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8"/>
  </p:notesMasterIdLst>
  <p:sldIdLst>
    <p:sldId id="268" r:id="rId2"/>
    <p:sldId id="274" r:id="rId3"/>
    <p:sldId id="275" r:id="rId4"/>
    <p:sldId id="266" r:id="rId5"/>
    <p:sldId id="261" r:id="rId6"/>
    <p:sldId id="267" r:id="rId7"/>
    <p:sldId id="260" r:id="rId8"/>
    <p:sldId id="287" r:id="rId9"/>
    <p:sldId id="262" r:id="rId10"/>
    <p:sldId id="263" r:id="rId11"/>
    <p:sldId id="264" r:id="rId12"/>
    <p:sldId id="265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D4D2B50-B288-6D5B-68EE-3D3CFEB91D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04FDF4F-6628-EA03-7580-7CB6DDDDAB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3667A1-C626-6643-80F6-2FC2550023D2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128C4F94-4EF2-3303-35E4-0423C33E7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5204F7B2-1CCA-283E-8401-CEBCDA386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DD9FBA2-1A17-81B2-6D71-0EA4458EE8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1BF2AE4-C1DD-E22D-D361-4FE2616F5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0E00C5-26E7-2F4A-8E9B-4412A9595A56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B66A0DC-6BD5-C6F7-EC1C-34CB5900A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7D217908-8A0C-3B6A-8266-CE638F96C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690B204-F3E1-0DCB-EE50-1A88EC58A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237620-842D-4949-9661-CC4BB4230636}" type="slidenum">
              <a:rPr lang="es-CL" altLang="en-US" smtClean="0"/>
              <a:pPr/>
              <a:t>1</a:t>
            </a:fld>
            <a:endParaRPr lang="es-C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C848B6A-6447-1F0B-A772-E21C6CFF8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158381-A610-3043-B394-15D8BFED1BEC}" type="slidenum">
              <a:rPr lang="es-ES" altLang="en-US" smtClean="0"/>
              <a:pPr/>
              <a:t>5</a:t>
            </a:fld>
            <a:endParaRPr lang="es-E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88CC4E4-34AF-E8F1-8A74-624F8F78B8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92FB004-16FD-7C82-8E58-F2E4CFA9E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FD3BB7F-867B-3B28-F1BA-12B5C549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6877-C125-5E48-85E6-1CF542F563B6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0C37311-ABB6-8C0F-95D1-06D43DAF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AF519FF-518B-56DD-53D3-B2BBEE32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B227-8A5A-BC40-BD34-ACEA9E5A309C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50642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8204C10-4158-BBF8-887E-C1EB8504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D160-1BA3-3B41-A171-81D983E0EC5C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2F94B35-9432-07FB-BD6C-066C7091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F1D0530-1FB1-C976-D3B5-44E53A92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702A-471D-9544-B17B-A7B5B330147B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82006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4B85007-515D-74BF-2915-573805C3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EEC6-489A-C546-897D-929229FDB403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691B17A-F8B7-9B0F-0C79-05CFE797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FDE6430-399A-5BE4-424F-611D27D7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DAAC-C14D-964C-9BDB-0DED4ED5CBB3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84687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606FCA4-00CE-3A1C-E2CA-AB2BB16F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64DE-42F1-404A-9B0E-B73C2DD2FB42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9D49BB2-21DB-7128-EBEA-C8BC620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68B38EF-C569-961A-F0CE-02829F66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30F6-1B82-5246-81DE-625A6664D7E0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71617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ECE4994-A8AE-5FF0-89A5-D60A178F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BE67-66C4-764C-B1C6-1E9404E6EADF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0F05AA3-43C5-F488-9F39-82BC74A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FEAEBFB-F2BB-165C-4B00-12D42DE4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D83B-1DA6-F740-8222-BFAD7FDE8C28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36093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9919417-2C09-A28A-EE3A-8A0CC338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C6A8-8317-8549-9531-D2DA6D35AE43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E4BA5C0-D75A-6105-F149-BE7EBEBB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01DF931-B9AC-9908-AF62-A884548D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4414-D2DD-1D45-8592-86AE2501F866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1028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031988D0-3423-A9D7-ECDD-F6412CDC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1521-7853-554E-8094-A3ED6C5C3667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1CA318F7-D12D-C6EB-4407-788C4E45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D4CDC050-BA93-C973-5F54-A300CD85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6153-85B8-FD41-8FB2-F5239D442A65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92482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A58192F-BFD9-D8BE-608A-9F00E0B9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5919-0645-9D4B-A848-639F389AE40F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7B5E9671-0E05-7199-D546-21CFA716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B662E7C2-BFB0-BF6C-793C-BD5060C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61F0-4E07-804D-84B3-72F42F5A770D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23115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C6907C9-4FD0-8BDE-840B-338C698D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C254-482E-3D44-BEBE-9563E3C7DC98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2FBA9C15-0A4E-B02C-7E4F-1D0B7CF7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A81DD918-3139-DC6E-9D8F-5DBE8F3B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3E36-DC64-6F46-9BA2-9808AA1A3AC8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5064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6E736D3-C693-877B-58B2-FE9C6B9D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49E8-2EA1-9B42-933E-5C75CDE49B7A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FF0F0FE-1B1A-0038-EE09-EF9C42CC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911E52D-D834-C1F9-8C3B-D455105C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618E-D903-0345-A1E0-D3AC6A68AC89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0592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D46C286-340A-F4BC-0689-35DBA93C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05F2-C470-E940-AD5C-761EEA25CC27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421EEE2-A52A-BA3A-6781-41A0BE07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4C1D39B-1CFA-BD5A-8F7C-6DDD084D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8812-6A72-4044-8AD6-4FA2C9327F93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418583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0D775D9D-CA7F-2E40-6F4A-CE27B63AA1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CL" altLang="en-U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6FAA82E0-4095-D3F9-15A3-8897F9D0A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CL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A54A94F-2BC6-58F5-F364-35D9591EE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9DF9EE-A00A-8B4A-A4AA-E2E369FAFDDC}" type="datetimeFigureOut">
              <a:rPr lang="es-CL"/>
              <a:pPr>
                <a:defRPr/>
              </a:pPr>
              <a:t>08-08-23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69E28EC-5E03-1AE2-CC82-6107DF601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1D00495-E8A2-989B-254A-E1450E1B1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397175-6A95-0A42-8572-C41A09FEA68B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A35D9425-B4B8-89C1-44B0-37DA3A1E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905634"/>
            <a:ext cx="7489825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n-US" sz="40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GF750. Meteorología Sinóptica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n-US" sz="40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Primavera 2023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Contenidos primera clase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L" altLang="en-US" sz="2000" dirty="0">
              <a:ea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CL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Presentación del profe/</a:t>
            </a:r>
            <a:r>
              <a:rPr lang="es-CL" alt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auxs</a:t>
            </a:r>
            <a:r>
              <a:rPr lang="es-CL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/alumnos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CL" altLang="en-US" sz="20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n-US" sz="2000" dirty="0">
                <a:cs typeface="Calibri" panose="020F0502020204030204" pitchFamily="34" charset="0"/>
              </a:rPr>
              <a:t>Estructura del curso, evaluaciones</a:t>
            </a:r>
            <a:endParaRPr lang="es-CL" altLang="en-US" sz="3600" dirty="0"/>
          </a:p>
          <a:p>
            <a:pPr algn="just">
              <a:spcBef>
                <a:spcPct val="0"/>
              </a:spcBef>
              <a:buFontTx/>
              <a:buNone/>
            </a:pPr>
            <a:endParaRPr lang="es-CL" altLang="en-US" sz="20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CL" altLang="en-US" sz="11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CL" altLang="en-US" sz="2000" dirty="0">
                <a:cs typeface="Calibri" panose="020F0502020204030204" pitchFamily="34" charset="0"/>
              </a:rPr>
              <a:t>Fenómenos meteorológicos según escala espacio-temporal</a:t>
            </a:r>
            <a:endParaRPr lang="es-CL" altLang="en-US" sz="11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CL" altLang="en-US" sz="2000" dirty="0">
                <a:cs typeface="Calibri" panose="020F0502020204030204" pitchFamily="34" charset="0"/>
              </a:rPr>
              <a:t>Escala sinóptica: fenómenos, relevancia, zonas de influencia</a:t>
            </a:r>
            <a:endParaRPr lang="es-CL" altLang="en-US" sz="11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CL" altLang="en-US" sz="2000" dirty="0">
                <a:cs typeface="Calibri" panose="020F0502020204030204" pitchFamily="34" charset="0"/>
              </a:rPr>
              <a:t>Herramientas: observaciones, análisis, modelos</a:t>
            </a:r>
            <a:endParaRPr lang="es-CL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F2C5457-F517-CC2C-1432-8E3C2AC4A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630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>
            <a:extLst>
              <a:ext uri="{FF2B5EF4-FFF2-40B4-BE49-F238E27FC236}">
                <a16:creationId xmlns:a16="http://schemas.microsoft.com/office/drawing/2014/main" id="{19AF8B6C-14DE-1DAD-6EE5-F32391531FAA}"/>
              </a:ext>
            </a:extLst>
          </p:cNvPr>
          <p:cNvCxnSpPr/>
          <p:nvPr/>
        </p:nvCxnSpPr>
        <p:spPr>
          <a:xfrm flipV="1">
            <a:off x="3048000" y="2209800"/>
            <a:ext cx="76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>
            <a:extLst>
              <a:ext uri="{FF2B5EF4-FFF2-40B4-BE49-F238E27FC236}">
                <a16:creationId xmlns:a16="http://schemas.microsoft.com/office/drawing/2014/main" id="{5CAB7CE5-CC3C-A17C-5AFB-4DBAEF7DAB8D}"/>
              </a:ext>
            </a:extLst>
          </p:cNvPr>
          <p:cNvCxnSpPr/>
          <p:nvPr/>
        </p:nvCxnSpPr>
        <p:spPr>
          <a:xfrm flipV="1">
            <a:off x="3657600" y="2743200"/>
            <a:ext cx="76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>
            <a:extLst>
              <a:ext uri="{FF2B5EF4-FFF2-40B4-BE49-F238E27FC236}">
                <a16:creationId xmlns:a16="http://schemas.microsoft.com/office/drawing/2014/main" id="{D48CA285-AF9D-AF9D-15FF-1F0E66D9E45A}"/>
              </a:ext>
            </a:extLst>
          </p:cNvPr>
          <p:cNvCxnSpPr/>
          <p:nvPr/>
        </p:nvCxnSpPr>
        <p:spPr>
          <a:xfrm flipH="1" flipV="1">
            <a:off x="1981200" y="2514600"/>
            <a:ext cx="76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B105421A-234D-E17D-78E0-F3BDA60069F9}"/>
              </a:ext>
            </a:extLst>
          </p:cNvPr>
          <p:cNvCxnSpPr/>
          <p:nvPr/>
        </p:nvCxnSpPr>
        <p:spPr>
          <a:xfrm flipV="1">
            <a:off x="2590800" y="1371600"/>
            <a:ext cx="304800" cy="76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789E393C-7008-FB37-EE23-04DB385B5892}"/>
              </a:ext>
            </a:extLst>
          </p:cNvPr>
          <p:cNvCxnSpPr/>
          <p:nvPr/>
        </p:nvCxnSpPr>
        <p:spPr>
          <a:xfrm>
            <a:off x="4267200" y="1676400"/>
            <a:ext cx="2286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>
            <a:extLst>
              <a:ext uri="{FF2B5EF4-FFF2-40B4-BE49-F238E27FC236}">
                <a16:creationId xmlns:a16="http://schemas.microsoft.com/office/drawing/2014/main" id="{55C270E4-DCC7-97EB-C156-42C5853CFB07}"/>
              </a:ext>
            </a:extLst>
          </p:cNvPr>
          <p:cNvCxnSpPr/>
          <p:nvPr/>
        </p:nvCxnSpPr>
        <p:spPr>
          <a:xfrm>
            <a:off x="5257800" y="2362200"/>
            <a:ext cx="1524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>
            <a:extLst>
              <a:ext uri="{FF2B5EF4-FFF2-40B4-BE49-F238E27FC236}">
                <a16:creationId xmlns:a16="http://schemas.microsoft.com/office/drawing/2014/main" id="{A8FEC616-ED4D-8D9D-751F-AEC9F9ABE818}"/>
              </a:ext>
            </a:extLst>
          </p:cNvPr>
          <p:cNvCxnSpPr/>
          <p:nvPr/>
        </p:nvCxnSpPr>
        <p:spPr>
          <a:xfrm flipV="1">
            <a:off x="2895600" y="3276600"/>
            <a:ext cx="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>
            <a:extLst>
              <a:ext uri="{FF2B5EF4-FFF2-40B4-BE49-F238E27FC236}">
                <a16:creationId xmlns:a16="http://schemas.microsoft.com/office/drawing/2014/main" id="{F953419E-CED6-EBCB-244E-02708654D07D}"/>
              </a:ext>
            </a:extLst>
          </p:cNvPr>
          <p:cNvCxnSpPr/>
          <p:nvPr/>
        </p:nvCxnSpPr>
        <p:spPr>
          <a:xfrm flipH="1" flipV="1">
            <a:off x="2133600" y="3505200"/>
            <a:ext cx="762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E09B4769-8795-63B6-2B7F-A048450F8428}"/>
              </a:ext>
            </a:extLst>
          </p:cNvPr>
          <p:cNvCxnSpPr/>
          <p:nvPr/>
        </p:nvCxnSpPr>
        <p:spPr>
          <a:xfrm flipV="1">
            <a:off x="3657600" y="3733800"/>
            <a:ext cx="762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>
            <a:extLst>
              <a:ext uri="{FF2B5EF4-FFF2-40B4-BE49-F238E27FC236}">
                <a16:creationId xmlns:a16="http://schemas.microsoft.com/office/drawing/2014/main" id="{F599F46C-C93D-9003-DA3D-753A9A5E0B80}"/>
              </a:ext>
            </a:extLst>
          </p:cNvPr>
          <p:cNvCxnSpPr/>
          <p:nvPr/>
        </p:nvCxnSpPr>
        <p:spPr>
          <a:xfrm flipH="1" flipV="1">
            <a:off x="4343400" y="4876800"/>
            <a:ext cx="2286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>
            <a:extLst>
              <a:ext uri="{FF2B5EF4-FFF2-40B4-BE49-F238E27FC236}">
                <a16:creationId xmlns:a16="http://schemas.microsoft.com/office/drawing/2014/main" id="{EAF81A4D-2164-14DC-C97A-F93E880FF32F}"/>
              </a:ext>
            </a:extLst>
          </p:cNvPr>
          <p:cNvCxnSpPr/>
          <p:nvPr/>
        </p:nvCxnSpPr>
        <p:spPr>
          <a:xfrm flipH="1" flipV="1">
            <a:off x="3276600" y="4572000"/>
            <a:ext cx="1524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>
            <a:extLst>
              <a:ext uri="{FF2B5EF4-FFF2-40B4-BE49-F238E27FC236}">
                <a16:creationId xmlns:a16="http://schemas.microsoft.com/office/drawing/2014/main" id="{6C00FFD8-E53E-7852-53B8-465D28B1D66B}"/>
              </a:ext>
            </a:extLst>
          </p:cNvPr>
          <p:cNvCxnSpPr/>
          <p:nvPr/>
        </p:nvCxnSpPr>
        <p:spPr>
          <a:xfrm flipH="1" flipV="1">
            <a:off x="2590800" y="4343400"/>
            <a:ext cx="1524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>
            <a:extLst>
              <a:ext uri="{FF2B5EF4-FFF2-40B4-BE49-F238E27FC236}">
                <a16:creationId xmlns:a16="http://schemas.microsoft.com/office/drawing/2014/main" id="{5EADD55E-7023-880A-FF3E-D44F5A8FD64E}"/>
              </a:ext>
            </a:extLst>
          </p:cNvPr>
          <p:cNvCxnSpPr/>
          <p:nvPr/>
        </p:nvCxnSpPr>
        <p:spPr>
          <a:xfrm>
            <a:off x="4800600" y="2895600"/>
            <a:ext cx="1524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>
            <a:extLst>
              <a:ext uri="{FF2B5EF4-FFF2-40B4-BE49-F238E27FC236}">
                <a16:creationId xmlns:a16="http://schemas.microsoft.com/office/drawing/2014/main" id="{968550C9-3B87-E7FD-02F7-DF0FE93F2CA3}"/>
              </a:ext>
            </a:extLst>
          </p:cNvPr>
          <p:cNvCxnSpPr/>
          <p:nvPr/>
        </p:nvCxnSpPr>
        <p:spPr>
          <a:xfrm flipH="1">
            <a:off x="6248400" y="3962400"/>
            <a:ext cx="762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>
            <a:extLst>
              <a:ext uri="{FF2B5EF4-FFF2-40B4-BE49-F238E27FC236}">
                <a16:creationId xmlns:a16="http://schemas.microsoft.com/office/drawing/2014/main" id="{C6BB217B-442C-84DF-DAB4-FC08C2FFF7B9}"/>
              </a:ext>
            </a:extLst>
          </p:cNvPr>
          <p:cNvCxnSpPr/>
          <p:nvPr/>
        </p:nvCxnSpPr>
        <p:spPr>
          <a:xfrm flipH="1">
            <a:off x="6858000" y="3733800"/>
            <a:ext cx="1524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>
            <a:extLst>
              <a:ext uri="{FF2B5EF4-FFF2-40B4-BE49-F238E27FC236}">
                <a16:creationId xmlns:a16="http://schemas.microsoft.com/office/drawing/2014/main" id="{92482094-37D5-F94E-7DA7-46F7AE332BF0}"/>
              </a:ext>
            </a:extLst>
          </p:cNvPr>
          <p:cNvCxnSpPr/>
          <p:nvPr/>
        </p:nvCxnSpPr>
        <p:spPr>
          <a:xfrm flipH="1">
            <a:off x="6477000" y="5029200"/>
            <a:ext cx="3048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>
            <a:extLst>
              <a:ext uri="{FF2B5EF4-FFF2-40B4-BE49-F238E27FC236}">
                <a16:creationId xmlns:a16="http://schemas.microsoft.com/office/drawing/2014/main" id="{5AA9EB67-2B67-50F8-5354-F77036E326E5}"/>
              </a:ext>
            </a:extLst>
          </p:cNvPr>
          <p:cNvCxnSpPr/>
          <p:nvPr/>
        </p:nvCxnSpPr>
        <p:spPr>
          <a:xfrm flipH="1" flipV="1">
            <a:off x="4343400" y="5638800"/>
            <a:ext cx="228600" cy="76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>
            <a:extLst>
              <a:ext uri="{FF2B5EF4-FFF2-40B4-BE49-F238E27FC236}">
                <a16:creationId xmlns:a16="http://schemas.microsoft.com/office/drawing/2014/main" id="{78C0EBF8-6B58-19E7-C3A7-31C7C7708428}"/>
              </a:ext>
            </a:extLst>
          </p:cNvPr>
          <p:cNvCxnSpPr/>
          <p:nvPr/>
        </p:nvCxnSpPr>
        <p:spPr>
          <a:xfrm>
            <a:off x="5181600" y="1371600"/>
            <a:ext cx="762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>
            <a:extLst>
              <a:ext uri="{FF2B5EF4-FFF2-40B4-BE49-F238E27FC236}">
                <a16:creationId xmlns:a16="http://schemas.microsoft.com/office/drawing/2014/main" id="{9883E357-2378-8463-1219-8CF856E138B7}"/>
              </a:ext>
            </a:extLst>
          </p:cNvPr>
          <p:cNvCxnSpPr/>
          <p:nvPr/>
        </p:nvCxnSpPr>
        <p:spPr>
          <a:xfrm>
            <a:off x="3886200" y="1066800"/>
            <a:ext cx="2286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40 CuadroTexto">
            <a:extLst>
              <a:ext uri="{FF2B5EF4-FFF2-40B4-BE49-F238E27FC236}">
                <a16:creationId xmlns:a16="http://schemas.microsoft.com/office/drawing/2014/main" id="{BB27770F-FECC-C161-7CB6-FF4D2D6D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810000"/>
            <a:ext cx="50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Calligraphy" panose="03010101010101010101" pitchFamily="66" charset="77"/>
              </a:rPr>
              <a:t>B</a:t>
            </a:r>
          </a:p>
        </p:txBody>
      </p:sp>
      <p:cxnSp>
        <p:nvCxnSpPr>
          <p:cNvPr id="23" name="22 Conector recto de flecha">
            <a:extLst>
              <a:ext uri="{FF2B5EF4-FFF2-40B4-BE49-F238E27FC236}">
                <a16:creationId xmlns:a16="http://schemas.microsoft.com/office/drawing/2014/main" id="{3FB24214-54C1-08CA-9CE5-0548C2246B3E}"/>
              </a:ext>
            </a:extLst>
          </p:cNvPr>
          <p:cNvCxnSpPr/>
          <p:nvPr/>
        </p:nvCxnSpPr>
        <p:spPr>
          <a:xfrm flipH="1" flipV="1">
            <a:off x="1152525" y="3638550"/>
            <a:ext cx="314325" cy="666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>
            <a:extLst>
              <a:ext uri="{FF2B5EF4-FFF2-40B4-BE49-F238E27FC236}">
                <a16:creationId xmlns:a16="http://schemas.microsoft.com/office/drawing/2014/main" id="{0C4D4871-531F-9637-1DF2-71F853B8FD78}"/>
              </a:ext>
            </a:extLst>
          </p:cNvPr>
          <p:cNvCxnSpPr/>
          <p:nvPr/>
        </p:nvCxnSpPr>
        <p:spPr>
          <a:xfrm flipH="1">
            <a:off x="447675" y="3457575"/>
            <a:ext cx="219075" cy="2190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>
            <a:extLst>
              <a:ext uri="{FF2B5EF4-FFF2-40B4-BE49-F238E27FC236}">
                <a16:creationId xmlns:a16="http://schemas.microsoft.com/office/drawing/2014/main" id="{23C70464-1F74-D286-E267-0B3DCBF90A64}"/>
              </a:ext>
            </a:extLst>
          </p:cNvPr>
          <p:cNvCxnSpPr/>
          <p:nvPr/>
        </p:nvCxnSpPr>
        <p:spPr>
          <a:xfrm>
            <a:off x="523875" y="4914900"/>
            <a:ext cx="123825" cy="3333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41 CuadroTexto">
            <a:extLst>
              <a:ext uri="{FF2B5EF4-FFF2-40B4-BE49-F238E27FC236}">
                <a16:creationId xmlns:a16="http://schemas.microsoft.com/office/drawing/2014/main" id="{DC4055DC-385A-EE0A-E2CE-CB56C071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4781550"/>
            <a:ext cx="58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Calligraphy" panose="03010101010101010101" pitchFamily="66" charset="77"/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8939CFB-B3F8-8E1B-1D03-B175FBA3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144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10">
            <a:extLst>
              <a:ext uri="{FF2B5EF4-FFF2-40B4-BE49-F238E27FC236}">
                <a16:creationId xmlns:a16="http://schemas.microsoft.com/office/drawing/2014/main" id="{0AA2851B-D2FC-EF3A-122F-8D1A9628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0450"/>
            <a:ext cx="6624638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5F9C8366-405A-F5E1-2E6C-DBFE97C8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89013"/>
            <a:ext cx="1223962" cy="590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85F85E05-B03A-483E-8DA7-84960F0D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249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112132C7-13DE-AB0D-CE20-0A1345026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7638"/>
            <a:ext cx="6615113" cy="457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FFFFFF"/>
                </a:solidFill>
                <a:latin typeface="Palatino Linotype" panose="02040502050505030304" pitchFamily="18" charset="0"/>
              </a:rPr>
              <a:t>Depresión extratropical / Frente frío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F2102330-60B6-5226-6D6F-B5554F751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435350"/>
            <a:ext cx="431800" cy="649288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19F27E1D-6339-0279-1560-D4E0D4AD1050}"/>
              </a:ext>
            </a:extLst>
          </p:cNvPr>
          <p:cNvSpPr txBox="1"/>
          <p:nvPr/>
        </p:nvSpPr>
        <p:spPr>
          <a:xfrm>
            <a:off x="2660650" y="687388"/>
            <a:ext cx="38449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Imagen visible (GOES) + viento 850 </a:t>
            </a:r>
            <a:r>
              <a:rPr lang="es-CL" kern="0" dirty="0" err="1">
                <a:solidFill>
                  <a:sysClr val="windowText" lastClr="000000"/>
                </a:solidFill>
                <a:latin typeface="Calibri"/>
                <a:cs typeface="Arial" charset="0"/>
              </a:rPr>
              <a:t>hPa</a:t>
            </a:r>
            <a:endParaRPr lang="es-CL" kern="0" dirty="0">
              <a:solidFill>
                <a:sysClr val="windowText" lastClr="000000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0324FA17-6D79-266E-E55C-E781A4E2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6246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29BF4FB7-3020-551B-6B73-48887EF5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40" y="2491791"/>
            <a:ext cx="5652120" cy="36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1EC68A-392C-F97F-B7CC-F907A78C09A5}"/>
              </a:ext>
            </a:extLst>
          </p:cNvPr>
          <p:cNvSpPr txBox="1"/>
          <p:nvPr/>
        </p:nvSpPr>
        <p:spPr>
          <a:xfrm>
            <a:off x="2358231" y="621166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/>
              <a:t>https://</a:t>
            </a:r>
            <a:r>
              <a:rPr lang="es-CL" sz="1200" dirty="0" err="1"/>
              <a:t>charts.ecmwf.int</a:t>
            </a:r>
            <a:r>
              <a:rPr lang="es-CL" sz="1200" dirty="0"/>
              <a:t>/</a:t>
            </a:r>
            <a:r>
              <a:rPr lang="es-CL" sz="1200" dirty="0" err="1"/>
              <a:t>products</a:t>
            </a:r>
            <a:r>
              <a:rPr lang="es-CL" sz="1200" dirty="0"/>
              <a:t>/</a:t>
            </a:r>
            <a:r>
              <a:rPr lang="es-CL" sz="1200" dirty="0" err="1"/>
              <a:t>plwww_m_hr_ccaf_adrian_ts?single_product</a:t>
            </a:r>
            <a:r>
              <a:rPr lang="es-CL" sz="1200" dirty="0"/>
              <a:t>=</a:t>
            </a:r>
            <a:r>
              <a:rPr lang="es-CL" sz="1200" dirty="0" err="1"/>
              <a:t>latest</a:t>
            </a:r>
            <a:endParaRPr lang="es-CL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2889562A-8669-095B-FB74-F4DCF57CB93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8913"/>
            <a:ext cx="6096000" cy="1143000"/>
            <a:chOff x="864" y="1536"/>
            <a:chExt cx="3840" cy="720"/>
          </a:xfrm>
        </p:grpSpPr>
        <p:pic>
          <p:nvPicPr>
            <p:cNvPr id="18438" name="Picture 3" descr="0304181750011leaf">
              <a:extLst>
                <a:ext uri="{FF2B5EF4-FFF2-40B4-BE49-F238E27FC236}">
                  <a16:creationId xmlns:a16="http://schemas.microsoft.com/office/drawing/2014/main" id="{62267DDA-3EAB-1F85-F261-40FE28AF8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8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4" descr="goes">
              <a:extLst>
                <a:ext uri="{FF2B5EF4-FFF2-40B4-BE49-F238E27FC236}">
                  <a16:creationId xmlns:a16="http://schemas.microsoft.com/office/drawing/2014/main" id="{767B2436-708C-55F9-144D-98D4136C9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53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5" descr="mapa">
              <a:extLst>
                <a:ext uri="{FF2B5EF4-FFF2-40B4-BE49-F238E27FC236}">
                  <a16:creationId xmlns:a16="http://schemas.microsoft.com/office/drawing/2014/main" id="{DAF17E11-604D-FC11-F538-F139104E9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1536"/>
              <a:ext cx="75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6" descr="STGO2">
              <a:extLst>
                <a:ext uri="{FF2B5EF4-FFF2-40B4-BE49-F238E27FC236}">
                  <a16:creationId xmlns:a16="http://schemas.microsoft.com/office/drawing/2014/main" id="{9624F4FC-5431-7C02-9CCE-98BBAB960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" y="1536"/>
              <a:ext cx="67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7" descr="MET">
              <a:extLst>
                <a:ext uri="{FF2B5EF4-FFF2-40B4-BE49-F238E27FC236}">
                  <a16:creationId xmlns:a16="http://schemas.microsoft.com/office/drawing/2014/main" id="{87F56BEE-7A16-E8A5-4637-BCAF6AB77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1536"/>
              <a:ext cx="71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Rectangle 10">
            <a:extLst>
              <a:ext uri="{FF2B5EF4-FFF2-40B4-BE49-F238E27FC236}">
                <a16:creationId xmlns:a16="http://schemas.microsoft.com/office/drawing/2014/main" id="{8C138ED1-83F2-E803-EB79-FBB69C7E1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165850"/>
            <a:ext cx="7454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</a:rPr>
              <a:t>U.S. War Department, U.S. Army Signal Service Weather Map, September 1, 1872 (Courtesy of NOAA Photo Library)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436" name="Picture 11" descr="Weather_Map_Sept_1_1872">
            <a:extLst>
              <a:ext uri="{FF2B5EF4-FFF2-40B4-BE49-F238E27FC236}">
                <a16:creationId xmlns:a16="http://schemas.microsoft.com/office/drawing/2014/main" id="{8A33C74C-F4BD-BA9A-4016-9A159D81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192837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OldAnalysis">
            <a:extLst>
              <a:ext uri="{FF2B5EF4-FFF2-40B4-BE49-F238E27FC236}">
                <a16:creationId xmlns:a16="http://schemas.microsoft.com/office/drawing/2014/main" id="{5C201C2D-D6F1-5207-5A0B-4A4D5BEB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8797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vis5d">
            <a:extLst>
              <a:ext uri="{FF2B5EF4-FFF2-40B4-BE49-F238E27FC236}">
                <a16:creationId xmlns:a16="http://schemas.microsoft.com/office/drawing/2014/main" id="{70C2FD37-E5B3-BABF-BE86-3CAE12B6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04137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9">
            <a:extLst>
              <a:ext uri="{FF2B5EF4-FFF2-40B4-BE49-F238E27FC236}">
                <a16:creationId xmlns:a16="http://schemas.microsoft.com/office/drawing/2014/main" id="{63AA099C-C2A7-B95B-6264-CE5F32F9B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125538"/>
            <a:ext cx="712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483" name="Text Box 10">
            <a:extLst>
              <a:ext uri="{FF2B5EF4-FFF2-40B4-BE49-F238E27FC236}">
                <a16:creationId xmlns:a16="http://schemas.microsoft.com/office/drawing/2014/main" id="{CBB836C5-FA74-6668-FE4B-C090116E1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820738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1850</a:t>
            </a:r>
          </a:p>
        </p:txBody>
      </p:sp>
      <p:sp>
        <p:nvSpPr>
          <p:cNvPr id="20484" name="Text Box 11">
            <a:extLst>
              <a:ext uri="{FF2B5EF4-FFF2-40B4-BE49-F238E27FC236}">
                <a16:creationId xmlns:a16="http://schemas.microsoft.com/office/drawing/2014/main" id="{3441E9D5-AE09-4890-06EC-75BBB416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820738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1900</a:t>
            </a:r>
          </a:p>
        </p:txBody>
      </p:sp>
      <p:sp>
        <p:nvSpPr>
          <p:cNvPr id="20485" name="Text Box 12">
            <a:extLst>
              <a:ext uri="{FF2B5EF4-FFF2-40B4-BE49-F238E27FC236}">
                <a16:creationId xmlns:a16="http://schemas.microsoft.com/office/drawing/2014/main" id="{78F17743-6813-C352-1962-074A7E9D4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820738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1950</a:t>
            </a:r>
          </a:p>
        </p:txBody>
      </p:sp>
      <p:sp>
        <p:nvSpPr>
          <p:cNvPr id="20486" name="Text Box 13">
            <a:extLst>
              <a:ext uri="{FF2B5EF4-FFF2-40B4-BE49-F238E27FC236}">
                <a16:creationId xmlns:a16="http://schemas.microsoft.com/office/drawing/2014/main" id="{0387F491-5312-6CB1-FFFA-14A13786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820738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2000</a:t>
            </a:r>
          </a:p>
        </p:txBody>
      </p:sp>
      <p:sp>
        <p:nvSpPr>
          <p:cNvPr id="20487" name="Text Box 14">
            <a:extLst>
              <a:ext uri="{FF2B5EF4-FFF2-40B4-BE49-F238E27FC236}">
                <a16:creationId xmlns:a16="http://schemas.microsoft.com/office/drawing/2014/main" id="{F3395A02-E807-DE63-B608-98A76016D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890588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</a:rPr>
              <a:t>Tiempo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</a:rPr>
              <a:t>(no lineal)</a:t>
            </a:r>
          </a:p>
        </p:txBody>
      </p:sp>
      <p:sp>
        <p:nvSpPr>
          <p:cNvPr id="20488" name="Text Box 30">
            <a:extLst>
              <a:ext uri="{FF2B5EF4-FFF2-40B4-BE49-F238E27FC236}">
                <a16:creationId xmlns:a16="http://schemas.microsoft.com/office/drawing/2014/main" id="{DA24191F-FED8-5DA6-DCA6-698488346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820738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1970</a:t>
            </a:r>
          </a:p>
        </p:txBody>
      </p:sp>
      <p:grpSp>
        <p:nvGrpSpPr>
          <p:cNvPr id="20489" name="Group 61">
            <a:extLst>
              <a:ext uri="{FF2B5EF4-FFF2-40B4-BE49-F238E27FC236}">
                <a16:creationId xmlns:a16="http://schemas.microsoft.com/office/drawing/2014/main" id="{60333F33-B28D-E21D-8ABC-9299FACAA453}"/>
              </a:ext>
            </a:extLst>
          </p:cNvPr>
          <p:cNvGrpSpPr>
            <a:grpSpLocks/>
          </p:cNvGrpSpPr>
          <p:nvPr/>
        </p:nvGrpSpPr>
        <p:grpSpPr bwMode="auto">
          <a:xfrm>
            <a:off x="1095374" y="2428875"/>
            <a:ext cx="8048625" cy="1082675"/>
            <a:chOff x="567" y="2659"/>
            <a:chExt cx="4853" cy="682"/>
          </a:xfrm>
        </p:grpSpPr>
        <p:sp>
          <p:nvSpPr>
            <p:cNvPr id="38945" name="AutoShape 33">
              <a:extLst>
                <a:ext uri="{FF2B5EF4-FFF2-40B4-BE49-F238E27FC236}">
                  <a16:creationId xmlns:a16="http://schemas.microsoft.com/office/drawing/2014/main" id="{EDE856E1-C0F6-376D-E179-7C2E675CE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659"/>
              <a:ext cx="4853" cy="681"/>
            </a:xfrm>
            <a:prstGeom prst="chevron">
              <a:avLst>
                <a:gd name="adj" fmla="val 52787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CL">
                <a:latin typeface="+mn-lt"/>
                <a:cs typeface="Arial" charset="0"/>
              </a:endParaRPr>
            </a:p>
          </p:txBody>
        </p:sp>
        <p:sp>
          <p:nvSpPr>
            <p:cNvPr id="38947" name="Text Box 35">
              <a:extLst>
                <a:ext uri="{FF2B5EF4-FFF2-40B4-BE49-F238E27FC236}">
                  <a16:creationId xmlns:a16="http://schemas.microsoft.com/office/drawing/2014/main" id="{2D9B1C10-15EF-6CA6-E770-EBB82C345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2931"/>
              <a:ext cx="39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ENIAC</a:t>
              </a:r>
            </a:p>
          </p:txBody>
        </p:sp>
        <p:sp>
          <p:nvSpPr>
            <p:cNvPr id="38948" name="Text Box 36">
              <a:extLst>
                <a:ext uri="{FF2B5EF4-FFF2-40B4-BE49-F238E27FC236}">
                  <a16:creationId xmlns:a16="http://schemas.microsoft.com/office/drawing/2014/main" id="{FD24DC28-EF84-F656-F6CC-861D4A3FB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" y="2931"/>
              <a:ext cx="3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CRAY</a:t>
              </a:r>
            </a:p>
          </p:txBody>
        </p:sp>
        <p:sp>
          <p:nvSpPr>
            <p:cNvPr id="38949" name="Text Box 37">
              <a:extLst>
                <a:ext uri="{FF2B5EF4-FFF2-40B4-BE49-F238E27FC236}">
                  <a16:creationId xmlns:a16="http://schemas.microsoft.com/office/drawing/2014/main" id="{5660218F-342C-A70B-2988-7B8D887B2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2886"/>
              <a:ext cx="5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PC/MAC</a:t>
              </a:r>
            </a:p>
          </p:txBody>
        </p:sp>
        <p:sp>
          <p:nvSpPr>
            <p:cNvPr id="38950" name="Text Box 38">
              <a:extLst>
                <a:ext uri="{FF2B5EF4-FFF2-40B4-BE49-F238E27FC236}">
                  <a16:creationId xmlns:a16="http://schemas.microsoft.com/office/drawing/2014/main" id="{71C0D7DF-D000-7890-35C9-808B2BECB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659"/>
              <a:ext cx="4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Clusters</a:t>
              </a:r>
            </a:p>
          </p:txBody>
        </p:sp>
        <p:sp>
          <p:nvSpPr>
            <p:cNvPr id="38951" name="Text Box 39">
              <a:extLst>
                <a:ext uri="{FF2B5EF4-FFF2-40B4-BE49-F238E27FC236}">
                  <a16:creationId xmlns:a16="http://schemas.microsoft.com/office/drawing/2014/main" id="{9639CFF9-AA31-9F24-766B-BBC1A8795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" y="2739"/>
              <a:ext cx="5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DecAlpha</a:t>
              </a:r>
            </a:p>
          </p:txBody>
        </p:sp>
        <p:sp>
          <p:nvSpPr>
            <p:cNvPr id="38952" name="Text Box 40">
              <a:extLst>
                <a:ext uri="{FF2B5EF4-FFF2-40B4-BE49-F238E27FC236}">
                  <a16:creationId xmlns:a16="http://schemas.microsoft.com/office/drawing/2014/main" id="{C593FC50-9015-B589-3BD5-A1ECBE89E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8" y="2784"/>
              <a:ext cx="54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DualCore</a:t>
              </a:r>
            </a:p>
          </p:txBody>
        </p:sp>
        <p:sp>
          <p:nvSpPr>
            <p:cNvPr id="38953" name="Text Box 41">
              <a:extLst>
                <a:ext uri="{FF2B5EF4-FFF2-40B4-BE49-F238E27FC236}">
                  <a16:creationId xmlns:a16="http://schemas.microsoft.com/office/drawing/2014/main" id="{876A2484-C5B0-DD8E-020F-01E12D708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" y="2920"/>
              <a:ext cx="5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QuarCore</a:t>
              </a:r>
            </a:p>
          </p:txBody>
        </p:sp>
        <p:sp>
          <p:nvSpPr>
            <p:cNvPr id="38954" name="Text Box 42">
              <a:extLst>
                <a:ext uri="{FF2B5EF4-FFF2-40B4-BE49-F238E27FC236}">
                  <a16:creationId xmlns:a16="http://schemas.microsoft.com/office/drawing/2014/main" id="{0EA0E49B-A134-2123-7F9F-FF1932DF0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3147"/>
              <a:ext cx="4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Internet</a:t>
              </a:r>
            </a:p>
          </p:txBody>
        </p:sp>
        <p:sp>
          <p:nvSpPr>
            <p:cNvPr id="38955" name="Text Box 43">
              <a:extLst>
                <a:ext uri="{FF2B5EF4-FFF2-40B4-BE49-F238E27FC236}">
                  <a16:creationId xmlns:a16="http://schemas.microsoft.com/office/drawing/2014/main" id="{1E43F1A3-529D-8577-ACB0-28F6B71F4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" y="3147"/>
              <a:ext cx="5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OpenDap</a:t>
              </a:r>
            </a:p>
          </p:txBody>
        </p:sp>
      </p:grpSp>
      <p:grpSp>
        <p:nvGrpSpPr>
          <p:cNvPr id="20490" name="Group 62">
            <a:extLst>
              <a:ext uri="{FF2B5EF4-FFF2-40B4-BE49-F238E27FC236}">
                <a16:creationId xmlns:a16="http://schemas.microsoft.com/office/drawing/2014/main" id="{64DC0D8D-52D7-F537-F867-73EEBAD801E6}"/>
              </a:ext>
            </a:extLst>
          </p:cNvPr>
          <p:cNvGrpSpPr>
            <a:grpSpLocks/>
          </p:cNvGrpSpPr>
          <p:nvPr/>
        </p:nvGrpSpPr>
        <p:grpSpPr bwMode="auto">
          <a:xfrm>
            <a:off x="1166813" y="4732338"/>
            <a:ext cx="7965576" cy="1082675"/>
            <a:chOff x="612" y="3430"/>
            <a:chExt cx="4853" cy="681"/>
          </a:xfrm>
        </p:grpSpPr>
        <p:sp>
          <p:nvSpPr>
            <p:cNvPr id="38956" name="AutoShape 44">
              <a:extLst>
                <a:ext uri="{FF2B5EF4-FFF2-40B4-BE49-F238E27FC236}">
                  <a16:creationId xmlns:a16="http://schemas.microsoft.com/office/drawing/2014/main" id="{1618E314-17E5-BBE9-4921-CB23B91D0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430"/>
              <a:ext cx="4853" cy="681"/>
            </a:xfrm>
            <a:prstGeom prst="chevron">
              <a:avLst>
                <a:gd name="adj" fmla="val 52787"/>
              </a:avLst>
            </a:prstGeom>
            <a:solidFill>
              <a:srgbClr val="CC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CL">
                <a:latin typeface="+mn-lt"/>
                <a:cs typeface="Arial" charset="0"/>
              </a:endParaRPr>
            </a:p>
          </p:txBody>
        </p:sp>
        <p:sp>
          <p:nvSpPr>
            <p:cNvPr id="38957" name="Text Box 45">
              <a:extLst>
                <a:ext uri="{FF2B5EF4-FFF2-40B4-BE49-F238E27FC236}">
                  <a16:creationId xmlns:a16="http://schemas.microsoft.com/office/drawing/2014/main" id="{77A334B0-282C-448B-D70D-751E3EEFE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" y="3566"/>
              <a:ext cx="63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Primer PNT</a:t>
              </a:r>
            </a:p>
            <a:p>
              <a:pPr algn="ctr"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Manual</a:t>
              </a:r>
            </a:p>
          </p:txBody>
        </p:sp>
        <p:sp>
          <p:nvSpPr>
            <p:cNvPr id="38958" name="Text Box 46">
              <a:extLst>
                <a:ext uri="{FF2B5EF4-FFF2-40B4-BE49-F238E27FC236}">
                  <a16:creationId xmlns:a16="http://schemas.microsoft.com/office/drawing/2014/main" id="{A8FC5347-40FB-3D3C-B00C-34175D1EF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" y="3702"/>
              <a:ext cx="62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PNT Global</a:t>
              </a:r>
            </a:p>
          </p:txBody>
        </p:sp>
        <p:sp>
          <p:nvSpPr>
            <p:cNvPr id="38959" name="Text Box 47">
              <a:extLst>
                <a:ext uri="{FF2B5EF4-FFF2-40B4-BE49-F238E27FC236}">
                  <a16:creationId xmlns:a16="http://schemas.microsoft.com/office/drawing/2014/main" id="{BCD18124-2F41-D5F7-2092-3549C4F21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" y="3430"/>
              <a:ext cx="7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PNT Regional</a:t>
              </a:r>
            </a:p>
          </p:txBody>
        </p:sp>
        <p:sp>
          <p:nvSpPr>
            <p:cNvPr id="38960" name="Text Box 48">
              <a:extLst>
                <a:ext uri="{FF2B5EF4-FFF2-40B4-BE49-F238E27FC236}">
                  <a16:creationId xmlns:a16="http://schemas.microsoft.com/office/drawing/2014/main" id="{9105158E-B02D-B3E5-6709-212C39199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9" y="3566"/>
              <a:ext cx="7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PNT Ensemble</a:t>
              </a:r>
            </a:p>
          </p:txBody>
        </p:sp>
        <p:sp>
          <p:nvSpPr>
            <p:cNvPr id="38961" name="Text Box 49">
              <a:extLst>
                <a:ext uri="{FF2B5EF4-FFF2-40B4-BE49-F238E27FC236}">
                  <a16:creationId xmlns:a16="http://schemas.microsoft.com/office/drawing/2014/main" id="{088E8F06-A095-D39F-921F-58F9AF309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" y="3430"/>
              <a:ext cx="8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PNT Calidad Aire</a:t>
              </a:r>
            </a:p>
          </p:txBody>
        </p:sp>
        <p:sp>
          <p:nvSpPr>
            <p:cNvPr id="38962" name="Text Box 50">
              <a:extLst>
                <a:ext uri="{FF2B5EF4-FFF2-40B4-BE49-F238E27FC236}">
                  <a16:creationId xmlns:a16="http://schemas.microsoft.com/office/drawing/2014/main" id="{CA4D8F1F-C262-39C3-23E1-8657A2211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" y="3566"/>
              <a:ext cx="6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PNT </a:t>
              </a:r>
              <a:r>
                <a:rPr lang="es-ES" sz="14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Ocean</a:t>
              </a:r>
              <a:endParaRPr lang="es-ES" sz="14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8963" name="Text Box 51">
              <a:extLst>
                <a:ext uri="{FF2B5EF4-FFF2-40B4-BE49-F238E27FC236}">
                  <a16:creationId xmlns:a16="http://schemas.microsoft.com/office/drawing/2014/main" id="{A02A07EC-55D0-528D-A247-E14670D84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" y="3884"/>
              <a:ext cx="65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Clima-Estad</a:t>
              </a:r>
            </a:p>
          </p:txBody>
        </p:sp>
        <p:sp>
          <p:nvSpPr>
            <p:cNvPr id="38964" name="Text Box 52">
              <a:extLst>
                <a:ext uri="{FF2B5EF4-FFF2-40B4-BE49-F238E27FC236}">
                  <a16:creationId xmlns:a16="http://schemas.microsoft.com/office/drawing/2014/main" id="{8D534367-A227-7A52-87FB-EADD6229A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3884"/>
              <a:ext cx="6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Clima-Num</a:t>
              </a:r>
            </a:p>
          </p:txBody>
        </p:sp>
        <p:sp>
          <p:nvSpPr>
            <p:cNvPr id="38965" name="Text Box 53">
              <a:extLst>
                <a:ext uri="{FF2B5EF4-FFF2-40B4-BE49-F238E27FC236}">
                  <a16:creationId xmlns:a16="http://schemas.microsoft.com/office/drawing/2014/main" id="{2BC261F8-B8D2-E2DD-85C8-4E6456CE3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" y="3748"/>
              <a:ext cx="7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Clima-Futuro</a:t>
              </a:r>
            </a:p>
          </p:txBody>
        </p:sp>
      </p:grpSp>
      <p:grpSp>
        <p:nvGrpSpPr>
          <p:cNvPr id="20491" name="Group 58">
            <a:extLst>
              <a:ext uri="{FF2B5EF4-FFF2-40B4-BE49-F238E27FC236}">
                <a16:creationId xmlns:a16="http://schemas.microsoft.com/office/drawing/2014/main" id="{8258866C-8FD5-13FD-122D-1DCA4C9FCC30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1262063"/>
            <a:ext cx="8769350" cy="1114426"/>
            <a:chOff x="113" y="1198"/>
            <a:chExt cx="5282" cy="702"/>
          </a:xfrm>
        </p:grpSpPr>
        <p:sp>
          <p:nvSpPr>
            <p:cNvPr id="38920" name="AutoShape 8">
              <a:extLst>
                <a:ext uri="{FF2B5EF4-FFF2-40B4-BE49-F238E27FC236}">
                  <a16:creationId xmlns:a16="http://schemas.microsoft.com/office/drawing/2014/main" id="{0ADFB9C6-6B2F-95E4-4B05-919A938EC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1198"/>
              <a:ext cx="4853" cy="681"/>
            </a:xfrm>
            <a:prstGeom prst="chevron">
              <a:avLst>
                <a:gd name="adj" fmla="val 527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CL">
                <a:latin typeface="+mn-lt"/>
                <a:cs typeface="Arial" charset="0"/>
              </a:endParaRPr>
            </a:p>
          </p:txBody>
        </p:sp>
        <p:sp>
          <p:nvSpPr>
            <p:cNvPr id="38928" name="Text Box 16">
              <a:extLst>
                <a:ext uri="{FF2B5EF4-FFF2-40B4-BE49-F238E27FC236}">
                  <a16:creationId xmlns:a16="http://schemas.microsoft.com/office/drawing/2014/main" id="{56456069-8908-BC21-49B7-9B27AD1B2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207"/>
              <a:ext cx="5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Telégrafo</a:t>
              </a:r>
            </a:p>
          </p:txBody>
        </p:sp>
        <p:sp>
          <p:nvSpPr>
            <p:cNvPr id="38929" name="Text Box 17">
              <a:extLst>
                <a:ext uri="{FF2B5EF4-FFF2-40B4-BE49-F238E27FC236}">
                  <a16:creationId xmlns:a16="http://schemas.microsoft.com/office/drawing/2014/main" id="{CF33C25A-794F-0EB1-7ED2-AE4C1A4A4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1525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Red Global</a:t>
              </a:r>
            </a:p>
            <a:p>
              <a:pPr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de Superficie</a:t>
              </a:r>
            </a:p>
          </p:txBody>
        </p:sp>
        <p:sp>
          <p:nvSpPr>
            <p:cNvPr id="38930" name="Text Box 18">
              <a:extLst>
                <a:ext uri="{FF2B5EF4-FFF2-40B4-BE49-F238E27FC236}">
                  <a16:creationId xmlns:a16="http://schemas.microsoft.com/office/drawing/2014/main" id="{C2956F88-861A-B688-E26F-7E015BCDC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53"/>
              <a:ext cx="6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Radar Met.</a:t>
              </a:r>
            </a:p>
          </p:txBody>
        </p:sp>
        <p:sp>
          <p:nvSpPr>
            <p:cNvPr id="38931" name="Text Box 19">
              <a:extLst>
                <a:ext uri="{FF2B5EF4-FFF2-40B4-BE49-F238E27FC236}">
                  <a16:creationId xmlns:a16="http://schemas.microsoft.com/office/drawing/2014/main" id="{95645EDA-B57C-37BF-6C9B-B4F53E921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434"/>
              <a:ext cx="3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 i="1">
                  <a:solidFill>
                    <a:schemeClr val="bg1"/>
                  </a:solidFill>
                  <a:latin typeface="+mn-lt"/>
                  <a:cs typeface="Arial" charset="0"/>
                </a:rPr>
                <a:t>TIROS</a:t>
              </a:r>
            </a:p>
          </p:txBody>
        </p:sp>
        <p:sp>
          <p:nvSpPr>
            <p:cNvPr id="38932" name="Text Box 20">
              <a:extLst>
                <a:ext uri="{FF2B5EF4-FFF2-40B4-BE49-F238E27FC236}">
                  <a16:creationId xmlns:a16="http://schemas.microsoft.com/office/drawing/2014/main" id="{E913035C-34D4-6EEC-81B5-6CAB20193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1570"/>
              <a:ext cx="7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Red Global</a:t>
              </a:r>
            </a:p>
            <a:p>
              <a:pPr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Radiosondas</a:t>
              </a:r>
            </a:p>
          </p:txBody>
        </p:sp>
        <p:sp>
          <p:nvSpPr>
            <p:cNvPr id="38933" name="Text Box 21">
              <a:extLst>
                <a:ext uri="{FF2B5EF4-FFF2-40B4-BE49-F238E27FC236}">
                  <a16:creationId xmlns:a16="http://schemas.microsoft.com/office/drawing/2014/main" id="{79BDF182-D9CE-399B-072E-9CA84FC9B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1" y="1479"/>
              <a:ext cx="3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 i="1" dirty="0">
                  <a:solidFill>
                    <a:schemeClr val="bg1"/>
                  </a:solidFill>
                  <a:latin typeface="+mn-lt"/>
                  <a:cs typeface="Arial" charset="0"/>
                </a:rPr>
                <a:t>GOES</a:t>
              </a:r>
            </a:p>
          </p:txBody>
        </p:sp>
        <p:sp>
          <p:nvSpPr>
            <p:cNvPr id="38934" name="Text Box 22">
              <a:extLst>
                <a:ext uri="{FF2B5EF4-FFF2-40B4-BE49-F238E27FC236}">
                  <a16:creationId xmlns:a16="http://schemas.microsoft.com/office/drawing/2014/main" id="{9627D08E-FC18-8234-F7FF-EFC271123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3" y="1262"/>
              <a:ext cx="4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 i="1" dirty="0">
                  <a:solidFill>
                    <a:schemeClr val="bg1"/>
                  </a:solidFill>
                  <a:latin typeface="+mn-lt"/>
                  <a:cs typeface="Arial" charset="0"/>
                </a:rPr>
                <a:t>TRMM</a:t>
              </a:r>
            </a:p>
          </p:txBody>
        </p:sp>
        <p:sp>
          <p:nvSpPr>
            <p:cNvPr id="38937" name="Text Box 25">
              <a:extLst>
                <a:ext uri="{FF2B5EF4-FFF2-40B4-BE49-F238E27FC236}">
                  <a16:creationId xmlns:a16="http://schemas.microsoft.com/office/drawing/2014/main" id="{BDB8D605-534C-26B1-2CF2-96DDEFE52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207"/>
              <a:ext cx="7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Primeros</a:t>
              </a:r>
            </a:p>
            <a:p>
              <a:pPr eaLnBrk="1" hangingPunct="1">
                <a:defRPr/>
              </a:pPr>
              <a:r>
                <a:rPr lang="es-E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Radiosondas</a:t>
              </a:r>
            </a:p>
          </p:txBody>
        </p:sp>
        <p:sp>
          <p:nvSpPr>
            <p:cNvPr id="38943" name="Text Box 31">
              <a:extLst>
                <a:ext uri="{FF2B5EF4-FFF2-40B4-BE49-F238E27FC236}">
                  <a16:creationId xmlns:a16="http://schemas.microsoft.com/office/drawing/2014/main" id="{9F139D0F-97B7-0878-802B-79E4F3C2D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0" y="1579"/>
              <a:ext cx="4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" sz="1400" i="1" dirty="0">
                  <a:solidFill>
                    <a:schemeClr val="bg1"/>
                  </a:solidFill>
                  <a:latin typeface="+mn-lt"/>
                  <a:cs typeface="Arial" charset="0"/>
                </a:rPr>
                <a:t>MODIS</a:t>
              </a:r>
            </a:p>
          </p:txBody>
        </p:sp>
        <p:sp>
          <p:nvSpPr>
            <p:cNvPr id="38966" name="Text Box 54">
              <a:extLst>
                <a:ext uri="{FF2B5EF4-FFF2-40B4-BE49-F238E27FC236}">
                  <a16:creationId xmlns:a16="http://schemas.microsoft.com/office/drawing/2014/main" id="{A0F631EF-22A8-36A5-C559-79B71EC3D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389"/>
              <a:ext cx="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dirty="0" err="1">
                  <a:latin typeface="+mn-lt"/>
                  <a:cs typeface="Arial" charset="0"/>
                </a:rPr>
                <a:t>Sistemas</a:t>
              </a:r>
              <a:r>
                <a:rPr lang="en-US" sz="1600" dirty="0">
                  <a:latin typeface="+mn-lt"/>
                  <a:cs typeface="Arial" charset="0"/>
                </a:rPr>
                <a:t> de </a:t>
              </a:r>
              <a:r>
                <a:rPr lang="en-US" sz="1600" dirty="0" err="1">
                  <a:latin typeface="+mn-lt"/>
                  <a:cs typeface="Arial" charset="0"/>
                </a:rPr>
                <a:t>Observación</a:t>
              </a:r>
              <a:endParaRPr lang="en-US" sz="1600" dirty="0">
                <a:latin typeface="+mn-lt"/>
                <a:cs typeface="Arial" charset="0"/>
              </a:endParaRPr>
            </a:p>
          </p:txBody>
        </p:sp>
      </p:grpSp>
      <p:grpSp>
        <p:nvGrpSpPr>
          <p:cNvPr id="20492" name="Group 60">
            <a:extLst>
              <a:ext uri="{FF2B5EF4-FFF2-40B4-BE49-F238E27FC236}">
                <a16:creationId xmlns:a16="http://schemas.microsoft.com/office/drawing/2014/main" id="{8AD0DB01-C649-1EC9-23DD-6FF25633698C}"/>
              </a:ext>
            </a:extLst>
          </p:cNvPr>
          <p:cNvGrpSpPr>
            <a:grpSpLocks/>
          </p:cNvGrpSpPr>
          <p:nvPr/>
        </p:nvGrpSpPr>
        <p:grpSpPr bwMode="auto">
          <a:xfrm>
            <a:off x="1095374" y="3579813"/>
            <a:ext cx="8057109" cy="1101725"/>
            <a:chOff x="567" y="1933"/>
            <a:chExt cx="4853" cy="693"/>
          </a:xfrm>
        </p:grpSpPr>
        <p:sp>
          <p:nvSpPr>
            <p:cNvPr id="38935" name="AutoShape 23">
              <a:extLst>
                <a:ext uri="{FF2B5EF4-FFF2-40B4-BE49-F238E27FC236}">
                  <a16:creationId xmlns:a16="http://schemas.microsoft.com/office/drawing/2014/main" id="{D576B090-5860-3A6C-B0A0-F274BA2E0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933"/>
              <a:ext cx="4853" cy="681"/>
            </a:xfrm>
            <a:prstGeom prst="chevron">
              <a:avLst>
                <a:gd name="adj" fmla="val 5278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CL">
                <a:latin typeface="+mn-lt"/>
                <a:cs typeface="Arial" charset="0"/>
              </a:endParaRPr>
            </a:p>
          </p:txBody>
        </p:sp>
        <p:sp>
          <p:nvSpPr>
            <p:cNvPr id="38936" name="Text Box 24">
              <a:extLst>
                <a:ext uri="{FF2B5EF4-FFF2-40B4-BE49-F238E27FC236}">
                  <a16:creationId xmlns:a16="http://schemas.microsoft.com/office/drawing/2014/main" id="{4E519A0D-23B8-3DF0-FF37-3CCED50C2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" y="1978"/>
              <a:ext cx="5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Modelo</a:t>
              </a:r>
            </a:p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Noruego</a:t>
              </a:r>
            </a:p>
          </p:txBody>
        </p:sp>
        <p:sp>
          <p:nvSpPr>
            <p:cNvPr id="38938" name="Text Box 26">
              <a:extLst>
                <a:ext uri="{FF2B5EF4-FFF2-40B4-BE49-F238E27FC236}">
                  <a16:creationId xmlns:a16="http://schemas.microsoft.com/office/drawing/2014/main" id="{DF2C773B-DDE3-D733-3E8D-1C473FD78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2205"/>
              <a:ext cx="47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Modelo</a:t>
              </a:r>
            </a:p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QG</a:t>
              </a:r>
            </a:p>
          </p:txBody>
        </p:sp>
        <p:sp>
          <p:nvSpPr>
            <p:cNvPr id="38939" name="Text Box 27">
              <a:extLst>
                <a:ext uri="{FF2B5EF4-FFF2-40B4-BE49-F238E27FC236}">
                  <a16:creationId xmlns:a16="http://schemas.microsoft.com/office/drawing/2014/main" id="{497CE27D-FE8C-27AC-8E9D-3FE2B4130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1979"/>
              <a:ext cx="66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Química</a:t>
              </a:r>
            </a:p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Atmosférica</a:t>
              </a:r>
            </a:p>
          </p:txBody>
        </p:sp>
        <p:sp>
          <p:nvSpPr>
            <p:cNvPr id="38940" name="Text Box 28">
              <a:extLst>
                <a:ext uri="{FF2B5EF4-FFF2-40B4-BE49-F238E27FC236}">
                  <a16:creationId xmlns:a16="http://schemas.microsoft.com/office/drawing/2014/main" id="{13099062-1C4F-1B3F-4825-A6AE04482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2296"/>
              <a:ext cx="5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Agujero</a:t>
              </a:r>
            </a:p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de Ozono</a:t>
              </a:r>
            </a:p>
          </p:txBody>
        </p:sp>
        <p:sp>
          <p:nvSpPr>
            <p:cNvPr id="38941" name="Text Box 29">
              <a:extLst>
                <a:ext uri="{FF2B5EF4-FFF2-40B4-BE49-F238E27FC236}">
                  <a16:creationId xmlns:a16="http://schemas.microsoft.com/office/drawing/2014/main" id="{196267C9-0E1C-16FB-791D-1A16D4714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061"/>
              <a:ext cx="79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Teoría</a:t>
              </a:r>
            </a:p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Cambio Global</a:t>
              </a:r>
            </a:p>
          </p:txBody>
        </p:sp>
        <p:sp>
          <p:nvSpPr>
            <p:cNvPr id="38944" name="Text Box 32">
              <a:extLst>
                <a:ext uri="{FF2B5EF4-FFF2-40B4-BE49-F238E27FC236}">
                  <a16:creationId xmlns:a16="http://schemas.microsoft.com/office/drawing/2014/main" id="{B567F3BE-29B5-F7C2-B85B-9F008D24F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6" y="1933"/>
              <a:ext cx="4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Modelo</a:t>
              </a:r>
            </a:p>
            <a:p>
              <a:pPr algn="ctr" eaLnBrk="1" hangingPunct="1">
                <a:defRPr/>
              </a:pPr>
              <a:r>
                <a:rPr lang="es-ES" sz="1400">
                  <a:solidFill>
                    <a:schemeClr val="bg1"/>
                  </a:solidFill>
                  <a:latin typeface="+mn-lt"/>
                  <a:cs typeface="Arial" charset="0"/>
                </a:rPr>
                <a:t>SG</a:t>
              </a:r>
            </a:p>
          </p:txBody>
        </p:sp>
      </p:grpSp>
      <p:sp>
        <p:nvSpPr>
          <p:cNvPr id="38967" name="Text Box 55">
            <a:extLst>
              <a:ext uri="{FF2B5EF4-FFF2-40B4-BE49-F238E27FC236}">
                <a16:creationId xmlns:a16="http://schemas.microsoft.com/office/drawing/2014/main" id="{651E5CD2-03D5-491F-21C1-9AFDEACE9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2646363"/>
            <a:ext cx="146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 err="1">
                <a:latin typeface="+mn-lt"/>
                <a:cs typeface="Arial" charset="0"/>
              </a:rPr>
              <a:t>Sistemas</a:t>
            </a:r>
            <a:r>
              <a:rPr lang="en-US" sz="1600" dirty="0">
                <a:latin typeface="+mn-lt"/>
                <a:cs typeface="Arial" charset="0"/>
              </a:rPr>
              <a:t> de </a:t>
            </a:r>
            <a:r>
              <a:rPr lang="en-US" sz="1600" dirty="0" err="1">
                <a:latin typeface="+mn-lt"/>
                <a:cs typeface="Arial" charset="0"/>
              </a:rPr>
              <a:t>Cómputo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8968" name="Text Box 56">
            <a:extLst>
              <a:ext uri="{FF2B5EF4-FFF2-40B4-BE49-F238E27FC236}">
                <a16:creationId xmlns:a16="http://schemas.microsoft.com/office/drawing/2014/main" id="{D62DBC29-2F9A-52EB-DC0D-97025BF6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3725863"/>
            <a:ext cx="146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>
                <a:latin typeface="+mn-lt"/>
                <a:cs typeface="Arial" charset="0"/>
              </a:rPr>
              <a:t>Desarrollos Teóricos</a:t>
            </a:r>
          </a:p>
        </p:txBody>
      </p:sp>
      <p:sp>
        <p:nvSpPr>
          <p:cNvPr id="38969" name="Text Box 57">
            <a:extLst>
              <a:ext uri="{FF2B5EF4-FFF2-40B4-BE49-F238E27FC236}">
                <a16:creationId xmlns:a16="http://schemas.microsoft.com/office/drawing/2014/main" id="{650B3B1D-DD39-4355-C53D-65DB4A0B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094288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>
                <a:latin typeface="+mn-lt"/>
                <a:cs typeface="Arial" charset="0"/>
              </a:rPr>
              <a:t>Productos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D0520A45-BD74-56A0-E709-027086124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805791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2020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507E5842-D0D7-1402-62BA-CE0270B89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723" y="1512988"/>
            <a:ext cx="5453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1400" i="1" dirty="0">
                <a:solidFill>
                  <a:schemeClr val="bg1"/>
                </a:solidFill>
                <a:latin typeface="+mn-lt"/>
                <a:cs typeface="Arial" charset="0"/>
              </a:rPr>
              <a:t>GPM</a:t>
            </a: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4A49B7B5-9483-9D90-7AA8-41371137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774" y="1806774"/>
            <a:ext cx="8209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1400" i="1" dirty="0">
                <a:solidFill>
                  <a:schemeClr val="bg1"/>
                </a:solidFill>
                <a:latin typeface="+mn-lt"/>
                <a:cs typeface="Arial" charset="0"/>
              </a:rPr>
              <a:t>GOES-16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4CB2CB7F-16FE-EFAB-5BC2-B193C05A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0" y="5081624"/>
            <a:ext cx="861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400" dirty="0">
                <a:solidFill>
                  <a:schemeClr val="bg1"/>
                </a:solidFill>
                <a:latin typeface="+mn-lt"/>
                <a:cs typeface="Arial" charset="0"/>
              </a:rPr>
              <a:t>Machine </a:t>
            </a:r>
          </a:p>
          <a:p>
            <a:pPr algn="ctr" eaLnBrk="1" hangingPunct="1">
              <a:defRPr/>
            </a:pPr>
            <a:r>
              <a:rPr lang="es-ES" sz="1400" dirty="0" err="1">
                <a:solidFill>
                  <a:schemeClr val="bg1"/>
                </a:solidFill>
                <a:latin typeface="+mn-lt"/>
                <a:cs typeface="Arial" charset="0"/>
              </a:rPr>
              <a:t>Learning</a:t>
            </a:r>
            <a:endParaRPr lang="es-ES" sz="1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B92AC54-3191-2937-8688-16705E759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496300" cy="64166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CL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GF750. Estructura</a:t>
            </a:r>
          </a:p>
          <a:p>
            <a:pPr algn="just" eaLnBrk="1" hangingPunct="1">
              <a:defRPr/>
            </a:pPr>
            <a:endParaRPr lang="es-CL" alt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clases de los días Martes (14:00-15:30) tendremos las clases de “cátedra” con los aspectos teóricos y modelos conceptuales de femémonos de meteorología sinóptica. </a:t>
            </a:r>
          </a:p>
          <a:p>
            <a:pPr algn="just" eaLnBrk="1" hangingPunct="1">
              <a:defRPr/>
            </a:pPr>
            <a:endParaRPr lang="es-CL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descripción puede continuar en el segundo modulo de los Martes (15:45 hrs-17:15), pero ese día estará mayormente dedicado a aplicaciones con el profesor Miércoles (12:00-13:30): explorar bases de datos, conocer un software,  comenzar un laboratorio, etc.</a:t>
            </a:r>
          </a:p>
          <a:p>
            <a:pPr algn="just" eaLnBrk="1" hangingPunct="1">
              <a:defRPr/>
            </a:pPr>
            <a:endParaRPr lang="es-CL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s-CL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defRPr/>
            </a:pPr>
            <a:endParaRPr lang="es-CL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los procesos atmosféricos que dan origen a diversos fenómenos de escala sinóptica y los cambios de tiempo asociados.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Entender los fenómenos meteorológicos de mayor relevancia en nuestro país.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y emplear bases de datos, software y modelos de uso común en meteorología sinóptica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 de lectura de </a:t>
            </a:r>
            <a:r>
              <a:rPr lang="es-CL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papers</a:t>
            </a:r>
            <a:r>
              <a:rPr lang="es-CL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exposición oral y escrita</a:t>
            </a:r>
            <a:endParaRPr lang="es-CL" alt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s-CL" alt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B2D43F8-3AB3-9067-DF8C-C6A4E969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25"/>
            <a:ext cx="84963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GF750. </a:t>
            </a:r>
            <a:r>
              <a:rPr lang="es-CL" altLang="en-US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Evaluaciones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L" alt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Dos controles (mitad y fin del semestre): </a:t>
            </a:r>
            <a:r>
              <a:rPr lang="es-CL" alt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1/3 </a:t>
            </a:r>
            <a:r>
              <a:rPr lang="es-CL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de la nota final. Incluyen preguntas conceptuales y de calculo. Individuales, limite de tiempo, asíncronos…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L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5-6 Laboratorios: </a:t>
            </a:r>
            <a:r>
              <a:rPr lang="es-CL" alt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2/3</a:t>
            </a:r>
            <a:r>
              <a:rPr lang="es-CL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la nota final. Usualmente de 7-10 días de plazo (aunque tiempo efectivo es 3-5 horas). Incluyen presentaciones finales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L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* Aprobación por separado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L" alt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L" altLang="en-US" sz="11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57B09BB-4D4D-0D16-F7E5-5E0608C4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5625"/>
            <a:ext cx="78486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530BE95D-7B9E-90AE-E1D7-1A941AF9A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565150"/>
            <a:ext cx="677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n-US" sz="1800">
                <a:cs typeface="Calibri" panose="020F0502020204030204" pitchFamily="34" charset="0"/>
              </a:rPr>
              <a:t>Escala temporal-espacial de fenómenos atmosféricos</a:t>
            </a: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004859D8-3A42-3C05-426B-097BE7AC2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250" y="1398588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196" name="Line 5">
            <a:extLst>
              <a:ext uri="{FF2B5EF4-FFF2-40B4-BE49-F238E27FC236}">
                <a16:creationId xmlns:a16="http://schemas.microsoft.com/office/drawing/2014/main" id="{E5EB1301-9AF8-CFA1-058A-C55DE4DF8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250" y="558958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03E88ADF-A1DC-A17C-6754-42E29551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5665788"/>
            <a:ext cx="552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 seg               1 min               1 hora              1 día             1 semana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6D5C8C12-80B3-CC88-2038-949D6244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74788"/>
            <a:ext cx="9620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10000 km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1000 km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100 km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10 km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 km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 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n-US" sz="14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n-US" sz="1400">
                <a:latin typeface="Arial" panose="020B0604020202020204" pitchFamily="34" charset="0"/>
              </a:rPr>
              <a:t>1 cm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9" name="Oval 8">
            <a:extLst>
              <a:ext uri="{FF2B5EF4-FFF2-40B4-BE49-F238E27FC236}">
                <a16:creationId xmlns:a16="http://schemas.microsoft.com/office/drawing/2014/main" id="{E27680CD-A360-D49E-F54C-5B7111358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2541588"/>
            <a:ext cx="1295400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Huracan</a:t>
            </a: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Oval 9">
            <a:extLst>
              <a:ext uri="{FF2B5EF4-FFF2-40B4-BE49-F238E27FC236}">
                <a16:creationId xmlns:a16="http://schemas.microsoft.com/office/drawing/2014/main" id="{B587F1EB-4037-2DB8-5D2C-C2A2D33C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3913188"/>
            <a:ext cx="1295400" cy="53340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latin typeface="Arial" panose="020B0604020202020204" pitchFamily="34" charset="0"/>
              </a:rPr>
              <a:t>Tornado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8201" name="Oval 10">
            <a:extLst>
              <a:ext uri="{FF2B5EF4-FFF2-40B4-BE49-F238E27FC236}">
                <a16:creationId xmlns:a16="http://schemas.microsoft.com/office/drawing/2014/main" id="{8E448EE2-8A25-B581-5A55-C7FE7575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4598988"/>
            <a:ext cx="1295400" cy="5334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latin typeface="Arial" panose="020B0604020202020204" pitchFamily="34" charset="0"/>
              </a:rPr>
              <a:t>Remolino Viento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8202" name="Oval 11">
            <a:extLst>
              <a:ext uri="{FF2B5EF4-FFF2-40B4-BE49-F238E27FC236}">
                <a16:creationId xmlns:a16="http://schemas.microsoft.com/office/drawing/2014/main" id="{34E7EE94-D5D4-3396-276E-689246E0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3227388"/>
            <a:ext cx="1295400" cy="53340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latin typeface="Arial" panose="020B0604020202020204" pitchFamily="34" charset="0"/>
              </a:rPr>
              <a:t>Circ. Santiago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8203" name="Oval 12">
            <a:extLst>
              <a:ext uri="{FF2B5EF4-FFF2-40B4-BE49-F238E27FC236}">
                <a16:creationId xmlns:a16="http://schemas.microsoft.com/office/drawing/2014/main" id="{4059107B-8C56-11A7-09DF-F343BB1E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1550988"/>
            <a:ext cx="17526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A/B latitudes medias</a:t>
            </a: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Oval 13">
            <a:extLst>
              <a:ext uri="{FF2B5EF4-FFF2-40B4-BE49-F238E27FC236}">
                <a16:creationId xmlns:a16="http://schemas.microsoft.com/office/drawing/2014/main" id="{AC08C8C5-0836-AC7E-701B-EBBFB060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5056188"/>
            <a:ext cx="1295400" cy="533400"/>
          </a:xfrm>
          <a:prstGeom prst="ellipse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Micro-turbulencia</a:t>
            </a: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Oval 14">
            <a:extLst>
              <a:ext uri="{FF2B5EF4-FFF2-40B4-BE49-F238E27FC236}">
                <a16:creationId xmlns:a16="http://schemas.microsoft.com/office/drawing/2014/main" id="{39A5D531-4215-A683-347E-78B50248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2693988"/>
            <a:ext cx="1295400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Tormenta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Convectiva</a:t>
            </a: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06" name="Oval 15">
            <a:extLst>
              <a:ext uri="{FF2B5EF4-FFF2-40B4-BE49-F238E27FC236}">
                <a16:creationId xmlns:a16="http://schemas.microsoft.com/office/drawing/2014/main" id="{817F5C65-3E91-E2A5-FF89-4450ACAF8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2160588"/>
            <a:ext cx="17526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Sistemas frontales</a:t>
            </a: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07" name="Rectangle 16">
            <a:extLst>
              <a:ext uri="{FF2B5EF4-FFF2-40B4-BE49-F238E27FC236}">
                <a16:creationId xmlns:a16="http://schemas.microsoft.com/office/drawing/2014/main" id="{B9338C7E-DBE7-5241-A2FC-3EB73C4D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1412875"/>
            <a:ext cx="4279900" cy="404336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08" name="Text Box 17">
            <a:extLst>
              <a:ext uri="{FF2B5EF4-FFF2-40B4-BE49-F238E27FC236}">
                <a16:creationId xmlns:a16="http://schemas.microsoft.com/office/drawing/2014/main" id="{7456740C-EA0E-8BB2-45E2-2138FD2F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15494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Meteorología y Clima</a:t>
            </a:r>
          </a:p>
        </p:txBody>
      </p:sp>
      <p:sp>
        <p:nvSpPr>
          <p:cNvPr id="8209" name="Rectangle 18">
            <a:extLst>
              <a:ext uri="{FF2B5EF4-FFF2-40B4-BE49-F238E27FC236}">
                <a16:creationId xmlns:a16="http://schemas.microsoft.com/office/drawing/2014/main" id="{A00979B4-D0F7-28A1-3407-280DC89F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695825"/>
            <a:ext cx="1530350" cy="29051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10" name="Text Box 19">
            <a:extLst>
              <a:ext uri="{FF2B5EF4-FFF2-40B4-BE49-F238E27FC236}">
                <a16:creationId xmlns:a16="http://schemas.microsoft.com/office/drawing/2014/main" id="{D391B128-BFAD-1D0B-1545-C4CF22A4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4340225"/>
            <a:ext cx="164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400">
                <a:latin typeface="Arial" panose="020B0604020202020204" pitchFamily="34" charset="0"/>
              </a:rPr>
              <a:t>1m     1km    10km</a:t>
            </a:r>
          </a:p>
        </p:txBody>
      </p:sp>
      <p:sp>
        <p:nvSpPr>
          <p:cNvPr id="8211" name="Text Box 20">
            <a:extLst>
              <a:ext uri="{FF2B5EF4-FFF2-40B4-BE49-F238E27FC236}">
                <a16:creationId xmlns:a16="http://schemas.microsoft.com/office/drawing/2014/main" id="{20F7261F-CA53-870A-50F4-2E6D4D6AB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9338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" panose="020B0604020202020204" pitchFamily="34" charset="0"/>
              </a:rPr>
              <a:t>Escala Vertical</a:t>
            </a:r>
          </a:p>
        </p:txBody>
      </p:sp>
      <p:sp>
        <p:nvSpPr>
          <p:cNvPr id="8212" name="Text Box 21">
            <a:extLst>
              <a:ext uri="{FF2B5EF4-FFF2-40B4-BE49-F238E27FC236}">
                <a16:creationId xmlns:a16="http://schemas.microsoft.com/office/drawing/2014/main" id="{6F9F7AE1-E88E-3399-395D-8CDC49A409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4956" y="3174207"/>
            <a:ext cx="196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" panose="020B0604020202020204" pitchFamily="34" charset="0"/>
              </a:rPr>
              <a:t>Escala Horizontal</a:t>
            </a:r>
          </a:p>
        </p:txBody>
      </p:sp>
      <p:sp>
        <p:nvSpPr>
          <p:cNvPr id="8213" name="Text Box 22">
            <a:extLst>
              <a:ext uri="{FF2B5EF4-FFF2-40B4-BE49-F238E27FC236}">
                <a16:creationId xmlns:a16="http://schemas.microsoft.com/office/drawing/2014/main" id="{9B89CA44-FD9A-61E3-0AF8-CD2A92C3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600868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" panose="020B0604020202020204" pitchFamily="34" charset="0"/>
              </a:rPr>
              <a:t>Escala Temporal (duración típica)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 de flecha">
            <a:extLst>
              <a:ext uri="{FF2B5EF4-FFF2-40B4-BE49-F238E27FC236}">
                <a16:creationId xmlns:a16="http://schemas.microsoft.com/office/drawing/2014/main" id="{B25C5C61-9DDE-D8A2-1E63-45D4BB9A883C}"/>
              </a:ext>
            </a:extLst>
          </p:cNvPr>
          <p:cNvCxnSpPr/>
          <p:nvPr/>
        </p:nvCxnSpPr>
        <p:spPr>
          <a:xfrm>
            <a:off x="1042988" y="5589588"/>
            <a:ext cx="7129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>
            <a:extLst>
              <a:ext uri="{FF2B5EF4-FFF2-40B4-BE49-F238E27FC236}">
                <a16:creationId xmlns:a16="http://schemas.microsoft.com/office/drawing/2014/main" id="{B4BA9B3B-D091-29CB-6591-CDC01BEFAB05}"/>
              </a:ext>
            </a:extLst>
          </p:cNvPr>
          <p:cNvCxnSpPr/>
          <p:nvPr/>
        </p:nvCxnSpPr>
        <p:spPr>
          <a:xfrm rot="16200000" flipV="1">
            <a:off x="-1368425" y="3176588"/>
            <a:ext cx="4822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>
            <a:extLst>
              <a:ext uri="{FF2B5EF4-FFF2-40B4-BE49-F238E27FC236}">
                <a16:creationId xmlns:a16="http://schemas.microsoft.com/office/drawing/2014/main" id="{3D7DE64B-63ED-47BC-8F83-AF8D354726B8}"/>
              </a:ext>
            </a:extLst>
          </p:cNvPr>
          <p:cNvSpPr txBox="1"/>
          <p:nvPr/>
        </p:nvSpPr>
        <p:spPr>
          <a:xfrm>
            <a:off x="1042988" y="5661025"/>
            <a:ext cx="6669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dirty="0">
                <a:latin typeface="+mn-lt"/>
                <a:cs typeface="Arial" charset="0"/>
              </a:rPr>
              <a:t>1 </a:t>
            </a:r>
            <a:r>
              <a:rPr lang="es-CL" dirty="0" err="1">
                <a:latin typeface="+mn-lt"/>
                <a:cs typeface="Arial" charset="0"/>
              </a:rPr>
              <a:t>Seg</a:t>
            </a:r>
            <a:r>
              <a:rPr lang="es-CL" dirty="0">
                <a:latin typeface="+mn-lt"/>
                <a:cs typeface="Arial" charset="0"/>
              </a:rPr>
              <a:t>       1 Min    1 </a:t>
            </a:r>
            <a:r>
              <a:rPr lang="es-CL" dirty="0" err="1">
                <a:latin typeface="+mn-lt"/>
                <a:cs typeface="Arial" charset="0"/>
              </a:rPr>
              <a:t>Hr</a:t>
            </a:r>
            <a:r>
              <a:rPr lang="es-CL" dirty="0">
                <a:latin typeface="+mn-lt"/>
                <a:cs typeface="Arial" charset="0"/>
              </a:rPr>
              <a:t>     1 Día    1 </a:t>
            </a:r>
            <a:r>
              <a:rPr lang="es-CL" dirty="0" err="1">
                <a:latin typeface="+mn-lt"/>
                <a:cs typeface="Arial" charset="0"/>
              </a:rPr>
              <a:t>Sem</a:t>
            </a:r>
            <a:r>
              <a:rPr lang="es-CL" dirty="0">
                <a:latin typeface="+mn-lt"/>
                <a:cs typeface="Arial" charset="0"/>
              </a:rPr>
              <a:t>     1 Mes     1 Año        1 Década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2A11B6F9-D6F5-A321-0FD6-938B2258D2E1}"/>
              </a:ext>
            </a:extLst>
          </p:cNvPr>
          <p:cNvSpPr/>
          <p:nvPr/>
        </p:nvSpPr>
        <p:spPr>
          <a:xfrm>
            <a:off x="1116013" y="981075"/>
            <a:ext cx="935037" cy="4535488"/>
          </a:xfrm>
          <a:prstGeom prst="rect">
            <a:avLst/>
          </a:prstGeom>
          <a:solidFill>
            <a:schemeClr val="accent2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9CA96DD4-1273-B14E-ABC1-A96ED98E812C}"/>
              </a:ext>
            </a:extLst>
          </p:cNvPr>
          <p:cNvSpPr/>
          <p:nvPr/>
        </p:nvSpPr>
        <p:spPr>
          <a:xfrm>
            <a:off x="3348038" y="981075"/>
            <a:ext cx="360362" cy="4535488"/>
          </a:xfrm>
          <a:prstGeom prst="rect">
            <a:avLst/>
          </a:prstGeom>
          <a:solidFill>
            <a:schemeClr val="accent2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CFB4EAEE-D2FA-E8D7-7DA3-C8C3D2A0F6E2}"/>
              </a:ext>
            </a:extLst>
          </p:cNvPr>
          <p:cNvSpPr/>
          <p:nvPr/>
        </p:nvSpPr>
        <p:spPr>
          <a:xfrm>
            <a:off x="3995738" y="981075"/>
            <a:ext cx="360362" cy="4535488"/>
          </a:xfrm>
          <a:prstGeom prst="rect">
            <a:avLst/>
          </a:prstGeom>
          <a:solidFill>
            <a:schemeClr val="accent2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DF81EAEA-B25D-158A-D82E-3272F259B804}"/>
              </a:ext>
            </a:extLst>
          </p:cNvPr>
          <p:cNvSpPr/>
          <p:nvPr/>
        </p:nvSpPr>
        <p:spPr>
          <a:xfrm>
            <a:off x="5148263" y="981075"/>
            <a:ext cx="360362" cy="4535488"/>
          </a:xfrm>
          <a:prstGeom prst="rect">
            <a:avLst/>
          </a:prstGeom>
          <a:solidFill>
            <a:schemeClr val="accent2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AD8804EA-3B43-3A60-2C6E-4B600B5AE4A1}"/>
              </a:ext>
            </a:extLst>
          </p:cNvPr>
          <p:cNvSpPr/>
          <p:nvPr/>
        </p:nvSpPr>
        <p:spPr>
          <a:xfrm>
            <a:off x="5867400" y="981075"/>
            <a:ext cx="217488" cy="4535488"/>
          </a:xfrm>
          <a:prstGeom prst="rect">
            <a:avLst/>
          </a:prstGeom>
          <a:solidFill>
            <a:schemeClr val="accent2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16046821-E90B-9C5B-E54D-2FBB9EE92DA5}"/>
              </a:ext>
            </a:extLst>
          </p:cNvPr>
          <p:cNvSpPr/>
          <p:nvPr/>
        </p:nvSpPr>
        <p:spPr>
          <a:xfrm>
            <a:off x="6300788" y="981075"/>
            <a:ext cx="215900" cy="4535488"/>
          </a:xfrm>
          <a:prstGeom prst="rect">
            <a:avLst/>
          </a:prstGeom>
          <a:solidFill>
            <a:schemeClr val="accent2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373E42E0-A5BF-C55D-367D-894EACD87DCD}"/>
              </a:ext>
            </a:extLst>
          </p:cNvPr>
          <p:cNvSpPr/>
          <p:nvPr/>
        </p:nvSpPr>
        <p:spPr>
          <a:xfrm>
            <a:off x="6948488" y="981075"/>
            <a:ext cx="719137" cy="4535488"/>
          </a:xfrm>
          <a:prstGeom prst="rect">
            <a:avLst/>
          </a:prstGeom>
          <a:solidFill>
            <a:schemeClr val="accent2">
              <a:lumMod val="60000"/>
              <a:lumOff val="4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5" name="14 Forma libre">
            <a:extLst>
              <a:ext uri="{FF2B5EF4-FFF2-40B4-BE49-F238E27FC236}">
                <a16:creationId xmlns:a16="http://schemas.microsoft.com/office/drawing/2014/main" id="{11C05BFB-8848-76D1-8F93-E85C98CF189F}"/>
              </a:ext>
            </a:extLst>
          </p:cNvPr>
          <p:cNvSpPr/>
          <p:nvPr/>
        </p:nvSpPr>
        <p:spPr>
          <a:xfrm>
            <a:off x="1187450" y="1700213"/>
            <a:ext cx="6734175" cy="3775075"/>
          </a:xfrm>
          <a:custGeom>
            <a:avLst/>
            <a:gdLst>
              <a:gd name="connsiteX0" fmla="*/ 0 w 5808134"/>
              <a:gd name="connsiteY0" fmla="*/ 3242733 h 3643489"/>
              <a:gd name="connsiteX1" fmla="*/ 965200 w 5808134"/>
              <a:gd name="connsiteY1" fmla="*/ 3378200 h 3643489"/>
              <a:gd name="connsiteX2" fmla="*/ 1744134 w 5808134"/>
              <a:gd name="connsiteY2" fmla="*/ 3166533 h 3643489"/>
              <a:gd name="connsiteX3" fmla="*/ 2032000 w 5808134"/>
              <a:gd name="connsiteY3" fmla="*/ 1354666 h 3643489"/>
              <a:gd name="connsiteX4" fmla="*/ 2192867 w 5808134"/>
              <a:gd name="connsiteY4" fmla="*/ 1905000 h 3643489"/>
              <a:gd name="connsiteX5" fmla="*/ 2455334 w 5808134"/>
              <a:gd name="connsiteY5" fmla="*/ 1913466 h 3643489"/>
              <a:gd name="connsiteX6" fmla="*/ 2565400 w 5808134"/>
              <a:gd name="connsiteY6" fmla="*/ 389466 h 3643489"/>
              <a:gd name="connsiteX7" fmla="*/ 2683934 w 5808134"/>
              <a:gd name="connsiteY7" fmla="*/ 355600 h 3643489"/>
              <a:gd name="connsiteX8" fmla="*/ 2963334 w 5808134"/>
              <a:gd name="connsiteY8" fmla="*/ 2523066 h 3643489"/>
              <a:gd name="connsiteX9" fmla="*/ 3572934 w 5808134"/>
              <a:gd name="connsiteY9" fmla="*/ 3378200 h 3643489"/>
              <a:gd name="connsiteX10" fmla="*/ 4055534 w 5808134"/>
              <a:gd name="connsiteY10" fmla="*/ 3378200 h 3643489"/>
              <a:gd name="connsiteX11" fmla="*/ 4191000 w 5808134"/>
              <a:gd name="connsiteY11" fmla="*/ 1786466 h 3643489"/>
              <a:gd name="connsiteX12" fmla="*/ 4309534 w 5808134"/>
              <a:gd name="connsiteY12" fmla="*/ 3132666 h 3643489"/>
              <a:gd name="connsiteX13" fmla="*/ 4529667 w 5808134"/>
              <a:gd name="connsiteY13" fmla="*/ 2523066 h 3643489"/>
              <a:gd name="connsiteX14" fmla="*/ 4724400 w 5808134"/>
              <a:gd name="connsiteY14" fmla="*/ 3022600 h 3643489"/>
              <a:gd name="connsiteX15" fmla="*/ 5088467 w 5808134"/>
              <a:gd name="connsiteY15" fmla="*/ 3081866 h 3643489"/>
              <a:gd name="connsiteX16" fmla="*/ 5291667 w 5808134"/>
              <a:gd name="connsiteY16" fmla="*/ 2523066 h 3643489"/>
              <a:gd name="connsiteX17" fmla="*/ 5511800 w 5808134"/>
              <a:gd name="connsiteY17" fmla="*/ 3149600 h 3643489"/>
              <a:gd name="connsiteX18" fmla="*/ 5808134 w 5808134"/>
              <a:gd name="connsiteY18" fmla="*/ 3335866 h 3643489"/>
              <a:gd name="connsiteX0" fmla="*/ 0 w 5808134"/>
              <a:gd name="connsiteY0" fmla="*/ 3242733 h 3643489"/>
              <a:gd name="connsiteX1" fmla="*/ 468619 w 5808134"/>
              <a:gd name="connsiteY1" fmla="*/ 2650645 h 3643489"/>
              <a:gd name="connsiteX2" fmla="*/ 965200 w 5808134"/>
              <a:gd name="connsiteY2" fmla="*/ 3378200 h 3643489"/>
              <a:gd name="connsiteX3" fmla="*/ 1744134 w 5808134"/>
              <a:gd name="connsiteY3" fmla="*/ 3166533 h 3643489"/>
              <a:gd name="connsiteX4" fmla="*/ 2032000 w 5808134"/>
              <a:gd name="connsiteY4" fmla="*/ 1354666 h 3643489"/>
              <a:gd name="connsiteX5" fmla="*/ 2192867 w 5808134"/>
              <a:gd name="connsiteY5" fmla="*/ 1905000 h 3643489"/>
              <a:gd name="connsiteX6" fmla="*/ 2455334 w 5808134"/>
              <a:gd name="connsiteY6" fmla="*/ 1913466 h 3643489"/>
              <a:gd name="connsiteX7" fmla="*/ 2565400 w 5808134"/>
              <a:gd name="connsiteY7" fmla="*/ 389466 h 3643489"/>
              <a:gd name="connsiteX8" fmla="*/ 2683934 w 5808134"/>
              <a:gd name="connsiteY8" fmla="*/ 355600 h 3643489"/>
              <a:gd name="connsiteX9" fmla="*/ 2963334 w 5808134"/>
              <a:gd name="connsiteY9" fmla="*/ 2523066 h 3643489"/>
              <a:gd name="connsiteX10" fmla="*/ 3572934 w 5808134"/>
              <a:gd name="connsiteY10" fmla="*/ 3378200 h 3643489"/>
              <a:gd name="connsiteX11" fmla="*/ 4055534 w 5808134"/>
              <a:gd name="connsiteY11" fmla="*/ 3378200 h 3643489"/>
              <a:gd name="connsiteX12" fmla="*/ 4191000 w 5808134"/>
              <a:gd name="connsiteY12" fmla="*/ 1786466 h 3643489"/>
              <a:gd name="connsiteX13" fmla="*/ 4309534 w 5808134"/>
              <a:gd name="connsiteY13" fmla="*/ 3132666 h 3643489"/>
              <a:gd name="connsiteX14" fmla="*/ 4529667 w 5808134"/>
              <a:gd name="connsiteY14" fmla="*/ 2523066 h 3643489"/>
              <a:gd name="connsiteX15" fmla="*/ 4724400 w 5808134"/>
              <a:gd name="connsiteY15" fmla="*/ 3022600 h 3643489"/>
              <a:gd name="connsiteX16" fmla="*/ 5088467 w 5808134"/>
              <a:gd name="connsiteY16" fmla="*/ 3081866 h 3643489"/>
              <a:gd name="connsiteX17" fmla="*/ 5291667 w 5808134"/>
              <a:gd name="connsiteY17" fmla="*/ 2523066 h 3643489"/>
              <a:gd name="connsiteX18" fmla="*/ 5511800 w 5808134"/>
              <a:gd name="connsiteY18" fmla="*/ 3149600 h 3643489"/>
              <a:gd name="connsiteX19" fmla="*/ 5808134 w 5808134"/>
              <a:gd name="connsiteY19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468619 w 5808134"/>
              <a:gd name="connsiteY2" fmla="*/ 2650645 h 3643489"/>
              <a:gd name="connsiteX3" fmla="*/ 965200 w 5808134"/>
              <a:gd name="connsiteY3" fmla="*/ 3378200 h 3643489"/>
              <a:gd name="connsiteX4" fmla="*/ 1744134 w 5808134"/>
              <a:gd name="connsiteY4" fmla="*/ 3166533 h 3643489"/>
              <a:gd name="connsiteX5" fmla="*/ 2032000 w 5808134"/>
              <a:gd name="connsiteY5" fmla="*/ 1354666 h 3643489"/>
              <a:gd name="connsiteX6" fmla="*/ 2192867 w 5808134"/>
              <a:gd name="connsiteY6" fmla="*/ 1905000 h 3643489"/>
              <a:gd name="connsiteX7" fmla="*/ 2455334 w 5808134"/>
              <a:gd name="connsiteY7" fmla="*/ 1913466 h 3643489"/>
              <a:gd name="connsiteX8" fmla="*/ 2565400 w 5808134"/>
              <a:gd name="connsiteY8" fmla="*/ 389466 h 3643489"/>
              <a:gd name="connsiteX9" fmla="*/ 2683934 w 5808134"/>
              <a:gd name="connsiteY9" fmla="*/ 355600 h 3643489"/>
              <a:gd name="connsiteX10" fmla="*/ 2963334 w 5808134"/>
              <a:gd name="connsiteY10" fmla="*/ 2523066 h 3643489"/>
              <a:gd name="connsiteX11" fmla="*/ 3572934 w 5808134"/>
              <a:gd name="connsiteY11" fmla="*/ 3378200 h 3643489"/>
              <a:gd name="connsiteX12" fmla="*/ 4055534 w 5808134"/>
              <a:gd name="connsiteY12" fmla="*/ 3378200 h 3643489"/>
              <a:gd name="connsiteX13" fmla="*/ 4191000 w 5808134"/>
              <a:gd name="connsiteY13" fmla="*/ 1786466 h 3643489"/>
              <a:gd name="connsiteX14" fmla="*/ 4309534 w 5808134"/>
              <a:gd name="connsiteY14" fmla="*/ 3132666 h 3643489"/>
              <a:gd name="connsiteX15" fmla="*/ 4529667 w 5808134"/>
              <a:gd name="connsiteY15" fmla="*/ 2523066 h 3643489"/>
              <a:gd name="connsiteX16" fmla="*/ 4724400 w 5808134"/>
              <a:gd name="connsiteY16" fmla="*/ 3022600 h 3643489"/>
              <a:gd name="connsiteX17" fmla="*/ 5088467 w 5808134"/>
              <a:gd name="connsiteY17" fmla="*/ 3081866 h 3643489"/>
              <a:gd name="connsiteX18" fmla="*/ 5291667 w 5808134"/>
              <a:gd name="connsiteY18" fmla="*/ 2523066 h 3643489"/>
              <a:gd name="connsiteX19" fmla="*/ 5511800 w 5808134"/>
              <a:gd name="connsiteY19" fmla="*/ 3149600 h 3643489"/>
              <a:gd name="connsiteX20" fmla="*/ 5808134 w 5808134"/>
              <a:gd name="connsiteY20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252595 w 5808134"/>
              <a:gd name="connsiteY2" fmla="*/ 2650645 h 3643489"/>
              <a:gd name="connsiteX3" fmla="*/ 965200 w 5808134"/>
              <a:gd name="connsiteY3" fmla="*/ 3378200 h 3643489"/>
              <a:gd name="connsiteX4" fmla="*/ 1744134 w 5808134"/>
              <a:gd name="connsiteY4" fmla="*/ 3166533 h 3643489"/>
              <a:gd name="connsiteX5" fmla="*/ 2032000 w 5808134"/>
              <a:gd name="connsiteY5" fmla="*/ 1354666 h 3643489"/>
              <a:gd name="connsiteX6" fmla="*/ 2192867 w 5808134"/>
              <a:gd name="connsiteY6" fmla="*/ 1905000 h 3643489"/>
              <a:gd name="connsiteX7" fmla="*/ 2455334 w 5808134"/>
              <a:gd name="connsiteY7" fmla="*/ 1913466 h 3643489"/>
              <a:gd name="connsiteX8" fmla="*/ 2565400 w 5808134"/>
              <a:gd name="connsiteY8" fmla="*/ 389466 h 3643489"/>
              <a:gd name="connsiteX9" fmla="*/ 2683934 w 5808134"/>
              <a:gd name="connsiteY9" fmla="*/ 355600 h 3643489"/>
              <a:gd name="connsiteX10" fmla="*/ 2963334 w 5808134"/>
              <a:gd name="connsiteY10" fmla="*/ 2523066 h 3643489"/>
              <a:gd name="connsiteX11" fmla="*/ 3572934 w 5808134"/>
              <a:gd name="connsiteY11" fmla="*/ 3378200 h 3643489"/>
              <a:gd name="connsiteX12" fmla="*/ 4055534 w 5808134"/>
              <a:gd name="connsiteY12" fmla="*/ 3378200 h 3643489"/>
              <a:gd name="connsiteX13" fmla="*/ 4191000 w 5808134"/>
              <a:gd name="connsiteY13" fmla="*/ 1786466 h 3643489"/>
              <a:gd name="connsiteX14" fmla="*/ 4309534 w 5808134"/>
              <a:gd name="connsiteY14" fmla="*/ 3132666 h 3643489"/>
              <a:gd name="connsiteX15" fmla="*/ 4529667 w 5808134"/>
              <a:gd name="connsiteY15" fmla="*/ 2523066 h 3643489"/>
              <a:gd name="connsiteX16" fmla="*/ 4724400 w 5808134"/>
              <a:gd name="connsiteY16" fmla="*/ 3022600 h 3643489"/>
              <a:gd name="connsiteX17" fmla="*/ 5088467 w 5808134"/>
              <a:gd name="connsiteY17" fmla="*/ 3081866 h 3643489"/>
              <a:gd name="connsiteX18" fmla="*/ 5291667 w 5808134"/>
              <a:gd name="connsiteY18" fmla="*/ 2523066 h 3643489"/>
              <a:gd name="connsiteX19" fmla="*/ 5511800 w 5808134"/>
              <a:gd name="connsiteY19" fmla="*/ 3149600 h 3643489"/>
              <a:gd name="connsiteX20" fmla="*/ 5808134 w 5808134"/>
              <a:gd name="connsiteY20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252595 w 5808134"/>
              <a:gd name="connsiteY2" fmla="*/ 2650645 h 3643489"/>
              <a:gd name="connsiteX3" fmla="*/ 468619 w 5808134"/>
              <a:gd name="connsiteY3" fmla="*/ 3226709 h 3643489"/>
              <a:gd name="connsiteX4" fmla="*/ 965200 w 5808134"/>
              <a:gd name="connsiteY4" fmla="*/ 3378200 h 3643489"/>
              <a:gd name="connsiteX5" fmla="*/ 1744134 w 5808134"/>
              <a:gd name="connsiteY5" fmla="*/ 3166533 h 3643489"/>
              <a:gd name="connsiteX6" fmla="*/ 2032000 w 5808134"/>
              <a:gd name="connsiteY6" fmla="*/ 1354666 h 3643489"/>
              <a:gd name="connsiteX7" fmla="*/ 2192867 w 5808134"/>
              <a:gd name="connsiteY7" fmla="*/ 1905000 h 3643489"/>
              <a:gd name="connsiteX8" fmla="*/ 2455334 w 5808134"/>
              <a:gd name="connsiteY8" fmla="*/ 1913466 h 3643489"/>
              <a:gd name="connsiteX9" fmla="*/ 2565400 w 5808134"/>
              <a:gd name="connsiteY9" fmla="*/ 389466 h 3643489"/>
              <a:gd name="connsiteX10" fmla="*/ 2683934 w 5808134"/>
              <a:gd name="connsiteY10" fmla="*/ 355600 h 3643489"/>
              <a:gd name="connsiteX11" fmla="*/ 2963334 w 5808134"/>
              <a:gd name="connsiteY11" fmla="*/ 2523066 h 3643489"/>
              <a:gd name="connsiteX12" fmla="*/ 3572934 w 5808134"/>
              <a:gd name="connsiteY12" fmla="*/ 3378200 h 3643489"/>
              <a:gd name="connsiteX13" fmla="*/ 4055534 w 5808134"/>
              <a:gd name="connsiteY13" fmla="*/ 3378200 h 3643489"/>
              <a:gd name="connsiteX14" fmla="*/ 4191000 w 5808134"/>
              <a:gd name="connsiteY14" fmla="*/ 1786466 h 3643489"/>
              <a:gd name="connsiteX15" fmla="*/ 4309534 w 5808134"/>
              <a:gd name="connsiteY15" fmla="*/ 3132666 h 3643489"/>
              <a:gd name="connsiteX16" fmla="*/ 4529667 w 5808134"/>
              <a:gd name="connsiteY16" fmla="*/ 2523066 h 3643489"/>
              <a:gd name="connsiteX17" fmla="*/ 4724400 w 5808134"/>
              <a:gd name="connsiteY17" fmla="*/ 3022600 h 3643489"/>
              <a:gd name="connsiteX18" fmla="*/ 5088467 w 5808134"/>
              <a:gd name="connsiteY18" fmla="*/ 3081866 h 3643489"/>
              <a:gd name="connsiteX19" fmla="*/ 5291667 w 5808134"/>
              <a:gd name="connsiteY19" fmla="*/ 2523066 h 3643489"/>
              <a:gd name="connsiteX20" fmla="*/ 5511800 w 5808134"/>
              <a:gd name="connsiteY20" fmla="*/ 3149600 h 3643489"/>
              <a:gd name="connsiteX21" fmla="*/ 5808134 w 5808134"/>
              <a:gd name="connsiteY21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252595 w 5808134"/>
              <a:gd name="connsiteY2" fmla="*/ 2650645 h 3643489"/>
              <a:gd name="connsiteX3" fmla="*/ 468619 w 5808134"/>
              <a:gd name="connsiteY3" fmla="*/ 3226709 h 3643489"/>
              <a:gd name="connsiteX4" fmla="*/ 965200 w 5808134"/>
              <a:gd name="connsiteY4" fmla="*/ 3378200 h 3643489"/>
              <a:gd name="connsiteX5" fmla="*/ 1744134 w 5808134"/>
              <a:gd name="connsiteY5" fmla="*/ 3166533 h 3643489"/>
              <a:gd name="connsiteX6" fmla="*/ 2032000 w 5808134"/>
              <a:gd name="connsiteY6" fmla="*/ 1354666 h 3643489"/>
              <a:gd name="connsiteX7" fmla="*/ 2192867 w 5808134"/>
              <a:gd name="connsiteY7" fmla="*/ 1905000 h 3643489"/>
              <a:gd name="connsiteX8" fmla="*/ 2455334 w 5808134"/>
              <a:gd name="connsiteY8" fmla="*/ 1913466 h 3643489"/>
              <a:gd name="connsiteX9" fmla="*/ 2565400 w 5808134"/>
              <a:gd name="connsiteY9" fmla="*/ 389466 h 3643489"/>
              <a:gd name="connsiteX10" fmla="*/ 2683934 w 5808134"/>
              <a:gd name="connsiteY10" fmla="*/ 355600 h 3643489"/>
              <a:gd name="connsiteX11" fmla="*/ 2963334 w 5808134"/>
              <a:gd name="connsiteY11" fmla="*/ 2523066 h 3643489"/>
              <a:gd name="connsiteX12" fmla="*/ 3572934 w 5808134"/>
              <a:gd name="connsiteY12" fmla="*/ 3378200 h 3643489"/>
              <a:gd name="connsiteX13" fmla="*/ 4055534 w 5808134"/>
              <a:gd name="connsiteY13" fmla="*/ 3378200 h 3643489"/>
              <a:gd name="connsiteX14" fmla="*/ 4191000 w 5808134"/>
              <a:gd name="connsiteY14" fmla="*/ 1786466 h 3643489"/>
              <a:gd name="connsiteX15" fmla="*/ 4309534 w 5808134"/>
              <a:gd name="connsiteY15" fmla="*/ 3132666 h 3643489"/>
              <a:gd name="connsiteX16" fmla="*/ 4529667 w 5808134"/>
              <a:gd name="connsiteY16" fmla="*/ 2523066 h 3643489"/>
              <a:gd name="connsiteX17" fmla="*/ 4724400 w 5808134"/>
              <a:gd name="connsiteY17" fmla="*/ 3022600 h 3643489"/>
              <a:gd name="connsiteX18" fmla="*/ 5088467 w 5808134"/>
              <a:gd name="connsiteY18" fmla="*/ 3081866 h 3643489"/>
              <a:gd name="connsiteX19" fmla="*/ 5291667 w 5808134"/>
              <a:gd name="connsiteY19" fmla="*/ 2523066 h 3643489"/>
              <a:gd name="connsiteX20" fmla="*/ 5511800 w 5808134"/>
              <a:gd name="connsiteY20" fmla="*/ 3149600 h 3643489"/>
              <a:gd name="connsiteX21" fmla="*/ 5808134 w 5808134"/>
              <a:gd name="connsiteY21" fmla="*/ 3335866 h 3643489"/>
              <a:gd name="connsiteX0" fmla="*/ 0 w 5808134"/>
              <a:gd name="connsiteY0" fmla="*/ 3242733 h 3642243"/>
              <a:gd name="connsiteX1" fmla="*/ 180587 w 5808134"/>
              <a:gd name="connsiteY1" fmla="*/ 3154701 h 3642243"/>
              <a:gd name="connsiteX2" fmla="*/ 252595 w 5808134"/>
              <a:gd name="connsiteY2" fmla="*/ 2650645 h 3642243"/>
              <a:gd name="connsiteX3" fmla="*/ 468619 w 5808134"/>
              <a:gd name="connsiteY3" fmla="*/ 3226709 h 3642243"/>
              <a:gd name="connsiteX4" fmla="*/ 965200 w 5808134"/>
              <a:gd name="connsiteY4" fmla="*/ 3378200 h 3642243"/>
              <a:gd name="connsiteX5" fmla="*/ 1744134 w 5808134"/>
              <a:gd name="connsiteY5" fmla="*/ 3166533 h 3642243"/>
              <a:gd name="connsiteX6" fmla="*/ 2032000 w 5808134"/>
              <a:gd name="connsiteY6" fmla="*/ 1354666 h 3642243"/>
              <a:gd name="connsiteX7" fmla="*/ 2192867 w 5808134"/>
              <a:gd name="connsiteY7" fmla="*/ 1905000 h 3642243"/>
              <a:gd name="connsiteX8" fmla="*/ 2455334 w 5808134"/>
              <a:gd name="connsiteY8" fmla="*/ 1913466 h 3642243"/>
              <a:gd name="connsiteX9" fmla="*/ 2565400 w 5808134"/>
              <a:gd name="connsiteY9" fmla="*/ 389466 h 3642243"/>
              <a:gd name="connsiteX10" fmla="*/ 2683934 w 5808134"/>
              <a:gd name="connsiteY10" fmla="*/ 355600 h 3642243"/>
              <a:gd name="connsiteX11" fmla="*/ 2963334 w 5808134"/>
              <a:gd name="connsiteY11" fmla="*/ 2523066 h 3642243"/>
              <a:gd name="connsiteX12" fmla="*/ 3420947 w 5808134"/>
              <a:gd name="connsiteY12" fmla="*/ 3370725 h 3642243"/>
              <a:gd name="connsiteX13" fmla="*/ 4055534 w 5808134"/>
              <a:gd name="connsiteY13" fmla="*/ 3378200 h 3642243"/>
              <a:gd name="connsiteX14" fmla="*/ 4191000 w 5808134"/>
              <a:gd name="connsiteY14" fmla="*/ 1786466 h 3642243"/>
              <a:gd name="connsiteX15" fmla="*/ 4309534 w 5808134"/>
              <a:gd name="connsiteY15" fmla="*/ 3132666 h 3642243"/>
              <a:gd name="connsiteX16" fmla="*/ 4529667 w 5808134"/>
              <a:gd name="connsiteY16" fmla="*/ 2523066 h 3642243"/>
              <a:gd name="connsiteX17" fmla="*/ 4724400 w 5808134"/>
              <a:gd name="connsiteY17" fmla="*/ 3022600 h 3642243"/>
              <a:gd name="connsiteX18" fmla="*/ 5088467 w 5808134"/>
              <a:gd name="connsiteY18" fmla="*/ 3081866 h 3642243"/>
              <a:gd name="connsiteX19" fmla="*/ 5291667 w 5808134"/>
              <a:gd name="connsiteY19" fmla="*/ 2523066 h 3642243"/>
              <a:gd name="connsiteX20" fmla="*/ 5511800 w 5808134"/>
              <a:gd name="connsiteY20" fmla="*/ 3149600 h 3642243"/>
              <a:gd name="connsiteX21" fmla="*/ 5808134 w 5808134"/>
              <a:gd name="connsiteY21" fmla="*/ 3335866 h 3642243"/>
              <a:gd name="connsiteX0" fmla="*/ 0 w 5808134"/>
              <a:gd name="connsiteY0" fmla="*/ 3242733 h 3634768"/>
              <a:gd name="connsiteX1" fmla="*/ 180587 w 5808134"/>
              <a:gd name="connsiteY1" fmla="*/ 3154701 h 3634768"/>
              <a:gd name="connsiteX2" fmla="*/ 252595 w 5808134"/>
              <a:gd name="connsiteY2" fmla="*/ 2650645 h 3634768"/>
              <a:gd name="connsiteX3" fmla="*/ 468619 w 5808134"/>
              <a:gd name="connsiteY3" fmla="*/ 3226709 h 3634768"/>
              <a:gd name="connsiteX4" fmla="*/ 965200 w 5808134"/>
              <a:gd name="connsiteY4" fmla="*/ 3378200 h 3634768"/>
              <a:gd name="connsiteX5" fmla="*/ 1744134 w 5808134"/>
              <a:gd name="connsiteY5" fmla="*/ 3166533 h 3634768"/>
              <a:gd name="connsiteX6" fmla="*/ 2032000 w 5808134"/>
              <a:gd name="connsiteY6" fmla="*/ 1354666 h 3634768"/>
              <a:gd name="connsiteX7" fmla="*/ 2192867 w 5808134"/>
              <a:gd name="connsiteY7" fmla="*/ 1905000 h 3634768"/>
              <a:gd name="connsiteX8" fmla="*/ 2455334 w 5808134"/>
              <a:gd name="connsiteY8" fmla="*/ 1913466 h 3634768"/>
              <a:gd name="connsiteX9" fmla="*/ 2565400 w 5808134"/>
              <a:gd name="connsiteY9" fmla="*/ 389466 h 3634768"/>
              <a:gd name="connsiteX10" fmla="*/ 2683934 w 5808134"/>
              <a:gd name="connsiteY10" fmla="*/ 355600 h 3634768"/>
              <a:gd name="connsiteX11" fmla="*/ 2963334 w 5808134"/>
              <a:gd name="connsiteY11" fmla="*/ 2523066 h 3634768"/>
              <a:gd name="connsiteX12" fmla="*/ 3420947 w 5808134"/>
              <a:gd name="connsiteY12" fmla="*/ 3370725 h 3634768"/>
              <a:gd name="connsiteX13" fmla="*/ 3997011 w 5808134"/>
              <a:gd name="connsiteY13" fmla="*/ 3370725 h 3634768"/>
              <a:gd name="connsiteX14" fmla="*/ 4191000 w 5808134"/>
              <a:gd name="connsiteY14" fmla="*/ 1786466 h 3634768"/>
              <a:gd name="connsiteX15" fmla="*/ 4309534 w 5808134"/>
              <a:gd name="connsiteY15" fmla="*/ 3132666 h 3634768"/>
              <a:gd name="connsiteX16" fmla="*/ 4529667 w 5808134"/>
              <a:gd name="connsiteY16" fmla="*/ 2523066 h 3634768"/>
              <a:gd name="connsiteX17" fmla="*/ 4724400 w 5808134"/>
              <a:gd name="connsiteY17" fmla="*/ 3022600 h 3634768"/>
              <a:gd name="connsiteX18" fmla="*/ 5088467 w 5808134"/>
              <a:gd name="connsiteY18" fmla="*/ 3081866 h 3634768"/>
              <a:gd name="connsiteX19" fmla="*/ 5291667 w 5808134"/>
              <a:gd name="connsiteY19" fmla="*/ 2523066 h 3634768"/>
              <a:gd name="connsiteX20" fmla="*/ 5511800 w 5808134"/>
              <a:gd name="connsiteY20" fmla="*/ 3149600 h 3634768"/>
              <a:gd name="connsiteX21" fmla="*/ 5808134 w 5808134"/>
              <a:gd name="connsiteY21" fmla="*/ 3335866 h 3634768"/>
              <a:gd name="connsiteX0" fmla="*/ 0 w 5808134"/>
              <a:gd name="connsiteY0" fmla="*/ 3242733 h 3512002"/>
              <a:gd name="connsiteX1" fmla="*/ 180587 w 5808134"/>
              <a:gd name="connsiteY1" fmla="*/ 3154701 h 3512002"/>
              <a:gd name="connsiteX2" fmla="*/ 252595 w 5808134"/>
              <a:gd name="connsiteY2" fmla="*/ 2650645 h 3512002"/>
              <a:gd name="connsiteX3" fmla="*/ 468619 w 5808134"/>
              <a:gd name="connsiteY3" fmla="*/ 3226709 h 3512002"/>
              <a:gd name="connsiteX4" fmla="*/ 965200 w 5808134"/>
              <a:gd name="connsiteY4" fmla="*/ 3378200 h 3512002"/>
              <a:gd name="connsiteX5" fmla="*/ 1744134 w 5808134"/>
              <a:gd name="connsiteY5" fmla="*/ 3166533 h 3512002"/>
              <a:gd name="connsiteX6" fmla="*/ 2032000 w 5808134"/>
              <a:gd name="connsiteY6" fmla="*/ 1354666 h 3512002"/>
              <a:gd name="connsiteX7" fmla="*/ 2192867 w 5808134"/>
              <a:gd name="connsiteY7" fmla="*/ 1905000 h 3512002"/>
              <a:gd name="connsiteX8" fmla="*/ 2455334 w 5808134"/>
              <a:gd name="connsiteY8" fmla="*/ 1913466 h 3512002"/>
              <a:gd name="connsiteX9" fmla="*/ 2565400 w 5808134"/>
              <a:gd name="connsiteY9" fmla="*/ 389466 h 3512002"/>
              <a:gd name="connsiteX10" fmla="*/ 2683934 w 5808134"/>
              <a:gd name="connsiteY10" fmla="*/ 355600 h 3512002"/>
              <a:gd name="connsiteX11" fmla="*/ 2963334 w 5808134"/>
              <a:gd name="connsiteY11" fmla="*/ 2523066 h 3512002"/>
              <a:gd name="connsiteX12" fmla="*/ 3420947 w 5808134"/>
              <a:gd name="connsiteY12" fmla="*/ 3370725 h 3512002"/>
              <a:gd name="connsiteX13" fmla="*/ 3997011 w 5808134"/>
              <a:gd name="connsiteY13" fmla="*/ 3370725 h 3512002"/>
              <a:gd name="connsiteX14" fmla="*/ 4131060 w 5808134"/>
              <a:gd name="connsiteY14" fmla="*/ 2722653 h 3512002"/>
              <a:gd name="connsiteX15" fmla="*/ 4191000 w 5808134"/>
              <a:gd name="connsiteY15" fmla="*/ 1786466 h 3512002"/>
              <a:gd name="connsiteX16" fmla="*/ 4309534 w 5808134"/>
              <a:gd name="connsiteY16" fmla="*/ 3132666 h 3512002"/>
              <a:gd name="connsiteX17" fmla="*/ 4529667 w 5808134"/>
              <a:gd name="connsiteY17" fmla="*/ 2523066 h 3512002"/>
              <a:gd name="connsiteX18" fmla="*/ 4724400 w 5808134"/>
              <a:gd name="connsiteY18" fmla="*/ 3022600 h 3512002"/>
              <a:gd name="connsiteX19" fmla="*/ 5088467 w 5808134"/>
              <a:gd name="connsiteY19" fmla="*/ 3081866 h 3512002"/>
              <a:gd name="connsiteX20" fmla="*/ 5291667 w 5808134"/>
              <a:gd name="connsiteY20" fmla="*/ 2523066 h 3512002"/>
              <a:gd name="connsiteX21" fmla="*/ 5511800 w 5808134"/>
              <a:gd name="connsiteY21" fmla="*/ 3149600 h 3512002"/>
              <a:gd name="connsiteX22" fmla="*/ 5808134 w 5808134"/>
              <a:gd name="connsiteY22" fmla="*/ 3335866 h 3512002"/>
              <a:gd name="connsiteX0" fmla="*/ 0 w 5808134"/>
              <a:gd name="connsiteY0" fmla="*/ 3242733 h 3693562"/>
              <a:gd name="connsiteX1" fmla="*/ 180587 w 5808134"/>
              <a:gd name="connsiteY1" fmla="*/ 3154701 h 3693562"/>
              <a:gd name="connsiteX2" fmla="*/ 252595 w 5808134"/>
              <a:gd name="connsiteY2" fmla="*/ 2650645 h 3693562"/>
              <a:gd name="connsiteX3" fmla="*/ 468619 w 5808134"/>
              <a:gd name="connsiteY3" fmla="*/ 3226709 h 3693562"/>
              <a:gd name="connsiteX4" fmla="*/ 965200 w 5808134"/>
              <a:gd name="connsiteY4" fmla="*/ 3378200 h 3693562"/>
              <a:gd name="connsiteX5" fmla="*/ 1744134 w 5808134"/>
              <a:gd name="connsiteY5" fmla="*/ 3166533 h 3693562"/>
              <a:gd name="connsiteX6" fmla="*/ 2049757 w 5808134"/>
              <a:gd name="connsiteY6" fmla="*/ 216024 h 3693562"/>
              <a:gd name="connsiteX7" fmla="*/ 2192867 w 5808134"/>
              <a:gd name="connsiteY7" fmla="*/ 1905000 h 3693562"/>
              <a:gd name="connsiteX8" fmla="*/ 2455334 w 5808134"/>
              <a:gd name="connsiteY8" fmla="*/ 1913466 h 3693562"/>
              <a:gd name="connsiteX9" fmla="*/ 2565400 w 5808134"/>
              <a:gd name="connsiteY9" fmla="*/ 389466 h 3693562"/>
              <a:gd name="connsiteX10" fmla="*/ 2683934 w 5808134"/>
              <a:gd name="connsiteY10" fmla="*/ 355600 h 3693562"/>
              <a:gd name="connsiteX11" fmla="*/ 2963334 w 5808134"/>
              <a:gd name="connsiteY11" fmla="*/ 2523066 h 3693562"/>
              <a:gd name="connsiteX12" fmla="*/ 3420947 w 5808134"/>
              <a:gd name="connsiteY12" fmla="*/ 3370725 h 3693562"/>
              <a:gd name="connsiteX13" fmla="*/ 3997011 w 5808134"/>
              <a:gd name="connsiteY13" fmla="*/ 3370725 h 3693562"/>
              <a:gd name="connsiteX14" fmla="*/ 4131060 w 5808134"/>
              <a:gd name="connsiteY14" fmla="*/ 2722653 h 3693562"/>
              <a:gd name="connsiteX15" fmla="*/ 4191000 w 5808134"/>
              <a:gd name="connsiteY15" fmla="*/ 1786466 h 3693562"/>
              <a:gd name="connsiteX16" fmla="*/ 4309534 w 5808134"/>
              <a:gd name="connsiteY16" fmla="*/ 3132666 h 3693562"/>
              <a:gd name="connsiteX17" fmla="*/ 4529667 w 5808134"/>
              <a:gd name="connsiteY17" fmla="*/ 2523066 h 3693562"/>
              <a:gd name="connsiteX18" fmla="*/ 4724400 w 5808134"/>
              <a:gd name="connsiteY18" fmla="*/ 3022600 h 3693562"/>
              <a:gd name="connsiteX19" fmla="*/ 5088467 w 5808134"/>
              <a:gd name="connsiteY19" fmla="*/ 3081866 h 3693562"/>
              <a:gd name="connsiteX20" fmla="*/ 5291667 w 5808134"/>
              <a:gd name="connsiteY20" fmla="*/ 2523066 h 3693562"/>
              <a:gd name="connsiteX21" fmla="*/ 5511800 w 5808134"/>
              <a:gd name="connsiteY21" fmla="*/ 3149600 h 3693562"/>
              <a:gd name="connsiteX22" fmla="*/ 5808134 w 5808134"/>
              <a:gd name="connsiteY22" fmla="*/ 3335866 h 3693562"/>
              <a:gd name="connsiteX0" fmla="*/ 0 w 5808134"/>
              <a:gd name="connsiteY0" fmla="*/ 3242733 h 3512002"/>
              <a:gd name="connsiteX1" fmla="*/ 180587 w 5808134"/>
              <a:gd name="connsiteY1" fmla="*/ 3154701 h 3512002"/>
              <a:gd name="connsiteX2" fmla="*/ 252595 w 5808134"/>
              <a:gd name="connsiteY2" fmla="*/ 2650645 h 3512002"/>
              <a:gd name="connsiteX3" fmla="*/ 468619 w 5808134"/>
              <a:gd name="connsiteY3" fmla="*/ 3226709 h 3512002"/>
              <a:gd name="connsiteX4" fmla="*/ 965200 w 5808134"/>
              <a:gd name="connsiteY4" fmla="*/ 3378200 h 3512002"/>
              <a:gd name="connsiteX5" fmla="*/ 1863415 w 5808134"/>
              <a:gd name="connsiteY5" fmla="*/ 2952328 h 3512002"/>
              <a:gd name="connsiteX6" fmla="*/ 2049757 w 5808134"/>
              <a:gd name="connsiteY6" fmla="*/ 216024 h 3512002"/>
              <a:gd name="connsiteX7" fmla="*/ 2192867 w 5808134"/>
              <a:gd name="connsiteY7" fmla="*/ 1905000 h 3512002"/>
              <a:gd name="connsiteX8" fmla="*/ 2455334 w 5808134"/>
              <a:gd name="connsiteY8" fmla="*/ 1913466 h 3512002"/>
              <a:gd name="connsiteX9" fmla="*/ 2565400 w 5808134"/>
              <a:gd name="connsiteY9" fmla="*/ 389466 h 3512002"/>
              <a:gd name="connsiteX10" fmla="*/ 2683934 w 5808134"/>
              <a:gd name="connsiteY10" fmla="*/ 355600 h 3512002"/>
              <a:gd name="connsiteX11" fmla="*/ 2963334 w 5808134"/>
              <a:gd name="connsiteY11" fmla="*/ 2523066 h 3512002"/>
              <a:gd name="connsiteX12" fmla="*/ 3420947 w 5808134"/>
              <a:gd name="connsiteY12" fmla="*/ 3370725 h 3512002"/>
              <a:gd name="connsiteX13" fmla="*/ 3997011 w 5808134"/>
              <a:gd name="connsiteY13" fmla="*/ 3370725 h 3512002"/>
              <a:gd name="connsiteX14" fmla="*/ 4131060 w 5808134"/>
              <a:gd name="connsiteY14" fmla="*/ 2722653 h 3512002"/>
              <a:gd name="connsiteX15" fmla="*/ 4191000 w 5808134"/>
              <a:gd name="connsiteY15" fmla="*/ 1786466 h 3512002"/>
              <a:gd name="connsiteX16" fmla="*/ 4309534 w 5808134"/>
              <a:gd name="connsiteY16" fmla="*/ 3132666 h 3512002"/>
              <a:gd name="connsiteX17" fmla="*/ 4529667 w 5808134"/>
              <a:gd name="connsiteY17" fmla="*/ 2523066 h 3512002"/>
              <a:gd name="connsiteX18" fmla="*/ 4724400 w 5808134"/>
              <a:gd name="connsiteY18" fmla="*/ 3022600 h 3512002"/>
              <a:gd name="connsiteX19" fmla="*/ 5088467 w 5808134"/>
              <a:gd name="connsiteY19" fmla="*/ 3081866 h 3512002"/>
              <a:gd name="connsiteX20" fmla="*/ 5291667 w 5808134"/>
              <a:gd name="connsiteY20" fmla="*/ 2523066 h 3512002"/>
              <a:gd name="connsiteX21" fmla="*/ 5511800 w 5808134"/>
              <a:gd name="connsiteY21" fmla="*/ 3149600 h 3512002"/>
              <a:gd name="connsiteX22" fmla="*/ 5808134 w 5808134"/>
              <a:gd name="connsiteY22" fmla="*/ 3335866 h 3512002"/>
              <a:gd name="connsiteX0" fmla="*/ 0 w 5808134"/>
              <a:gd name="connsiteY0" fmla="*/ 3242733 h 3512002"/>
              <a:gd name="connsiteX1" fmla="*/ 180587 w 5808134"/>
              <a:gd name="connsiteY1" fmla="*/ 3154701 h 3512002"/>
              <a:gd name="connsiteX2" fmla="*/ 252595 w 5808134"/>
              <a:gd name="connsiteY2" fmla="*/ 2650645 h 3512002"/>
              <a:gd name="connsiteX3" fmla="*/ 468619 w 5808134"/>
              <a:gd name="connsiteY3" fmla="*/ 3226709 h 3512002"/>
              <a:gd name="connsiteX4" fmla="*/ 1118049 w 5808134"/>
              <a:gd name="connsiteY4" fmla="*/ 3384376 h 3512002"/>
              <a:gd name="connsiteX5" fmla="*/ 1863415 w 5808134"/>
              <a:gd name="connsiteY5" fmla="*/ 2952328 h 3512002"/>
              <a:gd name="connsiteX6" fmla="*/ 2049757 w 5808134"/>
              <a:gd name="connsiteY6" fmla="*/ 216024 h 3512002"/>
              <a:gd name="connsiteX7" fmla="*/ 2192867 w 5808134"/>
              <a:gd name="connsiteY7" fmla="*/ 1905000 h 3512002"/>
              <a:gd name="connsiteX8" fmla="*/ 2455334 w 5808134"/>
              <a:gd name="connsiteY8" fmla="*/ 1913466 h 3512002"/>
              <a:gd name="connsiteX9" fmla="*/ 2565400 w 5808134"/>
              <a:gd name="connsiteY9" fmla="*/ 389466 h 3512002"/>
              <a:gd name="connsiteX10" fmla="*/ 2683934 w 5808134"/>
              <a:gd name="connsiteY10" fmla="*/ 355600 h 3512002"/>
              <a:gd name="connsiteX11" fmla="*/ 2963334 w 5808134"/>
              <a:gd name="connsiteY11" fmla="*/ 2523066 h 3512002"/>
              <a:gd name="connsiteX12" fmla="*/ 3420947 w 5808134"/>
              <a:gd name="connsiteY12" fmla="*/ 3370725 h 3512002"/>
              <a:gd name="connsiteX13" fmla="*/ 3997011 w 5808134"/>
              <a:gd name="connsiteY13" fmla="*/ 3370725 h 3512002"/>
              <a:gd name="connsiteX14" fmla="*/ 4131060 w 5808134"/>
              <a:gd name="connsiteY14" fmla="*/ 2722653 h 3512002"/>
              <a:gd name="connsiteX15" fmla="*/ 4191000 w 5808134"/>
              <a:gd name="connsiteY15" fmla="*/ 1786466 h 3512002"/>
              <a:gd name="connsiteX16" fmla="*/ 4309534 w 5808134"/>
              <a:gd name="connsiteY16" fmla="*/ 3132666 h 3512002"/>
              <a:gd name="connsiteX17" fmla="*/ 4529667 w 5808134"/>
              <a:gd name="connsiteY17" fmla="*/ 2523066 h 3512002"/>
              <a:gd name="connsiteX18" fmla="*/ 4724400 w 5808134"/>
              <a:gd name="connsiteY18" fmla="*/ 3022600 h 3512002"/>
              <a:gd name="connsiteX19" fmla="*/ 5088467 w 5808134"/>
              <a:gd name="connsiteY19" fmla="*/ 3081866 h 3512002"/>
              <a:gd name="connsiteX20" fmla="*/ 5291667 w 5808134"/>
              <a:gd name="connsiteY20" fmla="*/ 2523066 h 3512002"/>
              <a:gd name="connsiteX21" fmla="*/ 5511800 w 5808134"/>
              <a:gd name="connsiteY21" fmla="*/ 3149600 h 3512002"/>
              <a:gd name="connsiteX22" fmla="*/ 5808134 w 5808134"/>
              <a:gd name="connsiteY22" fmla="*/ 3335866 h 3512002"/>
              <a:gd name="connsiteX0" fmla="*/ 0 w 5808134"/>
              <a:gd name="connsiteY0" fmla="*/ 3242733 h 3512002"/>
              <a:gd name="connsiteX1" fmla="*/ 180587 w 5808134"/>
              <a:gd name="connsiteY1" fmla="*/ 3154701 h 3512002"/>
              <a:gd name="connsiteX2" fmla="*/ 252595 w 5808134"/>
              <a:gd name="connsiteY2" fmla="*/ 2650645 h 3512002"/>
              <a:gd name="connsiteX3" fmla="*/ 468619 w 5808134"/>
              <a:gd name="connsiteY3" fmla="*/ 3226709 h 3512002"/>
              <a:gd name="connsiteX4" fmla="*/ 1118049 w 5808134"/>
              <a:gd name="connsiteY4" fmla="*/ 3384376 h 3512002"/>
              <a:gd name="connsiteX5" fmla="*/ 1863415 w 5808134"/>
              <a:gd name="connsiteY5" fmla="*/ 2952328 h 3512002"/>
              <a:gd name="connsiteX6" fmla="*/ 2049757 w 5808134"/>
              <a:gd name="connsiteY6" fmla="*/ 216024 h 3512002"/>
              <a:gd name="connsiteX7" fmla="*/ 2192867 w 5808134"/>
              <a:gd name="connsiteY7" fmla="*/ 1905000 h 3512002"/>
              <a:gd name="connsiteX8" fmla="*/ 2455334 w 5808134"/>
              <a:gd name="connsiteY8" fmla="*/ 1913466 h 3512002"/>
              <a:gd name="connsiteX9" fmla="*/ 2565400 w 5808134"/>
              <a:gd name="connsiteY9" fmla="*/ 389466 h 3512002"/>
              <a:gd name="connsiteX10" fmla="*/ 2683934 w 5808134"/>
              <a:gd name="connsiteY10" fmla="*/ 355600 h 3512002"/>
              <a:gd name="connsiteX11" fmla="*/ 2963334 w 5808134"/>
              <a:gd name="connsiteY11" fmla="*/ 2523066 h 3512002"/>
              <a:gd name="connsiteX12" fmla="*/ 3420947 w 5808134"/>
              <a:gd name="connsiteY12" fmla="*/ 3370725 h 3512002"/>
              <a:gd name="connsiteX13" fmla="*/ 3997011 w 5808134"/>
              <a:gd name="connsiteY13" fmla="*/ 3370725 h 3512002"/>
              <a:gd name="connsiteX14" fmla="*/ 4131060 w 5808134"/>
              <a:gd name="connsiteY14" fmla="*/ 2722653 h 3512002"/>
              <a:gd name="connsiteX15" fmla="*/ 4191000 w 5808134"/>
              <a:gd name="connsiteY15" fmla="*/ 1786466 h 3512002"/>
              <a:gd name="connsiteX16" fmla="*/ 4309534 w 5808134"/>
              <a:gd name="connsiteY16" fmla="*/ 3132666 h 3512002"/>
              <a:gd name="connsiteX17" fmla="*/ 4529667 w 5808134"/>
              <a:gd name="connsiteY17" fmla="*/ 2523066 h 3512002"/>
              <a:gd name="connsiteX18" fmla="*/ 4724400 w 5808134"/>
              <a:gd name="connsiteY18" fmla="*/ 3022600 h 3512002"/>
              <a:gd name="connsiteX19" fmla="*/ 5088467 w 5808134"/>
              <a:gd name="connsiteY19" fmla="*/ 3081866 h 3512002"/>
              <a:gd name="connsiteX20" fmla="*/ 5291667 w 5808134"/>
              <a:gd name="connsiteY20" fmla="*/ 2523066 h 3512002"/>
              <a:gd name="connsiteX21" fmla="*/ 5511800 w 5808134"/>
              <a:gd name="connsiteY21" fmla="*/ 3149600 h 3512002"/>
              <a:gd name="connsiteX22" fmla="*/ 5808134 w 5808134"/>
              <a:gd name="connsiteY22" fmla="*/ 3335866 h 3512002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55334 w 5808134"/>
              <a:gd name="connsiteY8" fmla="*/ 2160029 h 3774955"/>
              <a:gd name="connsiteX9" fmla="*/ 2565400 w 5808134"/>
              <a:gd name="connsiteY9" fmla="*/ 636029 h 3774955"/>
              <a:gd name="connsiteX10" fmla="*/ 2683934 w 5808134"/>
              <a:gd name="connsiteY10" fmla="*/ 602163 h 3774955"/>
              <a:gd name="connsiteX11" fmla="*/ 2963334 w 5808134"/>
              <a:gd name="connsiteY11" fmla="*/ 2769629 h 3774955"/>
              <a:gd name="connsiteX12" fmla="*/ 3420947 w 5808134"/>
              <a:gd name="connsiteY12" fmla="*/ 3617288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191000 w 5808134"/>
              <a:gd name="connsiteY15" fmla="*/ 2033029 h 3774955"/>
              <a:gd name="connsiteX16" fmla="*/ 4309534 w 5808134"/>
              <a:gd name="connsiteY16" fmla="*/ 3379229 h 3774955"/>
              <a:gd name="connsiteX17" fmla="*/ 4529667 w 5808134"/>
              <a:gd name="connsiteY17" fmla="*/ 2769629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55334 w 5808134"/>
              <a:gd name="connsiteY8" fmla="*/ 2160029 h 3774955"/>
              <a:gd name="connsiteX9" fmla="*/ 2565400 w 5808134"/>
              <a:gd name="connsiteY9" fmla="*/ 636029 h 3774955"/>
              <a:gd name="connsiteX10" fmla="*/ 2795123 w 5808134"/>
              <a:gd name="connsiteY10" fmla="*/ 1398692 h 3774955"/>
              <a:gd name="connsiteX11" fmla="*/ 2963334 w 5808134"/>
              <a:gd name="connsiteY11" fmla="*/ 2769629 h 3774955"/>
              <a:gd name="connsiteX12" fmla="*/ 3420947 w 5808134"/>
              <a:gd name="connsiteY12" fmla="*/ 3617288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191000 w 5808134"/>
              <a:gd name="connsiteY15" fmla="*/ 2033029 h 3774955"/>
              <a:gd name="connsiteX16" fmla="*/ 4309534 w 5808134"/>
              <a:gd name="connsiteY16" fmla="*/ 3379229 h 3774955"/>
              <a:gd name="connsiteX17" fmla="*/ 4529667 w 5808134"/>
              <a:gd name="connsiteY17" fmla="*/ 2769629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55334 w 5808134"/>
              <a:gd name="connsiteY8" fmla="*/ 2160029 h 3774955"/>
              <a:gd name="connsiteX9" fmla="*/ 2565400 w 5808134"/>
              <a:gd name="connsiteY9" fmla="*/ 636029 h 3774955"/>
              <a:gd name="connsiteX10" fmla="*/ 2963334 w 5808134"/>
              <a:gd name="connsiteY10" fmla="*/ 2769629 h 3774955"/>
              <a:gd name="connsiteX11" fmla="*/ 3420947 w 5808134"/>
              <a:gd name="connsiteY11" fmla="*/ 3617288 h 3774955"/>
              <a:gd name="connsiteX12" fmla="*/ 3997011 w 5808134"/>
              <a:gd name="connsiteY12" fmla="*/ 3617288 h 3774955"/>
              <a:gd name="connsiteX13" fmla="*/ 4131060 w 5808134"/>
              <a:gd name="connsiteY13" fmla="*/ 2969216 h 3774955"/>
              <a:gd name="connsiteX14" fmla="*/ 4191000 w 5808134"/>
              <a:gd name="connsiteY14" fmla="*/ 2033029 h 3774955"/>
              <a:gd name="connsiteX15" fmla="*/ 4309534 w 5808134"/>
              <a:gd name="connsiteY15" fmla="*/ 3379229 h 3774955"/>
              <a:gd name="connsiteX16" fmla="*/ 4529667 w 5808134"/>
              <a:gd name="connsiteY16" fmla="*/ 2769629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55334 w 5808134"/>
              <a:gd name="connsiteY8" fmla="*/ 2160029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420947 w 5808134"/>
              <a:gd name="connsiteY11" fmla="*/ 3617288 h 3774955"/>
              <a:gd name="connsiteX12" fmla="*/ 3997011 w 5808134"/>
              <a:gd name="connsiteY12" fmla="*/ 3617288 h 3774955"/>
              <a:gd name="connsiteX13" fmla="*/ 4131060 w 5808134"/>
              <a:gd name="connsiteY13" fmla="*/ 2969216 h 3774955"/>
              <a:gd name="connsiteX14" fmla="*/ 4191000 w 5808134"/>
              <a:gd name="connsiteY14" fmla="*/ 2033029 h 3774955"/>
              <a:gd name="connsiteX15" fmla="*/ 4309534 w 5808134"/>
              <a:gd name="connsiteY15" fmla="*/ 3379229 h 3774955"/>
              <a:gd name="connsiteX16" fmla="*/ 4529667 w 5808134"/>
              <a:gd name="connsiteY16" fmla="*/ 2769629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420947 w 5808134"/>
              <a:gd name="connsiteY11" fmla="*/ 3617288 h 3774955"/>
              <a:gd name="connsiteX12" fmla="*/ 3997011 w 5808134"/>
              <a:gd name="connsiteY12" fmla="*/ 3617288 h 3774955"/>
              <a:gd name="connsiteX13" fmla="*/ 4131060 w 5808134"/>
              <a:gd name="connsiteY13" fmla="*/ 2969216 h 3774955"/>
              <a:gd name="connsiteX14" fmla="*/ 4191000 w 5808134"/>
              <a:gd name="connsiteY14" fmla="*/ 2033029 h 3774955"/>
              <a:gd name="connsiteX15" fmla="*/ 4309534 w 5808134"/>
              <a:gd name="connsiteY15" fmla="*/ 3379229 h 3774955"/>
              <a:gd name="connsiteX16" fmla="*/ 4529667 w 5808134"/>
              <a:gd name="connsiteY16" fmla="*/ 2769629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420947 w 5808134"/>
              <a:gd name="connsiteY11" fmla="*/ 3617288 h 3774955"/>
              <a:gd name="connsiteX12" fmla="*/ 3997011 w 5808134"/>
              <a:gd name="connsiteY12" fmla="*/ 3617288 h 3774955"/>
              <a:gd name="connsiteX13" fmla="*/ 4131060 w 5808134"/>
              <a:gd name="connsiteY13" fmla="*/ 2969216 h 3774955"/>
              <a:gd name="connsiteX14" fmla="*/ 4191000 w 5808134"/>
              <a:gd name="connsiteY14" fmla="*/ 2033029 h 3774955"/>
              <a:gd name="connsiteX15" fmla="*/ 4309534 w 5808134"/>
              <a:gd name="connsiteY15" fmla="*/ 3379229 h 3774955"/>
              <a:gd name="connsiteX16" fmla="*/ 4529667 w 5808134"/>
              <a:gd name="connsiteY16" fmla="*/ 2769629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420947 w 5808134"/>
              <a:gd name="connsiteY11" fmla="*/ 3617288 h 3774955"/>
              <a:gd name="connsiteX12" fmla="*/ 3997011 w 5808134"/>
              <a:gd name="connsiteY12" fmla="*/ 3617288 h 3774955"/>
              <a:gd name="connsiteX13" fmla="*/ 4131060 w 5808134"/>
              <a:gd name="connsiteY13" fmla="*/ 2969216 h 3774955"/>
              <a:gd name="connsiteX14" fmla="*/ 4191000 w 5808134"/>
              <a:gd name="connsiteY14" fmla="*/ 2033029 h 3774955"/>
              <a:gd name="connsiteX15" fmla="*/ 4309534 w 5808134"/>
              <a:gd name="connsiteY15" fmla="*/ 3379229 h 3774955"/>
              <a:gd name="connsiteX16" fmla="*/ 4529667 w 5808134"/>
              <a:gd name="connsiteY16" fmla="*/ 2769629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478375 w 5808134"/>
              <a:gd name="connsiteY11" fmla="*/ 3342908 h 3774955"/>
              <a:gd name="connsiteX12" fmla="*/ 3997011 w 5808134"/>
              <a:gd name="connsiteY12" fmla="*/ 3617288 h 3774955"/>
              <a:gd name="connsiteX13" fmla="*/ 4131060 w 5808134"/>
              <a:gd name="connsiteY13" fmla="*/ 2969216 h 3774955"/>
              <a:gd name="connsiteX14" fmla="*/ 4191000 w 5808134"/>
              <a:gd name="connsiteY14" fmla="*/ 2033029 h 3774955"/>
              <a:gd name="connsiteX15" fmla="*/ 4309534 w 5808134"/>
              <a:gd name="connsiteY15" fmla="*/ 3379229 h 3774955"/>
              <a:gd name="connsiteX16" fmla="*/ 4529667 w 5808134"/>
              <a:gd name="connsiteY16" fmla="*/ 2769629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478375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191000 w 5808134"/>
              <a:gd name="connsiteY15" fmla="*/ 2033029 h 3774955"/>
              <a:gd name="connsiteX16" fmla="*/ 4309534 w 5808134"/>
              <a:gd name="connsiteY16" fmla="*/ 3379229 h 3774955"/>
              <a:gd name="connsiteX17" fmla="*/ 4529667 w 5808134"/>
              <a:gd name="connsiteY17" fmla="*/ 2769629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191000 w 5808134"/>
              <a:gd name="connsiteY15" fmla="*/ 2033029 h 3774955"/>
              <a:gd name="connsiteX16" fmla="*/ 4309534 w 5808134"/>
              <a:gd name="connsiteY16" fmla="*/ 3379229 h 3774955"/>
              <a:gd name="connsiteX17" fmla="*/ 4529667 w 5808134"/>
              <a:gd name="connsiteY17" fmla="*/ 2769629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223741 w 5808134"/>
              <a:gd name="connsiteY15" fmla="*/ 1830740 h 3774955"/>
              <a:gd name="connsiteX16" fmla="*/ 4309534 w 5808134"/>
              <a:gd name="connsiteY16" fmla="*/ 3379229 h 3774955"/>
              <a:gd name="connsiteX17" fmla="*/ 4529667 w 5808134"/>
              <a:gd name="connsiteY17" fmla="*/ 2769629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223741 w 5808134"/>
              <a:gd name="connsiteY15" fmla="*/ 1830740 h 3774955"/>
              <a:gd name="connsiteX16" fmla="*/ 4309534 w 5808134"/>
              <a:gd name="connsiteY16" fmla="*/ 3379229 h 3774955"/>
              <a:gd name="connsiteX17" fmla="*/ 4534310 w 5808134"/>
              <a:gd name="connsiteY17" fmla="*/ 1758732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223741 w 5808134"/>
              <a:gd name="connsiteY15" fmla="*/ 1830740 h 3774955"/>
              <a:gd name="connsiteX16" fmla="*/ 4347969 w 5808134"/>
              <a:gd name="connsiteY16" fmla="*/ 3414916 h 3774955"/>
              <a:gd name="connsiteX17" fmla="*/ 4534310 w 5808134"/>
              <a:gd name="connsiteY17" fmla="*/ 1758732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31060 w 5808134"/>
              <a:gd name="connsiteY14" fmla="*/ 2969216 h 3774955"/>
              <a:gd name="connsiteX15" fmla="*/ 4223741 w 5808134"/>
              <a:gd name="connsiteY15" fmla="*/ 1830740 h 3774955"/>
              <a:gd name="connsiteX16" fmla="*/ 4410083 w 5808134"/>
              <a:gd name="connsiteY16" fmla="*/ 3414916 h 3774955"/>
              <a:gd name="connsiteX17" fmla="*/ 4534310 w 5808134"/>
              <a:gd name="connsiteY17" fmla="*/ 1758732 h 3774955"/>
              <a:gd name="connsiteX18" fmla="*/ 4724400 w 5808134"/>
              <a:gd name="connsiteY18" fmla="*/ 3269163 h 3774955"/>
              <a:gd name="connsiteX19" fmla="*/ 5088467 w 5808134"/>
              <a:gd name="connsiteY19" fmla="*/ 3328429 h 3774955"/>
              <a:gd name="connsiteX20" fmla="*/ 5291667 w 5808134"/>
              <a:gd name="connsiteY20" fmla="*/ 2769629 h 3774955"/>
              <a:gd name="connsiteX21" fmla="*/ 5511800 w 5808134"/>
              <a:gd name="connsiteY21" fmla="*/ 3396163 h 3774955"/>
              <a:gd name="connsiteX22" fmla="*/ 5808134 w 5808134"/>
              <a:gd name="connsiteY22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223741 w 5808134"/>
              <a:gd name="connsiteY14" fmla="*/ 1830740 h 3774955"/>
              <a:gd name="connsiteX15" fmla="*/ 4410083 w 5808134"/>
              <a:gd name="connsiteY15" fmla="*/ 3414916 h 3774955"/>
              <a:gd name="connsiteX16" fmla="*/ 4534310 w 5808134"/>
              <a:gd name="connsiteY16" fmla="*/ 1758732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61627 w 5808134"/>
              <a:gd name="connsiteY14" fmla="*/ 1584176 h 3774955"/>
              <a:gd name="connsiteX15" fmla="*/ 4410083 w 5808134"/>
              <a:gd name="connsiteY15" fmla="*/ 3414916 h 3774955"/>
              <a:gd name="connsiteX16" fmla="*/ 4534310 w 5808134"/>
              <a:gd name="connsiteY16" fmla="*/ 1758732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  <a:gd name="connsiteX0" fmla="*/ 0 w 5808134"/>
              <a:gd name="connsiteY0" fmla="*/ 3489296 h 3774955"/>
              <a:gd name="connsiteX1" fmla="*/ 180587 w 5808134"/>
              <a:gd name="connsiteY1" fmla="*/ 3401264 h 3774955"/>
              <a:gd name="connsiteX2" fmla="*/ 252595 w 5808134"/>
              <a:gd name="connsiteY2" fmla="*/ 2897208 h 3774955"/>
              <a:gd name="connsiteX3" fmla="*/ 468619 w 5808134"/>
              <a:gd name="connsiteY3" fmla="*/ 3473272 h 3774955"/>
              <a:gd name="connsiteX4" fmla="*/ 1118049 w 5808134"/>
              <a:gd name="connsiteY4" fmla="*/ 3630939 h 3774955"/>
              <a:gd name="connsiteX5" fmla="*/ 1863415 w 5808134"/>
              <a:gd name="connsiteY5" fmla="*/ 3198891 h 3774955"/>
              <a:gd name="connsiteX6" fmla="*/ 2049757 w 5808134"/>
              <a:gd name="connsiteY6" fmla="*/ 174555 h 3774955"/>
              <a:gd name="connsiteX7" fmla="*/ 2192867 w 5808134"/>
              <a:gd name="connsiteY7" fmla="*/ 2151563 h 3774955"/>
              <a:gd name="connsiteX8" fmla="*/ 2422440 w 5808134"/>
              <a:gd name="connsiteY8" fmla="*/ 2262788 h 3774955"/>
              <a:gd name="connsiteX9" fmla="*/ 2670895 w 5808134"/>
              <a:gd name="connsiteY9" fmla="*/ 2118772 h 3774955"/>
              <a:gd name="connsiteX10" fmla="*/ 2963334 w 5808134"/>
              <a:gd name="connsiteY10" fmla="*/ 2769629 h 3774955"/>
              <a:gd name="connsiteX11" fmla="*/ 3540489 w 5808134"/>
              <a:gd name="connsiteY11" fmla="*/ 3342908 h 3774955"/>
              <a:gd name="connsiteX12" fmla="*/ 3788944 w 5808134"/>
              <a:gd name="connsiteY12" fmla="*/ 2118772 h 3774955"/>
              <a:gd name="connsiteX13" fmla="*/ 3997011 w 5808134"/>
              <a:gd name="connsiteY13" fmla="*/ 3617288 h 3774955"/>
              <a:gd name="connsiteX14" fmla="*/ 4161627 w 5808134"/>
              <a:gd name="connsiteY14" fmla="*/ 1584176 h 3774955"/>
              <a:gd name="connsiteX15" fmla="*/ 4347969 w 5808134"/>
              <a:gd name="connsiteY15" fmla="*/ 3528392 h 3774955"/>
              <a:gd name="connsiteX16" fmla="*/ 4534310 w 5808134"/>
              <a:gd name="connsiteY16" fmla="*/ 1758732 h 3774955"/>
              <a:gd name="connsiteX17" fmla="*/ 4724400 w 5808134"/>
              <a:gd name="connsiteY17" fmla="*/ 3269163 h 3774955"/>
              <a:gd name="connsiteX18" fmla="*/ 5088467 w 5808134"/>
              <a:gd name="connsiteY18" fmla="*/ 3328429 h 3774955"/>
              <a:gd name="connsiteX19" fmla="*/ 5291667 w 5808134"/>
              <a:gd name="connsiteY19" fmla="*/ 2769629 h 3774955"/>
              <a:gd name="connsiteX20" fmla="*/ 5511800 w 5808134"/>
              <a:gd name="connsiteY20" fmla="*/ 3396163 h 3774955"/>
              <a:gd name="connsiteX21" fmla="*/ 5808134 w 5808134"/>
              <a:gd name="connsiteY21" fmla="*/ 3582429 h 377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08134" h="3774955">
                <a:moveTo>
                  <a:pt x="0" y="3489296"/>
                </a:moveTo>
                <a:cubicBezTo>
                  <a:pt x="52329" y="3499717"/>
                  <a:pt x="138488" y="3499945"/>
                  <a:pt x="180587" y="3401264"/>
                </a:cubicBezTo>
                <a:cubicBezTo>
                  <a:pt x="222686" y="3302583"/>
                  <a:pt x="204590" y="2885207"/>
                  <a:pt x="252595" y="2897208"/>
                </a:cubicBezTo>
                <a:cubicBezTo>
                  <a:pt x="300600" y="2909209"/>
                  <a:pt x="324377" y="3350984"/>
                  <a:pt x="468619" y="3473272"/>
                </a:cubicBezTo>
                <a:cubicBezTo>
                  <a:pt x="612861" y="3595560"/>
                  <a:pt x="879492" y="3612880"/>
                  <a:pt x="1118049" y="3630939"/>
                </a:cubicBezTo>
                <a:cubicBezTo>
                  <a:pt x="1350515" y="3585209"/>
                  <a:pt x="1708130" y="3774955"/>
                  <a:pt x="1863415" y="3198891"/>
                </a:cubicBezTo>
                <a:cubicBezTo>
                  <a:pt x="2018700" y="2622827"/>
                  <a:pt x="1994848" y="349110"/>
                  <a:pt x="2049757" y="174555"/>
                </a:cubicBezTo>
                <a:cubicBezTo>
                  <a:pt x="2104666" y="0"/>
                  <a:pt x="2130753" y="1803524"/>
                  <a:pt x="2192867" y="2151563"/>
                </a:cubicBezTo>
                <a:cubicBezTo>
                  <a:pt x="2254981" y="2499602"/>
                  <a:pt x="2379643" y="2323824"/>
                  <a:pt x="2422440" y="2262788"/>
                </a:cubicBezTo>
                <a:cubicBezTo>
                  <a:pt x="2553519" y="2211294"/>
                  <a:pt x="2580746" y="2034299"/>
                  <a:pt x="2670895" y="2118772"/>
                </a:cubicBezTo>
                <a:cubicBezTo>
                  <a:pt x="2761044" y="2203245"/>
                  <a:pt x="2818402" y="2565606"/>
                  <a:pt x="2963334" y="2769629"/>
                </a:cubicBezTo>
                <a:cubicBezTo>
                  <a:pt x="3108266" y="2973652"/>
                  <a:pt x="3402887" y="3451384"/>
                  <a:pt x="3540489" y="3342908"/>
                </a:cubicBezTo>
                <a:cubicBezTo>
                  <a:pt x="3678091" y="3234432"/>
                  <a:pt x="3712857" y="2073042"/>
                  <a:pt x="3788944" y="2118772"/>
                </a:cubicBezTo>
                <a:cubicBezTo>
                  <a:pt x="3865031" y="2164502"/>
                  <a:pt x="3934897" y="3706387"/>
                  <a:pt x="3997011" y="3617288"/>
                </a:cubicBezTo>
                <a:cubicBezTo>
                  <a:pt x="4059125" y="3528189"/>
                  <a:pt x="4103134" y="1598992"/>
                  <a:pt x="4161627" y="1584176"/>
                </a:cubicBezTo>
                <a:cubicBezTo>
                  <a:pt x="4220120" y="1569360"/>
                  <a:pt x="4285855" y="3499299"/>
                  <a:pt x="4347969" y="3528392"/>
                </a:cubicBezTo>
                <a:cubicBezTo>
                  <a:pt x="4410083" y="3557485"/>
                  <a:pt x="4471572" y="1801937"/>
                  <a:pt x="4534310" y="1758732"/>
                </a:cubicBezTo>
                <a:cubicBezTo>
                  <a:pt x="4597048" y="1715527"/>
                  <a:pt x="4632041" y="3007547"/>
                  <a:pt x="4724400" y="3269163"/>
                </a:cubicBezTo>
                <a:cubicBezTo>
                  <a:pt x="4816760" y="3530779"/>
                  <a:pt x="4993923" y="3411685"/>
                  <a:pt x="5088467" y="3328429"/>
                </a:cubicBezTo>
                <a:cubicBezTo>
                  <a:pt x="5183012" y="3245173"/>
                  <a:pt x="5221112" y="2758340"/>
                  <a:pt x="5291667" y="2769629"/>
                </a:cubicBezTo>
                <a:cubicBezTo>
                  <a:pt x="5362222" y="2780918"/>
                  <a:pt x="5425722" y="3260696"/>
                  <a:pt x="5511800" y="3396163"/>
                </a:cubicBezTo>
                <a:cubicBezTo>
                  <a:pt x="5597878" y="3531630"/>
                  <a:pt x="5703006" y="3557029"/>
                  <a:pt x="5808134" y="358242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6" name="5 Forma libre">
            <a:extLst>
              <a:ext uri="{FF2B5EF4-FFF2-40B4-BE49-F238E27FC236}">
                <a16:creationId xmlns:a16="http://schemas.microsoft.com/office/drawing/2014/main" id="{7D4CDFAB-23DB-C4E1-BC79-D1F7CFB38674}"/>
              </a:ext>
            </a:extLst>
          </p:cNvPr>
          <p:cNvSpPr/>
          <p:nvPr/>
        </p:nvSpPr>
        <p:spPr>
          <a:xfrm>
            <a:off x="1150938" y="1858963"/>
            <a:ext cx="6734175" cy="3511550"/>
          </a:xfrm>
          <a:custGeom>
            <a:avLst/>
            <a:gdLst>
              <a:gd name="connsiteX0" fmla="*/ 0 w 5808134"/>
              <a:gd name="connsiteY0" fmla="*/ 3242733 h 3643489"/>
              <a:gd name="connsiteX1" fmla="*/ 965200 w 5808134"/>
              <a:gd name="connsiteY1" fmla="*/ 3378200 h 3643489"/>
              <a:gd name="connsiteX2" fmla="*/ 1744134 w 5808134"/>
              <a:gd name="connsiteY2" fmla="*/ 3166533 h 3643489"/>
              <a:gd name="connsiteX3" fmla="*/ 2032000 w 5808134"/>
              <a:gd name="connsiteY3" fmla="*/ 1354666 h 3643489"/>
              <a:gd name="connsiteX4" fmla="*/ 2192867 w 5808134"/>
              <a:gd name="connsiteY4" fmla="*/ 1905000 h 3643489"/>
              <a:gd name="connsiteX5" fmla="*/ 2455334 w 5808134"/>
              <a:gd name="connsiteY5" fmla="*/ 1913466 h 3643489"/>
              <a:gd name="connsiteX6" fmla="*/ 2565400 w 5808134"/>
              <a:gd name="connsiteY6" fmla="*/ 389466 h 3643489"/>
              <a:gd name="connsiteX7" fmla="*/ 2683934 w 5808134"/>
              <a:gd name="connsiteY7" fmla="*/ 355600 h 3643489"/>
              <a:gd name="connsiteX8" fmla="*/ 2963334 w 5808134"/>
              <a:gd name="connsiteY8" fmla="*/ 2523066 h 3643489"/>
              <a:gd name="connsiteX9" fmla="*/ 3572934 w 5808134"/>
              <a:gd name="connsiteY9" fmla="*/ 3378200 h 3643489"/>
              <a:gd name="connsiteX10" fmla="*/ 4055534 w 5808134"/>
              <a:gd name="connsiteY10" fmla="*/ 3378200 h 3643489"/>
              <a:gd name="connsiteX11" fmla="*/ 4191000 w 5808134"/>
              <a:gd name="connsiteY11" fmla="*/ 1786466 h 3643489"/>
              <a:gd name="connsiteX12" fmla="*/ 4309534 w 5808134"/>
              <a:gd name="connsiteY12" fmla="*/ 3132666 h 3643489"/>
              <a:gd name="connsiteX13" fmla="*/ 4529667 w 5808134"/>
              <a:gd name="connsiteY13" fmla="*/ 2523066 h 3643489"/>
              <a:gd name="connsiteX14" fmla="*/ 4724400 w 5808134"/>
              <a:gd name="connsiteY14" fmla="*/ 3022600 h 3643489"/>
              <a:gd name="connsiteX15" fmla="*/ 5088467 w 5808134"/>
              <a:gd name="connsiteY15" fmla="*/ 3081866 h 3643489"/>
              <a:gd name="connsiteX16" fmla="*/ 5291667 w 5808134"/>
              <a:gd name="connsiteY16" fmla="*/ 2523066 h 3643489"/>
              <a:gd name="connsiteX17" fmla="*/ 5511800 w 5808134"/>
              <a:gd name="connsiteY17" fmla="*/ 3149600 h 3643489"/>
              <a:gd name="connsiteX18" fmla="*/ 5808134 w 5808134"/>
              <a:gd name="connsiteY18" fmla="*/ 3335866 h 3643489"/>
              <a:gd name="connsiteX0" fmla="*/ 0 w 5808134"/>
              <a:gd name="connsiteY0" fmla="*/ 3242733 h 3643489"/>
              <a:gd name="connsiteX1" fmla="*/ 468619 w 5808134"/>
              <a:gd name="connsiteY1" fmla="*/ 2650645 h 3643489"/>
              <a:gd name="connsiteX2" fmla="*/ 965200 w 5808134"/>
              <a:gd name="connsiteY2" fmla="*/ 3378200 h 3643489"/>
              <a:gd name="connsiteX3" fmla="*/ 1744134 w 5808134"/>
              <a:gd name="connsiteY3" fmla="*/ 3166533 h 3643489"/>
              <a:gd name="connsiteX4" fmla="*/ 2032000 w 5808134"/>
              <a:gd name="connsiteY4" fmla="*/ 1354666 h 3643489"/>
              <a:gd name="connsiteX5" fmla="*/ 2192867 w 5808134"/>
              <a:gd name="connsiteY5" fmla="*/ 1905000 h 3643489"/>
              <a:gd name="connsiteX6" fmla="*/ 2455334 w 5808134"/>
              <a:gd name="connsiteY6" fmla="*/ 1913466 h 3643489"/>
              <a:gd name="connsiteX7" fmla="*/ 2565400 w 5808134"/>
              <a:gd name="connsiteY7" fmla="*/ 389466 h 3643489"/>
              <a:gd name="connsiteX8" fmla="*/ 2683934 w 5808134"/>
              <a:gd name="connsiteY8" fmla="*/ 355600 h 3643489"/>
              <a:gd name="connsiteX9" fmla="*/ 2963334 w 5808134"/>
              <a:gd name="connsiteY9" fmla="*/ 2523066 h 3643489"/>
              <a:gd name="connsiteX10" fmla="*/ 3572934 w 5808134"/>
              <a:gd name="connsiteY10" fmla="*/ 3378200 h 3643489"/>
              <a:gd name="connsiteX11" fmla="*/ 4055534 w 5808134"/>
              <a:gd name="connsiteY11" fmla="*/ 3378200 h 3643489"/>
              <a:gd name="connsiteX12" fmla="*/ 4191000 w 5808134"/>
              <a:gd name="connsiteY12" fmla="*/ 1786466 h 3643489"/>
              <a:gd name="connsiteX13" fmla="*/ 4309534 w 5808134"/>
              <a:gd name="connsiteY13" fmla="*/ 3132666 h 3643489"/>
              <a:gd name="connsiteX14" fmla="*/ 4529667 w 5808134"/>
              <a:gd name="connsiteY14" fmla="*/ 2523066 h 3643489"/>
              <a:gd name="connsiteX15" fmla="*/ 4724400 w 5808134"/>
              <a:gd name="connsiteY15" fmla="*/ 3022600 h 3643489"/>
              <a:gd name="connsiteX16" fmla="*/ 5088467 w 5808134"/>
              <a:gd name="connsiteY16" fmla="*/ 3081866 h 3643489"/>
              <a:gd name="connsiteX17" fmla="*/ 5291667 w 5808134"/>
              <a:gd name="connsiteY17" fmla="*/ 2523066 h 3643489"/>
              <a:gd name="connsiteX18" fmla="*/ 5511800 w 5808134"/>
              <a:gd name="connsiteY18" fmla="*/ 3149600 h 3643489"/>
              <a:gd name="connsiteX19" fmla="*/ 5808134 w 5808134"/>
              <a:gd name="connsiteY19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468619 w 5808134"/>
              <a:gd name="connsiteY2" fmla="*/ 2650645 h 3643489"/>
              <a:gd name="connsiteX3" fmla="*/ 965200 w 5808134"/>
              <a:gd name="connsiteY3" fmla="*/ 3378200 h 3643489"/>
              <a:gd name="connsiteX4" fmla="*/ 1744134 w 5808134"/>
              <a:gd name="connsiteY4" fmla="*/ 3166533 h 3643489"/>
              <a:gd name="connsiteX5" fmla="*/ 2032000 w 5808134"/>
              <a:gd name="connsiteY5" fmla="*/ 1354666 h 3643489"/>
              <a:gd name="connsiteX6" fmla="*/ 2192867 w 5808134"/>
              <a:gd name="connsiteY6" fmla="*/ 1905000 h 3643489"/>
              <a:gd name="connsiteX7" fmla="*/ 2455334 w 5808134"/>
              <a:gd name="connsiteY7" fmla="*/ 1913466 h 3643489"/>
              <a:gd name="connsiteX8" fmla="*/ 2565400 w 5808134"/>
              <a:gd name="connsiteY8" fmla="*/ 389466 h 3643489"/>
              <a:gd name="connsiteX9" fmla="*/ 2683934 w 5808134"/>
              <a:gd name="connsiteY9" fmla="*/ 355600 h 3643489"/>
              <a:gd name="connsiteX10" fmla="*/ 2963334 w 5808134"/>
              <a:gd name="connsiteY10" fmla="*/ 2523066 h 3643489"/>
              <a:gd name="connsiteX11" fmla="*/ 3572934 w 5808134"/>
              <a:gd name="connsiteY11" fmla="*/ 3378200 h 3643489"/>
              <a:gd name="connsiteX12" fmla="*/ 4055534 w 5808134"/>
              <a:gd name="connsiteY12" fmla="*/ 3378200 h 3643489"/>
              <a:gd name="connsiteX13" fmla="*/ 4191000 w 5808134"/>
              <a:gd name="connsiteY13" fmla="*/ 1786466 h 3643489"/>
              <a:gd name="connsiteX14" fmla="*/ 4309534 w 5808134"/>
              <a:gd name="connsiteY14" fmla="*/ 3132666 h 3643489"/>
              <a:gd name="connsiteX15" fmla="*/ 4529667 w 5808134"/>
              <a:gd name="connsiteY15" fmla="*/ 2523066 h 3643489"/>
              <a:gd name="connsiteX16" fmla="*/ 4724400 w 5808134"/>
              <a:gd name="connsiteY16" fmla="*/ 3022600 h 3643489"/>
              <a:gd name="connsiteX17" fmla="*/ 5088467 w 5808134"/>
              <a:gd name="connsiteY17" fmla="*/ 3081866 h 3643489"/>
              <a:gd name="connsiteX18" fmla="*/ 5291667 w 5808134"/>
              <a:gd name="connsiteY18" fmla="*/ 2523066 h 3643489"/>
              <a:gd name="connsiteX19" fmla="*/ 5511800 w 5808134"/>
              <a:gd name="connsiteY19" fmla="*/ 3149600 h 3643489"/>
              <a:gd name="connsiteX20" fmla="*/ 5808134 w 5808134"/>
              <a:gd name="connsiteY20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252595 w 5808134"/>
              <a:gd name="connsiteY2" fmla="*/ 2650645 h 3643489"/>
              <a:gd name="connsiteX3" fmla="*/ 965200 w 5808134"/>
              <a:gd name="connsiteY3" fmla="*/ 3378200 h 3643489"/>
              <a:gd name="connsiteX4" fmla="*/ 1744134 w 5808134"/>
              <a:gd name="connsiteY4" fmla="*/ 3166533 h 3643489"/>
              <a:gd name="connsiteX5" fmla="*/ 2032000 w 5808134"/>
              <a:gd name="connsiteY5" fmla="*/ 1354666 h 3643489"/>
              <a:gd name="connsiteX6" fmla="*/ 2192867 w 5808134"/>
              <a:gd name="connsiteY6" fmla="*/ 1905000 h 3643489"/>
              <a:gd name="connsiteX7" fmla="*/ 2455334 w 5808134"/>
              <a:gd name="connsiteY7" fmla="*/ 1913466 h 3643489"/>
              <a:gd name="connsiteX8" fmla="*/ 2565400 w 5808134"/>
              <a:gd name="connsiteY8" fmla="*/ 389466 h 3643489"/>
              <a:gd name="connsiteX9" fmla="*/ 2683934 w 5808134"/>
              <a:gd name="connsiteY9" fmla="*/ 355600 h 3643489"/>
              <a:gd name="connsiteX10" fmla="*/ 2963334 w 5808134"/>
              <a:gd name="connsiteY10" fmla="*/ 2523066 h 3643489"/>
              <a:gd name="connsiteX11" fmla="*/ 3572934 w 5808134"/>
              <a:gd name="connsiteY11" fmla="*/ 3378200 h 3643489"/>
              <a:gd name="connsiteX12" fmla="*/ 4055534 w 5808134"/>
              <a:gd name="connsiteY12" fmla="*/ 3378200 h 3643489"/>
              <a:gd name="connsiteX13" fmla="*/ 4191000 w 5808134"/>
              <a:gd name="connsiteY13" fmla="*/ 1786466 h 3643489"/>
              <a:gd name="connsiteX14" fmla="*/ 4309534 w 5808134"/>
              <a:gd name="connsiteY14" fmla="*/ 3132666 h 3643489"/>
              <a:gd name="connsiteX15" fmla="*/ 4529667 w 5808134"/>
              <a:gd name="connsiteY15" fmla="*/ 2523066 h 3643489"/>
              <a:gd name="connsiteX16" fmla="*/ 4724400 w 5808134"/>
              <a:gd name="connsiteY16" fmla="*/ 3022600 h 3643489"/>
              <a:gd name="connsiteX17" fmla="*/ 5088467 w 5808134"/>
              <a:gd name="connsiteY17" fmla="*/ 3081866 h 3643489"/>
              <a:gd name="connsiteX18" fmla="*/ 5291667 w 5808134"/>
              <a:gd name="connsiteY18" fmla="*/ 2523066 h 3643489"/>
              <a:gd name="connsiteX19" fmla="*/ 5511800 w 5808134"/>
              <a:gd name="connsiteY19" fmla="*/ 3149600 h 3643489"/>
              <a:gd name="connsiteX20" fmla="*/ 5808134 w 5808134"/>
              <a:gd name="connsiteY20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252595 w 5808134"/>
              <a:gd name="connsiteY2" fmla="*/ 2650645 h 3643489"/>
              <a:gd name="connsiteX3" fmla="*/ 468619 w 5808134"/>
              <a:gd name="connsiteY3" fmla="*/ 3226709 h 3643489"/>
              <a:gd name="connsiteX4" fmla="*/ 965200 w 5808134"/>
              <a:gd name="connsiteY4" fmla="*/ 3378200 h 3643489"/>
              <a:gd name="connsiteX5" fmla="*/ 1744134 w 5808134"/>
              <a:gd name="connsiteY5" fmla="*/ 3166533 h 3643489"/>
              <a:gd name="connsiteX6" fmla="*/ 2032000 w 5808134"/>
              <a:gd name="connsiteY6" fmla="*/ 1354666 h 3643489"/>
              <a:gd name="connsiteX7" fmla="*/ 2192867 w 5808134"/>
              <a:gd name="connsiteY7" fmla="*/ 1905000 h 3643489"/>
              <a:gd name="connsiteX8" fmla="*/ 2455334 w 5808134"/>
              <a:gd name="connsiteY8" fmla="*/ 1913466 h 3643489"/>
              <a:gd name="connsiteX9" fmla="*/ 2565400 w 5808134"/>
              <a:gd name="connsiteY9" fmla="*/ 389466 h 3643489"/>
              <a:gd name="connsiteX10" fmla="*/ 2683934 w 5808134"/>
              <a:gd name="connsiteY10" fmla="*/ 355600 h 3643489"/>
              <a:gd name="connsiteX11" fmla="*/ 2963334 w 5808134"/>
              <a:gd name="connsiteY11" fmla="*/ 2523066 h 3643489"/>
              <a:gd name="connsiteX12" fmla="*/ 3572934 w 5808134"/>
              <a:gd name="connsiteY12" fmla="*/ 3378200 h 3643489"/>
              <a:gd name="connsiteX13" fmla="*/ 4055534 w 5808134"/>
              <a:gd name="connsiteY13" fmla="*/ 3378200 h 3643489"/>
              <a:gd name="connsiteX14" fmla="*/ 4191000 w 5808134"/>
              <a:gd name="connsiteY14" fmla="*/ 1786466 h 3643489"/>
              <a:gd name="connsiteX15" fmla="*/ 4309534 w 5808134"/>
              <a:gd name="connsiteY15" fmla="*/ 3132666 h 3643489"/>
              <a:gd name="connsiteX16" fmla="*/ 4529667 w 5808134"/>
              <a:gd name="connsiteY16" fmla="*/ 2523066 h 3643489"/>
              <a:gd name="connsiteX17" fmla="*/ 4724400 w 5808134"/>
              <a:gd name="connsiteY17" fmla="*/ 3022600 h 3643489"/>
              <a:gd name="connsiteX18" fmla="*/ 5088467 w 5808134"/>
              <a:gd name="connsiteY18" fmla="*/ 3081866 h 3643489"/>
              <a:gd name="connsiteX19" fmla="*/ 5291667 w 5808134"/>
              <a:gd name="connsiteY19" fmla="*/ 2523066 h 3643489"/>
              <a:gd name="connsiteX20" fmla="*/ 5511800 w 5808134"/>
              <a:gd name="connsiteY20" fmla="*/ 3149600 h 3643489"/>
              <a:gd name="connsiteX21" fmla="*/ 5808134 w 5808134"/>
              <a:gd name="connsiteY21" fmla="*/ 3335866 h 3643489"/>
              <a:gd name="connsiteX0" fmla="*/ 0 w 5808134"/>
              <a:gd name="connsiteY0" fmla="*/ 3242733 h 3643489"/>
              <a:gd name="connsiteX1" fmla="*/ 180587 w 5808134"/>
              <a:gd name="connsiteY1" fmla="*/ 3154701 h 3643489"/>
              <a:gd name="connsiteX2" fmla="*/ 252595 w 5808134"/>
              <a:gd name="connsiteY2" fmla="*/ 2650645 h 3643489"/>
              <a:gd name="connsiteX3" fmla="*/ 468619 w 5808134"/>
              <a:gd name="connsiteY3" fmla="*/ 3226709 h 3643489"/>
              <a:gd name="connsiteX4" fmla="*/ 965200 w 5808134"/>
              <a:gd name="connsiteY4" fmla="*/ 3378200 h 3643489"/>
              <a:gd name="connsiteX5" fmla="*/ 1744134 w 5808134"/>
              <a:gd name="connsiteY5" fmla="*/ 3166533 h 3643489"/>
              <a:gd name="connsiteX6" fmla="*/ 2032000 w 5808134"/>
              <a:gd name="connsiteY6" fmla="*/ 1354666 h 3643489"/>
              <a:gd name="connsiteX7" fmla="*/ 2192867 w 5808134"/>
              <a:gd name="connsiteY7" fmla="*/ 1905000 h 3643489"/>
              <a:gd name="connsiteX8" fmla="*/ 2455334 w 5808134"/>
              <a:gd name="connsiteY8" fmla="*/ 1913466 h 3643489"/>
              <a:gd name="connsiteX9" fmla="*/ 2565400 w 5808134"/>
              <a:gd name="connsiteY9" fmla="*/ 389466 h 3643489"/>
              <a:gd name="connsiteX10" fmla="*/ 2683934 w 5808134"/>
              <a:gd name="connsiteY10" fmla="*/ 355600 h 3643489"/>
              <a:gd name="connsiteX11" fmla="*/ 2963334 w 5808134"/>
              <a:gd name="connsiteY11" fmla="*/ 2523066 h 3643489"/>
              <a:gd name="connsiteX12" fmla="*/ 3572934 w 5808134"/>
              <a:gd name="connsiteY12" fmla="*/ 3378200 h 3643489"/>
              <a:gd name="connsiteX13" fmla="*/ 4055534 w 5808134"/>
              <a:gd name="connsiteY13" fmla="*/ 3378200 h 3643489"/>
              <a:gd name="connsiteX14" fmla="*/ 4191000 w 5808134"/>
              <a:gd name="connsiteY14" fmla="*/ 1786466 h 3643489"/>
              <a:gd name="connsiteX15" fmla="*/ 4309534 w 5808134"/>
              <a:gd name="connsiteY15" fmla="*/ 3132666 h 3643489"/>
              <a:gd name="connsiteX16" fmla="*/ 4529667 w 5808134"/>
              <a:gd name="connsiteY16" fmla="*/ 2523066 h 3643489"/>
              <a:gd name="connsiteX17" fmla="*/ 4724400 w 5808134"/>
              <a:gd name="connsiteY17" fmla="*/ 3022600 h 3643489"/>
              <a:gd name="connsiteX18" fmla="*/ 5088467 w 5808134"/>
              <a:gd name="connsiteY18" fmla="*/ 3081866 h 3643489"/>
              <a:gd name="connsiteX19" fmla="*/ 5291667 w 5808134"/>
              <a:gd name="connsiteY19" fmla="*/ 2523066 h 3643489"/>
              <a:gd name="connsiteX20" fmla="*/ 5511800 w 5808134"/>
              <a:gd name="connsiteY20" fmla="*/ 3149600 h 3643489"/>
              <a:gd name="connsiteX21" fmla="*/ 5808134 w 5808134"/>
              <a:gd name="connsiteY21" fmla="*/ 3335866 h 3643489"/>
              <a:gd name="connsiteX0" fmla="*/ 0 w 5808134"/>
              <a:gd name="connsiteY0" fmla="*/ 3242733 h 3642243"/>
              <a:gd name="connsiteX1" fmla="*/ 180587 w 5808134"/>
              <a:gd name="connsiteY1" fmla="*/ 3154701 h 3642243"/>
              <a:gd name="connsiteX2" fmla="*/ 252595 w 5808134"/>
              <a:gd name="connsiteY2" fmla="*/ 2650645 h 3642243"/>
              <a:gd name="connsiteX3" fmla="*/ 468619 w 5808134"/>
              <a:gd name="connsiteY3" fmla="*/ 3226709 h 3642243"/>
              <a:gd name="connsiteX4" fmla="*/ 965200 w 5808134"/>
              <a:gd name="connsiteY4" fmla="*/ 3378200 h 3642243"/>
              <a:gd name="connsiteX5" fmla="*/ 1744134 w 5808134"/>
              <a:gd name="connsiteY5" fmla="*/ 3166533 h 3642243"/>
              <a:gd name="connsiteX6" fmla="*/ 2032000 w 5808134"/>
              <a:gd name="connsiteY6" fmla="*/ 1354666 h 3642243"/>
              <a:gd name="connsiteX7" fmla="*/ 2192867 w 5808134"/>
              <a:gd name="connsiteY7" fmla="*/ 1905000 h 3642243"/>
              <a:gd name="connsiteX8" fmla="*/ 2455334 w 5808134"/>
              <a:gd name="connsiteY8" fmla="*/ 1913466 h 3642243"/>
              <a:gd name="connsiteX9" fmla="*/ 2565400 w 5808134"/>
              <a:gd name="connsiteY9" fmla="*/ 389466 h 3642243"/>
              <a:gd name="connsiteX10" fmla="*/ 2683934 w 5808134"/>
              <a:gd name="connsiteY10" fmla="*/ 355600 h 3642243"/>
              <a:gd name="connsiteX11" fmla="*/ 2963334 w 5808134"/>
              <a:gd name="connsiteY11" fmla="*/ 2523066 h 3642243"/>
              <a:gd name="connsiteX12" fmla="*/ 3420947 w 5808134"/>
              <a:gd name="connsiteY12" fmla="*/ 3370725 h 3642243"/>
              <a:gd name="connsiteX13" fmla="*/ 4055534 w 5808134"/>
              <a:gd name="connsiteY13" fmla="*/ 3378200 h 3642243"/>
              <a:gd name="connsiteX14" fmla="*/ 4191000 w 5808134"/>
              <a:gd name="connsiteY14" fmla="*/ 1786466 h 3642243"/>
              <a:gd name="connsiteX15" fmla="*/ 4309534 w 5808134"/>
              <a:gd name="connsiteY15" fmla="*/ 3132666 h 3642243"/>
              <a:gd name="connsiteX16" fmla="*/ 4529667 w 5808134"/>
              <a:gd name="connsiteY16" fmla="*/ 2523066 h 3642243"/>
              <a:gd name="connsiteX17" fmla="*/ 4724400 w 5808134"/>
              <a:gd name="connsiteY17" fmla="*/ 3022600 h 3642243"/>
              <a:gd name="connsiteX18" fmla="*/ 5088467 w 5808134"/>
              <a:gd name="connsiteY18" fmla="*/ 3081866 h 3642243"/>
              <a:gd name="connsiteX19" fmla="*/ 5291667 w 5808134"/>
              <a:gd name="connsiteY19" fmla="*/ 2523066 h 3642243"/>
              <a:gd name="connsiteX20" fmla="*/ 5511800 w 5808134"/>
              <a:gd name="connsiteY20" fmla="*/ 3149600 h 3642243"/>
              <a:gd name="connsiteX21" fmla="*/ 5808134 w 5808134"/>
              <a:gd name="connsiteY21" fmla="*/ 3335866 h 3642243"/>
              <a:gd name="connsiteX0" fmla="*/ 0 w 5808134"/>
              <a:gd name="connsiteY0" fmla="*/ 3242733 h 3634768"/>
              <a:gd name="connsiteX1" fmla="*/ 180587 w 5808134"/>
              <a:gd name="connsiteY1" fmla="*/ 3154701 h 3634768"/>
              <a:gd name="connsiteX2" fmla="*/ 252595 w 5808134"/>
              <a:gd name="connsiteY2" fmla="*/ 2650645 h 3634768"/>
              <a:gd name="connsiteX3" fmla="*/ 468619 w 5808134"/>
              <a:gd name="connsiteY3" fmla="*/ 3226709 h 3634768"/>
              <a:gd name="connsiteX4" fmla="*/ 965200 w 5808134"/>
              <a:gd name="connsiteY4" fmla="*/ 3378200 h 3634768"/>
              <a:gd name="connsiteX5" fmla="*/ 1744134 w 5808134"/>
              <a:gd name="connsiteY5" fmla="*/ 3166533 h 3634768"/>
              <a:gd name="connsiteX6" fmla="*/ 2032000 w 5808134"/>
              <a:gd name="connsiteY6" fmla="*/ 1354666 h 3634768"/>
              <a:gd name="connsiteX7" fmla="*/ 2192867 w 5808134"/>
              <a:gd name="connsiteY7" fmla="*/ 1905000 h 3634768"/>
              <a:gd name="connsiteX8" fmla="*/ 2455334 w 5808134"/>
              <a:gd name="connsiteY8" fmla="*/ 1913466 h 3634768"/>
              <a:gd name="connsiteX9" fmla="*/ 2565400 w 5808134"/>
              <a:gd name="connsiteY9" fmla="*/ 389466 h 3634768"/>
              <a:gd name="connsiteX10" fmla="*/ 2683934 w 5808134"/>
              <a:gd name="connsiteY10" fmla="*/ 355600 h 3634768"/>
              <a:gd name="connsiteX11" fmla="*/ 2963334 w 5808134"/>
              <a:gd name="connsiteY11" fmla="*/ 2523066 h 3634768"/>
              <a:gd name="connsiteX12" fmla="*/ 3420947 w 5808134"/>
              <a:gd name="connsiteY12" fmla="*/ 3370725 h 3634768"/>
              <a:gd name="connsiteX13" fmla="*/ 3997011 w 5808134"/>
              <a:gd name="connsiteY13" fmla="*/ 3370725 h 3634768"/>
              <a:gd name="connsiteX14" fmla="*/ 4191000 w 5808134"/>
              <a:gd name="connsiteY14" fmla="*/ 1786466 h 3634768"/>
              <a:gd name="connsiteX15" fmla="*/ 4309534 w 5808134"/>
              <a:gd name="connsiteY15" fmla="*/ 3132666 h 3634768"/>
              <a:gd name="connsiteX16" fmla="*/ 4529667 w 5808134"/>
              <a:gd name="connsiteY16" fmla="*/ 2523066 h 3634768"/>
              <a:gd name="connsiteX17" fmla="*/ 4724400 w 5808134"/>
              <a:gd name="connsiteY17" fmla="*/ 3022600 h 3634768"/>
              <a:gd name="connsiteX18" fmla="*/ 5088467 w 5808134"/>
              <a:gd name="connsiteY18" fmla="*/ 3081866 h 3634768"/>
              <a:gd name="connsiteX19" fmla="*/ 5291667 w 5808134"/>
              <a:gd name="connsiteY19" fmla="*/ 2523066 h 3634768"/>
              <a:gd name="connsiteX20" fmla="*/ 5511800 w 5808134"/>
              <a:gd name="connsiteY20" fmla="*/ 3149600 h 3634768"/>
              <a:gd name="connsiteX21" fmla="*/ 5808134 w 5808134"/>
              <a:gd name="connsiteY21" fmla="*/ 3335866 h 3634768"/>
              <a:gd name="connsiteX0" fmla="*/ 0 w 5808134"/>
              <a:gd name="connsiteY0" fmla="*/ 3242733 h 3512002"/>
              <a:gd name="connsiteX1" fmla="*/ 180587 w 5808134"/>
              <a:gd name="connsiteY1" fmla="*/ 3154701 h 3512002"/>
              <a:gd name="connsiteX2" fmla="*/ 252595 w 5808134"/>
              <a:gd name="connsiteY2" fmla="*/ 2650645 h 3512002"/>
              <a:gd name="connsiteX3" fmla="*/ 468619 w 5808134"/>
              <a:gd name="connsiteY3" fmla="*/ 3226709 h 3512002"/>
              <a:gd name="connsiteX4" fmla="*/ 965200 w 5808134"/>
              <a:gd name="connsiteY4" fmla="*/ 3378200 h 3512002"/>
              <a:gd name="connsiteX5" fmla="*/ 1744134 w 5808134"/>
              <a:gd name="connsiteY5" fmla="*/ 3166533 h 3512002"/>
              <a:gd name="connsiteX6" fmla="*/ 2032000 w 5808134"/>
              <a:gd name="connsiteY6" fmla="*/ 1354666 h 3512002"/>
              <a:gd name="connsiteX7" fmla="*/ 2192867 w 5808134"/>
              <a:gd name="connsiteY7" fmla="*/ 1905000 h 3512002"/>
              <a:gd name="connsiteX8" fmla="*/ 2455334 w 5808134"/>
              <a:gd name="connsiteY8" fmla="*/ 1913466 h 3512002"/>
              <a:gd name="connsiteX9" fmla="*/ 2565400 w 5808134"/>
              <a:gd name="connsiteY9" fmla="*/ 389466 h 3512002"/>
              <a:gd name="connsiteX10" fmla="*/ 2683934 w 5808134"/>
              <a:gd name="connsiteY10" fmla="*/ 355600 h 3512002"/>
              <a:gd name="connsiteX11" fmla="*/ 2963334 w 5808134"/>
              <a:gd name="connsiteY11" fmla="*/ 2523066 h 3512002"/>
              <a:gd name="connsiteX12" fmla="*/ 3420947 w 5808134"/>
              <a:gd name="connsiteY12" fmla="*/ 3370725 h 3512002"/>
              <a:gd name="connsiteX13" fmla="*/ 3997011 w 5808134"/>
              <a:gd name="connsiteY13" fmla="*/ 3370725 h 3512002"/>
              <a:gd name="connsiteX14" fmla="*/ 4131060 w 5808134"/>
              <a:gd name="connsiteY14" fmla="*/ 2722653 h 3512002"/>
              <a:gd name="connsiteX15" fmla="*/ 4191000 w 5808134"/>
              <a:gd name="connsiteY15" fmla="*/ 1786466 h 3512002"/>
              <a:gd name="connsiteX16" fmla="*/ 4309534 w 5808134"/>
              <a:gd name="connsiteY16" fmla="*/ 3132666 h 3512002"/>
              <a:gd name="connsiteX17" fmla="*/ 4529667 w 5808134"/>
              <a:gd name="connsiteY17" fmla="*/ 2523066 h 3512002"/>
              <a:gd name="connsiteX18" fmla="*/ 4724400 w 5808134"/>
              <a:gd name="connsiteY18" fmla="*/ 3022600 h 3512002"/>
              <a:gd name="connsiteX19" fmla="*/ 5088467 w 5808134"/>
              <a:gd name="connsiteY19" fmla="*/ 3081866 h 3512002"/>
              <a:gd name="connsiteX20" fmla="*/ 5291667 w 5808134"/>
              <a:gd name="connsiteY20" fmla="*/ 2523066 h 3512002"/>
              <a:gd name="connsiteX21" fmla="*/ 5511800 w 5808134"/>
              <a:gd name="connsiteY21" fmla="*/ 3149600 h 3512002"/>
              <a:gd name="connsiteX22" fmla="*/ 5808134 w 5808134"/>
              <a:gd name="connsiteY22" fmla="*/ 3335866 h 351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08134" h="3512002">
                <a:moveTo>
                  <a:pt x="0" y="3242733"/>
                </a:moveTo>
                <a:cubicBezTo>
                  <a:pt x="52329" y="3253154"/>
                  <a:pt x="138488" y="3253382"/>
                  <a:pt x="180587" y="3154701"/>
                </a:cubicBezTo>
                <a:cubicBezTo>
                  <a:pt x="222686" y="3056020"/>
                  <a:pt x="204590" y="2638644"/>
                  <a:pt x="252595" y="2650645"/>
                </a:cubicBezTo>
                <a:cubicBezTo>
                  <a:pt x="300600" y="2662646"/>
                  <a:pt x="349852" y="3105450"/>
                  <a:pt x="468619" y="3226709"/>
                </a:cubicBezTo>
                <a:cubicBezTo>
                  <a:pt x="587387" y="3347968"/>
                  <a:pt x="752614" y="3388229"/>
                  <a:pt x="965200" y="3378200"/>
                </a:cubicBezTo>
                <a:cubicBezTo>
                  <a:pt x="1177786" y="3368171"/>
                  <a:pt x="1566334" y="3503789"/>
                  <a:pt x="1744134" y="3166533"/>
                </a:cubicBezTo>
                <a:cubicBezTo>
                  <a:pt x="1921934" y="2829277"/>
                  <a:pt x="1957211" y="1564922"/>
                  <a:pt x="2032000" y="1354666"/>
                </a:cubicBezTo>
                <a:cubicBezTo>
                  <a:pt x="2106789" y="1144410"/>
                  <a:pt x="2122311" y="1811867"/>
                  <a:pt x="2192867" y="1905000"/>
                </a:cubicBezTo>
                <a:cubicBezTo>
                  <a:pt x="2263423" y="1998133"/>
                  <a:pt x="2393245" y="2166055"/>
                  <a:pt x="2455334" y="1913466"/>
                </a:cubicBezTo>
                <a:cubicBezTo>
                  <a:pt x="2517423" y="1660877"/>
                  <a:pt x="2527300" y="649110"/>
                  <a:pt x="2565400" y="389466"/>
                </a:cubicBezTo>
                <a:cubicBezTo>
                  <a:pt x="2603500" y="129822"/>
                  <a:pt x="2617612" y="0"/>
                  <a:pt x="2683934" y="355600"/>
                </a:cubicBezTo>
                <a:cubicBezTo>
                  <a:pt x="2750256" y="711200"/>
                  <a:pt x="2840499" y="2020545"/>
                  <a:pt x="2963334" y="2523066"/>
                </a:cubicBezTo>
                <a:cubicBezTo>
                  <a:pt x="3086169" y="3025587"/>
                  <a:pt x="3248668" y="3229449"/>
                  <a:pt x="3420947" y="3370725"/>
                </a:cubicBezTo>
                <a:cubicBezTo>
                  <a:pt x="3593227" y="3512002"/>
                  <a:pt x="3878659" y="3478737"/>
                  <a:pt x="3997011" y="3370725"/>
                </a:cubicBezTo>
                <a:cubicBezTo>
                  <a:pt x="4115363" y="3262713"/>
                  <a:pt x="4098729" y="2986696"/>
                  <a:pt x="4131060" y="2722653"/>
                </a:cubicBezTo>
                <a:cubicBezTo>
                  <a:pt x="4163391" y="2458610"/>
                  <a:pt x="4161254" y="1718131"/>
                  <a:pt x="4191000" y="1786466"/>
                </a:cubicBezTo>
                <a:cubicBezTo>
                  <a:pt x="4220746" y="1854801"/>
                  <a:pt x="4253089" y="3009899"/>
                  <a:pt x="4309534" y="3132666"/>
                </a:cubicBezTo>
                <a:cubicBezTo>
                  <a:pt x="4365979" y="3255433"/>
                  <a:pt x="4460523" y="2541410"/>
                  <a:pt x="4529667" y="2523066"/>
                </a:cubicBezTo>
                <a:cubicBezTo>
                  <a:pt x="4598811" y="2504722"/>
                  <a:pt x="4631267" y="2929467"/>
                  <a:pt x="4724400" y="3022600"/>
                </a:cubicBezTo>
                <a:cubicBezTo>
                  <a:pt x="4817533" y="3115733"/>
                  <a:pt x="4993923" y="3165122"/>
                  <a:pt x="5088467" y="3081866"/>
                </a:cubicBezTo>
                <a:cubicBezTo>
                  <a:pt x="5183012" y="2998610"/>
                  <a:pt x="5221112" y="2511777"/>
                  <a:pt x="5291667" y="2523066"/>
                </a:cubicBezTo>
                <a:cubicBezTo>
                  <a:pt x="5362222" y="2534355"/>
                  <a:pt x="5425722" y="3014133"/>
                  <a:pt x="5511800" y="3149600"/>
                </a:cubicBezTo>
                <a:cubicBezTo>
                  <a:pt x="5597878" y="3285067"/>
                  <a:pt x="5703006" y="3310466"/>
                  <a:pt x="5808134" y="3335866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20A230A0-2DDD-4FEB-FC5C-1D77B8498F30}"/>
              </a:ext>
            </a:extLst>
          </p:cNvPr>
          <p:cNvSpPr txBox="1"/>
          <p:nvPr/>
        </p:nvSpPr>
        <p:spPr>
          <a:xfrm rot="19040397">
            <a:off x="1089025" y="1181100"/>
            <a:ext cx="9112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1200" dirty="0">
                <a:latin typeface="+mn-lt"/>
                <a:cs typeface="Arial" charset="0"/>
              </a:rPr>
              <a:t>Turbulencia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DD43C056-BAC0-92C3-34F0-FBA1BE1748F4}"/>
              </a:ext>
            </a:extLst>
          </p:cNvPr>
          <p:cNvSpPr txBox="1"/>
          <p:nvPr/>
        </p:nvSpPr>
        <p:spPr>
          <a:xfrm rot="19040397">
            <a:off x="3203575" y="993775"/>
            <a:ext cx="644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200" dirty="0">
                <a:latin typeface="+mn-lt"/>
                <a:cs typeface="Arial" charset="0"/>
              </a:rPr>
              <a:t>Ciclo diario</a:t>
            </a: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5BA820DE-BA98-E972-A30E-C2D9B2C36CAE}"/>
              </a:ext>
            </a:extLst>
          </p:cNvPr>
          <p:cNvSpPr txBox="1"/>
          <p:nvPr/>
        </p:nvSpPr>
        <p:spPr>
          <a:xfrm rot="19040397">
            <a:off x="3773488" y="1128713"/>
            <a:ext cx="7572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1200" dirty="0">
                <a:latin typeface="+mn-lt"/>
                <a:cs typeface="Arial" charset="0"/>
              </a:rPr>
              <a:t>Sinóptica</a:t>
            </a:r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AA470E8A-13F4-31A7-7FFB-4E2554D1C2A1}"/>
              </a:ext>
            </a:extLst>
          </p:cNvPr>
          <p:cNvSpPr txBox="1"/>
          <p:nvPr/>
        </p:nvSpPr>
        <p:spPr>
          <a:xfrm rot="19040397">
            <a:off x="5108575" y="1030288"/>
            <a:ext cx="46831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1200" dirty="0">
                <a:latin typeface="+mn-lt"/>
                <a:cs typeface="Arial" charset="0"/>
              </a:rPr>
              <a:t>MJO</a:t>
            </a: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F586A37D-1267-DACB-F274-199324485D7E}"/>
              </a:ext>
            </a:extLst>
          </p:cNvPr>
          <p:cNvSpPr txBox="1"/>
          <p:nvPr/>
        </p:nvSpPr>
        <p:spPr>
          <a:xfrm rot="19040397">
            <a:off x="5575300" y="931863"/>
            <a:ext cx="673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200" dirty="0">
                <a:latin typeface="+mn-lt"/>
                <a:cs typeface="Arial" charset="0"/>
              </a:rPr>
              <a:t>Ciclo anual</a:t>
            </a: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580D86FE-4AB7-AA12-55B6-104AFEFCC04D}"/>
              </a:ext>
            </a:extLst>
          </p:cNvPr>
          <p:cNvSpPr txBox="1"/>
          <p:nvPr/>
        </p:nvSpPr>
        <p:spPr>
          <a:xfrm rot="19040397">
            <a:off x="6107113" y="1052513"/>
            <a:ext cx="53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1200" dirty="0">
                <a:latin typeface="+mn-lt"/>
                <a:cs typeface="Arial" charset="0"/>
              </a:rPr>
              <a:t>ENSO</a:t>
            </a: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D5048190-21B9-5579-890A-AE0567FF7CA4}"/>
              </a:ext>
            </a:extLst>
          </p:cNvPr>
          <p:cNvSpPr txBox="1"/>
          <p:nvPr/>
        </p:nvSpPr>
        <p:spPr>
          <a:xfrm rot="19040397">
            <a:off x="7124700" y="1028700"/>
            <a:ext cx="4619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1200" dirty="0">
                <a:latin typeface="+mn-lt"/>
                <a:cs typeface="Arial" charset="0"/>
              </a:rPr>
              <a:t>PDO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7B548E34-559B-9893-612D-9028E07EF0FE}"/>
              </a:ext>
            </a:extLst>
          </p:cNvPr>
          <p:cNvSpPr txBox="1"/>
          <p:nvPr/>
        </p:nvSpPr>
        <p:spPr>
          <a:xfrm>
            <a:off x="2700338" y="2276475"/>
            <a:ext cx="790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1400" dirty="0">
                <a:solidFill>
                  <a:srgbClr val="00B050"/>
                </a:solidFill>
                <a:latin typeface="+mn-lt"/>
                <a:cs typeface="Arial" charset="0"/>
              </a:rPr>
              <a:t>Trópicos</a:t>
            </a:r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7B36B8CE-0A32-1050-4155-513A6D9AD1BD}"/>
              </a:ext>
            </a:extLst>
          </p:cNvPr>
          <p:cNvSpPr txBox="1"/>
          <p:nvPr/>
        </p:nvSpPr>
        <p:spPr>
          <a:xfrm>
            <a:off x="4356100" y="2205038"/>
            <a:ext cx="936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400" dirty="0">
                <a:solidFill>
                  <a:srgbClr val="002060"/>
                </a:solidFill>
                <a:latin typeface="+mn-lt"/>
                <a:cs typeface="Arial" charset="0"/>
              </a:rPr>
              <a:t>Latitudes Medias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6943C03F-DA1E-5A1E-B70E-7567793ED627}"/>
              </a:ext>
            </a:extLst>
          </p:cNvPr>
          <p:cNvSpPr txBox="1"/>
          <p:nvPr/>
        </p:nvSpPr>
        <p:spPr>
          <a:xfrm rot="16200000">
            <a:off x="-566737" y="3095625"/>
            <a:ext cx="2520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1400" dirty="0">
                <a:latin typeface="+mn-lt"/>
                <a:cs typeface="Arial" charset="0"/>
              </a:rPr>
              <a:t>Varianza circulación atmosférica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3D6668D-F537-6571-7D85-CA949474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59531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2179DC3E-F734-42F0-21C6-E092619FE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92550"/>
            <a:ext cx="54117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84029B29-4A24-BAF8-6B3C-55C11BC0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5888"/>
            <a:ext cx="2195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>
            <a:extLst>
              <a:ext uri="{FF2B5EF4-FFF2-40B4-BE49-F238E27FC236}">
                <a16:creationId xmlns:a16="http://schemas.microsoft.com/office/drawing/2014/main" id="{A5C0F0A6-4B55-9CD4-7B50-4D781A94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608388"/>
            <a:ext cx="305593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089ECD-B25A-5933-1CE6-C73E1FF11AD4}"/>
              </a:ext>
            </a:extLst>
          </p:cNvPr>
          <p:cNvSpPr txBox="1"/>
          <p:nvPr/>
        </p:nvSpPr>
        <p:spPr>
          <a:xfrm>
            <a:off x="4710113" y="1101725"/>
            <a:ext cx="1149350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25" dirty="0">
                <a:latin typeface="+mj-lt"/>
              </a:rPr>
              <a:t>(b) </a:t>
            </a:r>
            <a:r>
              <a:rPr lang="en-US" sz="825" dirty="0" err="1">
                <a:latin typeface="+mj-lt"/>
              </a:rPr>
              <a:t>Tormentas</a:t>
            </a:r>
            <a:r>
              <a:rPr lang="en-US" sz="825" dirty="0">
                <a:latin typeface="+mj-lt"/>
              </a:rPr>
              <a:t> de Verano </a:t>
            </a:r>
            <a:r>
              <a:rPr lang="en-US" sz="825" dirty="0" err="1">
                <a:latin typeface="+mj-lt"/>
              </a:rPr>
              <a:t>en</a:t>
            </a:r>
            <a:r>
              <a:rPr lang="en-US" sz="825" dirty="0">
                <a:latin typeface="+mj-lt"/>
              </a:rPr>
              <a:t> cordillera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46750-CC00-F0A1-E728-C08DAE078A4A}"/>
              </a:ext>
            </a:extLst>
          </p:cNvPr>
          <p:cNvSpPr txBox="1"/>
          <p:nvPr/>
        </p:nvSpPr>
        <p:spPr>
          <a:xfrm>
            <a:off x="1341438" y="3589338"/>
            <a:ext cx="835025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25" dirty="0">
                <a:latin typeface="+mj-lt"/>
              </a:rPr>
              <a:t>(c) </a:t>
            </a:r>
            <a:r>
              <a:rPr lang="en-US" sz="825" dirty="0" err="1">
                <a:latin typeface="+mj-lt"/>
              </a:rPr>
              <a:t>Frente</a:t>
            </a:r>
            <a:r>
              <a:rPr lang="en-US" sz="825" dirty="0">
                <a:latin typeface="+mj-lt"/>
              </a:rPr>
              <a:t> </a:t>
            </a:r>
            <a:r>
              <a:rPr lang="en-US" sz="825" dirty="0" err="1">
                <a:latin typeface="+mj-lt"/>
              </a:rPr>
              <a:t>frío</a:t>
            </a:r>
            <a:r>
              <a:rPr lang="en-US" sz="825" dirty="0">
                <a:latin typeface="+mj-lt"/>
              </a:rPr>
              <a:t> y </a:t>
            </a:r>
            <a:r>
              <a:rPr lang="en-US" sz="825" dirty="0" err="1">
                <a:latin typeface="+mj-lt"/>
              </a:rPr>
              <a:t>río</a:t>
            </a:r>
            <a:r>
              <a:rPr lang="en-US" sz="825" dirty="0">
                <a:latin typeface="+mj-lt"/>
              </a:rPr>
              <a:t> </a:t>
            </a:r>
            <a:r>
              <a:rPr lang="en-US" sz="825" dirty="0" err="1">
                <a:latin typeface="+mj-lt"/>
              </a:rPr>
              <a:t>atmosférico</a:t>
            </a:r>
            <a:endParaRPr lang="en-US" sz="825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CC509-BF8E-E5CB-3001-876FC2597B61}"/>
              </a:ext>
            </a:extLst>
          </p:cNvPr>
          <p:cNvSpPr txBox="1"/>
          <p:nvPr/>
        </p:nvSpPr>
        <p:spPr>
          <a:xfrm>
            <a:off x="4760913" y="3581400"/>
            <a:ext cx="1204912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25" dirty="0">
                <a:latin typeface="+mj-lt"/>
              </a:rPr>
              <a:t>(d) </a:t>
            </a:r>
            <a:r>
              <a:rPr lang="en-US" sz="825" dirty="0" err="1">
                <a:latin typeface="+mj-lt"/>
              </a:rPr>
              <a:t>Frente</a:t>
            </a:r>
            <a:r>
              <a:rPr lang="en-US" sz="825" dirty="0">
                <a:latin typeface="+mj-lt"/>
              </a:rPr>
              <a:t> </a:t>
            </a:r>
            <a:r>
              <a:rPr lang="en-US" sz="825" dirty="0" err="1">
                <a:latin typeface="+mj-lt"/>
              </a:rPr>
              <a:t>estacionario</a:t>
            </a:r>
            <a:r>
              <a:rPr lang="en-US" sz="825" dirty="0">
                <a:latin typeface="+mj-lt"/>
              </a:rPr>
              <a:t> y </a:t>
            </a:r>
            <a:r>
              <a:rPr lang="en-US" sz="825" dirty="0" err="1">
                <a:latin typeface="+mj-lt"/>
              </a:rPr>
              <a:t>río</a:t>
            </a:r>
            <a:r>
              <a:rPr lang="en-US" sz="825" dirty="0">
                <a:latin typeface="+mj-lt"/>
              </a:rPr>
              <a:t> </a:t>
            </a:r>
            <a:r>
              <a:rPr lang="en-US" sz="825" dirty="0" err="1">
                <a:latin typeface="+mj-lt"/>
              </a:rPr>
              <a:t>atmosferico</a:t>
            </a:r>
            <a:r>
              <a:rPr lang="en-US" sz="825" dirty="0">
                <a:latin typeface="+mj-lt"/>
              </a:rPr>
              <a:t> zonal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CD2CCA-45D8-986E-29FF-FCEFF7BF56ED}"/>
              </a:ext>
            </a:extLst>
          </p:cNvPr>
          <p:cNvSpPr txBox="1"/>
          <p:nvPr/>
        </p:nvSpPr>
        <p:spPr>
          <a:xfrm>
            <a:off x="3773488" y="3228975"/>
            <a:ext cx="1311275" cy="185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" dirty="0">
                <a:latin typeface="+mj-lt"/>
              </a:rPr>
              <a:t>Aire </a:t>
            </a:r>
            <a:r>
              <a:rPr lang="en-US" sz="600" dirty="0" err="1">
                <a:latin typeface="+mj-lt"/>
              </a:rPr>
              <a:t>cálido</a:t>
            </a:r>
            <a:r>
              <a:rPr lang="en-US" sz="600" dirty="0">
                <a:latin typeface="+mj-lt"/>
              </a:rPr>
              <a:t> y </a:t>
            </a:r>
            <a:r>
              <a:rPr lang="en-US" sz="600" dirty="0" err="1">
                <a:latin typeface="+mj-lt"/>
              </a:rPr>
              <a:t>humedo</a:t>
            </a:r>
            <a:endParaRPr lang="en-US" sz="600" dirty="0">
              <a:latin typeface="+mj-lt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2FEE9E3-02F4-72E1-B18F-9C699161238A}"/>
              </a:ext>
            </a:extLst>
          </p:cNvPr>
          <p:cNvSpPr/>
          <p:nvPr/>
        </p:nvSpPr>
        <p:spPr>
          <a:xfrm>
            <a:off x="3883025" y="3513138"/>
            <a:ext cx="685800" cy="547687"/>
          </a:xfrm>
          <a:prstGeom prst="arc">
            <a:avLst>
              <a:gd name="adj1" fmla="val 13107732"/>
              <a:gd name="adj2" fmla="val 19916915"/>
            </a:avLst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956F7F-371C-A060-6F2A-9D65FDE57E44}"/>
              </a:ext>
            </a:extLst>
          </p:cNvPr>
          <p:cNvSpPr txBox="1"/>
          <p:nvPr/>
        </p:nvSpPr>
        <p:spPr>
          <a:xfrm>
            <a:off x="3913188" y="3579813"/>
            <a:ext cx="1311275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" dirty="0">
                <a:latin typeface="+mj-lt"/>
              </a:rPr>
              <a:t>Aire </a:t>
            </a:r>
            <a:r>
              <a:rPr lang="en-US" sz="600" dirty="0" err="1">
                <a:latin typeface="+mj-lt"/>
              </a:rPr>
              <a:t>frío</a:t>
            </a:r>
            <a:r>
              <a:rPr lang="en-US" sz="600" dirty="0">
                <a:latin typeface="+mj-lt"/>
              </a:rPr>
              <a:t> y </a:t>
            </a:r>
            <a:r>
              <a:rPr lang="en-US" sz="600" dirty="0" err="1">
                <a:latin typeface="+mj-lt"/>
              </a:rPr>
              <a:t>sco</a:t>
            </a:r>
            <a:endParaRPr lang="en-US" sz="600" dirty="0">
              <a:latin typeface="+mj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D5E4C6-FB62-DAAE-B615-0C0B4C2C4D62}"/>
              </a:ext>
            </a:extLst>
          </p:cNvPr>
          <p:cNvSpPr/>
          <p:nvPr/>
        </p:nvSpPr>
        <p:spPr>
          <a:xfrm>
            <a:off x="3948113" y="3797300"/>
            <a:ext cx="603250" cy="142875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409349-75D2-E766-EEA2-FDF36F430536}"/>
              </a:ext>
            </a:extLst>
          </p:cNvPr>
          <p:cNvSpPr txBox="1"/>
          <p:nvPr/>
        </p:nvSpPr>
        <p:spPr>
          <a:xfrm>
            <a:off x="3948113" y="3949700"/>
            <a:ext cx="131286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" dirty="0" err="1">
                <a:latin typeface="+mj-lt"/>
              </a:rPr>
              <a:t>Precipitación</a:t>
            </a:r>
            <a:endParaRPr lang="en-US" sz="600" dirty="0">
              <a:latin typeface="+mj-lt"/>
            </a:endParaRPr>
          </a:p>
        </p:txBody>
      </p:sp>
      <p:pic>
        <p:nvPicPr>
          <p:cNvPr id="12299" name="Picture 33">
            <a:extLst>
              <a:ext uri="{FF2B5EF4-FFF2-40B4-BE49-F238E27FC236}">
                <a16:creationId xmlns:a16="http://schemas.microsoft.com/office/drawing/2014/main" id="{91A04A31-188C-B32D-80D6-DB54A438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414463"/>
            <a:ext cx="30353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>
            <a:extLst>
              <a:ext uri="{FF2B5EF4-FFF2-40B4-BE49-F238E27FC236}">
                <a16:creationId xmlns:a16="http://schemas.microsoft.com/office/drawing/2014/main" id="{B8E8917A-A678-AA95-5D31-81894D85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903663"/>
            <a:ext cx="3100387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9">
            <a:extLst>
              <a:ext uri="{FF2B5EF4-FFF2-40B4-BE49-F238E27FC236}">
                <a16:creationId xmlns:a16="http://schemas.microsoft.com/office/drawing/2014/main" id="{13C2BC8A-61BB-F270-4D86-FCC083CC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308100"/>
            <a:ext cx="30892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9D4166-61FD-44C7-710D-D3E7C373BEC5}"/>
              </a:ext>
            </a:extLst>
          </p:cNvPr>
          <p:cNvSpPr txBox="1"/>
          <p:nvPr/>
        </p:nvSpPr>
        <p:spPr>
          <a:xfrm>
            <a:off x="1368425" y="1104900"/>
            <a:ext cx="1150938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25" dirty="0">
                <a:latin typeface="+mj-lt"/>
              </a:rPr>
              <a:t>(a) </a:t>
            </a:r>
            <a:r>
              <a:rPr lang="en-US" sz="825" dirty="0" err="1">
                <a:latin typeface="+mj-lt"/>
              </a:rPr>
              <a:t>Condición</a:t>
            </a:r>
            <a:r>
              <a:rPr lang="en-US" sz="825" dirty="0">
                <a:latin typeface="+mj-lt"/>
              </a:rPr>
              <a:t> </a:t>
            </a:r>
            <a:r>
              <a:rPr lang="en-US" sz="825" dirty="0" err="1">
                <a:latin typeface="+mj-lt"/>
              </a:rPr>
              <a:t>tipica</a:t>
            </a:r>
            <a:r>
              <a:rPr lang="en-US" sz="825" dirty="0">
                <a:latin typeface="+mj-lt"/>
              </a:rPr>
              <a:t> de </a:t>
            </a:r>
            <a:r>
              <a:rPr lang="en-US" sz="825" dirty="0" err="1">
                <a:latin typeface="+mj-lt"/>
              </a:rPr>
              <a:t>verano</a:t>
            </a:r>
            <a:endParaRPr lang="en-US" sz="825" dirty="0">
              <a:latin typeface="+mj-lt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EEEE6DB-9124-3280-BDE5-B88EFEA896D0}"/>
              </a:ext>
            </a:extLst>
          </p:cNvPr>
          <p:cNvSpPr/>
          <p:nvPr/>
        </p:nvSpPr>
        <p:spPr>
          <a:xfrm>
            <a:off x="3883025" y="3144838"/>
            <a:ext cx="685800" cy="547687"/>
          </a:xfrm>
          <a:prstGeom prst="arc">
            <a:avLst>
              <a:gd name="adj1" fmla="val 13107732"/>
              <a:gd name="adj2" fmla="val 20063274"/>
            </a:avLst>
          </a:prstGeom>
          <a:ln w="57150">
            <a:solidFill>
              <a:srgbClr val="CED848"/>
            </a:solidFill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9EF4AE4-05DD-637D-4EDE-6CF2E9BA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55113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2 CuadroTexto">
            <a:extLst>
              <a:ext uri="{FF2B5EF4-FFF2-40B4-BE49-F238E27FC236}">
                <a16:creationId xmlns:a16="http://schemas.microsoft.com/office/drawing/2014/main" id="{C4134CD1-8FF2-00B6-18D5-9394E93D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3698875"/>
            <a:ext cx="50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Calligraphy" panose="03010101010101010101" pitchFamily="66" charset="77"/>
              </a:rPr>
              <a:t>B</a:t>
            </a:r>
          </a:p>
        </p:txBody>
      </p:sp>
      <p:sp>
        <p:nvSpPr>
          <p:cNvPr id="13316" name="3 CuadroTexto">
            <a:extLst>
              <a:ext uri="{FF2B5EF4-FFF2-40B4-BE49-F238E27FC236}">
                <a16:creationId xmlns:a16="http://schemas.microsoft.com/office/drawing/2014/main" id="{97E3CC33-FBB6-6E08-4E12-DEC18AA0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924425"/>
            <a:ext cx="58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Lucida Calligraphy" panose="03010101010101010101" pitchFamily="66" charset="77"/>
              </a:rPr>
              <a:t>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536</Words>
  <Application>Microsoft Macintosh PowerPoint</Application>
  <PresentationFormat>Presentación en pantalla (4:3)</PresentationFormat>
  <Paragraphs>154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Lucida Calligraphy</vt:lpstr>
      <vt:lpstr>Palatino Linotype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Rene Garreaud</dc:creator>
  <cp:lastModifiedBy>Roberto Rondanelli</cp:lastModifiedBy>
  <cp:revision>15</cp:revision>
  <dcterms:created xsi:type="dcterms:W3CDTF">2019-03-15T14:11:50Z</dcterms:created>
  <dcterms:modified xsi:type="dcterms:W3CDTF">2023-08-09T13:46:18Z</dcterms:modified>
</cp:coreProperties>
</file>