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2" r:id="rId2"/>
    <p:sldId id="259" r:id="rId3"/>
    <p:sldId id="474" r:id="rId4"/>
    <p:sldId id="264" r:id="rId5"/>
    <p:sldId id="471" r:id="rId6"/>
    <p:sldId id="263" r:id="rId7"/>
    <p:sldId id="258" r:id="rId8"/>
    <p:sldId id="473" r:id="rId9"/>
    <p:sldId id="257" r:id="rId10"/>
    <p:sldId id="256" r:id="rId11"/>
    <p:sldId id="261" r:id="rId12"/>
    <p:sldId id="262" r:id="rId13"/>
    <p:sldId id="260" r:id="rId14"/>
    <p:sldId id="469" r:id="rId15"/>
    <p:sldId id="470" r:id="rId16"/>
    <p:sldId id="379" r:id="rId1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2F0BD-CA83-4797-858A-5864E5254FB6}" v="45" dt="2023-11-07T13:57:21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1640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BF92F0BD-CA83-4797-858A-5864E5254FB6}"/>
    <pc:docChg chg="undo custSel addSld modSld sldOrd">
      <pc:chgData name="rene garreaud" userId="319a270e55de952e" providerId="LiveId" clId="{BF92F0BD-CA83-4797-858A-5864E5254FB6}" dt="2023-11-07T14:03:40.319" v="217" actId="22"/>
      <pc:docMkLst>
        <pc:docMk/>
      </pc:docMkLst>
      <pc:sldChg chg="addSp delSp modSp mod ord">
        <pc:chgData name="rene garreaud" userId="319a270e55de952e" providerId="LiveId" clId="{BF92F0BD-CA83-4797-858A-5864E5254FB6}" dt="2023-11-07T13:57:49.379" v="211"/>
        <pc:sldMkLst>
          <pc:docMk/>
          <pc:sldMk cId="0" sldId="259"/>
        </pc:sldMkLst>
        <pc:spChg chg="add del mod">
          <ac:chgData name="rene garreaud" userId="319a270e55de952e" providerId="LiveId" clId="{BF92F0BD-CA83-4797-858A-5864E5254FB6}" dt="2023-11-07T13:14:45.454" v="127" actId="478"/>
          <ac:spMkLst>
            <pc:docMk/>
            <pc:sldMk cId="0" sldId="259"/>
            <ac:spMk id="2" creationId="{FFCD51AD-4D8F-DE64-EBB5-10905E63BF54}"/>
          </ac:spMkLst>
        </pc:spChg>
        <pc:spChg chg="mod">
          <ac:chgData name="rene garreaud" userId="319a270e55de952e" providerId="LiveId" clId="{BF92F0BD-CA83-4797-858A-5864E5254FB6}" dt="2023-11-07T13:14:48.502" v="128" actId="1076"/>
          <ac:spMkLst>
            <pc:docMk/>
            <pc:sldMk cId="0" sldId="259"/>
            <ac:spMk id="4" creationId="{00000000-0000-0000-0000-000000000000}"/>
          </ac:spMkLst>
        </pc:spChg>
        <pc:picChg chg="mod">
          <ac:chgData name="rene garreaud" userId="319a270e55de952e" providerId="LiveId" clId="{BF92F0BD-CA83-4797-858A-5864E5254FB6}" dt="2023-11-07T13:14:48.502" v="128" actId="1076"/>
          <ac:picMkLst>
            <pc:docMk/>
            <pc:sldMk cId="0" sldId="259"/>
            <ac:picMk id="1026" creationId="{00000000-0000-0000-0000-000000000000}"/>
          </ac:picMkLst>
        </pc:picChg>
        <pc:picChg chg="mod">
          <ac:chgData name="rene garreaud" userId="319a270e55de952e" providerId="LiveId" clId="{BF92F0BD-CA83-4797-858A-5864E5254FB6}" dt="2023-11-07T13:14:48.502" v="128" actId="1076"/>
          <ac:picMkLst>
            <pc:docMk/>
            <pc:sldMk cId="0" sldId="259"/>
            <ac:picMk id="1027" creationId="{00000000-0000-0000-0000-000000000000}"/>
          </ac:picMkLst>
        </pc:picChg>
        <pc:picChg chg="add del">
          <ac:chgData name="rene garreaud" userId="319a270e55de952e" providerId="LiveId" clId="{BF92F0BD-CA83-4797-858A-5864E5254FB6}" dt="2023-11-07T13:07:39.528" v="91" actId="478"/>
          <ac:picMkLst>
            <pc:docMk/>
            <pc:sldMk cId="0" sldId="259"/>
            <ac:picMk id="2050" creationId="{90270412-F322-CA12-40E3-4549343BD91F}"/>
          </ac:picMkLst>
        </pc:picChg>
        <pc:picChg chg="add del mod">
          <ac:chgData name="rene garreaud" userId="319a270e55de952e" providerId="LiveId" clId="{BF92F0BD-CA83-4797-858A-5864E5254FB6}" dt="2023-11-07T13:14:40.620" v="125" actId="478"/>
          <ac:picMkLst>
            <pc:docMk/>
            <pc:sldMk cId="0" sldId="259"/>
            <ac:picMk id="2052" creationId="{DF5C7850-CA90-17BA-6F71-9E5D404506BE}"/>
          </ac:picMkLst>
        </pc:picChg>
        <pc:cxnChg chg="mod">
          <ac:chgData name="rene garreaud" userId="319a270e55de952e" providerId="LiveId" clId="{BF92F0BD-CA83-4797-858A-5864E5254FB6}" dt="2023-11-07T13:14:48.502" v="128" actId="1076"/>
          <ac:cxnSpMkLst>
            <pc:docMk/>
            <pc:sldMk cId="0" sldId="259"/>
            <ac:cxnSpMk id="7" creationId="{00000000-0000-0000-0000-000000000000}"/>
          </ac:cxnSpMkLst>
        </pc:cxnChg>
        <pc:cxnChg chg="mod">
          <ac:chgData name="rene garreaud" userId="319a270e55de952e" providerId="LiveId" clId="{BF92F0BD-CA83-4797-858A-5864E5254FB6}" dt="2023-11-07T13:14:48.502" v="128" actId="1076"/>
          <ac:cxnSpMkLst>
            <pc:docMk/>
            <pc:sldMk cId="0" sldId="259"/>
            <ac:cxnSpMk id="8" creationId="{00000000-0000-0000-0000-000000000000}"/>
          </ac:cxnSpMkLst>
        </pc:cxnChg>
      </pc:sldChg>
      <pc:sldChg chg="modSp mod">
        <pc:chgData name="rene garreaud" userId="319a270e55de952e" providerId="LiveId" clId="{BF92F0BD-CA83-4797-858A-5864E5254FB6}" dt="2023-11-07T13:19:03.591" v="151" actId="208"/>
        <pc:sldMkLst>
          <pc:docMk/>
          <pc:sldMk cId="0" sldId="261"/>
        </pc:sldMkLst>
        <pc:spChg chg="mod">
          <ac:chgData name="rene garreaud" userId="319a270e55de952e" providerId="LiveId" clId="{BF92F0BD-CA83-4797-858A-5864E5254FB6}" dt="2023-11-07T13:18:29.933" v="149" actId="1582"/>
          <ac:spMkLst>
            <pc:docMk/>
            <pc:sldMk cId="0" sldId="261"/>
            <ac:spMk id="12" creationId="{00000000-0000-0000-0000-000000000000}"/>
          </ac:spMkLst>
        </pc:spChg>
        <pc:spChg chg="mod">
          <ac:chgData name="rene garreaud" userId="319a270e55de952e" providerId="LiveId" clId="{BF92F0BD-CA83-4797-858A-5864E5254FB6}" dt="2023-11-07T13:19:03.591" v="151" actId="208"/>
          <ac:spMkLst>
            <pc:docMk/>
            <pc:sldMk cId="0" sldId="261"/>
            <ac:spMk id="13" creationId="{00000000-0000-0000-0000-000000000000}"/>
          </ac:spMkLst>
        </pc:spChg>
      </pc:sldChg>
      <pc:sldChg chg="addSp modSp mod ord">
        <pc:chgData name="rene garreaud" userId="319a270e55de952e" providerId="LiveId" clId="{BF92F0BD-CA83-4797-858A-5864E5254FB6}" dt="2023-11-07T13:17:51.332" v="148" actId="1076"/>
        <pc:sldMkLst>
          <pc:docMk/>
          <pc:sldMk cId="0" sldId="262"/>
        </pc:sldMkLst>
        <pc:spChg chg="add mod">
          <ac:chgData name="rene garreaud" userId="319a270e55de952e" providerId="LiveId" clId="{BF92F0BD-CA83-4797-858A-5864E5254FB6}" dt="2023-11-07T13:06:00.943" v="75" actId="1076"/>
          <ac:spMkLst>
            <pc:docMk/>
            <pc:sldMk cId="0" sldId="262"/>
            <ac:spMk id="3" creationId="{93ECB397-5B24-9BAC-BD11-44D5289BE2A8}"/>
          </ac:spMkLst>
        </pc:spChg>
        <pc:spChg chg="add mod">
          <ac:chgData name="rene garreaud" userId="319a270e55de952e" providerId="LiveId" clId="{BF92F0BD-CA83-4797-858A-5864E5254FB6}" dt="2023-11-07T13:06:29.137" v="89" actId="207"/>
          <ac:spMkLst>
            <pc:docMk/>
            <pc:sldMk cId="0" sldId="262"/>
            <ac:spMk id="4" creationId="{5B123DF1-B60C-D706-E21F-43C55AF3520F}"/>
          </ac:spMkLst>
        </pc:spChg>
        <pc:spChg chg="add mod">
          <ac:chgData name="rene garreaud" userId="319a270e55de952e" providerId="LiveId" clId="{BF92F0BD-CA83-4797-858A-5864E5254FB6}" dt="2023-11-07T13:17:51.332" v="148" actId="1076"/>
          <ac:spMkLst>
            <pc:docMk/>
            <pc:sldMk cId="0" sldId="262"/>
            <ac:spMk id="5" creationId="{5A8426D9-FF4C-B92B-8480-4DC47430DA03}"/>
          </ac:spMkLst>
        </pc:spChg>
        <pc:picChg chg="mod">
          <ac:chgData name="rene garreaud" userId="319a270e55de952e" providerId="LiveId" clId="{BF92F0BD-CA83-4797-858A-5864E5254FB6}" dt="2023-11-07T13:06:02.990" v="76" actId="1076"/>
          <ac:picMkLst>
            <pc:docMk/>
            <pc:sldMk cId="0" sldId="262"/>
            <ac:picMk id="1029" creationId="{00000000-0000-0000-0000-000000000000}"/>
          </ac:picMkLst>
        </pc:picChg>
        <pc:cxnChg chg="mod">
          <ac:chgData name="rene garreaud" userId="319a270e55de952e" providerId="LiveId" clId="{BF92F0BD-CA83-4797-858A-5864E5254FB6}" dt="2023-11-07T13:17:19.616" v="129" actId="1582"/>
          <ac:cxnSpMkLst>
            <pc:docMk/>
            <pc:sldMk cId="0" sldId="262"/>
            <ac:cxnSpMk id="17" creationId="{00000000-0000-0000-0000-000000000000}"/>
          </ac:cxnSpMkLst>
        </pc:cxnChg>
      </pc:sldChg>
      <pc:sldChg chg="ord">
        <pc:chgData name="rene garreaud" userId="319a270e55de952e" providerId="LiveId" clId="{BF92F0BD-CA83-4797-858A-5864E5254FB6}" dt="2023-11-07T13:04:10.270" v="1"/>
        <pc:sldMkLst>
          <pc:docMk/>
          <pc:sldMk cId="69792749" sldId="263"/>
        </pc:sldMkLst>
      </pc:sldChg>
      <pc:sldChg chg="addSp modSp new mod ord">
        <pc:chgData name="rene garreaud" userId="319a270e55de952e" providerId="LiveId" clId="{BF92F0BD-CA83-4797-858A-5864E5254FB6}" dt="2023-11-07T13:57:54.132" v="213"/>
        <pc:sldMkLst>
          <pc:docMk/>
          <pc:sldMk cId="3590831236" sldId="264"/>
        </pc:sldMkLst>
        <pc:spChg chg="add mod">
          <ac:chgData name="rene garreaud" userId="319a270e55de952e" providerId="LiveId" clId="{BF92F0BD-CA83-4797-858A-5864E5254FB6}" dt="2023-11-07T13:14:08.140" v="115" actId="1076"/>
          <ac:spMkLst>
            <pc:docMk/>
            <pc:sldMk cId="3590831236" sldId="264"/>
            <ac:spMk id="7" creationId="{3BC3874A-DFFE-0231-E5CD-9918D4EEAC14}"/>
          </ac:spMkLst>
        </pc:spChg>
        <pc:spChg chg="add mod">
          <ac:chgData name="rene garreaud" userId="319a270e55de952e" providerId="LiveId" clId="{BF92F0BD-CA83-4797-858A-5864E5254FB6}" dt="2023-11-07T13:14:17.351" v="117" actId="1076"/>
          <ac:spMkLst>
            <pc:docMk/>
            <pc:sldMk cId="3590831236" sldId="264"/>
            <ac:spMk id="8" creationId="{B9BD1FCC-C5CA-C03C-9724-D417F7E8AD30}"/>
          </ac:spMkLst>
        </pc:spChg>
        <pc:picChg chg="add mod">
          <ac:chgData name="rene garreaud" userId="319a270e55de952e" providerId="LiveId" clId="{BF92F0BD-CA83-4797-858A-5864E5254FB6}" dt="2023-11-07T13:13:33.662" v="106" actId="1076"/>
          <ac:picMkLst>
            <pc:docMk/>
            <pc:sldMk cId="3590831236" sldId="264"/>
            <ac:picMk id="3" creationId="{63947189-E48B-C939-D962-184479CA60F3}"/>
          </ac:picMkLst>
        </pc:picChg>
        <pc:picChg chg="add mod">
          <ac:chgData name="rene garreaud" userId="319a270e55de952e" providerId="LiveId" clId="{BF92F0BD-CA83-4797-858A-5864E5254FB6}" dt="2023-11-07T13:13:51.582" v="108" actId="1076"/>
          <ac:picMkLst>
            <pc:docMk/>
            <pc:sldMk cId="3590831236" sldId="264"/>
            <ac:picMk id="5" creationId="{395B3B58-671F-9D92-24F5-AB604217B9CF}"/>
          </ac:picMkLst>
        </pc:picChg>
        <pc:picChg chg="add mod">
          <ac:chgData name="rene garreaud" userId="319a270e55de952e" providerId="LiveId" clId="{BF92F0BD-CA83-4797-858A-5864E5254FB6}" dt="2023-11-07T13:14:03.821" v="114" actId="14100"/>
          <ac:picMkLst>
            <pc:docMk/>
            <pc:sldMk cId="3590831236" sldId="264"/>
            <ac:picMk id="6" creationId="{FA1D8A0D-D0A8-A572-AAAB-10FA7C6B7420}"/>
          </ac:picMkLst>
        </pc:picChg>
      </pc:sldChg>
      <pc:sldChg chg="add">
        <pc:chgData name="rene garreaud" userId="319a270e55de952e" providerId="LiveId" clId="{BF92F0BD-CA83-4797-858A-5864E5254FB6}" dt="2023-11-07T13:22:23.177" v="154"/>
        <pc:sldMkLst>
          <pc:docMk/>
          <pc:sldMk cId="0" sldId="379"/>
        </pc:sldMkLst>
      </pc:sldChg>
      <pc:sldChg chg="add">
        <pc:chgData name="rene garreaud" userId="319a270e55de952e" providerId="LiveId" clId="{BF92F0BD-CA83-4797-858A-5864E5254FB6}" dt="2023-11-07T13:21:57.292" v="152"/>
        <pc:sldMkLst>
          <pc:docMk/>
          <pc:sldMk cId="0" sldId="469"/>
        </pc:sldMkLst>
      </pc:sldChg>
      <pc:sldChg chg="add">
        <pc:chgData name="rene garreaud" userId="319a270e55de952e" providerId="LiveId" clId="{BF92F0BD-CA83-4797-858A-5864E5254FB6}" dt="2023-11-07T13:22:11.141" v="153"/>
        <pc:sldMkLst>
          <pc:docMk/>
          <pc:sldMk cId="0" sldId="470"/>
        </pc:sldMkLst>
      </pc:sldChg>
      <pc:sldChg chg="addSp new mod ord">
        <pc:chgData name="rene garreaud" userId="319a270e55de952e" providerId="LiveId" clId="{BF92F0BD-CA83-4797-858A-5864E5254FB6}" dt="2023-11-07T13:51:06.084" v="183"/>
        <pc:sldMkLst>
          <pc:docMk/>
          <pc:sldMk cId="4022025632" sldId="471"/>
        </pc:sldMkLst>
        <pc:picChg chg="add">
          <ac:chgData name="rene garreaud" userId="319a270e55de952e" providerId="LiveId" clId="{BF92F0BD-CA83-4797-858A-5864E5254FB6}" dt="2023-11-07T13:41:40.255" v="156" actId="22"/>
          <ac:picMkLst>
            <pc:docMk/>
            <pc:sldMk cId="4022025632" sldId="471"/>
            <ac:picMk id="3" creationId="{98ABE535-089E-4FD8-3C20-E35A88081287}"/>
          </ac:picMkLst>
        </pc:picChg>
      </pc:sldChg>
      <pc:sldChg chg="addSp modSp new mod">
        <pc:chgData name="rene garreaud" userId="319a270e55de952e" providerId="LiveId" clId="{BF92F0BD-CA83-4797-858A-5864E5254FB6}" dt="2023-11-07T13:48:25.802" v="181" actId="122"/>
        <pc:sldMkLst>
          <pc:docMk/>
          <pc:sldMk cId="301844450" sldId="472"/>
        </pc:sldMkLst>
        <pc:spChg chg="add mod">
          <ac:chgData name="rene garreaud" userId="319a270e55de952e" providerId="LiveId" clId="{BF92F0BD-CA83-4797-858A-5864E5254FB6}" dt="2023-11-07T13:48:25.802" v="181" actId="122"/>
          <ac:spMkLst>
            <pc:docMk/>
            <pc:sldMk cId="301844450" sldId="472"/>
            <ac:spMk id="6" creationId="{24B3AF5B-E943-BEEA-FE0A-ACBE4A1A0018}"/>
          </ac:spMkLst>
        </pc:spChg>
        <pc:picChg chg="add">
          <ac:chgData name="rene garreaud" userId="319a270e55de952e" providerId="LiveId" clId="{BF92F0BD-CA83-4797-858A-5864E5254FB6}" dt="2023-11-07T13:47:44.754" v="158" actId="22"/>
          <ac:picMkLst>
            <pc:docMk/>
            <pc:sldMk cId="301844450" sldId="472"/>
            <ac:picMk id="5" creationId="{9CC374EE-F4AB-0087-F79A-B0F51ED9A7CC}"/>
          </ac:picMkLst>
        </pc:picChg>
      </pc:sldChg>
      <pc:sldChg chg="addSp modSp new mod ord">
        <pc:chgData name="rene garreaud" userId="319a270e55de952e" providerId="LiveId" clId="{BF92F0BD-CA83-4797-858A-5864E5254FB6}" dt="2023-11-07T13:58:03.628" v="215"/>
        <pc:sldMkLst>
          <pc:docMk/>
          <pc:sldMk cId="372862745" sldId="473"/>
        </pc:sldMkLst>
        <pc:spChg chg="add mod">
          <ac:chgData name="rene garreaud" userId="319a270e55de952e" providerId="LiveId" clId="{BF92F0BD-CA83-4797-858A-5864E5254FB6}" dt="2023-11-07T13:57:11.656" v="205" actId="208"/>
          <ac:spMkLst>
            <pc:docMk/>
            <pc:sldMk cId="372862745" sldId="473"/>
            <ac:spMk id="4" creationId="{FD6028D5-F88B-21B4-0F04-B1902CF1B0AE}"/>
          </ac:spMkLst>
        </pc:spChg>
        <pc:picChg chg="add mod">
          <ac:chgData name="rene garreaud" userId="319a270e55de952e" providerId="LiveId" clId="{BF92F0BD-CA83-4797-858A-5864E5254FB6}" dt="2023-11-07T13:56:21.560" v="192" actId="1076"/>
          <ac:picMkLst>
            <pc:docMk/>
            <pc:sldMk cId="372862745" sldId="473"/>
            <ac:picMk id="3" creationId="{5C04B3C4-AD18-43E3-E176-5AC83A8AADE2}"/>
          </ac:picMkLst>
        </pc:picChg>
        <pc:picChg chg="add mod">
          <ac:chgData name="rene garreaud" userId="319a270e55de952e" providerId="LiveId" clId="{BF92F0BD-CA83-4797-858A-5864E5254FB6}" dt="2023-11-07T13:57:21.840" v="209" actId="1076"/>
          <ac:picMkLst>
            <pc:docMk/>
            <pc:sldMk cId="372862745" sldId="473"/>
            <ac:picMk id="3074" creationId="{91A2D6F9-0701-746D-4069-4A18FE6FF084}"/>
          </ac:picMkLst>
        </pc:picChg>
      </pc:sldChg>
      <pc:sldChg chg="addSp new mod">
        <pc:chgData name="rene garreaud" userId="319a270e55de952e" providerId="LiveId" clId="{BF92F0BD-CA83-4797-858A-5864E5254FB6}" dt="2023-11-07T14:03:40.319" v="217" actId="22"/>
        <pc:sldMkLst>
          <pc:docMk/>
          <pc:sldMk cId="2375522045" sldId="474"/>
        </pc:sldMkLst>
        <pc:picChg chg="add">
          <ac:chgData name="rene garreaud" userId="319a270e55de952e" providerId="LiveId" clId="{BF92F0BD-CA83-4797-858A-5864E5254FB6}" dt="2023-11-07T14:03:40.319" v="217" actId="22"/>
          <ac:picMkLst>
            <pc:docMk/>
            <pc:sldMk cId="2375522045" sldId="474"/>
            <ac:picMk id="3" creationId="{738D9092-8469-4B7C-EC28-770B63C14BF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1645E-ABDA-4620-86A7-6F629AADF5F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8105B-1D8D-4A7C-A57D-24D19950E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3612-1618-8C68-4888-7F4FAEA36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62D06-9529-DE41-ADA2-93EDE841A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374EE-F4AB-0087-F79A-B0F51ED9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9" y="0"/>
            <a:ext cx="883982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3AF5B-E943-BEEA-FE0A-ACBE4A1A0018}"/>
              </a:ext>
            </a:extLst>
          </p:cNvPr>
          <p:cNvSpPr txBox="1"/>
          <p:nvPr/>
        </p:nvSpPr>
        <p:spPr>
          <a:xfrm flipH="1">
            <a:off x="2990800" y="465048"/>
            <a:ext cx="222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>
                <a:solidFill>
                  <a:schemeClr val="bg1"/>
                </a:solidFill>
              </a:rPr>
              <a:t>Río Las Minas</a:t>
            </a:r>
          </a:p>
        </p:txBody>
      </p:sp>
    </p:spTree>
    <p:extLst>
      <p:ext uri="{BB962C8B-B14F-4D97-AF65-F5344CB8AC3E}">
        <p14:creationId xmlns:p14="http://schemas.microsoft.com/office/powerpoint/2010/main" val="301844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636" y="1272540"/>
            <a:ext cx="5677420" cy="444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2110740" y="647700"/>
            <a:ext cx="7620" cy="5562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H="1">
            <a:off x="655320" y="5562600"/>
            <a:ext cx="6522720" cy="76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3162300" y="2735580"/>
            <a:ext cx="5822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10 m/s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829604" y="3501008"/>
            <a:ext cx="5822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m/s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052060" y="1181100"/>
            <a:ext cx="5822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30 m/s</a:t>
            </a:r>
          </a:p>
        </p:txBody>
      </p:sp>
      <p:cxnSp>
        <p:nvCxnSpPr>
          <p:cNvPr id="16" name="15 Conector recto"/>
          <p:cNvCxnSpPr/>
          <p:nvPr/>
        </p:nvCxnSpPr>
        <p:spPr>
          <a:xfrm>
            <a:off x="1973620" y="3709412"/>
            <a:ext cx="4680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3917835" y="1349152"/>
            <a:ext cx="1" cy="4240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H="1">
            <a:off x="3322320" y="3703320"/>
            <a:ext cx="601980" cy="63246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2240280" y="4221480"/>
            <a:ext cx="10134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12 March 2012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1577340" y="335280"/>
            <a:ext cx="536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Specific humidity (color) and wind at 850 hPa over PUQ</a:t>
            </a:r>
          </a:p>
          <a:p>
            <a:pPr algn="ctr"/>
            <a:r>
              <a:rPr lang="en-US" dirty="0"/>
              <a:t>Daily mean values from 2000-2012 (NNR)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3924300" y="3299460"/>
            <a:ext cx="1729740" cy="4114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 rot="20852263">
            <a:off x="4549141" y="3444241"/>
            <a:ext cx="1178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Mean wind vector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42" y="1506929"/>
            <a:ext cx="3937159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2971" y="1506816"/>
            <a:ext cx="3967162" cy="389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550822" y="1141172"/>
            <a:ext cx="221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U=+18 m/s, V=+2 m/s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207203" y="1161898"/>
            <a:ext cx="223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U=-10 m/s, V=-10 m/s</a:t>
            </a: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3457519" y="3745155"/>
            <a:ext cx="783738" cy="160625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V="1">
            <a:off x="7395667" y="3423514"/>
            <a:ext cx="277978" cy="307239"/>
          </a:xfrm>
          <a:prstGeom prst="line">
            <a:avLst/>
          </a:prstGeom>
          <a:ln w="1905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Forma libre"/>
          <p:cNvSpPr/>
          <p:nvPr/>
        </p:nvSpPr>
        <p:spPr>
          <a:xfrm>
            <a:off x="2907054" y="2973833"/>
            <a:ext cx="452890" cy="214113"/>
          </a:xfrm>
          <a:custGeom>
            <a:avLst/>
            <a:gdLst>
              <a:gd name="connsiteX0" fmla="*/ 456014 w 456014"/>
              <a:gd name="connsiteY0" fmla="*/ 150028 h 203398"/>
              <a:gd name="connsiteX1" fmla="*/ 384854 w 456014"/>
              <a:gd name="connsiteY1" fmla="*/ 103775 h 203398"/>
              <a:gd name="connsiteX2" fmla="*/ 335043 w 456014"/>
              <a:gd name="connsiteY2" fmla="*/ 25499 h 203398"/>
              <a:gd name="connsiteX3" fmla="*/ 199840 w 456014"/>
              <a:gd name="connsiteY3" fmla="*/ 4151 h 203398"/>
              <a:gd name="connsiteX4" fmla="*/ 135796 w 456014"/>
              <a:gd name="connsiteY4" fmla="*/ 4151 h 203398"/>
              <a:gd name="connsiteX5" fmla="*/ 53963 w 456014"/>
              <a:gd name="connsiteY5" fmla="*/ 29057 h 203398"/>
              <a:gd name="connsiteX6" fmla="*/ 593 w 456014"/>
              <a:gd name="connsiteY6" fmla="*/ 100217 h 203398"/>
              <a:gd name="connsiteX7" fmla="*/ 57521 w 456014"/>
              <a:gd name="connsiteY7" fmla="*/ 178492 h 203398"/>
              <a:gd name="connsiteX8" fmla="*/ 125122 w 456014"/>
              <a:gd name="connsiteY8" fmla="*/ 167818 h 203398"/>
              <a:gd name="connsiteX9" fmla="*/ 196282 w 456014"/>
              <a:gd name="connsiteY9" fmla="*/ 153586 h 203398"/>
              <a:gd name="connsiteX10" fmla="*/ 238977 w 456014"/>
              <a:gd name="connsiteY10" fmla="*/ 171376 h 203398"/>
              <a:gd name="connsiteX11" fmla="*/ 313695 w 456014"/>
              <a:gd name="connsiteY11" fmla="*/ 189166 h 203398"/>
              <a:gd name="connsiteX12" fmla="*/ 399086 w 456014"/>
              <a:gd name="connsiteY12" fmla="*/ 192724 h 203398"/>
              <a:gd name="connsiteX13" fmla="*/ 427550 w 456014"/>
              <a:gd name="connsiteY13" fmla="*/ 203398 h 203398"/>
              <a:gd name="connsiteX0" fmla="*/ 456014 w 456014"/>
              <a:gd name="connsiteY0" fmla="*/ 152213 h 205583"/>
              <a:gd name="connsiteX1" fmla="*/ 384854 w 456014"/>
              <a:gd name="connsiteY1" fmla="*/ 105960 h 205583"/>
              <a:gd name="connsiteX2" fmla="*/ 301706 w 456014"/>
              <a:gd name="connsiteY2" fmla="*/ 44353 h 205583"/>
              <a:gd name="connsiteX3" fmla="*/ 199840 w 456014"/>
              <a:gd name="connsiteY3" fmla="*/ 6336 h 205583"/>
              <a:gd name="connsiteX4" fmla="*/ 135796 w 456014"/>
              <a:gd name="connsiteY4" fmla="*/ 6336 h 205583"/>
              <a:gd name="connsiteX5" fmla="*/ 53963 w 456014"/>
              <a:gd name="connsiteY5" fmla="*/ 31242 h 205583"/>
              <a:gd name="connsiteX6" fmla="*/ 593 w 456014"/>
              <a:gd name="connsiteY6" fmla="*/ 102402 h 205583"/>
              <a:gd name="connsiteX7" fmla="*/ 57521 w 456014"/>
              <a:gd name="connsiteY7" fmla="*/ 180677 h 205583"/>
              <a:gd name="connsiteX8" fmla="*/ 125122 w 456014"/>
              <a:gd name="connsiteY8" fmla="*/ 170003 h 205583"/>
              <a:gd name="connsiteX9" fmla="*/ 196282 w 456014"/>
              <a:gd name="connsiteY9" fmla="*/ 155771 h 205583"/>
              <a:gd name="connsiteX10" fmla="*/ 238977 w 456014"/>
              <a:gd name="connsiteY10" fmla="*/ 173561 h 205583"/>
              <a:gd name="connsiteX11" fmla="*/ 313695 w 456014"/>
              <a:gd name="connsiteY11" fmla="*/ 191351 h 205583"/>
              <a:gd name="connsiteX12" fmla="*/ 399086 w 456014"/>
              <a:gd name="connsiteY12" fmla="*/ 194909 h 205583"/>
              <a:gd name="connsiteX13" fmla="*/ 427550 w 456014"/>
              <a:gd name="connsiteY13" fmla="*/ 205583 h 205583"/>
              <a:gd name="connsiteX0" fmla="*/ 456014 w 461972"/>
              <a:gd name="connsiteY0" fmla="*/ 152213 h 205583"/>
              <a:gd name="connsiteX1" fmla="*/ 450112 w 461972"/>
              <a:gd name="connsiteY1" fmla="*/ 184700 h 205583"/>
              <a:gd name="connsiteX2" fmla="*/ 384854 w 461972"/>
              <a:gd name="connsiteY2" fmla="*/ 105960 h 205583"/>
              <a:gd name="connsiteX3" fmla="*/ 301706 w 461972"/>
              <a:gd name="connsiteY3" fmla="*/ 44353 h 205583"/>
              <a:gd name="connsiteX4" fmla="*/ 199840 w 461972"/>
              <a:gd name="connsiteY4" fmla="*/ 6336 h 205583"/>
              <a:gd name="connsiteX5" fmla="*/ 135796 w 461972"/>
              <a:gd name="connsiteY5" fmla="*/ 6336 h 205583"/>
              <a:gd name="connsiteX6" fmla="*/ 53963 w 461972"/>
              <a:gd name="connsiteY6" fmla="*/ 31242 h 205583"/>
              <a:gd name="connsiteX7" fmla="*/ 593 w 461972"/>
              <a:gd name="connsiteY7" fmla="*/ 102402 h 205583"/>
              <a:gd name="connsiteX8" fmla="*/ 57521 w 461972"/>
              <a:gd name="connsiteY8" fmla="*/ 180677 h 205583"/>
              <a:gd name="connsiteX9" fmla="*/ 125122 w 461972"/>
              <a:gd name="connsiteY9" fmla="*/ 170003 h 205583"/>
              <a:gd name="connsiteX10" fmla="*/ 196282 w 461972"/>
              <a:gd name="connsiteY10" fmla="*/ 155771 h 205583"/>
              <a:gd name="connsiteX11" fmla="*/ 238977 w 461972"/>
              <a:gd name="connsiteY11" fmla="*/ 173561 h 205583"/>
              <a:gd name="connsiteX12" fmla="*/ 313695 w 461972"/>
              <a:gd name="connsiteY12" fmla="*/ 191351 h 205583"/>
              <a:gd name="connsiteX13" fmla="*/ 399086 w 461972"/>
              <a:gd name="connsiteY13" fmla="*/ 194909 h 205583"/>
              <a:gd name="connsiteX14" fmla="*/ 427550 w 461972"/>
              <a:gd name="connsiteY14" fmla="*/ 205583 h 205583"/>
              <a:gd name="connsiteX0" fmla="*/ 450112 w 450112"/>
              <a:gd name="connsiteY0" fmla="*/ 184700 h 205583"/>
              <a:gd name="connsiteX1" fmla="*/ 384854 w 450112"/>
              <a:gd name="connsiteY1" fmla="*/ 105960 h 205583"/>
              <a:gd name="connsiteX2" fmla="*/ 301706 w 450112"/>
              <a:gd name="connsiteY2" fmla="*/ 44353 h 205583"/>
              <a:gd name="connsiteX3" fmla="*/ 199840 w 450112"/>
              <a:gd name="connsiteY3" fmla="*/ 6336 h 205583"/>
              <a:gd name="connsiteX4" fmla="*/ 135796 w 450112"/>
              <a:gd name="connsiteY4" fmla="*/ 6336 h 205583"/>
              <a:gd name="connsiteX5" fmla="*/ 53963 w 450112"/>
              <a:gd name="connsiteY5" fmla="*/ 31242 h 205583"/>
              <a:gd name="connsiteX6" fmla="*/ 593 w 450112"/>
              <a:gd name="connsiteY6" fmla="*/ 102402 h 205583"/>
              <a:gd name="connsiteX7" fmla="*/ 57521 w 450112"/>
              <a:gd name="connsiteY7" fmla="*/ 180677 h 205583"/>
              <a:gd name="connsiteX8" fmla="*/ 125122 w 450112"/>
              <a:gd name="connsiteY8" fmla="*/ 170003 h 205583"/>
              <a:gd name="connsiteX9" fmla="*/ 196282 w 450112"/>
              <a:gd name="connsiteY9" fmla="*/ 155771 h 205583"/>
              <a:gd name="connsiteX10" fmla="*/ 238977 w 450112"/>
              <a:gd name="connsiteY10" fmla="*/ 173561 h 205583"/>
              <a:gd name="connsiteX11" fmla="*/ 313695 w 450112"/>
              <a:gd name="connsiteY11" fmla="*/ 191351 h 205583"/>
              <a:gd name="connsiteX12" fmla="*/ 399086 w 450112"/>
              <a:gd name="connsiteY12" fmla="*/ 194909 h 205583"/>
              <a:gd name="connsiteX13" fmla="*/ 427550 w 450112"/>
              <a:gd name="connsiteY13" fmla="*/ 205583 h 205583"/>
              <a:gd name="connsiteX0" fmla="*/ 450112 w 450112"/>
              <a:gd name="connsiteY0" fmla="*/ 184700 h 205583"/>
              <a:gd name="connsiteX1" fmla="*/ 370566 w 450112"/>
              <a:gd name="connsiteY1" fmla="*/ 113104 h 205583"/>
              <a:gd name="connsiteX2" fmla="*/ 301706 w 450112"/>
              <a:gd name="connsiteY2" fmla="*/ 44353 h 205583"/>
              <a:gd name="connsiteX3" fmla="*/ 199840 w 450112"/>
              <a:gd name="connsiteY3" fmla="*/ 6336 h 205583"/>
              <a:gd name="connsiteX4" fmla="*/ 135796 w 450112"/>
              <a:gd name="connsiteY4" fmla="*/ 6336 h 205583"/>
              <a:gd name="connsiteX5" fmla="*/ 53963 w 450112"/>
              <a:gd name="connsiteY5" fmla="*/ 31242 h 205583"/>
              <a:gd name="connsiteX6" fmla="*/ 593 w 450112"/>
              <a:gd name="connsiteY6" fmla="*/ 102402 h 205583"/>
              <a:gd name="connsiteX7" fmla="*/ 57521 w 450112"/>
              <a:gd name="connsiteY7" fmla="*/ 180677 h 205583"/>
              <a:gd name="connsiteX8" fmla="*/ 125122 w 450112"/>
              <a:gd name="connsiteY8" fmla="*/ 170003 h 205583"/>
              <a:gd name="connsiteX9" fmla="*/ 196282 w 450112"/>
              <a:gd name="connsiteY9" fmla="*/ 155771 h 205583"/>
              <a:gd name="connsiteX10" fmla="*/ 238977 w 450112"/>
              <a:gd name="connsiteY10" fmla="*/ 173561 h 205583"/>
              <a:gd name="connsiteX11" fmla="*/ 313695 w 450112"/>
              <a:gd name="connsiteY11" fmla="*/ 191351 h 205583"/>
              <a:gd name="connsiteX12" fmla="*/ 399086 w 450112"/>
              <a:gd name="connsiteY12" fmla="*/ 194909 h 205583"/>
              <a:gd name="connsiteX13" fmla="*/ 427550 w 450112"/>
              <a:gd name="connsiteY13" fmla="*/ 205583 h 205583"/>
              <a:gd name="connsiteX0" fmla="*/ 450112 w 450112"/>
              <a:gd name="connsiteY0" fmla="*/ 186685 h 207568"/>
              <a:gd name="connsiteX1" fmla="*/ 370566 w 450112"/>
              <a:gd name="connsiteY1" fmla="*/ 115089 h 207568"/>
              <a:gd name="connsiteX2" fmla="*/ 292181 w 450112"/>
              <a:gd name="connsiteY2" fmla="*/ 58244 h 207568"/>
              <a:gd name="connsiteX3" fmla="*/ 199840 w 450112"/>
              <a:gd name="connsiteY3" fmla="*/ 8321 h 207568"/>
              <a:gd name="connsiteX4" fmla="*/ 135796 w 450112"/>
              <a:gd name="connsiteY4" fmla="*/ 8321 h 207568"/>
              <a:gd name="connsiteX5" fmla="*/ 53963 w 450112"/>
              <a:gd name="connsiteY5" fmla="*/ 33227 h 207568"/>
              <a:gd name="connsiteX6" fmla="*/ 593 w 450112"/>
              <a:gd name="connsiteY6" fmla="*/ 104387 h 207568"/>
              <a:gd name="connsiteX7" fmla="*/ 57521 w 450112"/>
              <a:gd name="connsiteY7" fmla="*/ 182662 h 207568"/>
              <a:gd name="connsiteX8" fmla="*/ 125122 w 450112"/>
              <a:gd name="connsiteY8" fmla="*/ 171988 h 207568"/>
              <a:gd name="connsiteX9" fmla="*/ 196282 w 450112"/>
              <a:gd name="connsiteY9" fmla="*/ 157756 h 207568"/>
              <a:gd name="connsiteX10" fmla="*/ 238977 w 450112"/>
              <a:gd name="connsiteY10" fmla="*/ 175546 h 207568"/>
              <a:gd name="connsiteX11" fmla="*/ 313695 w 450112"/>
              <a:gd name="connsiteY11" fmla="*/ 193336 h 207568"/>
              <a:gd name="connsiteX12" fmla="*/ 399086 w 450112"/>
              <a:gd name="connsiteY12" fmla="*/ 196894 h 207568"/>
              <a:gd name="connsiteX13" fmla="*/ 427550 w 450112"/>
              <a:gd name="connsiteY13" fmla="*/ 207568 h 207568"/>
              <a:gd name="connsiteX0" fmla="*/ 450112 w 450112"/>
              <a:gd name="connsiteY0" fmla="*/ 194421 h 215304"/>
              <a:gd name="connsiteX1" fmla="*/ 370566 w 450112"/>
              <a:gd name="connsiteY1" fmla="*/ 122825 h 215304"/>
              <a:gd name="connsiteX2" fmla="*/ 292181 w 450112"/>
              <a:gd name="connsiteY2" fmla="*/ 65980 h 215304"/>
              <a:gd name="connsiteX3" fmla="*/ 199840 w 450112"/>
              <a:gd name="connsiteY3" fmla="*/ 16057 h 215304"/>
              <a:gd name="connsiteX4" fmla="*/ 123889 w 450112"/>
              <a:gd name="connsiteY4" fmla="*/ 4151 h 215304"/>
              <a:gd name="connsiteX5" fmla="*/ 53963 w 450112"/>
              <a:gd name="connsiteY5" fmla="*/ 40963 h 215304"/>
              <a:gd name="connsiteX6" fmla="*/ 593 w 450112"/>
              <a:gd name="connsiteY6" fmla="*/ 112123 h 215304"/>
              <a:gd name="connsiteX7" fmla="*/ 57521 w 450112"/>
              <a:gd name="connsiteY7" fmla="*/ 190398 h 215304"/>
              <a:gd name="connsiteX8" fmla="*/ 125122 w 450112"/>
              <a:gd name="connsiteY8" fmla="*/ 179724 h 215304"/>
              <a:gd name="connsiteX9" fmla="*/ 196282 w 450112"/>
              <a:gd name="connsiteY9" fmla="*/ 165492 h 215304"/>
              <a:gd name="connsiteX10" fmla="*/ 238977 w 450112"/>
              <a:gd name="connsiteY10" fmla="*/ 183282 h 215304"/>
              <a:gd name="connsiteX11" fmla="*/ 313695 w 450112"/>
              <a:gd name="connsiteY11" fmla="*/ 201072 h 215304"/>
              <a:gd name="connsiteX12" fmla="*/ 399086 w 450112"/>
              <a:gd name="connsiteY12" fmla="*/ 204630 h 215304"/>
              <a:gd name="connsiteX13" fmla="*/ 427550 w 450112"/>
              <a:gd name="connsiteY13" fmla="*/ 215304 h 215304"/>
              <a:gd name="connsiteX0" fmla="*/ 452890 w 452890"/>
              <a:gd name="connsiteY0" fmla="*/ 193230 h 214113"/>
              <a:gd name="connsiteX1" fmla="*/ 373344 w 452890"/>
              <a:gd name="connsiteY1" fmla="*/ 121634 h 214113"/>
              <a:gd name="connsiteX2" fmla="*/ 294959 w 452890"/>
              <a:gd name="connsiteY2" fmla="*/ 64789 h 214113"/>
              <a:gd name="connsiteX3" fmla="*/ 202618 w 452890"/>
              <a:gd name="connsiteY3" fmla="*/ 14866 h 214113"/>
              <a:gd name="connsiteX4" fmla="*/ 126667 w 452890"/>
              <a:gd name="connsiteY4" fmla="*/ 2960 h 214113"/>
              <a:gd name="connsiteX5" fmla="*/ 40073 w 452890"/>
              <a:gd name="connsiteY5" fmla="*/ 32628 h 214113"/>
              <a:gd name="connsiteX6" fmla="*/ 3371 w 452890"/>
              <a:gd name="connsiteY6" fmla="*/ 110932 h 214113"/>
              <a:gd name="connsiteX7" fmla="*/ 60299 w 452890"/>
              <a:gd name="connsiteY7" fmla="*/ 189207 h 214113"/>
              <a:gd name="connsiteX8" fmla="*/ 127900 w 452890"/>
              <a:gd name="connsiteY8" fmla="*/ 178533 h 214113"/>
              <a:gd name="connsiteX9" fmla="*/ 199060 w 452890"/>
              <a:gd name="connsiteY9" fmla="*/ 164301 h 214113"/>
              <a:gd name="connsiteX10" fmla="*/ 241755 w 452890"/>
              <a:gd name="connsiteY10" fmla="*/ 182091 h 214113"/>
              <a:gd name="connsiteX11" fmla="*/ 316473 w 452890"/>
              <a:gd name="connsiteY11" fmla="*/ 199881 h 214113"/>
              <a:gd name="connsiteX12" fmla="*/ 401864 w 452890"/>
              <a:gd name="connsiteY12" fmla="*/ 203439 h 214113"/>
              <a:gd name="connsiteX13" fmla="*/ 430328 w 452890"/>
              <a:gd name="connsiteY13" fmla="*/ 214113 h 21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890" h="214113">
                <a:moveTo>
                  <a:pt x="452890" y="193230"/>
                </a:moveTo>
                <a:cubicBezTo>
                  <a:pt x="441030" y="185521"/>
                  <a:pt x="399666" y="143041"/>
                  <a:pt x="373344" y="121634"/>
                </a:cubicBezTo>
                <a:cubicBezTo>
                  <a:pt x="347022" y="100227"/>
                  <a:pt x="323413" y="82584"/>
                  <a:pt x="294959" y="64789"/>
                </a:cubicBezTo>
                <a:cubicBezTo>
                  <a:pt x="266505" y="46994"/>
                  <a:pt x="230667" y="25171"/>
                  <a:pt x="202618" y="14866"/>
                </a:cubicBezTo>
                <a:cubicBezTo>
                  <a:pt x="174569" y="4561"/>
                  <a:pt x="153758" y="0"/>
                  <a:pt x="126667" y="2960"/>
                </a:cubicBezTo>
                <a:cubicBezTo>
                  <a:pt x="99576" y="5920"/>
                  <a:pt x="60622" y="14633"/>
                  <a:pt x="40073" y="32628"/>
                </a:cubicBezTo>
                <a:cubicBezTo>
                  <a:pt x="19524" y="50623"/>
                  <a:pt x="0" y="84836"/>
                  <a:pt x="3371" y="110932"/>
                </a:cubicBezTo>
                <a:cubicBezTo>
                  <a:pt x="6742" y="137028"/>
                  <a:pt x="39544" y="177940"/>
                  <a:pt x="60299" y="189207"/>
                </a:cubicBezTo>
                <a:cubicBezTo>
                  <a:pt x="81054" y="200474"/>
                  <a:pt x="104773" y="182684"/>
                  <a:pt x="127900" y="178533"/>
                </a:cubicBezTo>
                <a:cubicBezTo>
                  <a:pt x="151027" y="174382"/>
                  <a:pt x="180084" y="163708"/>
                  <a:pt x="199060" y="164301"/>
                </a:cubicBezTo>
                <a:cubicBezTo>
                  <a:pt x="218036" y="164894"/>
                  <a:pt x="222186" y="176161"/>
                  <a:pt x="241755" y="182091"/>
                </a:cubicBezTo>
                <a:cubicBezTo>
                  <a:pt x="261324" y="188021"/>
                  <a:pt x="289788" y="196323"/>
                  <a:pt x="316473" y="199881"/>
                </a:cubicBezTo>
                <a:cubicBezTo>
                  <a:pt x="343158" y="203439"/>
                  <a:pt x="382888" y="201067"/>
                  <a:pt x="401864" y="203439"/>
                </a:cubicBezTo>
                <a:cubicBezTo>
                  <a:pt x="420840" y="205811"/>
                  <a:pt x="425584" y="209962"/>
                  <a:pt x="430328" y="214113"/>
                </a:cubicBezTo>
              </a:path>
            </a:pathLst>
          </a:cu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Forma libre"/>
          <p:cNvSpPr/>
          <p:nvPr/>
        </p:nvSpPr>
        <p:spPr>
          <a:xfrm>
            <a:off x="6531444" y="2981650"/>
            <a:ext cx="452890" cy="214113"/>
          </a:xfrm>
          <a:custGeom>
            <a:avLst/>
            <a:gdLst>
              <a:gd name="connsiteX0" fmla="*/ 456014 w 456014"/>
              <a:gd name="connsiteY0" fmla="*/ 150028 h 203398"/>
              <a:gd name="connsiteX1" fmla="*/ 384854 w 456014"/>
              <a:gd name="connsiteY1" fmla="*/ 103775 h 203398"/>
              <a:gd name="connsiteX2" fmla="*/ 335043 w 456014"/>
              <a:gd name="connsiteY2" fmla="*/ 25499 h 203398"/>
              <a:gd name="connsiteX3" fmla="*/ 199840 w 456014"/>
              <a:gd name="connsiteY3" fmla="*/ 4151 h 203398"/>
              <a:gd name="connsiteX4" fmla="*/ 135796 w 456014"/>
              <a:gd name="connsiteY4" fmla="*/ 4151 h 203398"/>
              <a:gd name="connsiteX5" fmla="*/ 53963 w 456014"/>
              <a:gd name="connsiteY5" fmla="*/ 29057 h 203398"/>
              <a:gd name="connsiteX6" fmla="*/ 593 w 456014"/>
              <a:gd name="connsiteY6" fmla="*/ 100217 h 203398"/>
              <a:gd name="connsiteX7" fmla="*/ 57521 w 456014"/>
              <a:gd name="connsiteY7" fmla="*/ 178492 h 203398"/>
              <a:gd name="connsiteX8" fmla="*/ 125122 w 456014"/>
              <a:gd name="connsiteY8" fmla="*/ 167818 h 203398"/>
              <a:gd name="connsiteX9" fmla="*/ 196282 w 456014"/>
              <a:gd name="connsiteY9" fmla="*/ 153586 h 203398"/>
              <a:gd name="connsiteX10" fmla="*/ 238977 w 456014"/>
              <a:gd name="connsiteY10" fmla="*/ 171376 h 203398"/>
              <a:gd name="connsiteX11" fmla="*/ 313695 w 456014"/>
              <a:gd name="connsiteY11" fmla="*/ 189166 h 203398"/>
              <a:gd name="connsiteX12" fmla="*/ 399086 w 456014"/>
              <a:gd name="connsiteY12" fmla="*/ 192724 h 203398"/>
              <a:gd name="connsiteX13" fmla="*/ 427550 w 456014"/>
              <a:gd name="connsiteY13" fmla="*/ 203398 h 203398"/>
              <a:gd name="connsiteX0" fmla="*/ 456014 w 456014"/>
              <a:gd name="connsiteY0" fmla="*/ 152213 h 205583"/>
              <a:gd name="connsiteX1" fmla="*/ 384854 w 456014"/>
              <a:gd name="connsiteY1" fmla="*/ 105960 h 205583"/>
              <a:gd name="connsiteX2" fmla="*/ 301706 w 456014"/>
              <a:gd name="connsiteY2" fmla="*/ 44353 h 205583"/>
              <a:gd name="connsiteX3" fmla="*/ 199840 w 456014"/>
              <a:gd name="connsiteY3" fmla="*/ 6336 h 205583"/>
              <a:gd name="connsiteX4" fmla="*/ 135796 w 456014"/>
              <a:gd name="connsiteY4" fmla="*/ 6336 h 205583"/>
              <a:gd name="connsiteX5" fmla="*/ 53963 w 456014"/>
              <a:gd name="connsiteY5" fmla="*/ 31242 h 205583"/>
              <a:gd name="connsiteX6" fmla="*/ 593 w 456014"/>
              <a:gd name="connsiteY6" fmla="*/ 102402 h 205583"/>
              <a:gd name="connsiteX7" fmla="*/ 57521 w 456014"/>
              <a:gd name="connsiteY7" fmla="*/ 180677 h 205583"/>
              <a:gd name="connsiteX8" fmla="*/ 125122 w 456014"/>
              <a:gd name="connsiteY8" fmla="*/ 170003 h 205583"/>
              <a:gd name="connsiteX9" fmla="*/ 196282 w 456014"/>
              <a:gd name="connsiteY9" fmla="*/ 155771 h 205583"/>
              <a:gd name="connsiteX10" fmla="*/ 238977 w 456014"/>
              <a:gd name="connsiteY10" fmla="*/ 173561 h 205583"/>
              <a:gd name="connsiteX11" fmla="*/ 313695 w 456014"/>
              <a:gd name="connsiteY11" fmla="*/ 191351 h 205583"/>
              <a:gd name="connsiteX12" fmla="*/ 399086 w 456014"/>
              <a:gd name="connsiteY12" fmla="*/ 194909 h 205583"/>
              <a:gd name="connsiteX13" fmla="*/ 427550 w 456014"/>
              <a:gd name="connsiteY13" fmla="*/ 205583 h 205583"/>
              <a:gd name="connsiteX0" fmla="*/ 456014 w 461972"/>
              <a:gd name="connsiteY0" fmla="*/ 152213 h 205583"/>
              <a:gd name="connsiteX1" fmla="*/ 450112 w 461972"/>
              <a:gd name="connsiteY1" fmla="*/ 184700 h 205583"/>
              <a:gd name="connsiteX2" fmla="*/ 384854 w 461972"/>
              <a:gd name="connsiteY2" fmla="*/ 105960 h 205583"/>
              <a:gd name="connsiteX3" fmla="*/ 301706 w 461972"/>
              <a:gd name="connsiteY3" fmla="*/ 44353 h 205583"/>
              <a:gd name="connsiteX4" fmla="*/ 199840 w 461972"/>
              <a:gd name="connsiteY4" fmla="*/ 6336 h 205583"/>
              <a:gd name="connsiteX5" fmla="*/ 135796 w 461972"/>
              <a:gd name="connsiteY5" fmla="*/ 6336 h 205583"/>
              <a:gd name="connsiteX6" fmla="*/ 53963 w 461972"/>
              <a:gd name="connsiteY6" fmla="*/ 31242 h 205583"/>
              <a:gd name="connsiteX7" fmla="*/ 593 w 461972"/>
              <a:gd name="connsiteY7" fmla="*/ 102402 h 205583"/>
              <a:gd name="connsiteX8" fmla="*/ 57521 w 461972"/>
              <a:gd name="connsiteY8" fmla="*/ 180677 h 205583"/>
              <a:gd name="connsiteX9" fmla="*/ 125122 w 461972"/>
              <a:gd name="connsiteY9" fmla="*/ 170003 h 205583"/>
              <a:gd name="connsiteX10" fmla="*/ 196282 w 461972"/>
              <a:gd name="connsiteY10" fmla="*/ 155771 h 205583"/>
              <a:gd name="connsiteX11" fmla="*/ 238977 w 461972"/>
              <a:gd name="connsiteY11" fmla="*/ 173561 h 205583"/>
              <a:gd name="connsiteX12" fmla="*/ 313695 w 461972"/>
              <a:gd name="connsiteY12" fmla="*/ 191351 h 205583"/>
              <a:gd name="connsiteX13" fmla="*/ 399086 w 461972"/>
              <a:gd name="connsiteY13" fmla="*/ 194909 h 205583"/>
              <a:gd name="connsiteX14" fmla="*/ 427550 w 461972"/>
              <a:gd name="connsiteY14" fmla="*/ 205583 h 205583"/>
              <a:gd name="connsiteX0" fmla="*/ 450112 w 450112"/>
              <a:gd name="connsiteY0" fmla="*/ 184700 h 205583"/>
              <a:gd name="connsiteX1" fmla="*/ 384854 w 450112"/>
              <a:gd name="connsiteY1" fmla="*/ 105960 h 205583"/>
              <a:gd name="connsiteX2" fmla="*/ 301706 w 450112"/>
              <a:gd name="connsiteY2" fmla="*/ 44353 h 205583"/>
              <a:gd name="connsiteX3" fmla="*/ 199840 w 450112"/>
              <a:gd name="connsiteY3" fmla="*/ 6336 h 205583"/>
              <a:gd name="connsiteX4" fmla="*/ 135796 w 450112"/>
              <a:gd name="connsiteY4" fmla="*/ 6336 h 205583"/>
              <a:gd name="connsiteX5" fmla="*/ 53963 w 450112"/>
              <a:gd name="connsiteY5" fmla="*/ 31242 h 205583"/>
              <a:gd name="connsiteX6" fmla="*/ 593 w 450112"/>
              <a:gd name="connsiteY6" fmla="*/ 102402 h 205583"/>
              <a:gd name="connsiteX7" fmla="*/ 57521 w 450112"/>
              <a:gd name="connsiteY7" fmla="*/ 180677 h 205583"/>
              <a:gd name="connsiteX8" fmla="*/ 125122 w 450112"/>
              <a:gd name="connsiteY8" fmla="*/ 170003 h 205583"/>
              <a:gd name="connsiteX9" fmla="*/ 196282 w 450112"/>
              <a:gd name="connsiteY9" fmla="*/ 155771 h 205583"/>
              <a:gd name="connsiteX10" fmla="*/ 238977 w 450112"/>
              <a:gd name="connsiteY10" fmla="*/ 173561 h 205583"/>
              <a:gd name="connsiteX11" fmla="*/ 313695 w 450112"/>
              <a:gd name="connsiteY11" fmla="*/ 191351 h 205583"/>
              <a:gd name="connsiteX12" fmla="*/ 399086 w 450112"/>
              <a:gd name="connsiteY12" fmla="*/ 194909 h 205583"/>
              <a:gd name="connsiteX13" fmla="*/ 427550 w 450112"/>
              <a:gd name="connsiteY13" fmla="*/ 205583 h 205583"/>
              <a:gd name="connsiteX0" fmla="*/ 450112 w 450112"/>
              <a:gd name="connsiteY0" fmla="*/ 184700 h 205583"/>
              <a:gd name="connsiteX1" fmla="*/ 370566 w 450112"/>
              <a:gd name="connsiteY1" fmla="*/ 113104 h 205583"/>
              <a:gd name="connsiteX2" fmla="*/ 301706 w 450112"/>
              <a:gd name="connsiteY2" fmla="*/ 44353 h 205583"/>
              <a:gd name="connsiteX3" fmla="*/ 199840 w 450112"/>
              <a:gd name="connsiteY3" fmla="*/ 6336 h 205583"/>
              <a:gd name="connsiteX4" fmla="*/ 135796 w 450112"/>
              <a:gd name="connsiteY4" fmla="*/ 6336 h 205583"/>
              <a:gd name="connsiteX5" fmla="*/ 53963 w 450112"/>
              <a:gd name="connsiteY5" fmla="*/ 31242 h 205583"/>
              <a:gd name="connsiteX6" fmla="*/ 593 w 450112"/>
              <a:gd name="connsiteY6" fmla="*/ 102402 h 205583"/>
              <a:gd name="connsiteX7" fmla="*/ 57521 w 450112"/>
              <a:gd name="connsiteY7" fmla="*/ 180677 h 205583"/>
              <a:gd name="connsiteX8" fmla="*/ 125122 w 450112"/>
              <a:gd name="connsiteY8" fmla="*/ 170003 h 205583"/>
              <a:gd name="connsiteX9" fmla="*/ 196282 w 450112"/>
              <a:gd name="connsiteY9" fmla="*/ 155771 h 205583"/>
              <a:gd name="connsiteX10" fmla="*/ 238977 w 450112"/>
              <a:gd name="connsiteY10" fmla="*/ 173561 h 205583"/>
              <a:gd name="connsiteX11" fmla="*/ 313695 w 450112"/>
              <a:gd name="connsiteY11" fmla="*/ 191351 h 205583"/>
              <a:gd name="connsiteX12" fmla="*/ 399086 w 450112"/>
              <a:gd name="connsiteY12" fmla="*/ 194909 h 205583"/>
              <a:gd name="connsiteX13" fmla="*/ 427550 w 450112"/>
              <a:gd name="connsiteY13" fmla="*/ 205583 h 205583"/>
              <a:gd name="connsiteX0" fmla="*/ 450112 w 450112"/>
              <a:gd name="connsiteY0" fmla="*/ 186685 h 207568"/>
              <a:gd name="connsiteX1" fmla="*/ 370566 w 450112"/>
              <a:gd name="connsiteY1" fmla="*/ 115089 h 207568"/>
              <a:gd name="connsiteX2" fmla="*/ 292181 w 450112"/>
              <a:gd name="connsiteY2" fmla="*/ 58244 h 207568"/>
              <a:gd name="connsiteX3" fmla="*/ 199840 w 450112"/>
              <a:gd name="connsiteY3" fmla="*/ 8321 h 207568"/>
              <a:gd name="connsiteX4" fmla="*/ 135796 w 450112"/>
              <a:gd name="connsiteY4" fmla="*/ 8321 h 207568"/>
              <a:gd name="connsiteX5" fmla="*/ 53963 w 450112"/>
              <a:gd name="connsiteY5" fmla="*/ 33227 h 207568"/>
              <a:gd name="connsiteX6" fmla="*/ 593 w 450112"/>
              <a:gd name="connsiteY6" fmla="*/ 104387 h 207568"/>
              <a:gd name="connsiteX7" fmla="*/ 57521 w 450112"/>
              <a:gd name="connsiteY7" fmla="*/ 182662 h 207568"/>
              <a:gd name="connsiteX8" fmla="*/ 125122 w 450112"/>
              <a:gd name="connsiteY8" fmla="*/ 171988 h 207568"/>
              <a:gd name="connsiteX9" fmla="*/ 196282 w 450112"/>
              <a:gd name="connsiteY9" fmla="*/ 157756 h 207568"/>
              <a:gd name="connsiteX10" fmla="*/ 238977 w 450112"/>
              <a:gd name="connsiteY10" fmla="*/ 175546 h 207568"/>
              <a:gd name="connsiteX11" fmla="*/ 313695 w 450112"/>
              <a:gd name="connsiteY11" fmla="*/ 193336 h 207568"/>
              <a:gd name="connsiteX12" fmla="*/ 399086 w 450112"/>
              <a:gd name="connsiteY12" fmla="*/ 196894 h 207568"/>
              <a:gd name="connsiteX13" fmla="*/ 427550 w 450112"/>
              <a:gd name="connsiteY13" fmla="*/ 207568 h 207568"/>
              <a:gd name="connsiteX0" fmla="*/ 450112 w 450112"/>
              <a:gd name="connsiteY0" fmla="*/ 194421 h 215304"/>
              <a:gd name="connsiteX1" fmla="*/ 370566 w 450112"/>
              <a:gd name="connsiteY1" fmla="*/ 122825 h 215304"/>
              <a:gd name="connsiteX2" fmla="*/ 292181 w 450112"/>
              <a:gd name="connsiteY2" fmla="*/ 65980 h 215304"/>
              <a:gd name="connsiteX3" fmla="*/ 199840 w 450112"/>
              <a:gd name="connsiteY3" fmla="*/ 16057 h 215304"/>
              <a:gd name="connsiteX4" fmla="*/ 123889 w 450112"/>
              <a:gd name="connsiteY4" fmla="*/ 4151 h 215304"/>
              <a:gd name="connsiteX5" fmla="*/ 53963 w 450112"/>
              <a:gd name="connsiteY5" fmla="*/ 40963 h 215304"/>
              <a:gd name="connsiteX6" fmla="*/ 593 w 450112"/>
              <a:gd name="connsiteY6" fmla="*/ 112123 h 215304"/>
              <a:gd name="connsiteX7" fmla="*/ 57521 w 450112"/>
              <a:gd name="connsiteY7" fmla="*/ 190398 h 215304"/>
              <a:gd name="connsiteX8" fmla="*/ 125122 w 450112"/>
              <a:gd name="connsiteY8" fmla="*/ 179724 h 215304"/>
              <a:gd name="connsiteX9" fmla="*/ 196282 w 450112"/>
              <a:gd name="connsiteY9" fmla="*/ 165492 h 215304"/>
              <a:gd name="connsiteX10" fmla="*/ 238977 w 450112"/>
              <a:gd name="connsiteY10" fmla="*/ 183282 h 215304"/>
              <a:gd name="connsiteX11" fmla="*/ 313695 w 450112"/>
              <a:gd name="connsiteY11" fmla="*/ 201072 h 215304"/>
              <a:gd name="connsiteX12" fmla="*/ 399086 w 450112"/>
              <a:gd name="connsiteY12" fmla="*/ 204630 h 215304"/>
              <a:gd name="connsiteX13" fmla="*/ 427550 w 450112"/>
              <a:gd name="connsiteY13" fmla="*/ 215304 h 215304"/>
              <a:gd name="connsiteX0" fmla="*/ 452890 w 452890"/>
              <a:gd name="connsiteY0" fmla="*/ 193230 h 214113"/>
              <a:gd name="connsiteX1" fmla="*/ 373344 w 452890"/>
              <a:gd name="connsiteY1" fmla="*/ 121634 h 214113"/>
              <a:gd name="connsiteX2" fmla="*/ 294959 w 452890"/>
              <a:gd name="connsiteY2" fmla="*/ 64789 h 214113"/>
              <a:gd name="connsiteX3" fmla="*/ 202618 w 452890"/>
              <a:gd name="connsiteY3" fmla="*/ 14866 h 214113"/>
              <a:gd name="connsiteX4" fmla="*/ 126667 w 452890"/>
              <a:gd name="connsiteY4" fmla="*/ 2960 h 214113"/>
              <a:gd name="connsiteX5" fmla="*/ 40073 w 452890"/>
              <a:gd name="connsiteY5" fmla="*/ 32628 h 214113"/>
              <a:gd name="connsiteX6" fmla="*/ 3371 w 452890"/>
              <a:gd name="connsiteY6" fmla="*/ 110932 h 214113"/>
              <a:gd name="connsiteX7" fmla="*/ 60299 w 452890"/>
              <a:gd name="connsiteY7" fmla="*/ 189207 h 214113"/>
              <a:gd name="connsiteX8" fmla="*/ 127900 w 452890"/>
              <a:gd name="connsiteY8" fmla="*/ 178533 h 214113"/>
              <a:gd name="connsiteX9" fmla="*/ 199060 w 452890"/>
              <a:gd name="connsiteY9" fmla="*/ 164301 h 214113"/>
              <a:gd name="connsiteX10" fmla="*/ 241755 w 452890"/>
              <a:gd name="connsiteY10" fmla="*/ 182091 h 214113"/>
              <a:gd name="connsiteX11" fmla="*/ 316473 w 452890"/>
              <a:gd name="connsiteY11" fmla="*/ 199881 h 214113"/>
              <a:gd name="connsiteX12" fmla="*/ 401864 w 452890"/>
              <a:gd name="connsiteY12" fmla="*/ 203439 h 214113"/>
              <a:gd name="connsiteX13" fmla="*/ 430328 w 452890"/>
              <a:gd name="connsiteY13" fmla="*/ 214113 h 21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890" h="214113">
                <a:moveTo>
                  <a:pt x="452890" y="193230"/>
                </a:moveTo>
                <a:cubicBezTo>
                  <a:pt x="441030" y="185521"/>
                  <a:pt x="399666" y="143041"/>
                  <a:pt x="373344" y="121634"/>
                </a:cubicBezTo>
                <a:cubicBezTo>
                  <a:pt x="347022" y="100227"/>
                  <a:pt x="323413" y="82584"/>
                  <a:pt x="294959" y="64789"/>
                </a:cubicBezTo>
                <a:cubicBezTo>
                  <a:pt x="266505" y="46994"/>
                  <a:pt x="230667" y="25171"/>
                  <a:pt x="202618" y="14866"/>
                </a:cubicBezTo>
                <a:cubicBezTo>
                  <a:pt x="174569" y="4561"/>
                  <a:pt x="153758" y="0"/>
                  <a:pt x="126667" y="2960"/>
                </a:cubicBezTo>
                <a:cubicBezTo>
                  <a:pt x="99576" y="5920"/>
                  <a:pt x="60622" y="14633"/>
                  <a:pt x="40073" y="32628"/>
                </a:cubicBezTo>
                <a:cubicBezTo>
                  <a:pt x="19524" y="50623"/>
                  <a:pt x="0" y="84836"/>
                  <a:pt x="3371" y="110932"/>
                </a:cubicBezTo>
                <a:cubicBezTo>
                  <a:pt x="6742" y="137028"/>
                  <a:pt x="39544" y="177940"/>
                  <a:pt x="60299" y="189207"/>
                </a:cubicBezTo>
                <a:cubicBezTo>
                  <a:pt x="81054" y="200474"/>
                  <a:pt x="104773" y="182684"/>
                  <a:pt x="127900" y="178533"/>
                </a:cubicBezTo>
                <a:cubicBezTo>
                  <a:pt x="151027" y="174382"/>
                  <a:pt x="180084" y="163708"/>
                  <a:pt x="199060" y="164301"/>
                </a:cubicBezTo>
                <a:cubicBezTo>
                  <a:pt x="218036" y="164894"/>
                  <a:pt x="222186" y="176161"/>
                  <a:pt x="241755" y="182091"/>
                </a:cubicBezTo>
                <a:cubicBezTo>
                  <a:pt x="261324" y="188021"/>
                  <a:pt x="289788" y="196323"/>
                  <a:pt x="316473" y="199881"/>
                </a:cubicBezTo>
                <a:cubicBezTo>
                  <a:pt x="343158" y="203439"/>
                  <a:pt x="382888" y="201067"/>
                  <a:pt x="401864" y="203439"/>
                </a:cubicBezTo>
                <a:cubicBezTo>
                  <a:pt x="420840" y="205811"/>
                  <a:pt x="425584" y="209962"/>
                  <a:pt x="430328" y="214113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Elipse"/>
          <p:cNvSpPr/>
          <p:nvPr/>
        </p:nvSpPr>
        <p:spPr>
          <a:xfrm>
            <a:off x="7266563" y="3073941"/>
            <a:ext cx="739303" cy="72957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Elipse"/>
          <p:cNvSpPr/>
          <p:nvPr/>
        </p:nvSpPr>
        <p:spPr>
          <a:xfrm>
            <a:off x="3109607" y="3537632"/>
            <a:ext cx="739303" cy="72957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580" y="885217"/>
            <a:ext cx="5035465" cy="504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355" y="1001948"/>
            <a:ext cx="1309181" cy="136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9297" y="4978941"/>
            <a:ext cx="1306337" cy="138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9180" y="5321029"/>
            <a:ext cx="1295228" cy="137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8546" y="971854"/>
            <a:ext cx="1108782" cy="11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>
            <a:stCxn id="1026" idx="0"/>
            <a:endCxn id="1026" idx="2"/>
          </p:cNvCxnSpPr>
          <p:nvPr/>
        </p:nvCxnSpPr>
        <p:spPr>
          <a:xfrm>
            <a:off x="4398313" y="885217"/>
            <a:ext cx="0" cy="5042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>
            <a:stCxn id="1026" idx="1"/>
            <a:endCxn id="1026" idx="3"/>
          </p:cNvCxnSpPr>
          <p:nvPr/>
        </p:nvCxnSpPr>
        <p:spPr>
          <a:xfrm>
            <a:off x="1880580" y="3406302"/>
            <a:ext cx="50354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 flipV="1">
            <a:off x="2636196" y="2607013"/>
            <a:ext cx="1760706" cy="797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4406630" y="1848255"/>
            <a:ext cx="1653702" cy="1556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>
            <a:off x="2937754" y="3408218"/>
            <a:ext cx="1458016" cy="124160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4402420" y="3404893"/>
            <a:ext cx="762967" cy="17994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4 CuadroTexto">
            <a:extLst>
              <a:ext uri="{FF2B5EF4-FFF2-40B4-BE49-F238E27FC236}">
                <a16:creationId xmlns:a16="http://schemas.microsoft.com/office/drawing/2014/main" id="{93ECB397-5B24-9BAC-BD11-44D5289BE2A8}"/>
              </a:ext>
            </a:extLst>
          </p:cNvPr>
          <p:cNvSpPr txBox="1"/>
          <p:nvPr/>
        </p:nvSpPr>
        <p:spPr>
          <a:xfrm>
            <a:off x="2200100" y="62971"/>
            <a:ext cx="4743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LTM Results</a:t>
            </a:r>
          </a:p>
          <a:p>
            <a:pPr algn="ctr"/>
            <a:r>
              <a:rPr lang="en-US" dirty="0"/>
              <a:t>Basin mean precipitation for each wind direction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23DF1-B60C-D706-E21F-43C55AF3520F}"/>
              </a:ext>
            </a:extLst>
          </p:cNvPr>
          <p:cNvSpPr txBox="1"/>
          <p:nvPr/>
        </p:nvSpPr>
        <p:spPr>
          <a:xfrm rot="19138427">
            <a:off x="4842942" y="2373791"/>
            <a:ext cx="956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dirty="0"/>
              <a:t>SW </a:t>
            </a:r>
            <a:r>
              <a:rPr lang="es-ES_tradnl" dirty="0" err="1"/>
              <a:t>flow</a:t>
            </a:r>
            <a:endParaRPr lang="es-ES_trad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426D9-FF4C-B92B-8480-4DC47430DA03}"/>
              </a:ext>
            </a:extLst>
          </p:cNvPr>
          <p:cNvSpPr txBox="1"/>
          <p:nvPr/>
        </p:nvSpPr>
        <p:spPr>
          <a:xfrm rot="19138427">
            <a:off x="3161852" y="40063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11-03-2012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879" y="1432688"/>
            <a:ext cx="6810176" cy="45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3 Conector recto de flecha"/>
          <p:cNvCxnSpPr/>
          <p:nvPr/>
        </p:nvCxnSpPr>
        <p:spPr>
          <a:xfrm flipV="1">
            <a:off x="7179013" y="5097374"/>
            <a:ext cx="59340" cy="63221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Forma libre"/>
          <p:cNvSpPr/>
          <p:nvPr/>
        </p:nvSpPr>
        <p:spPr>
          <a:xfrm>
            <a:off x="1862971" y="2705613"/>
            <a:ext cx="2881248" cy="1325128"/>
          </a:xfrm>
          <a:custGeom>
            <a:avLst/>
            <a:gdLst>
              <a:gd name="connsiteX0" fmla="*/ 2807440 w 2881248"/>
              <a:gd name="connsiteY0" fmla="*/ 1325128 h 1325128"/>
              <a:gd name="connsiteX1" fmla="*/ 2663924 w 2881248"/>
              <a:gd name="connsiteY1" fmla="*/ 1267722 h 1325128"/>
              <a:gd name="connsiteX2" fmla="*/ 2524509 w 2881248"/>
              <a:gd name="connsiteY2" fmla="*/ 1185713 h 1325128"/>
              <a:gd name="connsiteX3" fmla="*/ 2413797 w 2881248"/>
              <a:gd name="connsiteY3" fmla="*/ 1173411 h 1325128"/>
              <a:gd name="connsiteX4" fmla="*/ 2262080 w 2881248"/>
              <a:gd name="connsiteY4" fmla="*/ 1148809 h 1325128"/>
              <a:gd name="connsiteX5" fmla="*/ 2122665 w 2881248"/>
              <a:gd name="connsiteY5" fmla="*/ 1111904 h 1325128"/>
              <a:gd name="connsiteX6" fmla="*/ 2044756 w 2881248"/>
              <a:gd name="connsiteY6" fmla="*/ 1013494 h 1325128"/>
              <a:gd name="connsiteX7" fmla="*/ 2048857 w 2881248"/>
              <a:gd name="connsiteY7" fmla="*/ 951987 h 1325128"/>
              <a:gd name="connsiteX8" fmla="*/ 2007852 w 2881248"/>
              <a:gd name="connsiteY8" fmla="*/ 841275 h 1325128"/>
              <a:gd name="connsiteX9" fmla="*/ 1983250 w 2881248"/>
              <a:gd name="connsiteY9" fmla="*/ 771567 h 1325128"/>
              <a:gd name="connsiteX10" fmla="*/ 1798729 w 2881248"/>
              <a:gd name="connsiteY10" fmla="*/ 685458 h 1325128"/>
              <a:gd name="connsiteX11" fmla="*/ 1778227 w 2881248"/>
              <a:gd name="connsiteY11" fmla="*/ 623951 h 1325128"/>
              <a:gd name="connsiteX12" fmla="*/ 1655214 w 2881248"/>
              <a:gd name="connsiteY12" fmla="*/ 582947 h 1325128"/>
              <a:gd name="connsiteX13" fmla="*/ 1552703 w 2881248"/>
              <a:gd name="connsiteY13" fmla="*/ 591148 h 1325128"/>
              <a:gd name="connsiteX14" fmla="*/ 1396886 w 2881248"/>
              <a:gd name="connsiteY14" fmla="*/ 603449 h 1325128"/>
              <a:gd name="connsiteX15" fmla="*/ 1232868 w 2881248"/>
              <a:gd name="connsiteY15" fmla="*/ 595248 h 1325128"/>
              <a:gd name="connsiteX16" fmla="*/ 974539 w 2881248"/>
              <a:gd name="connsiteY16" fmla="*/ 578846 h 1325128"/>
              <a:gd name="connsiteX17" fmla="*/ 794120 w 2881248"/>
              <a:gd name="connsiteY17" fmla="*/ 537842 h 1325128"/>
              <a:gd name="connsiteX18" fmla="*/ 642403 w 2881248"/>
              <a:gd name="connsiteY18" fmla="*/ 533741 h 1325128"/>
              <a:gd name="connsiteX19" fmla="*/ 445581 w 2881248"/>
              <a:gd name="connsiteY19" fmla="*/ 509139 h 1325128"/>
              <a:gd name="connsiteX20" fmla="*/ 183153 w 2881248"/>
              <a:gd name="connsiteY20" fmla="*/ 423029 h 1325128"/>
              <a:gd name="connsiteX21" fmla="*/ 19135 w 2881248"/>
              <a:gd name="connsiteY21" fmla="*/ 279513 h 1325128"/>
              <a:gd name="connsiteX22" fmla="*/ 68340 w 2881248"/>
              <a:gd name="connsiteY22" fmla="*/ 181103 h 1325128"/>
              <a:gd name="connsiteX23" fmla="*/ 174952 w 2881248"/>
              <a:gd name="connsiteY23" fmla="*/ 144199 h 1325128"/>
              <a:gd name="connsiteX24" fmla="*/ 289764 w 2881248"/>
              <a:gd name="connsiteY24" fmla="*/ 78591 h 1325128"/>
              <a:gd name="connsiteX25" fmla="*/ 457883 w 2881248"/>
              <a:gd name="connsiteY25" fmla="*/ 21185 h 1325128"/>
              <a:gd name="connsiteX26" fmla="*/ 597298 w 2881248"/>
              <a:gd name="connsiteY26" fmla="*/ 41687 h 1325128"/>
              <a:gd name="connsiteX27" fmla="*/ 790019 w 2881248"/>
              <a:gd name="connsiteY27" fmla="*/ 17085 h 1325128"/>
              <a:gd name="connsiteX28" fmla="*/ 913033 w 2881248"/>
              <a:gd name="connsiteY28" fmla="*/ 683 h 1325128"/>
              <a:gd name="connsiteX29" fmla="*/ 1187763 w 2881248"/>
              <a:gd name="connsiteY29" fmla="*/ 21185 h 1325128"/>
              <a:gd name="connsiteX30" fmla="*/ 1372283 w 2881248"/>
              <a:gd name="connsiteY30" fmla="*/ 123696 h 1325128"/>
              <a:gd name="connsiteX31" fmla="*/ 1593707 w 2881248"/>
              <a:gd name="connsiteY31" fmla="*/ 123696 h 1325128"/>
              <a:gd name="connsiteX32" fmla="*/ 1770026 w 2881248"/>
              <a:gd name="connsiteY32" fmla="*/ 148299 h 1325128"/>
              <a:gd name="connsiteX33" fmla="*/ 1991451 w 2881248"/>
              <a:gd name="connsiteY33" fmla="*/ 234409 h 1325128"/>
              <a:gd name="connsiteX34" fmla="*/ 2155468 w 2881248"/>
              <a:gd name="connsiteY34" fmla="*/ 295915 h 1325128"/>
              <a:gd name="connsiteX35" fmla="*/ 2278482 w 2881248"/>
              <a:gd name="connsiteY35" fmla="*/ 414828 h 1325128"/>
              <a:gd name="connsiteX36" fmla="*/ 2438399 w 2881248"/>
              <a:gd name="connsiteY36" fmla="*/ 459933 h 1325128"/>
              <a:gd name="connsiteX37" fmla="*/ 2426098 w 2881248"/>
              <a:gd name="connsiteY37" fmla="*/ 611650 h 1325128"/>
              <a:gd name="connsiteX38" fmla="*/ 2446600 w 2881248"/>
              <a:gd name="connsiteY38" fmla="*/ 792070 h 1325128"/>
              <a:gd name="connsiteX39" fmla="*/ 2516308 w 2881248"/>
              <a:gd name="connsiteY39" fmla="*/ 906882 h 1325128"/>
              <a:gd name="connsiteX40" fmla="*/ 2618819 w 2881248"/>
              <a:gd name="connsiteY40" fmla="*/ 1013494 h 1325128"/>
              <a:gd name="connsiteX41" fmla="*/ 2713129 w 2881248"/>
              <a:gd name="connsiteY41" fmla="*/ 1148809 h 1325128"/>
              <a:gd name="connsiteX42" fmla="*/ 2844344 w 2881248"/>
              <a:gd name="connsiteY42" fmla="*/ 1251320 h 1325128"/>
              <a:gd name="connsiteX43" fmla="*/ 2881248 w 2881248"/>
              <a:gd name="connsiteY43" fmla="*/ 1288224 h 132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81248" h="1325128">
                <a:moveTo>
                  <a:pt x="2807440" y="1325128"/>
                </a:moveTo>
                <a:cubicBezTo>
                  <a:pt x="2759259" y="1308043"/>
                  <a:pt x="2711079" y="1290958"/>
                  <a:pt x="2663924" y="1267722"/>
                </a:cubicBezTo>
                <a:cubicBezTo>
                  <a:pt x="2616769" y="1244486"/>
                  <a:pt x="2566197" y="1201432"/>
                  <a:pt x="2524509" y="1185713"/>
                </a:cubicBezTo>
                <a:cubicBezTo>
                  <a:pt x="2482821" y="1169995"/>
                  <a:pt x="2457535" y="1179562"/>
                  <a:pt x="2413797" y="1173411"/>
                </a:cubicBezTo>
                <a:cubicBezTo>
                  <a:pt x="2370059" y="1167260"/>
                  <a:pt x="2310602" y="1159060"/>
                  <a:pt x="2262080" y="1148809"/>
                </a:cubicBezTo>
                <a:cubicBezTo>
                  <a:pt x="2213558" y="1138558"/>
                  <a:pt x="2158886" y="1134457"/>
                  <a:pt x="2122665" y="1111904"/>
                </a:cubicBezTo>
                <a:cubicBezTo>
                  <a:pt x="2086444" y="1089352"/>
                  <a:pt x="2057057" y="1040147"/>
                  <a:pt x="2044756" y="1013494"/>
                </a:cubicBezTo>
                <a:cubicBezTo>
                  <a:pt x="2032455" y="986841"/>
                  <a:pt x="2055008" y="980690"/>
                  <a:pt x="2048857" y="951987"/>
                </a:cubicBezTo>
                <a:cubicBezTo>
                  <a:pt x="2042706" y="923284"/>
                  <a:pt x="2018787" y="871345"/>
                  <a:pt x="2007852" y="841275"/>
                </a:cubicBezTo>
                <a:cubicBezTo>
                  <a:pt x="1996917" y="811205"/>
                  <a:pt x="2018104" y="797536"/>
                  <a:pt x="1983250" y="771567"/>
                </a:cubicBezTo>
                <a:cubicBezTo>
                  <a:pt x="1948396" y="745598"/>
                  <a:pt x="1832899" y="710061"/>
                  <a:pt x="1798729" y="685458"/>
                </a:cubicBezTo>
                <a:cubicBezTo>
                  <a:pt x="1764559" y="660855"/>
                  <a:pt x="1802146" y="641036"/>
                  <a:pt x="1778227" y="623951"/>
                </a:cubicBezTo>
                <a:cubicBezTo>
                  <a:pt x="1754308" y="606866"/>
                  <a:pt x="1692801" y="588414"/>
                  <a:pt x="1655214" y="582947"/>
                </a:cubicBezTo>
                <a:cubicBezTo>
                  <a:pt x="1617627" y="577480"/>
                  <a:pt x="1552703" y="591148"/>
                  <a:pt x="1552703" y="591148"/>
                </a:cubicBezTo>
                <a:cubicBezTo>
                  <a:pt x="1509648" y="594565"/>
                  <a:pt x="1450192" y="602766"/>
                  <a:pt x="1396886" y="603449"/>
                </a:cubicBezTo>
                <a:cubicBezTo>
                  <a:pt x="1343580" y="604132"/>
                  <a:pt x="1232868" y="595248"/>
                  <a:pt x="1232868" y="595248"/>
                </a:cubicBezTo>
                <a:cubicBezTo>
                  <a:pt x="1162477" y="591148"/>
                  <a:pt x="1047664" y="588414"/>
                  <a:pt x="974539" y="578846"/>
                </a:cubicBezTo>
                <a:cubicBezTo>
                  <a:pt x="901414" y="569278"/>
                  <a:pt x="849476" y="545360"/>
                  <a:pt x="794120" y="537842"/>
                </a:cubicBezTo>
                <a:cubicBezTo>
                  <a:pt x="738764" y="530325"/>
                  <a:pt x="700493" y="538525"/>
                  <a:pt x="642403" y="533741"/>
                </a:cubicBezTo>
                <a:cubicBezTo>
                  <a:pt x="584313" y="528957"/>
                  <a:pt x="522123" y="527591"/>
                  <a:pt x="445581" y="509139"/>
                </a:cubicBezTo>
                <a:cubicBezTo>
                  <a:pt x="369039" y="490687"/>
                  <a:pt x="254227" y="461300"/>
                  <a:pt x="183153" y="423029"/>
                </a:cubicBezTo>
                <a:cubicBezTo>
                  <a:pt x="112079" y="384758"/>
                  <a:pt x="38270" y="319834"/>
                  <a:pt x="19135" y="279513"/>
                </a:cubicBezTo>
                <a:cubicBezTo>
                  <a:pt x="0" y="239192"/>
                  <a:pt x="42371" y="203655"/>
                  <a:pt x="68340" y="181103"/>
                </a:cubicBezTo>
                <a:cubicBezTo>
                  <a:pt x="94310" y="158551"/>
                  <a:pt x="138048" y="161284"/>
                  <a:pt x="174952" y="144199"/>
                </a:cubicBezTo>
                <a:cubicBezTo>
                  <a:pt x="211856" y="127114"/>
                  <a:pt x="242609" y="99093"/>
                  <a:pt x="289764" y="78591"/>
                </a:cubicBezTo>
                <a:cubicBezTo>
                  <a:pt x="336919" y="58089"/>
                  <a:pt x="406627" y="27336"/>
                  <a:pt x="457883" y="21185"/>
                </a:cubicBezTo>
                <a:cubicBezTo>
                  <a:pt x="509139" y="15034"/>
                  <a:pt x="541942" y="42370"/>
                  <a:pt x="597298" y="41687"/>
                </a:cubicBezTo>
                <a:cubicBezTo>
                  <a:pt x="652654" y="41004"/>
                  <a:pt x="790019" y="17085"/>
                  <a:pt x="790019" y="17085"/>
                </a:cubicBezTo>
                <a:cubicBezTo>
                  <a:pt x="842642" y="10251"/>
                  <a:pt x="846742" y="0"/>
                  <a:pt x="913033" y="683"/>
                </a:cubicBezTo>
                <a:cubicBezTo>
                  <a:pt x="979324" y="1366"/>
                  <a:pt x="1111221" y="683"/>
                  <a:pt x="1187763" y="21185"/>
                </a:cubicBezTo>
                <a:cubicBezTo>
                  <a:pt x="1264305" y="41687"/>
                  <a:pt x="1304626" y="106611"/>
                  <a:pt x="1372283" y="123696"/>
                </a:cubicBezTo>
                <a:cubicBezTo>
                  <a:pt x="1439940" y="140781"/>
                  <a:pt x="1527417" y="119596"/>
                  <a:pt x="1593707" y="123696"/>
                </a:cubicBezTo>
                <a:cubicBezTo>
                  <a:pt x="1659997" y="127796"/>
                  <a:pt x="1703735" y="129847"/>
                  <a:pt x="1770026" y="148299"/>
                </a:cubicBezTo>
                <a:cubicBezTo>
                  <a:pt x="1836317" y="166751"/>
                  <a:pt x="1991451" y="234409"/>
                  <a:pt x="1991451" y="234409"/>
                </a:cubicBezTo>
                <a:cubicBezTo>
                  <a:pt x="2055691" y="259012"/>
                  <a:pt x="2107630" y="265845"/>
                  <a:pt x="2155468" y="295915"/>
                </a:cubicBezTo>
                <a:cubicBezTo>
                  <a:pt x="2203306" y="325985"/>
                  <a:pt x="2231327" y="387492"/>
                  <a:pt x="2278482" y="414828"/>
                </a:cubicBezTo>
                <a:cubicBezTo>
                  <a:pt x="2325637" y="442164"/>
                  <a:pt x="2413796" y="427129"/>
                  <a:pt x="2438399" y="459933"/>
                </a:cubicBezTo>
                <a:cubicBezTo>
                  <a:pt x="2463002" y="492737"/>
                  <a:pt x="2424731" y="556294"/>
                  <a:pt x="2426098" y="611650"/>
                </a:cubicBezTo>
                <a:cubicBezTo>
                  <a:pt x="2427465" y="667006"/>
                  <a:pt x="2431565" y="742865"/>
                  <a:pt x="2446600" y="792070"/>
                </a:cubicBezTo>
                <a:cubicBezTo>
                  <a:pt x="2461635" y="841275"/>
                  <a:pt x="2487605" y="869978"/>
                  <a:pt x="2516308" y="906882"/>
                </a:cubicBezTo>
                <a:cubicBezTo>
                  <a:pt x="2545011" y="943786"/>
                  <a:pt x="2586016" y="973173"/>
                  <a:pt x="2618819" y="1013494"/>
                </a:cubicBezTo>
                <a:cubicBezTo>
                  <a:pt x="2651622" y="1053815"/>
                  <a:pt x="2675542" y="1109171"/>
                  <a:pt x="2713129" y="1148809"/>
                </a:cubicBezTo>
                <a:cubicBezTo>
                  <a:pt x="2750717" y="1188447"/>
                  <a:pt x="2816324" y="1228084"/>
                  <a:pt x="2844344" y="1251320"/>
                </a:cubicBezTo>
                <a:cubicBezTo>
                  <a:pt x="2872364" y="1274556"/>
                  <a:pt x="2876806" y="1281390"/>
                  <a:pt x="2881248" y="1288224"/>
                </a:cubicBezTo>
              </a:path>
            </a:pathLst>
          </a:cu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CuadroTexto"/>
          <p:cNvSpPr txBox="1"/>
          <p:nvPr/>
        </p:nvSpPr>
        <p:spPr>
          <a:xfrm>
            <a:off x="3823962" y="2355687"/>
            <a:ext cx="1286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</a:t>
            </a:r>
            <a:r>
              <a:rPr lang="en-US" sz="1200" dirty="0">
                <a:solidFill>
                  <a:srgbClr val="FF0000"/>
                </a:solidFill>
                <a:sym typeface="Symbol"/>
              </a:rPr>
              <a:t></a:t>
            </a:r>
            <a:r>
              <a:rPr lang="en-US" sz="1200" baseline="-25000" dirty="0">
                <a:solidFill>
                  <a:srgbClr val="FF0000"/>
                </a:solidFill>
                <a:sym typeface="Symbol"/>
              </a:rPr>
              <a:t>e</a:t>
            </a:r>
            <a:r>
              <a:rPr lang="en-US" sz="1200" dirty="0">
                <a:solidFill>
                  <a:srgbClr val="FF0000"/>
                </a:solidFill>
                <a:sym typeface="Symbol"/>
              </a:rPr>
              <a:t> air stream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65845" y="3266845"/>
            <a:ext cx="92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Basin outline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6262345" y="1762963"/>
            <a:ext cx="306705" cy="25722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 rot="761356">
            <a:off x="6182978" y="1500629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 winds</a:t>
            </a:r>
          </a:p>
        </p:txBody>
      </p:sp>
      <p:cxnSp>
        <p:nvCxnSpPr>
          <p:cNvPr id="23" name="22 Conector recto de flecha"/>
          <p:cNvCxnSpPr/>
          <p:nvPr/>
        </p:nvCxnSpPr>
        <p:spPr>
          <a:xfrm flipH="1">
            <a:off x="5389123" y="1580083"/>
            <a:ext cx="367939" cy="170896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>
            <a:off x="7256678" y="1982419"/>
            <a:ext cx="131675" cy="30723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4585956" y="3321968"/>
            <a:ext cx="7521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Las Minas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River</a:t>
            </a:r>
          </a:p>
        </p:txBody>
      </p:sp>
      <p:cxnSp>
        <p:nvCxnSpPr>
          <p:cNvPr id="31" name="30 Conector recto de flecha"/>
          <p:cNvCxnSpPr/>
          <p:nvPr/>
        </p:nvCxnSpPr>
        <p:spPr>
          <a:xfrm flipH="1">
            <a:off x="4529846" y="3579779"/>
            <a:ext cx="236707" cy="317770"/>
          </a:xfrm>
          <a:prstGeom prst="straightConnector1">
            <a:avLst/>
          </a:prstGeom>
          <a:ln w="31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/>
          <p:cNvSpPr txBox="1"/>
          <p:nvPr/>
        </p:nvSpPr>
        <p:spPr>
          <a:xfrm>
            <a:off x="5289704" y="4447133"/>
            <a:ext cx="914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Punta Arenas</a:t>
            </a:r>
          </a:p>
        </p:txBody>
      </p:sp>
      <p:cxnSp>
        <p:nvCxnSpPr>
          <p:cNvPr id="35" name="34 Conector recto"/>
          <p:cNvCxnSpPr/>
          <p:nvPr/>
        </p:nvCxnSpPr>
        <p:spPr>
          <a:xfrm>
            <a:off x="1682885" y="5603132"/>
            <a:ext cx="1469966" cy="31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194560" y="5566868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sym typeface="Symbol"/>
              </a:rPr>
              <a:t></a:t>
            </a:r>
            <a:r>
              <a:rPr lang="en-US" sz="1100" dirty="0">
                <a:solidFill>
                  <a:schemeClr val="bg1"/>
                </a:solidFill>
              </a:rPr>
              <a:t>5 km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7317267" y="2331822"/>
            <a:ext cx="5725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Airport</a:t>
            </a:r>
          </a:p>
        </p:txBody>
      </p:sp>
      <p:cxnSp>
        <p:nvCxnSpPr>
          <p:cNvPr id="41" name="40 Conector recto de flecha"/>
          <p:cNvCxnSpPr/>
          <p:nvPr/>
        </p:nvCxnSpPr>
        <p:spPr>
          <a:xfrm>
            <a:off x="7603633" y="2561747"/>
            <a:ext cx="238261" cy="49779"/>
          </a:xfrm>
          <a:prstGeom prst="straightConnector1">
            <a:avLst/>
          </a:prstGeom>
          <a:ln w="31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H="1">
            <a:off x="6785107" y="1856841"/>
            <a:ext cx="170429" cy="29385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H="1">
            <a:off x="5874106" y="1667865"/>
            <a:ext cx="314554" cy="212141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CuadroTexto"/>
          <p:cNvSpPr txBox="1"/>
          <p:nvPr/>
        </p:nvSpPr>
        <p:spPr>
          <a:xfrm>
            <a:off x="1606333" y="1802586"/>
            <a:ext cx="846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Max. Height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505 m ASL</a:t>
            </a:r>
          </a:p>
        </p:txBody>
      </p:sp>
      <p:cxnSp>
        <p:nvCxnSpPr>
          <p:cNvPr id="54" name="53 Conector recto de flecha"/>
          <p:cNvCxnSpPr/>
          <p:nvPr/>
        </p:nvCxnSpPr>
        <p:spPr>
          <a:xfrm>
            <a:off x="1992874" y="2203302"/>
            <a:ext cx="4176" cy="313127"/>
          </a:xfrm>
          <a:prstGeom prst="straightConnector1">
            <a:avLst/>
          </a:prstGeom>
          <a:ln w="31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6768389" y="530961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Calligraphy" pitchFamily="66" charset="0"/>
              </a:rPr>
              <a:t>N</a:t>
            </a:r>
          </a:p>
        </p:txBody>
      </p:sp>
      <p:sp>
        <p:nvSpPr>
          <p:cNvPr id="57" name="56 CuadroTexto"/>
          <p:cNvSpPr txBox="1"/>
          <p:nvPr/>
        </p:nvSpPr>
        <p:spPr>
          <a:xfrm>
            <a:off x="6873791" y="1399031"/>
            <a:ext cx="1091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100 – 150 m ASL</a:t>
            </a:r>
          </a:p>
        </p:txBody>
      </p:sp>
      <p:sp>
        <p:nvSpPr>
          <p:cNvPr id="10" name="9 Forma libre"/>
          <p:cNvSpPr/>
          <p:nvPr/>
        </p:nvSpPr>
        <p:spPr>
          <a:xfrm>
            <a:off x="1379045" y="1789889"/>
            <a:ext cx="5148215" cy="1478681"/>
          </a:xfrm>
          <a:custGeom>
            <a:avLst/>
            <a:gdLst>
              <a:gd name="connsiteX0" fmla="*/ 4664207 w 5394191"/>
              <a:gd name="connsiteY0" fmla="*/ 0 h 1500947"/>
              <a:gd name="connsiteX1" fmla="*/ 4072537 w 5394191"/>
              <a:gd name="connsiteY1" fmla="*/ 437990 h 1500947"/>
              <a:gd name="connsiteX2" fmla="*/ 3703703 w 5394191"/>
              <a:gd name="connsiteY2" fmla="*/ 522514 h 1500947"/>
              <a:gd name="connsiteX3" fmla="*/ 3388658 w 5394191"/>
              <a:gd name="connsiteY3" fmla="*/ 560934 h 1500947"/>
              <a:gd name="connsiteX4" fmla="*/ 3027508 w 5394191"/>
              <a:gd name="connsiteY4" fmla="*/ 591670 h 1500947"/>
              <a:gd name="connsiteX5" fmla="*/ 2720147 w 5394191"/>
              <a:gd name="connsiteY5" fmla="*/ 576302 h 1500947"/>
              <a:gd name="connsiteX6" fmla="*/ 2397418 w 5394191"/>
              <a:gd name="connsiteY6" fmla="*/ 591670 h 1500947"/>
              <a:gd name="connsiteX7" fmla="*/ 2136160 w 5394191"/>
              <a:gd name="connsiteY7" fmla="*/ 630091 h 1500947"/>
              <a:gd name="connsiteX8" fmla="*/ 1613646 w 5394191"/>
              <a:gd name="connsiteY8" fmla="*/ 614723 h 1500947"/>
              <a:gd name="connsiteX9" fmla="*/ 1137236 w 5394191"/>
              <a:gd name="connsiteY9" fmla="*/ 706931 h 1500947"/>
              <a:gd name="connsiteX10" fmla="*/ 637774 w 5394191"/>
              <a:gd name="connsiteY10" fmla="*/ 906716 h 1500947"/>
              <a:gd name="connsiteX11" fmla="*/ 307360 w 5394191"/>
              <a:gd name="connsiteY11" fmla="*/ 783771 h 1500947"/>
              <a:gd name="connsiteX12" fmla="*/ 107576 w 5394191"/>
              <a:gd name="connsiteY12" fmla="*/ 1375442 h 1500947"/>
              <a:gd name="connsiteX13" fmla="*/ 952819 w 5394191"/>
              <a:gd name="connsiteY13" fmla="*/ 1490702 h 1500947"/>
              <a:gd name="connsiteX14" fmla="*/ 1360073 w 5394191"/>
              <a:gd name="connsiteY14" fmla="*/ 1436914 h 1500947"/>
              <a:gd name="connsiteX15" fmla="*/ 1068080 w 5394191"/>
              <a:gd name="connsiteY15" fmla="*/ 1252497 h 1500947"/>
              <a:gd name="connsiteX16" fmla="*/ 1621330 w 5394191"/>
              <a:gd name="connsiteY16" fmla="*/ 1068081 h 1500947"/>
              <a:gd name="connsiteX17" fmla="*/ 2282157 w 5394191"/>
              <a:gd name="connsiteY17" fmla="*/ 968188 h 1500947"/>
              <a:gd name="connsiteX18" fmla="*/ 2873828 w 5394191"/>
              <a:gd name="connsiteY18" fmla="*/ 991240 h 1500947"/>
              <a:gd name="connsiteX19" fmla="*/ 3311818 w 5394191"/>
              <a:gd name="connsiteY19" fmla="*/ 998924 h 1500947"/>
              <a:gd name="connsiteX20" fmla="*/ 3865068 w 5394191"/>
              <a:gd name="connsiteY20" fmla="*/ 968188 h 1500947"/>
              <a:gd name="connsiteX21" fmla="*/ 4548947 w 5394191"/>
              <a:gd name="connsiteY21" fmla="*/ 829876 h 1500947"/>
              <a:gd name="connsiteX22" fmla="*/ 5232826 w 5394191"/>
              <a:gd name="connsiteY22" fmla="*/ 407254 h 1500947"/>
              <a:gd name="connsiteX23" fmla="*/ 5394191 w 5394191"/>
              <a:gd name="connsiteY23" fmla="*/ 215153 h 1500947"/>
              <a:gd name="connsiteX0" fmla="*/ 4664207 w 5394191"/>
              <a:gd name="connsiteY0" fmla="*/ 0 h 1500947"/>
              <a:gd name="connsiteX1" fmla="*/ 4072537 w 5394191"/>
              <a:gd name="connsiteY1" fmla="*/ 437990 h 1500947"/>
              <a:gd name="connsiteX2" fmla="*/ 3703703 w 5394191"/>
              <a:gd name="connsiteY2" fmla="*/ 522514 h 1500947"/>
              <a:gd name="connsiteX3" fmla="*/ 3388658 w 5394191"/>
              <a:gd name="connsiteY3" fmla="*/ 560934 h 1500947"/>
              <a:gd name="connsiteX4" fmla="*/ 3027508 w 5394191"/>
              <a:gd name="connsiteY4" fmla="*/ 591670 h 1500947"/>
              <a:gd name="connsiteX5" fmla="*/ 2720147 w 5394191"/>
              <a:gd name="connsiteY5" fmla="*/ 576302 h 1500947"/>
              <a:gd name="connsiteX6" fmla="*/ 2397418 w 5394191"/>
              <a:gd name="connsiteY6" fmla="*/ 591670 h 1500947"/>
              <a:gd name="connsiteX7" fmla="*/ 1613646 w 5394191"/>
              <a:gd name="connsiteY7" fmla="*/ 614723 h 1500947"/>
              <a:gd name="connsiteX8" fmla="*/ 1137236 w 5394191"/>
              <a:gd name="connsiteY8" fmla="*/ 706931 h 1500947"/>
              <a:gd name="connsiteX9" fmla="*/ 637774 w 5394191"/>
              <a:gd name="connsiteY9" fmla="*/ 906716 h 1500947"/>
              <a:gd name="connsiteX10" fmla="*/ 307360 w 5394191"/>
              <a:gd name="connsiteY10" fmla="*/ 783771 h 1500947"/>
              <a:gd name="connsiteX11" fmla="*/ 107576 w 5394191"/>
              <a:gd name="connsiteY11" fmla="*/ 1375442 h 1500947"/>
              <a:gd name="connsiteX12" fmla="*/ 952819 w 5394191"/>
              <a:gd name="connsiteY12" fmla="*/ 1490702 h 1500947"/>
              <a:gd name="connsiteX13" fmla="*/ 1360073 w 5394191"/>
              <a:gd name="connsiteY13" fmla="*/ 1436914 h 1500947"/>
              <a:gd name="connsiteX14" fmla="*/ 1068080 w 5394191"/>
              <a:gd name="connsiteY14" fmla="*/ 1252497 h 1500947"/>
              <a:gd name="connsiteX15" fmla="*/ 1621330 w 5394191"/>
              <a:gd name="connsiteY15" fmla="*/ 1068081 h 1500947"/>
              <a:gd name="connsiteX16" fmla="*/ 2282157 w 5394191"/>
              <a:gd name="connsiteY16" fmla="*/ 968188 h 1500947"/>
              <a:gd name="connsiteX17" fmla="*/ 2873828 w 5394191"/>
              <a:gd name="connsiteY17" fmla="*/ 991240 h 1500947"/>
              <a:gd name="connsiteX18" fmla="*/ 3311818 w 5394191"/>
              <a:gd name="connsiteY18" fmla="*/ 998924 h 1500947"/>
              <a:gd name="connsiteX19" fmla="*/ 3865068 w 5394191"/>
              <a:gd name="connsiteY19" fmla="*/ 968188 h 1500947"/>
              <a:gd name="connsiteX20" fmla="*/ 4548947 w 5394191"/>
              <a:gd name="connsiteY20" fmla="*/ 829876 h 1500947"/>
              <a:gd name="connsiteX21" fmla="*/ 5232826 w 5394191"/>
              <a:gd name="connsiteY21" fmla="*/ 407254 h 1500947"/>
              <a:gd name="connsiteX22" fmla="*/ 5394191 w 5394191"/>
              <a:gd name="connsiteY22" fmla="*/ 215153 h 1500947"/>
              <a:gd name="connsiteX0" fmla="*/ 4664207 w 5394191"/>
              <a:gd name="connsiteY0" fmla="*/ 0 h 1500947"/>
              <a:gd name="connsiteX1" fmla="*/ 4072537 w 5394191"/>
              <a:gd name="connsiteY1" fmla="*/ 437990 h 1500947"/>
              <a:gd name="connsiteX2" fmla="*/ 3749808 w 5394191"/>
              <a:gd name="connsiteY2" fmla="*/ 545566 h 1500947"/>
              <a:gd name="connsiteX3" fmla="*/ 3388658 w 5394191"/>
              <a:gd name="connsiteY3" fmla="*/ 560934 h 1500947"/>
              <a:gd name="connsiteX4" fmla="*/ 3027508 w 5394191"/>
              <a:gd name="connsiteY4" fmla="*/ 591670 h 1500947"/>
              <a:gd name="connsiteX5" fmla="*/ 2720147 w 5394191"/>
              <a:gd name="connsiteY5" fmla="*/ 576302 h 1500947"/>
              <a:gd name="connsiteX6" fmla="*/ 2397418 w 5394191"/>
              <a:gd name="connsiteY6" fmla="*/ 591670 h 1500947"/>
              <a:gd name="connsiteX7" fmla="*/ 1613646 w 5394191"/>
              <a:gd name="connsiteY7" fmla="*/ 614723 h 1500947"/>
              <a:gd name="connsiteX8" fmla="*/ 1137236 w 5394191"/>
              <a:gd name="connsiteY8" fmla="*/ 706931 h 1500947"/>
              <a:gd name="connsiteX9" fmla="*/ 637774 w 5394191"/>
              <a:gd name="connsiteY9" fmla="*/ 906716 h 1500947"/>
              <a:gd name="connsiteX10" fmla="*/ 307360 w 5394191"/>
              <a:gd name="connsiteY10" fmla="*/ 783771 h 1500947"/>
              <a:gd name="connsiteX11" fmla="*/ 107576 w 5394191"/>
              <a:gd name="connsiteY11" fmla="*/ 1375442 h 1500947"/>
              <a:gd name="connsiteX12" fmla="*/ 952819 w 5394191"/>
              <a:gd name="connsiteY12" fmla="*/ 1490702 h 1500947"/>
              <a:gd name="connsiteX13" fmla="*/ 1360073 w 5394191"/>
              <a:gd name="connsiteY13" fmla="*/ 1436914 h 1500947"/>
              <a:gd name="connsiteX14" fmla="*/ 1068080 w 5394191"/>
              <a:gd name="connsiteY14" fmla="*/ 1252497 h 1500947"/>
              <a:gd name="connsiteX15" fmla="*/ 1621330 w 5394191"/>
              <a:gd name="connsiteY15" fmla="*/ 1068081 h 1500947"/>
              <a:gd name="connsiteX16" fmla="*/ 2282157 w 5394191"/>
              <a:gd name="connsiteY16" fmla="*/ 968188 h 1500947"/>
              <a:gd name="connsiteX17" fmla="*/ 2873828 w 5394191"/>
              <a:gd name="connsiteY17" fmla="*/ 991240 h 1500947"/>
              <a:gd name="connsiteX18" fmla="*/ 3311818 w 5394191"/>
              <a:gd name="connsiteY18" fmla="*/ 998924 h 1500947"/>
              <a:gd name="connsiteX19" fmla="*/ 3865068 w 5394191"/>
              <a:gd name="connsiteY19" fmla="*/ 968188 h 1500947"/>
              <a:gd name="connsiteX20" fmla="*/ 4548947 w 5394191"/>
              <a:gd name="connsiteY20" fmla="*/ 829876 h 1500947"/>
              <a:gd name="connsiteX21" fmla="*/ 5232826 w 5394191"/>
              <a:gd name="connsiteY21" fmla="*/ 407254 h 1500947"/>
              <a:gd name="connsiteX22" fmla="*/ 5394191 w 5394191"/>
              <a:gd name="connsiteY22" fmla="*/ 215153 h 1500947"/>
              <a:gd name="connsiteX0" fmla="*/ 4664207 w 5394191"/>
              <a:gd name="connsiteY0" fmla="*/ 0 h 1500947"/>
              <a:gd name="connsiteX1" fmla="*/ 4295374 w 5394191"/>
              <a:gd name="connsiteY1" fmla="*/ 330414 h 1500947"/>
              <a:gd name="connsiteX2" fmla="*/ 3749808 w 5394191"/>
              <a:gd name="connsiteY2" fmla="*/ 545566 h 1500947"/>
              <a:gd name="connsiteX3" fmla="*/ 3388658 w 5394191"/>
              <a:gd name="connsiteY3" fmla="*/ 560934 h 1500947"/>
              <a:gd name="connsiteX4" fmla="*/ 3027508 w 5394191"/>
              <a:gd name="connsiteY4" fmla="*/ 591670 h 1500947"/>
              <a:gd name="connsiteX5" fmla="*/ 2720147 w 5394191"/>
              <a:gd name="connsiteY5" fmla="*/ 576302 h 1500947"/>
              <a:gd name="connsiteX6" fmla="*/ 2397418 w 5394191"/>
              <a:gd name="connsiteY6" fmla="*/ 591670 h 1500947"/>
              <a:gd name="connsiteX7" fmla="*/ 1613646 w 5394191"/>
              <a:gd name="connsiteY7" fmla="*/ 614723 h 1500947"/>
              <a:gd name="connsiteX8" fmla="*/ 1137236 w 5394191"/>
              <a:gd name="connsiteY8" fmla="*/ 706931 h 1500947"/>
              <a:gd name="connsiteX9" fmla="*/ 637774 w 5394191"/>
              <a:gd name="connsiteY9" fmla="*/ 906716 h 1500947"/>
              <a:gd name="connsiteX10" fmla="*/ 307360 w 5394191"/>
              <a:gd name="connsiteY10" fmla="*/ 783771 h 1500947"/>
              <a:gd name="connsiteX11" fmla="*/ 107576 w 5394191"/>
              <a:gd name="connsiteY11" fmla="*/ 1375442 h 1500947"/>
              <a:gd name="connsiteX12" fmla="*/ 952819 w 5394191"/>
              <a:gd name="connsiteY12" fmla="*/ 1490702 h 1500947"/>
              <a:gd name="connsiteX13" fmla="*/ 1360073 w 5394191"/>
              <a:gd name="connsiteY13" fmla="*/ 1436914 h 1500947"/>
              <a:gd name="connsiteX14" fmla="*/ 1068080 w 5394191"/>
              <a:gd name="connsiteY14" fmla="*/ 1252497 h 1500947"/>
              <a:gd name="connsiteX15" fmla="*/ 1621330 w 5394191"/>
              <a:gd name="connsiteY15" fmla="*/ 1068081 h 1500947"/>
              <a:gd name="connsiteX16" fmla="*/ 2282157 w 5394191"/>
              <a:gd name="connsiteY16" fmla="*/ 968188 h 1500947"/>
              <a:gd name="connsiteX17" fmla="*/ 2873828 w 5394191"/>
              <a:gd name="connsiteY17" fmla="*/ 991240 h 1500947"/>
              <a:gd name="connsiteX18" fmla="*/ 3311818 w 5394191"/>
              <a:gd name="connsiteY18" fmla="*/ 998924 h 1500947"/>
              <a:gd name="connsiteX19" fmla="*/ 3865068 w 5394191"/>
              <a:gd name="connsiteY19" fmla="*/ 968188 h 1500947"/>
              <a:gd name="connsiteX20" fmla="*/ 4548947 w 5394191"/>
              <a:gd name="connsiteY20" fmla="*/ 829876 h 1500947"/>
              <a:gd name="connsiteX21" fmla="*/ 5232826 w 5394191"/>
              <a:gd name="connsiteY21" fmla="*/ 407254 h 1500947"/>
              <a:gd name="connsiteX22" fmla="*/ 5394191 w 5394191"/>
              <a:gd name="connsiteY22" fmla="*/ 215153 h 1500947"/>
              <a:gd name="connsiteX0" fmla="*/ 4664207 w 5394191"/>
              <a:gd name="connsiteY0" fmla="*/ 0 h 1500947"/>
              <a:gd name="connsiteX1" fmla="*/ 4295374 w 5394191"/>
              <a:gd name="connsiteY1" fmla="*/ 330414 h 1500947"/>
              <a:gd name="connsiteX2" fmla="*/ 3749808 w 5394191"/>
              <a:gd name="connsiteY2" fmla="*/ 545566 h 1500947"/>
              <a:gd name="connsiteX3" fmla="*/ 3388658 w 5394191"/>
              <a:gd name="connsiteY3" fmla="*/ 560934 h 1500947"/>
              <a:gd name="connsiteX4" fmla="*/ 3027508 w 5394191"/>
              <a:gd name="connsiteY4" fmla="*/ 591670 h 1500947"/>
              <a:gd name="connsiteX5" fmla="*/ 2720147 w 5394191"/>
              <a:gd name="connsiteY5" fmla="*/ 576302 h 1500947"/>
              <a:gd name="connsiteX6" fmla="*/ 2397418 w 5394191"/>
              <a:gd name="connsiteY6" fmla="*/ 591670 h 1500947"/>
              <a:gd name="connsiteX7" fmla="*/ 1613646 w 5394191"/>
              <a:gd name="connsiteY7" fmla="*/ 614723 h 1500947"/>
              <a:gd name="connsiteX8" fmla="*/ 1137236 w 5394191"/>
              <a:gd name="connsiteY8" fmla="*/ 706931 h 1500947"/>
              <a:gd name="connsiteX9" fmla="*/ 637774 w 5394191"/>
              <a:gd name="connsiteY9" fmla="*/ 906716 h 1500947"/>
              <a:gd name="connsiteX10" fmla="*/ 307360 w 5394191"/>
              <a:gd name="connsiteY10" fmla="*/ 783771 h 1500947"/>
              <a:gd name="connsiteX11" fmla="*/ 107576 w 5394191"/>
              <a:gd name="connsiteY11" fmla="*/ 1375442 h 1500947"/>
              <a:gd name="connsiteX12" fmla="*/ 952819 w 5394191"/>
              <a:gd name="connsiteY12" fmla="*/ 1490702 h 1500947"/>
              <a:gd name="connsiteX13" fmla="*/ 1360073 w 5394191"/>
              <a:gd name="connsiteY13" fmla="*/ 1436914 h 1500947"/>
              <a:gd name="connsiteX14" fmla="*/ 1068080 w 5394191"/>
              <a:gd name="connsiteY14" fmla="*/ 1252497 h 1500947"/>
              <a:gd name="connsiteX15" fmla="*/ 1621330 w 5394191"/>
              <a:gd name="connsiteY15" fmla="*/ 1068081 h 1500947"/>
              <a:gd name="connsiteX16" fmla="*/ 2282157 w 5394191"/>
              <a:gd name="connsiteY16" fmla="*/ 968188 h 1500947"/>
              <a:gd name="connsiteX17" fmla="*/ 2873828 w 5394191"/>
              <a:gd name="connsiteY17" fmla="*/ 991240 h 1500947"/>
              <a:gd name="connsiteX18" fmla="*/ 3311818 w 5394191"/>
              <a:gd name="connsiteY18" fmla="*/ 998924 h 1500947"/>
              <a:gd name="connsiteX19" fmla="*/ 3865068 w 5394191"/>
              <a:gd name="connsiteY19" fmla="*/ 968188 h 1500947"/>
              <a:gd name="connsiteX20" fmla="*/ 4556631 w 5394191"/>
              <a:gd name="connsiteY20" fmla="*/ 799140 h 1500947"/>
              <a:gd name="connsiteX21" fmla="*/ 5232826 w 5394191"/>
              <a:gd name="connsiteY21" fmla="*/ 407254 h 1500947"/>
              <a:gd name="connsiteX22" fmla="*/ 5394191 w 5394191"/>
              <a:gd name="connsiteY22" fmla="*/ 215153 h 1500947"/>
              <a:gd name="connsiteX0" fmla="*/ 4664207 w 5394191"/>
              <a:gd name="connsiteY0" fmla="*/ 0 h 1500947"/>
              <a:gd name="connsiteX1" fmla="*/ 4295374 w 5394191"/>
              <a:gd name="connsiteY1" fmla="*/ 330414 h 1500947"/>
              <a:gd name="connsiteX2" fmla="*/ 3749808 w 5394191"/>
              <a:gd name="connsiteY2" fmla="*/ 545566 h 1500947"/>
              <a:gd name="connsiteX3" fmla="*/ 3388658 w 5394191"/>
              <a:gd name="connsiteY3" fmla="*/ 560934 h 1500947"/>
              <a:gd name="connsiteX4" fmla="*/ 3027508 w 5394191"/>
              <a:gd name="connsiteY4" fmla="*/ 591670 h 1500947"/>
              <a:gd name="connsiteX5" fmla="*/ 2720147 w 5394191"/>
              <a:gd name="connsiteY5" fmla="*/ 576302 h 1500947"/>
              <a:gd name="connsiteX6" fmla="*/ 2397418 w 5394191"/>
              <a:gd name="connsiteY6" fmla="*/ 591670 h 1500947"/>
              <a:gd name="connsiteX7" fmla="*/ 1613646 w 5394191"/>
              <a:gd name="connsiteY7" fmla="*/ 614723 h 1500947"/>
              <a:gd name="connsiteX8" fmla="*/ 1137236 w 5394191"/>
              <a:gd name="connsiteY8" fmla="*/ 706931 h 1500947"/>
              <a:gd name="connsiteX9" fmla="*/ 637774 w 5394191"/>
              <a:gd name="connsiteY9" fmla="*/ 906716 h 1500947"/>
              <a:gd name="connsiteX10" fmla="*/ 307360 w 5394191"/>
              <a:gd name="connsiteY10" fmla="*/ 783771 h 1500947"/>
              <a:gd name="connsiteX11" fmla="*/ 107576 w 5394191"/>
              <a:gd name="connsiteY11" fmla="*/ 1375442 h 1500947"/>
              <a:gd name="connsiteX12" fmla="*/ 952819 w 5394191"/>
              <a:gd name="connsiteY12" fmla="*/ 1490702 h 1500947"/>
              <a:gd name="connsiteX13" fmla="*/ 1360073 w 5394191"/>
              <a:gd name="connsiteY13" fmla="*/ 1436914 h 1500947"/>
              <a:gd name="connsiteX14" fmla="*/ 1068080 w 5394191"/>
              <a:gd name="connsiteY14" fmla="*/ 1252497 h 1500947"/>
              <a:gd name="connsiteX15" fmla="*/ 1621330 w 5394191"/>
              <a:gd name="connsiteY15" fmla="*/ 1068081 h 1500947"/>
              <a:gd name="connsiteX16" fmla="*/ 2282157 w 5394191"/>
              <a:gd name="connsiteY16" fmla="*/ 968188 h 1500947"/>
              <a:gd name="connsiteX17" fmla="*/ 2873828 w 5394191"/>
              <a:gd name="connsiteY17" fmla="*/ 991240 h 1500947"/>
              <a:gd name="connsiteX18" fmla="*/ 3311818 w 5394191"/>
              <a:gd name="connsiteY18" fmla="*/ 998924 h 1500947"/>
              <a:gd name="connsiteX19" fmla="*/ 3865068 w 5394191"/>
              <a:gd name="connsiteY19" fmla="*/ 968188 h 1500947"/>
              <a:gd name="connsiteX20" fmla="*/ 4556631 w 5394191"/>
              <a:gd name="connsiteY20" fmla="*/ 799140 h 1500947"/>
              <a:gd name="connsiteX21" fmla="*/ 5171354 w 5394191"/>
              <a:gd name="connsiteY21" fmla="*/ 399570 h 1500947"/>
              <a:gd name="connsiteX22" fmla="*/ 5394191 w 5394191"/>
              <a:gd name="connsiteY22" fmla="*/ 215153 h 1500947"/>
              <a:gd name="connsiteX0" fmla="*/ 4664207 w 5332718"/>
              <a:gd name="connsiteY0" fmla="*/ 0 h 1500947"/>
              <a:gd name="connsiteX1" fmla="*/ 4295374 w 5332718"/>
              <a:gd name="connsiteY1" fmla="*/ 330414 h 1500947"/>
              <a:gd name="connsiteX2" fmla="*/ 3749808 w 5332718"/>
              <a:gd name="connsiteY2" fmla="*/ 545566 h 1500947"/>
              <a:gd name="connsiteX3" fmla="*/ 3388658 w 5332718"/>
              <a:gd name="connsiteY3" fmla="*/ 560934 h 1500947"/>
              <a:gd name="connsiteX4" fmla="*/ 3027508 w 5332718"/>
              <a:gd name="connsiteY4" fmla="*/ 591670 h 1500947"/>
              <a:gd name="connsiteX5" fmla="*/ 2720147 w 5332718"/>
              <a:gd name="connsiteY5" fmla="*/ 576302 h 1500947"/>
              <a:gd name="connsiteX6" fmla="*/ 2397418 w 5332718"/>
              <a:gd name="connsiteY6" fmla="*/ 591670 h 1500947"/>
              <a:gd name="connsiteX7" fmla="*/ 1613646 w 5332718"/>
              <a:gd name="connsiteY7" fmla="*/ 614723 h 1500947"/>
              <a:gd name="connsiteX8" fmla="*/ 1137236 w 5332718"/>
              <a:gd name="connsiteY8" fmla="*/ 706931 h 1500947"/>
              <a:gd name="connsiteX9" fmla="*/ 637774 w 5332718"/>
              <a:gd name="connsiteY9" fmla="*/ 906716 h 1500947"/>
              <a:gd name="connsiteX10" fmla="*/ 307360 w 5332718"/>
              <a:gd name="connsiteY10" fmla="*/ 783771 h 1500947"/>
              <a:gd name="connsiteX11" fmla="*/ 107576 w 5332718"/>
              <a:gd name="connsiteY11" fmla="*/ 1375442 h 1500947"/>
              <a:gd name="connsiteX12" fmla="*/ 952819 w 5332718"/>
              <a:gd name="connsiteY12" fmla="*/ 1490702 h 1500947"/>
              <a:gd name="connsiteX13" fmla="*/ 1360073 w 5332718"/>
              <a:gd name="connsiteY13" fmla="*/ 1436914 h 1500947"/>
              <a:gd name="connsiteX14" fmla="*/ 1068080 w 5332718"/>
              <a:gd name="connsiteY14" fmla="*/ 1252497 h 1500947"/>
              <a:gd name="connsiteX15" fmla="*/ 1621330 w 5332718"/>
              <a:gd name="connsiteY15" fmla="*/ 1068081 h 1500947"/>
              <a:gd name="connsiteX16" fmla="*/ 2282157 w 5332718"/>
              <a:gd name="connsiteY16" fmla="*/ 968188 h 1500947"/>
              <a:gd name="connsiteX17" fmla="*/ 2873828 w 5332718"/>
              <a:gd name="connsiteY17" fmla="*/ 991240 h 1500947"/>
              <a:gd name="connsiteX18" fmla="*/ 3311818 w 5332718"/>
              <a:gd name="connsiteY18" fmla="*/ 998924 h 1500947"/>
              <a:gd name="connsiteX19" fmla="*/ 3865068 w 5332718"/>
              <a:gd name="connsiteY19" fmla="*/ 968188 h 1500947"/>
              <a:gd name="connsiteX20" fmla="*/ 4556631 w 5332718"/>
              <a:gd name="connsiteY20" fmla="*/ 799140 h 1500947"/>
              <a:gd name="connsiteX21" fmla="*/ 5171354 w 5332718"/>
              <a:gd name="connsiteY21" fmla="*/ 399570 h 1500947"/>
              <a:gd name="connsiteX22" fmla="*/ 5332718 w 5332718"/>
              <a:gd name="connsiteY22" fmla="*/ 192100 h 1500947"/>
              <a:gd name="connsiteX0" fmla="*/ 4717996 w 5386507"/>
              <a:gd name="connsiteY0" fmla="*/ 0 h 1608524"/>
              <a:gd name="connsiteX1" fmla="*/ 4349163 w 5386507"/>
              <a:gd name="connsiteY1" fmla="*/ 330414 h 1608524"/>
              <a:gd name="connsiteX2" fmla="*/ 3803597 w 5386507"/>
              <a:gd name="connsiteY2" fmla="*/ 545566 h 1608524"/>
              <a:gd name="connsiteX3" fmla="*/ 3442447 w 5386507"/>
              <a:gd name="connsiteY3" fmla="*/ 560934 h 1608524"/>
              <a:gd name="connsiteX4" fmla="*/ 3081297 w 5386507"/>
              <a:gd name="connsiteY4" fmla="*/ 591670 h 1608524"/>
              <a:gd name="connsiteX5" fmla="*/ 2773936 w 5386507"/>
              <a:gd name="connsiteY5" fmla="*/ 576302 h 1608524"/>
              <a:gd name="connsiteX6" fmla="*/ 2451207 w 5386507"/>
              <a:gd name="connsiteY6" fmla="*/ 591670 h 1608524"/>
              <a:gd name="connsiteX7" fmla="*/ 1667435 w 5386507"/>
              <a:gd name="connsiteY7" fmla="*/ 614723 h 1608524"/>
              <a:gd name="connsiteX8" fmla="*/ 1191025 w 5386507"/>
              <a:gd name="connsiteY8" fmla="*/ 706931 h 1608524"/>
              <a:gd name="connsiteX9" fmla="*/ 691563 w 5386507"/>
              <a:gd name="connsiteY9" fmla="*/ 906716 h 1608524"/>
              <a:gd name="connsiteX10" fmla="*/ 361149 w 5386507"/>
              <a:gd name="connsiteY10" fmla="*/ 783771 h 1608524"/>
              <a:gd name="connsiteX11" fmla="*/ 107576 w 5386507"/>
              <a:gd name="connsiteY11" fmla="*/ 1490702 h 1608524"/>
              <a:gd name="connsiteX12" fmla="*/ 1006608 w 5386507"/>
              <a:gd name="connsiteY12" fmla="*/ 1490702 h 1608524"/>
              <a:gd name="connsiteX13" fmla="*/ 1413862 w 5386507"/>
              <a:gd name="connsiteY13" fmla="*/ 1436914 h 1608524"/>
              <a:gd name="connsiteX14" fmla="*/ 1121869 w 5386507"/>
              <a:gd name="connsiteY14" fmla="*/ 1252497 h 1608524"/>
              <a:gd name="connsiteX15" fmla="*/ 1675119 w 5386507"/>
              <a:gd name="connsiteY15" fmla="*/ 1068081 h 1608524"/>
              <a:gd name="connsiteX16" fmla="*/ 2335946 w 5386507"/>
              <a:gd name="connsiteY16" fmla="*/ 968188 h 1608524"/>
              <a:gd name="connsiteX17" fmla="*/ 2927617 w 5386507"/>
              <a:gd name="connsiteY17" fmla="*/ 991240 h 1608524"/>
              <a:gd name="connsiteX18" fmla="*/ 3365607 w 5386507"/>
              <a:gd name="connsiteY18" fmla="*/ 998924 h 1608524"/>
              <a:gd name="connsiteX19" fmla="*/ 3918857 w 5386507"/>
              <a:gd name="connsiteY19" fmla="*/ 968188 h 1608524"/>
              <a:gd name="connsiteX20" fmla="*/ 4610420 w 5386507"/>
              <a:gd name="connsiteY20" fmla="*/ 799140 h 1608524"/>
              <a:gd name="connsiteX21" fmla="*/ 5225143 w 5386507"/>
              <a:gd name="connsiteY21" fmla="*/ 399570 h 1608524"/>
              <a:gd name="connsiteX22" fmla="*/ 5386507 w 5386507"/>
              <a:gd name="connsiteY22" fmla="*/ 192100 h 1608524"/>
              <a:gd name="connsiteX0" fmla="*/ 4717996 w 5386507"/>
              <a:gd name="connsiteY0" fmla="*/ 0 h 1531683"/>
              <a:gd name="connsiteX1" fmla="*/ 4349163 w 5386507"/>
              <a:gd name="connsiteY1" fmla="*/ 330414 h 1531683"/>
              <a:gd name="connsiteX2" fmla="*/ 3803597 w 5386507"/>
              <a:gd name="connsiteY2" fmla="*/ 545566 h 1531683"/>
              <a:gd name="connsiteX3" fmla="*/ 3442447 w 5386507"/>
              <a:gd name="connsiteY3" fmla="*/ 560934 h 1531683"/>
              <a:gd name="connsiteX4" fmla="*/ 3081297 w 5386507"/>
              <a:gd name="connsiteY4" fmla="*/ 591670 h 1531683"/>
              <a:gd name="connsiteX5" fmla="*/ 2773936 w 5386507"/>
              <a:gd name="connsiteY5" fmla="*/ 576302 h 1531683"/>
              <a:gd name="connsiteX6" fmla="*/ 2451207 w 5386507"/>
              <a:gd name="connsiteY6" fmla="*/ 591670 h 1531683"/>
              <a:gd name="connsiteX7" fmla="*/ 1667435 w 5386507"/>
              <a:gd name="connsiteY7" fmla="*/ 614723 h 1531683"/>
              <a:gd name="connsiteX8" fmla="*/ 1191025 w 5386507"/>
              <a:gd name="connsiteY8" fmla="*/ 706931 h 1531683"/>
              <a:gd name="connsiteX9" fmla="*/ 691563 w 5386507"/>
              <a:gd name="connsiteY9" fmla="*/ 906716 h 1531683"/>
              <a:gd name="connsiteX10" fmla="*/ 361149 w 5386507"/>
              <a:gd name="connsiteY10" fmla="*/ 783771 h 1531683"/>
              <a:gd name="connsiteX11" fmla="*/ 107576 w 5386507"/>
              <a:gd name="connsiteY11" fmla="*/ 1490702 h 1531683"/>
              <a:gd name="connsiteX12" fmla="*/ 1006608 w 5386507"/>
              <a:gd name="connsiteY12" fmla="*/ 1490702 h 1531683"/>
              <a:gd name="connsiteX13" fmla="*/ 1413862 w 5386507"/>
              <a:gd name="connsiteY13" fmla="*/ 1436914 h 1531683"/>
              <a:gd name="connsiteX14" fmla="*/ 1121869 w 5386507"/>
              <a:gd name="connsiteY14" fmla="*/ 1252497 h 1531683"/>
              <a:gd name="connsiteX15" fmla="*/ 1675119 w 5386507"/>
              <a:gd name="connsiteY15" fmla="*/ 1068081 h 1531683"/>
              <a:gd name="connsiteX16" fmla="*/ 2335946 w 5386507"/>
              <a:gd name="connsiteY16" fmla="*/ 968188 h 1531683"/>
              <a:gd name="connsiteX17" fmla="*/ 2927617 w 5386507"/>
              <a:gd name="connsiteY17" fmla="*/ 991240 h 1531683"/>
              <a:gd name="connsiteX18" fmla="*/ 3365607 w 5386507"/>
              <a:gd name="connsiteY18" fmla="*/ 998924 h 1531683"/>
              <a:gd name="connsiteX19" fmla="*/ 3918857 w 5386507"/>
              <a:gd name="connsiteY19" fmla="*/ 968188 h 1531683"/>
              <a:gd name="connsiteX20" fmla="*/ 4610420 w 5386507"/>
              <a:gd name="connsiteY20" fmla="*/ 799140 h 1531683"/>
              <a:gd name="connsiteX21" fmla="*/ 5225143 w 5386507"/>
              <a:gd name="connsiteY21" fmla="*/ 399570 h 1531683"/>
              <a:gd name="connsiteX22" fmla="*/ 5386507 w 5386507"/>
              <a:gd name="connsiteY22" fmla="*/ 192100 h 1531683"/>
              <a:gd name="connsiteX0" fmla="*/ 4610420 w 5278931"/>
              <a:gd name="connsiteY0" fmla="*/ 0 h 1531683"/>
              <a:gd name="connsiteX1" fmla="*/ 4241587 w 5278931"/>
              <a:gd name="connsiteY1" fmla="*/ 330414 h 1531683"/>
              <a:gd name="connsiteX2" fmla="*/ 3696021 w 5278931"/>
              <a:gd name="connsiteY2" fmla="*/ 545566 h 1531683"/>
              <a:gd name="connsiteX3" fmla="*/ 3334871 w 5278931"/>
              <a:gd name="connsiteY3" fmla="*/ 560934 h 1531683"/>
              <a:gd name="connsiteX4" fmla="*/ 2973721 w 5278931"/>
              <a:gd name="connsiteY4" fmla="*/ 591670 h 1531683"/>
              <a:gd name="connsiteX5" fmla="*/ 2666360 w 5278931"/>
              <a:gd name="connsiteY5" fmla="*/ 576302 h 1531683"/>
              <a:gd name="connsiteX6" fmla="*/ 2343631 w 5278931"/>
              <a:gd name="connsiteY6" fmla="*/ 591670 h 1531683"/>
              <a:gd name="connsiteX7" fmla="*/ 1559859 w 5278931"/>
              <a:gd name="connsiteY7" fmla="*/ 614723 h 1531683"/>
              <a:gd name="connsiteX8" fmla="*/ 1083449 w 5278931"/>
              <a:gd name="connsiteY8" fmla="*/ 706931 h 1531683"/>
              <a:gd name="connsiteX9" fmla="*/ 583987 w 5278931"/>
              <a:gd name="connsiteY9" fmla="*/ 906716 h 1531683"/>
              <a:gd name="connsiteX10" fmla="*/ 253573 w 5278931"/>
              <a:gd name="connsiteY10" fmla="*/ 783771 h 1531683"/>
              <a:gd name="connsiteX11" fmla="*/ 0 w 5278931"/>
              <a:gd name="connsiteY11" fmla="*/ 1490702 h 1531683"/>
              <a:gd name="connsiteX12" fmla="*/ 899032 w 5278931"/>
              <a:gd name="connsiteY12" fmla="*/ 1490702 h 1531683"/>
              <a:gd name="connsiteX13" fmla="*/ 1306286 w 5278931"/>
              <a:gd name="connsiteY13" fmla="*/ 1436914 h 1531683"/>
              <a:gd name="connsiteX14" fmla="*/ 1014293 w 5278931"/>
              <a:gd name="connsiteY14" fmla="*/ 1252497 h 1531683"/>
              <a:gd name="connsiteX15" fmla="*/ 1567543 w 5278931"/>
              <a:gd name="connsiteY15" fmla="*/ 1068081 h 1531683"/>
              <a:gd name="connsiteX16" fmla="*/ 2228370 w 5278931"/>
              <a:gd name="connsiteY16" fmla="*/ 968188 h 1531683"/>
              <a:gd name="connsiteX17" fmla="*/ 2820041 w 5278931"/>
              <a:gd name="connsiteY17" fmla="*/ 991240 h 1531683"/>
              <a:gd name="connsiteX18" fmla="*/ 3258031 w 5278931"/>
              <a:gd name="connsiteY18" fmla="*/ 998924 h 1531683"/>
              <a:gd name="connsiteX19" fmla="*/ 3811281 w 5278931"/>
              <a:gd name="connsiteY19" fmla="*/ 968188 h 1531683"/>
              <a:gd name="connsiteX20" fmla="*/ 4502844 w 5278931"/>
              <a:gd name="connsiteY20" fmla="*/ 799140 h 1531683"/>
              <a:gd name="connsiteX21" fmla="*/ 5117567 w 5278931"/>
              <a:gd name="connsiteY21" fmla="*/ 399570 h 1531683"/>
              <a:gd name="connsiteX22" fmla="*/ 5278931 w 5278931"/>
              <a:gd name="connsiteY22" fmla="*/ 192100 h 1531683"/>
              <a:gd name="connsiteX0" fmla="*/ 4610420 w 5278931"/>
              <a:gd name="connsiteY0" fmla="*/ 0 h 1531683"/>
              <a:gd name="connsiteX1" fmla="*/ 4241587 w 5278931"/>
              <a:gd name="connsiteY1" fmla="*/ 330414 h 1531683"/>
              <a:gd name="connsiteX2" fmla="*/ 3696021 w 5278931"/>
              <a:gd name="connsiteY2" fmla="*/ 545566 h 1531683"/>
              <a:gd name="connsiteX3" fmla="*/ 3334871 w 5278931"/>
              <a:gd name="connsiteY3" fmla="*/ 560934 h 1531683"/>
              <a:gd name="connsiteX4" fmla="*/ 2973721 w 5278931"/>
              <a:gd name="connsiteY4" fmla="*/ 591670 h 1531683"/>
              <a:gd name="connsiteX5" fmla="*/ 2666360 w 5278931"/>
              <a:gd name="connsiteY5" fmla="*/ 576302 h 1531683"/>
              <a:gd name="connsiteX6" fmla="*/ 2343631 w 5278931"/>
              <a:gd name="connsiteY6" fmla="*/ 591670 h 1531683"/>
              <a:gd name="connsiteX7" fmla="*/ 1559859 w 5278931"/>
              <a:gd name="connsiteY7" fmla="*/ 614723 h 1531683"/>
              <a:gd name="connsiteX8" fmla="*/ 1083449 w 5278931"/>
              <a:gd name="connsiteY8" fmla="*/ 706931 h 1531683"/>
              <a:gd name="connsiteX9" fmla="*/ 583987 w 5278931"/>
              <a:gd name="connsiteY9" fmla="*/ 906716 h 1531683"/>
              <a:gd name="connsiteX10" fmla="*/ 253573 w 5278931"/>
              <a:gd name="connsiteY10" fmla="*/ 783771 h 1531683"/>
              <a:gd name="connsiteX11" fmla="*/ 0 w 5278931"/>
              <a:gd name="connsiteY11" fmla="*/ 1490702 h 1531683"/>
              <a:gd name="connsiteX12" fmla="*/ 899032 w 5278931"/>
              <a:gd name="connsiteY12" fmla="*/ 1490702 h 1531683"/>
              <a:gd name="connsiteX13" fmla="*/ 1306286 w 5278931"/>
              <a:gd name="connsiteY13" fmla="*/ 1436914 h 1531683"/>
              <a:gd name="connsiteX14" fmla="*/ 1014293 w 5278931"/>
              <a:gd name="connsiteY14" fmla="*/ 1252497 h 1531683"/>
              <a:gd name="connsiteX15" fmla="*/ 1567543 w 5278931"/>
              <a:gd name="connsiteY15" fmla="*/ 1068081 h 1531683"/>
              <a:gd name="connsiteX16" fmla="*/ 2228370 w 5278931"/>
              <a:gd name="connsiteY16" fmla="*/ 968188 h 1531683"/>
              <a:gd name="connsiteX17" fmla="*/ 2820041 w 5278931"/>
              <a:gd name="connsiteY17" fmla="*/ 991240 h 1531683"/>
              <a:gd name="connsiteX18" fmla="*/ 3258031 w 5278931"/>
              <a:gd name="connsiteY18" fmla="*/ 998924 h 1531683"/>
              <a:gd name="connsiteX19" fmla="*/ 3811281 w 5278931"/>
              <a:gd name="connsiteY19" fmla="*/ 968188 h 1531683"/>
              <a:gd name="connsiteX20" fmla="*/ 4502844 w 5278931"/>
              <a:gd name="connsiteY20" fmla="*/ 799140 h 1531683"/>
              <a:gd name="connsiteX21" fmla="*/ 5117567 w 5278931"/>
              <a:gd name="connsiteY21" fmla="*/ 399570 h 1531683"/>
              <a:gd name="connsiteX22" fmla="*/ 5278931 w 5278931"/>
              <a:gd name="connsiteY22" fmla="*/ 192100 h 1531683"/>
              <a:gd name="connsiteX0" fmla="*/ 4610420 w 5278931"/>
              <a:gd name="connsiteY0" fmla="*/ 0 h 1531683"/>
              <a:gd name="connsiteX1" fmla="*/ 4241587 w 5278931"/>
              <a:gd name="connsiteY1" fmla="*/ 330414 h 1531683"/>
              <a:gd name="connsiteX2" fmla="*/ 3696021 w 5278931"/>
              <a:gd name="connsiteY2" fmla="*/ 545566 h 1531683"/>
              <a:gd name="connsiteX3" fmla="*/ 3334871 w 5278931"/>
              <a:gd name="connsiteY3" fmla="*/ 560934 h 1531683"/>
              <a:gd name="connsiteX4" fmla="*/ 2973721 w 5278931"/>
              <a:gd name="connsiteY4" fmla="*/ 591670 h 1531683"/>
              <a:gd name="connsiteX5" fmla="*/ 2666360 w 5278931"/>
              <a:gd name="connsiteY5" fmla="*/ 576302 h 1531683"/>
              <a:gd name="connsiteX6" fmla="*/ 2343631 w 5278931"/>
              <a:gd name="connsiteY6" fmla="*/ 591670 h 1531683"/>
              <a:gd name="connsiteX7" fmla="*/ 1559859 w 5278931"/>
              <a:gd name="connsiteY7" fmla="*/ 614723 h 1531683"/>
              <a:gd name="connsiteX8" fmla="*/ 1083449 w 5278931"/>
              <a:gd name="connsiteY8" fmla="*/ 706931 h 1531683"/>
              <a:gd name="connsiteX9" fmla="*/ 583987 w 5278931"/>
              <a:gd name="connsiteY9" fmla="*/ 906716 h 1531683"/>
              <a:gd name="connsiteX10" fmla="*/ 299677 w 5278931"/>
              <a:gd name="connsiteY10" fmla="*/ 699247 h 1531683"/>
              <a:gd name="connsiteX11" fmla="*/ 0 w 5278931"/>
              <a:gd name="connsiteY11" fmla="*/ 1490702 h 1531683"/>
              <a:gd name="connsiteX12" fmla="*/ 899032 w 5278931"/>
              <a:gd name="connsiteY12" fmla="*/ 1490702 h 1531683"/>
              <a:gd name="connsiteX13" fmla="*/ 1306286 w 5278931"/>
              <a:gd name="connsiteY13" fmla="*/ 1436914 h 1531683"/>
              <a:gd name="connsiteX14" fmla="*/ 1014293 w 5278931"/>
              <a:gd name="connsiteY14" fmla="*/ 1252497 h 1531683"/>
              <a:gd name="connsiteX15" fmla="*/ 1567543 w 5278931"/>
              <a:gd name="connsiteY15" fmla="*/ 1068081 h 1531683"/>
              <a:gd name="connsiteX16" fmla="*/ 2228370 w 5278931"/>
              <a:gd name="connsiteY16" fmla="*/ 968188 h 1531683"/>
              <a:gd name="connsiteX17" fmla="*/ 2820041 w 5278931"/>
              <a:gd name="connsiteY17" fmla="*/ 991240 h 1531683"/>
              <a:gd name="connsiteX18" fmla="*/ 3258031 w 5278931"/>
              <a:gd name="connsiteY18" fmla="*/ 998924 h 1531683"/>
              <a:gd name="connsiteX19" fmla="*/ 3811281 w 5278931"/>
              <a:gd name="connsiteY19" fmla="*/ 968188 h 1531683"/>
              <a:gd name="connsiteX20" fmla="*/ 4502844 w 5278931"/>
              <a:gd name="connsiteY20" fmla="*/ 799140 h 1531683"/>
              <a:gd name="connsiteX21" fmla="*/ 5117567 w 5278931"/>
              <a:gd name="connsiteY21" fmla="*/ 399570 h 1531683"/>
              <a:gd name="connsiteX22" fmla="*/ 5278931 w 5278931"/>
              <a:gd name="connsiteY22" fmla="*/ 192100 h 1531683"/>
              <a:gd name="connsiteX0" fmla="*/ 4610420 w 5278931"/>
              <a:gd name="connsiteY0" fmla="*/ 0 h 1531683"/>
              <a:gd name="connsiteX1" fmla="*/ 4241587 w 5278931"/>
              <a:gd name="connsiteY1" fmla="*/ 330414 h 1531683"/>
              <a:gd name="connsiteX2" fmla="*/ 3696021 w 5278931"/>
              <a:gd name="connsiteY2" fmla="*/ 545566 h 1531683"/>
              <a:gd name="connsiteX3" fmla="*/ 3334871 w 5278931"/>
              <a:gd name="connsiteY3" fmla="*/ 560934 h 1531683"/>
              <a:gd name="connsiteX4" fmla="*/ 2973721 w 5278931"/>
              <a:gd name="connsiteY4" fmla="*/ 591670 h 1531683"/>
              <a:gd name="connsiteX5" fmla="*/ 2666360 w 5278931"/>
              <a:gd name="connsiteY5" fmla="*/ 576302 h 1531683"/>
              <a:gd name="connsiteX6" fmla="*/ 2343631 w 5278931"/>
              <a:gd name="connsiteY6" fmla="*/ 591670 h 1531683"/>
              <a:gd name="connsiteX7" fmla="*/ 1559859 w 5278931"/>
              <a:gd name="connsiteY7" fmla="*/ 614723 h 1531683"/>
              <a:gd name="connsiteX8" fmla="*/ 1083449 w 5278931"/>
              <a:gd name="connsiteY8" fmla="*/ 706931 h 1531683"/>
              <a:gd name="connsiteX9" fmla="*/ 583987 w 5278931"/>
              <a:gd name="connsiteY9" fmla="*/ 906716 h 1531683"/>
              <a:gd name="connsiteX10" fmla="*/ 299677 w 5278931"/>
              <a:gd name="connsiteY10" fmla="*/ 699247 h 1531683"/>
              <a:gd name="connsiteX11" fmla="*/ 0 w 5278931"/>
              <a:gd name="connsiteY11" fmla="*/ 1490702 h 1531683"/>
              <a:gd name="connsiteX12" fmla="*/ 899032 w 5278931"/>
              <a:gd name="connsiteY12" fmla="*/ 1490702 h 1531683"/>
              <a:gd name="connsiteX13" fmla="*/ 1306286 w 5278931"/>
              <a:gd name="connsiteY13" fmla="*/ 1436914 h 1531683"/>
              <a:gd name="connsiteX14" fmla="*/ 1014293 w 5278931"/>
              <a:gd name="connsiteY14" fmla="*/ 1252497 h 1531683"/>
              <a:gd name="connsiteX15" fmla="*/ 1567543 w 5278931"/>
              <a:gd name="connsiteY15" fmla="*/ 1068081 h 1531683"/>
              <a:gd name="connsiteX16" fmla="*/ 2228370 w 5278931"/>
              <a:gd name="connsiteY16" fmla="*/ 968188 h 1531683"/>
              <a:gd name="connsiteX17" fmla="*/ 2820041 w 5278931"/>
              <a:gd name="connsiteY17" fmla="*/ 991240 h 1531683"/>
              <a:gd name="connsiteX18" fmla="*/ 3258031 w 5278931"/>
              <a:gd name="connsiteY18" fmla="*/ 998924 h 1531683"/>
              <a:gd name="connsiteX19" fmla="*/ 3811281 w 5278931"/>
              <a:gd name="connsiteY19" fmla="*/ 968188 h 1531683"/>
              <a:gd name="connsiteX20" fmla="*/ 4502844 w 5278931"/>
              <a:gd name="connsiteY20" fmla="*/ 799140 h 1531683"/>
              <a:gd name="connsiteX21" fmla="*/ 5117567 w 5278931"/>
              <a:gd name="connsiteY21" fmla="*/ 399570 h 1531683"/>
              <a:gd name="connsiteX22" fmla="*/ 5278931 w 5278931"/>
              <a:gd name="connsiteY22" fmla="*/ 192100 h 1531683"/>
              <a:gd name="connsiteX0" fmla="*/ 4610420 w 5278931"/>
              <a:gd name="connsiteY0" fmla="*/ 0 h 1531683"/>
              <a:gd name="connsiteX1" fmla="*/ 4241587 w 5278931"/>
              <a:gd name="connsiteY1" fmla="*/ 330414 h 1531683"/>
              <a:gd name="connsiteX2" fmla="*/ 3696021 w 5278931"/>
              <a:gd name="connsiteY2" fmla="*/ 545566 h 1531683"/>
              <a:gd name="connsiteX3" fmla="*/ 3334871 w 5278931"/>
              <a:gd name="connsiteY3" fmla="*/ 560934 h 1531683"/>
              <a:gd name="connsiteX4" fmla="*/ 2973721 w 5278931"/>
              <a:gd name="connsiteY4" fmla="*/ 591670 h 1531683"/>
              <a:gd name="connsiteX5" fmla="*/ 2666360 w 5278931"/>
              <a:gd name="connsiteY5" fmla="*/ 576302 h 1531683"/>
              <a:gd name="connsiteX6" fmla="*/ 2343631 w 5278931"/>
              <a:gd name="connsiteY6" fmla="*/ 591670 h 1531683"/>
              <a:gd name="connsiteX7" fmla="*/ 1559859 w 5278931"/>
              <a:gd name="connsiteY7" fmla="*/ 614723 h 1531683"/>
              <a:gd name="connsiteX8" fmla="*/ 1083449 w 5278931"/>
              <a:gd name="connsiteY8" fmla="*/ 706931 h 1531683"/>
              <a:gd name="connsiteX9" fmla="*/ 583987 w 5278931"/>
              <a:gd name="connsiteY9" fmla="*/ 906716 h 1531683"/>
              <a:gd name="connsiteX10" fmla="*/ 299677 w 5278931"/>
              <a:gd name="connsiteY10" fmla="*/ 699247 h 1531683"/>
              <a:gd name="connsiteX11" fmla="*/ 0 w 5278931"/>
              <a:gd name="connsiteY11" fmla="*/ 1490702 h 1531683"/>
              <a:gd name="connsiteX12" fmla="*/ 899032 w 5278931"/>
              <a:gd name="connsiteY12" fmla="*/ 1490702 h 1531683"/>
              <a:gd name="connsiteX13" fmla="*/ 1306286 w 5278931"/>
              <a:gd name="connsiteY13" fmla="*/ 1436914 h 1531683"/>
              <a:gd name="connsiteX14" fmla="*/ 1014293 w 5278931"/>
              <a:gd name="connsiteY14" fmla="*/ 1252497 h 1531683"/>
              <a:gd name="connsiteX15" fmla="*/ 1567543 w 5278931"/>
              <a:gd name="connsiteY15" fmla="*/ 1068081 h 1531683"/>
              <a:gd name="connsiteX16" fmla="*/ 2228370 w 5278931"/>
              <a:gd name="connsiteY16" fmla="*/ 968188 h 1531683"/>
              <a:gd name="connsiteX17" fmla="*/ 2820041 w 5278931"/>
              <a:gd name="connsiteY17" fmla="*/ 991240 h 1531683"/>
              <a:gd name="connsiteX18" fmla="*/ 3258031 w 5278931"/>
              <a:gd name="connsiteY18" fmla="*/ 998924 h 1531683"/>
              <a:gd name="connsiteX19" fmla="*/ 3811281 w 5278931"/>
              <a:gd name="connsiteY19" fmla="*/ 968188 h 1531683"/>
              <a:gd name="connsiteX20" fmla="*/ 4502844 w 5278931"/>
              <a:gd name="connsiteY20" fmla="*/ 799140 h 1531683"/>
              <a:gd name="connsiteX21" fmla="*/ 5117567 w 5278931"/>
              <a:gd name="connsiteY21" fmla="*/ 399570 h 1531683"/>
              <a:gd name="connsiteX22" fmla="*/ 5278931 w 5278931"/>
              <a:gd name="connsiteY22" fmla="*/ 192100 h 1531683"/>
              <a:gd name="connsiteX0" fmla="*/ 4610420 w 5278931"/>
              <a:gd name="connsiteY0" fmla="*/ 0 h 1613647"/>
              <a:gd name="connsiteX1" fmla="*/ 4241587 w 5278931"/>
              <a:gd name="connsiteY1" fmla="*/ 330414 h 1613647"/>
              <a:gd name="connsiteX2" fmla="*/ 3696021 w 5278931"/>
              <a:gd name="connsiteY2" fmla="*/ 545566 h 1613647"/>
              <a:gd name="connsiteX3" fmla="*/ 3334871 w 5278931"/>
              <a:gd name="connsiteY3" fmla="*/ 560934 h 1613647"/>
              <a:gd name="connsiteX4" fmla="*/ 2973721 w 5278931"/>
              <a:gd name="connsiteY4" fmla="*/ 591670 h 1613647"/>
              <a:gd name="connsiteX5" fmla="*/ 2666360 w 5278931"/>
              <a:gd name="connsiteY5" fmla="*/ 576302 h 1613647"/>
              <a:gd name="connsiteX6" fmla="*/ 2343631 w 5278931"/>
              <a:gd name="connsiteY6" fmla="*/ 591670 h 1613647"/>
              <a:gd name="connsiteX7" fmla="*/ 1559859 w 5278931"/>
              <a:gd name="connsiteY7" fmla="*/ 614723 h 1613647"/>
              <a:gd name="connsiteX8" fmla="*/ 1083449 w 5278931"/>
              <a:gd name="connsiteY8" fmla="*/ 706931 h 1613647"/>
              <a:gd name="connsiteX9" fmla="*/ 583987 w 5278931"/>
              <a:gd name="connsiteY9" fmla="*/ 906716 h 1613647"/>
              <a:gd name="connsiteX10" fmla="*/ 299677 w 5278931"/>
              <a:gd name="connsiteY10" fmla="*/ 699247 h 1613647"/>
              <a:gd name="connsiteX11" fmla="*/ 0 w 5278931"/>
              <a:gd name="connsiteY11" fmla="*/ 1490702 h 1613647"/>
              <a:gd name="connsiteX12" fmla="*/ 1306286 w 5278931"/>
              <a:gd name="connsiteY12" fmla="*/ 1436914 h 1613647"/>
              <a:gd name="connsiteX13" fmla="*/ 1014293 w 5278931"/>
              <a:gd name="connsiteY13" fmla="*/ 1252497 h 1613647"/>
              <a:gd name="connsiteX14" fmla="*/ 1567543 w 5278931"/>
              <a:gd name="connsiteY14" fmla="*/ 1068081 h 1613647"/>
              <a:gd name="connsiteX15" fmla="*/ 2228370 w 5278931"/>
              <a:gd name="connsiteY15" fmla="*/ 968188 h 1613647"/>
              <a:gd name="connsiteX16" fmla="*/ 2820041 w 5278931"/>
              <a:gd name="connsiteY16" fmla="*/ 991240 h 1613647"/>
              <a:gd name="connsiteX17" fmla="*/ 3258031 w 5278931"/>
              <a:gd name="connsiteY17" fmla="*/ 998924 h 1613647"/>
              <a:gd name="connsiteX18" fmla="*/ 3811281 w 5278931"/>
              <a:gd name="connsiteY18" fmla="*/ 968188 h 1613647"/>
              <a:gd name="connsiteX19" fmla="*/ 4502844 w 5278931"/>
              <a:gd name="connsiteY19" fmla="*/ 799140 h 1613647"/>
              <a:gd name="connsiteX20" fmla="*/ 5117567 w 5278931"/>
              <a:gd name="connsiteY20" fmla="*/ 399570 h 1613647"/>
              <a:gd name="connsiteX21" fmla="*/ 5278931 w 5278931"/>
              <a:gd name="connsiteY21" fmla="*/ 192100 h 1613647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583987 w 5278931"/>
              <a:gd name="connsiteY9" fmla="*/ 906716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306286 w 5278931"/>
              <a:gd name="connsiteY12" fmla="*/ 1436914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583987 w 5278931"/>
              <a:gd name="connsiteY9" fmla="*/ 906716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583987 w 5278931"/>
              <a:gd name="connsiteY9" fmla="*/ 906716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583987 w 5278931"/>
              <a:gd name="connsiteY9" fmla="*/ 906716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1014293 w 5278931"/>
              <a:gd name="connsiteY13" fmla="*/ 1252497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83449 w 5278931"/>
              <a:gd name="connsiteY8" fmla="*/ 706931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59859 w 5278931"/>
              <a:gd name="connsiteY7" fmla="*/ 614723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343631 w 5278931"/>
              <a:gd name="connsiteY6" fmla="*/ 591670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141976 w 5278931"/>
              <a:gd name="connsiteY6" fmla="*/ 570809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141976 w 5278931"/>
              <a:gd name="connsiteY6" fmla="*/ 570809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22" fmla="*/ 4610420 w 5278931"/>
              <a:gd name="connsiteY22" fmla="*/ 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141976 w 5278931"/>
              <a:gd name="connsiteY6" fmla="*/ 570809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22" fmla="*/ 4610420 w 5278931"/>
              <a:gd name="connsiteY22" fmla="*/ 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141976 w 5278931"/>
              <a:gd name="connsiteY6" fmla="*/ 570809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117567 w 5278931"/>
              <a:gd name="connsiteY20" fmla="*/ 399570 h 1513754"/>
              <a:gd name="connsiteX21" fmla="*/ 5278931 w 5278931"/>
              <a:gd name="connsiteY21" fmla="*/ 192100 h 1513754"/>
              <a:gd name="connsiteX22" fmla="*/ 4610420 w 5278931"/>
              <a:gd name="connsiteY22" fmla="*/ 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141976 w 5278931"/>
              <a:gd name="connsiteY6" fmla="*/ 570809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036646 w 5278931"/>
              <a:gd name="connsiteY20" fmla="*/ 464307 h 1513754"/>
              <a:gd name="connsiteX21" fmla="*/ 5278931 w 5278931"/>
              <a:gd name="connsiteY21" fmla="*/ 192100 h 1513754"/>
              <a:gd name="connsiteX22" fmla="*/ 4610420 w 5278931"/>
              <a:gd name="connsiteY22" fmla="*/ 0 h 1513754"/>
              <a:gd name="connsiteX0" fmla="*/ 4610420 w 5278931"/>
              <a:gd name="connsiteY0" fmla="*/ 0 h 1513754"/>
              <a:gd name="connsiteX1" fmla="*/ 4241587 w 5278931"/>
              <a:gd name="connsiteY1" fmla="*/ 330414 h 1513754"/>
              <a:gd name="connsiteX2" fmla="*/ 3696021 w 5278931"/>
              <a:gd name="connsiteY2" fmla="*/ 545566 h 1513754"/>
              <a:gd name="connsiteX3" fmla="*/ 3334871 w 5278931"/>
              <a:gd name="connsiteY3" fmla="*/ 560934 h 1513754"/>
              <a:gd name="connsiteX4" fmla="*/ 2973721 w 5278931"/>
              <a:gd name="connsiteY4" fmla="*/ 591670 h 1513754"/>
              <a:gd name="connsiteX5" fmla="*/ 2666360 w 5278931"/>
              <a:gd name="connsiteY5" fmla="*/ 576302 h 1513754"/>
              <a:gd name="connsiteX6" fmla="*/ 2141976 w 5278931"/>
              <a:gd name="connsiteY6" fmla="*/ 570809 h 1513754"/>
              <a:gd name="connsiteX7" fmla="*/ 1570290 w 5278931"/>
              <a:gd name="connsiteY7" fmla="*/ 628630 h 1513754"/>
              <a:gd name="connsiteX8" fmla="*/ 1093879 w 5278931"/>
              <a:gd name="connsiteY8" fmla="*/ 727792 h 1513754"/>
              <a:gd name="connsiteX9" fmla="*/ 622407 w 5278931"/>
              <a:gd name="connsiteY9" fmla="*/ 929768 h 1513754"/>
              <a:gd name="connsiteX10" fmla="*/ 299677 w 5278931"/>
              <a:gd name="connsiteY10" fmla="*/ 699247 h 1513754"/>
              <a:gd name="connsiteX11" fmla="*/ 0 w 5278931"/>
              <a:gd name="connsiteY11" fmla="*/ 1490702 h 1513754"/>
              <a:gd name="connsiteX12" fmla="*/ 1275550 w 5278931"/>
              <a:gd name="connsiteY12" fmla="*/ 1459966 h 1513754"/>
              <a:gd name="connsiteX13" fmla="*/ 951710 w 5278931"/>
              <a:gd name="connsiteY13" fmla="*/ 1255974 h 1513754"/>
              <a:gd name="connsiteX14" fmla="*/ 1567543 w 5278931"/>
              <a:gd name="connsiteY14" fmla="*/ 1068081 h 1513754"/>
              <a:gd name="connsiteX15" fmla="*/ 2228370 w 5278931"/>
              <a:gd name="connsiteY15" fmla="*/ 968188 h 1513754"/>
              <a:gd name="connsiteX16" fmla="*/ 2820041 w 5278931"/>
              <a:gd name="connsiteY16" fmla="*/ 991240 h 1513754"/>
              <a:gd name="connsiteX17" fmla="*/ 3258031 w 5278931"/>
              <a:gd name="connsiteY17" fmla="*/ 998924 h 1513754"/>
              <a:gd name="connsiteX18" fmla="*/ 3811281 w 5278931"/>
              <a:gd name="connsiteY18" fmla="*/ 968188 h 1513754"/>
              <a:gd name="connsiteX19" fmla="*/ 4502844 w 5278931"/>
              <a:gd name="connsiteY19" fmla="*/ 799140 h 1513754"/>
              <a:gd name="connsiteX20" fmla="*/ 5036646 w 5278931"/>
              <a:gd name="connsiteY20" fmla="*/ 464307 h 1513754"/>
              <a:gd name="connsiteX21" fmla="*/ 5278931 w 5278931"/>
              <a:gd name="connsiteY21" fmla="*/ 192100 h 1513754"/>
              <a:gd name="connsiteX22" fmla="*/ 4610420 w 5278931"/>
              <a:gd name="connsiteY22" fmla="*/ 0 h 1513754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9478"/>
              <a:gd name="connsiteX1" fmla="*/ 4241587 w 5278931"/>
              <a:gd name="connsiteY1" fmla="*/ 306138 h 1489478"/>
              <a:gd name="connsiteX2" fmla="*/ 3696021 w 5278931"/>
              <a:gd name="connsiteY2" fmla="*/ 521290 h 1489478"/>
              <a:gd name="connsiteX3" fmla="*/ 3334871 w 5278931"/>
              <a:gd name="connsiteY3" fmla="*/ 536658 h 1489478"/>
              <a:gd name="connsiteX4" fmla="*/ 2973721 w 5278931"/>
              <a:gd name="connsiteY4" fmla="*/ 567394 h 1489478"/>
              <a:gd name="connsiteX5" fmla="*/ 2666360 w 5278931"/>
              <a:gd name="connsiteY5" fmla="*/ 552026 h 1489478"/>
              <a:gd name="connsiteX6" fmla="*/ 2141976 w 5278931"/>
              <a:gd name="connsiteY6" fmla="*/ 546533 h 1489478"/>
              <a:gd name="connsiteX7" fmla="*/ 1570290 w 5278931"/>
              <a:gd name="connsiteY7" fmla="*/ 604354 h 1489478"/>
              <a:gd name="connsiteX8" fmla="*/ 1093879 w 5278931"/>
              <a:gd name="connsiteY8" fmla="*/ 703516 h 1489478"/>
              <a:gd name="connsiteX9" fmla="*/ 622407 w 5278931"/>
              <a:gd name="connsiteY9" fmla="*/ 905492 h 1489478"/>
              <a:gd name="connsiteX10" fmla="*/ 299677 w 5278931"/>
              <a:gd name="connsiteY10" fmla="*/ 674971 h 1489478"/>
              <a:gd name="connsiteX11" fmla="*/ 0 w 5278931"/>
              <a:gd name="connsiteY11" fmla="*/ 1466426 h 1489478"/>
              <a:gd name="connsiteX12" fmla="*/ 1275550 w 5278931"/>
              <a:gd name="connsiteY12" fmla="*/ 1435690 h 1489478"/>
              <a:gd name="connsiteX13" fmla="*/ 951710 w 5278931"/>
              <a:gd name="connsiteY13" fmla="*/ 1231698 h 1489478"/>
              <a:gd name="connsiteX14" fmla="*/ 1567543 w 5278931"/>
              <a:gd name="connsiteY14" fmla="*/ 1043805 h 1489478"/>
              <a:gd name="connsiteX15" fmla="*/ 2228370 w 5278931"/>
              <a:gd name="connsiteY15" fmla="*/ 943912 h 1489478"/>
              <a:gd name="connsiteX16" fmla="*/ 2820041 w 5278931"/>
              <a:gd name="connsiteY16" fmla="*/ 966964 h 1489478"/>
              <a:gd name="connsiteX17" fmla="*/ 3258031 w 5278931"/>
              <a:gd name="connsiteY17" fmla="*/ 974648 h 1489478"/>
              <a:gd name="connsiteX18" fmla="*/ 3811281 w 5278931"/>
              <a:gd name="connsiteY18" fmla="*/ 943912 h 1489478"/>
              <a:gd name="connsiteX19" fmla="*/ 4502844 w 5278931"/>
              <a:gd name="connsiteY19" fmla="*/ 774864 h 1489478"/>
              <a:gd name="connsiteX20" fmla="*/ 5036646 w 5278931"/>
              <a:gd name="connsiteY20" fmla="*/ 440031 h 1489478"/>
              <a:gd name="connsiteX21" fmla="*/ 5278931 w 5278931"/>
              <a:gd name="connsiteY21" fmla="*/ 167824 h 1489478"/>
              <a:gd name="connsiteX22" fmla="*/ 4675156 w 5278931"/>
              <a:gd name="connsiteY22" fmla="*/ 0 h 1489478"/>
              <a:gd name="connsiteX0" fmla="*/ 4675156 w 5278931"/>
              <a:gd name="connsiteY0" fmla="*/ 0 h 1481386"/>
              <a:gd name="connsiteX1" fmla="*/ 4241587 w 5278931"/>
              <a:gd name="connsiteY1" fmla="*/ 306138 h 1481386"/>
              <a:gd name="connsiteX2" fmla="*/ 3696021 w 5278931"/>
              <a:gd name="connsiteY2" fmla="*/ 521290 h 1481386"/>
              <a:gd name="connsiteX3" fmla="*/ 3334871 w 5278931"/>
              <a:gd name="connsiteY3" fmla="*/ 536658 h 1481386"/>
              <a:gd name="connsiteX4" fmla="*/ 2973721 w 5278931"/>
              <a:gd name="connsiteY4" fmla="*/ 567394 h 1481386"/>
              <a:gd name="connsiteX5" fmla="*/ 2666360 w 5278931"/>
              <a:gd name="connsiteY5" fmla="*/ 552026 h 1481386"/>
              <a:gd name="connsiteX6" fmla="*/ 2141976 w 5278931"/>
              <a:gd name="connsiteY6" fmla="*/ 546533 h 1481386"/>
              <a:gd name="connsiteX7" fmla="*/ 1570290 w 5278931"/>
              <a:gd name="connsiteY7" fmla="*/ 604354 h 1481386"/>
              <a:gd name="connsiteX8" fmla="*/ 1093879 w 5278931"/>
              <a:gd name="connsiteY8" fmla="*/ 703516 h 1481386"/>
              <a:gd name="connsiteX9" fmla="*/ 622407 w 5278931"/>
              <a:gd name="connsiteY9" fmla="*/ 905492 h 1481386"/>
              <a:gd name="connsiteX10" fmla="*/ 299677 w 5278931"/>
              <a:gd name="connsiteY10" fmla="*/ 674971 h 1481386"/>
              <a:gd name="connsiteX11" fmla="*/ 0 w 5278931"/>
              <a:gd name="connsiteY11" fmla="*/ 1466426 h 1481386"/>
              <a:gd name="connsiteX12" fmla="*/ 1275550 w 5278931"/>
              <a:gd name="connsiteY12" fmla="*/ 1435690 h 1481386"/>
              <a:gd name="connsiteX13" fmla="*/ 951710 w 5278931"/>
              <a:gd name="connsiteY13" fmla="*/ 1231698 h 1481386"/>
              <a:gd name="connsiteX14" fmla="*/ 1567543 w 5278931"/>
              <a:gd name="connsiteY14" fmla="*/ 1043805 h 1481386"/>
              <a:gd name="connsiteX15" fmla="*/ 2228370 w 5278931"/>
              <a:gd name="connsiteY15" fmla="*/ 943912 h 1481386"/>
              <a:gd name="connsiteX16" fmla="*/ 2820041 w 5278931"/>
              <a:gd name="connsiteY16" fmla="*/ 966964 h 1481386"/>
              <a:gd name="connsiteX17" fmla="*/ 3258031 w 5278931"/>
              <a:gd name="connsiteY17" fmla="*/ 974648 h 1481386"/>
              <a:gd name="connsiteX18" fmla="*/ 3811281 w 5278931"/>
              <a:gd name="connsiteY18" fmla="*/ 943912 h 1481386"/>
              <a:gd name="connsiteX19" fmla="*/ 4502844 w 5278931"/>
              <a:gd name="connsiteY19" fmla="*/ 774864 h 1481386"/>
              <a:gd name="connsiteX20" fmla="*/ 5036646 w 5278931"/>
              <a:gd name="connsiteY20" fmla="*/ 440031 h 1481386"/>
              <a:gd name="connsiteX21" fmla="*/ 5278931 w 5278931"/>
              <a:gd name="connsiteY21" fmla="*/ 167824 h 1481386"/>
              <a:gd name="connsiteX22" fmla="*/ 4675156 w 5278931"/>
              <a:gd name="connsiteY22" fmla="*/ 0 h 1481386"/>
              <a:gd name="connsiteX0" fmla="*/ 4756076 w 5359851"/>
              <a:gd name="connsiteY0" fmla="*/ 0 h 1538030"/>
              <a:gd name="connsiteX1" fmla="*/ 4322507 w 5359851"/>
              <a:gd name="connsiteY1" fmla="*/ 306138 h 1538030"/>
              <a:gd name="connsiteX2" fmla="*/ 3776941 w 5359851"/>
              <a:gd name="connsiteY2" fmla="*/ 521290 h 1538030"/>
              <a:gd name="connsiteX3" fmla="*/ 3415791 w 5359851"/>
              <a:gd name="connsiteY3" fmla="*/ 536658 h 1538030"/>
              <a:gd name="connsiteX4" fmla="*/ 3054641 w 5359851"/>
              <a:gd name="connsiteY4" fmla="*/ 567394 h 1538030"/>
              <a:gd name="connsiteX5" fmla="*/ 2747280 w 5359851"/>
              <a:gd name="connsiteY5" fmla="*/ 552026 h 1538030"/>
              <a:gd name="connsiteX6" fmla="*/ 2222896 w 5359851"/>
              <a:gd name="connsiteY6" fmla="*/ 546533 h 1538030"/>
              <a:gd name="connsiteX7" fmla="*/ 1651210 w 5359851"/>
              <a:gd name="connsiteY7" fmla="*/ 604354 h 1538030"/>
              <a:gd name="connsiteX8" fmla="*/ 1174799 w 5359851"/>
              <a:gd name="connsiteY8" fmla="*/ 703516 h 1538030"/>
              <a:gd name="connsiteX9" fmla="*/ 703327 w 5359851"/>
              <a:gd name="connsiteY9" fmla="*/ 905492 h 1538030"/>
              <a:gd name="connsiteX10" fmla="*/ 380597 w 5359851"/>
              <a:gd name="connsiteY10" fmla="*/ 674971 h 1538030"/>
              <a:gd name="connsiteX11" fmla="*/ 0 w 5359851"/>
              <a:gd name="connsiteY11" fmla="*/ 1523070 h 1538030"/>
              <a:gd name="connsiteX12" fmla="*/ 1356470 w 5359851"/>
              <a:gd name="connsiteY12" fmla="*/ 1435690 h 1538030"/>
              <a:gd name="connsiteX13" fmla="*/ 1032630 w 5359851"/>
              <a:gd name="connsiteY13" fmla="*/ 1231698 h 1538030"/>
              <a:gd name="connsiteX14" fmla="*/ 1648463 w 5359851"/>
              <a:gd name="connsiteY14" fmla="*/ 1043805 h 1538030"/>
              <a:gd name="connsiteX15" fmla="*/ 2309290 w 5359851"/>
              <a:gd name="connsiteY15" fmla="*/ 943912 h 1538030"/>
              <a:gd name="connsiteX16" fmla="*/ 2900961 w 5359851"/>
              <a:gd name="connsiteY16" fmla="*/ 966964 h 1538030"/>
              <a:gd name="connsiteX17" fmla="*/ 3338951 w 5359851"/>
              <a:gd name="connsiteY17" fmla="*/ 974648 h 1538030"/>
              <a:gd name="connsiteX18" fmla="*/ 3892201 w 5359851"/>
              <a:gd name="connsiteY18" fmla="*/ 943912 h 1538030"/>
              <a:gd name="connsiteX19" fmla="*/ 4583764 w 5359851"/>
              <a:gd name="connsiteY19" fmla="*/ 774864 h 1538030"/>
              <a:gd name="connsiteX20" fmla="*/ 5117566 w 5359851"/>
              <a:gd name="connsiteY20" fmla="*/ 440031 h 1538030"/>
              <a:gd name="connsiteX21" fmla="*/ 5359851 w 5359851"/>
              <a:gd name="connsiteY21" fmla="*/ 167824 h 1538030"/>
              <a:gd name="connsiteX22" fmla="*/ 4756076 w 5359851"/>
              <a:gd name="connsiteY22" fmla="*/ 0 h 1538030"/>
              <a:gd name="connsiteX0" fmla="*/ 4756076 w 5359851"/>
              <a:gd name="connsiteY0" fmla="*/ 0 h 1523070"/>
              <a:gd name="connsiteX1" fmla="*/ 4322507 w 5359851"/>
              <a:gd name="connsiteY1" fmla="*/ 306138 h 1523070"/>
              <a:gd name="connsiteX2" fmla="*/ 3776941 w 5359851"/>
              <a:gd name="connsiteY2" fmla="*/ 521290 h 1523070"/>
              <a:gd name="connsiteX3" fmla="*/ 3415791 w 5359851"/>
              <a:gd name="connsiteY3" fmla="*/ 536658 h 1523070"/>
              <a:gd name="connsiteX4" fmla="*/ 3054641 w 5359851"/>
              <a:gd name="connsiteY4" fmla="*/ 567394 h 1523070"/>
              <a:gd name="connsiteX5" fmla="*/ 2747280 w 5359851"/>
              <a:gd name="connsiteY5" fmla="*/ 552026 h 1523070"/>
              <a:gd name="connsiteX6" fmla="*/ 2222896 w 5359851"/>
              <a:gd name="connsiteY6" fmla="*/ 546533 h 1523070"/>
              <a:gd name="connsiteX7" fmla="*/ 1651210 w 5359851"/>
              <a:gd name="connsiteY7" fmla="*/ 604354 h 1523070"/>
              <a:gd name="connsiteX8" fmla="*/ 1174799 w 5359851"/>
              <a:gd name="connsiteY8" fmla="*/ 703516 h 1523070"/>
              <a:gd name="connsiteX9" fmla="*/ 703327 w 5359851"/>
              <a:gd name="connsiteY9" fmla="*/ 905492 h 1523070"/>
              <a:gd name="connsiteX10" fmla="*/ 380597 w 5359851"/>
              <a:gd name="connsiteY10" fmla="*/ 674971 h 1523070"/>
              <a:gd name="connsiteX11" fmla="*/ 0 w 5359851"/>
              <a:gd name="connsiteY11" fmla="*/ 1523070 h 1523070"/>
              <a:gd name="connsiteX12" fmla="*/ 1356470 w 5359851"/>
              <a:gd name="connsiteY12" fmla="*/ 1435690 h 1523070"/>
              <a:gd name="connsiteX13" fmla="*/ 1032630 w 5359851"/>
              <a:gd name="connsiteY13" fmla="*/ 1231698 h 1523070"/>
              <a:gd name="connsiteX14" fmla="*/ 1648463 w 5359851"/>
              <a:gd name="connsiteY14" fmla="*/ 1043805 h 1523070"/>
              <a:gd name="connsiteX15" fmla="*/ 2309290 w 5359851"/>
              <a:gd name="connsiteY15" fmla="*/ 943912 h 1523070"/>
              <a:gd name="connsiteX16" fmla="*/ 2900961 w 5359851"/>
              <a:gd name="connsiteY16" fmla="*/ 966964 h 1523070"/>
              <a:gd name="connsiteX17" fmla="*/ 3338951 w 5359851"/>
              <a:gd name="connsiteY17" fmla="*/ 974648 h 1523070"/>
              <a:gd name="connsiteX18" fmla="*/ 3892201 w 5359851"/>
              <a:gd name="connsiteY18" fmla="*/ 943912 h 1523070"/>
              <a:gd name="connsiteX19" fmla="*/ 4583764 w 5359851"/>
              <a:gd name="connsiteY19" fmla="*/ 774864 h 1523070"/>
              <a:gd name="connsiteX20" fmla="*/ 5117566 w 5359851"/>
              <a:gd name="connsiteY20" fmla="*/ 440031 h 1523070"/>
              <a:gd name="connsiteX21" fmla="*/ 5359851 w 5359851"/>
              <a:gd name="connsiteY21" fmla="*/ 167824 h 1523070"/>
              <a:gd name="connsiteX22" fmla="*/ 4756076 w 5359851"/>
              <a:gd name="connsiteY22" fmla="*/ 0 h 1523070"/>
              <a:gd name="connsiteX0" fmla="*/ 4756076 w 5359851"/>
              <a:gd name="connsiteY0" fmla="*/ 0 h 1523070"/>
              <a:gd name="connsiteX1" fmla="*/ 4322507 w 5359851"/>
              <a:gd name="connsiteY1" fmla="*/ 306138 h 1523070"/>
              <a:gd name="connsiteX2" fmla="*/ 3776941 w 5359851"/>
              <a:gd name="connsiteY2" fmla="*/ 521290 h 1523070"/>
              <a:gd name="connsiteX3" fmla="*/ 3415791 w 5359851"/>
              <a:gd name="connsiteY3" fmla="*/ 536658 h 1523070"/>
              <a:gd name="connsiteX4" fmla="*/ 3054641 w 5359851"/>
              <a:gd name="connsiteY4" fmla="*/ 567394 h 1523070"/>
              <a:gd name="connsiteX5" fmla="*/ 2747280 w 5359851"/>
              <a:gd name="connsiteY5" fmla="*/ 552026 h 1523070"/>
              <a:gd name="connsiteX6" fmla="*/ 2222896 w 5359851"/>
              <a:gd name="connsiteY6" fmla="*/ 546533 h 1523070"/>
              <a:gd name="connsiteX7" fmla="*/ 1651210 w 5359851"/>
              <a:gd name="connsiteY7" fmla="*/ 604354 h 1523070"/>
              <a:gd name="connsiteX8" fmla="*/ 1174799 w 5359851"/>
              <a:gd name="connsiteY8" fmla="*/ 703516 h 1523070"/>
              <a:gd name="connsiteX9" fmla="*/ 703327 w 5359851"/>
              <a:gd name="connsiteY9" fmla="*/ 905492 h 1523070"/>
              <a:gd name="connsiteX10" fmla="*/ 380597 w 5359851"/>
              <a:gd name="connsiteY10" fmla="*/ 674971 h 1523070"/>
              <a:gd name="connsiteX11" fmla="*/ 0 w 5359851"/>
              <a:gd name="connsiteY11" fmla="*/ 1523070 h 1523070"/>
              <a:gd name="connsiteX12" fmla="*/ 1356470 w 5359851"/>
              <a:gd name="connsiteY12" fmla="*/ 1435690 h 1523070"/>
              <a:gd name="connsiteX13" fmla="*/ 1032630 w 5359851"/>
              <a:gd name="connsiteY13" fmla="*/ 1231698 h 1523070"/>
              <a:gd name="connsiteX14" fmla="*/ 1648463 w 5359851"/>
              <a:gd name="connsiteY14" fmla="*/ 1043805 h 1523070"/>
              <a:gd name="connsiteX15" fmla="*/ 2309290 w 5359851"/>
              <a:gd name="connsiteY15" fmla="*/ 943912 h 1523070"/>
              <a:gd name="connsiteX16" fmla="*/ 2900961 w 5359851"/>
              <a:gd name="connsiteY16" fmla="*/ 966964 h 1523070"/>
              <a:gd name="connsiteX17" fmla="*/ 3338951 w 5359851"/>
              <a:gd name="connsiteY17" fmla="*/ 974648 h 1523070"/>
              <a:gd name="connsiteX18" fmla="*/ 3892201 w 5359851"/>
              <a:gd name="connsiteY18" fmla="*/ 943912 h 1523070"/>
              <a:gd name="connsiteX19" fmla="*/ 4583764 w 5359851"/>
              <a:gd name="connsiteY19" fmla="*/ 774864 h 1523070"/>
              <a:gd name="connsiteX20" fmla="*/ 5117566 w 5359851"/>
              <a:gd name="connsiteY20" fmla="*/ 440031 h 1523070"/>
              <a:gd name="connsiteX21" fmla="*/ 5359851 w 5359851"/>
              <a:gd name="connsiteY21" fmla="*/ 167824 h 1523070"/>
              <a:gd name="connsiteX22" fmla="*/ 4756076 w 5359851"/>
              <a:gd name="connsiteY22" fmla="*/ 0 h 1523070"/>
              <a:gd name="connsiteX0" fmla="*/ 4756076 w 5359851"/>
              <a:gd name="connsiteY0" fmla="*/ 0 h 1523070"/>
              <a:gd name="connsiteX1" fmla="*/ 4322507 w 5359851"/>
              <a:gd name="connsiteY1" fmla="*/ 306138 h 1523070"/>
              <a:gd name="connsiteX2" fmla="*/ 3776941 w 5359851"/>
              <a:gd name="connsiteY2" fmla="*/ 521290 h 1523070"/>
              <a:gd name="connsiteX3" fmla="*/ 3415791 w 5359851"/>
              <a:gd name="connsiteY3" fmla="*/ 536658 h 1523070"/>
              <a:gd name="connsiteX4" fmla="*/ 3054641 w 5359851"/>
              <a:gd name="connsiteY4" fmla="*/ 567394 h 1523070"/>
              <a:gd name="connsiteX5" fmla="*/ 2747280 w 5359851"/>
              <a:gd name="connsiteY5" fmla="*/ 552026 h 1523070"/>
              <a:gd name="connsiteX6" fmla="*/ 2222896 w 5359851"/>
              <a:gd name="connsiteY6" fmla="*/ 546533 h 1523070"/>
              <a:gd name="connsiteX7" fmla="*/ 1651210 w 5359851"/>
              <a:gd name="connsiteY7" fmla="*/ 604354 h 1523070"/>
              <a:gd name="connsiteX8" fmla="*/ 1174799 w 5359851"/>
              <a:gd name="connsiteY8" fmla="*/ 703516 h 1523070"/>
              <a:gd name="connsiteX9" fmla="*/ 662867 w 5359851"/>
              <a:gd name="connsiteY9" fmla="*/ 905492 h 1523070"/>
              <a:gd name="connsiteX10" fmla="*/ 380597 w 5359851"/>
              <a:gd name="connsiteY10" fmla="*/ 674971 h 1523070"/>
              <a:gd name="connsiteX11" fmla="*/ 0 w 5359851"/>
              <a:gd name="connsiteY11" fmla="*/ 1523070 h 1523070"/>
              <a:gd name="connsiteX12" fmla="*/ 1356470 w 5359851"/>
              <a:gd name="connsiteY12" fmla="*/ 1435690 h 1523070"/>
              <a:gd name="connsiteX13" fmla="*/ 1032630 w 5359851"/>
              <a:gd name="connsiteY13" fmla="*/ 1231698 h 1523070"/>
              <a:gd name="connsiteX14" fmla="*/ 1648463 w 5359851"/>
              <a:gd name="connsiteY14" fmla="*/ 1043805 h 1523070"/>
              <a:gd name="connsiteX15" fmla="*/ 2309290 w 5359851"/>
              <a:gd name="connsiteY15" fmla="*/ 943912 h 1523070"/>
              <a:gd name="connsiteX16" fmla="*/ 2900961 w 5359851"/>
              <a:gd name="connsiteY16" fmla="*/ 966964 h 1523070"/>
              <a:gd name="connsiteX17" fmla="*/ 3338951 w 5359851"/>
              <a:gd name="connsiteY17" fmla="*/ 974648 h 1523070"/>
              <a:gd name="connsiteX18" fmla="*/ 3892201 w 5359851"/>
              <a:gd name="connsiteY18" fmla="*/ 943912 h 1523070"/>
              <a:gd name="connsiteX19" fmla="*/ 4583764 w 5359851"/>
              <a:gd name="connsiteY19" fmla="*/ 774864 h 1523070"/>
              <a:gd name="connsiteX20" fmla="*/ 5117566 w 5359851"/>
              <a:gd name="connsiteY20" fmla="*/ 440031 h 1523070"/>
              <a:gd name="connsiteX21" fmla="*/ 5359851 w 5359851"/>
              <a:gd name="connsiteY21" fmla="*/ 167824 h 1523070"/>
              <a:gd name="connsiteX22" fmla="*/ 4756076 w 5359851"/>
              <a:gd name="connsiteY22" fmla="*/ 0 h 1523070"/>
              <a:gd name="connsiteX0" fmla="*/ 4756076 w 5408403"/>
              <a:gd name="connsiteY0" fmla="*/ 0 h 1523070"/>
              <a:gd name="connsiteX1" fmla="*/ 4322507 w 5408403"/>
              <a:gd name="connsiteY1" fmla="*/ 306138 h 1523070"/>
              <a:gd name="connsiteX2" fmla="*/ 3776941 w 5408403"/>
              <a:gd name="connsiteY2" fmla="*/ 521290 h 1523070"/>
              <a:gd name="connsiteX3" fmla="*/ 3415791 w 5408403"/>
              <a:gd name="connsiteY3" fmla="*/ 536658 h 1523070"/>
              <a:gd name="connsiteX4" fmla="*/ 3054641 w 5408403"/>
              <a:gd name="connsiteY4" fmla="*/ 567394 h 1523070"/>
              <a:gd name="connsiteX5" fmla="*/ 2747280 w 5408403"/>
              <a:gd name="connsiteY5" fmla="*/ 552026 h 1523070"/>
              <a:gd name="connsiteX6" fmla="*/ 2222896 w 5408403"/>
              <a:gd name="connsiteY6" fmla="*/ 546533 h 1523070"/>
              <a:gd name="connsiteX7" fmla="*/ 1651210 w 5408403"/>
              <a:gd name="connsiteY7" fmla="*/ 604354 h 1523070"/>
              <a:gd name="connsiteX8" fmla="*/ 1174799 w 5408403"/>
              <a:gd name="connsiteY8" fmla="*/ 703516 h 1523070"/>
              <a:gd name="connsiteX9" fmla="*/ 662867 w 5408403"/>
              <a:gd name="connsiteY9" fmla="*/ 905492 h 1523070"/>
              <a:gd name="connsiteX10" fmla="*/ 380597 w 5408403"/>
              <a:gd name="connsiteY10" fmla="*/ 674971 h 1523070"/>
              <a:gd name="connsiteX11" fmla="*/ 0 w 5408403"/>
              <a:gd name="connsiteY11" fmla="*/ 1523070 h 1523070"/>
              <a:gd name="connsiteX12" fmla="*/ 1356470 w 5408403"/>
              <a:gd name="connsiteY12" fmla="*/ 1435690 h 1523070"/>
              <a:gd name="connsiteX13" fmla="*/ 1032630 w 5408403"/>
              <a:gd name="connsiteY13" fmla="*/ 1231698 h 1523070"/>
              <a:gd name="connsiteX14" fmla="*/ 1648463 w 5408403"/>
              <a:gd name="connsiteY14" fmla="*/ 1043805 h 1523070"/>
              <a:gd name="connsiteX15" fmla="*/ 2309290 w 5408403"/>
              <a:gd name="connsiteY15" fmla="*/ 943912 h 1523070"/>
              <a:gd name="connsiteX16" fmla="*/ 2900961 w 5408403"/>
              <a:gd name="connsiteY16" fmla="*/ 966964 h 1523070"/>
              <a:gd name="connsiteX17" fmla="*/ 3338951 w 5408403"/>
              <a:gd name="connsiteY17" fmla="*/ 974648 h 1523070"/>
              <a:gd name="connsiteX18" fmla="*/ 3892201 w 5408403"/>
              <a:gd name="connsiteY18" fmla="*/ 943912 h 1523070"/>
              <a:gd name="connsiteX19" fmla="*/ 4583764 w 5408403"/>
              <a:gd name="connsiteY19" fmla="*/ 774864 h 1523070"/>
              <a:gd name="connsiteX20" fmla="*/ 5117566 w 5408403"/>
              <a:gd name="connsiteY20" fmla="*/ 440031 h 1523070"/>
              <a:gd name="connsiteX21" fmla="*/ 5408403 w 5408403"/>
              <a:gd name="connsiteY21" fmla="*/ 208285 h 1523070"/>
              <a:gd name="connsiteX22" fmla="*/ 4756076 w 5408403"/>
              <a:gd name="connsiteY22" fmla="*/ 0 h 1523070"/>
              <a:gd name="connsiteX0" fmla="*/ 4756076 w 5408403"/>
              <a:gd name="connsiteY0" fmla="*/ 0 h 1523070"/>
              <a:gd name="connsiteX1" fmla="*/ 4322507 w 5408403"/>
              <a:gd name="connsiteY1" fmla="*/ 306138 h 1523070"/>
              <a:gd name="connsiteX2" fmla="*/ 3776941 w 5408403"/>
              <a:gd name="connsiteY2" fmla="*/ 521290 h 1523070"/>
              <a:gd name="connsiteX3" fmla="*/ 3415791 w 5408403"/>
              <a:gd name="connsiteY3" fmla="*/ 536658 h 1523070"/>
              <a:gd name="connsiteX4" fmla="*/ 3054641 w 5408403"/>
              <a:gd name="connsiteY4" fmla="*/ 567394 h 1523070"/>
              <a:gd name="connsiteX5" fmla="*/ 2747280 w 5408403"/>
              <a:gd name="connsiteY5" fmla="*/ 552026 h 1523070"/>
              <a:gd name="connsiteX6" fmla="*/ 2222896 w 5408403"/>
              <a:gd name="connsiteY6" fmla="*/ 546533 h 1523070"/>
              <a:gd name="connsiteX7" fmla="*/ 1651210 w 5408403"/>
              <a:gd name="connsiteY7" fmla="*/ 604354 h 1523070"/>
              <a:gd name="connsiteX8" fmla="*/ 1174799 w 5408403"/>
              <a:gd name="connsiteY8" fmla="*/ 703516 h 1523070"/>
              <a:gd name="connsiteX9" fmla="*/ 662867 w 5408403"/>
              <a:gd name="connsiteY9" fmla="*/ 905492 h 1523070"/>
              <a:gd name="connsiteX10" fmla="*/ 380597 w 5408403"/>
              <a:gd name="connsiteY10" fmla="*/ 674971 h 1523070"/>
              <a:gd name="connsiteX11" fmla="*/ 0 w 5408403"/>
              <a:gd name="connsiteY11" fmla="*/ 1523070 h 1523070"/>
              <a:gd name="connsiteX12" fmla="*/ 1356470 w 5408403"/>
              <a:gd name="connsiteY12" fmla="*/ 1435690 h 1523070"/>
              <a:gd name="connsiteX13" fmla="*/ 1032630 w 5408403"/>
              <a:gd name="connsiteY13" fmla="*/ 1231698 h 1523070"/>
              <a:gd name="connsiteX14" fmla="*/ 1648463 w 5408403"/>
              <a:gd name="connsiteY14" fmla="*/ 1043805 h 1523070"/>
              <a:gd name="connsiteX15" fmla="*/ 2309290 w 5408403"/>
              <a:gd name="connsiteY15" fmla="*/ 943912 h 1523070"/>
              <a:gd name="connsiteX16" fmla="*/ 2900961 w 5408403"/>
              <a:gd name="connsiteY16" fmla="*/ 966964 h 1523070"/>
              <a:gd name="connsiteX17" fmla="*/ 3338951 w 5408403"/>
              <a:gd name="connsiteY17" fmla="*/ 974648 h 1523070"/>
              <a:gd name="connsiteX18" fmla="*/ 3892201 w 5408403"/>
              <a:gd name="connsiteY18" fmla="*/ 943912 h 1523070"/>
              <a:gd name="connsiteX19" fmla="*/ 4583764 w 5408403"/>
              <a:gd name="connsiteY19" fmla="*/ 774864 h 1523070"/>
              <a:gd name="connsiteX20" fmla="*/ 5117566 w 5408403"/>
              <a:gd name="connsiteY20" fmla="*/ 440031 h 1523070"/>
              <a:gd name="connsiteX21" fmla="*/ 5408403 w 5408403"/>
              <a:gd name="connsiteY21" fmla="*/ 208285 h 1523070"/>
              <a:gd name="connsiteX22" fmla="*/ 4756076 w 5408403"/>
              <a:gd name="connsiteY22" fmla="*/ 0 h 152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08403" h="1523070">
                <a:moveTo>
                  <a:pt x="4756076" y="0"/>
                </a:moveTo>
                <a:cubicBezTo>
                  <a:pt x="4540283" y="175452"/>
                  <a:pt x="4485696" y="219256"/>
                  <a:pt x="4322507" y="306138"/>
                </a:cubicBezTo>
                <a:cubicBezTo>
                  <a:pt x="4159318" y="393020"/>
                  <a:pt x="3928060" y="482870"/>
                  <a:pt x="3776941" y="521290"/>
                </a:cubicBezTo>
                <a:cubicBezTo>
                  <a:pt x="3625822" y="559710"/>
                  <a:pt x="3536174" y="528974"/>
                  <a:pt x="3415791" y="536658"/>
                </a:cubicBezTo>
                <a:cubicBezTo>
                  <a:pt x="3295408" y="544342"/>
                  <a:pt x="3166059" y="564833"/>
                  <a:pt x="3054641" y="567394"/>
                </a:cubicBezTo>
                <a:cubicBezTo>
                  <a:pt x="2943223" y="569955"/>
                  <a:pt x="2885904" y="555503"/>
                  <a:pt x="2747280" y="552026"/>
                </a:cubicBezTo>
                <a:cubicBezTo>
                  <a:pt x="2608656" y="548549"/>
                  <a:pt x="2405574" y="537812"/>
                  <a:pt x="2222896" y="546533"/>
                </a:cubicBezTo>
                <a:cubicBezTo>
                  <a:pt x="2040218" y="555254"/>
                  <a:pt x="1825893" y="578190"/>
                  <a:pt x="1651210" y="604354"/>
                </a:cubicBezTo>
                <a:cubicBezTo>
                  <a:pt x="1476527" y="630518"/>
                  <a:pt x="1339523" y="653326"/>
                  <a:pt x="1174799" y="703516"/>
                </a:cubicBezTo>
                <a:cubicBezTo>
                  <a:pt x="1010075" y="753706"/>
                  <a:pt x="896652" y="770840"/>
                  <a:pt x="662867" y="905492"/>
                </a:cubicBezTo>
                <a:cubicBezTo>
                  <a:pt x="516869" y="804318"/>
                  <a:pt x="539399" y="815844"/>
                  <a:pt x="380597" y="674971"/>
                </a:cubicBezTo>
                <a:lnTo>
                  <a:pt x="0" y="1523070"/>
                </a:lnTo>
                <a:cubicBezTo>
                  <a:pt x="496209" y="1497570"/>
                  <a:pt x="1142222" y="1444100"/>
                  <a:pt x="1356470" y="1435690"/>
                </a:cubicBezTo>
                <a:cubicBezTo>
                  <a:pt x="1168576" y="1321895"/>
                  <a:pt x="1154328" y="1310919"/>
                  <a:pt x="1032630" y="1231698"/>
                </a:cubicBezTo>
                <a:cubicBezTo>
                  <a:pt x="1206460" y="1149000"/>
                  <a:pt x="1435686" y="1091769"/>
                  <a:pt x="1648463" y="1043805"/>
                </a:cubicBezTo>
                <a:cubicBezTo>
                  <a:pt x="1861240" y="995841"/>
                  <a:pt x="2100541" y="956719"/>
                  <a:pt x="2309290" y="943912"/>
                </a:cubicBezTo>
                <a:cubicBezTo>
                  <a:pt x="2518039" y="931105"/>
                  <a:pt x="2729351" y="961841"/>
                  <a:pt x="2900961" y="966964"/>
                </a:cubicBezTo>
                <a:cubicBezTo>
                  <a:pt x="3072571" y="972087"/>
                  <a:pt x="3173744" y="978490"/>
                  <a:pt x="3338951" y="974648"/>
                </a:cubicBezTo>
                <a:cubicBezTo>
                  <a:pt x="3504158" y="970806"/>
                  <a:pt x="3684732" y="977209"/>
                  <a:pt x="3892201" y="943912"/>
                </a:cubicBezTo>
                <a:cubicBezTo>
                  <a:pt x="4099670" y="910615"/>
                  <a:pt x="4379537" y="858844"/>
                  <a:pt x="4583764" y="774864"/>
                </a:cubicBezTo>
                <a:cubicBezTo>
                  <a:pt x="4787992" y="690884"/>
                  <a:pt x="4988218" y="541204"/>
                  <a:pt x="5117566" y="440031"/>
                </a:cubicBezTo>
                <a:cubicBezTo>
                  <a:pt x="5222638" y="306490"/>
                  <a:pt x="5244409" y="342120"/>
                  <a:pt x="5408403" y="208285"/>
                </a:cubicBezTo>
                <a:lnTo>
                  <a:pt x="4756076" y="0"/>
                </a:lnTo>
                <a:close/>
              </a:path>
            </a:pathLst>
          </a:custGeom>
          <a:solidFill>
            <a:srgbClr val="FFFF00">
              <a:alpha val="34118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C432A395-D38C-3FA0-D688-DDF58E04C849}"/>
              </a:ext>
            </a:extLst>
          </p:cNvPr>
          <p:cNvSpPr/>
          <p:nvPr/>
        </p:nvSpPr>
        <p:spPr>
          <a:xfrm>
            <a:off x="5902325" y="985838"/>
            <a:ext cx="1773238" cy="51355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B46CA0-4669-A2BC-7F5A-A93485BA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70000"/>
            <a:ext cx="4800600" cy="4533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316" name="CuadroTexto 6">
            <a:extLst>
              <a:ext uri="{FF2B5EF4-FFF2-40B4-BE49-F238E27FC236}">
                <a16:creationId xmlns:a16="http://schemas.microsoft.com/office/drawing/2014/main" id="{31B34BE0-4C55-ED12-A9C3-8327D5868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3783013"/>
            <a:ext cx="619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  <a:latin typeface="Lucida Handwriting" panose="03010101010101010101" pitchFamily="66" charset="0"/>
              </a:rPr>
              <a:t>B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7A2C8A9-AE7F-5870-8760-C959797823E8}"/>
              </a:ext>
            </a:extLst>
          </p:cNvPr>
          <p:cNvSpPr/>
          <p:nvPr/>
        </p:nvSpPr>
        <p:spPr>
          <a:xfrm>
            <a:off x="3275013" y="4491038"/>
            <a:ext cx="966787" cy="9747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8" name="CuadroTexto 8">
            <a:extLst>
              <a:ext uri="{FF2B5EF4-FFF2-40B4-BE49-F238E27FC236}">
                <a16:creationId xmlns:a16="http://schemas.microsoft.com/office/drawing/2014/main" id="{784769A9-9653-D385-84F4-D004517BA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71500"/>
            <a:ext cx="4578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GFS-0.25 Valido @ 29-Oct-2017, 12 UTC</a:t>
            </a:r>
          </a:p>
          <a:p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Agua precipitable y viento a 850 hPa</a:t>
            </a:r>
          </a:p>
        </p:txBody>
      </p:sp>
      <p:sp>
        <p:nvSpPr>
          <p:cNvPr id="13319" name="CuadroTexto 1">
            <a:extLst>
              <a:ext uri="{FF2B5EF4-FFF2-40B4-BE49-F238E27FC236}">
                <a16:creationId xmlns:a16="http://schemas.microsoft.com/office/drawing/2014/main" id="{424AB75B-569F-475D-A35C-8D5B0F78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225550"/>
            <a:ext cx="42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3320" name="Imagen 10">
            <a:extLst>
              <a:ext uri="{FF2B5EF4-FFF2-40B4-BE49-F238E27FC236}">
                <a16:creationId xmlns:a16="http://schemas.microsoft.com/office/drawing/2014/main" id="{15F37295-8462-80BB-9B4F-854E9B46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5983288"/>
            <a:ext cx="189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CuadroTexto 9">
            <a:extLst>
              <a:ext uri="{FF2B5EF4-FFF2-40B4-BE49-F238E27FC236}">
                <a16:creationId xmlns:a16="http://schemas.microsoft.com/office/drawing/2014/main" id="{41681D79-95F1-4288-E94B-F7D140117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5880100"/>
            <a:ext cx="285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Aire   seco                     Humedo       </a:t>
            </a: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7047D19-1529-6464-3FF8-61542F19B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463" y="1047750"/>
            <a:ext cx="2849562" cy="25765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323" name="CuadroTexto 12">
            <a:extLst>
              <a:ext uri="{FF2B5EF4-FFF2-40B4-BE49-F238E27FC236}">
                <a16:creationId xmlns:a16="http://schemas.microsoft.com/office/drawing/2014/main" id="{EFBA4E3B-CDB2-DB85-6CF5-C58113A4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1008063"/>
            <a:ext cx="21399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Precipitación acumulada</a:t>
            </a:r>
          </a:p>
          <a:p>
            <a:pPr algn="r"/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28-29 Oct 2017</a:t>
            </a:r>
          </a:p>
          <a:p>
            <a:pPr algn="r"/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DMC+DGA+AgroMet</a:t>
            </a:r>
          </a:p>
        </p:txBody>
      </p:sp>
      <p:sp>
        <p:nvSpPr>
          <p:cNvPr id="13324" name="CuadroTexto 14">
            <a:extLst>
              <a:ext uri="{FF2B5EF4-FFF2-40B4-BE49-F238E27FC236}">
                <a16:creationId xmlns:a16="http://schemas.microsoft.com/office/drawing/2014/main" id="{8BAC046A-32D1-AF39-6F0E-777C72FE9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2222500"/>
            <a:ext cx="21399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100">
                <a:latin typeface="Calibri" panose="020F0502020204030204" pitchFamily="34" charset="0"/>
                <a:cs typeface="Calibri" panose="020F0502020204030204" pitchFamily="34" charset="0"/>
              </a:rPr>
              <a:t>&gt;60 mm</a:t>
            </a:r>
          </a:p>
        </p:txBody>
      </p:sp>
      <p:sp>
        <p:nvSpPr>
          <p:cNvPr id="13325" name="CuadroTexto 15">
            <a:extLst>
              <a:ext uri="{FF2B5EF4-FFF2-40B4-BE49-F238E27FC236}">
                <a16:creationId xmlns:a16="http://schemas.microsoft.com/office/drawing/2014/main" id="{A53C645E-D5B1-62C1-3B6D-2396058FB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538" y="3009900"/>
            <a:ext cx="21399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100">
                <a:latin typeface="Calibri" panose="020F0502020204030204" pitchFamily="34" charset="0"/>
                <a:cs typeface="Calibri" panose="020F0502020204030204" pitchFamily="34" charset="0"/>
              </a:rPr>
              <a:t>20-40 mm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>
            <a:extLst>
              <a:ext uri="{FF2B5EF4-FFF2-40B4-BE49-F238E27FC236}">
                <a16:creationId xmlns:a16="http://schemas.microsoft.com/office/drawing/2014/main" id="{A92D23E1-4A4B-B4C4-98A3-C7A2F77B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787650"/>
            <a:ext cx="41465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0E0F98-1747-A41F-29D3-B5471E82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0600" y="1698625"/>
            <a:ext cx="2538413" cy="42910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FCDCD59-0E63-8339-ABFD-091BC72F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" y="677863"/>
            <a:ext cx="3708400" cy="3330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053" name="5 CuadroTexto">
            <a:extLst>
              <a:ext uri="{FF2B5EF4-FFF2-40B4-BE49-F238E27FC236}">
                <a16:creationId xmlns:a16="http://schemas.microsoft.com/office/drawing/2014/main" id="{99D57A00-D0D1-5656-7FA3-D75A457B3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304800"/>
            <a:ext cx="1984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L" altLang="en-US" sz="1600"/>
              <a:t>GOES-16 Vis 16:15 HL</a:t>
            </a:r>
          </a:p>
        </p:txBody>
      </p:sp>
      <p:sp>
        <p:nvSpPr>
          <p:cNvPr id="2054" name="7 CuadroTexto">
            <a:extLst>
              <a:ext uri="{FF2B5EF4-FFF2-40B4-BE49-F238E27FC236}">
                <a16:creationId xmlns:a16="http://schemas.microsoft.com/office/drawing/2014/main" id="{E266F369-E96B-4019-0223-F2D55E43F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1325563"/>
            <a:ext cx="2405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L" altLang="en-US" sz="1600"/>
              <a:t>Acumulación 3-5 PM (mm)</a:t>
            </a:r>
          </a:p>
        </p:txBody>
      </p:sp>
      <p:pic>
        <p:nvPicPr>
          <p:cNvPr id="2055" name="Picture 4">
            <a:extLst>
              <a:ext uri="{FF2B5EF4-FFF2-40B4-BE49-F238E27FC236}">
                <a16:creationId xmlns:a16="http://schemas.microsoft.com/office/drawing/2014/main" id="{C53B4370-E7F1-1B61-D9FF-0F419790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736725"/>
            <a:ext cx="7620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11 CuadroTexto">
            <a:extLst>
              <a:ext uri="{FF2B5EF4-FFF2-40B4-BE49-F238E27FC236}">
                <a16:creationId xmlns:a16="http://schemas.microsoft.com/office/drawing/2014/main" id="{2042AA4B-90CE-0E30-05E3-151B7FBA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396875"/>
            <a:ext cx="2406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L" altLang="en-US" sz="3200"/>
              <a:t>26 Abril 2018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37C1D8-212E-327F-CDA6-610E321B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38" y="1470025"/>
            <a:ext cx="6257925" cy="51228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E57E52-50F9-2FB8-1FB2-B54FF7E2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120650"/>
            <a:ext cx="3059112" cy="3073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16" name="Imagen 8">
            <a:extLst>
              <a:ext uri="{FF2B5EF4-FFF2-40B4-BE49-F238E27FC236}">
                <a16:creationId xmlns:a16="http://schemas.microsoft.com/office/drawing/2014/main" id="{C3D72046-F1BB-7609-5F16-5B02C54B7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08350"/>
            <a:ext cx="966788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uadroTexto 9">
            <a:extLst>
              <a:ext uri="{FF2B5EF4-FFF2-40B4-BE49-F238E27FC236}">
                <a16:creationId xmlns:a16="http://schemas.microsoft.com/office/drawing/2014/main" id="{E1FBEE1C-33BC-8D69-9BCC-D79E0171D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798638"/>
            <a:ext cx="3603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600">
                <a:solidFill>
                  <a:srgbClr val="FF0000"/>
                </a:solidFill>
                <a:latin typeface="Lucida Handwriting" panose="03010101010101010101" pitchFamily="66" charset="0"/>
              </a:rPr>
              <a:t>B</a:t>
            </a:r>
            <a:endParaRPr lang="en-US" altLang="en-US" sz="160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3318" name="CuadroTexto 11">
            <a:extLst>
              <a:ext uri="{FF2B5EF4-FFF2-40B4-BE49-F238E27FC236}">
                <a16:creationId xmlns:a16="http://schemas.microsoft.com/office/drawing/2014/main" id="{E65CF977-0C08-8F64-92B8-5A0FCF8A8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4529138"/>
            <a:ext cx="1995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200">
                <a:latin typeface="Cambria Math" panose="02040503050406030204" pitchFamily="18" charset="0"/>
              </a:rPr>
              <a:t>Acumulado 12 horas. Tf=21 HL, 4 Abril 2018</a:t>
            </a:r>
            <a:endParaRPr lang="en-US" altLang="en-US" sz="1200">
              <a:latin typeface="Cambria Math" panose="02040503050406030204" pitchFamily="18" charset="0"/>
            </a:endParaRPr>
          </a:p>
        </p:txBody>
      </p:sp>
      <p:cxnSp>
        <p:nvCxnSpPr>
          <p:cNvPr id="10" name="9 Conector recto de flecha">
            <a:extLst>
              <a:ext uri="{FF2B5EF4-FFF2-40B4-BE49-F238E27FC236}">
                <a16:creationId xmlns:a16="http://schemas.microsoft.com/office/drawing/2014/main" id="{C6692EED-6622-90F1-621B-B0CF346E29F4}"/>
              </a:ext>
            </a:extLst>
          </p:cNvPr>
          <p:cNvCxnSpPr/>
          <p:nvPr/>
        </p:nvCxnSpPr>
        <p:spPr>
          <a:xfrm flipH="1" flipV="1">
            <a:off x="5764213" y="3248025"/>
            <a:ext cx="1763712" cy="220980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CuadroTexto 11">
            <a:extLst>
              <a:ext uri="{FF2B5EF4-FFF2-40B4-BE49-F238E27FC236}">
                <a16:creationId xmlns:a16="http://schemas.microsoft.com/office/drawing/2014/main" id="{E82AC1E3-BE51-4F76-0A6C-00DA55C45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1104900"/>
            <a:ext cx="465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600">
                <a:latin typeface="Cambria Math" panose="02040503050406030204" pitchFamily="18" charset="0"/>
              </a:rPr>
              <a:t>Datos DMC+DGA+AgroMet desplegados en VisMet</a:t>
            </a:r>
            <a:endParaRPr lang="en-US" altLang="en-US" sz="1600">
              <a:latin typeface="Cambria Math" panose="02040503050406030204" pitchFamily="18" charset="0"/>
            </a:endParaRPr>
          </a:p>
        </p:txBody>
      </p:sp>
      <p:sp>
        <p:nvSpPr>
          <p:cNvPr id="12" name="CuadroTexto 8">
            <a:extLst>
              <a:ext uri="{FF2B5EF4-FFF2-40B4-BE49-F238E27FC236}">
                <a16:creationId xmlns:a16="http://schemas.microsoft.com/office/drawing/2014/main" id="{1292D4AA-125D-294A-BA8D-D7E7A1176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169863"/>
            <a:ext cx="2460625" cy="430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GFS-0.25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Valido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@ 4-Abr-2018, 18 UTC</a:t>
            </a:r>
          </a:p>
          <a:p>
            <a:pPr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Agua precipitable,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Presión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a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Nivel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del Mar</a:t>
            </a:r>
          </a:p>
        </p:txBody>
      </p:sp>
      <p:pic>
        <p:nvPicPr>
          <p:cNvPr id="13322" name="Picture 8">
            <a:extLst>
              <a:ext uri="{FF2B5EF4-FFF2-40B4-BE49-F238E27FC236}">
                <a16:creationId xmlns:a16="http://schemas.microsoft.com/office/drawing/2014/main" id="{AD3149A6-8318-7FB3-6784-EC56C986A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555625"/>
            <a:ext cx="14208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CuadroTexto 11">
            <a:extLst>
              <a:ext uri="{FF2B5EF4-FFF2-40B4-BE49-F238E27FC236}">
                <a16:creationId xmlns:a16="http://schemas.microsoft.com/office/drawing/2014/main" id="{359B8520-27A9-A668-F0B0-2A33F1DE2358}"/>
              </a:ext>
            </a:extLst>
          </p:cNvPr>
          <p:cNvSpPr txBox="1">
            <a:spLocks noChangeArrowheads="1"/>
          </p:cNvSpPr>
          <p:nvPr/>
        </p:nvSpPr>
        <p:spPr bwMode="auto">
          <a:xfrm rot="3120000">
            <a:off x="6481763" y="4848225"/>
            <a:ext cx="1433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altLang="en-US" sz="900">
                <a:latin typeface="Cambria Math" panose="02040503050406030204" pitchFamily="18" charset="0"/>
              </a:rPr>
              <a:t>Temporal muy intenso (&gt;10 mm/hora )</a:t>
            </a:r>
            <a:endParaRPr lang="en-US" altLang="en-US" sz="900">
              <a:latin typeface="Cambria Math" panose="02040503050406030204" pitchFamily="18" charset="0"/>
            </a:endParaRPr>
          </a:p>
        </p:txBody>
      </p:sp>
      <p:sp>
        <p:nvSpPr>
          <p:cNvPr id="13324" name="CuadroTexto 9">
            <a:extLst>
              <a:ext uri="{FF2B5EF4-FFF2-40B4-BE49-F238E27FC236}">
                <a16:creationId xmlns:a16="http://schemas.microsoft.com/office/drawing/2014/main" id="{64A279D9-66F7-1A59-FC6F-8B3D3629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1541463"/>
            <a:ext cx="3603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600">
                <a:solidFill>
                  <a:srgbClr val="FF0000"/>
                </a:solidFill>
                <a:latin typeface="Lucida Handwriting" panose="03010101010101010101" pitchFamily="66" charset="0"/>
              </a:rPr>
              <a:t>A</a:t>
            </a:r>
            <a:endParaRPr lang="en-US" altLang="en-US" sz="160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6" name="15 Forma libre">
            <a:extLst>
              <a:ext uri="{FF2B5EF4-FFF2-40B4-BE49-F238E27FC236}">
                <a16:creationId xmlns:a16="http://schemas.microsoft.com/office/drawing/2014/main" id="{F18E4B6F-2EF7-CAEE-7830-DAC5F6DEB46F}"/>
              </a:ext>
            </a:extLst>
          </p:cNvPr>
          <p:cNvSpPr/>
          <p:nvPr/>
        </p:nvSpPr>
        <p:spPr>
          <a:xfrm>
            <a:off x="2141275" y="1845246"/>
            <a:ext cx="209961" cy="194063"/>
          </a:xfrm>
          <a:custGeom>
            <a:avLst/>
            <a:gdLst>
              <a:gd name="connsiteX0" fmla="*/ 0 w 209961"/>
              <a:gd name="connsiteY0" fmla="*/ 194063 h 194063"/>
              <a:gd name="connsiteX1" fmla="*/ 98676 w 209961"/>
              <a:gd name="connsiteY1" fmla="*/ 171039 h 194063"/>
              <a:gd name="connsiteX2" fmla="*/ 194063 w 209961"/>
              <a:gd name="connsiteY2" fmla="*/ 124990 h 194063"/>
              <a:gd name="connsiteX3" fmla="*/ 194063 w 209961"/>
              <a:gd name="connsiteY3" fmla="*/ 55917 h 194063"/>
              <a:gd name="connsiteX4" fmla="*/ 157882 w 209961"/>
              <a:gd name="connsiteY4" fmla="*/ 0 h 19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961" h="194063">
                <a:moveTo>
                  <a:pt x="0" y="194063"/>
                </a:moveTo>
                <a:cubicBezTo>
                  <a:pt x="33166" y="188307"/>
                  <a:pt x="66332" y="182551"/>
                  <a:pt x="98676" y="171039"/>
                </a:cubicBezTo>
                <a:cubicBezTo>
                  <a:pt x="131020" y="159527"/>
                  <a:pt x="178165" y="144177"/>
                  <a:pt x="194063" y="124990"/>
                </a:cubicBezTo>
                <a:cubicBezTo>
                  <a:pt x="209961" y="105803"/>
                  <a:pt x="200093" y="76749"/>
                  <a:pt x="194063" y="55917"/>
                </a:cubicBezTo>
                <a:cubicBezTo>
                  <a:pt x="188033" y="35085"/>
                  <a:pt x="172957" y="17542"/>
                  <a:pt x="157882" y="0"/>
                </a:cubicBezTo>
              </a:path>
            </a:pathLst>
          </a:custGeom>
          <a:ln w="19050">
            <a:solidFill>
              <a:srgbClr val="00B050"/>
            </a:solidFill>
            <a:headEnd type="arrow" w="med" len="med"/>
            <a:tailEnd type="none" w="med" len="med"/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9744" y="1476755"/>
            <a:ext cx="3948110" cy="390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212" y="1476450"/>
            <a:ext cx="4165171" cy="389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837980" y="3932834"/>
            <a:ext cx="1111910" cy="96560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1830664" y="1489557"/>
            <a:ext cx="2999232" cy="24432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845295" y="4905756"/>
            <a:ext cx="2948025" cy="468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D9092-8469-4B7C-EC28-770B63C1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22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47189-E48B-C939-D962-184479CA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9" y="1362553"/>
            <a:ext cx="4088571" cy="4132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B3B58-671F-9D92-24F5-AB604217B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61" y="5633062"/>
            <a:ext cx="2438525" cy="89539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A1D8A0D-D0A8-A572-AAAB-10FA7C6B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54" y="1298448"/>
            <a:ext cx="4477682" cy="447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C3874A-DFFE-0231-E5CD-9918D4EEAC14}"/>
              </a:ext>
            </a:extLst>
          </p:cNvPr>
          <p:cNvSpPr txBox="1"/>
          <p:nvPr/>
        </p:nvSpPr>
        <p:spPr>
          <a:xfrm>
            <a:off x="6611112" y="92911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PUQ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D1FCC-C5CA-C03C-9724-D417F7E8AD30}"/>
              </a:ext>
            </a:extLst>
          </p:cNvPr>
          <p:cNvSpPr txBox="1"/>
          <p:nvPr/>
        </p:nvSpPr>
        <p:spPr>
          <a:xfrm>
            <a:off x="1932276" y="374242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PUQ</a:t>
            </a:r>
          </a:p>
        </p:txBody>
      </p:sp>
    </p:spTree>
    <p:extLst>
      <p:ext uri="{BB962C8B-B14F-4D97-AF65-F5344CB8AC3E}">
        <p14:creationId xmlns:p14="http://schemas.microsoft.com/office/powerpoint/2010/main" val="359083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BE535-089E-4FD8-3C20-E35A8808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" y="577703"/>
            <a:ext cx="9080967" cy="57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borde Río Las Minas podría haber sido evitado | El Magallanews.cl,  Noticias de Punta Arenas y Magallanes">
            <a:extLst>
              <a:ext uri="{FF2B5EF4-FFF2-40B4-BE49-F238E27FC236}">
                <a16:creationId xmlns:a16="http://schemas.microsoft.com/office/drawing/2014/main" id="{97867449-4D5C-D103-3A4A-75D35F1D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752"/>
            <a:ext cx="3289539" cy="246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desborde del río de Las Minas afectó a 500 casas en Punta Arenas">
            <a:extLst>
              <a:ext uri="{FF2B5EF4-FFF2-40B4-BE49-F238E27FC236}">
                <a16:creationId xmlns:a16="http://schemas.microsoft.com/office/drawing/2014/main" id="{F3B50B8C-39FD-F064-F315-20C5659C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61" y="2587750"/>
            <a:ext cx="3289539" cy="246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 desborde del Río de Las Minas es amenaza constante para Punta Arenas |  ELPINGUINO.COM">
            <a:extLst>
              <a:ext uri="{FF2B5EF4-FFF2-40B4-BE49-F238E27FC236}">
                <a16:creationId xmlns:a16="http://schemas.microsoft.com/office/drawing/2014/main" id="{AF9691C8-B1B3-3B8E-3CFF-4D677B89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83" y="2587750"/>
            <a:ext cx="3293112" cy="246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97BDE-2F1F-8EEB-790A-9B6935D1B696}"/>
              </a:ext>
            </a:extLst>
          </p:cNvPr>
          <p:cNvSpPr txBox="1"/>
          <p:nvPr/>
        </p:nvSpPr>
        <p:spPr>
          <a:xfrm>
            <a:off x="1938528" y="813816"/>
            <a:ext cx="491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Desborde Río Las Minas </a:t>
            </a:r>
          </a:p>
          <a:p>
            <a:pPr algn="ctr"/>
            <a:r>
              <a:rPr lang="es-ES_tradnl" dirty="0"/>
              <a:t>Punta Arenas 12 Marzo 2012</a:t>
            </a:r>
          </a:p>
        </p:txBody>
      </p:sp>
    </p:spTree>
    <p:extLst>
      <p:ext uri="{BB962C8B-B14F-4D97-AF65-F5344CB8AC3E}">
        <p14:creationId xmlns:p14="http://schemas.microsoft.com/office/powerpoint/2010/main" val="6979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ente_calid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441" y="923904"/>
            <a:ext cx="6370499" cy="559881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154680" y="367284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Calligraphy" pitchFamily="66" charset="0"/>
              </a:rPr>
              <a:t>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251960" y="563880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Calligraphy" pitchFamily="66" charset="0"/>
              </a:rPr>
              <a:t>H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882640" y="416814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Calligraphy" pitchFamily="66" charset="0"/>
              </a:rPr>
              <a:t>H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339340" y="137160"/>
            <a:ext cx="395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GOES-13 (VIS) and GFS winds at 850 hPa</a:t>
            </a:r>
          </a:p>
          <a:p>
            <a:pPr algn="ctr"/>
            <a:r>
              <a:rPr lang="en-US" dirty="0"/>
              <a:t>12 UTC March 11, 2012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4B3C4-AD18-43E3-E176-5AC83A8A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91"/>
            <a:ext cx="9144000" cy="5681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6028D5-F88B-21B4-0F04-B1902CF1B0AE}"/>
              </a:ext>
            </a:extLst>
          </p:cNvPr>
          <p:cNvSpPr/>
          <p:nvPr/>
        </p:nvSpPr>
        <p:spPr>
          <a:xfrm>
            <a:off x="166255" y="4500748"/>
            <a:ext cx="6210794" cy="1591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A2D6F9-0701-746D-4069-4A18FE6F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4624840"/>
            <a:ext cx="614476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3479_trj0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4310" y="266700"/>
            <a:ext cx="5009889" cy="62197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233</Words>
  <Application>Microsoft Office PowerPoint</Application>
  <PresentationFormat>On-screen Show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Lucida Calligraphy</vt:lpstr>
      <vt:lpstr>Lucida Handwriting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Rene Garreaud</dc:creator>
  <cp:lastModifiedBy>rene garreaud</cp:lastModifiedBy>
  <cp:revision>8</cp:revision>
  <dcterms:created xsi:type="dcterms:W3CDTF">2013-10-17T23:01:55Z</dcterms:created>
  <dcterms:modified xsi:type="dcterms:W3CDTF">2023-11-07T14:03:49Z</dcterms:modified>
</cp:coreProperties>
</file>