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471607-6CE1-457F-B948-93361D9364F3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B3B245-5DDD-4534-B07F-2FD9DA431632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5873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E1262-ADEC-DE15-7D30-6C34CD2841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95213B-2468-226C-A74A-AEDBC202FF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E2D14-B9EA-0B14-39B9-D3A6F015E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D4405-A783-48B9-A994-69D374A953C4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5AD082-CDF9-7AA5-3272-25B974D33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E220D-AF8C-535C-BA98-976619202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8C81-1F5B-49F9-894D-0357A3955E3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08107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C6108-D1AF-690F-A859-8801976B7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6492E45-D488-AA0A-DAAC-08E3EF8EC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BA7B83-6882-26AA-05A7-39F6F6B001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D4405-A783-48B9-A994-69D374A953C4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5E6CF-BEE8-D5C8-465E-F58D6E38B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1B188-941D-C26E-4943-466975E13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8C81-1F5B-49F9-894D-0357A3955E3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72471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4DE9CCA-456A-6C6B-C330-9BAE50BC77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7D0770-5A5B-64E9-3B7B-50000D7ECA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A1D50-97B3-12F5-0236-28BC6EFA0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D4405-A783-48B9-A994-69D374A953C4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46D04-23C2-0BDE-267F-39D2E138D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CFFE9C-DA9E-9794-E972-703C78A37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8C81-1F5B-49F9-894D-0357A3955E3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91861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FAC237-8DCE-3020-C624-E78085D158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BBA0B-327F-447E-7AC8-28D81E4AF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034BA-F718-CD58-70FF-E2D614891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D4405-A783-48B9-A994-69D374A953C4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C8B63-9EE7-A43D-B6B5-0F2CB9E26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B1680-B807-20E0-CCC7-0D54F9BA2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8C81-1F5B-49F9-894D-0357A3955E3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340060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D5C3A-F710-5EBF-49FF-8BAF4FF9B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30CD02-8D82-4D8C-A0FE-18869E7931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F4165-C3EA-D111-779F-CB6023256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D4405-A783-48B9-A994-69D374A953C4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5B3E68-6214-6331-1206-AB6EE5107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12033D-7981-2C80-F216-15F4652B8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8C81-1F5B-49F9-894D-0357A3955E3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95530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C726AE-B38F-B6D1-6AE4-96D1DF1E3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3E728-2F51-5CF6-2A28-796A12E8F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67D3B0-E247-33A6-2AB6-425EF17AF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B3357-0926-E71B-7537-78ACC8B61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D4405-A783-48B9-A994-69D374A953C4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2F2BD-A66F-4C7A-85B0-C948AED99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9DEEE-EDF7-3E44-1BB8-5A7918DBB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8C81-1F5B-49F9-894D-0357A3955E3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04557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4B2A2-9E65-F54B-9179-CC3A4F718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0A231-DB34-2746-4131-596F99626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20CC7A-24EC-C449-3D2B-D9F56EB5F5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7F3DFD-7103-62F9-9D42-DF6DC473F7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1AFD70-66F9-23E3-D2A8-AFE149736F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CE898F-A8C6-7772-0308-8E5FA1E85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D4405-A783-48B9-A994-69D374A953C4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29DEEE-32BE-DB68-5629-DC805E9E8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CCDDB45-331B-DD36-5192-CCB1D02BE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8C81-1F5B-49F9-894D-0357A3955E3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7910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F69C8-0C1A-3582-471D-6C88438F3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E56424-13FE-7F4E-6A52-7BB2F37AF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D4405-A783-48B9-A994-69D374A953C4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793781-4339-E139-3A26-6842175F3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E0D66E-1DB0-7209-7881-2FEAEBEBD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8C81-1F5B-49F9-894D-0357A3955E3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72183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C4D7ED1-8BDC-3EB8-D5FD-5FF44A8917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D4405-A783-48B9-A994-69D374A953C4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E3470-918C-BC35-6659-DD8EDD53F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FB77FB-50E6-6701-7B39-C4A9680C9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8C81-1F5B-49F9-894D-0357A3955E3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030998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EDADF-BAC6-B342-F971-C82D18F04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8B125-2E6D-D68D-B496-78CAAB32C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9BA52D-5368-6DB3-687F-EBB3664E2F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1D7525-1C98-D966-CA51-8CC0BD085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D4405-A783-48B9-A994-69D374A953C4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B00162-7199-551A-A2D0-75FAC55D7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495435-BE32-2A58-FBE4-383AC16D5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8C81-1F5B-49F9-894D-0357A3955E3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56101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F16BC-65F1-4165-03FA-B8B0D7E525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7F0E63C-BBDB-0797-AF56-EBA899DA89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6626A2-68E3-2056-6B5B-977430867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BAF1A-875F-9FFD-046E-A94A373E9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D4405-A783-48B9-A994-69D374A953C4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E54F67-72FF-449F-930F-8E4D23C03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F739E9-AF6E-0D03-19D1-FF6B2E170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8C81-1F5B-49F9-894D-0357A3955E3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50256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38257F-B195-9F39-3457-ED39D5A72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57686C-5117-1713-476D-D7AC8297BE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CAE6C-85DA-0E90-04C3-7D5B069215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D4405-A783-48B9-A994-69D374A953C4}" type="datetimeFigureOut">
              <a:rPr lang="es-ES_tradnl" smtClean="0"/>
              <a:t>01/09/2023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6C65B4-3AA3-F49B-9D81-7C80AD5C59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89C23-C05B-F1C7-17BE-49A2B3DA26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88C81-1F5B-49F9-894D-0357A3955E30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701642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52C63CB-7CFF-02F9-0B50-85B9E65E05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578" y="82348"/>
            <a:ext cx="8960119" cy="677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4149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 garreaud</dc:creator>
  <cp:lastModifiedBy>rene garreaud</cp:lastModifiedBy>
  <cp:revision>1</cp:revision>
  <dcterms:created xsi:type="dcterms:W3CDTF">2023-09-01T20:16:34Z</dcterms:created>
  <dcterms:modified xsi:type="dcterms:W3CDTF">2023-09-01T20:17:16Z</dcterms:modified>
</cp:coreProperties>
</file>