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79" r:id="rId2"/>
  </p:sldMasterIdLst>
  <p:notesMasterIdLst>
    <p:notesMasterId r:id="rId38"/>
  </p:notesMasterIdLst>
  <p:sldIdLst>
    <p:sldId id="256" r:id="rId3"/>
    <p:sldId id="259" r:id="rId4"/>
    <p:sldId id="260" r:id="rId5"/>
    <p:sldId id="303" r:id="rId6"/>
    <p:sldId id="304" r:id="rId7"/>
    <p:sldId id="302" r:id="rId8"/>
    <p:sldId id="306" r:id="rId9"/>
    <p:sldId id="307" r:id="rId10"/>
    <p:sldId id="308" r:id="rId11"/>
    <p:sldId id="305" r:id="rId12"/>
    <p:sldId id="309" r:id="rId13"/>
    <p:sldId id="310" r:id="rId14"/>
    <p:sldId id="311" r:id="rId15"/>
    <p:sldId id="271" r:id="rId16"/>
    <p:sldId id="281" r:id="rId17"/>
    <p:sldId id="282" r:id="rId18"/>
    <p:sldId id="283" r:id="rId19"/>
    <p:sldId id="284" r:id="rId20"/>
    <p:sldId id="285" r:id="rId21"/>
    <p:sldId id="286" r:id="rId22"/>
    <p:sldId id="287" r:id="rId23"/>
    <p:sldId id="288" r:id="rId24"/>
    <p:sldId id="289" r:id="rId25"/>
    <p:sldId id="290" r:id="rId26"/>
    <p:sldId id="291" r:id="rId27"/>
    <p:sldId id="292" r:id="rId28"/>
    <p:sldId id="293" r:id="rId29"/>
    <p:sldId id="294" r:id="rId30"/>
    <p:sldId id="295" r:id="rId31"/>
    <p:sldId id="296" r:id="rId32"/>
    <p:sldId id="297" r:id="rId33"/>
    <p:sldId id="298" r:id="rId34"/>
    <p:sldId id="299" r:id="rId35"/>
    <p:sldId id="300" r:id="rId36"/>
    <p:sldId id="301" r:id="rId37"/>
  </p:sldIdLst>
  <p:sldSz cx="9144000" cy="5143500" type="screen16x9"/>
  <p:notesSz cx="6858000" cy="9144000"/>
  <p:embeddedFontLst>
    <p:embeddedFont>
      <p:font typeface="Amatic SC" panose="00000500000000000000" pitchFamily="2" charset="-79"/>
      <p:regular r:id="rId39"/>
      <p:bold r:id="rId40"/>
    </p:embeddedFont>
    <p:embeddedFont>
      <p:font typeface="Archivo" panose="020B0604020202020204" charset="0"/>
      <p:regular r:id="rId41"/>
      <p:bold r:id="rId42"/>
      <p:italic r:id="rId43"/>
      <p:boldItalic r:id="rId44"/>
    </p:embeddedFont>
    <p:embeddedFont>
      <p:font typeface="Bebas Neue" panose="020B0606020202050201" pitchFamily="34" charset="0"/>
      <p:regular r:id="rId45"/>
    </p:embeddedFont>
    <p:embeddedFont>
      <p:font typeface="Calibri" panose="020F0502020204030204" pitchFamily="34" charset="0"/>
      <p:regular r:id="rId46"/>
      <p:bold r:id="rId47"/>
      <p:italic r:id="rId48"/>
      <p:boldItalic r:id="rId49"/>
    </p:embeddedFont>
    <p:embeddedFont>
      <p:font typeface="Epilogue" panose="020B0604020202020204" charset="0"/>
      <p:regular r:id="rId50"/>
      <p:bold r:id="rId51"/>
      <p:italic r:id="rId52"/>
      <p:boldItalic r:id="rId53"/>
    </p:embeddedFont>
    <p:embeddedFont>
      <p:font typeface="Epilogue ExtraBold" panose="020B0604020202020204" charset="0"/>
      <p:bold r:id="rId54"/>
      <p:boldItalic r:id="rId55"/>
    </p:embeddedFont>
    <p:embeddedFont>
      <p:font typeface="Nunito Light" pitchFamily="2" charset="0"/>
      <p:regular r:id="rId56"/>
      <p:italic r:id="rId57"/>
    </p:embeddedFont>
    <p:embeddedFont>
      <p:font typeface="Proxima Nova" panose="020B0604020202020204" charset="0"/>
      <p:regular r:id="rId58"/>
      <p:bold r:id="rId59"/>
      <p:italic r:id="rId60"/>
      <p:boldItalic r:id="rId61"/>
    </p:embeddedFont>
    <p:embeddedFont>
      <p:font typeface="Proxima Nova Semibold" panose="020B0604020202020204" charset="0"/>
      <p:regular r:id="rId62"/>
      <p:bold r:id="rId63"/>
      <p:boldItalic r:id="rId64"/>
    </p:embeddedFont>
    <p:embeddedFont>
      <p:font typeface="PT Sans" panose="020B0503020203020204" pitchFamily="34" charset="0"/>
      <p:regular r:id="rId65"/>
      <p:bold r:id="rId66"/>
      <p:italic r:id="rId67"/>
      <p:boldItalic r:id="rId68"/>
    </p:embeddedFont>
    <p:embeddedFont>
      <p:font typeface="Roboto Medium" panose="02000000000000000000" pitchFamily="2" charset="0"/>
      <p:regular r:id="rId69"/>
      <p:bold r:id="rId70"/>
      <p:italic r:id="rId71"/>
      <p:boldItalic r:id="rId7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817ABEA-E9B6-40D6-BEBD-DABBD50E815F}">
  <a:tblStyle styleId="{6817ABEA-E9B6-40D6-BEBD-DABBD50E815F}"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BF83967F-BA8F-44B2-80B5-FAD8DFB495B1}"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varScale="1">
        <p:scale>
          <a:sx n="90" d="100"/>
          <a:sy n="90" d="100"/>
        </p:scale>
        <p:origin x="816" y="72"/>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4.fntdata"/><Relationship Id="rId47" Type="http://schemas.openxmlformats.org/officeDocument/2006/relationships/font" Target="fonts/font9.fntdata"/><Relationship Id="rId63" Type="http://schemas.openxmlformats.org/officeDocument/2006/relationships/font" Target="fonts/font25.fntdata"/><Relationship Id="rId68" Type="http://schemas.openxmlformats.org/officeDocument/2006/relationships/font" Target="fonts/font30.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font" Target="fonts/font2.fntdata"/><Relationship Id="rId45" Type="http://schemas.openxmlformats.org/officeDocument/2006/relationships/font" Target="fonts/font7.fntdata"/><Relationship Id="rId53" Type="http://schemas.openxmlformats.org/officeDocument/2006/relationships/font" Target="fonts/font15.fntdata"/><Relationship Id="rId58" Type="http://schemas.openxmlformats.org/officeDocument/2006/relationships/font" Target="fonts/font20.fntdata"/><Relationship Id="rId66" Type="http://schemas.openxmlformats.org/officeDocument/2006/relationships/font" Target="fonts/font28.fntdata"/><Relationship Id="rId74"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23.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5.fntdata"/><Relationship Id="rId48" Type="http://schemas.openxmlformats.org/officeDocument/2006/relationships/font" Target="fonts/font10.fntdata"/><Relationship Id="rId56" Type="http://schemas.openxmlformats.org/officeDocument/2006/relationships/font" Target="fonts/font18.fntdata"/><Relationship Id="rId64" Type="http://schemas.openxmlformats.org/officeDocument/2006/relationships/font" Target="fonts/font26.fntdata"/><Relationship Id="rId69" Type="http://schemas.openxmlformats.org/officeDocument/2006/relationships/font" Target="fonts/font31.fntdata"/><Relationship Id="rId8" Type="http://schemas.openxmlformats.org/officeDocument/2006/relationships/slide" Target="slides/slide6.xml"/><Relationship Id="rId51" Type="http://schemas.openxmlformats.org/officeDocument/2006/relationships/font" Target="fonts/font13.fntdata"/><Relationship Id="rId72" Type="http://schemas.openxmlformats.org/officeDocument/2006/relationships/font" Target="fonts/font3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notesMaster" Target="notesMasters/notesMaster1.xml"/><Relationship Id="rId46" Type="http://schemas.openxmlformats.org/officeDocument/2006/relationships/font" Target="fonts/font8.fntdata"/><Relationship Id="rId59" Type="http://schemas.openxmlformats.org/officeDocument/2006/relationships/font" Target="fonts/font21.fntdata"/><Relationship Id="rId67" Type="http://schemas.openxmlformats.org/officeDocument/2006/relationships/font" Target="fonts/font29.fntdata"/><Relationship Id="rId20" Type="http://schemas.openxmlformats.org/officeDocument/2006/relationships/slide" Target="slides/slide18.xml"/><Relationship Id="rId41" Type="http://schemas.openxmlformats.org/officeDocument/2006/relationships/font" Target="fonts/font3.fntdata"/><Relationship Id="rId54" Type="http://schemas.openxmlformats.org/officeDocument/2006/relationships/font" Target="fonts/font16.fntdata"/><Relationship Id="rId62" Type="http://schemas.openxmlformats.org/officeDocument/2006/relationships/font" Target="fonts/font24.fntdata"/><Relationship Id="rId70" Type="http://schemas.openxmlformats.org/officeDocument/2006/relationships/font" Target="fonts/font32.fntdata"/><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1.fntdata"/><Relationship Id="rId57" Type="http://schemas.openxmlformats.org/officeDocument/2006/relationships/font" Target="fonts/font19.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6.fntdata"/><Relationship Id="rId52" Type="http://schemas.openxmlformats.org/officeDocument/2006/relationships/font" Target="fonts/font14.fntdata"/><Relationship Id="rId60" Type="http://schemas.openxmlformats.org/officeDocument/2006/relationships/font" Target="fonts/font22.fntdata"/><Relationship Id="rId65" Type="http://schemas.openxmlformats.org/officeDocument/2006/relationships/font" Target="fonts/font27.fntdata"/><Relationship Id="rId73"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1.fntdata"/><Relationship Id="rId34" Type="http://schemas.openxmlformats.org/officeDocument/2006/relationships/slide" Target="slides/slide32.xml"/><Relationship Id="rId50" Type="http://schemas.openxmlformats.org/officeDocument/2006/relationships/font" Target="fonts/font12.fntdata"/><Relationship Id="rId55" Type="http://schemas.openxmlformats.org/officeDocument/2006/relationships/font" Target="fonts/font17.fntdata"/><Relationship Id="rId76"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font" Target="fonts/font3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1"/>
        <p:cNvGrpSpPr/>
        <p:nvPr/>
      </p:nvGrpSpPr>
      <p:grpSpPr>
        <a:xfrm>
          <a:off x="0" y="0"/>
          <a:ext cx="0" cy="0"/>
          <a:chOff x="0" y="0"/>
          <a:chExt cx="0" cy="0"/>
        </a:xfrm>
      </p:grpSpPr>
      <p:sp>
        <p:nvSpPr>
          <p:cNvPr id="4562" name="Google Shape;4562;g1e2b179fa6d_0_117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63" name="Google Shape;4563;g1e2b179fa6d_0_117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7"/>
        <p:cNvGrpSpPr/>
        <p:nvPr/>
      </p:nvGrpSpPr>
      <p:grpSpPr>
        <a:xfrm>
          <a:off x="0" y="0"/>
          <a:ext cx="0" cy="0"/>
          <a:chOff x="0" y="0"/>
          <a:chExt cx="0" cy="0"/>
        </a:xfrm>
      </p:grpSpPr>
      <p:sp>
        <p:nvSpPr>
          <p:cNvPr id="6148" name="Google Shape;6148;g1869b490b25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9" name="Google Shape;6149;g1869b490b25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399530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7"/>
        <p:cNvGrpSpPr/>
        <p:nvPr/>
      </p:nvGrpSpPr>
      <p:grpSpPr>
        <a:xfrm>
          <a:off x="0" y="0"/>
          <a:ext cx="0" cy="0"/>
          <a:chOff x="0" y="0"/>
          <a:chExt cx="0" cy="0"/>
        </a:xfrm>
      </p:grpSpPr>
      <p:sp>
        <p:nvSpPr>
          <p:cNvPr id="6148" name="Google Shape;6148;g1869b490b25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9" name="Google Shape;6149;g1869b490b25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57506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7"/>
        <p:cNvGrpSpPr/>
        <p:nvPr/>
      </p:nvGrpSpPr>
      <p:grpSpPr>
        <a:xfrm>
          <a:off x="0" y="0"/>
          <a:ext cx="0" cy="0"/>
          <a:chOff x="0" y="0"/>
          <a:chExt cx="0" cy="0"/>
        </a:xfrm>
      </p:grpSpPr>
      <p:sp>
        <p:nvSpPr>
          <p:cNvPr id="6148" name="Google Shape;6148;g1869b490b25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9" name="Google Shape;6149;g1869b490b25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49749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7"/>
        <p:cNvGrpSpPr/>
        <p:nvPr/>
      </p:nvGrpSpPr>
      <p:grpSpPr>
        <a:xfrm>
          <a:off x="0" y="0"/>
          <a:ext cx="0" cy="0"/>
          <a:chOff x="0" y="0"/>
          <a:chExt cx="0" cy="0"/>
        </a:xfrm>
      </p:grpSpPr>
      <p:sp>
        <p:nvSpPr>
          <p:cNvPr id="6148" name="Google Shape;6148;g1869b490b25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9" name="Google Shape;6149;g1869b490b25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22497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0"/>
        <p:cNvGrpSpPr/>
        <p:nvPr/>
      </p:nvGrpSpPr>
      <p:grpSpPr>
        <a:xfrm>
          <a:off x="0" y="0"/>
          <a:ext cx="0" cy="0"/>
          <a:chOff x="0" y="0"/>
          <a:chExt cx="0" cy="0"/>
        </a:xfrm>
      </p:grpSpPr>
      <p:sp>
        <p:nvSpPr>
          <p:cNvPr id="6331" name="Google Shape;6331;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2" name="Google Shape;6332;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4"/>
        <p:cNvGrpSpPr/>
        <p:nvPr/>
      </p:nvGrpSpPr>
      <p:grpSpPr>
        <a:xfrm>
          <a:off x="0" y="0"/>
          <a:ext cx="0" cy="0"/>
          <a:chOff x="0" y="0"/>
          <a:chExt cx="0" cy="0"/>
        </a:xfrm>
      </p:grpSpPr>
      <p:sp>
        <p:nvSpPr>
          <p:cNvPr id="8245" name="Google Shape;8245;g1e2b179fa6d_0_10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6" name="Google Shape;8246;g1e2b179fa6d_0_10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0"/>
        <p:cNvGrpSpPr/>
        <p:nvPr/>
      </p:nvGrpSpPr>
      <p:grpSpPr>
        <a:xfrm>
          <a:off x="0" y="0"/>
          <a:ext cx="0" cy="0"/>
          <a:chOff x="0" y="0"/>
          <a:chExt cx="0" cy="0"/>
        </a:xfrm>
      </p:grpSpPr>
      <p:sp>
        <p:nvSpPr>
          <p:cNvPr id="8541" name="Google Shape;8541;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2" name="Google Shape;8542;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77"/>
        <p:cNvGrpSpPr/>
        <p:nvPr/>
      </p:nvGrpSpPr>
      <p:grpSpPr>
        <a:xfrm>
          <a:off x="0" y="0"/>
          <a:ext cx="0" cy="0"/>
          <a:chOff x="0" y="0"/>
          <a:chExt cx="0" cy="0"/>
        </a:xfrm>
      </p:grpSpPr>
      <p:sp>
        <p:nvSpPr>
          <p:cNvPr id="8878" name="Google Shape;8878;g51b1a71d38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79" name="Google Shape;8879;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2"/>
        <p:cNvGrpSpPr/>
        <p:nvPr/>
      </p:nvGrpSpPr>
      <p:grpSpPr>
        <a:xfrm>
          <a:off x="0" y="0"/>
          <a:ext cx="0" cy="0"/>
          <a:chOff x="0" y="0"/>
          <a:chExt cx="0" cy="0"/>
        </a:xfrm>
      </p:grpSpPr>
      <p:sp>
        <p:nvSpPr>
          <p:cNvPr id="9623" name="Google Shape;9623;g1e2fb96e686_0_12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4" name="Google Shape;9624;g1e2fb96e686_0_12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8"/>
        <p:cNvGrpSpPr/>
        <p:nvPr/>
      </p:nvGrpSpPr>
      <p:grpSpPr>
        <a:xfrm>
          <a:off x="0" y="0"/>
          <a:ext cx="0" cy="0"/>
          <a:chOff x="0" y="0"/>
          <a:chExt cx="0" cy="0"/>
        </a:xfrm>
      </p:grpSpPr>
      <p:sp>
        <p:nvSpPr>
          <p:cNvPr id="9629" name="Google Shape;9629;g1e2fb96e686_0_120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30" name="Google Shape;9630;g1e2fb96e686_0_120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0"/>
        <p:cNvGrpSpPr/>
        <p:nvPr/>
      </p:nvGrpSpPr>
      <p:grpSpPr>
        <a:xfrm>
          <a:off x="0" y="0"/>
          <a:ext cx="0" cy="0"/>
          <a:chOff x="0" y="0"/>
          <a:chExt cx="0" cy="0"/>
        </a:xfrm>
      </p:grpSpPr>
      <p:sp>
        <p:nvSpPr>
          <p:cNvPr id="6141" name="Google Shape;614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2" name="Google Shape;614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4"/>
        <p:cNvGrpSpPr/>
        <p:nvPr/>
      </p:nvGrpSpPr>
      <p:grpSpPr>
        <a:xfrm>
          <a:off x="0" y="0"/>
          <a:ext cx="0" cy="0"/>
          <a:chOff x="0" y="0"/>
          <a:chExt cx="0" cy="0"/>
        </a:xfrm>
      </p:grpSpPr>
      <p:sp>
        <p:nvSpPr>
          <p:cNvPr id="9635" name="Google Shape;9635;g1e2fb96e686_0_120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36" name="Google Shape;9636;g1e2fb96e686_0_12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6"/>
        <p:cNvGrpSpPr/>
        <p:nvPr/>
      </p:nvGrpSpPr>
      <p:grpSpPr>
        <a:xfrm>
          <a:off x="0" y="0"/>
          <a:ext cx="0" cy="0"/>
          <a:chOff x="0" y="0"/>
          <a:chExt cx="0" cy="0"/>
        </a:xfrm>
      </p:grpSpPr>
      <p:sp>
        <p:nvSpPr>
          <p:cNvPr id="9647" name="Google Shape;9647;g1e2fb96e686_0_120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8" name="Google Shape;9648;g1e2fb96e686_0_120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2"/>
        <p:cNvGrpSpPr/>
        <p:nvPr/>
      </p:nvGrpSpPr>
      <p:grpSpPr>
        <a:xfrm>
          <a:off x="0" y="0"/>
          <a:ext cx="0" cy="0"/>
          <a:chOff x="0" y="0"/>
          <a:chExt cx="0" cy="0"/>
        </a:xfrm>
      </p:grpSpPr>
      <p:sp>
        <p:nvSpPr>
          <p:cNvPr id="9663" name="Google Shape;9663;g1e2fb96e686_0_120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4" name="Google Shape;9664;g1e2fb96e686_0_120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1"/>
        <p:cNvGrpSpPr/>
        <p:nvPr/>
      </p:nvGrpSpPr>
      <p:grpSpPr>
        <a:xfrm>
          <a:off x="0" y="0"/>
          <a:ext cx="0" cy="0"/>
          <a:chOff x="0" y="0"/>
          <a:chExt cx="0" cy="0"/>
        </a:xfrm>
      </p:grpSpPr>
      <p:sp>
        <p:nvSpPr>
          <p:cNvPr id="10002" name="Google Shape;10002;g1e2fb96e686_0_124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3" name="Google Shape;10003;g1e2fb96e686_0_124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2"/>
        <p:cNvGrpSpPr/>
        <p:nvPr/>
      </p:nvGrpSpPr>
      <p:grpSpPr>
        <a:xfrm>
          <a:off x="0" y="0"/>
          <a:ext cx="0" cy="0"/>
          <a:chOff x="0" y="0"/>
          <a:chExt cx="0" cy="0"/>
        </a:xfrm>
      </p:grpSpPr>
      <p:sp>
        <p:nvSpPr>
          <p:cNvPr id="12203" name="Google Shape;12203;g1e2fb96e686_0_146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4" name="Google Shape;12204;g1e2fb96e686_0_14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1"/>
        <p:cNvGrpSpPr/>
        <p:nvPr/>
      </p:nvGrpSpPr>
      <p:grpSpPr>
        <a:xfrm>
          <a:off x="0" y="0"/>
          <a:ext cx="0" cy="0"/>
          <a:chOff x="0" y="0"/>
          <a:chExt cx="0" cy="0"/>
        </a:xfrm>
      </p:grpSpPr>
      <p:sp>
        <p:nvSpPr>
          <p:cNvPr id="12622" name="Google Shape;12622;g1e2fb96e686_0_150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23" name="Google Shape;12623;g1e2fb96e686_0_15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1"/>
        <p:cNvGrpSpPr/>
        <p:nvPr/>
      </p:nvGrpSpPr>
      <p:grpSpPr>
        <a:xfrm>
          <a:off x="0" y="0"/>
          <a:ext cx="0" cy="0"/>
          <a:chOff x="0" y="0"/>
          <a:chExt cx="0" cy="0"/>
        </a:xfrm>
      </p:grpSpPr>
      <p:sp>
        <p:nvSpPr>
          <p:cNvPr id="12792" name="Google Shape;12792;g1e2fb96e686_0_152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93" name="Google Shape;12793;g1e2fb96e686_0_15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96"/>
        <p:cNvGrpSpPr/>
        <p:nvPr/>
      </p:nvGrpSpPr>
      <p:grpSpPr>
        <a:xfrm>
          <a:off x="0" y="0"/>
          <a:ext cx="0" cy="0"/>
          <a:chOff x="0" y="0"/>
          <a:chExt cx="0" cy="0"/>
        </a:xfrm>
      </p:grpSpPr>
      <p:sp>
        <p:nvSpPr>
          <p:cNvPr id="13197" name="Google Shape;13197;g1e2fb96e686_0_156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8" name="Google Shape;13198;g1e2fb96e686_0_15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76"/>
        <p:cNvGrpSpPr/>
        <p:nvPr/>
      </p:nvGrpSpPr>
      <p:grpSpPr>
        <a:xfrm>
          <a:off x="0" y="0"/>
          <a:ext cx="0" cy="0"/>
          <a:chOff x="0" y="0"/>
          <a:chExt cx="0" cy="0"/>
        </a:xfrm>
      </p:grpSpPr>
      <p:sp>
        <p:nvSpPr>
          <p:cNvPr id="13577" name="Google Shape;13577;g1e2fb96e686_0_159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78" name="Google Shape;13578;g1e2fb96e686_0_15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02"/>
        <p:cNvGrpSpPr/>
        <p:nvPr/>
      </p:nvGrpSpPr>
      <p:grpSpPr>
        <a:xfrm>
          <a:off x="0" y="0"/>
          <a:ext cx="0" cy="0"/>
          <a:chOff x="0" y="0"/>
          <a:chExt cx="0" cy="0"/>
        </a:xfrm>
      </p:grpSpPr>
      <p:sp>
        <p:nvSpPr>
          <p:cNvPr id="14003" name="Google Shape;14003;g1e2fb96e686_0_164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4" name="Google Shape;14004;g1e2fb96e686_0_16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7"/>
        <p:cNvGrpSpPr/>
        <p:nvPr/>
      </p:nvGrpSpPr>
      <p:grpSpPr>
        <a:xfrm>
          <a:off x="0" y="0"/>
          <a:ext cx="0" cy="0"/>
          <a:chOff x="0" y="0"/>
          <a:chExt cx="0" cy="0"/>
        </a:xfrm>
      </p:grpSpPr>
      <p:sp>
        <p:nvSpPr>
          <p:cNvPr id="6148" name="Google Shape;6148;g1869b490b25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9" name="Google Shape;6149;g1869b490b25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63"/>
        <p:cNvGrpSpPr/>
        <p:nvPr/>
      </p:nvGrpSpPr>
      <p:grpSpPr>
        <a:xfrm>
          <a:off x="0" y="0"/>
          <a:ext cx="0" cy="0"/>
          <a:chOff x="0" y="0"/>
          <a:chExt cx="0" cy="0"/>
        </a:xfrm>
      </p:grpSpPr>
      <p:sp>
        <p:nvSpPr>
          <p:cNvPr id="14364" name="Google Shape;14364;g1e2fb96e686_0_167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65" name="Google Shape;14365;g1e2fb96e686_0_167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73"/>
        <p:cNvGrpSpPr/>
        <p:nvPr/>
      </p:nvGrpSpPr>
      <p:grpSpPr>
        <a:xfrm>
          <a:off x="0" y="0"/>
          <a:ext cx="0" cy="0"/>
          <a:chOff x="0" y="0"/>
          <a:chExt cx="0" cy="0"/>
        </a:xfrm>
      </p:grpSpPr>
      <p:sp>
        <p:nvSpPr>
          <p:cNvPr id="14874" name="Google Shape;14874;g1e2fb96e686_0_172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75" name="Google Shape;14875;g1e2fb96e686_0_172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93"/>
        <p:cNvGrpSpPr/>
        <p:nvPr/>
      </p:nvGrpSpPr>
      <p:grpSpPr>
        <a:xfrm>
          <a:off x="0" y="0"/>
          <a:ext cx="0" cy="0"/>
          <a:chOff x="0" y="0"/>
          <a:chExt cx="0" cy="0"/>
        </a:xfrm>
      </p:grpSpPr>
      <p:sp>
        <p:nvSpPr>
          <p:cNvPr id="15494" name="Google Shape;15494;g1e2fb96e686_0_179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95" name="Google Shape;15495;g1e2fb96e686_0_179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87"/>
        <p:cNvGrpSpPr/>
        <p:nvPr/>
      </p:nvGrpSpPr>
      <p:grpSpPr>
        <a:xfrm>
          <a:off x="0" y="0"/>
          <a:ext cx="0" cy="0"/>
          <a:chOff x="0" y="0"/>
          <a:chExt cx="0" cy="0"/>
        </a:xfrm>
      </p:grpSpPr>
      <p:sp>
        <p:nvSpPr>
          <p:cNvPr id="16088" name="Google Shape;16088;g1e2fb96e686_0_185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89" name="Google Shape;16089;g1e2fb96e686_0_18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08"/>
        <p:cNvGrpSpPr/>
        <p:nvPr/>
      </p:nvGrpSpPr>
      <p:grpSpPr>
        <a:xfrm>
          <a:off x="0" y="0"/>
          <a:ext cx="0" cy="0"/>
          <a:chOff x="0" y="0"/>
          <a:chExt cx="0" cy="0"/>
        </a:xfrm>
      </p:grpSpPr>
      <p:sp>
        <p:nvSpPr>
          <p:cNvPr id="16409" name="Google Shape;16409;g1e2fb96e686_0_188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10" name="Google Shape;16410;g1e2fb96e686_0_18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16"/>
        <p:cNvGrpSpPr/>
        <p:nvPr/>
      </p:nvGrpSpPr>
      <p:grpSpPr>
        <a:xfrm>
          <a:off x="0" y="0"/>
          <a:ext cx="0" cy="0"/>
          <a:chOff x="0" y="0"/>
          <a:chExt cx="0" cy="0"/>
        </a:xfrm>
      </p:grpSpPr>
      <p:sp>
        <p:nvSpPr>
          <p:cNvPr id="16717" name="Google Shape;16717;g1e2fb96e686_0_207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18" name="Google Shape;16718;g1e2fb96e686_0_207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7"/>
        <p:cNvGrpSpPr/>
        <p:nvPr/>
      </p:nvGrpSpPr>
      <p:grpSpPr>
        <a:xfrm>
          <a:off x="0" y="0"/>
          <a:ext cx="0" cy="0"/>
          <a:chOff x="0" y="0"/>
          <a:chExt cx="0" cy="0"/>
        </a:xfrm>
      </p:grpSpPr>
      <p:sp>
        <p:nvSpPr>
          <p:cNvPr id="6148" name="Google Shape;6148;g1869b490b25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9" name="Google Shape;6149;g1869b490b25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06609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7"/>
        <p:cNvGrpSpPr/>
        <p:nvPr/>
      </p:nvGrpSpPr>
      <p:grpSpPr>
        <a:xfrm>
          <a:off x="0" y="0"/>
          <a:ext cx="0" cy="0"/>
          <a:chOff x="0" y="0"/>
          <a:chExt cx="0" cy="0"/>
        </a:xfrm>
      </p:grpSpPr>
      <p:sp>
        <p:nvSpPr>
          <p:cNvPr id="6148" name="Google Shape;6148;g1869b490b25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9" name="Google Shape;6149;g1869b490b25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978079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7"/>
        <p:cNvGrpSpPr/>
        <p:nvPr/>
      </p:nvGrpSpPr>
      <p:grpSpPr>
        <a:xfrm>
          <a:off x="0" y="0"/>
          <a:ext cx="0" cy="0"/>
          <a:chOff x="0" y="0"/>
          <a:chExt cx="0" cy="0"/>
        </a:xfrm>
      </p:grpSpPr>
      <p:sp>
        <p:nvSpPr>
          <p:cNvPr id="6148" name="Google Shape;6148;g1869b490b25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9" name="Google Shape;6149;g1869b490b25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66595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7"/>
        <p:cNvGrpSpPr/>
        <p:nvPr/>
      </p:nvGrpSpPr>
      <p:grpSpPr>
        <a:xfrm>
          <a:off x="0" y="0"/>
          <a:ext cx="0" cy="0"/>
          <a:chOff x="0" y="0"/>
          <a:chExt cx="0" cy="0"/>
        </a:xfrm>
      </p:grpSpPr>
      <p:sp>
        <p:nvSpPr>
          <p:cNvPr id="6148" name="Google Shape;6148;g1869b490b25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9" name="Google Shape;6149;g1869b490b25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41245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7"/>
        <p:cNvGrpSpPr/>
        <p:nvPr/>
      </p:nvGrpSpPr>
      <p:grpSpPr>
        <a:xfrm>
          <a:off x="0" y="0"/>
          <a:ext cx="0" cy="0"/>
          <a:chOff x="0" y="0"/>
          <a:chExt cx="0" cy="0"/>
        </a:xfrm>
      </p:grpSpPr>
      <p:sp>
        <p:nvSpPr>
          <p:cNvPr id="6148" name="Google Shape;6148;g1869b490b25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9" name="Google Shape;6149;g1869b490b25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66040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7"/>
        <p:cNvGrpSpPr/>
        <p:nvPr/>
      </p:nvGrpSpPr>
      <p:grpSpPr>
        <a:xfrm>
          <a:off x="0" y="0"/>
          <a:ext cx="0" cy="0"/>
          <a:chOff x="0" y="0"/>
          <a:chExt cx="0" cy="0"/>
        </a:xfrm>
      </p:grpSpPr>
      <p:sp>
        <p:nvSpPr>
          <p:cNvPr id="6148" name="Google Shape;6148;g1869b490b25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9" name="Google Shape;6149;g1869b490b25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1487682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049713" y="1350925"/>
            <a:ext cx="4381200" cy="1422600"/>
          </a:xfrm>
          <a:prstGeom prst="rect">
            <a:avLst/>
          </a:prstGeom>
        </p:spPr>
        <p:txBody>
          <a:bodyPr spcFirstLastPara="1" wrap="square" lIns="91425" tIns="91425" rIns="91425" bIns="91425" anchor="b" anchorCtr="0">
            <a:noAutofit/>
          </a:bodyPr>
          <a:lstStyle>
            <a:lvl1pPr lvl="0">
              <a:spcBef>
                <a:spcPts val="0"/>
              </a:spcBef>
              <a:spcAft>
                <a:spcPts val="0"/>
              </a:spcAft>
              <a:buClr>
                <a:srgbClr val="191919"/>
              </a:buClr>
              <a:buSzPts val="5200"/>
              <a:buNone/>
              <a:defRPr sz="72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4049700" y="3232472"/>
            <a:ext cx="2586900" cy="560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200"/>
              <a:buNone/>
              <a:defRPr sz="14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647"/>
        <p:cNvGrpSpPr/>
        <p:nvPr/>
      </p:nvGrpSpPr>
      <p:grpSpPr>
        <a:xfrm>
          <a:off x="0" y="0"/>
          <a:ext cx="0" cy="0"/>
          <a:chOff x="0" y="0"/>
          <a:chExt cx="0" cy="0"/>
        </a:xfrm>
      </p:grpSpPr>
      <p:sp>
        <p:nvSpPr>
          <p:cNvPr id="2648" name="Google Shape;2648;p17"/>
          <p:cNvSpPr txBox="1">
            <a:spLocks noGrp="1"/>
          </p:cNvSpPr>
          <p:nvPr>
            <p:ph type="title"/>
          </p:nvPr>
        </p:nvSpPr>
        <p:spPr>
          <a:xfrm>
            <a:off x="720000" y="539496"/>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649" name="Google Shape;2649;p17"/>
          <p:cNvSpPr txBox="1">
            <a:spLocks noGrp="1"/>
          </p:cNvSpPr>
          <p:nvPr>
            <p:ph type="subTitle" idx="1"/>
          </p:nvPr>
        </p:nvSpPr>
        <p:spPr>
          <a:xfrm>
            <a:off x="934443" y="1913851"/>
            <a:ext cx="2200200" cy="202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650" name="Google Shape;2650;p17"/>
          <p:cNvSpPr txBox="1">
            <a:spLocks noGrp="1"/>
          </p:cNvSpPr>
          <p:nvPr>
            <p:ph type="subTitle" idx="2"/>
          </p:nvPr>
        </p:nvSpPr>
        <p:spPr>
          <a:xfrm>
            <a:off x="3582504" y="1913851"/>
            <a:ext cx="2200200" cy="202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651" name="Google Shape;2651;p17"/>
          <p:cNvSpPr txBox="1">
            <a:spLocks noGrp="1"/>
          </p:cNvSpPr>
          <p:nvPr>
            <p:ph type="subTitle" idx="3"/>
          </p:nvPr>
        </p:nvSpPr>
        <p:spPr>
          <a:xfrm>
            <a:off x="6230566" y="1913851"/>
            <a:ext cx="2200200" cy="202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652" name="Google Shape;2652;p17"/>
          <p:cNvSpPr txBox="1">
            <a:spLocks noGrp="1"/>
          </p:cNvSpPr>
          <p:nvPr>
            <p:ph type="subTitle" idx="4"/>
          </p:nvPr>
        </p:nvSpPr>
        <p:spPr>
          <a:xfrm>
            <a:off x="934443" y="1205550"/>
            <a:ext cx="2200200" cy="708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000" b="1">
                <a:solidFill>
                  <a:schemeClr val="dk1"/>
                </a:solidFill>
                <a:latin typeface="Archivo"/>
                <a:ea typeface="Archivo"/>
                <a:cs typeface="Archivo"/>
                <a:sym typeface="Archi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653" name="Google Shape;2653;p17"/>
          <p:cNvSpPr txBox="1">
            <a:spLocks noGrp="1"/>
          </p:cNvSpPr>
          <p:nvPr>
            <p:ph type="subTitle" idx="5"/>
          </p:nvPr>
        </p:nvSpPr>
        <p:spPr>
          <a:xfrm>
            <a:off x="3582504" y="1205550"/>
            <a:ext cx="2200200" cy="708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000" b="1">
                <a:solidFill>
                  <a:schemeClr val="dk1"/>
                </a:solidFill>
                <a:latin typeface="Archivo"/>
                <a:ea typeface="Archivo"/>
                <a:cs typeface="Archivo"/>
                <a:sym typeface="Archi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654" name="Google Shape;2654;p17"/>
          <p:cNvSpPr txBox="1">
            <a:spLocks noGrp="1"/>
          </p:cNvSpPr>
          <p:nvPr>
            <p:ph type="subTitle" idx="6"/>
          </p:nvPr>
        </p:nvSpPr>
        <p:spPr>
          <a:xfrm>
            <a:off x="6230566" y="1205550"/>
            <a:ext cx="2200200" cy="708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000" b="1">
                <a:solidFill>
                  <a:schemeClr val="dk1"/>
                </a:solidFill>
                <a:latin typeface="Archivo"/>
                <a:ea typeface="Archivo"/>
                <a:cs typeface="Archivo"/>
                <a:sym typeface="Archivo"/>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2655" name="Google Shape;2655;p17"/>
          <p:cNvGrpSpPr/>
          <p:nvPr/>
        </p:nvGrpSpPr>
        <p:grpSpPr>
          <a:xfrm>
            <a:off x="342898" y="4114803"/>
            <a:ext cx="8458200" cy="685804"/>
            <a:chOff x="342898" y="4114803"/>
            <a:chExt cx="8458200" cy="685804"/>
          </a:xfrm>
        </p:grpSpPr>
        <p:grpSp>
          <p:nvGrpSpPr>
            <p:cNvPr id="2656" name="Google Shape;2656;p17"/>
            <p:cNvGrpSpPr/>
            <p:nvPr/>
          </p:nvGrpSpPr>
          <p:grpSpPr>
            <a:xfrm>
              <a:off x="1695450" y="4457713"/>
              <a:ext cx="342894" cy="342894"/>
              <a:chOff x="2873198" y="669574"/>
              <a:chExt cx="875400" cy="875400"/>
            </a:xfrm>
          </p:grpSpPr>
          <p:sp>
            <p:nvSpPr>
              <p:cNvPr id="2657" name="Google Shape;2657;p17"/>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7"/>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9" name="Google Shape;2659;p17"/>
            <p:cNvGrpSpPr/>
            <p:nvPr/>
          </p:nvGrpSpPr>
          <p:grpSpPr>
            <a:xfrm>
              <a:off x="4400550" y="4457713"/>
              <a:ext cx="342894" cy="342894"/>
              <a:chOff x="2873198" y="669574"/>
              <a:chExt cx="875400" cy="875400"/>
            </a:xfrm>
          </p:grpSpPr>
          <p:sp>
            <p:nvSpPr>
              <p:cNvPr id="2660" name="Google Shape;2660;p17"/>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7"/>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2" name="Google Shape;2662;p17"/>
            <p:cNvGrpSpPr/>
            <p:nvPr/>
          </p:nvGrpSpPr>
          <p:grpSpPr>
            <a:xfrm>
              <a:off x="7105650" y="4457713"/>
              <a:ext cx="342894" cy="342894"/>
              <a:chOff x="2873198" y="669574"/>
              <a:chExt cx="875400" cy="875400"/>
            </a:xfrm>
          </p:grpSpPr>
          <p:sp>
            <p:nvSpPr>
              <p:cNvPr id="2663" name="Google Shape;2663;p17"/>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7"/>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17"/>
            <p:cNvGrpSpPr/>
            <p:nvPr/>
          </p:nvGrpSpPr>
          <p:grpSpPr>
            <a:xfrm>
              <a:off x="3386125" y="4114803"/>
              <a:ext cx="342894" cy="342894"/>
              <a:chOff x="2873198" y="669574"/>
              <a:chExt cx="875400" cy="875400"/>
            </a:xfrm>
          </p:grpSpPr>
          <p:sp>
            <p:nvSpPr>
              <p:cNvPr id="2666" name="Google Shape;2666;p17"/>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7"/>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8" name="Google Shape;2668;p17"/>
            <p:cNvGrpSpPr/>
            <p:nvPr/>
          </p:nvGrpSpPr>
          <p:grpSpPr>
            <a:xfrm>
              <a:off x="8458200" y="4114803"/>
              <a:ext cx="342894" cy="342894"/>
              <a:chOff x="2873198" y="669574"/>
              <a:chExt cx="875400" cy="875400"/>
            </a:xfrm>
          </p:grpSpPr>
          <p:sp>
            <p:nvSpPr>
              <p:cNvPr id="2669" name="Google Shape;2669;p17"/>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7"/>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1" name="Google Shape;2671;p17"/>
            <p:cNvGrpSpPr/>
            <p:nvPr/>
          </p:nvGrpSpPr>
          <p:grpSpPr>
            <a:xfrm>
              <a:off x="681025" y="4114803"/>
              <a:ext cx="342894" cy="342894"/>
              <a:chOff x="2873198" y="669574"/>
              <a:chExt cx="875400" cy="875400"/>
            </a:xfrm>
          </p:grpSpPr>
          <p:sp>
            <p:nvSpPr>
              <p:cNvPr id="2672" name="Google Shape;2672;p17"/>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7"/>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17"/>
            <p:cNvGrpSpPr/>
            <p:nvPr/>
          </p:nvGrpSpPr>
          <p:grpSpPr>
            <a:xfrm>
              <a:off x="5753100" y="4114803"/>
              <a:ext cx="342894" cy="342894"/>
              <a:chOff x="2873198" y="669574"/>
              <a:chExt cx="875400" cy="875400"/>
            </a:xfrm>
          </p:grpSpPr>
          <p:sp>
            <p:nvSpPr>
              <p:cNvPr id="2675" name="Google Shape;2675;p17"/>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7"/>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7" name="Google Shape;2677;p17"/>
            <p:cNvGrpSpPr/>
            <p:nvPr/>
          </p:nvGrpSpPr>
          <p:grpSpPr>
            <a:xfrm>
              <a:off x="681036" y="4457707"/>
              <a:ext cx="342900" cy="342900"/>
              <a:chOff x="1142725" y="669588"/>
              <a:chExt cx="864600" cy="864600"/>
            </a:xfrm>
          </p:grpSpPr>
          <p:sp>
            <p:nvSpPr>
              <p:cNvPr id="2678" name="Google Shape;2678;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9" name="Google Shape;2679;p17"/>
              <p:cNvGrpSpPr/>
              <p:nvPr/>
            </p:nvGrpSpPr>
            <p:grpSpPr>
              <a:xfrm>
                <a:off x="1235016" y="709362"/>
                <a:ext cx="680509" cy="785151"/>
                <a:chOff x="4834325" y="-1032450"/>
                <a:chExt cx="221975" cy="256100"/>
              </a:xfrm>
            </p:grpSpPr>
            <p:sp>
              <p:nvSpPr>
                <p:cNvPr id="2680" name="Google Shape;2680;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83" name="Google Shape;2683;p17"/>
            <p:cNvGrpSpPr/>
            <p:nvPr/>
          </p:nvGrpSpPr>
          <p:grpSpPr>
            <a:xfrm>
              <a:off x="342898" y="4457704"/>
              <a:ext cx="342900" cy="342900"/>
              <a:chOff x="2007950" y="669588"/>
              <a:chExt cx="864600" cy="864600"/>
            </a:xfrm>
          </p:grpSpPr>
          <p:sp>
            <p:nvSpPr>
              <p:cNvPr id="2684" name="Google Shape;2684;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5" name="Google Shape;2685;p17"/>
              <p:cNvGrpSpPr/>
              <p:nvPr/>
            </p:nvGrpSpPr>
            <p:grpSpPr>
              <a:xfrm>
                <a:off x="2051370" y="773516"/>
                <a:ext cx="777761" cy="656744"/>
                <a:chOff x="1785083" y="-295196"/>
                <a:chExt cx="232800" cy="196571"/>
              </a:xfrm>
            </p:grpSpPr>
            <p:sp>
              <p:nvSpPr>
                <p:cNvPr id="2686" name="Google Shape;2686;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89" name="Google Shape;2689;p17"/>
            <p:cNvGrpSpPr/>
            <p:nvPr/>
          </p:nvGrpSpPr>
          <p:grpSpPr>
            <a:xfrm>
              <a:off x="1357307" y="4457707"/>
              <a:ext cx="342900" cy="342900"/>
              <a:chOff x="1142725" y="669588"/>
              <a:chExt cx="864600" cy="864600"/>
            </a:xfrm>
          </p:grpSpPr>
          <p:sp>
            <p:nvSpPr>
              <p:cNvPr id="2690" name="Google Shape;2690;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1" name="Google Shape;2691;p17"/>
              <p:cNvGrpSpPr/>
              <p:nvPr/>
            </p:nvGrpSpPr>
            <p:grpSpPr>
              <a:xfrm>
                <a:off x="1235016" y="709362"/>
                <a:ext cx="680509" cy="785151"/>
                <a:chOff x="4834325" y="-1032450"/>
                <a:chExt cx="221975" cy="256100"/>
              </a:xfrm>
            </p:grpSpPr>
            <p:sp>
              <p:nvSpPr>
                <p:cNvPr id="2692" name="Google Shape;2692;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95" name="Google Shape;2695;p17"/>
            <p:cNvGrpSpPr/>
            <p:nvPr/>
          </p:nvGrpSpPr>
          <p:grpSpPr>
            <a:xfrm>
              <a:off x="2033583" y="4457707"/>
              <a:ext cx="342900" cy="342900"/>
              <a:chOff x="1142725" y="669588"/>
              <a:chExt cx="864600" cy="864600"/>
            </a:xfrm>
          </p:grpSpPr>
          <p:sp>
            <p:nvSpPr>
              <p:cNvPr id="2696" name="Google Shape;2696;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7" name="Google Shape;2697;p17"/>
              <p:cNvGrpSpPr/>
              <p:nvPr/>
            </p:nvGrpSpPr>
            <p:grpSpPr>
              <a:xfrm>
                <a:off x="1235016" y="709362"/>
                <a:ext cx="680509" cy="785151"/>
                <a:chOff x="4834325" y="-1032450"/>
                <a:chExt cx="221975" cy="256100"/>
              </a:xfrm>
            </p:grpSpPr>
            <p:sp>
              <p:nvSpPr>
                <p:cNvPr id="2698" name="Google Shape;2698;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01" name="Google Shape;2701;p17"/>
            <p:cNvGrpSpPr/>
            <p:nvPr/>
          </p:nvGrpSpPr>
          <p:grpSpPr>
            <a:xfrm>
              <a:off x="2371722" y="4457704"/>
              <a:ext cx="342900" cy="342900"/>
              <a:chOff x="2007950" y="669588"/>
              <a:chExt cx="864600" cy="864600"/>
            </a:xfrm>
          </p:grpSpPr>
          <p:sp>
            <p:nvSpPr>
              <p:cNvPr id="2702" name="Google Shape;2702;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3" name="Google Shape;2703;p17"/>
              <p:cNvGrpSpPr/>
              <p:nvPr/>
            </p:nvGrpSpPr>
            <p:grpSpPr>
              <a:xfrm>
                <a:off x="2051370" y="773516"/>
                <a:ext cx="777761" cy="656744"/>
                <a:chOff x="1785083" y="-295196"/>
                <a:chExt cx="232800" cy="196571"/>
              </a:xfrm>
            </p:grpSpPr>
            <p:sp>
              <p:nvSpPr>
                <p:cNvPr id="2704" name="Google Shape;2704;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07" name="Google Shape;2707;p17"/>
            <p:cNvGrpSpPr/>
            <p:nvPr/>
          </p:nvGrpSpPr>
          <p:grpSpPr>
            <a:xfrm>
              <a:off x="2709860" y="4457707"/>
              <a:ext cx="342900" cy="342900"/>
              <a:chOff x="1142725" y="669588"/>
              <a:chExt cx="864600" cy="864600"/>
            </a:xfrm>
          </p:grpSpPr>
          <p:sp>
            <p:nvSpPr>
              <p:cNvPr id="2708" name="Google Shape;2708;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9" name="Google Shape;2709;p17"/>
              <p:cNvGrpSpPr/>
              <p:nvPr/>
            </p:nvGrpSpPr>
            <p:grpSpPr>
              <a:xfrm>
                <a:off x="1235016" y="709362"/>
                <a:ext cx="680509" cy="785151"/>
                <a:chOff x="4834325" y="-1032450"/>
                <a:chExt cx="221975" cy="256100"/>
              </a:xfrm>
            </p:grpSpPr>
            <p:sp>
              <p:nvSpPr>
                <p:cNvPr id="2710" name="Google Shape;2710;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13" name="Google Shape;2713;p17"/>
            <p:cNvGrpSpPr/>
            <p:nvPr/>
          </p:nvGrpSpPr>
          <p:grpSpPr>
            <a:xfrm>
              <a:off x="3047998" y="4457704"/>
              <a:ext cx="342900" cy="342900"/>
              <a:chOff x="2007950" y="669588"/>
              <a:chExt cx="864600" cy="864600"/>
            </a:xfrm>
          </p:grpSpPr>
          <p:sp>
            <p:nvSpPr>
              <p:cNvPr id="2714" name="Google Shape;2714;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5" name="Google Shape;2715;p17"/>
              <p:cNvGrpSpPr/>
              <p:nvPr/>
            </p:nvGrpSpPr>
            <p:grpSpPr>
              <a:xfrm>
                <a:off x="2051370" y="773516"/>
                <a:ext cx="777761" cy="656744"/>
                <a:chOff x="1785083" y="-295196"/>
                <a:chExt cx="232800" cy="196571"/>
              </a:xfrm>
            </p:grpSpPr>
            <p:sp>
              <p:nvSpPr>
                <p:cNvPr id="2716" name="Google Shape;2716;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19" name="Google Shape;2719;p17"/>
            <p:cNvGrpSpPr/>
            <p:nvPr/>
          </p:nvGrpSpPr>
          <p:grpSpPr>
            <a:xfrm>
              <a:off x="3386136" y="4457707"/>
              <a:ext cx="342900" cy="342900"/>
              <a:chOff x="1142725" y="669588"/>
              <a:chExt cx="864600" cy="864600"/>
            </a:xfrm>
          </p:grpSpPr>
          <p:sp>
            <p:nvSpPr>
              <p:cNvPr id="2720" name="Google Shape;2720;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1" name="Google Shape;2721;p17"/>
              <p:cNvGrpSpPr/>
              <p:nvPr/>
            </p:nvGrpSpPr>
            <p:grpSpPr>
              <a:xfrm>
                <a:off x="1235016" y="709362"/>
                <a:ext cx="680509" cy="785151"/>
                <a:chOff x="4834325" y="-1032450"/>
                <a:chExt cx="221975" cy="256100"/>
              </a:xfrm>
            </p:grpSpPr>
            <p:sp>
              <p:nvSpPr>
                <p:cNvPr id="2722" name="Google Shape;2722;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25" name="Google Shape;2725;p17"/>
            <p:cNvGrpSpPr/>
            <p:nvPr/>
          </p:nvGrpSpPr>
          <p:grpSpPr>
            <a:xfrm>
              <a:off x="4062407" y="4457707"/>
              <a:ext cx="342900" cy="342900"/>
              <a:chOff x="1142725" y="669588"/>
              <a:chExt cx="864600" cy="864600"/>
            </a:xfrm>
          </p:grpSpPr>
          <p:sp>
            <p:nvSpPr>
              <p:cNvPr id="2726" name="Google Shape;2726;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7" name="Google Shape;2727;p17"/>
              <p:cNvGrpSpPr/>
              <p:nvPr/>
            </p:nvGrpSpPr>
            <p:grpSpPr>
              <a:xfrm>
                <a:off x="1235016" y="709362"/>
                <a:ext cx="680509" cy="785151"/>
                <a:chOff x="4834325" y="-1032450"/>
                <a:chExt cx="221975" cy="256100"/>
              </a:xfrm>
            </p:grpSpPr>
            <p:sp>
              <p:nvSpPr>
                <p:cNvPr id="2728" name="Google Shape;2728;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31" name="Google Shape;2731;p17"/>
            <p:cNvGrpSpPr/>
            <p:nvPr/>
          </p:nvGrpSpPr>
          <p:grpSpPr>
            <a:xfrm>
              <a:off x="4738683" y="4457707"/>
              <a:ext cx="342900" cy="342900"/>
              <a:chOff x="1142725" y="669588"/>
              <a:chExt cx="864600" cy="864600"/>
            </a:xfrm>
          </p:grpSpPr>
          <p:sp>
            <p:nvSpPr>
              <p:cNvPr id="2732" name="Google Shape;2732;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3" name="Google Shape;2733;p17"/>
              <p:cNvGrpSpPr/>
              <p:nvPr/>
            </p:nvGrpSpPr>
            <p:grpSpPr>
              <a:xfrm>
                <a:off x="1235016" y="709362"/>
                <a:ext cx="680509" cy="785151"/>
                <a:chOff x="4834325" y="-1032450"/>
                <a:chExt cx="221975" cy="256100"/>
              </a:xfrm>
            </p:grpSpPr>
            <p:sp>
              <p:nvSpPr>
                <p:cNvPr id="2734" name="Google Shape;2734;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37" name="Google Shape;2737;p17"/>
            <p:cNvGrpSpPr/>
            <p:nvPr/>
          </p:nvGrpSpPr>
          <p:grpSpPr>
            <a:xfrm>
              <a:off x="5076822" y="4457704"/>
              <a:ext cx="342900" cy="342900"/>
              <a:chOff x="2007950" y="669588"/>
              <a:chExt cx="864600" cy="864600"/>
            </a:xfrm>
          </p:grpSpPr>
          <p:sp>
            <p:nvSpPr>
              <p:cNvPr id="2738" name="Google Shape;2738;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9" name="Google Shape;2739;p17"/>
              <p:cNvGrpSpPr/>
              <p:nvPr/>
            </p:nvGrpSpPr>
            <p:grpSpPr>
              <a:xfrm>
                <a:off x="2051370" y="773516"/>
                <a:ext cx="777761" cy="656744"/>
                <a:chOff x="1785083" y="-295196"/>
                <a:chExt cx="232800" cy="196571"/>
              </a:xfrm>
            </p:grpSpPr>
            <p:sp>
              <p:nvSpPr>
                <p:cNvPr id="2740" name="Google Shape;2740;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43" name="Google Shape;2743;p17"/>
            <p:cNvGrpSpPr/>
            <p:nvPr/>
          </p:nvGrpSpPr>
          <p:grpSpPr>
            <a:xfrm>
              <a:off x="5414960" y="4457707"/>
              <a:ext cx="342900" cy="342900"/>
              <a:chOff x="1142725" y="669588"/>
              <a:chExt cx="864600" cy="864600"/>
            </a:xfrm>
          </p:grpSpPr>
          <p:sp>
            <p:nvSpPr>
              <p:cNvPr id="2744" name="Google Shape;2744;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5" name="Google Shape;2745;p17"/>
              <p:cNvGrpSpPr/>
              <p:nvPr/>
            </p:nvGrpSpPr>
            <p:grpSpPr>
              <a:xfrm>
                <a:off x="1235016" y="709362"/>
                <a:ext cx="680509" cy="785151"/>
                <a:chOff x="4834325" y="-1032450"/>
                <a:chExt cx="221975" cy="256100"/>
              </a:xfrm>
            </p:grpSpPr>
            <p:sp>
              <p:nvSpPr>
                <p:cNvPr id="2746" name="Google Shape;2746;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49" name="Google Shape;2749;p17"/>
            <p:cNvGrpSpPr/>
            <p:nvPr/>
          </p:nvGrpSpPr>
          <p:grpSpPr>
            <a:xfrm>
              <a:off x="5753098" y="4457704"/>
              <a:ext cx="342900" cy="342900"/>
              <a:chOff x="2007950" y="669588"/>
              <a:chExt cx="864600" cy="864600"/>
            </a:xfrm>
          </p:grpSpPr>
          <p:sp>
            <p:nvSpPr>
              <p:cNvPr id="2750" name="Google Shape;2750;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1" name="Google Shape;2751;p17"/>
              <p:cNvGrpSpPr/>
              <p:nvPr/>
            </p:nvGrpSpPr>
            <p:grpSpPr>
              <a:xfrm>
                <a:off x="2051370" y="773516"/>
                <a:ext cx="777761" cy="656744"/>
                <a:chOff x="1785083" y="-295196"/>
                <a:chExt cx="232800" cy="196571"/>
              </a:xfrm>
            </p:grpSpPr>
            <p:sp>
              <p:nvSpPr>
                <p:cNvPr id="2752" name="Google Shape;2752;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55" name="Google Shape;2755;p17"/>
            <p:cNvGrpSpPr/>
            <p:nvPr/>
          </p:nvGrpSpPr>
          <p:grpSpPr>
            <a:xfrm>
              <a:off x="6091236" y="4457707"/>
              <a:ext cx="342900" cy="342900"/>
              <a:chOff x="1142725" y="669588"/>
              <a:chExt cx="864600" cy="864600"/>
            </a:xfrm>
          </p:grpSpPr>
          <p:sp>
            <p:nvSpPr>
              <p:cNvPr id="2756" name="Google Shape;2756;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7" name="Google Shape;2757;p17"/>
              <p:cNvGrpSpPr/>
              <p:nvPr/>
            </p:nvGrpSpPr>
            <p:grpSpPr>
              <a:xfrm>
                <a:off x="1235016" y="709362"/>
                <a:ext cx="680509" cy="785151"/>
                <a:chOff x="4834325" y="-1032450"/>
                <a:chExt cx="221975" cy="256100"/>
              </a:xfrm>
            </p:grpSpPr>
            <p:sp>
              <p:nvSpPr>
                <p:cNvPr id="2758" name="Google Shape;2758;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61" name="Google Shape;2761;p17"/>
            <p:cNvGrpSpPr/>
            <p:nvPr/>
          </p:nvGrpSpPr>
          <p:grpSpPr>
            <a:xfrm>
              <a:off x="6767507" y="4457707"/>
              <a:ext cx="342900" cy="342900"/>
              <a:chOff x="1142725" y="669588"/>
              <a:chExt cx="864600" cy="864600"/>
            </a:xfrm>
          </p:grpSpPr>
          <p:sp>
            <p:nvSpPr>
              <p:cNvPr id="2762" name="Google Shape;2762;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3" name="Google Shape;2763;p17"/>
              <p:cNvGrpSpPr/>
              <p:nvPr/>
            </p:nvGrpSpPr>
            <p:grpSpPr>
              <a:xfrm>
                <a:off x="1235016" y="709362"/>
                <a:ext cx="680509" cy="785151"/>
                <a:chOff x="4834325" y="-1032450"/>
                <a:chExt cx="221975" cy="256100"/>
              </a:xfrm>
            </p:grpSpPr>
            <p:sp>
              <p:nvSpPr>
                <p:cNvPr id="2764" name="Google Shape;2764;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67" name="Google Shape;2767;p17"/>
            <p:cNvGrpSpPr/>
            <p:nvPr/>
          </p:nvGrpSpPr>
          <p:grpSpPr>
            <a:xfrm>
              <a:off x="7443783" y="4457707"/>
              <a:ext cx="342900" cy="342900"/>
              <a:chOff x="1142725" y="669588"/>
              <a:chExt cx="864600" cy="864600"/>
            </a:xfrm>
          </p:grpSpPr>
          <p:sp>
            <p:nvSpPr>
              <p:cNvPr id="2768" name="Google Shape;2768;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9" name="Google Shape;2769;p17"/>
              <p:cNvGrpSpPr/>
              <p:nvPr/>
            </p:nvGrpSpPr>
            <p:grpSpPr>
              <a:xfrm>
                <a:off x="1235016" y="709362"/>
                <a:ext cx="680509" cy="785151"/>
                <a:chOff x="4834325" y="-1032450"/>
                <a:chExt cx="221975" cy="256100"/>
              </a:xfrm>
            </p:grpSpPr>
            <p:sp>
              <p:nvSpPr>
                <p:cNvPr id="2770" name="Google Shape;2770;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73" name="Google Shape;2773;p17"/>
            <p:cNvGrpSpPr/>
            <p:nvPr/>
          </p:nvGrpSpPr>
          <p:grpSpPr>
            <a:xfrm>
              <a:off x="7781922" y="4457704"/>
              <a:ext cx="342900" cy="342900"/>
              <a:chOff x="2007950" y="669588"/>
              <a:chExt cx="864600" cy="864600"/>
            </a:xfrm>
          </p:grpSpPr>
          <p:sp>
            <p:nvSpPr>
              <p:cNvPr id="2774" name="Google Shape;2774;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5" name="Google Shape;2775;p17"/>
              <p:cNvGrpSpPr/>
              <p:nvPr/>
            </p:nvGrpSpPr>
            <p:grpSpPr>
              <a:xfrm>
                <a:off x="2051370" y="773516"/>
                <a:ext cx="777761" cy="656744"/>
                <a:chOff x="1785083" y="-295196"/>
                <a:chExt cx="232800" cy="196571"/>
              </a:xfrm>
            </p:grpSpPr>
            <p:sp>
              <p:nvSpPr>
                <p:cNvPr id="2776" name="Google Shape;2776;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79" name="Google Shape;2779;p17"/>
            <p:cNvGrpSpPr/>
            <p:nvPr/>
          </p:nvGrpSpPr>
          <p:grpSpPr>
            <a:xfrm>
              <a:off x="8120060" y="4457707"/>
              <a:ext cx="342900" cy="342900"/>
              <a:chOff x="1142725" y="669588"/>
              <a:chExt cx="864600" cy="864600"/>
            </a:xfrm>
          </p:grpSpPr>
          <p:sp>
            <p:nvSpPr>
              <p:cNvPr id="2780" name="Google Shape;2780;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1" name="Google Shape;2781;p17"/>
              <p:cNvGrpSpPr/>
              <p:nvPr/>
            </p:nvGrpSpPr>
            <p:grpSpPr>
              <a:xfrm>
                <a:off x="1235016" y="709362"/>
                <a:ext cx="680509" cy="785151"/>
                <a:chOff x="4834325" y="-1032450"/>
                <a:chExt cx="221975" cy="256100"/>
              </a:xfrm>
            </p:grpSpPr>
            <p:sp>
              <p:nvSpPr>
                <p:cNvPr id="2782" name="Google Shape;2782;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85" name="Google Shape;2785;p17"/>
            <p:cNvGrpSpPr/>
            <p:nvPr/>
          </p:nvGrpSpPr>
          <p:grpSpPr>
            <a:xfrm>
              <a:off x="8458198" y="4457704"/>
              <a:ext cx="342900" cy="342900"/>
              <a:chOff x="2007950" y="669588"/>
              <a:chExt cx="864600" cy="864600"/>
            </a:xfrm>
          </p:grpSpPr>
          <p:sp>
            <p:nvSpPr>
              <p:cNvPr id="2786" name="Google Shape;2786;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7" name="Google Shape;2787;p17"/>
              <p:cNvGrpSpPr/>
              <p:nvPr/>
            </p:nvGrpSpPr>
            <p:grpSpPr>
              <a:xfrm>
                <a:off x="2051370" y="773516"/>
                <a:ext cx="777761" cy="656744"/>
                <a:chOff x="1785083" y="-295196"/>
                <a:chExt cx="232800" cy="196571"/>
              </a:xfrm>
            </p:grpSpPr>
            <p:sp>
              <p:nvSpPr>
                <p:cNvPr id="2788" name="Google Shape;2788;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1" name="Google Shape;2791;p17"/>
            <p:cNvGrpSpPr/>
            <p:nvPr/>
          </p:nvGrpSpPr>
          <p:grpSpPr>
            <a:xfrm>
              <a:off x="1019175" y="4114807"/>
              <a:ext cx="342900" cy="342900"/>
              <a:chOff x="1142725" y="669588"/>
              <a:chExt cx="864600" cy="864600"/>
            </a:xfrm>
          </p:grpSpPr>
          <p:sp>
            <p:nvSpPr>
              <p:cNvPr id="2792" name="Google Shape;2792;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3" name="Google Shape;2793;p17"/>
              <p:cNvGrpSpPr/>
              <p:nvPr/>
            </p:nvGrpSpPr>
            <p:grpSpPr>
              <a:xfrm>
                <a:off x="1235016" y="709362"/>
                <a:ext cx="680509" cy="785151"/>
                <a:chOff x="4834325" y="-1032450"/>
                <a:chExt cx="221975" cy="256100"/>
              </a:xfrm>
            </p:grpSpPr>
            <p:sp>
              <p:nvSpPr>
                <p:cNvPr id="2794" name="Google Shape;2794;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7" name="Google Shape;2797;p17"/>
            <p:cNvGrpSpPr/>
            <p:nvPr/>
          </p:nvGrpSpPr>
          <p:grpSpPr>
            <a:xfrm>
              <a:off x="1695445" y="4114807"/>
              <a:ext cx="342900" cy="342900"/>
              <a:chOff x="1142725" y="669588"/>
              <a:chExt cx="864600" cy="864600"/>
            </a:xfrm>
          </p:grpSpPr>
          <p:sp>
            <p:nvSpPr>
              <p:cNvPr id="2798" name="Google Shape;2798;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9" name="Google Shape;2799;p17"/>
              <p:cNvGrpSpPr/>
              <p:nvPr/>
            </p:nvGrpSpPr>
            <p:grpSpPr>
              <a:xfrm>
                <a:off x="1235016" y="709362"/>
                <a:ext cx="680509" cy="785151"/>
                <a:chOff x="4834325" y="-1032450"/>
                <a:chExt cx="221975" cy="256100"/>
              </a:xfrm>
            </p:grpSpPr>
            <p:sp>
              <p:nvSpPr>
                <p:cNvPr id="2800" name="Google Shape;2800;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3" name="Google Shape;2803;p17"/>
            <p:cNvGrpSpPr/>
            <p:nvPr/>
          </p:nvGrpSpPr>
          <p:grpSpPr>
            <a:xfrm>
              <a:off x="2033583" y="4114804"/>
              <a:ext cx="342900" cy="342900"/>
              <a:chOff x="2007950" y="669588"/>
              <a:chExt cx="864600" cy="864600"/>
            </a:xfrm>
          </p:grpSpPr>
          <p:sp>
            <p:nvSpPr>
              <p:cNvPr id="2804" name="Google Shape;2804;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5" name="Google Shape;2805;p17"/>
              <p:cNvGrpSpPr/>
              <p:nvPr/>
            </p:nvGrpSpPr>
            <p:grpSpPr>
              <a:xfrm>
                <a:off x="2051370" y="773516"/>
                <a:ext cx="777761" cy="656744"/>
                <a:chOff x="1785083" y="-295196"/>
                <a:chExt cx="232800" cy="196571"/>
              </a:xfrm>
            </p:grpSpPr>
            <p:sp>
              <p:nvSpPr>
                <p:cNvPr id="2806" name="Google Shape;2806;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9" name="Google Shape;2809;p17"/>
            <p:cNvGrpSpPr/>
            <p:nvPr/>
          </p:nvGrpSpPr>
          <p:grpSpPr>
            <a:xfrm>
              <a:off x="2709860" y="4114804"/>
              <a:ext cx="342900" cy="342900"/>
              <a:chOff x="2007950" y="669588"/>
              <a:chExt cx="864600" cy="864600"/>
            </a:xfrm>
          </p:grpSpPr>
          <p:sp>
            <p:nvSpPr>
              <p:cNvPr id="2810" name="Google Shape;2810;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1" name="Google Shape;2811;p17"/>
              <p:cNvGrpSpPr/>
              <p:nvPr/>
            </p:nvGrpSpPr>
            <p:grpSpPr>
              <a:xfrm>
                <a:off x="2051370" y="773516"/>
                <a:ext cx="777761" cy="656744"/>
                <a:chOff x="1785083" y="-295196"/>
                <a:chExt cx="232800" cy="196571"/>
              </a:xfrm>
            </p:grpSpPr>
            <p:sp>
              <p:nvSpPr>
                <p:cNvPr id="2812" name="Google Shape;2812;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15" name="Google Shape;2815;p17"/>
            <p:cNvGrpSpPr/>
            <p:nvPr/>
          </p:nvGrpSpPr>
          <p:grpSpPr>
            <a:xfrm>
              <a:off x="3047998" y="4114807"/>
              <a:ext cx="342900" cy="342900"/>
              <a:chOff x="1142725" y="669588"/>
              <a:chExt cx="864600" cy="864600"/>
            </a:xfrm>
          </p:grpSpPr>
          <p:sp>
            <p:nvSpPr>
              <p:cNvPr id="2816" name="Google Shape;2816;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7" name="Google Shape;2817;p17"/>
              <p:cNvGrpSpPr/>
              <p:nvPr/>
            </p:nvGrpSpPr>
            <p:grpSpPr>
              <a:xfrm>
                <a:off x="1235016" y="709362"/>
                <a:ext cx="680509" cy="785151"/>
                <a:chOff x="4834325" y="-1032450"/>
                <a:chExt cx="221975" cy="256100"/>
              </a:xfrm>
            </p:grpSpPr>
            <p:sp>
              <p:nvSpPr>
                <p:cNvPr id="2818" name="Google Shape;2818;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21" name="Google Shape;2821;p17"/>
            <p:cNvGrpSpPr/>
            <p:nvPr/>
          </p:nvGrpSpPr>
          <p:grpSpPr>
            <a:xfrm>
              <a:off x="3724275" y="4114807"/>
              <a:ext cx="342900" cy="342900"/>
              <a:chOff x="1142725" y="669588"/>
              <a:chExt cx="864600" cy="864600"/>
            </a:xfrm>
          </p:grpSpPr>
          <p:sp>
            <p:nvSpPr>
              <p:cNvPr id="2822" name="Google Shape;2822;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3" name="Google Shape;2823;p17"/>
              <p:cNvGrpSpPr/>
              <p:nvPr/>
            </p:nvGrpSpPr>
            <p:grpSpPr>
              <a:xfrm>
                <a:off x="1235016" y="709362"/>
                <a:ext cx="680509" cy="785151"/>
                <a:chOff x="4834325" y="-1032450"/>
                <a:chExt cx="221975" cy="256100"/>
              </a:xfrm>
            </p:grpSpPr>
            <p:sp>
              <p:nvSpPr>
                <p:cNvPr id="2824" name="Google Shape;2824;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27" name="Google Shape;2827;p17"/>
            <p:cNvGrpSpPr/>
            <p:nvPr/>
          </p:nvGrpSpPr>
          <p:grpSpPr>
            <a:xfrm>
              <a:off x="4400545" y="4114807"/>
              <a:ext cx="342900" cy="342900"/>
              <a:chOff x="1142725" y="669588"/>
              <a:chExt cx="864600" cy="864600"/>
            </a:xfrm>
          </p:grpSpPr>
          <p:sp>
            <p:nvSpPr>
              <p:cNvPr id="2828" name="Google Shape;2828;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9" name="Google Shape;2829;p17"/>
              <p:cNvGrpSpPr/>
              <p:nvPr/>
            </p:nvGrpSpPr>
            <p:grpSpPr>
              <a:xfrm>
                <a:off x="1235016" y="709362"/>
                <a:ext cx="680509" cy="785151"/>
                <a:chOff x="4834325" y="-1032450"/>
                <a:chExt cx="221975" cy="256100"/>
              </a:xfrm>
            </p:grpSpPr>
            <p:sp>
              <p:nvSpPr>
                <p:cNvPr id="2830" name="Google Shape;2830;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33" name="Google Shape;2833;p17"/>
            <p:cNvGrpSpPr/>
            <p:nvPr/>
          </p:nvGrpSpPr>
          <p:grpSpPr>
            <a:xfrm>
              <a:off x="4738683" y="4114804"/>
              <a:ext cx="342900" cy="342900"/>
              <a:chOff x="2007950" y="669588"/>
              <a:chExt cx="864600" cy="864600"/>
            </a:xfrm>
          </p:grpSpPr>
          <p:sp>
            <p:nvSpPr>
              <p:cNvPr id="2834" name="Google Shape;2834;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5" name="Google Shape;2835;p17"/>
              <p:cNvGrpSpPr/>
              <p:nvPr/>
            </p:nvGrpSpPr>
            <p:grpSpPr>
              <a:xfrm>
                <a:off x="2051370" y="773516"/>
                <a:ext cx="777761" cy="656744"/>
                <a:chOff x="1785083" y="-295196"/>
                <a:chExt cx="232800" cy="196571"/>
              </a:xfrm>
            </p:grpSpPr>
            <p:sp>
              <p:nvSpPr>
                <p:cNvPr id="2836" name="Google Shape;2836;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39" name="Google Shape;2839;p17"/>
            <p:cNvGrpSpPr/>
            <p:nvPr/>
          </p:nvGrpSpPr>
          <p:grpSpPr>
            <a:xfrm>
              <a:off x="5414960" y="4114804"/>
              <a:ext cx="342900" cy="342900"/>
              <a:chOff x="2007950" y="669588"/>
              <a:chExt cx="864600" cy="864600"/>
            </a:xfrm>
          </p:grpSpPr>
          <p:sp>
            <p:nvSpPr>
              <p:cNvPr id="2840" name="Google Shape;2840;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1" name="Google Shape;2841;p17"/>
              <p:cNvGrpSpPr/>
              <p:nvPr/>
            </p:nvGrpSpPr>
            <p:grpSpPr>
              <a:xfrm>
                <a:off x="2051370" y="773516"/>
                <a:ext cx="777761" cy="656744"/>
                <a:chOff x="1785083" y="-295196"/>
                <a:chExt cx="232800" cy="196571"/>
              </a:xfrm>
            </p:grpSpPr>
            <p:sp>
              <p:nvSpPr>
                <p:cNvPr id="2842" name="Google Shape;2842;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45" name="Google Shape;2845;p17"/>
            <p:cNvGrpSpPr/>
            <p:nvPr/>
          </p:nvGrpSpPr>
          <p:grpSpPr>
            <a:xfrm>
              <a:off x="6091236" y="4114804"/>
              <a:ext cx="342900" cy="342900"/>
              <a:chOff x="2007950" y="669588"/>
              <a:chExt cx="864600" cy="864600"/>
            </a:xfrm>
          </p:grpSpPr>
          <p:sp>
            <p:nvSpPr>
              <p:cNvPr id="2846" name="Google Shape;2846;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7" name="Google Shape;2847;p17"/>
              <p:cNvGrpSpPr/>
              <p:nvPr/>
            </p:nvGrpSpPr>
            <p:grpSpPr>
              <a:xfrm>
                <a:off x="2051370" y="773516"/>
                <a:ext cx="777761" cy="656744"/>
                <a:chOff x="1785083" y="-295196"/>
                <a:chExt cx="232800" cy="196571"/>
              </a:xfrm>
            </p:grpSpPr>
            <p:sp>
              <p:nvSpPr>
                <p:cNvPr id="2848" name="Google Shape;2848;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51" name="Google Shape;2851;p17"/>
            <p:cNvGrpSpPr/>
            <p:nvPr/>
          </p:nvGrpSpPr>
          <p:grpSpPr>
            <a:xfrm>
              <a:off x="6429375" y="4114807"/>
              <a:ext cx="342900" cy="342900"/>
              <a:chOff x="1142725" y="669588"/>
              <a:chExt cx="864600" cy="864600"/>
            </a:xfrm>
          </p:grpSpPr>
          <p:sp>
            <p:nvSpPr>
              <p:cNvPr id="2852" name="Google Shape;2852;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3" name="Google Shape;2853;p17"/>
              <p:cNvGrpSpPr/>
              <p:nvPr/>
            </p:nvGrpSpPr>
            <p:grpSpPr>
              <a:xfrm>
                <a:off x="1235016" y="709362"/>
                <a:ext cx="680509" cy="785151"/>
                <a:chOff x="4834325" y="-1032450"/>
                <a:chExt cx="221975" cy="256100"/>
              </a:xfrm>
            </p:grpSpPr>
            <p:sp>
              <p:nvSpPr>
                <p:cNvPr id="2854" name="Google Shape;2854;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57" name="Google Shape;2857;p17"/>
            <p:cNvGrpSpPr/>
            <p:nvPr/>
          </p:nvGrpSpPr>
          <p:grpSpPr>
            <a:xfrm>
              <a:off x="7105645" y="4114807"/>
              <a:ext cx="342900" cy="342900"/>
              <a:chOff x="1142725" y="669588"/>
              <a:chExt cx="864600" cy="864600"/>
            </a:xfrm>
          </p:grpSpPr>
          <p:sp>
            <p:nvSpPr>
              <p:cNvPr id="2858" name="Google Shape;2858;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9" name="Google Shape;2859;p17"/>
              <p:cNvGrpSpPr/>
              <p:nvPr/>
            </p:nvGrpSpPr>
            <p:grpSpPr>
              <a:xfrm>
                <a:off x="1235016" y="709362"/>
                <a:ext cx="680509" cy="785151"/>
                <a:chOff x="4834325" y="-1032450"/>
                <a:chExt cx="221975" cy="256100"/>
              </a:xfrm>
            </p:grpSpPr>
            <p:sp>
              <p:nvSpPr>
                <p:cNvPr id="2860" name="Google Shape;2860;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3" name="Google Shape;2863;p17"/>
            <p:cNvGrpSpPr/>
            <p:nvPr/>
          </p:nvGrpSpPr>
          <p:grpSpPr>
            <a:xfrm>
              <a:off x="7443783" y="4114804"/>
              <a:ext cx="342900" cy="342900"/>
              <a:chOff x="2007950" y="669588"/>
              <a:chExt cx="864600" cy="864600"/>
            </a:xfrm>
          </p:grpSpPr>
          <p:sp>
            <p:nvSpPr>
              <p:cNvPr id="2864" name="Google Shape;2864;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5" name="Google Shape;2865;p17"/>
              <p:cNvGrpSpPr/>
              <p:nvPr/>
            </p:nvGrpSpPr>
            <p:grpSpPr>
              <a:xfrm>
                <a:off x="2051370" y="773516"/>
                <a:ext cx="777761" cy="656744"/>
                <a:chOff x="1785083" y="-295196"/>
                <a:chExt cx="232800" cy="196571"/>
              </a:xfrm>
            </p:grpSpPr>
            <p:sp>
              <p:nvSpPr>
                <p:cNvPr id="2866" name="Google Shape;2866;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9" name="Google Shape;2869;p17"/>
            <p:cNvGrpSpPr/>
            <p:nvPr/>
          </p:nvGrpSpPr>
          <p:grpSpPr>
            <a:xfrm>
              <a:off x="7781922" y="4114807"/>
              <a:ext cx="342900" cy="342900"/>
              <a:chOff x="1142725" y="669588"/>
              <a:chExt cx="864600" cy="864600"/>
            </a:xfrm>
          </p:grpSpPr>
          <p:sp>
            <p:nvSpPr>
              <p:cNvPr id="2870" name="Google Shape;2870;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1" name="Google Shape;2871;p17"/>
              <p:cNvGrpSpPr/>
              <p:nvPr/>
            </p:nvGrpSpPr>
            <p:grpSpPr>
              <a:xfrm>
                <a:off x="1235016" y="709362"/>
                <a:ext cx="680509" cy="785151"/>
                <a:chOff x="4834325" y="-1032450"/>
                <a:chExt cx="221975" cy="256100"/>
              </a:xfrm>
            </p:grpSpPr>
            <p:sp>
              <p:nvSpPr>
                <p:cNvPr id="2872" name="Google Shape;2872;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75" name="Google Shape;2875;p17"/>
            <p:cNvGrpSpPr/>
            <p:nvPr/>
          </p:nvGrpSpPr>
          <p:grpSpPr>
            <a:xfrm>
              <a:off x="6767511" y="4114804"/>
              <a:ext cx="342900" cy="342900"/>
              <a:chOff x="2007950" y="669588"/>
              <a:chExt cx="864600" cy="864600"/>
            </a:xfrm>
          </p:grpSpPr>
          <p:sp>
            <p:nvSpPr>
              <p:cNvPr id="2876" name="Google Shape;2876;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7" name="Google Shape;2877;p17"/>
              <p:cNvGrpSpPr/>
              <p:nvPr/>
            </p:nvGrpSpPr>
            <p:grpSpPr>
              <a:xfrm>
                <a:off x="2051370" y="773516"/>
                <a:ext cx="777761" cy="656744"/>
                <a:chOff x="1785083" y="-295196"/>
                <a:chExt cx="232800" cy="196571"/>
              </a:xfrm>
            </p:grpSpPr>
            <p:sp>
              <p:nvSpPr>
                <p:cNvPr id="2878" name="Google Shape;2878;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1" name="Google Shape;2881;p17"/>
            <p:cNvGrpSpPr/>
            <p:nvPr/>
          </p:nvGrpSpPr>
          <p:grpSpPr>
            <a:xfrm>
              <a:off x="4062408" y="4114804"/>
              <a:ext cx="342900" cy="342900"/>
              <a:chOff x="2007950" y="669588"/>
              <a:chExt cx="864600" cy="864600"/>
            </a:xfrm>
          </p:grpSpPr>
          <p:sp>
            <p:nvSpPr>
              <p:cNvPr id="2882" name="Google Shape;2882;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3" name="Google Shape;2883;p17"/>
              <p:cNvGrpSpPr/>
              <p:nvPr/>
            </p:nvGrpSpPr>
            <p:grpSpPr>
              <a:xfrm>
                <a:off x="2051370" y="773516"/>
                <a:ext cx="777761" cy="656744"/>
                <a:chOff x="1785083" y="-295196"/>
                <a:chExt cx="232800" cy="196571"/>
              </a:xfrm>
            </p:grpSpPr>
            <p:sp>
              <p:nvSpPr>
                <p:cNvPr id="2884" name="Google Shape;2884;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7" name="Google Shape;2887;p17"/>
            <p:cNvGrpSpPr/>
            <p:nvPr/>
          </p:nvGrpSpPr>
          <p:grpSpPr>
            <a:xfrm>
              <a:off x="1357308" y="4114804"/>
              <a:ext cx="342900" cy="342900"/>
              <a:chOff x="2007950" y="669588"/>
              <a:chExt cx="864600" cy="864600"/>
            </a:xfrm>
          </p:grpSpPr>
          <p:sp>
            <p:nvSpPr>
              <p:cNvPr id="2888" name="Google Shape;2888;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9" name="Google Shape;2889;p17"/>
              <p:cNvGrpSpPr/>
              <p:nvPr/>
            </p:nvGrpSpPr>
            <p:grpSpPr>
              <a:xfrm>
                <a:off x="2051370" y="773516"/>
                <a:ext cx="777761" cy="656744"/>
                <a:chOff x="1785083" y="-295196"/>
                <a:chExt cx="232800" cy="196571"/>
              </a:xfrm>
            </p:grpSpPr>
            <p:sp>
              <p:nvSpPr>
                <p:cNvPr id="2890" name="Google Shape;2890;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3" name="Google Shape;2893;p17"/>
            <p:cNvGrpSpPr/>
            <p:nvPr/>
          </p:nvGrpSpPr>
          <p:grpSpPr>
            <a:xfrm>
              <a:off x="342898" y="4114807"/>
              <a:ext cx="342900" cy="342900"/>
              <a:chOff x="1142725" y="669588"/>
              <a:chExt cx="864600" cy="864600"/>
            </a:xfrm>
          </p:grpSpPr>
          <p:sp>
            <p:nvSpPr>
              <p:cNvPr id="2894" name="Google Shape;2894;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5" name="Google Shape;2895;p17"/>
              <p:cNvGrpSpPr/>
              <p:nvPr/>
            </p:nvGrpSpPr>
            <p:grpSpPr>
              <a:xfrm>
                <a:off x="1235016" y="709362"/>
                <a:ext cx="680509" cy="785151"/>
                <a:chOff x="4834325" y="-1032450"/>
                <a:chExt cx="221975" cy="256100"/>
              </a:xfrm>
            </p:grpSpPr>
            <p:sp>
              <p:nvSpPr>
                <p:cNvPr id="2896" name="Google Shape;2896;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9" name="Google Shape;2899;p17"/>
            <p:cNvGrpSpPr/>
            <p:nvPr/>
          </p:nvGrpSpPr>
          <p:grpSpPr>
            <a:xfrm>
              <a:off x="1019170" y="4457704"/>
              <a:ext cx="342900" cy="342900"/>
              <a:chOff x="2007950" y="669588"/>
              <a:chExt cx="864600" cy="864600"/>
            </a:xfrm>
          </p:grpSpPr>
          <p:sp>
            <p:nvSpPr>
              <p:cNvPr id="2900" name="Google Shape;2900;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1" name="Google Shape;2901;p17"/>
              <p:cNvGrpSpPr/>
              <p:nvPr/>
            </p:nvGrpSpPr>
            <p:grpSpPr>
              <a:xfrm>
                <a:off x="2051370" y="773516"/>
                <a:ext cx="777761" cy="656744"/>
                <a:chOff x="1785083" y="-295196"/>
                <a:chExt cx="232800" cy="196571"/>
              </a:xfrm>
            </p:grpSpPr>
            <p:sp>
              <p:nvSpPr>
                <p:cNvPr id="2902" name="Google Shape;2902;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5" name="Google Shape;2905;p17"/>
            <p:cNvGrpSpPr/>
            <p:nvPr/>
          </p:nvGrpSpPr>
          <p:grpSpPr>
            <a:xfrm>
              <a:off x="3724270" y="4457704"/>
              <a:ext cx="342900" cy="342900"/>
              <a:chOff x="2007950" y="669588"/>
              <a:chExt cx="864600" cy="864600"/>
            </a:xfrm>
          </p:grpSpPr>
          <p:sp>
            <p:nvSpPr>
              <p:cNvPr id="2906" name="Google Shape;2906;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7" name="Google Shape;2907;p17"/>
              <p:cNvGrpSpPr/>
              <p:nvPr/>
            </p:nvGrpSpPr>
            <p:grpSpPr>
              <a:xfrm>
                <a:off x="2051370" y="773516"/>
                <a:ext cx="777761" cy="656744"/>
                <a:chOff x="1785083" y="-295196"/>
                <a:chExt cx="232800" cy="196571"/>
              </a:xfrm>
            </p:grpSpPr>
            <p:sp>
              <p:nvSpPr>
                <p:cNvPr id="2908" name="Google Shape;2908;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11" name="Google Shape;2911;p17"/>
            <p:cNvGrpSpPr/>
            <p:nvPr/>
          </p:nvGrpSpPr>
          <p:grpSpPr>
            <a:xfrm>
              <a:off x="6429370" y="4457704"/>
              <a:ext cx="342900" cy="342900"/>
              <a:chOff x="2007950" y="669588"/>
              <a:chExt cx="864600" cy="864600"/>
            </a:xfrm>
          </p:grpSpPr>
          <p:sp>
            <p:nvSpPr>
              <p:cNvPr id="2912" name="Google Shape;2912;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3" name="Google Shape;2913;p17"/>
              <p:cNvGrpSpPr/>
              <p:nvPr/>
            </p:nvGrpSpPr>
            <p:grpSpPr>
              <a:xfrm>
                <a:off x="2051370" y="773516"/>
                <a:ext cx="777761" cy="656744"/>
                <a:chOff x="1785083" y="-295196"/>
                <a:chExt cx="232800" cy="196571"/>
              </a:xfrm>
            </p:grpSpPr>
            <p:sp>
              <p:nvSpPr>
                <p:cNvPr id="2914" name="Google Shape;2914;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17" name="Google Shape;2917;p17"/>
            <p:cNvGrpSpPr/>
            <p:nvPr/>
          </p:nvGrpSpPr>
          <p:grpSpPr>
            <a:xfrm>
              <a:off x="2371723" y="4114807"/>
              <a:ext cx="342900" cy="342900"/>
              <a:chOff x="1142725" y="669588"/>
              <a:chExt cx="864600" cy="864600"/>
            </a:xfrm>
          </p:grpSpPr>
          <p:sp>
            <p:nvSpPr>
              <p:cNvPr id="2918" name="Google Shape;2918;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9" name="Google Shape;2919;p17"/>
              <p:cNvGrpSpPr/>
              <p:nvPr/>
            </p:nvGrpSpPr>
            <p:grpSpPr>
              <a:xfrm>
                <a:off x="1235016" y="709362"/>
                <a:ext cx="680509" cy="785151"/>
                <a:chOff x="4834325" y="-1032450"/>
                <a:chExt cx="221975" cy="256100"/>
              </a:xfrm>
            </p:grpSpPr>
            <p:sp>
              <p:nvSpPr>
                <p:cNvPr id="2920" name="Google Shape;2920;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23" name="Google Shape;2923;p17"/>
            <p:cNvGrpSpPr/>
            <p:nvPr/>
          </p:nvGrpSpPr>
          <p:grpSpPr>
            <a:xfrm>
              <a:off x="5076820" y="4114807"/>
              <a:ext cx="342900" cy="342900"/>
              <a:chOff x="1142725" y="669588"/>
              <a:chExt cx="864600" cy="864600"/>
            </a:xfrm>
          </p:grpSpPr>
          <p:sp>
            <p:nvSpPr>
              <p:cNvPr id="2924" name="Google Shape;2924;p1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5" name="Google Shape;2925;p17"/>
              <p:cNvGrpSpPr/>
              <p:nvPr/>
            </p:nvGrpSpPr>
            <p:grpSpPr>
              <a:xfrm>
                <a:off x="1235016" y="709362"/>
                <a:ext cx="680509" cy="785151"/>
                <a:chOff x="4834325" y="-1032450"/>
                <a:chExt cx="221975" cy="256100"/>
              </a:xfrm>
            </p:grpSpPr>
            <p:sp>
              <p:nvSpPr>
                <p:cNvPr id="2926" name="Google Shape;2926;p1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29" name="Google Shape;2929;p17"/>
            <p:cNvGrpSpPr/>
            <p:nvPr/>
          </p:nvGrpSpPr>
          <p:grpSpPr>
            <a:xfrm>
              <a:off x="8120060" y="4114804"/>
              <a:ext cx="342900" cy="342900"/>
              <a:chOff x="2007950" y="669588"/>
              <a:chExt cx="864600" cy="864600"/>
            </a:xfrm>
          </p:grpSpPr>
          <p:sp>
            <p:nvSpPr>
              <p:cNvPr id="2930" name="Google Shape;2930;p1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1" name="Google Shape;2931;p17"/>
              <p:cNvGrpSpPr/>
              <p:nvPr/>
            </p:nvGrpSpPr>
            <p:grpSpPr>
              <a:xfrm>
                <a:off x="2051370" y="773516"/>
                <a:ext cx="777761" cy="656744"/>
                <a:chOff x="1785083" y="-295196"/>
                <a:chExt cx="232800" cy="196571"/>
              </a:xfrm>
            </p:grpSpPr>
            <p:sp>
              <p:nvSpPr>
                <p:cNvPr id="2932" name="Google Shape;2932;p1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3171"/>
        <p:cNvGrpSpPr/>
        <p:nvPr/>
      </p:nvGrpSpPr>
      <p:grpSpPr>
        <a:xfrm>
          <a:off x="0" y="0"/>
          <a:ext cx="0" cy="0"/>
          <a:chOff x="0" y="0"/>
          <a:chExt cx="0" cy="0"/>
        </a:xfrm>
      </p:grpSpPr>
      <p:sp>
        <p:nvSpPr>
          <p:cNvPr id="3172" name="Google Shape;3172;p20"/>
          <p:cNvSpPr txBox="1">
            <a:spLocks noGrp="1"/>
          </p:cNvSpPr>
          <p:nvPr>
            <p:ph type="title" hasCustomPrompt="1"/>
          </p:nvPr>
        </p:nvSpPr>
        <p:spPr>
          <a:xfrm>
            <a:off x="5757163" y="1978388"/>
            <a:ext cx="25212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173" name="Google Shape;3173;p20"/>
          <p:cNvSpPr txBox="1">
            <a:spLocks noGrp="1"/>
          </p:cNvSpPr>
          <p:nvPr>
            <p:ph type="subTitle" idx="1"/>
          </p:nvPr>
        </p:nvSpPr>
        <p:spPr>
          <a:xfrm>
            <a:off x="5757175" y="2661100"/>
            <a:ext cx="2521200" cy="35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Font typeface="PT Sans"/>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sp>
        <p:nvSpPr>
          <p:cNvPr id="3174" name="Google Shape;3174;p20"/>
          <p:cNvSpPr txBox="1">
            <a:spLocks noGrp="1"/>
          </p:cNvSpPr>
          <p:nvPr>
            <p:ph type="title" idx="2" hasCustomPrompt="1"/>
          </p:nvPr>
        </p:nvSpPr>
        <p:spPr>
          <a:xfrm>
            <a:off x="5757175" y="539500"/>
            <a:ext cx="25212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175" name="Google Shape;3175;p20"/>
          <p:cNvSpPr txBox="1">
            <a:spLocks noGrp="1"/>
          </p:cNvSpPr>
          <p:nvPr>
            <p:ph type="subTitle" idx="3"/>
          </p:nvPr>
        </p:nvSpPr>
        <p:spPr>
          <a:xfrm>
            <a:off x="5757175" y="1222201"/>
            <a:ext cx="2521200" cy="35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Font typeface="PT Sans"/>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sp>
        <p:nvSpPr>
          <p:cNvPr id="3176" name="Google Shape;3176;p20"/>
          <p:cNvSpPr txBox="1">
            <a:spLocks noGrp="1"/>
          </p:cNvSpPr>
          <p:nvPr>
            <p:ph type="title" idx="4" hasCustomPrompt="1"/>
          </p:nvPr>
        </p:nvSpPr>
        <p:spPr>
          <a:xfrm>
            <a:off x="5757175" y="3417275"/>
            <a:ext cx="25212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177" name="Google Shape;3177;p20"/>
          <p:cNvSpPr txBox="1">
            <a:spLocks noGrp="1"/>
          </p:cNvSpPr>
          <p:nvPr>
            <p:ph type="subTitle" idx="5"/>
          </p:nvPr>
        </p:nvSpPr>
        <p:spPr>
          <a:xfrm>
            <a:off x="5757180" y="4100000"/>
            <a:ext cx="2521200" cy="35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Font typeface="PT Sans"/>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3178"/>
        <p:cNvGrpSpPr/>
        <p:nvPr/>
      </p:nvGrpSpPr>
      <p:grpSpPr>
        <a:xfrm>
          <a:off x="0" y="0"/>
          <a:ext cx="0" cy="0"/>
          <a:chOff x="0" y="0"/>
          <a:chExt cx="0" cy="0"/>
        </a:xfrm>
      </p:grpSpPr>
      <p:sp>
        <p:nvSpPr>
          <p:cNvPr id="3179" name="Google Shape;3179;p21"/>
          <p:cNvSpPr txBox="1">
            <a:spLocks noGrp="1"/>
          </p:cNvSpPr>
          <p:nvPr>
            <p:ph type="title"/>
          </p:nvPr>
        </p:nvSpPr>
        <p:spPr>
          <a:xfrm>
            <a:off x="720000" y="53907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180" name="Google Shape;3180;p21"/>
          <p:cNvGrpSpPr/>
          <p:nvPr/>
        </p:nvGrpSpPr>
        <p:grpSpPr>
          <a:xfrm>
            <a:off x="8458193" y="342907"/>
            <a:ext cx="342905" cy="4457684"/>
            <a:chOff x="8458193" y="342907"/>
            <a:chExt cx="342905" cy="4457684"/>
          </a:xfrm>
        </p:grpSpPr>
        <p:grpSp>
          <p:nvGrpSpPr>
            <p:cNvPr id="3181" name="Google Shape;3181;p21"/>
            <p:cNvGrpSpPr/>
            <p:nvPr/>
          </p:nvGrpSpPr>
          <p:grpSpPr>
            <a:xfrm>
              <a:off x="8458198" y="342907"/>
              <a:ext cx="342900" cy="342900"/>
              <a:chOff x="1142725" y="669588"/>
              <a:chExt cx="864600" cy="864600"/>
            </a:xfrm>
          </p:grpSpPr>
          <p:sp>
            <p:nvSpPr>
              <p:cNvPr id="3182" name="Google Shape;3182;p21"/>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3" name="Google Shape;3183;p21"/>
              <p:cNvGrpSpPr/>
              <p:nvPr/>
            </p:nvGrpSpPr>
            <p:grpSpPr>
              <a:xfrm>
                <a:off x="1235016" y="709362"/>
                <a:ext cx="680509" cy="785151"/>
                <a:chOff x="4834325" y="-1032450"/>
                <a:chExt cx="221975" cy="256100"/>
              </a:xfrm>
            </p:grpSpPr>
            <p:sp>
              <p:nvSpPr>
                <p:cNvPr id="3184" name="Google Shape;3184;p21"/>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1"/>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1"/>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87" name="Google Shape;3187;p21"/>
            <p:cNvGrpSpPr/>
            <p:nvPr/>
          </p:nvGrpSpPr>
          <p:grpSpPr>
            <a:xfrm>
              <a:off x="8458193" y="685804"/>
              <a:ext cx="342900" cy="342900"/>
              <a:chOff x="2007950" y="669588"/>
              <a:chExt cx="864600" cy="864600"/>
            </a:xfrm>
          </p:grpSpPr>
          <p:sp>
            <p:nvSpPr>
              <p:cNvPr id="3188" name="Google Shape;3188;p21"/>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9" name="Google Shape;3189;p21"/>
              <p:cNvGrpSpPr/>
              <p:nvPr/>
            </p:nvGrpSpPr>
            <p:grpSpPr>
              <a:xfrm>
                <a:off x="2051370" y="773516"/>
                <a:ext cx="777761" cy="656744"/>
                <a:chOff x="1785083" y="-295196"/>
                <a:chExt cx="232800" cy="196571"/>
              </a:xfrm>
            </p:grpSpPr>
            <p:sp>
              <p:nvSpPr>
                <p:cNvPr id="3190" name="Google Shape;3190;p21"/>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1"/>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1"/>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93" name="Google Shape;3193;p21"/>
            <p:cNvGrpSpPr/>
            <p:nvPr/>
          </p:nvGrpSpPr>
          <p:grpSpPr>
            <a:xfrm>
              <a:off x="8458194" y="1028707"/>
              <a:ext cx="342900" cy="342900"/>
              <a:chOff x="1142725" y="669588"/>
              <a:chExt cx="864600" cy="864600"/>
            </a:xfrm>
          </p:grpSpPr>
          <p:sp>
            <p:nvSpPr>
              <p:cNvPr id="3194" name="Google Shape;3194;p21"/>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5" name="Google Shape;3195;p21"/>
              <p:cNvGrpSpPr/>
              <p:nvPr/>
            </p:nvGrpSpPr>
            <p:grpSpPr>
              <a:xfrm>
                <a:off x="1235016" y="709362"/>
                <a:ext cx="680509" cy="785151"/>
                <a:chOff x="4834325" y="-1032450"/>
                <a:chExt cx="221975" cy="256100"/>
              </a:xfrm>
            </p:grpSpPr>
            <p:sp>
              <p:nvSpPr>
                <p:cNvPr id="3196" name="Google Shape;3196;p21"/>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1"/>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1"/>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99" name="Google Shape;3199;p21"/>
            <p:cNvGrpSpPr/>
            <p:nvPr/>
          </p:nvGrpSpPr>
          <p:grpSpPr>
            <a:xfrm>
              <a:off x="8458196" y="1371604"/>
              <a:ext cx="342900" cy="342900"/>
              <a:chOff x="2007950" y="669588"/>
              <a:chExt cx="864600" cy="864600"/>
            </a:xfrm>
          </p:grpSpPr>
          <p:sp>
            <p:nvSpPr>
              <p:cNvPr id="3200" name="Google Shape;3200;p21"/>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1" name="Google Shape;3201;p21"/>
              <p:cNvGrpSpPr/>
              <p:nvPr/>
            </p:nvGrpSpPr>
            <p:grpSpPr>
              <a:xfrm>
                <a:off x="2051370" y="773516"/>
                <a:ext cx="777761" cy="656744"/>
                <a:chOff x="1785083" y="-295196"/>
                <a:chExt cx="232800" cy="196571"/>
              </a:xfrm>
            </p:grpSpPr>
            <p:sp>
              <p:nvSpPr>
                <p:cNvPr id="3202" name="Google Shape;3202;p21"/>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1"/>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1"/>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05" name="Google Shape;3205;p21"/>
            <p:cNvGrpSpPr/>
            <p:nvPr/>
          </p:nvGrpSpPr>
          <p:grpSpPr>
            <a:xfrm>
              <a:off x="8458198" y="1714507"/>
              <a:ext cx="342900" cy="342900"/>
              <a:chOff x="1142725" y="669588"/>
              <a:chExt cx="864600" cy="864600"/>
            </a:xfrm>
          </p:grpSpPr>
          <p:sp>
            <p:nvSpPr>
              <p:cNvPr id="3206" name="Google Shape;3206;p21"/>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7" name="Google Shape;3207;p21"/>
              <p:cNvGrpSpPr/>
              <p:nvPr/>
            </p:nvGrpSpPr>
            <p:grpSpPr>
              <a:xfrm>
                <a:off x="1235016" y="709362"/>
                <a:ext cx="680509" cy="785151"/>
                <a:chOff x="4834325" y="-1032450"/>
                <a:chExt cx="221975" cy="256100"/>
              </a:xfrm>
            </p:grpSpPr>
            <p:sp>
              <p:nvSpPr>
                <p:cNvPr id="3208" name="Google Shape;3208;p21"/>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1"/>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1"/>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11" name="Google Shape;3211;p21"/>
            <p:cNvGrpSpPr/>
            <p:nvPr/>
          </p:nvGrpSpPr>
          <p:grpSpPr>
            <a:xfrm>
              <a:off x="8458198" y="2057403"/>
              <a:ext cx="342894" cy="342894"/>
              <a:chOff x="2873198" y="669574"/>
              <a:chExt cx="875400" cy="875400"/>
            </a:xfrm>
          </p:grpSpPr>
          <p:sp>
            <p:nvSpPr>
              <p:cNvPr id="3212" name="Google Shape;3212;p21"/>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1"/>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4" name="Google Shape;3214;p21"/>
            <p:cNvGrpSpPr/>
            <p:nvPr/>
          </p:nvGrpSpPr>
          <p:grpSpPr>
            <a:xfrm>
              <a:off x="8458195" y="2400307"/>
              <a:ext cx="342900" cy="342900"/>
              <a:chOff x="1142725" y="669588"/>
              <a:chExt cx="864600" cy="864600"/>
            </a:xfrm>
          </p:grpSpPr>
          <p:sp>
            <p:nvSpPr>
              <p:cNvPr id="3215" name="Google Shape;3215;p21"/>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6" name="Google Shape;3216;p21"/>
              <p:cNvGrpSpPr/>
              <p:nvPr/>
            </p:nvGrpSpPr>
            <p:grpSpPr>
              <a:xfrm>
                <a:off x="1235016" y="709362"/>
                <a:ext cx="680509" cy="785151"/>
                <a:chOff x="4834325" y="-1032450"/>
                <a:chExt cx="221975" cy="256100"/>
              </a:xfrm>
            </p:grpSpPr>
            <p:sp>
              <p:nvSpPr>
                <p:cNvPr id="3217" name="Google Shape;3217;p21"/>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1"/>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1"/>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20" name="Google Shape;3220;p21"/>
            <p:cNvGrpSpPr/>
            <p:nvPr/>
          </p:nvGrpSpPr>
          <p:grpSpPr>
            <a:xfrm>
              <a:off x="8458195" y="2743204"/>
              <a:ext cx="342900" cy="342900"/>
              <a:chOff x="2007950" y="669588"/>
              <a:chExt cx="864600" cy="864600"/>
            </a:xfrm>
          </p:grpSpPr>
          <p:sp>
            <p:nvSpPr>
              <p:cNvPr id="3221" name="Google Shape;3221;p21"/>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2" name="Google Shape;3222;p21"/>
              <p:cNvGrpSpPr/>
              <p:nvPr/>
            </p:nvGrpSpPr>
            <p:grpSpPr>
              <a:xfrm>
                <a:off x="2051370" y="773516"/>
                <a:ext cx="777761" cy="656744"/>
                <a:chOff x="1785083" y="-295196"/>
                <a:chExt cx="232800" cy="196571"/>
              </a:xfrm>
            </p:grpSpPr>
            <p:sp>
              <p:nvSpPr>
                <p:cNvPr id="3223" name="Google Shape;3223;p21"/>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1"/>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1"/>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26" name="Google Shape;3226;p21"/>
            <p:cNvGrpSpPr/>
            <p:nvPr/>
          </p:nvGrpSpPr>
          <p:grpSpPr>
            <a:xfrm>
              <a:off x="8458196" y="3086103"/>
              <a:ext cx="342900" cy="342900"/>
              <a:chOff x="1142725" y="669588"/>
              <a:chExt cx="864600" cy="864600"/>
            </a:xfrm>
          </p:grpSpPr>
          <p:sp>
            <p:nvSpPr>
              <p:cNvPr id="3227" name="Google Shape;3227;p21"/>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8" name="Google Shape;3228;p21"/>
              <p:cNvGrpSpPr/>
              <p:nvPr/>
            </p:nvGrpSpPr>
            <p:grpSpPr>
              <a:xfrm>
                <a:off x="1235016" y="709362"/>
                <a:ext cx="680509" cy="785151"/>
                <a:chOff x="4834325" y="-1032450"/>
                <a:chExt cx="221975" cy="256100"/>
              </a:xfrm>
            </p:grpSpPr>
            <p:sp>
              <p:nvSpPr>
                <p:cNvPr id="3229" name="Google Shape;3229;p21"/>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1"/>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1"/>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32" name="Google Shape;3232;p21"/>
            <p:cNvGrpSpPr/>
            <p:nvPr/>
          </p:nvGrpSpPr>
          <p:grpSpPr>
            <a:xfrm>
              <a:off x="8458197" y="3429003"/>
              <a:ext cx="342900" cy="342900"/>
              <a:chOff x="2007950" y="669588"/>
              <a:chExt cx="864600" cy="864600"/>
            </a:xfrm>
          </p:grpSpPr>
          <p:sp>
            <p:nvSpPr>
              <p:cNvPr id="3233" name="Google Shape;3233;p21"/>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4" name="Google Shape;3234;p21"/>
              <p:cNvGrpSpPr/>
              <p:nvPr/>
            </p:nvGrpSpPr>
            <p:grpSpPr>
              <a:xfrm>
                <a:off x="2051370" y="773516"/>
                <a:ext cx="777761" cy="656744"/>
                <a:chOff x="1785083" y="-295196"/>
                <a:chExt cx="232800" cy="196571"/>
              </a:xfrm>
            </p:grpSpPr>
            <p:sp>
              <p:nvSpPr>
                <p:cNvPr id="3235" name="Google Shape;3235;p21"/>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1"/>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1"/>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38" name="Google Shape;3238;p21"/>
            <p:cNvGrpSpPr/>
            <p:nvPr/>
          </p:nvGrpSpPr>
          <p:grpSpPr>
            <a:xfrm>
              <a:off x="8458198" y="3771903"/>
              <a:ext cx="342900" cy="342900"/>
              <a:chOff x="1142725" y="669588"/>
              <a:chExt cx="864600" cy="864600"/>
            </a:xfrm>
          </p:grpSpPr>
          <p:sp>
            <p:nvSpPr>
              <p:cNvPr id="3239" name="Google Shape;3239;p21"/>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0" name="Google Shape;3240;p21"/>
              <p:cNvGrpSpPr/>
              <p:nvPr/>
            </p:nvGrpSpPr>
            <p:grpSpPr>
              <a:xfrm>
                <a:off x="1235016" y="709362"/>
                <a:ext cx="680509" cy="785151"/>
                <a:chOff x="4834325" y="-1032450"/>
                <a:chExt cx="221975" cy="256100"/>
              </a:xfrm>
            </p:grpSpPr>
            <p:sp>
              <p:nvSpPr>
                <p:cNvPr id="3241" name="Google Shape;3241;p21"/>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1"/>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1"/>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44" name="Google Shape;3244;p21"/>
            <p:cNvGrpSpPr/>
            <p:nvPr/>
          </p:nvGrpSpPr>
          <p:grpSpPr>
            <a:xfrm>
              <a:off x="8458198" y="4114790"/>
              <a:ext cx="342894" cy="342894"/>
              <a:chOff x="2873198" y="669574"/>
              <a:chExt cx="875400" cy="875400"/>
            </a:xfrm>
          </p:grpSpPr>
          <p:sp>
            <p:nvSpPr>
              <p:cNvPr id="3245" name="Google Shape;3245;p21"/>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21"/>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7" name="Google Shape;3247;p21"/>
            <p:cNvGrpSpPr/>
            <p:nvPr/>
          </p:nvGrpSpPr>
          <p:grpSpPr>
            <a:xfrm>
              <a:off x="8458194" y="4457690"/>
              <a:ext cx="342900" cy="342900"/>
              <a:chOff x="1142725" y="669588"/>
              <a:chExt cx="864600" cy="864600"/>
            </a:xfrm>
          </p:grpSpPr>
          <p:sp>
            <p:nvSpPr>
              <p:cNvPr id="3248" name="Google Shape;3248;p21"/>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9" name="Google Shape;3249;p21"/>
              <p:cNvGrpSpPr/>
              <p:nvPr/>
            </p:nvGrpSpPr>
            <p:grpSpPr>
              <a:xfrm>
                <a:off x="1235016" y="709362"/>
                <a:ext cx="680509" cy="785151"/>
                <a:chOff x="4834325" y="-1032450"/>
                <a:chExt cx="221975" cy="256100"/>
              </a:xfrm>
            </p:grpSpPr>
            <p:sp>
              <p:nvSpPr>
                <p:cNvPr id="3250" name="Google Shape;3250;p21"/>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1"/>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1"/>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6">
  <p:cSld name="TITLE_ONLY_6">
    <p:spTree>
      <p:nvGrpSpPr>
        <p:cNvPr id="1" name="Shape 3630"/>
        <p:cNvGrpSpPr/>
        <p:nvPr/>
      </p:nvGrpSpPr>
      <p:grpSpPr>
        <a:xfrm>
          <a:off x="0" y="0"/>
          <a:ext cx="0" cy="0"/>
          <a:chOff x="0" y="0"/>
          <a:chExt cx="0" cy="0"/>
        </a:xfrm>
      </p:grpSpPr>
      <p:sp>
        <p:nvSpPr>
          <p:cNvPr id="3631" name="Google Shape;3631;p2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632" name="Google Shape;3632;p26"/>
          <p:cNvGrpSpPr/>
          <p:nvPr/>
        </p:nvGrpSpPr>
        <p:grpSpPr>
          <a:xfrm>
            <a:off x="342898" y="4454815"/>
            <a:ext cx="8458196" cy="342904"/>
            <a:chOff x="342898" y="4501053"/>
            <a:chExt cx="8458196" cy="342904"/>
          </a:xfrm>
        </p:grpSpPr>
        <p:grpSp>
          <p:nvGrpSpPr>
            <p:cNvPr id="3633" name="Google Shape;3633;p26"/>
            <p:cNvGrpSpPr/>
            <p:nvPr/>
          </p:nvGrpSpPr>
          <p:grpSpPr>
            <a:xfrm flipH="1">
              <a:off x="5414973" y="4501053"/>
              <a:ext cx="342894" cy="342894"/>
              <a:chOff x="2873198" y="669574"/>
              <a:chExt cx="875400" cy="875400"/>
            </a:xfrm>
          </p:grpSpPr>
          <p:sp>
            <p:nvSpPr>
              <p:cNvPr id="3634" name="Google Shape;3634;p26"/>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6"/>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6" name="Google Shape;3636;p26"/>
            <p:cNvGrpSpPr/>
            <p:nvPr/>
          </p:nvGrpSpPr>
          <p:grpSpPr>
            <a:xfrm flipH="1">
              <a:off x="342898" y="4501053"/>
              <a:ext cx="342894" cy="342894"/>
              <a:chOff x="2873198" y="669574"/>
              <a:chExt cx="875400" cy="875400"/>
            </a:xfrm>
          </p:grpSpPr>
          <p:sp>
            <p:nvSpPr>
              <p:cNvPr id="3637" name="Google Shape;3637;p26"/>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6"/>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9" name="Google Shape;3639;p26"/>
            <p:cNvGrpSpPr/>
            <p:nvPr/>
          </p:nvGrpSpPr>
          <p:grpSpPr>
            <a:xfrm flipH="1">
              <a:off x="8120073" y="4501053"/>
              <a:ext cx="342894" cy="342894"/>
              <a:chOff x="2873198" y="669574"/>
              <a:chExt cx="875400" cy="875400"/>
            </a:xfrm>
          </p:grpSpPr>
          <p:sp>
            <p:nvSpPr>
              <p:cNvPr id="3640" name="Google Shape;3640;p26"/>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6"/>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2" name="Google Shape;3642;p26"/>
            <p:cNvGrpSpPr/>
            <p:nvPr/>
          </p:nvGrpSpPr>
          <p:grpSpPr>
            <a:xfrm flipH="1">
              <a:off x="3047998" y="4501053"/>
              <a:ext cx="342894" cy="342894"/>
              <a:chOff x="2873198" y="669574"/>
              <a:chExt cx="875400" cy="875400"/>
            </a:xfrm>
          </p:grpSpPr>
          <p:sp>
            <p:nvSpPr>
              <p:cNvPr id="3643" name="Google Shape;3643;p26"/>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6"/>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26"/>
            <p:cNvGrpSpPr/>
            <p:nvPr/>
          </p:nvGrpSpPr>
          <p:grpSpPr>
            <a:xfrm flipH="1">
              <a:off x="7781917" y="4501057"/>
              <a:ext cx="342900" cy="342900"/>
              <a:chOff x="1142725" y="669588"/>
              <a:chExt cx="864600" cy="864600"/>
            </a:xfrm>
          </p:grpSpPr>
          <p:sp>
            <p:nvSpPr>
              <p:cNvPr id="3646" name="Google Shape;3646;p26"/>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7" name="Google Shape;3647;p26"/>
              <p:cNvGrpSpPr/>
              <p:nvPr/>
            </p:nvGrpSpPr>
            <p:grpSpPr>
              <a:xfrm>
                <a:off x="1235016" y="709362"/>
                <a:ext cx="680509" cy="785151"/>
                <a:chOff x="4834325" y="-1032450"/>
                <a:chExt cx="221975" cy="256100"/>
              </a:xfrm>
            </p:grpSpPr>
            <p:sp>
              <p:nvSpPr>
                <p:cNvPr id="3648" name="Google Shape;3648;p26"/>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6"/>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6"/>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51" name="Google Shape;3651;p26"/>
            <p:cNvGrpSpPr/>
            <p:nvPr/>
          </p:nvGrpSpPr>
          <p:grpSpPr>
            <a:xfrm flipH="1">
              <a:off x="7105647" y="4501057"/>
              <a:ext cx="342900" cy="342900"/>
              <a:chOff x="1142725" y="669588"/>
              <a:chExt cx="864600" cy="864600"/>
            </a:xfrm>
          </p:grpSpPr>
          <p:sp>
            <p:nvSpPr>
              <p:cNvPr id="3652" name="Google Shape;3652;p26"/>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3" name="Google Shape;3653;p26"/>
              <p:cNvGrpSpPr/>
              <p:nvPr/>
            </p:nvGrpSpPr>
            <p:grpSpPr>
              <a:xfrm>
                <a:off x="1235016" y="709362"/>
                <a:ext cx="680509" cy="785151"/>
                <a:chOff x="4834325" y="-1032450"/>
                <a:chExt cx="221975" cy="256100"/>
              </a:xfrm>
            </p:grpSpPr>
            <p:sp>
              <p:nvSpPr>
                <p:cNvPr id="3654" name="Google Shape;3654;p26"/>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6"/>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6"/>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57" name="Google Shape;3657;p26"/>
            <p:cNvGrpSpPr/>
            <p:nvPr/>
          </p:nvGrpSpPr>
          <p:grpSpPr>
            <a:xfrm flipH="1">
              <a:off x="6767508" y="4501054"/>
              <a:ext cx="342900" cy="342900"/>
              <a:chOff x="2007950" y="669588"/>
              <a:chExt cx="864600" cy="864600"/>
            </a:xfrm>
          </p:grpSpPr>
          <p:sp>
            <p:nvSpPr>
              <p:cNvPr id="3658" name="Google Shape;3658;p26"/>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9" name="Google Shape;3659;p26"/>
              <p:cNvGrpSpPr/>
              <p:nvPr/>
            </p:nvGrpSpPr>
            <p:grpSpPr>
              <a:xfrm>
                <a:off x="2051370" y="773516"/>
                <a:ext cx="777761" cy="656744"/>
                <a:chOff x="1785083" y="-295196"/>
                <a:chExt cx="232800" cy="196571"/>
              </a:xfrm>
            </p:grpSpPr>
            <p:sp>
              <p:nvSpPr>
                <p:cNvPr id="3660" name="Google Shape;3660;p26"/>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6"/>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6"/>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63" name="Google Shape;3663;p26"/>
            <p:cNvGrpSpPr/>
            <p:nvPr/>
          </p:nvGrpSpPr>
          <p:grpSpPr>
            <a:xfrm flipH="1">
              <a:off x="6091232" y="4501054"/>
              <a:ext cx="342900" cy="342900"/>
              <a:chOff x="2007950" y="669588"/>
              <a:chExt cx="864600" cy="864600"/>
            </a:xfrm>
          </p:grpSpPr>
          <p:sp>
            <p:nvSpPr>
              <p:cNvPr id="3664" name="Google Shape;3664;p26"/>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5" name="Google Shape;3665;p26"/>
              <p:cNvGrpSpPr/>
              <p:nvPr/>
            </p:nvGrpSpPr>
            <p:grpSpPr>
              <a:xfrm>
                <a:off x="2051370" y="773516"/>
                <a:ext cx="777761" cy="656744"/>
                <a:chOff x="1785083" y="-295196"/>
                <a:chExt cx="232800" cy="196571"/>
              </a:xfrm>
            </p:grpSpPr>
            <p:sp>
              <p:nvSpPr>
                <p:cNvPr id="3666" name="Google Shape;3666;p26"/>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6"/>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6"/>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69" name="Google Shape;3669;p26"/>
            <p:cNvGrpSpPr/>
            <p:nvPr/>
          </p:nvGrpSpPr>
          <p:grpSpPr>
            <a:xfrm flipH="1">
              <a:off x="5753094" y="4501057"/>
              <a:ext cx="342900" cy="342900"/>
              <a:chOff x="1142725" y="669588"/>
              <a:chExt cx="864600" cy="864600"/>
            </a:xfrm>
          </p:grpSpPr>
          <p:sp>
            <p:nvSpPr>
              <p:cNvPr id="3670" name="Google Shape;3670;p26"/>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1" name="Google Shape;3671;p26"/>
              <p:cNvGrpSpPr/>
              <p:nvPr/>
            </p:nvGrpSpPr>
            <p:grpSpPr>
              <a:xfrm>
                <a:off x="1235016" y="709362"/>
                <a:ext cx="680509" cy="785151"/>
                <a:chOff x="4834325" y="-1032450"/>
                <a:chExt cx="221975" cy="256100"/>
              </a:xfrm>
            </p:grpSpPr>
            <p:sp>
              <p:nvSpPr>
                <p:cNvPr id="3672" name="Google Shape;3672;p26"/>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6"/>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26"/>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75" name="Google Shape;3675;p26"/>
            <p:cNvGrpSpPr/>
            <p:nvPr/>
          </p:nvGrpSpPr>
          <p:grpSpPr>
            <a:xfrm flipH="1">
              <a:off x="5076817" y="4501057"/>
              <a:ext cx="342900" cy="342900"/>
              <a:chOff x="1142725" y="669588"/>
              <a:chExt cx="864600" cy="864600"/>
            </a:xfrm>
          </p:grpSpPr>
          <p:sp>
            <p:nvSpPr>
              <p:cNvPr id="3676" name="Google Shape;3676;p26"/>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7" name="Google Shape;3677;p26"/>
              <p:cNvGrpSpPr/>
              <p:nvPr/>
            </p:nvGrpSpPr>
            <p:grpSpPr>
              <a:xfrm>
                <a:off x="1235016" y="709362"/>
                <a:ext cx="680509" cy="785151"/>
                <a:chOff x="4834325" y="-1032450"/>
                <a:chExt cx="221975" cy="256100"/>
              </a:xfrm>
            </p:grpSpPr>
            <p:sp>
              <p:nvSpPr>
                <p:cNvPr id="3678" name="Google Shape;3678;p26"/>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6"/>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6"/>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81" name="Google Shape;3681;p26"/>
            <p:cNvGrpSpPr/>
            <p:nvPr/>
          </p:nvGrpSpPr>
          <p:grpSpPr>
            <a:xfrm flipH="1">
              <a:off x="4400547" y="4501057"/>
              <a:ext cx="342900" cy="342900"/>
              <a:chOff x="1142725" y="669588"/>
              <a:chExt cx="864600" cy="864600"/>
            </a:xfrm>
          </p:grpSpPr>
          <p:sp>
            <p:nvSpPr>
              <p:cNvPr id="3682" name="Google Shape;3682;p26"/>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3" name="Google Shape;3683;p26"/>
              <p:cNvGrpSpPr/>
              <p:nvPr/>
            </p:nvGrpSpPr>
            <p:grpSpPr>
              <a:xfrm>
                <a:off x="1235016" y="709362"/>
                <a:ext cx="680509" cy="785151"/>
                <a:chOff x="4834325" y="-1032450"/>
                <a:chExt cx="221975" cy="256100"/>
              </a:xfrm>
            </p:grpSpPr>
            <p:sp>
              <p:nvSpPr>
                <p:cNvPr id="3684" name="Google Shape;3684;p26"/>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6"/>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6"/>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87" name="Google Shape;3687;p26"/>
            <p:cNvGrpSpPr/>
            <p:nvPr/>
          </p:nvGrpSpPr>
          <p:grpSpPr>
            <a:xfrm flipH="1">
              <a:off x="4062408" y="4501054"/>
              <a:ext cx="342900" cy="342900"/>
              <a:chOff x="2007950" y="669588"/>
              <a:chExt cx="864600" cy="864600"/>
            </a:xfrm>
          </p:grpSpPr>
          <p:sp>
            <p:nvSpPr>
              <p:cNvPr id="3688" name="Google Shape;3688;p26"/>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9" name="Google Shape;3689;p26"/>
              <p:cNvGrpSpPr/>
              <p:nvPr/>
            </p:nvGrpSpPr>
            <p:grpSpPr>
              <a:xfrm>
                <a:off x="2051370" y="773516"/>
                <a:ext cx="777761" cy="656744"/>
                <a:chOff x="1785083" y="-295196"/>
                <a:chExt cx="232800" cy="196571"/>
              </a:xfrm>
            </p:grpSpPr>
            <p:sp>
              <p:nvSpPr>
                <p:cNvPr id="3690" name="Google Shape;3690;p26"/>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6"/>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6"/>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3" name="Google Shape;3693;p26"/>
            <p:cNvGrpSpPr/>
            <p:nvPr/>
          </p:nvGrpSpPr>
          <p:grpSpPr>
            <a:xfrm flipH="1">
              <a:off x="3386132" y="4501054"/>
              <a:ext cx="342900" cy="342900"/>
              <a:chOff x="2007950" y="669588"/>
              <a:chExt cx="864600" cy="864600"/>
            </a:xfrm>
          </p:grpSpPr>
          <p:sp>
            <p:nvSpPr>
              <p:cNvPr id="3694" name="Google Shape;3694;p26"/>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5" name="Google Shape;3695;p26"/>
              <p:cNvGrpSpPr/>
              <p:nvPr/>
            </p:nvGrpSpPr>
            <p:grpSpPr>
              <a:xfrm>
                <a:off x="2051370" y="773516"/>
                <a:ext cx="777761" cy="656744"/>
                <a:chOff x="1785083" y="-295196"/>
                <a:chExt cx="232800" cy="196571"/>
              </a:xfrm>
            </p:grpSpPr>
            <p:sp>
              <p:nvSpPr>
                <p:cNvPr id="3696" name="Google Shape;3696;p26"/>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6"/>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6"/>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9" name="Google Shape;3699;p26"/>
            <p:cNvGrpSpPr/>
            <p:nvPr/>
          </p:nvGrpSpPr>
          <p:grpSpPr>
            <a:xfrm flipH="1">
              <a:off x="2709855" y="4501054"/>
              <a:ext cx="342900" cy="342900"/>
              <a:chOff x="2007950" y="669588"/>
              <a:chExt cx="864600" cy="864600"/>
            </a:xfrm>
          </p:grpSpPr>
          <p:sp>
            <p:nvSpPr>
              <p:cNvPr id="3700" name="Google Shape;3700;p26"/>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1" name="Google Shape;3701;p26"/>
              <p:cNvGrpSpPr/>
              <p:nvPr/>
            </p:nvGrpSpPr>
            <p:grpSpPr>
              <a:xfrm>
                <a:off x="2051370" y="773516"/>
                <a:ext cx="777761" cy="656744"/>
                <a:chOff x="1785083" y="-295196"/>
                <a:chExt cx="232800" cy="196571"/>
              </a:xfrm>
            </p:grpSpPr>
            <p:sp>
              <p:nvSpPr>
                <p:cNvPr id="3702" name="Google Shape;3702;p26"/>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6"/>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6"/>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5" name="Google Shape;3705;p26"/>
            <p:cNvGrpSpPr/>
            <p:nvPr/>
          </p:nvGrpSpPr>
          <p:grpSpPr>
            <a:xfrm flipH="1">
              <a:off x="2371717" y="4501057"/>
              <a:ext cx="342900" cy="342900"/>
              <a:chOff x="1142725" y="669588"/>
              <a:chExt cx="864600" cy="864600"/>
            </a:xfrm>
          </p:grpSpPr>
          <p:sp>
            <p:nvSpPr>
              <p:cNvPr id="3706" name="Google Shape;3706;p26"/>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7" name="Google Shape;3707;p26"/>
              <p:cNvGrpSpPr/>
              <p:nvPr/>
            </p:nvGrpSpPr>
            <p:grpSpPr>
              <a:xfrm>
                <a:off x="1235016" y="709362"/>
                <a:ext cx="680509" cy="785151"/>
                <a:chOff x="4834325" y="-1032450"/>
                <a:chExt cx="221975" cy="256100"/>
              </a:xfrm>
            </p:grpSpPr>
            <p:sp>
              <p:nvSpPr>
                <p:cNvPr id="3708" name="Google Shape;3708;p26"/>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6"/>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26"/>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11" name="Google Shape;3711;p26"/>
            <p:cNvGrpSpPr/>
            <p:nvPr/>
          </p:nvGrpSpPr>
          <p:grpSpPr>
            <a:xfrm flipH="1">
              <a:off x="1695447" y="4501057"/>
              <a:ext cx="342900" cy="342900"/>
              <a:chOff x="1142725" y="669588"/>
              <a:chExt cx="864600" cy="864600"/>
            </a:xfrm>
          </p:grpSpPr>
          <p:sp>
            <p:nvSpPr>
              <p:cNvPr id="3712" name="Google Shape;3712;p26"/>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3" name="Google Shape;3713;p26"/>
              <p:cNvGrpSpPr/>
              <p:nvPr/>
            </p:nvGrpSpPr>
            <p:grpSpPr>
              <a:xfrm>
                <a:off x="1235016" y="709362"/>
                <a:ext cx="680509" cy="785151"/>
                <a:chOff x="4834325" y="-1032450"/>
                <a:chExt cx="221975" cy="256100"/>
              </a:xfrm>
            </p:grpSpPr>
            <p:sp>
              <p:nvSpPr>
                <p:cNvPr id="3714" name="Google Shape;3714;p26"/>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6"/>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6"/>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17" name="Google Shape;3717;p26"/>
            <p:cNvGrpSpPr/>
            <p:nvPr/>
          </p:nvGrpSpPr>
          <p:grpSpPr>
            <a:xfrm flipH="1">
              <a:off x="1357308" y="4501054"/>
              <a:ext cx="342900" cy="342900"/>
              <a:chOff x="2007950" y="669588"/>
              <a:chExt cx="864600" cy="864600"/>
            </a:xfrm>
          </p:grpSpPr>
          <p:sp>
            <p:nvSpPr>
              <p:cNvPr id="3718" name="Google Shape;3718;p26"/>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9" name="Google Shape;3719;p26"/>
              <p:cNvGrpSpPr/>
              <p:nvPr/>
            </p:nvGrpSpPr>
            <p:grpSpPr>
              <a:xfrm>
                <a:off x="2051370" y="773516"/>
                <a:ext cx="777761" cy="656744"/>
                <a:chOff x="1785083" y="-295196"/>
                <a:chExt cx="232800" cy="196571"/>
              </a:xfrm>
            </p:grpSpPr>
            <p:sp>
              <p:nvSpPr>
                <p:cNvPr id="3720" name="Google Shape;3720;p26"/>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6"/>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6"/>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3" name="Google Shape;3723;p26"/>
            <p:cNvGrpSpPr/>
            <p:nvPr/>
          </p:nvGrpSpPr>
          <p:grpSpPr>
            <a:xfrm flipH="1">
              <a:off x="1019170" y="4501057"/>
              <a:ext cx="342900" cy="342900"/>
              <a:chOff x="1142725" y="669588"/>
              <a:chExt cx="864600" cy="864600"/>
            </a:xfrm>
          </p:grpSpPr>
          <p:sp>
            <p:nvSpPr>
              <p:cNvPr id="3724" name="Google Shape;3724;p26"/>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5" name="Google Shape;3725;p26"/>
              <p:cNvGrpSpPr/>
              <p:nvPr/>
            </p:nvGrpSpPr>
            <p:grpSpPr>
              <a:xfrm>
                <a:off x="1235016" y="709362"/>
                <a:ext cx="680509" cy="785151"/>
                <a:chOff x="4834325" y="-1032450"/>
                <a:chExt cx="221975" cy="256100"/>
              </a:xfrm>
            </p:grpSpPr>
            <p:sp>
              <p:nvSpPr>
                <p:cNvPr id="3726" name="Google Shape;3726;p26"/>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6"/>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6"/>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9" name="Google Shape;3729;p26"/>
            <p:cNvGrpSpPr/>
            <p:nvPr/>
          </p:nvGrpSpPr>
          <p:grpSpPr>
            <a:xfrm flipH="1">
              <a:off x="2033580" y="4501054"/>
              <a:ext cx="342900" cy="342900"/>
              <a:chOff x="2007950" y="669588"/>
              <a:chExt cx="864600" cy="864600"/>
            </a:xfrm>
          </p:grpSpPr>
          <p:sp>
            <p:nvSpPr>
              <p:cNvPr id="3730" name="Google Shape;3730;p26"/>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1" name="Google Shape;3731;p26"/>
              <p:cNvGrpSpPr/>
              <p:nvPr/>
            </p:nvGrpSpPr>
            <p:grpSpPr>
              <a:xfrm>
                <a:off x="2051370" y="773516"/>
                <a:ext cx="777761" cy="656744"/>
                <a:chOff x="1785083" y="-295196"/>
                <a:chExt cx="232800" cy="196571"/>
              </a:xfrm>
            </p:grpSpPr>
            <p:sp>
              <p:nvSpPr>
                <p:cNvPr id="3732" name="Google Shape;3732;p26"/>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6"/>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6"/>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35" name="Google Shape;3735;p26"/>
            <p:cNvGrpSpPr/>
            <p:nvPr/>
          </p:nvGrpSpPr>
          <p:grpSpPr>
            <a:xfrm flipH="1">
              <a:off x="4738683" y="4501054"/>
              <a:ext cx="342900" cy="342900"/>
              <a:chOff x="2007950" y="669588"/>
              <a:chExt cx="864600" cy="864600"/>
            </a:xfrm>
          </p:grpSpPr>
          <p:sp>
            <p:nvSpPr>
              <p:cNvPr id="3736" name="Google Shape;3736;p26"/>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7" name="Google Shape;3737;p26"/>
              <p:cNvGrpSpPr/>
              <p:nvPr/>
            </p:nvGrpSpPr>
            <p:grpSpPr>
              <a:xfrm>
                <a:off x="2051370" y="773516"/>
                <a:ext cx="777761" cy="656744"/>
                <a:chOff x="1785083" y="-295196"/>
                <a:chExt cx="232800" cy="196571"/>
              </a:xfrm>
            </p:grpSpPr>
            <p:sp>
              <p:nvSpPr>
                <p:cNvPr id="3738" name="Google Shape;3738;p26"/>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6"/>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6"/>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41" name="Google Shape;3741;p26"/>
            <p:cNvGrpSpPr/>
            <p:nvPr/>
          </p:nvGrpSpPr>
          <p:grpSpPr>
            <a:xfrm flipH="1">
              <a:off x="7443783" y="4501054"/>
              <a:ext cx="342900" cy="342900"/>
              <a:chOff x="2007950" y="669588"/>
              <a:chExt cx="864600" cy="864600"/>
            </a:xfrm>
          </p:grpSpPr>
          <p:sp>
            <p:nvSpPr>
              <p:cNvPr id="3742" name="Google Shape;3742;p26"/>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3" name="Google Shape;3743;p26"/>
              <p:cNvGrpSpPr/>
              <p:nvPr/>
            </p:nvGrpSpPr>
            <p:grpSpPr>
              <a:xfrm>
                <a:off x="2051370" y="773516"/>
                <a:ext cx="777761" cy="656744"/>
                <a:chOff x="1785083" y="-295196"/>
                <a:chExt cx="232800" cy="196571"/>
              </a:xfrm>
            </p:grpSpPr>
            <p:sp>
              <p:nvSpPr>
                <p:cNvPr id="3744" name="Google Shape;3744;p26"/>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6"/>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6"/>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47" name="Google Shape;3747;p26"/>
            <p:cNvGrpSpPr/>
            <p:nvPr/>
          </p:nvGrpSpPr>
          <p:grpSpPr>
            <a:xfrm flipH="1">
              <a:off x="8458194" y="4501057"/>
              <a:ext cx="342900" cy="342900"/>
              <a:chOff x="1142725" y="669588"/>
              <a:chExt cx="864600" cy="864600"/>
            </a:xfrm>
          </p:grpSpPr>
          <p:sp>
            <p:nvSpPr>
              <p:cNvPr id="3748" name="Google Shape;3748;p26"/>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9" name="Google Shape;3749;p26"/>
              <p:cNvGrpSpPr/>
              <p:nvPr/>
            </p:nvGrpSpPr>
            <p:grpSpPr>
              <a:xfrm>
                <a:off x="1235016" y="709362"/>
                <a:ext cx="680509" cy="785151"/>
                <a:chOff x="4834325" y="-1032450"/>
                <a:chExt cx="221975" cy="256100"/>
              </a:xfrm>
            </p:grpSpPr>
            <p:sp>
              <p:nvSpPr>
                <p:cNvPr id="3750" name="Google Shape;3750;p26"/>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6"/>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6"/>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53" name="Google Shape;3753;p26"/>
            <p:cNvGrpSpPr/>
            <p:nvPr/>
          </p:nvGrpSpPr>
          <p:grpSpPr>
            <a:xfrm flipH="1">
              <a:off x="6429369" y="4501057"/>
              <a:ext cx="342900" cy="342900"/>
              <a:chOff x="1142725" y="669588"/>
              <a:chExt cx="864600" cy="864600"/>
            </a:xfrm>
          </p:grpSpPr>
          <p:sp>
            <p:nvSpPr>
              <p:cNvPr id="3754" name="Google Shape;3754;p26"/>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5" name="Google Shape;3755;p26"/>
              <p:cNvGrpSpPr/>
              <p:nvPr/>
            </p:nvGrpSpPr>
            <p:grpSpPr>
              <a:xfrm>
                <a:off x="1235016" y="709362"/>
                <a:ext cx="680509" cy="785151"/>
                <a:chOff x="4834325" y="-1032450"/>
                <a:chExt cx="221975" cy="256100"/>
              </a:xfrm>
            </p:grpSpPr>
            <p:sp>
              <p:nvSpPr>
                <p:cNvPr id="3756" name="Google Shape;3756;p26"/>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6"/>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6"/>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59" name="Google Shape;3759;p26"/>
            <p:cNvGrpSpPr/>
            <p:nvPr/>
          </p:nvGrpSpPr>
          <p:grpSpPr>
            <a:xfrm flipH="1">
              <a:off x="3724272" y="4501057"/>
              <a:ext cx="342900" cy="342900"/>
              <a:chOff x="1142725" y="669588"/>
              <a:chExt cx="864600" cy="864600"/>
            </a:xfrm>
          </p:grpSpPr>
          <p:sp>
            <p:nvSpPr>
              <p:cNvPr id="3760" name="Google Shape;3760;p26"/>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1" name="Google Shape;3761;p26"/>
              <p:cNvGrpSpPr/>
              <p:nvPr/>
            </p:nvGrpSpPr>
            <p:grpSpPr>
              <a:xfrm>
                <a:off x="1235016" y="709362"/>
                <a:ext cx="680509" cy="785151"/>
                <a:chOff x="4834325" y="-1032450"/>
                <a:chExt cx="221975" cy="256100"/>
              </a:xfrm>
            </p:grpSpPr>
            <p:sp>
              <p:nvSpPr>
                <p:cNvPr id="3762" name="Google Shape;3762;p26"/>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6"/>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6"/>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5" name="Google Shape;3765;p26"/>
            <p:cNvGrpSpPr/>
            <p:nvPr/>
          </p:nvGrpSpPr>
          <p:grpSpPr>
            <a:xfrm flipH="1">
              <a:off x="681032" y="4501054"/>
              <a:ext cx="342900" cy="342900"/>
              <a:chOff x="2007950" y="669588"/>
              <a:chExt cx="864600" cy="864600"/>
            </a:xfrm>
          </p:grpSpPr>
          <p:sp>
            <p:nvSpPr>
              <p:cNvPr id="3766" name="Google Shape;3766;p26"/>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7" name="Google Shape;3767;p26"/>
              <p:cNvGrpSpPr/>
              <p:nvPr/>
            </p:nvGrpSpPr>
            <p:grpSpPr>
              <a:xfrm>
                <a:off x="2051370" y="773516"/>
                <a:ext cx="777761" cy="656744"/>
                <a:chOff x="1785083" y="-295196"/>
                <a:chExt cx="232800" cy="196571"/>
              </a:xfrm>
            </p:grpSpPr>
            <p:sp>
              <p:nvSpPr>
                <p:cNvPr id="3768" name="Google Shape;3768;p26"/>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6"/>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6"/>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845"/>
        <p:cNvGrpSpPr/>
        <p:nvPr/>
      </p:nvGrpSpPr>
      <p:grpSpPr>
        <a:xfrm>
          <a:off x="0" y="0"/>
          <a:ext cx="0" cy="0"/>
          <a:chOff x="0" y="0"/>
          <a:chExt cx="0" cy="0"/>
        </a:xfrm>
      </p:grpSpPr>
      <p:grpSp>
        <p:nvGrpSpPr>
          <p:cNvPr id="3846" name="Google Shape;3846;p28"/>
          <p:cNvGrpSpPr/>
          <p:nvPr/>
        </p:nvGrpSpPr>
        <p:grpSpPr>
          <a:xfrm>
            <a:off x="340356" y="342903"/>
            <a:ext cx="685808" cy="4457688"/>
            <a:chOff x="1714493" y="342903"/>
            <a:chExt cx="685808" cy="4457688"/>
          </a:xfrm>
        </p:grpSpPr>
        <p:grpSp>
          <p:nvGrpSpPr>
            <p:cNvPr id="3847" name="Google Shape;3847;p28"/>
            <p:cNvGrpSpPr/>
            <p:nvPr/>
          </p:nvGrpSpPr>
          <p:grpSpPr>
            <a:xfrm>
              <a:off x="1714496" y="342903"/>
              <a:ext cx="342894" cy="342894"/>
              <a:chOff x="2873198" y="669574"/>
              <a:chExt cx="875400" cy="875400"/>
            </a:xfrm>
          </p:grpSpPr>
          <p:sp>
            <p:nvSpPr>
              <p:cNvPr id="3848" name="Google Shape;3848;p2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2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0" name="Google Shape;3850;p28"/>
            <p:cNvGrpSpPr/>
            <p:nvPr/>
          </p:nvGrpSpPr>
          <p:grpSpPr>
            <a:xfrm>
              <a:off x="2057397" y="342904"/>
              <a:ext cx="342900" cy="342900"/>
              <a:chOff x="2007950" y="669588"/>
              <a:chExt cx="864600" cy="864600"/>
            </a:xfrm>
          </p:grpSpPr>
          <p:sp>
            <p:nvSpPr>
              <p:cNvPr id="3851" name="Google Shape;3851;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2" name="Google Shape;3852;p28"/>
              <p:cNvGrpSpPr/>
              <p:nvPr/>
            </p:nvGrpSpPr>
            <p:grpSpPr>
              <a:xfrm>
                <a:off x="2051370" y="773516"/>
                <a:ext cx="777761" cy="656744"/>
                <a:chOff x="1785083" y="-295196"/>
                <a:chExt cx="232800" cy="196571"/>
              </a:xfrm>
            </p:grpSpPr>
            <p:sp>
              <p:nvSpPr>
                <p:cNvPr id="3853" name="Google Shape;3853;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56" name="Google Shape;3856;p28"/>
            <p:cNvGrpSpPr/>
            <p:nvPr/>
          </p:nvGrpSpPr>
          <p:grpSpPr>
            <a:xfrm>
              <a:off x="1714496" y="685804"/>
              <a:ext cx="342900" cy="342900"/>
              <a:chOff x="2007950" y="669588"/>
              <a:chExt cx="864600" cy="864600"/>
            </a:xfrm>
          </p:grpSpPr>
          <p:sp>
            <p:nvSpPr>
              <p:cNvPr id="3857" name="Google Shape;3857;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8" name="Google Shape;3858;p28"/>
              <p:cNvGrpSpPr/>
              <p:nvPr/>
            </p:nvGrpSpPr>
            <p:grpSpPr>
              <a:xfrm>
                <a:off x="2051370" y="773516"/>
                <a:ext cx="777761" cy="656744"/>
                <a:chOff x="1785083" y="-295196"/>
                <a:chExt cx="232800" cy="196571"/>
              </a:xfrm>
            </p:grpSpPr>
            <p:sp>
              <p:nvSpPr>
                <p:cNvPr id="3859" name="Google Shape;3859;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62" name="Google Shape;3862;p28"/>
            <p:cNvGrpSpPr/>
            <p:nvPr/>
          </p:nvGrpSpPr>
          <p:grpSpPr>
            <a:xfrm>
              <a:off x="2057397" y="685807"/>
              <a:ext cx="342900" cy="342900"/>
              <a:chOff x="1142725" y="669588"/>
              <a:chExt cx="864600" cy="864600"/>
            </a:xfrm>
          </p:grpSpPr>
          <p:sp>
            <p:nvSpPr>
              <p:cNvPr id="3863" name="Google Shape;3863;p2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4" name="Google Shape;3864;p28"/>
              <p:cNvGrpSpPr/>
              <p:nvPr/>
            </p:nvGrpSpPr>
            <p:grpSpPr>
              <a:xfrm>
                <a:off x="1235016" y="709362"/>
                <a:ext cx="680509" cy="785151"/>
                <a:chOff x="4834325" y="-1032450"/>
                <a:chExt cx="221975" cy="256100"/>
              </a:xfrm>
            </p:grpSpPr>
            <p:sp>
              <p:nvSpPr>
                <p:cNvPr id="3865" name="Google Shape;3865;p2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68" name="Google Shape;3868;p28"/>
            <p:cNvGrpSpPr/>
            <p:nvPr/>
          </p:nvGrpSpPr>
          <p:grpSpPr>
            <a:xfrm>
              <a:off x="1714497" y="1028707"/>
              <a:ext cx="342900" cy="342900"/>
              <a:chOff x="1142725" y="669588"/>
              <a:chExt cx="864600" cy="864600"/>
            </a:xfrm>
          </p:grpSpPr>
          <p:sp>
            <p:nvSpPr>
              <p:cNvPr id="3869" name="Google Shape;3869;p2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0" name="Google Shape;3870;p28"/>
              <p:cNvGrpSpPr/>
              <p:nvPr/>
            </p:nvGrpSpPr>
            <p:grpSpPr>
              <a:xfrm>
                <a:off x="1235016" y="709362"/>
                <a:ext cx="680509" cy="785151"/>
                <a:chOff x="4834325" y="-1032450"/>
                <a:chExt cx="221975" cy="256100"/>
              </a:xfrm>
            </p:grpSpPr>
            <p:sp>
              <p:nvSpPr>
                <p:cNvPr id="3871" name="Google Shape;3871;p2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74" name="Google Shape;3874;p28"/>
            <p:cNvGrpSpPr/>
            <p:nvPr/>
          </p:nvGrpSpPr>
          <p:grpSpPr>
            <a:xfrm>
              <a:off x="2057399" y="1028704"/>
              <a:ext cx="342900" cy="342900"/>
              <a:chOff x="2007950" y="669588"/>
              <a:chExt cx="864600" cy="864600"/>
            </a:xfrm>
          </p:grpSpPr>
          <p:sp>
            <p:nvSpPr>
              <p:cNvPr id="3875" name="Google Shape;3875;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6" name="Google Shape;3876;p28"/>
              <p:cNvGrpSpPr/>
              <p:nvPr/>
            </p:nvGrpSpPr>
            <p:grpSpPr>
              <a:xfrm>
                <a:off x="2051370" y="773516"/>
                <a:ext cx="777761" cy="656744"/>
                <a:chOff x="1785083" y="-295196"/>
                <a:chExt cx="232800" cy="196571"/>
              </a:xfrm>
            </p:grpSpPr>
            <p:sp>
              <p:nvSpPr>
                <p:cNvPr id="3877" name="Google Shape;3877;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80" name="Google Shape;3880;p28"/>
            <p:cNvGrpSpPr/>
            <p:nvPr/>
          </p:nvGrpSpPr>
          <p:grpSpPr>
            <a:xfrm>
              <a:off x="1714501" y="1714503"/>
              <a:ext cx="342894" cy="342894"/>
              <a:chOff x="2873198" y="669574"/>
              <a:chExt cx="875400" cy="875400"/>
            </a:xfrm>
          </p:grpSpPr>
          <p:sp>
            <p:nvSpPr>
              <p:cNvPr id="3881" name="Google Shape;3881;p2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3" name="Google Shape;3883;p28"/>
            <p:cNvGrpSpPr/>
            <p:nvPr/>
          </p:nvGrpSpPr>
          <p:grpSpPr>
            <a:xfrm>
              <a:off x="1714499" y="1371604"/>
              <a:ext cx="342900" cy="342900"/>
              <a:chOff x="2007950" y="669588"/>
              <a:chExt cx="864600" cy="864600"/>
            </a:xfrm>
          </p:grpSpPr>
          <p:sp>
            <p:nvSpPr>
              <p:cNvPr id="3884" name="Google Shape;3884;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5" name="Google Shape;3885;p28"/>
              <p:cNvGrpSpPr/>
              <p:nvPr/>
            </p:nvGrpSpPr>
            <p:grpSpPr>
              <a:xfrm>
                <a:off x="2051370" y="773516"/>
                <a:ext cx="777761" cy="656744"/>
                <a:chOff x="1785083" y="-295196"/>
                <a:chExt cx="232800" cy="196571"/>
              </a:xfrm>
            </p:grpSpPr>
            <p:sp>
              <p:nvSpPr>
                <p:cNvPr id="3886" name="Google Shape;3886;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89" name="Google Shape;3889;p28"/>
            <p:cNvGrpSpPr/>
            <p:nvPr/>
          </p:nvGrpSpPr>
          <p:grpSpPr>
            <a:xfrm>
              <a:off x="2057394" y="1371607"/>
              <a:ext cx="342900" cy="342900"/>
              <a:chOff x="1142725" y="669588"/>
              <a:chExt cx="864600" cy="864600"/>
            </a:xfrm>
          </p:grpSpPr>
          <p:sp>
            <p:nvSpPr>
              <p:cNvPr id="3890" name="Google Shape;3890;p2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1" name="Google Shape;3891;p28"/>
              <p:cNvGrpSpPr/>
              <p:nvPr/>
            </p:nvGrpSpPr>
            <p:grpSpPr>
              <a:xfrm>
                <a:off x="1235016" y="709362"/>
                <a:ext cx="680509" cy="785151"/>
                <a:chOff x="4834325" y="-1032450"/>
                <a:chExt cx="221975" cy="256100"/>
              </a:xfrm>
            </p:grpSpPr>
            <p:sp>
              <p:nvSpPr>
                <p:cNvPr id="3892" name="Google Shape;3892;p2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95" name="Google Shape;3895;p28"/>
            <p:cNvGrpSpPr/>
            <p:nvPr/>
          </p:nvGrpSpPr>
          <p:grpSpPr>
            <a:xfrm>
              <a:off x="2057397" y="1714504"/>
              <a:ext cx="342900" cy="342900"/>
              <a:chOff x="2007950" y="669588"/>
              <a:chExt cx="864600" cy="864600"/>
            </a:xfrm>
          </p:grpSpPr>
          <p:sp>
            <p:nvSpPr>
              <p:cNvPr id="3896" name="Google Shape;3896;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7" name="Google Shape;3897;p28"/>
              <p:cNvGrpSpPr/>
              <p:nvPr/>
            </p:nvGrpSpPr>
            <p:grpSpPr>
              <a:xfrm>
                <a:off x="2051370" y="773516"/>
                <a:ext cx="777761" cy="656744"/>
                <a:chOff x="1785083" y="-295196"/>
                <a:chExt cx="232800" cy="196571"/>
              </a:xfrm>
            </p:grpSpPr>
            <p:sp>
              <p:nvSpPr>
                <p:cNvPr id="3898" name="Google Shape;3898;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1" name="Google Shape;3901;p28"/>
            <p:cNvGrpSpPr/>
            <p:nvPr/>
          </p:nvGrpSpPr>
          <p:grpSpPr>
            <a:xfrm>
              <a:off x="1714493" y="2057404"/>
              <a:ext cx="342900" cy="342900"/>
              <a:chOff x="2007950" y="669588"/>
              <a:chExt cx="864600" cy="864600"/>
            </a:xfrm>
          </p:grpSpPr>
          <p:sp>
            <p:nvSpPr>
              <p:cNvPr id="3902" name="Google Shape;3902;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3" name="Google Shape;3903;p28"/>
              <p:cNvGrpSpPr/>
              <p:nvPr/>
            </p:nvGrpSpPr>
            <p:grpSpPr>
              <a:xfrm>
                <a:off x="2051370" y="773516"/>
                <a:ext cx="777761" cy="656744"/>
                <a:chOff x="1785083" y="-295196"/>
                <a:chExt cx="232800" cy="196571"/>
              </a:xfrm>
            </p:grpSpPr>
            <p:sp>
              <p:nvSpPr>
                <p:cNvPr id="3904" name="Google Shape;3904;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7" name="Google Shape;3907;p28"/>
            <p:cNvGrpSpPr/>
            <p:nvPr/>
          </p:nvGrpSpPr>
          <p:grpSpPr>
            <a:xfrm>
              <a:off x="2057394" y="2057407"/>
              <a:ext cx="342900" cy="342900"/>
              <a:chOff x="1142725" y="669588"/>
              <a:chExt cx="864600" cy="864600"/>
            </a:xfrm>
          </p:grpSpPr>
          <p:sp>
            <p:nvSpPr>
              <p:cNvPr id="3908" name="Google Shape;3908;p2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9" name="Google Shape;3909;p28"/>
              <p:cNvGrpSpPr/>
              <p:nvPr/>
            </p:nvGrpSpPr>
            <p:grpSpPr>
              <a:xfrm>
                <a:off x="1235016" y="709362"/>
                <a:ext cx="680509" cy="785151"/>
                <a:chOff x="4834325" y="-1032450"/>
                <a:chExt cx="221975" cy="256100"/>
              </a:xfrm>
            </p:grpSpPr>
            <p:sp>
              <p:nvSpPr>
                <p:cNvPr id="3910" name="Google Shape;3910;p2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13" name="Google Shape;3913;p28"/>
            <p:cNvGrpSpPr/>
            <p:nvPr/>
          </p:nvGrpSpPr>
          <p:grpSpPr>
            <a:xfrm>
              <a:off x="1714497" y="2400307"/>
              <a:ext cx="342900" cy="342900"/>
              <a:chOff x="1142725" y="669588"/>
              <a:chExt cx="864600" cy="864600"/>
            </a:xfrm>
          </p:grpSpPr>
          <p:sp>
            <p:nvSpPr>
              <p:cNvPr id="3914" name="Google Shape;3914;p2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5" name="Google Shape;3915;p28"/>
              <p:cNvGrpSpPr/>
              <p:nvPr/>
            </p:nvGrpSpPr>
            <p:grpSpPr>
              <a:xfrm>
                <a:off x="1235016" y="709362"/>
                <a:ext cx="680509" cy="785151"/>
                <a:chOff x="4834325" y="-1032450"/>
                <a:chExt cx="221975" cy="256100"/>
              </a:xfrm>
            </p:grpSpPr>
            <p:sp>
              <p:nvSpPr>
                <p:cNvPr id="3916" name="Google Shape;3916;p2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19" name="Google Shape;3919;p28"/>
            <p:cNvGrpSpPr/>
            <p:nvPr/>
          </p:nvGrpSpPr>
          <p:grpSpPr>
            <a:xfrm>
              <a:off x="2057399" y="2400304"/>
              <a:ext cx="342900" cy="342900"/>
              <a:chOff x="2007950" y="669588"/>
              <a:chExt cx="864600" cy="864600"/>
            </a:xfrm>
          </p:grpSpPr>
          <p:sp>
            <p:nvSpPr>
              <p:cNvPr id="3920" name="Google Shape;3920;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1" name="Google Shape;3921;p28"/>
              <p:cNvGrpSpPr/>
              <p:nvPr/>
            </p:nvGrpSpPr>
            <p:grpSpPr>
              <a:xfrm>
                <a:off x="2051370" y="773516"/>
                <a:ext cx="777761" cy="656744"/>
                <a:chOff x="1785083" y="-295196"/>
                <a:chExt cx="232800" cy="196571"/>
              </a:xfrm>
            </p:grpSpPr>
            <p:sp>
              <p:nvSpPr>
                <p:cNvPr id="3922" name="Google Shape;3922;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25" name="Google Shape;3925;p28"/>
            <p:cNvGrpSpPr/>
            <p:nvPr/>
          </p:nvGrpSpPr>
          <p:grpSpPr>
            <a:xfrm>
              <a:off x="1714495" y="2743204"/>
              <a:ext cx="342900" cy="342900"/>
              <a:chOff x="2007950" y="669588"/>
              <a:chExt cx="864600" cy="864600"/>
            </a:xfrm>
          </p:grpSpPr>
          <p:sp>
            <p:nvSpPr>
              <p:cNvPr id="3926" name="Google Shape;3926;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7" name="Google Shape;3927;p28"/>
              <p:cNvGrpSpPr/>
              <p:nvPr/>
            </p:nvGrpSpPr>
            <p:grpSpPr>
              <a:xfrm>
                <a:off x="2051370" y="773516"/>
                <a:ext cx="777761" cy="656744"/>
                <a:chOff x="1785083" y="-295196"/>
                <a:chExt cx="232800" cy="196571"/>
              </a:xfrm>
            </p:grpSpPr>
            <p:sp>
              <p:nvSpPr>
                <p:cNvPr id="3928" name="Google Shape;3928;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1" name="Google Shape;3931;p28"/>
            <p:cNvGrpSpPr/>
            <p:nvPr/>
          </p:nvGrpSpPr>
          <p:grpSpPr>
            <a:xfrm>
              <a:off x="2057396" y="2743207"/>
              <a:ext cx="342900" cy="342900"/>
              <a:chOff x="1142725" y="669588"/>
              <a:chExt cx="864600" cy="864600"/>
            </a:xfrm>
          </p:grpSpPr>
          <p:sp>
            <p:nvSpPr>
              <p:cNvPr id="3932" name="Google Shape;3932;p2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3" name="Google Shape;3933;p28"/>
              <p:cNvGrpSpPr/>
              <p:nvPr/>
            </p:nvGrpSpPr>
            <p:grpSpPr>
              <a:xfrm>
                <a:off x="1235016" y="709362"/>
                <a:ext cx="680509" cy="785151"/>
                <a:chOff x="4834325" y="-1032450"/>
                <a:chExt cx="221975" cy="256100"/>
              </a:xfrm>
            </p:grpSpPr>
            <p:sp>
              <p:nvSpPr>
                <p:cNvPr id="3934" name="Google Shape;3934;p2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7" name="Google Shape;3937;p28"/>
            <p:cNvGrpSpPr/>
            <p:nvPr/>
          </p:nvGrpSpPr>
          <p:grpSpPr>
            <a:xfrm>
              <a:off x="1714498" y="3086103"/>
              <a:ext cx="342900" cy="342900"/>
              <a:chOff x="1142725" y="669588"/>
              <a:chExt cx="864600" cy="864600"/>
            </a:xfrm>
          </p:grpSpPr>
          <p:sp>
            <p:nvSpPr>
              <p:cNvPr id="3938" name="Google Shape;3938;p2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9" name="Google Shape;3939;p28"/>
              <p:cNvGrpSpPr/>
              <p:nvPr/>
            </p:nvGrpSpPr>
            <p:grpSpPr>
              <a:xfrm>
                <a:off x="1235016" y="709362"/>
                <a:ext cx="680509" cy="785151"/>
                <a:chOff x="4834325" y="-1032450"/>
                <a:chExt cx="221975" cy="256100"/>
              </a:xfrm>
            </p:grpSpPr>
            <p:sp>
              <p:nvSpPr>
                <p:cNvPr id="3940" name="Google Shape;3940;p2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43" name="Google Shape;3943;p28"/>
            <p:cNvGrpSpPr/>
            <p:nvPr/>
          </p:nvGrpSpPr>
          <p:grpSpPr>
            <a:xfrm>
              <a:off x="2057399" y="3086103"/>
              <a:ext cx="342900" cy="342900"/>
              <a:chOff x="2007950" y="669588"/>
              <a:chExt cx="864600" cy="864600"/>
            </a:xfrm>
          </p:grpSpPr>
          <p:sp>
            <p:nvSpPr>
              <p:cNvPr id="3944" name="Google Shape;3944;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5" name="Google Shape;3945;p28"/>
              <p:cNvGrpSpPr/>
              <p:nvPr/>
            </p:nvGrpSpPr>
            <p:grpSpPr>
              <a:xfrm>
                <a:off x="2051370" y="773516"/>
                <a:ext cx="777761" cy="656744"/>
                <a:chOff x="1785083" y="-295196"/>
                <a:chExt cx="232800" cy="196571"/>
              </a:xfrm>
            </p:grpSpPr>
            <p:sp>
              <p:nvSpPr>
                <p:cNvPr id="3946" name="Google Shape;3946;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49" name="Google Shape;3949;p28"/>
            <p:cNvGrpSpPr/>
            <p:nvPr/>
          </p:nvGrpSpPr>
          <p:grpSpPr>
            <a:xfrm>
              <a:off x="1714499" y="3429003"/>
              <a:ext cx="342894" cy="342894"/>
              <a:chOff x="2873198" y="669574"/>
              <a:chExt cx="875400" cy="875400"/>
            </a:xfrm>
          </p:grpSpPr>
          <p:sp>
            <p:nvSpPr>
              <p:cNvPr id="3950" name="Google Shape;3950;p2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2" name="Google Shape;3952;p28"/>
            <p:cNvGrpSpPr/>
            <p:nvPr/>
          </p:nvGrpSpPr>
          <p:grpSpPr>
            <a:xfrm>
              <a:off x="2057394" y="3429003"/>
              <a:ext cx="342900" cy="342900"/>
              <a:chOff x="1142725" y="669588"/>
              <a:chExt cx="864600" cy="864600"/>
            </a:xfrm>
          </p:grpSpPr>
          <p:sp>
            <p:nvSpPr>
              <p:cNvPr id="3953" name="Google Shape;3953;p2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4" name="Google Shape;3954;p28"/>
              <p:cNvGrpSpPr/>
              <p:nvPr/>
            </p:nvGrpSpPr>
            <p:grpSpPr>
              <a:xfrm>
                <a:off x="1235016" y="709362"/>
                <a:ext cx="680509" cy="785151"/>
                <a:chOff x="4834325" y="-1032450"/>
                <a:chExt cx="221975" cy="256100"/>
              </a:xfrm>
            </p:grpSpPr>
            <p:sp>
              <p:nvSpPr>
                <p:cNvPr id="3955" name="Google Shape;3955;p2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58" name="Google Shape;3958;p28"/>
            <p:cNvGrpSpPr/>
            <p:nvPr/>
          </p:nvGrpSpPr>
          <p:grpSpPr>
            <a:xfrm>
              <a:off x="1714500" y="3771903"/>
              <a:ext cx="342900" cy="342900"/>
              <a:chOff x="1142725" y="669588"/>
              <a:chExt cx="864600" cy="864600"/>
            </a:xfrm>
          </p:grpSpPr>
          <p:sp>
            <p:nvSpPr>
              <p:cNvPr id="3959" name="Google Shape;3959;p2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0" name="Google Shape;3960;p28"/>
              <p:cNvGrpSpPr/>
              <p:nvPr/>
            </p:nvGrpSpPr>
            <p:grpSpPr>
              <a:xfrm>
                <a:off x="1235016" y="709362"/>
                <a:ext cx="680509" cy="785151"/>
                <a:chOff x="4834325" y="-1032450"/>
                <a:chExt cx="221975" cy="256100"/>
              </a:xfrm>
            </p:grpSpPr>
            <p:sp>
              <p:nvSpPr>
                <p:cNvPr id="3961" name="Google Shape;3961;p2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4" name="Google Shape;3964;p28"/>
            <p:cNvGrpSpPr/>
            <p:nvPr/>
          </p:nvGrpSpPr>
          <p:grpSpPr>
            <a:xfrm>
              <a:off x="2057401" y="3771903"/>
              <a:ext cx="342900" cy="342900"/>
              <a:chOff x="2007950" y="669588"/>
              <a:chExt cx="864600" cy="864600"/>
            </a:xfrm>
          </p:grpSpPr>
          <p:sp>
            <p:nvSpPr>
              <p:cNvPr id="3965" name="Google Shape;3965;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6" name="Google Shape;3966;p28"/>
              <p:cNvGrpSpPr/>
              <p:nvPr/>
            </p:nvGrpSpPr>
            <p:grpSpPr>
              <a:xfrm>
                <a:off x="2051370" y="773516"/>
                <a:ext cx="777761" cy="656744"/>
                <a:chOff x="1785083" y="-295196"/>
                <a:chExt cx="232800" cy="196571"/>
              </a:xfrm>
            </p:grpSpPr>
            <p:sp>
              <p:nvSpPr>
                <p:cNvPr id="3967" name="Google Shape;3967;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70" name="Google Shape;3970;p28"/>
            <p:cNvGrpSpPr/>
            <p:nvPr/>
          </p:nvGrpSpPr>
          <p:grpSpPr>
            <a:xfrm>
              <a:off x="1714493" y="4114790"/>
              <a:ext cx="342900" cy="342900"/>
              <a:chOff x="2007950" y="669588"/>
              <a:chExt cx="864600" cy="864600"/>
            </a:xfrm>
          </p:grpSpPr>
          <p:sp>
            <p:nvSpPr>
              <p:cNvPr id="3971" name="Google Shape;3971;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2" name="Google Shape;3972;p28"/>
              <p:cNvGrpSpPr/>
              <p:nvPr/>
            </p:nvGrpSpPr>
            <p:grpSpPr>
              <a:xfrm>
                <a:off x="2051370" y="773516"/>
                <a:ext cx="777761" cy="656744"/>
                <a:chOff x="1785083" y="-295196"/>
                <a:chExt cx="232800" cy="196571"/>
              </a:xfrm>
            </p:grpSpPr>
            <p:sp>
              <p:nvSpPr>
                <p:cNvPr id="3973" name="Google Shape;3973;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76" name="Google Shape;3976;p28"/>
            <p:cNvGrpSpPr/>
            <p:nvPr/>
          </p:nvGrpSpPr>
          <p:grpSpPr>
            <a:xfrm>
              <a:off x="2057394" y="4114790"/>
              <a:ext cx="342900" cy="342900"/>
              <a:chOff x="1142725" y="669588"/>
              <a:chExt cx="864600" cy="864600"/>
            </a:xfrm>
          </p:grpSpPr>
          <p:sp>
            <p:nvSpPr>
              <p:cNvPr id="3977" name="Google Shape;3977;p2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8" name="Google Shape;3978;p28"/>
              <p:cNvGrpSpPr/>
              <p:nvPr/>
            </p:nvGrpSpPr>
            <p:grpSpPr>
              <a:xfrm>
                <a:off x="1235016" y="709362"/>
                <a:ext cx="680509" cy="785151"/>
                <a:chOff x="4834325" y="-1032450"/>
                <a:chExt cx="221975" cy="256100"/>
              </a:xfrm>
            </p:grpSpPr>
            <p:sp>
              <p:nvSpPr>
                <p:cNvPr id="3979" name="Google Shape;3979;p2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82" name="Google Shape;3982;p28"/>
            <p:cNvGrpSpPr/>
            <p:nvPr/>
          </p:nvGrpSpPr>
          <p:grpSpPr>
            <a:xfrm>
              <a:off x="1714495" y="4457690"/>
              <a:ext cx="342900" cy="342900"/>
              <a:chOff x="1142725" y="669588"/>
              <a:chExt cx="864600" cy="864600"/>
            </a:xfrm>
          </p:grpSpPr>
          <p:sp>
            <p:nvSpPr>
              <p:cNvPr id="3983" name="Google Shape;3983;p2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4" name="Google Shape;3984;p28"/>
              <p:cNvGrpSpPr/>
              <p:nvPr/>
            </p:nvGrpSpPr>
            <p:grpSpPr>
              <a:xfrm>
                <a:off x="1235016" y="709362"/>
                <a:ext cx="680509" cy="785151"/>
                <a:chOff x="4834325" y="-1032450"/>
                <a:chExt cx="221975" cy="256100"/>
              </a:xfrm>
            </p:grpSpPr>
            <p:sp>
              <p:nvSpPr>
                <p:cNvPr id="3985" name="Google Shape;3985;p2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88" name="Google Shape;3988;p28"/>
            <p:cNvGrpSpPr/>
            <p:nvPr/>
          </p:nvGrpSpPr>
          <p:grpSpPr>
            <a:xfrm>
              <a:off x="2057395" y="4457690"/>
              <a:ext cx="342900" cy="342900"/>
              <a:chOff x="2007950" y="669588"/>
              <a:chExt cx="864600" cy="864600"/>
            </a:xfrm>
          </p:grpSpPr>
          <p:sp>
            <p:nvSpPr>
              <p:cNvPr id="3989" name="Google Shape;3989;p2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0" name="Google Shape;3990;p28"/>
              <p:cNvGrpSpPr/>
              <p:nvPr/>
            </p:nvGrpSpPr>
            <p:grpSpPr>
              <a:xfrm>
                <a:off x="2051370" y="773516"/>
                <a:ext cx="777761" cy="656744"/>
                <a:chOff x="1785083" y="-295196"/>
                <a:chExt cx="232800" cy="196571"/>
              </a:xfrm>
            </p:grpSpPr>
            <p:sp>
              <p:nvSpPr>
                <p:cNvPr id="3991" name="Google Shape;3991;p2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994"/>
        <p:cNvGrpSpPr/>
        <p:nvPr/>
      </p:nvGrpSpPr>
      <p:grpSpPr>
        <a:xfrm>
          <a:off x="0" y="0"/>
          <a:ext cx="0" cy="0"/>
          <a:chOff x="0" y="0"/>
          <a:chExt cx="0" cy="0"/>
        </a:xfrm>
      </p:grpSpPr>
      <p:grpSp>
        <p:nvGrpSpPr>
          <p:cNvPr id="3995" name="Google Shape;3995;p29"/>
          <p:cNvGrpSpPr/>
          <p:nvPr/>
        </p:nvGrpSpPr>
        <p:grpSpPr>
          <a:xfrm>
            <a:off x="342898" y="4114803"/>
            <a:ext cx="8458200" cy="685804"/>
            <a:chOff x="342898" y="4114803"/>
            <a:chExt cx="8458200" cy="685804"/>
          </a:xfrm>
        </p:grpSpPr>
        <p:grpSp>
          <p:nvGrpSpPr>
            <p:cNvPr id="3996" name="Google Shape;3996;p29"/>
            <p:cNvGrpSpPr/>
            <p:nvPr/>
          </p:nvGrpSpPr>
          <p:grpSpPr>
            <a:xfrm>
              <a:off x="1695450" y="4457713"/>
              <a:ext cx="342894" cy="342894"/>
              <a:chOff x="2873198" y="669574"/>
              <a:chExt cx="875400" cy="875400"/>
            </a:xfrm>
          </p:grpSpPr>
          <p:sp>
            <p:nvSpPr>
              <p:cNvPr id="3997" name="Google Shape;3997;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9" name="Google Shape;3999;p29"/>
            <p:cNvGrpSpPr/>
            <p:nvPr/>
          </p:nvGrpSpPr>
          <p:grpSpPr>
            <a:xfrm>
              <a:off x="4400550" y="4457713"/>
              <a:ext cx="342894" cy="342894"/>
              <a:chOff x="2873198" y="669574"/>
              <a:chExt cx="875400" cy="875400"/>
            </a:xfrm>
          </p:grpSpPr>
          <p:sp>
            <p:nvSpPr>
              <p:cNvPr id="4000" name="Google Shape;4000;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2" name="Google Shape;4002;p29"/>
            <p:cNvGrpSpPr/>
            <p:nvPr/>
          </p:nvGrpSpPr>
          <p:grpSpPr>
            <a:xfrm>
              <a:off x="7105650" y="4457713"/>
              <a:ext cx="342894" cy="342894"/>
              <a:chOff x="2873198" y="669574"/>
              <a:chExt cx="875400" cy="875400"/>
            </a:xfrm>
          </p:grpSpPr>
          <p:sp>
            <p:nvSpPr>
              <p:cNvPr id="4003" name="Google Shape;4003;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5" name="Google Shape;4005;p29"/>
            <p:cNvGrpSpPr/>
            <p:nvPr/>
          </p:nvGrpSpPr>
          <p:grpSpPr>
            <a:xfrm>
              <a:off x="3386125" y="4114803"/>
              <a:ext cx="342894" cy="342894"/>
              <a:chOff x="2873198" y="669574"/>
              <a:chExt cx="875400" cy="875400"/>
            </a:xfrm>
          </p:grpSpPr>
          <p:sp>
            <p:nvSpPr>
              <p:cNvPr id="4006" name="Google Shape;4006;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8" name="Google Shape;4008;p29"/>
            <p:cNvGrpSpPr/>
            <p:nvPr/>
          </p:nvGrpSpPr>
          <p:grpSpPr>
            <a:xfrm>
              <a:off x="8458200" y="4114803"/>
              <a:ext cx="342894" cy="342894"/>
              <a:chOff x="2873198" y="669574"/>
              <a:chExt cx="875400" cy="875400"/>
            </a:xfrm>
          </p:grpSpPr>
          <p:sp>
            <p:nvSpPr>
              <p:cNvPr id="4009" name="Google Shape;4009;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1" name="Google Shape;4011;p29"/>
            <p:cNvGrpSpPr/>
            <p:nvPr/>
          </p:nvGrpSpPr>
          <p:grpSpPr>
            <a:xfrm>
              <a:off x="681025" y="4114803"/>
              <a:ext cx="342894" cy="342894"/>
              <a:chOff x="2873198" y="669574"/>
              <a:chExt cx="875400" cy="875400"/>
            </a:xfrm>
          </p:grpSpPr>
          <p:sp>
            <p:nvSpPr>
              <p:cNvPr id="4012" name="Google Shape;4012;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29"/>
            <p:cNvGrpSpPr/>
            <p:nvPr/>
          </p:nvGrpSpPr>
          <p:grpSpPr>
            <a:xfrm>
              <a:off x="5753100" y="4114803"/>
              <a:ext cx="342894" cy="342894"/>
              <a:chOff x="2873198" y="669574"/>
              <a:chExt cx="875400" cy="875400"/>
            </a:xfrm>
          </p:grpSpPr>
          <p:sp>
            <p:nvSpPr>
              <p:cNvPr id="4015" name="Google Shape;4015;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7" name="Google Shape;4017;p29"/>
            <p:cNvGrpSpPr/>
            <p:nvPr/>
          </p:nvGrpSpPr>
          <p:grpSpPr>
            <a:xfrm>
              <a:off x="681036" y="4457707"/>
              <a:ext cx="342900" cy="342900"/>
              <a:chOff x="1142725" y="669588"/>
              <a:chExt cx="864600" cy="864600"/>
            </a:xfrm>
          </p:grpSpPr>
          <p:sp>
            <p:nvSpPr>
              <p:cNvPr id="4018" name="Google Shape;4018;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9" name="Google Shape;4019;p29"/>
              <p:cNvGrpSpPr/>
              <p:nvPr/>
            </p:nvGrpSpPr>
            <p:grpSpPr>
              <a:xfrm>
                <a:off x="1235016" y="709362"/>
                <a:ext cx="680509" cy="785151"/>
                <a:chOff x="4834325" y="-1032450"/>
                <a:chExt cx="221975" cy="256100"/>
              </a:xfrm>
            </p:grpSpPr>
            <p:sp>
              <p:nvSpPr>
                <p:cNvPr id="4020" name="Google Shape;4020;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3" name="Google Shape;4023;p29"/>
            <p:cNvGrpSpPr/>
            <p:nvPr/>
          </p:nvGrpSpPr>
          <p:grpSpPr>
            <a:xfrm>
              <a:off x="342898" y="4457704"/>
              <a:ext cx="342900" cy="342900"/>
              <a:chOff x="2007950" y="669588"/>
              <a:chExt cx="864600" cy="864600"/>
            </a:xfrm>
          </p:grpSpPr>
          <p:sp>
            <p:nvSpPr>
              <p:cNvPr id="4024" name="Google Shape;4024;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5" name="Google Shape;4025;p29"/>
              <p:cNvGrpSpPr/>
              <p:nvPr/>
            </p:nvGrpSpPr>
            <p:grpSpPr>
              <a:xfrm>
                <a:off x="2051370" y="773516"/>
                <a:ext cx="777761" cy="656744"/>
                <a:chOff x="1785083" y="-295196"/>
                <a:chExt cx="232800" cy="196571"/>
              </a:xfrm>
            </p:grpSpPr>
            <p:sp>
              <p:nvSpPr>
                <p:cNvPr id="4026" name="Google Shape;4026;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9" name="Google Shape;4029;p29"/>
            <p:cNvGrpSpPr/>
            <p:nvPr/>
          </p:nvGrpSpPr>
          <p:grpSpPr>
            <a:xfrm>
              <a:off x="1357307" y="4457707"/>
              <a:ext cx="342900" cy="342900"/>
              <a:chOff x="1142725" y="669588"/>
              <a:chExt cx="864600" cy="864600"/>
            </a:xfrm>
          </p:grpSpPr>
          <p:sp>
            <p:nvSpPr>
              <p:cNvPr id="4030" name="Google Shape;4030;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1" name="Google Shape;4031;p29"/>
              <p:cNvGrpSpPr/>
              <p:nvPr/>
            </p:nvGrpSpPr>
            <p:grpSpPr>
              <a:xfrm>
                <a:off x="1235016" y="709362"/>
                <a:ext cx="680509" cy="785151"/>
                <a:chOff x="4834325" y="-1032450"/>
                <a:chExt cx="221975" cy="256100"/>
              </a:xfrm>
            </p:grpSpPr>
            <p:sp>
              <p:nvSpPr>
                <p:cNvPr id="4032" name="Google Shape;4032;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5" name="Google Shape;4035;p29"/>
            <p:cNvGrpSpPr/>
            <p:nvPr/>
          </p:nvGrpSpPr>
          <p:grpSpPr>
            <a:xfrm>
              <a:off x="2033583" y="4457707"/>
              <a:ext cx="342900" cy="342900"/>
              <a:chOff x="1142725" y="669588"/>
              <a:chExt cx="864600" cy="864600"/>
            </a:xfrm>
          </p:grpSpPr>
          <p:sp>
            <p:nvSpPr>
              <p:cNvPr id="4036" name="Google Shape;4036;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7" name="Google Shape;4037;p29"/>
              <p:cNvGrpSpPr/>
              <p:nvPr/>
            </p:nvGrpSpPr>
            <p:grpSpPr>
              <a:xfrm>
                <a:off x="1235016" y="709362"/>
                <a:ext cx="680509" cy="785151"/>
                <a:chOff x="4834325" y="-1032450"/>
                <a:chExt cx="221975" cy="256100"/>
              </a:xfrm>
            </p:grpSpPr>
            <p:sp>
              <p:nvSpPr>
                <p:cNvPr id="4038" name="Google Shape;4038;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41" name="Google Shape;4041;p29"/>
            <p:cNvGrpSpPr/>
            <p:nvPr/>
          </p:nvGrpSpPr>
          <p:grpSpPr>
            <a:xfrm>
              <a:off x="2371722" y="4457704"/>
              <a:ext cx="342900" cy="342900"/>
              <a:chOff x="2007950" y="669588"/>
              <a:chExt cx="864600" cy="864600"/>
            </a:xfrm>
          </p:grpSpPr>
          <p:sp>
            <p:nvSpPr>
              <p:cNvPr id="4042" name="Google Shape;4042;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3" name="Google Shape;4043;p29"/>
              <p:cNvGrpSpPr/>
              <p:nvPr/>
            </p:nvGrpSpPr>
            <p:grpSpPr>
              <a:xfrm>
                <a:off x="2051370" y="773516"/>
                <a:ext cx="777761" cy="656744"/>
                <a:chOff x="1785083" y="-295196"/>
                <a:chExt cx="232800" cy="196571"/>
              </a:xfrm>
            </p:grpSpPr>
            <p:sp>
              <p:nvSpPr>
                <p:cNvPr id="4044" name="Google Shape;4044;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47" name="Google Shape;4047;p29"/>
            <p:cNvGrpSpPr/>
            <p:nvPr/>
          </p:nvGrpSpPr>
          <p:grpSpPr>
            <a:xfrm>
              <a:off x="2709860" y="4457707"/>
              <a:ext cx="342900" cy="342900"/>
              <a:chOff x="1142725" y="669588"/>
              <a:chExt cx="864600" cy="864600"/>
            </a:xfrm>
          </p:grpSpPr>
          <p:sp>
            <p:nvSpPr>
              <p:cNvPr id="4048" name="Google Shape;4048;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9" name="Google Shape;4049;p29"/>
              <p:cNvGrpSpPr/>
              <p:nvPr/>
            </p:nvGrpSpPr>
            <p:grpSpPr>
              <a:xfrm>
                <a:off x="1235016" y="709362"/>
                <a:ext cx="680509" cy="785151"/>
                <a:chOff x="4834325" y="-1032450"/>
                <a:chExt cx="221975" cy="256100"/>
              </a:xfrm>
            </p:grpSpPr>
            <p:sp>
              <p:nvSpPr>
                <p:cNvPr id="4050" name="Google Shape;4050;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3" name="Google Shape;4053;p29"/>
            <p:cNvGrpSpPr/>
            <p:nvPr/>
          </p:nvGrpSpPr>
          <p:grpSpPr>
            <a:xfrm>
              <a:off x="3047998" y="4457704"/>
              <a:ext cx="342900" cy="342900"/>
              <a:chOff x="2007950" y="669588"/>
              <a:chExt cx="864600" cy="864600"/>
            </a:xfrm>
          </p:grpSpPr>
          <p:sp>
            <p:nvSpPr>
              <p:cNvPr id="4054" name="Google Shape;4054;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5" name="Google Shape;4055;p29"/>
              <p:cNvGrpSpPr/>
              <p:nvPr/>
            </p:nvGrpSpPr>
            <p:grpSpPr>
              <a:xfrm>
                <a:off x="2051370" y="773516"/>
                <a:ext cx="777761" cy="656744"/>
                <a:chOff x="1785083" y="-295196"/>
                <a:chExt cx="232800" cy="196571"/>
              </a:xfrm>
            </p:grpSpPr>
            <p:sp>
              <p:nvSpPr>
                <p:cNvPr id="4056" name="Google Shape;4056;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9" name="Google Shape;4059;p29"/>
            <p:cNvGrpSpPr/>
            <p:nvPr/>
          </p:nvGrpSpPr>
          <p:grpSpPr>
            <a:xfrm>
              <a:off x="3386136" y="4457707"/>
              <a:ext cx="342900" cy="342900"/>
              <a:chOff x="1142725" y="669588"/>
              <a:chExt cx="864600" cy="864600"/>
            </a:xfrm>
          </p:grpSpPr>
          <p:sp>
            <p:nvSpPr>
              <p:cNvPr id="4060" name="Google Shape;4060;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1" name="Google Shape;4061;p29"/>
              <p:cNvGrpSpPr/>
              <p:nvPr/>
            </p:nvGrpSpPr>
            <p:grpSpPr>
              <a:xfrm>
                <a:off x="1235016" y="709362"/>
                <a:ext cx="680509" cy="785151"/>
                <a:chOff x="4834325" y="-1032450"/>
                <a:chExt cx="221975" cy="256100"/>
              </a:xfrm>
            </p:grpSpPr>
            <p:sp>
              <p:nvSpPr>
                <p:cNvPr id="4062" name="Google Shape;4062;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65" name="Google Shape;4065;p29"/>
            <p:cNvGrpSpPr/>
            <p:nvPr/>
          </p:nvGrpSpPr>
          <p:grpSpPr>
            <a:xfrm>
              <a:off x="4062407" y="4457707"/>
              <a:ext cx="342900" cy="342900"/>
              <a:chOff x="1142725" y="669588"/>
              <a:chExt cx="864600" cy="864600"/>
            </a:xfrm>
          </p:grpSpPr>
          <p:sp>
            <p:nvSpPr>
              <p:cNvPr id="4066" name="Google Shape;4066;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7" name="Google Shape;4067;p29"/>
              <p:cNvGrpSpPr/>
              <p:nvPr/>
            </p:nvGrpSpPr>
            <p:grpSpPr>
              <a:xfrm>
                <a:off x="1235016" y="709362"/>
                <a:ext cx="680509" cy="785151"/>
                <a:chOff x="4834325" y="-1032450"/>
                <a:chExt cx="221975" cy="256100"/>
              </a:xfrm>
            </p:grpSpPr>
            <p:sp>
              <p:nvSpPr>
                <p:cNvPr id="4068" name="Google Shape;4068;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71" name="Google Shape;4071;p29"/>
            <p:cNvGrpSpPr/>
            <p:nvPr/>
          </p:nvGrpSpPr>
          <p:grpSpPr>
            <a:xfrm>
              <a:off x="4738683" y="4457707"/>
              <a:ext cx="342900" cy="342900"/>
              <a:chOff x="1142725" y="669588"/>
              <a:chExt cx="864600" cy="864600"/>
            </a:xfrm>
          </p:grpSpPr>
          <p:sp>
            <p:nvSpPr>
              <p:cNvPr id="4072" name="Google Shape;4072;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3" name="Google Shape;4073;p29"/>
              <p:cNvGrpSpPr/>
              <p:nvPr/>
            </p:nvGrpSpPr>
            <p:grpSpPr>
              <a:xfrm>
                <a:off x="1235016" y="709362"/>
                <a:ext cx="680509" cy="785151"/>
                <a:chOff x="4834325" y="-1032450"/>
                <a:chExt cx="221975" cy="256100"/>
              </a:xfrm>
            </p:grpSpPr>
            <p:sp>
              <p:nvSpPr>
                <p:cNvPr id="4074" name="Google Shape;4074;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77" name="Google Shape;4077;p29"/>
            <p:cNvGrpSpPr/>
            <p:nvPr/>
          </p:nvGrpSpPr>
          <p:grpSpPr>
            <a:xfrm>
              <a:off x="5076822" y="4457704"/>
              <a:ext cx="342900" cy="342900"/>
              <a:chOff x="2007950" y="669588"/>
              <a:chExt cx="864600" cy="864600"/>
            </a:xfrm>
          </p:grpSpPr>
          <p:sp>
            <p:nvSpPr>
              <p:cNvPr id="4078" name="Google Shape;4078;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9" name="Google Shape;4079;p29"/>
              <p:cNvGrpSpPr/>
              <p:nvPr/>
            </p:nvGrpSpPr>
            <p:grpSpPr>
              <a:xfrm>
                <a:off x="2051370" y="773516"/>
                <a:ext cx="777761" cy="656744"/>
                <a:chOff x="1785083" y="-295196"/>
                <a:chExt cx="232800" cy="196571"/>
              </a:xfrm>
            </p:grpSpPr>
            <p:sp>
              <p:nvSpPr>
                <p:cNvPr id="4080" name="Google Shape;4080;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3" name="Google Shape;4083;p29"/>
            <p:cNvGrpSpPr/>
            <p:nvPr/>
          </p:nvGrpSpPr>
          <p:grpSpPr>
            <a:xfrm>
              <a:off x="5414960" y="4457707"/>
              <a:ext cx="342900" cy="342900"/>
              <a:chOff x="1142725" y="669588"/>
              <a:chExt cx="864600" cy="864600"/>
            </a:xfrm>
          </p:grpSpPr>
          <p:sp>
            <p:nvSpPr>
              <p:cNvPr id="4084" name="Google Shape;4084;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5" name="Google Shape;4085;p29"/>
              <p:cNvGrpSpPr/>
              <p:nvPr/>
            </p:nvGrpSpPr>
            <p:grpSpPr>
              <a:xfrm>
                <a:off x="1235016" y="709362"/>
                <a:ext cx="680509" cy="785151"/>
                <a:chOff x="4834325" y="-1032450"/>
                <a:chExt cx="221975" cy="256100"/>
              </a:xfrm>
            </p:grpSpPr>
            <p:sp>
              <p:nvSpPr>
                <p:cNvPr id="4086" name="Google Shape;4086;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9" name="Google Shape;4089;p29"/>
            <p:cNvGrpSpPr/>
            <p:nvPr/>
          </p:nvGrpSpPr>
          <p:grpSpPr>
            <a:xfrm>
              <a:off x="5753098" y="4457704"/>
              <a:ext cx="342900" cy="342900"/>
              <a:chOff x="2007950" y="669588"/>
              <a:chExt cx="864600" cy="864600"/>
            </a:xfrm>
          </p:grpSpPr>
          <p:sp>
            <p:nvSpPr>
              <p:cNvPr id="4090" name="Google Shape;4090;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1" name="Google Shape;4091;p29"/>
              <p:cNvGrpSpPr/>
              <p:nvPr/>
            </p:nvGrpSpPr>
            <p:grpSpPr>
              <a:xfrm>
                <a:off x="2051370" y="773516"/>
                <a:ext cx="777761" cy="656744"/>
                <a:chOff x="1785083" y="-295196"/>
                <a:chExt cx="232800" cy="196571"/>
              </a:xfrm>
            </p:grpSpPr>
            <p:sp>
              <p:nvSpPr>
                <p:cNvPr id="4092" name="Google Shape;4092;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95" name="Google Shape;4095;p29"/>
            <p:cNvGrpSpPr/>
            <p:nvPr/>
          </p:nvGrpSpPr>
          <p:grpSpPr>
            <a:xfrm>
              <a:off x="6091236" y="4457707"/>
              <a:ext cx="342900" cy="342900"/>
              <a:chOff x="1142725" y="669588"/>
              <a:chExt cx="864600" cy="864600"/>
            </a:xfrm>
          </p:grpSpPr>
          <p:sp>
            <p:nvSpPr>
              <p:cNvPr id="4096" name="Google Shape;4096;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7" name="Google Shape;4097;p29"/>
              <p:cNvGrpSpPr/>
              <p:nvPr/>
            </p:nvGrpSpPr>
            <p:grpSpPr>
              <a:xfrm>
                <a:off x="1235016" y="709362"/>
                <a:ext cx="680509" cy="785151"/>
                <a:chOff x="4834325" y="-1032450"/>
                <a:chExt cx="221975" cy="256100"/>
              </a:xfrm>
            </p:grpSpPr>
            <p:sp>
              <p:nvSpPr>
                <p:cNvPr id="4098" name="Google Shape;4098;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01" name="Google Shape;4101;p29"/>
            <p:cNvGrpSpPr/>
            <p:nvPr/>
          </p:nvGrpSpPr>
          <p:grpSpPr>
            <a:xfrm>
              <a:off x="6767507" y="4457707"/>
              <a:ext cx="342900" cy="342900"/>
              <a:chOff x="1142725" y="669588"/>
              <a:chExt cx="864600" cy="864600"/>
            </a:xfrm>
          </p:grpSpPr>
          <p:sp>
            <p:nvSpPr>
              <p:cNvPr id="4102" name="Google Shape;4102;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3" name="Google Shape;4103;p29"/>
              <p:cNvGrpSpPr/>
              <p:nvPr/>
            </p:nvGrpSpPr>
            <p:grpSpPr>
              <a:xfrm>
                <a:off x="1235016" y="709362"/>
                <a:ext cx="680509" cy="785151"/>
                <a:chOff x="4834325" y="-1032450"/>
                <a:chExt cx="221975" cy="256100"/>
              </a:xfrm>
            </p:grpSpPr>
            <p:sp>
              <p:nvSpPr>
                <p:cNvPr id="4104" name="Google Shape;4104;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07" name="Google Shape;4107;p29"/>
            <p:cNvGrpSpPr/>
            <p:nvPr/>
          </p:nvGrpSpPr>
          <p:grpSpPr>
            <a:xfrm>
              <a:off x="7443783" y="4457707"/>
              <a:ext cx="342900" cy="342900"/>
              <a:chOff x="1142725" y="669588"/>
              <a:chExt cx="864600" cy="864600"/>
            </a:xfrm>
          </p:grpSpPr>
          <p:sp>
            <p:nvSpPr>
              <p:cNvPr id="4108" name="Google Shape;4108;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9" name="Google Shape;4109;p29"/>
              <p:cNvGrpSpPr/>
              <p:nvPr/>
            </p:nvGrpSpPr>
            <p:grpSpPr>
              <a:xfrm>
                <a:off x="1235016" y="709362"/>
                <a:ext cx="680509" cy="785151"/>
                <a:chOff x="4834325" y="-1032450"/>
                <a:chExt cx="221975" cy="256100"/>
              </a:xfrm>
            </p:grpSpPr>
            <p:sp>
              <p:nvSpPr>
                <p:cNvPr id="4110" name="Google Shape;4110;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13" name="Google Shape;4113;p29"/>
            <p:cNvGrpSpPr/>
            <p:nvPr/>
          </p:nvGrpSpPr>
          <p:grpSpPr>
            <a:xfrm>
              <a:off x="7781922" y="4457704"/>
              <a:ext cx="342900" cy="342900"/>
              <a:chOff x="2007950" y="669588"/>
              <a:chExt cx="864600" cy="864600"/>
            </a:xfrm>
          </p:grpSpPr>
          <p:sp>
            <p:nvSpPr>
              <p:cNvPr id="4114" name="Google Shape;4114;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5" name="Google Shape;4115;p29"/>
              <p:cNvGrpSpPr/>
              <p:nvPr/>
            </p:nvGrpSpPr>
            <p:grpSpPr>
              <a:xfrm>
                <a:off x="2051370" y="773516"/>
                <a:ext cx="777761" cy="656744"/>
                <a:chOff x="1785083" y="-295196"/>
                <a:chExt cx="232800" cy="196571"/>
              </a:xfrm>
            </p:grpSpPr>
            <p:sp>
              <p:nvSpPr>
                <p:cNvPr id="4116" name="Google Shape;4116;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19" name="Google Shape;4119;p29"/>
            <p:cNvGrpSpPr/>
            <p:nvPr/>
          </p:nvGrpSpPr>
          <p:grpSpPr>
            <a:xfrm>
              <a:off x="8120060" y="4457707"/>
              <a:ext cx="342900" cy="342900"/>
              <a:chOff x="1142725" y="669588"/>
              <a:chExt cx="864600" cy="864600"/>
            </a:xfrm>
          </p:grpSpPr>
          <p:sp>
            <p:nvSpPr>
              <p:cNvPr id="4120" name="Google Shape;4120;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1" name="Google Shape;4121;p29"/>
              <p:cNvGrpSpPr/>
              <p:nvPr/>
            </p:nvGrpSpPr>
            <p:grpSpPr>
              <a:xfrm>
                <a:off x="1235016" y="709362"/>
                <a:ext cx="680509" cy="785151"/>
                <a:chOff x="4834325" y="-1032450"/>
                <a:chExt cx="221975" cy="256100"/>
              </a:xfrm>
            </p:grpSpPr>
            <p:sp>
              <p:nvSpPr>
                <p:cNvPr id="4122" name="Google Shape;4122;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5" name="Google Shape;4125;p29"/>
            <p:cNvGrpSpPr/>
            <p:nvPr/>
          </p:nvGrpSpPr>
          <p:grpSpPr>
            <a:xfrm>
              <a:off x="8458198" y="4457704"/>
              <a:ext cx="342900" cy="342900"/>
              <a:chOff x="2007950" y="669588"/>
              <a:chExt cx="864600" cy="864600"/>
            </a:xfrm>
          </p:grpSpPr>
          <p:sp>
            <p:nvSpPr>
              <p:cNvPr id="4126" name="Google Shape;4126;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7" name="Google Shape;4127;p29"/>
              <p:cNvGrpSpPr/>
              <p:nvPr/>
            </p:nvGrpSpPr>
            <p:grpSpPr>
              <a:xfrm>
                <a:off x="2051370" y="773516"/>
                <a:ext cx="777761" cy="656744"/>
                <a:chOff x="1785083" y="-295196"/>
                <a:chExt cx="232800" cy="196571"/>
              </a:xfrm>
            </p:grpSpPr>
            <p:sp>
              <p:nvSpPr>
                <p:cNvPr id="4128" name="Google Shape;4128;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1" name="Google Shape;4131;p29"/>
            <p:cNvGrpSpPr/>
            <p:nvPr/>
          </p:nvGrpSpPr>
          <p:grpSpPr>
            <a:xfrm>
              <a:off x="1019175" y="4114807"/>
              <a:ext cx="342900" cy="342900"/>
              <a:chOff x="1142725" y="669588"/>
              <a:chExt cx="864600" cy="864600"/>
            </a:xfrm>
          </p:grpSpPr>
          <p:sp>
            <p:nvSpPr>
              <p:cNvPr id="4132" name="Google Shape;4132;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3" name="Google Shape;4133;p29"/>
              <p:cNvGrpSpPr/>
              <p:nvPr/>
            </p:nvGrpSpPr>
            <p:grpSpPr>
              <a:xfrm>
                <a:off x="1235016" y="709362"/>
                <a:ext cx="680509" cy="785151"/>
                <a:chOff x="4834325" y="-1032450"/>
                <a:chExt cx="221975" cy="256100"/>
              </a:xfrm>
            </p:grpSpPr>
            <p:sp>
              <p:nvSpPr>
                <p:cNvPr id="4134" name="Google Shape;4134;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7" name="Google Shape;4137;p29"/>
            <p:cNvGrpSpPr/>
            <p:nvPr/>
          </p:nvGrpSpPr>
          <p:grpSpPr>
            <a:xfrm>
              <a:off x="1695445" y="4114807"/>
              <a:ext cx="342900" cy="342900"/>
              <a:chOff x="1142725" y="669588"/>
              <a:chExt cx="864600" cy="864600"/>
            </a:xfrm>
          </p:grpSpPr>
          <p:sp>
            <p:nvSpPr>
              <p:cNvPr id="4138" name="Google Shape;4138;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9" name="Google Shape;4139;p29"/>
              <p:cNvGrpSpPr/>
              <p:nvPr/>
            </p:nvGrpSpPr>
            <p:grpSpPr>
              <a:xfrm>
                <a:off x="1235016" y="709362"/>
                <a:ext cx="680509" cy="785151"/>
                <a:chOff x="4834325" y="-1032450"/>
                <a:chExt cx="221975" cy="256100"/>
              </a:xfrm>
            </p:grpSpPr>
            <p:sp>
              <p:nvSpPr>
                <p:cNvPr id="4140" name="Google Shape;4140;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43" name="Google Shape;4143;p29"/>
            <p:cNvGrpSpPr/>
            <p:nvPr/>
          </p:nvGrpSpPr>
          <p:grpSpPr>
            <a:xfrm>
              <a:off x="2033583" y="4114804"/>
              <a:ext cx="342900" cy="342900"/>
              <a:chOff x="2007950" y="669588"/>
              <a:chExt cx="864600" cy="864600"/>
            </a:xfrm>
          </p:grpSpPr>
          <p:sp>
            <p:nvSpPr>
              <p:cNvPr id="4144" name="Google Shape;4144;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5" name="Google Shape;4145;p29"/>
              <p:cNvGrpSpPr/>
              <p:nvPr/>
            </p:nvGrpSpPr>
            <p:grpSpPr>
              <a:xfrm>
                <a:off x="2051370" y="773516"/>
                <a:ext cx="777761" cy="656744"/>
                <a:chOff x="1785083" y="-295196"/>
                <a:chExt cx="232800" cy="196571"/>
              </a:xfrm>
            </p:grpSpPr>
            <p:sp>
              <p:nvSpPr>
                <p:cNvPr id="4146" name="Google Shape;4146;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49" name="Google Shape;4149;p29"/>
            <p:cNvGrpSpPr/>
            <p:nvPr/>
          </p:nvGrpSpPr>
          <p:grpSpPr>
            <a:xfrm>
              <a:off x="2709860" y="4114804"/>
              <a:ext cx="342900" cy="342900"/>
              <a:chOff x="2007950" y="669588"/>
              <a:chExt cx="864600" cy="864600"/>
            </a:xfrm>
          </p:grpSpPr>
          <p:sp>
            <p:nvSpPr>
              <p:cNvPr id="4150" name="Google Shape;4150;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1" name="Google Shape;4151;p29"/>
              <p:cNvGrpSpPr/>
              <p:nvPr/>
            </p:nvGrpSpPr>
            <p:grpSpPr>
              <a:xfrm>
                <a:off x="2051370" y="773516"/>
                <a:ext cx="777761" cy="656744"/>
                <a:chOff x="1785083" y="-295196"/>
                <a:chExt cx="232800" cy="196571"/>
              </a:xfrm>
            </p:grpSpPr>
            <p:sp>
              <p:nvSpPr>
                <p:cNvPr id="4152" name="Google Shape;4152;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55" name="Google Shape;4155;p29"/>
            <p:cNvGrpSpPr/>
            <p:nvPr/>
          </p:nvGrpSpPr>
          <p:grpSpPr>
            <a:xfrm>
              <a:off x="3047998" y="4114807"/>
              <a:ext cx="342900" cy="342900"/>
              <a:chOff x="1142725" y="669588"/>
              <a:chExt cx="864600" cy="864600"/>
            </a:xfrm>
          </p:grpSpPr>
          <p:sp>
            <p:nvSpPr>
              <p:cNvPr id="4156" name="Google Shape;4156;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7" name="Google Shape;4157;p29"/>
              <p:cNvGrpSpPr/>
              <p:nvPr/>
            </p:nvGrpSpPr>
            <p:grpSpPr>
              <a:xfrm>
                <a:off x="1235016" y="709362"/>
                <a:ext cx="680509" cy="785151"/>
                <a:chOff x="4834325" y="-1032450"/>
                <a:chExt cx="221975" cy="256100"/>
              </a:xfrm>
            </p:grpSpPr>
            <p:sp>
              <p:nvSpPr>
                <p:cNvPr id="4158" name="Google Shape;4158;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61" name="Google Shape;4161;p29"/>
            <p:cNvGrpSpPr/>
            <p:nvPr/>
          </p:nvGrpSpPr>
          <p:grpSpPr>
            <a:xfrm>
              <a:off x="3724275" y="4114807"/>
              <a:ext cx="342900" cy="342900"/>
              <a:chOff x="1142725" y="669588"/>
              <a:chExt cx="864600" cy="864600"/>
            </a:xfrm>
          </p:grpSpPr>
          <p:sp>
            <p:nvSpPr>
              <p:cNvPr id="4162" name="Google Shape;4162;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3" name="Google Shape;4163;p29"/>
              <p:cNvGrpSpPr/>
              <p:nvPr/>
            </p:nvGrpSpPr>
            <p:grpSpPr>
              <a:xfrm>
                <a:off x="1235016" y="709362"/>
                <a:ext cx="680509" cy="785151"/>
                <a:chOff x="4834325" y="-1032450"/>
                <a:chExt cx="221975" cy="256100"/>
              </a:xfrm>
            </p:grpSpPr>
            <p:sp>
              <p:nvSpPr>
                <p:cNvPr id="4164" name="Google Shape;4164;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67" name="Google Shape;4167;p29"/>
            <p:cNvGrpSpPr/>
            <p:nvPr/>
          </p:nvGrpSpPr>
          <p:grpSpPr>
            <a:xfrm>
              <a:off x="4400545" y="4114807"/>
              <a:ext cx="342900" cy="342900"/>
              <a:chOff x="1142725" y="669588"/>
              <a:chExt cx="864600" cy="864600"/>
            </a:xfrm>
          </p:grpSpPr>
          <p:sp>
            <p:nvSpPr>
              <p:cNvPr id="4168" name="Google Shape;4168;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9" name="Google Shape;4169;p29"/>
              <p:cNvGrpSpPr/>
              <p:nvPr/>
            </p:nvGrpSpPr>
            <p:grpSpPr>
              <a:xfrm>
                <a:off x="1235016" y="709362"/>
                <a:ext cx="680509" cy="785151"/>
                <a:chOff x="4834325" y="-1032450"/>
                <a:chExt cx="221975" cy="256100"/>
              </a:xfrm>
            </p:grpSpPr>
            <p:sp>
              <p:nvSpPr>
                <p:cNvPr id="4170" name="Google Shape;4170;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73" name="Google Shape;4173;p29"/>
            <p:cNvGrpSpPr/>
            <p:nvPr/>
          </p:nvGrpSpPr>
          <p:grpSpPr>
            <a:xfrm>
              <a:off x="4738683" y="4114804"/>
              <a:ext cx="342900" cy="342900"/>
              <a:chOff x="2007950" y="669588"/>
              <a:chExt cx="864600" cy="864600"/>
            </a:xfrm>
          </p:grpSpPr>
          <p:sp>
            <p:nvSpPr>
              <p:cNvPr id="4174" name="Google Shape;4174;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5" name="Google Shape;4175;p29"/>
              <p:cNvGrpSpPr/>
              <p:nvPr/>
            </p:nvGrpSpPr>
            <p:grpSpPr>
              <a:xfrm>
                <a:off x="2051370" y="773516"/>
                <a:ext cx="777761" cy="656744"/>
                <a:chOff x="1785083" y="-295196"/>
                <a:chExt cx="232800" cy="196571"/>
              </a:xfrm>
            </p:grpSpPr>
            <p:sp>
              <p:nvSpPr>
                <p:cNvPr id="4176" name="Google Shape;4176;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79" name="Google Shape;4179;p29"/>
            <p:cNvGrpSpPr/>
            <p:nvPr/>
          </p:nvGrpSpPr>
          <p:grpSpPr>
            <a:xfrm>
              <a:off x="5414960" y="4114804"/>
              <a:ext cx="342900" cy="342900"/>
              <a:chOff x="2007950" y="669588"/>
              <a:chExt cx="864600" cy="864600"/>
            </a:xfrm>
          </p:grpSpPr>
          <p:sp>
            <p:nvSpPr>
              <p:cNvPr id="4180" name="Google Shape;4180;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1" name="Google Shape;4181;p29"/>
              <p:cNvGrpSpPr/>
              <p:nvPr/>
            </p:nvGrpSpPr>
            <p:grpSpPr>
              <a:xfrm>
                <a:off x="2051370" y="773516"/>
                <a:ext cx="777761" cy="656744"/>
                <a:chOff x="1785083" y="-295196"/>
                <a:chExt cx="232800" cy="196571"/>
              </a:xfrm>
            </p:grpSpPr>
            <p:sp>
              <p:nvSpPr>
                <p:cNvPr id="4182" name="Google Shape;4182;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85" name="Google Shape;4185;p29"/>
            <p:cNvGrpSpPr/>
            <p:nvPr/>
          </p:nvGrpSpPr>
          <p:grpSpPr>
            <a:xfrm>
              <a:off x="6091236" y="4114804"/>
              <a:ext cx="342900" cy="342900"/>
              <a:chOff x="2007950" y="669588"/>
              <a:chExt cx="864600" cy="864600"/>
            </a:xfrm>
          </p:grpSpPr>
          <p:sp>
            <p:nvSpPr>
              <p:cNvPr id="4186" name="Google Shape;4186;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7" name="Google Shape;4187;p29"/>
              <p:cNvGrpSpPr/>
              <p:nvPr/>
            </p:nvGrpSpPr>
            <p:grpSpPr>
              <a:xfrm>
                <a:off x="2051370" y="773516"/>
                <a:ext cx="777761" cy="656744"/>
                <a:chOff x="1785083" y="-295196"/>
                <a:chExt cx="232800" cy="196571"/>
              </a:xfrm>
            </p:grpSpPr>
            <p:sp>
              <p:nvSpPr>
                <p:cNvPr id="4188" name="Google Shape;4188;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91" name="Google Shape;4191;p29"/>
            <p:cNvGrpSpPr/>
            <p:nvPr/>
          </p:nvGrpSpPr>
          <p:grpSpPr>
            <a:xfrm>
              <a:off x="6429375" y="4114807"/>
              <a:ext cx="342900" cy="342900"/>
              <a:chOff x="1142725" y="669588"/>
              <a:chExt cx="864600" cy="864600"/>
            </a:xfrm>
          </p:grpSpPr>
          <p:sp>
            <p:nvSpPr>
              <p:cNvPr id="4192" name="Google Shape;4192;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3" name="Google Shape;4193;p29"/>
              <p:cNvGrpSpPr/>
              <p:nvPr/>
            </p:nvGrpSpPr>
            <p:grpSpPr>
              <a:xfrm>
                <a:off x="1235016" y="709362"/>
                <a:ext cx="680509" cy="785151"/>
                <a:chOff x="4834325" y="-1032450"/>
                <a:chExt cx="221975" cy="256100"/>
              </a:xfrm>
            </p:grpSpPr>
            <p:sp>
              <p:nvSpPr>
                <p:cNvPr id="4194" name="Google Shape;4194;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97" name="Google Shape;4197;p29"/>
            <p:cNvGrpSpPr/>
            <p:nvPr/>
          </p:nvGrpSpPr>
          <p:grpSpPr>
            <a:xfrm>
              <a:off x="7105645" y="4114807"/>
              <a:ext cx="342900" cy="342900"/>
              <a:chOff x="1142725" y="669588"/>
              <a:chExt cx="864600" cy="864600"/>
            </a:xfrm>
          </p:grpSpPr>
          <p:sp>
            <p:nvSpPr>
              <p:cNvPr id="4198" name="Google Shape;4198;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9" name="Google Shape;4199;p29"/>
              <p:cNvGrpSpPr/>
              <p:nvPr/>
            </p:nvGrpSpPr>
            <p:grpSpPr>
              <a:xfrm>
                <a:off x="1235016" y="709362"/>
                <a:ext cx="680509" cy="785151"/>
                <a:chOff x="4834325" y="-1032450"/>
                <a:chExt cx="221975" cy="256100"/>
              </a:xfrm>
            </p:grpSpPr>
            <p:sp>
              <p:nvSpPr>
                <p:cNvPr id="4200" name="Google Shape;4200;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3" name="Google Shape;4203;p29"/>
            <p:cNvGrpSpPr/>
            <p:nvPr/>
          </p:nvGrpSpPr>
          <p:grpSpPr>
            <a:xfrm>
              <a:off x="7443783" y="4114804"/>
              <a:ext cx="342900" cy="342900"/>
              <a:chOff x="2007950" y="669588"/>
              <a:chExt cx="864600" cy="864600"/>
            </a:xfrm>
          </p:grpSpPr>
          <p:sp>
            <p:nvSpPr>
              <p:cNvPr id="4204" name="Google Shape;4204;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5" name="Google Shape;4205;p29"/>
              <p:cNvGrpSpPr/>
              <p:nvPr/>
            </p:nvGrpSpPr>
            <p:grpSpPr>
              <a:xfrm>
                <a:off x="2051370" y="773516"/>
                <a:ext cx="777761" cy="656744"/>
                <a:chOff x="1785083" y="-295196"/>
                <a:chExt cx="232800" cy="196571"/>
              </a:xfrm>
            </p:grpSpPr>
            <p:sp>
              <p:nvSpPr>
                <p:cNvPr id="4206" name="Google Shape;4206;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9" name="Google Shape;4209;p29"/>
            <p:cNvGrpSpPr/>
            <p:nvPr/>
          </p:nvGrpSpPr>
          <p:grpSpPr>
            <a:xfrm>
              <a:off x="7781922" y="4114807"/>
              <a:ext cx="342900" cy="342900"/>
              <a:chOff x="1142725" y="669588"/>
              <a:chExt cx="864600" cy="864600"/>
            </a:xfrm>
          </p:grpSpPr>
          <p:sp>
            <p:nvSpPr>
              <p:cNvPr id="4210" name="Google Shape;4210;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1" name="Google Shape;4211;p29"/>
              <p:cNvGrpSpPr/>
              <p:nvPr/>
            </p:nvGrpSpPr>
            <p:grpSpPr>
              <a:xfrm>
                <a:off x="1235016" y="709362"/>
                <a:ext cx="680509" cy="785151"/>
                <a:chOff x="4834325" y="-1032450"/>
                <a:chExt cx="221975" cy="256100"/>
              </a:xfrm>
            </p:grpSpPr>
            <p:sp>
              <p:nvSpPr>
                <p:cNvPr id="4212" name="Google Shape;4212;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15" name="Google Shape;4215;p29"/>
            <p:cNvGrpSpPr/>
            <p:nvPr/>
          </p:nvGrpSpPr>
          <p:grpSpPr>
            <a:xfrm>
              <a:off x="6767511" y="4114804"/>
              <a:ext cx="342900" cy="342900"/>
              <a:chOff x="2007950" y="669588"/>
              <a:chExt cx="864600" cy="864600"/>
            </a:xfrm>
          </p:grpSpPr>
          <p:sp>
            <p:nvSpPr>
              <p:cNvPr id="4216" name="Google Shape;4216;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7" name="Google Shape;4217;p29"/>
              <p:cNvGrpSpPr/>
              <p:nvPr/>
            </p:nvGrpSpPr>
            <p:grpSpPr>
              <a:xfrm>
                <a:off x="2051370" y="773516"/>
                <a:ext cx="777761" cy="656744"/>
                <a:chOff x="1785083" y="-295196"/>
                <a:chExt cx="232800" cy="196571"/>
              </a:xfrm>
            </p:grpSpPr>
            <p:sp>
              <p:nvSpPr>
                <p:cNvPr id="4218" name="Google Shape;4218;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21" name="Google Shape;4221;p29"/>
            <p:cNvGrpSpPr/>
            <p:nvPr/>
          </p:nvGrpSpPr>
          <p:grpSpPr>
            <a:xfrm>
              <a:off x="4062408" y="4114804"/>
              <a:ext cx="342900" cy="342900"/>
              <a:chOff x="2007950" y="669588"/>
              <a:chExt cx="864600" cy="864600"/>
            </a:xfrm>
          </p:grpSpPr>
          <p:sp>
            <p:nvSpPr>
              <p:cNvPr id="4222" name="Google Shape;4222;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3" name="Google Shape;4223;p29"/>
              <p:cNvGrpSpPr/>
              <p:nvPr/>
            </p:nvGrpSpPr>
            <p:grpSpPr>
              <a:xfrm>
                <a:off x="2051370" y="773516"/>
                <a:ext cx="777761" cy="656744"/>
                <a:chOff x="1785083" y="-295196"/>
                <a:chExt cx="232800" cy="196571"/>
              </a:xfrm>
            </p:grpSpPr>
            <p:sp>
              <p:nvSpPr>
                <p:cNvPr id="4224" name="Google Shape;4224;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27" name="Google Shape;4227;p29"/>
            <p:cNvGrpSpPr/>
            <p:nvPr/>
          </p:nvGrpSpPr>
          <p:grpSpPr>
            <a:xfrm>
              <a:off x="1357308" y="4114804"/>
              <a:ext cx="342900" cy="342900"/>
              <a:chOff x="2007950" y="669588"/>
              <a:chExt cx="864600" cy="864600"/>
            </a:xfrm>
          </p:grpSpPr>
          <p:sp>
            <p:nvSpPr>
              <p:cNvPr id="4228" name="Google Shape;4228;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9" name="Google Shape;4229;p29"/>
              <p:cNvGrpSpPr/>
              <p:nvPr/>
            </p:nvGrpSpPr>
            <p:grpSpPr>
              <a:xfrm>
                <a:off x="2051370" y="773516"/>
                <a:ext cx="777761" cy="656744"/>
                <a:chOff x="1785083" y="-295196"/>
                <a:chExt cx="232800" cy="196571"/>
              </a:xfrm>
            </p:grpSpPr>
            <p:sp>
              <p:nvSpPr>
                <p:cNvPr id="4230" name="Google Shape;4230;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33" name="Google Shape;4233;p29"/>
            <p:cNvGrpSpPr/>
            <p:nvPr/>
          </p:nvGrpSpPr>
          <p:grpSpPr>
            <a:xfrm>
              <a:off x="342898" y="4114807"/>
              <a:ext cx="342900" cy="342900"/>
              <a:chOff x="1142725" y="669588"/>
              <a:chExt cx="864600" cy="864600"/>
            </a:xfrm>
          </p:grpSpPr>
          <p:sp>
            <p:nvSpPr>
              <p:cNvPr id="4234" name="Google Shape;4234;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5" name="Google Shape;4235;p29"/>
              <p:cNvGrpSpPr/>
              <p:nvPr/>
            </p:nvGrpSpPr>
            <p:grpSpPr>
              <a:xfrm>
                <a:off x="1235016" y="709362"/>
                <a:ext cx="680509" cy="785151"/>
                <a:chOff x="4834325" y="-1032450"/>
                <a:chExt cx="221975" cy="256100"/>
              </a:xfrm>
            </p:grpSpPr>
            <p:sp>
              <p:nvSpPr>
                <p:cNvPr id="4236" name="Google Shape;4236;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39" name="Google Shape;4239;p29"/>
            <p:cNvGrpSpPr/>
            <p:nvPr/>
          </p:nvGrpSpPr>
          <p:grpSpPr>
            <a:xfrm>
              <a:off x="1019170" y="4457704"/>
              <a:ext cx="342900" cy="342900"/>
              <a:chOff x="2007950" y="669588"/>
              <a:chExt cx="864600" cy="864600"/>
            </a:xfrm>
          </p:grpSpPr>
          <p:sp>
            <p:nvSpPr>
              <p:cNvPr id="4240" name="Google Shape;4240;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1" name="Google Shape;4241;p29"/>
              <p:cNvGrpSpPr/>
              <p:nvPr/>
            </p:nvGrpSpPr>
            <p:grpSpPr>
              <a:xfrm>
                <a:off x="2051370" y="773516"/>
                <a:ext cx="777761" cy="656744"/>
                <a:chOff x="1785083" y="-295196"/>
                <a:chExt cx="232800" cy="196571"/>
              </a:xfrm>
            </p:grpSpPr>
            <p:sp>
              <p:nvSpPr>
                <p:cNvPr id="4242" name="Google Shape;4242;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45" name="Google Shape;4245;p29"/>
            <p:cNvGrpSpPr/>
            <p:nvPr/>
          </p:nvGrpSpPr>
          <p:grpSpPr>
            <a:xfrm>
              <a:off x="3724270" y="4457704"/>
              <a:ext cx="342900" cy="342900"/>
              <a:chOff x="2007950" y="669588"/>
              <a:chExt cx="864600" cy="864600"/>
            </a:xfrm>
          </p:grpSpPr>
          <p:sp>
            <p:nvSpPr>
              <p:cNvPr id="4246" name="Google Shape;4246;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7" name="Google Shape;4247;p29"/>
              <p:cNvGrpSpPr/>
              <p:nvPr/>
            </p:nvGrpSpPr>
            <p:grpSpPr>
              <a:xfrm>
                <a:off x="2051370" y="773516"/>
                <a:ext cx="777761" cy="656744"/>
                <a:chOff x="1785083" y="-295196"/>
                <a:chExt cx="232800" cy="196571"/>
              </a:xfrm>
            </p:grpSpPr>
            <p:sp>
              <p:nvSpPr>
                <p:cNvPr id="4248" name="Google Shape;4248;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1" name="Google Shape;4251;p29"/>
            <p:cNvGrpSpPr/>
            <p:nvPr/>
          </p:nvGrpSpPr>
          <p:grpSpPr>
            <a:xfrm>
              <a:off x="6429370" y="4457704"/>
              <a:ext cx="342900" cy="342900"/>
              <a:chOff x="2007950" y="669588"/>
              <a:chExt cx="864600" cy="864600"/>
            </a:xfrm>
          </p:grpSpPr>
          <p:sp>
            <p:nvSpPr>
              <p:cNvPr id="4252" name="Google Shape;4252;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3" name="Google Shape;4253;p29"/>
              <p:cNvGrpSpPr/>
              <p:nvPr/>
            </p:nvGrpSpPr>
            <p:grpSpPr>
              <a:xfrm>
                <a:off x="2051370" y="773516"/>
                <a:ext cx="777761" cy="656744"/>
                <a:chOff x="1785083" y="-295196"/>
                <a:chExt cx="232800" cy="196571"/>
              </a:xfrm>
            </p:grpSpPr>
            <p:sp>
              <p:nvSpPr>
                <p:cNvPr id="4254" name="Google Shape;4254;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7" name="Google Shape;4257;p29"/>
            <p:cNvGrpSpPr/>
            <p:nvPr/>
          </p:nvGrpSpPr>
          <p:grpSpPr>
            <a:xfrm>
              <a:off x="2371723" y="4114807"/>
              <a:ext cx="342900" cy="342900"/>
              <a:chOff x="1142725" y="669588"/>
              <a:chExt cx="864600" cy="864600"/>
            </a:xfrm>
          </p:grpSpPr>
          <p:sp>
            <p:nvSpPr>
              <p:cNvPr id="4258" name="Google Shape;4258;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9" name="Google Shape;4259;p29"/>
              <p:cNvGrpSpPr/>
              <p:nvPr/>
            </p:nvGrpSpPr>
            <p:grpSpPr>
              <a:xfrm>
                <a:off x="1235016" y="709362"/>
                <a:ext cx="680509" cy="785151"/>
                <a:chOff x="4834325" y="-1032450"/>
                <a:chExt cx="221975" cy="256100"/>
              </a:xfrm>
            </p:grpSpPr>
            <p:sp>
              <p:nvSpPr>
                <p:cNvPr id="4260" name="Google Shape;4260;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3" name="Google Shape;4263;p29"/>
            <p:cNvGrpSpPr/>
            <p:nvPr/>
          </p:nvGrpSpPr>
          <p:grpSpPr>
            <a:xfrm>
              <a:off x="5076820" y="4114807"/>
              <a:ext cx="342900" cy="342900"/>
              <a:chOff x="1142725" y="669588"/>
              <a:chExt cx="864600" cy="864600"/>
            </a:xfrm>
          </p:grpSpPr>
          <p:sp>
            <p:nvSpPr>
              <p:cNvPr id="4264" name="Google Shape;4264;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5" name="Google Shape;4265;p29"/>
              <p:cNvGrpSpPr/>
              <p:nvPr/>
            </p:nvGrpSpPr>
            <p:grpSpPr>
              <a:xfrm>
                <a:off x="1235016" y="709362"/>
                <a:ext cx="680509" cy="785151"/>
                <a:chOff x="4834325" y="-1032450"/>
                <a:chExt cx="221975" cy="256100"/>
              </a:xfrm>
            </p:grpSpPr>
            <p:sp>
              <p:nvSpPr>
                <p:cNvPr id="4266" name="Google Shape;4266;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9" name="Google Shape;4269;p29"/>
            <p:cNvGrpSpPr/>
            <p:nvPr/>
          </p:nvGrpSpPr>
          <p:grpSpPr>
            <a:xfrm>
              <a:off x="8120060" y="4114804"/>
              <a:ext cx="342900" cy="342900"/>
              <a:chOff x="2007950" y="669588"/>
              <a:chExt cx="864600" cy="864600"/>
            </a:xfrm>
          </p:grpSpPr>
          <p:sp>
            <p:nvSpPr>
              <p:cNvPr id="4270" name="Google Shape;4270;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1" name="Google Shape;4271;p29"/>
              <p:cNvGrpSpPr/>
              <p:nvPr/>
            </p:nvGrpSpPr>
            <p:grpSpPr>
              <a:xfrm>
                <a:off x="2051370" y="773516"/>
                <a:ext cx="777761" cy="656744"/>
                <a:chOff x="1785083" y="-295196"/>
                <a:chExt cx="232800" cy="196571"/>
              </a:xfrm>
            </p:grpSpPr>
            <p:sp>
              <p:nvSpPr>
                <p:cNvPr id="4272" name="Google Shape;4272;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75" name="Google Shape;4275;p29"/>
          <p:cNvGrpSpPr/>
          <p:nvPr/>
        </p:nvGrpSpPr>
        <p:grpSpPr>
          <a:xfrm>
            <a:off x="342898" y="342903"/>
            <a:ext cx="8458196" cy="685804"/>
            <a:chOff x="342898" y="342903"/>
            <a:chExt cx="8458196" cy="685804"/>
          </a:xfrm>
        </p:grpSpPr>
        <p:grpSp>
          <p:nvGrpSpPr>
            <p:cNvPr id="4276" name="Google Shape;4276;p29"/>
            <p:cNvGrpSpPr/>
            <p:nvPr/>
          </p:nvGrpSpPr>
          <p:grpSpPr>
            <a:xfrm>
              <a:off x="342900" y="685813"/>
              <a:ext cx="342894" cy="342894"/>
              <a:chOff x="2873198" y="669574"/>
              <a:chExt cx="875400" cy="875400"/>
            </a:xfrm>
          </p:grpSpPr>
          <p:sp>
            <p:nvSpPr>
              <p:cNvPr id="4277" name="Google Shape;4277;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9" name="Google Shape;4279;p29"/>
            <p:cNvGrpSpPr/>
            <p:nvPr/>
          </p:nvGrpSpPr>
          <p:grpSpPr>
            <a:xfrm>
              <a:off x="3048000" y="685813"/>
              <a:ext cx="342894" cy="342894"/>
              <a:chOff x="2873198" y="669574"/>
              <a:chExt cx="875400" cy="875400"/>
            </a:xfrm>
          </p:grpSpPr>
          <p:sp>
            <p:nvSpPr>
              <p:cNvPr id="4280" name="Google Shape;4280;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 name="Google Shape;4282;p29"/>
            <p:cNvGrpSpPr/>
            <p:nvPr/>
          </p:nvGrpSpPr>
          <p:grpSpPr>
            <a:xfrm>
              <a:off x="8458200" y="685813"/>
              <a:ext cx="342894" cy="342894"/>
              <a:chOff x="2873198" y="669574"/>
              <a:chExt cx="875400" cy="875400"/>
            </a:xfrm>
          </p:grpSpPr>
          <p:sp>
            <p:nvSpPr>
              <p:cNvPr id="4283" name="Google Shape;4283;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 name="Google Shape;4285;p29"/>
            <p:cNvGrpSpPr/>
            <p:nvPr/>
          </p:nvGrpSpPr>
          <p:grpSpPr>
            <a:xfrm>
              <a:off x="4738675" y="342903"/>
              <a:ext cx="342894" cy="342894"/>
              <a:chOff x="2873198" y="669574"/>
              <a:chExt cx="875400" cy="875400"/>
            </a:xfrm>
          </p:grpSpPr>
          <p:sp>
            <p:nvSpPr>
              <p:cNvPr id="4286" name="Google Shape;4286;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 name="Google Shape;4288;p29"/>
            <p:cNvGrpSpPr/>
            <p:nvPr/>
          </p:nvGrpSpPr>
          <p:grpSpPr>
            <a:xfrm>
              <a:off x="2033575" y="342903"/>
              <a:ext cx="342894" cy="342894"/>
              <a:chOff x="2873198" y="669574"/>
              <a:chExt cx="875400" cy="875400"/>
            </a:xfrm>
          </p:grpSpPr>
          <p:sp>
            <p:nvSpPr>
              <p:cNvPr id="4289" name="Google Shape;4289;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 name="Google Shape;4291;p29"/>
            <p:cNvGrpSpPr/>
            <p:nvPr/>
          </p:nvGrpSpPr>
          <p:grpSpPr>
            <a:xfrm>
              <a:off x="7105650" y="342903"/>
              <a:ext cx="342894" cy="342894"/>
              <a:chOff x="2873198" y="669574"/>
              <a:chExt cx="875400" cy="875400"/>
            </a:xfrm>
          </p:grpSpPr>
          <p:sp>
            <p:nvSpPr>
              <p:cNvPr id="4292" name="Google Shape;4292;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 name="Google Shape;4294;p29"/>
            <p:cNvGrpSpPr/>
            <p:nvPr/>
          </p:nvGrpSpPr>
          <p:grpSpPr>
            <a:xfrm>
              <a:off x="681036" y="685807"/>
              <a:ext cx="342900" cy="342900"/>
              <a:chOff x="1142725" y="669588"/>
              <a:chExt cx="864600" cy="864600"/>
            </a:xfrm>
          </p:grpSpPr>
          <p:sp>
            <p:nvSpPr>
              <p:cNvPr id="4295" name="Google Shape;4295;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6" name="Google Shape;4296;p29"/>
              <p:cNvGrpSpPr/>
              <p:nvPr/>
            </p:nvGrpSpPr>
            <p:grpSpPr>
              <a:xfrm>
                <a:off x="1235016" y="709362"/>
                <a:ext cx="680509" cy="785151"/>
                <a:chOff x="4834325" y="-1032450"/>
                <a:chExt cx="221975" cy="256100"/>
              </a:xfrm>
            </p:grpSpPr>
            <p:sp>
              <p:nvSpPr>
                <p:cNvPr id="4297" name="Google Shape;4297;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0" name="Google Shape;4300;p29"/>
            <p:cNvGrpSpPr/>
            <p:nvPr/>
          </p:nvGrpSpPr>
          <p:grpSpPr>
            <a:xfrm>
              <a:off x="1357307" y="685807"/>
              <a:ext cx="342900" cy="342900"/>
              <a:chOff x="1142725" y="669588"/>
              <a:chExt cx="864600" cy="864600"/>
            </a:xfrm>
          </p:grpSpPr>
          <p:sp>
            <p:nvSpPr>
              <p:cNvPr id="4301" name="Google Shape;4301;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2" name="Google Shape;4302;p29"/>
              <p:cNvGrpSpPr/>
              <p:nvPr/>
            </p:nvGrpSpPr>
            <p:grpSpPr>
              <a:xfrm>
                <a:off x="1235016" y="709362"/>
                <a:ext cx="680509" cy="785151"/>
                <a:chOff x="4834325" y="-1032450"/>
                <a:chExt cx="221975" cy="256100"/>
              </a:xfrm>
            </p:grpSpPr>
            <p:sp>
              <p:nvSpPr>
                <p:cNvPr id="4303" name="Google Shape;4303;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6" name="Google Shape;4306;p29"/>
            <p:cNvGrpSpPr/>
            <p:nvPr/>
          </p:nvGrpSpPr>
          <p:grpSpPr>
            <a:xfrm>
              <a:off x="2033583" y="685807"/>
              <a:ext cx="342900" cy="342900"/>
              <a:chOff x="1142725" y="669588"/>
              <a:chExt cx="864600" cy="864600"/>
            </a:xfrm>
          </p:grpSpPr>
          <p:sp>
            <p:nvSpPr>
              <p:cNvPr id="4307" name="Google Shape;4307;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8" name="Google Shape;4308;p29"/>
              <p:cNvGrpSpPr/>
              <p:nvPr/>
            </p:nvGrpSpPr>
            <p:grpSpPr>
              <a:xfrm>
                <a:off x="1235016" y="709362"/>
                <a:ext cx="680509" cy="785151"/>
                <a:chOff x="4834325" y="-1032450"/>
                <a:chExt cx="221975" cy="256100"/>
              </a:xfrm>
            </p:grpSpPr>
            <p:sp>
              <p:nvSpPr>
                <p:cNvPr id="4309" name="Google Shape;4309;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2" name="Google Shape;4312;p29"/>
            <p:cNvGrpSpPr/>
            <p:nvPr/>
          </p:nvGrpSpPr>
          <p:grpSpPr>
            <a:xfrm>
              <a:off x="2371722" y="685804"/>
              <a:ext cx="342900" cy="342900"/>
              <a:chOff x="2007950" y="669588"/>
              <a:chExt cx="864600" cy="864600"/>
            </a:xfrm>
          </p:grpSpPr>
          <p:sp>
            <p:nvSpPr>
              <p:cNvPr id="4313" name="Google Shape;4313;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4" name="Google Shape;4314;p29"/>
              <p:cNvGrpSpPr/>
              <p:nvPr/>
            </p:nvGrpSpPr>
            <p:grpSpPr>
              <a:xfrm>
                <a:off x="2051370" y="773516"/>
                <a:ext cx="777761" cy="656744"/>
                <a:chOff x="1785083" y="-295196"/>
                <a:chExt cx="232800" cy="196571"/>
              </a:xfrm>
            </p:grpSpPr>
            <p:sp>
              <p:nvSpPr>
                <p:cNvPr id="4315" name="Google Shape;4315;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8" name="Google Shape;4318;p29"/>
            <p:cNvGrpSpPr/>
            <p:nvPr/>
          </p:nvGrpSpPr>
          <p:grpSpPr>
            <a:xfrm>
              <a:off x="2709860" y="685807"/>
              <a:ext cx="342900" cy="342900"/>
              <a:chOff x="1142725" y="669588"/>
              <a:chExt cx="864600" cy="864600"/>
            </a:xfrm>
          </p:grpSpPr>
          <p:sp>
            <p:nvSpPr>
              <p:cNvPr id="4319" name="Google Shape;4319;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0" name="Google Shape;4320;p29"/>
              <p:cNvGrpSpPr/>
              <p:nvPr/>
            </p:nvGrpSpPr>
            <p:grpSpPr>
              <a:xfrm>
                <a:off x="1235016" y="709362"/>
                <a:ext cx="680509" cy="785151"/>
                <a:chOff x="4834325" y="-1032450"/>
                <a:chExt cx="221975" cy="256100"/>
              </a:xfrm>
            </p:grpSpPr>
            <p:sp>
              <p:nvSpPr>
                <p:cNvPr id="4321" name="Google Shape;4321;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24" name="Google Shape;4324;p29"/>
            <p:cNvGrpSpPr/>
            <p:nvPr/>
          </p:nvGrpSpPr>
          <p:grpSpPr>
            <a:xfrm>
              <a:off x="3386136" y="685807"/>
              <a:ext cx="342900" cy="342900"/>
              <a:chOff x="1142725" y="669588"/>
              <a:chExt cx="864600" cy="864600"/>
            </a:xfrm>
          </p:grpSpPr>
          <p:sp>
            <p:nvSpPr>
              <p:cNvPr id="4325" name="Google Shape;4325;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6" name="Google Shape;4326;p29"/>
              <p:cNvGrpSpPr/>
              <p:nvPr/>
            </p:nvGrpSpPr>
            <p:grpSpPr>
              <a:xfrm>
                <a:off x="1235016" y="709362"/>
                <a:ext cx="680509" cy="785151"/>
                <a:chOff x="4834325" y="-1032450"/>
                <a:chExt cx="221975" cy="256100"/>
              </a:xfrm>
            </p:grpSpPr>
            <p:sp>
              <p:nvSpPr>
                <p:cNvPr id="4327" name="Google Shape;4327;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30" name="Google Shape;4330;p29"/>
            <p:cNvGrpSpPr/>
            <p:nvPr/>
          </p:nvGrpSpPr>
          <p:grpSpPr>
            <a:xfrm>
              <a:off x="4062407" y="685807"/>
              <a:ext cx="342900" cy="342900"/>
              <a:chOff x="1142725" y="669588"/>
              <a:chExt cx="864600" cy="864600"/>
            </a:xfrm>
          </p:grpSpPr>
          <p:sp>
            <p:nvSpPr>
              <p:cNvPr id="4331" name="Google Shape;4331;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2" name="Google Shape;4332;p29"/>
              <p:cNvGrpSpPr/>
              <p:nvPr/>
            </p:nvGrpSpPr>
            <p:grpSpPr>
              <a:xfrm>
                <a:off x="1235016" y="709362"/>
                <a:ext cx="680509" cy="785151"/>
                <a:chOff x="4834325" y="-1032450"/>
                <a:chExt cx="221975" cy="256100"/>
              </a:xfrm>
            </p:grpSpPr>
            <p:sp>
              <p:nvSpPr>
                <p:cNvPr id="4333" name="Google Shape;4333;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36" name="Google Shape;4336;p29"/>
            <p:cNvGrpSpPr/>
            <p:nvPr/>
          </p:nvGrpSpPr>
          <p:grpSpPr>
            <a:xfrm>
              <a:off x="4738683" y="685807"/>
              <a:ext cx="342900" cy="342900"/>
              <a:chOff x="1142725" y="669588"/>
              <a:chExt cx="864600" cy="864600"/>
            </a:xfrm>
          </p:grpSpPr>
          <p:sp>
            <p:nvSpPr>
              <p:cNvPr id="4337" name="Google Shape;4337;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8" name="Google Shape;4338;p29"/>
              <p:cNvGrpSpPr/>
              <p:nvPr/>
            </p:nvGrpSpPr>
            <p:grpSpPr>
              <a:xfrm>
                <a:off x="1235016" y="709362"/>
                <a:ext cx="680509" cy="785151"/>
                <a:chOff x="4834325" y="-1032450"/>
                <a:chExt cx="221975" cy="256100"/>
              </a:xfrm>
            </p:grpSpPr>
            <p:sp>
              <p:nvSpPr>
                <p:cNvPr id="4339" name="Google Shape;4339;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42" name="Google Shape;4342;p29"/>
            <p:cNvGrpSpPr/>
            <p:nvPr/>
          </p:nvGrpSpPr>
          <p:grpSpPr>
            <a:xfrm>
              <a:off x="5076822" y="685804"/>
              <a:ext cx="342900" cy="342900"/>
              <a:chOff x="2007950" y="669588"/>
              <a:chExt cx="864600" cy="864600"/>
            </a:xfrm>
          </p:grpSpPr>
          <p:sp>
            <p:nvSpPr>
              <p:cNvPr id="4343" name="Google Shape;4343;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4" name="Google Shape;4344;p29"/>
              <p:cNvGrpSpPr/>
              <p:nvPr/>
            </p:nvGrpSpPr>
            <p:grpSpPr>
              <a:xfrm>
                <a:off x="2051370" y="773516"/>
                <a:ext cx="777761" cy="656744"/>
                <a:chOff x="1785083" y="-295196"/>
                <a:chExt cx="232800" cy="196571"/>
              </a:xfrm>
            </p:grpSpPr>
            <p:sp>
              <p:nvSpPr>
                <p:cNvPr id="4345" name="Google Shape;4345;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48" name="Google Shape;4348;p29"/>
            <p:cNvGrpSpPr/>
            <p:nvPr/>
          </p:nvGrpSpPr>
          <p:grpSpPr>
            <a:xfrm>
              <a:off x="5414960" y="685807"/>
              <a:ext cx="342900" cy="342900"/>
              <a:chOff x="1142725" y="669588"/>
              <a:chExt cx="864600" cy="864600"/>
            </a:xfrm>
          </p:grpSpPr>
          <p:sp>
            <p:nvSpPr>
              <p:cNvPr id="4349" name="Google Shape;4349;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0" name="Google Shape;4350;p29"/>
              <p:cNvGrpSpPr/>
              <p:nvPr/>
            </p:nvGrpSpPr>
            <p:grpSpPr>
              <a:xfrm>
                <a:off x="1235016" y="709362"/>
                <a:ext cx="680509" cy="785151"/>
                <a:chOff x="4834325" y="-1032450"/>
                <a:chExt cx="221975" cy="256100"/>
              </a:xfrm>
            </p:grpSpPr>
            <p:sp>
              <p:nvSpPr>
                <p:cNvPr id="4351" name="Google Shape;4351;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54" name="Google Shape;4354;p29"/>
            <p:cNvGrpSpPr/>
            <p:nvPr/>
          </p:nvGrpSpPr>
          <p:grpSpPr>
            <a:xfrm>
              <a:off x="6091236" y="685807"/>
              <a:ext cx="342900" cy="342900"/>
              <a:chOff x="1142725" y="669588"/>
              <a:chExt cx="864600" cy="864600"/>
            </a:xfrm>
          </p:grpSpPr>
          <p:sp>
            <p:nvSpPr>
              <p:cNvPr id="4355" name="Google Shape;4355;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6" name="Google Shape;4356;p29"/>
              <p:cNvGrpSpPr/>
              <p:nvPr/>
            </p:nvGrpSpPr>
            <p:grpSpPr>
              <a:xfrm>
                <a:off x="1235016" y="709362"/>
                <a:ext cx="680509" cy="785151"/>
                <a:chOff x="4834325" y="-1032450"/>
                <a:chExt cx="221975" cy="256100"/>
              </a:xfrm>
            </p:grpSpPr>
            <p:sp>
              <p:nvSpPr>
                <p:cNvPr id="4357" name="Google Shape;4357;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60" name="Google Shape;4360;p29"/>
            <p:cNvGrpSpPr/>
            <p:nvPr/>
          </p:nvGrpSpPr>
          <p:grpSpPr>
            <a:xfrm>
              <a:off x="6767507" y="685807"/>
              <a:ext cx="342900" cy="342900"/>
              <a:chOff x="1142725" y="669588"/>
              <a:chExt cx="864600" cy="864600"/>
            </a:xfrm>
          </p:grpSpPr>
          <p:sp>
            <p:nvSpPr>
              <p:cNvPr id="4361" name="Google Shape;4361;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2" name="Google Shape;4362;p29"/>
              <p:cNvGrpSpPr/>
              <p:nvPr/>
            </p:nvGrpSpPr>
            <p:grpSpPr>
              <a:xfrm>
                <a:off x="1235016" y="709362"/>
                <a:ext cx="680509" cy="785151"/>
                <a:chOff x="4834325" y="-1032450"/>
                <a:chExt cx="221975" cy="256100"/>
              </a:xfrm>
            </p:grpSpPr>
            <p:sp>
              <p:nvSpPr>
                <p:cNvPr id="4363" name="Google Shape;4363;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66" name="Google Shape;4366;p29"/>
            <p:cNvGrpSpPr/>
            <p:nvPr/>
          </p:nvGrpSpPr>
          <p:grpSpPr>
            <a:xfrm>
              <a:off x="7443783" y="685807"/>
              <a:ext cx="342900" cy="342900"/>
              <a:chOff x="1142725" y="669588"/>
              <a:chExt cx="864600" cy="864600"/>
            </a:xfrm>
          </p:grpSpPr>
          <p:sp>
            <p:nvSpPr>
              <p:cNvPr id="4367" name="Google Shape;4367;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8" name="Google Shape;4368;p29"/>
              <p:cNvGrpSpPr/>
              <p:nvPr/>
            </p:nvGrpSpPr>
            <p:grpSpPr>
              <a:xfrm>
                <a:off x="1235016" y="709362"/>
                <a:ext cx="680509" cy="785151"/>
                <a:chOff x="4834325" y="-1032450"/>
                <a:chExt cx="221975" cy="256100"/>
              </a:xfrm>
            </p:grpSpPr>
            <p:sp>
              <p:nvSpPr>
                <p:cNvPr id="4369" name="Google Shape;4369;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72" name="Google Shape;4372;p29"/>
            <p:cNvGrpSpPr/>
            <p:nvPr/>
          </p:nvGrpSpPr>
          <p:grpSpPr>
            <a:xfrm>
              <a:off x="7781922" y="685804"/>
              <a:ext cx="342900" cy="342900"/>
              <a:chOff x="2007950" y="669588"/>
              <a:chExt cx="864600" cy="864600"/>
            </a:xfrm>
          </p:grpSpPr>
          <p:sp>
            <p:nvSpPr>
              <p:cNvPr id="4373" name="Google Shape;4373;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4" name="Google Shape;4374;p29"/>
              <p:cNvGrpSpPr/>
              <p:nvPr/>
            </p:nvGrpSpPr>
            <p:grpSpPr>
              <a:xfrm>
                <a:off x="2051370" y="773516"/>
                <a:ext cx="777761" cy="656744"/>
                <a:chOff x="1785083" y="-295196"/>
                <a:chExt cx="232800" cy="196571"/>
              </a:xfrm>
            </p:grpSpPr>
            <p:sp>
              <p:nvSpPr>
                <p:cNvPr id="4375" name="Google Shape;4375;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78" name="Google Shape;4378;p29"/>
            <p:cNvGrpSpPr/>
            <p:nvPr/>
          </p:nvGrpSpPr>
          <p:grpSpPr>
            <a:xfrm>
              <a:off x="8120060" y="685807"/>
              <a:ext cx="342900" cy="342900"/>
              <a:chOff x="1142725" y="669588"/>
              <a:chExt cx="864600" cy="864600"/>
            </a:xfrm>
          </p:grpSpPr>
          <p:sp>
            <p:nvSpPr>
              <p:cNvPr id="4379" name="Google Shape;4379;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0" name="Google Shape;4380;p29"/>
              <p:cNvGrpSpPr/>
              <p:nvPr/>
            </p:nvGrpSpPr>
            <p:grpSpPr>
              <a:xfrm>
                <a:off x="1235016" y="709362"/>
                <a:ext cx="680509" cy="785151"/>
                <a:chOff x="4834325" y="-1032450"/>
                <a:chExt cx="221975" cy="256100"/>
              </a:xfrm>
            </p:grpSpPr>
            <p:sp>
              <p:nvSpPr>
                <p:cNvPr id="4381" name="Google Shape;4381;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84" name="Google Shape;4384;p29"/>
            <p:cNvGrpSpPr/>
            <p:nvPr/>
          </p:nvGrpSpPr>
          <p:grpSpPr>
            <a:xfrm>
              <a:off x="7108036" y="685804"/>
              <a:ext cx="342900" cy="342900"/>
              <a:chOff x="2007950" y="669588"/>
              <a:chExt cx="864600" cy="864600"/>
            </a:xfrm>
          </p:grpSpPr>
          <p:sp>
            <p:nvSpPr>
              <p:cNvPr id="4385" name="Google Shape;4385;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6" name="Google Shape;4386;p29"/>
              <p:cNvGrpSpPr/>
              <p:nvPr/>
            </p:nvGrpSpPr>
            <p:grpSpPr>
              <a:xfrm>
                <a:off x="2051370" y="773516"/>
                <a:ext cx="777761" cy="656744"/>
                <a:chOff x="1785083" y="-295196"/>
                <a:chExt cx="232800" cy="196571"/>
              </a:xfrm>
            </p:grpSpPr>
            <p:sp>
              <p:nvSpPr>
                <p:cNvPr id="4387" name="Google Shape;4387;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0" name="Google Shape;4390;p29"/>
            <p:cNvGrpSpPr/>
            <p:nvPr/>
          </p:nvGrpSpPr>
          <p:grpSpPr>
            <a:xfrm>
              <a:off x="1019175" y="342907"/>
              <a:ext cx="342900" cy="342900"/>
              <a:chOff x="1142725" y="669588"/>
              <a:chExt cx="864600" cy="864600"/>
            </a:xfrm>
          </p:grpSpPr>
          <p:sp>
            <p:nvSpPr>
              <p:cNvPr id="4391" name="Google Shape;4391;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2" name="Google Shape;4392;p29"/>
              <p:cNvGrpSpPr/>
              <p:nvPr/>
            </p:nvGrpSpPr>
            <p:grpSpPr>
              <a:xfrm>
                <a:off x="1235016" y="709362"/>
                <a:ext cx="680509" cy="785151"/>
                <a:chOff x="4834325" y="-1032450"/>
                <a:chExt cx="221975" cy="256100"/>
              </a:xfrm>
            </p:grpSpPr>
            <p:sp>
              <p:nvSpPr>
                <p:cNvPr id="4393" name="Google Shape;4393;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6" name="Google Shape;4396;p29"/>
            <p:cNvGrpSpPr/>
            <p:nvPr/>
          </p:nvGrpSpPr>
          <p:grpSpPr>
            <a:xfrm>
              <a:off x="1695445" y="342907"/>
              <a:ext cx="342900" cy="342900"/>
              <a:chOff x="1142725" y="669588"/>
              <a:chExt cx="864600" cy="864600"/>
            </a:xfrm>
          </p:grpSpPr>
          <p:sp>
            <p:nvSpPr>
              <p:cNvPr id="4397" name="Google Shape;4397;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8" name="Google Shape;4398;p29"/>
              <p:cNvGrpSpPr/>
              <p:nvPr/>
            </p:nvGrpSpPr>
            <p:grpSpPr>
              <a:xfrm>
                <a:off x="1235016" y="709362"/>
                <a:ext cx="680509" cy="785151"/>
                <a:chOff x="4834325" y="-1032450"/>
                <a:chExt cx="221975" cy="256100"/>
              </a:xfrm>
            </p:grpSpPr>
            <p:sp>
              <p:nvSpPr>
                <p:cNvPr id="4399" name="Google Shape;4399;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2" name="Google Shape;4402;p29"/>
            <p:cNvGrpSpPr/>
            <p:nvPr/>
          </p:nvGrpSpPr>
          <p:grpSpPr>
            <a:xfrm>
              <a:off x="681033" y="342904"/>
              <a:ext cx="342900" cy="342900"/>
              <a:chOff x="2007950" y="669588"/>
              <a:chExt cx="864600" cy="864600"/>
            </a:xfrm>
          </p:grpSpPr>
          <p:sp>
            <p:nvSpPr>
              <p:cNvPr id="4403" name="Google Shape;4403;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4" name="Google Shape;4404;p29"/>
              <p:cNvGrpSpPr/>
              <p:nvPr/>
            </p:nvGrpSpPr>
            <p:grpSpPr>
              <a:xfrm>
                <a:off x="2051370" y="773516"/>
                <a:ext cx="777761" cy="656744"/>
                <a:chOff x="1785083" y="-295196"/>
                <a:chExt cx="232800" cy="196571"/>
              </a:xfrm>
            </p:grpSpPr>
            <p:sp>
              <p:nvSpPr>
                <p:cNvPr id="4405" name="Google Shape;4405;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8" name="Google Shape;4408;p29"/>
            <p:cNvGrpSpPr/>
            <p:nvPr/>
          </p:nvGrpSpPr>
          <p:grpSpPr>
            <a:xfrm>
              <a:off x="2709860" y="342904"/>
              <a:ext cx="342900" cy="342900"/>
              <a:chOff x="2007950" y="669588"/>
              <a:chExt cx="864600" cy="864600"/>
            </a:xfrm>
          </p:grpSpPr>
          <p:sp>
            <p:nvSpPr>
              <p:cNvPr id="4409" name="Google Shape;4409;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0" name="Google Shape;4410;p29"/>
              <p:cNvGrpSpPr/>
              <p:nvPr/>
            </p:nvGrpSpPr>
            <p:grpSpPr>
              <a:xfrm>
                <a:off x="2051370" y="773516"/>
                <a:ext cx="777761" cy="656744"/>
                <a:chOff x="1785083" y="-295196"/>
                <a:chExt cx="232800" cy="196571"/>
              </a:xfrm>
            </p:grpSpPr>
            <p:sp>
              <p:nvSpPr>
                <p:cNvPr id="4411" name="Google Shape;4411;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4" name="Google Shape;4414;p29"/>
            <p:cNvGrpSpPr/>
            <p:nvPr/>
          </p:nvGrpSpPr>
          <p:grpSpPr>
            <a:xfrm>
              <a:off x="3047998" y="342907"/>
              <a:ext cx="342900" cy="342900"/>
              <a:chOff x="1142725" y="669588"/>
              <a:chExt cx="864600" cy="864600"/>
            </a:xfrm>
          </p:grpSpPr>
          <p:sp>
            <p:nvSpPr>
              <p:cNvPr id="4415" name="Google Shape;4415;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6" name="Google Shape;4416;p29"/>
              <p:cNvGrpSpPr/>
              <p:nvPr/>
            </p:nvGrpSpPr>
            <p:grpSpPr>
              <a:xfrm>
                <a:off x="1235016" y="709362"/>
                <a:ext cx="680509" cy="785151"/>
                <a:chOff x="4834325" y="-1032450"/>
                <a:chExt cx="221975" cy="256100"/>
              </a:xfrm>
            </p:grpSpPr>
            <p:sp>
              <p:nvSpPr>
                <p:cNvPr id="4417" name="Google Shape;4417;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0" name="Google Shape;4420;p29"/>
            <p:cNvGrpSpPr/>
            <p:nvPr/>
          </p:nvGrpSpPr>
          <p:grpSpPr>
            <a:xfrm>
              <a:off x="3724275" y="342907"/>
              <a:ext cx="342900" cy="342900"/>
              <a:chOff x="1142725" y="669588"/>
              <a:chExt cx="864600" cy="864600"/>
            </a:xfrm>
          </p:grpSpPr>
          <p:sp>
            <p:nvSpPr>
              <p:cNvPr id="4421" name="Google Shape;4421;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 name="Google Shape;4422;p29"/>
              <p:cNvGrpSpPr/>
              <p:nvPr/>
            </p:nvGrpSpPr>
            <p:grpSpPr>
              <a:xfrm>
                <a:off x="1235016" y="709362"/>
                <a:ext cx="680509" cy="785151"/>
                <a:chOff x="4834325" y="-1032450"/>
                <a:chExt cx="221975" cy="256100"/>
              </a:xfrm>
            </p:grpSpPr>
            <p:sp>
              <p:nvSpPr>
                <p:cNvPr id="4423" name="Google Shape;4423;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6" name="Google Shape;4426;p29"/>
            <p:cNvGrpSpPr/>
            <p:nvPr/>
          </p:nvGrpSpPr>
          <p:grpSpPr>
            <a:xfrm>
              <a:off x="4400545" y="342907"/>
              <a:ext cx="342900" cy="342900"/>
              <a:chOff x="1142725" y="669588"/>
              <a:chExt cx="864600" cy="864600"/>
            </a:xfrm>
          </p:grpSpPr>
          <p:sp>
            <p:nvSpPr>
              <p:cNvPr id="4427" name="Google Shape;4427;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8" name="Google Shape;4428;p29"/>
              <p:cNvGrpSpPr/>
              <p:nvPr/>
            </p:nvGrpSpPr>
            <p:grpSpPr>
              <a:xfrm>
                <a:off x="1235016" y="709362"/>
                <a:ext cx="680509" cy="785151"/>
                <a:chOff x="4834325" y="-1032450"/>
                <a:chExt cx="221975" cy="256100"/>
              </a:xfrm>
            </p:grpSpPr>
            <p:sp>
              <p:nvSpPr>
                <p:cNvPr id="4429" name="Google Shape;4429;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32" name="Google Shape;4432;p29"/>
            <p:cNvGrpSpPr/>
            <p:nvPr/>
          </p:nvGrpSpPr>
          <p:grpSpPr>
            <a:xfrm>
              <a:off x="5414960" y="342904"/>
              <a:ext cx="342900" cy="342900"/>
              <a:chOff x="2007950" y="669588"/>
              <a:chExt cx="864600" cy="864600"/>
            </a:xfrm>
          </p:grpSpPr>
          <p:sp>
            <p:nvSpPr>
              <p:cNvPr id="4433" name="Google Shape;4433;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4" name="Google Shape;4434;p29"/>
              <p:cNvGrpSpPr/>
              <p:nvPr/>
            </p:nvGrpSpPr>
            <p:grpSpPr>
              <a:xfrm>
                <a:off x="2051370" y="773516"/>
                <a:ext cx="777761" cy="656744"/>
                <a:chOff x="1785083" y="-295196"/>
                <a:chExt cx="232800" cy="196571"/>
              </a:xfrm>
            </p:grpSpPr>
            <p:sp>
              <p:nvSpPr>
                <p:cNvPr id="4435" name="Google Shape;4435;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38" name="Google Shape;4438;p29"/>
            <p:cNvGrpSpPr/>
            <p:nvPr/>
          </p:nvGrpSpPr>
          <p:grpSpPr>
            <a:xfrm>
              <a:off x="6091236" y="342904"/>
              <a:ext cx="342900" cy="342900"/>
              <a:chOff x="2007950" y="669588"/>
              <a:chExt cx="864600" cy="864600"/>
            </a:xfrm>
          </p:grpSpPr>
          <p:sp>
            <p:nvSpPr>
              <p:cNvPr id="4439" name="Google Shape;4439;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0" name="Google Shape;4440;p29"/>
              <p:cNvGrpSpPr/>
              <p:nvPr/>
            </p:nvGrpSpPr>
            <p:grpSpPr>
              <a:xfrm>
                <a:off x="2051370" y="773516"/>
                <a:ext cx="777761" cy="656744"/>
                <a:chOff x="1785083" y="-295196"/>
                <a:chExt cx="232800" cy="196571"/>
              </a:xfrm>
            </p:grpSpPr>
            <p:sp>
              <p:nvSpPr>
                <p:cNvPr id="4441" name="Google Shape;4441;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44" name="Google Shape;4444;p29"/>
            <p:cNvGrpSpPr/>
            <p:nvPr/>
          </p:nvGrpSpPr>
          <p:grpSpPr>
            <a:xfrm>
              <a:off x="6429375" y="342907"/>
              <a:ext cx="342900" cy="342900"/>
              <a:chOff x="1142725" y="669588"/>
              <a:chExt cx="864600" cy="864600"/>
            </a:xfrm>
          </p:grpSpPr>
          <p:sp>
            <p:nvSpPr>
              <p:cNvPr id="4445" name="Google Shape;4445;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6" name="Google Shape;4446;p29"/>
              <p:cNvGrpSpPr/>
              <p:nvPr/>
            </p:nvGrpSpPr>
            <p:grpSpPr>
              <a:xfrm>
                <a:off x="1235016" y="709362"/>
                <a:ext cx="680509" cy="785151"/>
                <a:chOff x="4834325" y="-1032450"/>
                <a:chExt cx="221975" cy="256100"/>
              </a:xfrm>
            </p:grpSpPr>
            <p:sp>
              <p:nvSpPr>
                <p:cNvPr id="4447" name="Google Shape;4447;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0" name="Google Shape;4450;p29"/>
            <p:cNvGrpSpPr/>
            <p:nvPr/>
          </p:nvGrpSpPr>
          <p:grpSpPr>
            <a:xfrm>
              <a:off x="8458194" y="342907"/>
              <a:ext cx="342900" cy="342900"/>
              <a:chOff x="1142725" y="669588"/>
              <a:chExt cx="864600" cy="864600"/>
            </a:xfrm>
          </p:grpSpPr>
          <p:sp>
            <p:nvSpPr>
              <p:cNvPr id="4451" name="Google Shape;4451;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2" name="Google Shape;4452;p29"/>
              <p:cNvGrpSpPr/>
              <p:nvPr/>
            </p:nvGrpSpPr>
            <p:grpSpPr>
              <a:xfrm>
                <a:off x="1235016" y="709362"/>
                <a:ext cx="680509" cy="785151"/>
                <a:chOff x="4834325" y="-1032450"/>
                <a:chExt cx="221975" cy="256100"/>
              </a:xfrm>
            </p:grpSpPr>
            <p:sp>
              <p:nvSpPr>
                <p:cNvPr id="4453" name="Google Shape;4453;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6" name="Google Shape;4456;p29"/>
            <p:cNvGrpSpPr/>
            <p:nvPr/>
          </p:nvGrpSpPr>
          <p:grpSpPr>
            <a:xfrm>
              <a:off x="7443783" y="342904"/>
              <a:ext cx="342900" cy="342900"/>
              <a:chOff x="2007950" y="669588"/>
              <a:chExt cx="864600" cy="864600"/>
            </a:xfrm>
          </p:grpSpPr>
          <p:sp>
            <p:nvSpPr>
              <p:cNvPr id="4457" name="Google Shape;4457;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8" name="Google Shape;4458;p29"/>
              <p:cNvGrpSpPr/>
              <p:nvPr/>
            </p:nvGrpSpPr>
            <p:grpSpPr>
              <a:xfrm>
                <a:off x="2051370" y="773516"/>
                <a:ext cx="777761" cy="656744"/>
                <a:chOff x="1785083" y="-295196"/>
                <a:chExt cx="232800" cy="196571"/>
              </a:xfrm>
            </p:grpSpPr>
            <p:sp>
              <p:nvSpPr>
                <p:cNvPr id="4459" name="Google Shape;4459;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62" name="Google Shape;4462;p29"/>
            <p:cNvGrpSpPr/>
            <p:nvPr/>
          </p:nvGrpSpPr>
          <p:grpSpPr>
            <a:xfrm>
              <a:off x="7781922" y="342907"/>
              <a:ext cx="342900" cy="342900"/>
              <a:chOff x="1142725" y="669588"/>
              <a:chExt cx="864600" cy="864600"/>
            </a:xfrm>
          </p:grpSpPr>
          <p:sp>
            <p:nvSpPr>
              <p:cNvPr id="4463" name="Google Shape;4463;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4" name="Google Shape;4464;p29"/>
              <p:cNvGrpSpPr/>
              <p:nvPr/>
            </p:nvGrpSpPr>
            <p:grpSpPr>
              <a:xfrm>
                <a:off x="1235016" y="709362"/>
                <a:ext cx="680509" cy="785151"/>
                <a:chOff x="4834325" y="-1032450"/>
                <a:chExt cx="221975" cy="256100"/>
              </a:xfrm>
            </p:grpSpPr>
            <p:sp>
              <p:nvSpPr>
                <p:cNvPr id="4465" name="Google Shape;4465;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68" name="Google Shape;4468;p29"/>
            <p:cNvGrpSpPr/>
            <p:nvPr/>
          </p:nvGrpSpPr>
          <p:grpSpPr>
            <a:xfrm>
              <a:off x="6767511" y="342904"/>
              <a:ext cx="342900" cy="342900"/>
              <a:chOff x="2007950" y="669588"/>
              <a:chExt cx="864600" cy="864600"/>
            </a:xfrm>
          </p:grpSpPr>
          <p:sp>
            <p:nvSpPr>
              <p:cNvPr id="4469" name="Google Shape;4469;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0" name="Google Shape;4470;p29"/>
              <p:cNvGrpSpPr/>
              <p:nvPr/>
            </p:nvGrpSpPr>
            <p:grpSpPr>
              <a:xfrm>
                <a:off x="2051370" y="773516"/>
                <a:ext cx="777761" cy="656744"/>
                <a:chOff x="1785083" y="-295196"/>
                <a:chExt cx="232800" cy="196571"/>
              </a:xfrm>
            </p:grpSpPr>
            <p:sp>
              <p:nvSpPr>
                <p:cNvPr id="4471" name="Google Shape;4471;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74" name="Google Shape;4474;p29"/>
            <p:cNvGrpSpPr/>
            <p:nvPr/>
          </p:nvGrpSpPr>
          <p:grpSpPr>
            <a:xfrm>
              <a:off x="4062408" y="342904"/>
              <a:ext cx="342900" cy="342900"/>
              <a:chOff x="2007950" y="669588"/>
              <a:chExt cx="864600" cy="864600"/>
            </a:xfrm>
          </p:grpSpPr>
          <p:sp>
            <p:nvSpPr>
              <p:cNvPr id="4475" name="Google Shape;4475;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6" name="Google Shape;4476;p29"/>
              <p:cNvGrpSpPr/>
              <p:nvPr/>
            </p:nvGrpSpPr>
            <p:grpSpPr>
              <a:xfrm>
                <a:off x="2051370" y="773516"/>
                <a:ext cx="777761" cy="656744"/>
                <a:chOff x="1785083" y="-295196"/>
                <a:chExt cx="232800" cy="196571"/>
              </a:xfrm>
            </p:grpSpPr>
            <p:sp>
              <p:nvSpPr>
                <p:cNvPr id="4477" name="Google Shape;4477;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0" name="Google Shape;4480;p29"/>
            <p:cNvGrpSpPr/>
            <p:nvPr/>
          </p:nvGrpSpPr>
          <p:grpSpPr>
            <a:xfrm>
              <a:off x="1357308" y="342904"/>
              <a:ext cx="342900" cy="342900"/>
              <a:chOff x="2007950" y="669588"/>
              <a:chExt cx="864600" cy="864600"/>
            </a:xfrm>
          </p:grpSpPr>
          <p:sp>
            <p:nvSpPr>
              <p:cNvPr id="4481" name="Google Shape;4481;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2" name="Google Shape;4482;p29"/>
              <p:cNvGrpSpPr/>
              <p:nvPr/>
            </p:nvGrpSpPr>
            <p:grpSpPr>
              <a:xfrm>
                <a:off x="2051370" y="773516"/>
                <a:ext cx="777761" cy="656744"/>
                <a:chOff x="1785083" y="-295196"/>
                <a:chExt cx="232800" cy="196571"/>
              </a:xfrm>
            </p:grpSpPr>
            <p:sp>
              <p:nvSpPr>
                <p:cNvPr id="4483" name="Google Shape;4483;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6" name="Google Shape;4486;p29"/>
            <p:cNvGrpSpPr/>
            <p:nvPr/>
          </p:nvGrpSpPr>
          <p:grpSpPr>
            <a:xfrm>
              <a:off x="342898" y="342907"/>
              <a:ext cx="342900" cy="342900"/>
              <a:chOff x="1142725" y="669588"/>
              <a:chExt cx="864600" cy="864600"/>
            </a:xfrm>
          </p:grpSpPr>
          <p:sp>
            <p:nvSpPr>
              <p:cNvPr id="4487" name="Google Shape;4487;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8" name="Google Shape;4488;p29"/>
              <p:cNvGrpSpPr/>
              <p:nvPr/>
            </p:nvGrpSpPr>
            <p:grpSpPr>
              <a:xfrm>
                <a:off x="1235016" y="709362"/>
                <a:ext cx="680509" cy="785151"/>
                <a:chOff x="4834325" y="-1032450"/>
                <a:chExt cx="221975" cy="256100"/>
              </a:xfrm>
            </p:grpSpPr>
            <p:sp>
              <p:nvSpPr>
                <p:cNvPr id="4489" name="Google Shape;4489;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2" name="Google Shape;4492;p29"/>
            <p:cNvGrpSpPr/>
            <p:nvPr/>
          </p:nvGrpSpPr>
          <p:grpSpPr>
            <a:xfrm>
              <a:off x="1019170" y="685804"/>
              <a:ext cx="342900" cy="342900"/>
              <a:chOff x="2007950" y="669588"/>
              <a:chExt cx="864600" cy="864600"/>
            </a:xfrm>
          </p:grpSpPr>
          <p:sp>
            <p:nvSpPr>
              <p:cNvPr id="4493" name="Google Shape;4493;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4" name="Google Shape;4494;p29"/>
              <p:cNvGrpSpPr/>
              <p:nvPr/>
            </p:nvGrpSpPr>
            <p:grpSpPr>
              <a:xfrm>
                <a:off x="2051370" y="773516"/>
                <a:ext cx="777761" cy="656744"/>
                <a:chOff x="1785083" y="-295196"/>
                <a:chExt cx="232800" cy="196571"/>
              </a:xfrm>
            </p:grpSpPr>
            <p:sp>
              <p:nvSpPr>
                <p:cNvPr id="4495" name="Google Shape;4495;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8" name="Google Shape;4498;p29"/>
            <p:cNvGrpSpPr/>
            <p:nvPr/>
          </p:nvGrpSpPr>
          <p:grpSpPr>
            <a:xfrm>
              <a:off x="3724270" y="685804"/>
              <a:ext cx="342900" cy="342900"/>
              <a:chOff x="2007950" y="669588"/>
              <a:chExt cx="864600" cy="864600"/>
            </a:xfrm>
          </p:grpSpPr>
          <p:sp>
            <p:nvSpPr>
              <p:cNvPr id="4499" name="Google Shape;4499;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0" name="Google Shape;4500;p29"/>
              <p:cNvGrpSpPr/>
              <p:nvPr/>
            </p:nvGrpSpPr>
            <p:grpSpPr>
              <a:xfrm>
                <a:off x="2051370" y="773516"/>
                <a:ext cx="777761" cy="656744"/>
                <a:chOff x="1785083" y="-295196"/>
                <a:chExt cx="232800" cy="196571"/>
              </a:xfrm>
            </p:grpSpPr>
            <p:sp>
              <p:nvSpPr>
                <p:cNvPr id="4501" name="Google Shape;4501;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4" name="Google Shape;4504;p29"/>
            <p:cNvGrpSpPr/>
            <p:nvPr/>
          </p:nvGrpSpPr>
          <p:grpSpPr>
            <a:xfrm>
              <a:off x="6429370" y="685804"/>
              <a:ext cx="342900" cy="342900"/>
              <a:chOff x="2007950" y="669588"/>
              <a:chExt cx="864600" cy="864600"/>
            </a:xfrm>
          </p:grpSpPr>
          <p:sp>
            <p:nvSpPr>
              <p:cNvPr id="4505" name="Google Shape;4505;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6" name="Google Shape;4506;p29"/>
              <p:cNvGrpSpPr/>
              <p:nvPr/>
            </p:nvGrpSpPr>
            <p:grpSpPr>
              <a:xfrm>
                <a:off x="2051370" y="773516"/>
                <a:ext cx="777761" cy="656744"/>
                <a:chOff x="1785083" y="-295196"/>
                <a:chExt cx="232800" cy="196571"/>
              </a:xfrm>
            </p:grpSpPr>
            <p:sp>
              <p:nvSpPr>
                <p:cNvPr id="4507" name="Google Shape;4507;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0" name="Google Shape;4510;p29"/>
            <p:cNvGrpSpPr/>
            <p:nvPr/>
          </p:nvGrpSpPr>
          <p:grpSpPr>
            <a:xfrm>
              <a:off x="2371723" y="342907"/>
              <a:ext cx="342900" cy="342900"/>
              <a:chOff x="1142725" y="669588"/>
              <a:chExt cx="864600" cy="864600"/>
            </a:xfrm>
          </p:grpSpPr>
          <p:sp>
            <p:nvSpPr>
              <p:cNvPr id="4511" name="Google Shape;4511;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2" name="Google Shape;4512;p29"/>
              <p:cNvGrpSpPr/>
              <p:nvPr/>
            </p:nvGrpSpPr>
            <p:grpSpPr>
              <a:xfrm>
                <a:off x="1235016" y="709362"/>
                <a:ext cx="680509" cy="785151"/>
                <a:chOff x="4834325" y="-1032450"/>
                <a:chExt cx="221975" cy="256100"/>
              </a:xfrm>
            </p:grpSpPr>
            <p:sp>
              <p:nvSpPr>
                <p:cNvPr id="4513" name="Google Shape;4513;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6" name="Google Shape;4516;p29"/>
            <p:cNvGrpSpPr/>
            <p:nvPr/>
          </p:nvGrpSpPr>
          <p:grpSpPr>
            <a:xfrm>
              <a:off x="5076820" y="342907"/>
              <a:ext cx="342900" cy="342900"/>
              <a:chOff x="1142725" y="669588"/>
              <a:chExt cx="864600" cy="864600"/>
            </a:xfrm>
          </p:grpSpPr>
          <p:sp>
            <p:nvSpPr>
              <p:cNvPr id="4517" name="Google Shape;4517;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8" name="Google Shape;4518;p29"/>
              <p:cNvGrpSpPr/>
              <p:nvPr/>
            </p:nvGrpSpPr>
            <p:grpSpPr>
              <a:xfrm>
                <a:off x="1235016" y="709362"/>
                <a:ext cx="680509" cy="785151"/>
                <a:chOff x="4834325" y="-1032450"/>
                <a:chExt cx="221975" cy="256100"/>
              </a:xfrm>
            </p:grpSpPr>
            <p:sp>
              <p:nvSpPr>
                <p:cNvPr id="4519" name="Google Shape;4519;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22" name="Google Shape;4522;p29"/>
            <p:cNvGrpSpPr/>
            <p:nvPr/>
          </p:nvGrpSpPr>
          <p:grpSpPr>
            <a:xfrm>
              <a:off x="8120060" y="342904"/>
              <a:ext cx="342900" cy="342900"/>
              <a:chOff x="2007950" y="669588"/>
              <a:chExt cx="864600" cy="864600"/>
            </a:xfrm>
          </p:grpSpPr>
          <p:sp>
            <p:nvSpPr>
              <p:cNvPr id="4523" name="Google Shape;4523;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4" name="Google Shape;4524;p29"/>
              <p:cNvGrpSpPr/>
              <p:nvPr/>
            </p:nvGrpSpPr>
            <p:grpSpPr>
              <a:xfrm>
                <a:off x="2051370" y="773516"/>
                <a:ext cx="777761" cy="656744"/>
                <a:chOff x="1785083" y="-295196"/>
                <a:chExt cx="232800" cy="196571"/>
              </a:xfrm>
            </p:grpSpPr>
            <p:sp>
              <p:nvSpPr>
                <p:cNvPr id="4525" name="Google Shape;4525;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28" name="Google Shape;4528;p29"/>
            <p:cNvGrpSpPr/>
            <p:nvPr/>
          </p:nvGrpSpPr>
          <p:grpSpPr>
            <a:xfrm>
              <a:off x="5753100" y="685813"/>
              <a:ext cx="342894" cy="342894"/>
              <a:chOff x="2873198" y="669574"/>
              <a:chExt cx="875400" cy="875400"/>
            </a:xfrm>
          </p:grpSpPr>
          <p:sp>
            <p:nvSpPr>
              <p:cNvPr id="4529" name="Google Shape;4529;p2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2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 name="Google Shape;4531;p29"/>
            <p:cNvGrpSpPr/>
            <p:nvPr/>
          </p:nvGrpSpPr>
          <p:grpSpPr>
            <a:xfrm>
              <a:off x="4400547" y="685804"/>
              <a:ext cx="342900" cy="342900"/>
              <a:chOff x="2007950" y="669588"/>
              <a:chExt cx="864600" cy="864600"/>
            </a:xfrm>
          </p:grpSpPr>
          <p:sp>
            <p:nvSpPr>
              <p:cNvPr id="4532" name="Google Shape;4532;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3" name="Google Shape;4533;p29"/>
              <p:cNvGrpSpPr/>
              <p:nvPr/>
            </p:nvGrpSpPr>
            <p:grpSpPr>
              <a:xfrm>
                <a:off x="2051370" y="773516"/>
                <a:ext cx="777761" cy="656744"/>
                <a:chOff x="1785083" y="-295196"/>
                <a:chExt cx="232800" cy="196571"/>
              </a:xfrm>
            </p:grpSpPr>
            <p:sp>
              <p:nvSpPr>
                <p:cNvPr id="4534" name="Google Shape;4534;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7" name="Google Shape;4537;p29"/>
            <p:cNvGrpSpPr/>
            <p:nvPr/>
          </p:nvGrpSpPr>
          <p:grpSpPr>
            <a:xfrm>
              <a:off x="1695447" y="685804"/>
              <a:ext cx="342900" cy="342900"/>
              <a:chOff x="2007950" y="669588"/>
              <a:chExt cx="864600" cy="864600"/>
            </a:xfrm>
          </p:grpSpPr>
          <p:sp>
            <p:nvSpPr>
              <p:cNvPr id="4538" name="Google Shape;4538;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9" name="Google Shape;4539;p29"/>
              <p:cNvGrpSpPr/>
              <p:nvPr/>
            </p:nvGrpSpPr>
            <p:grpSpPr>
              <a:xfrm>
                <a:off x="2051370" y="773516"/>
                <a:ext cx="777761" cy="656744"/>
                <a:chOff x="1785083" y="-295196"/>
                <a:chExt cx="232800" cy="196571"/>
              </a:xfrm>
            </p:grpSpPr>
            <p:sp>
              <p:nvSpPr>
                <p:cNvPr id="4540" name="Google Shape;4540;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3" name="Google Shape;4543;p29"/>
            <p:cNvGrpSpPr/>
            <p:nvPr/>
          </p:nvGrpSpPr>
          <p:grpSpPr>
            <a:xfrm>
              <a:off x="5753095" y="342907"/>
              <a:ext cx="342900" cy="342900"/>
              <a:chOff x="1142725" y="669588"/>
              <a:chExt cx="864600" cy="864600"/>
            </a:xfrm>
          </p:grpSpPr>
          <p:sp>
            <p:nvSpPr>
              <p:cNvPr id="4544" name="Google Shape;4544;p2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5" name="Google Shape;4545;p29"/>
              <p:cNvGrpSpPr/>
              <p:nvPr/>
            </p:nvGrpSpPr>
            <p:grpSpPr>
              <a:xfrm>
                <a:off x="1235016" y="709362"/>
                <a:ext cx="680509" cy="785151"/>
                <a:chOff x="4834325" y="-1032450"/>
                <a:chExt cx="221975" cy="256100"/>
              </a:xfrm>
            </p:grpSpPr>
            <p:sp>
              <p:nvSpPr>
                <p:cNvPr id="4546" name="Google Shape;4546;p2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2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2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9" name="Google Shape;4549;p29"/>
            <p:cNvGrpSpPr/>
            <p:nvPr/>
          </p:nvGrpSpPr>
          <p:grpSpPr>
            <a:xfrm>
              <a:off x="3386133" y="342904"/>
              <a:ext cx="342900" cy="342900"/>
              <a:chOff x="2007950" y="669588"/>
              <a:chExt cx="864600" cy="864600"/>
            </a:xfrm>
          </p:grpSpPr>
          <p:sp>
            <p:nvSpPr>
              <p:cNvPr id="4550" name="Google Shape;4550;p2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1" name="Google Shape;4551;p29"/>
              <p:cNvGrpSpPr/>
              <p:nvPr/>
            </p:nvGrpSpPr>
            <p:grpSpPr>
              <a:xfrm>
                <a:off x="2051370" y="773516"/>
                <a:ext cx="777761" cy="656744"/>
                <a:chOff x="1785083" y="-295196"/>
                <a:chExt cx="232800" cy="196571"/>
              </a:xfrm>
            </p:grpSpPr>
            <p:sp>
              <p:nvSpPr>
                <p:cNvPr id="4552" name="Google Shape;4552;p2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2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2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558"/>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559"/>
        <p:cNvGrpSpPr/>
        <p:nvPr/>
      </p:nvGrpSpPr>
      <p:grpSpPr>
        <a:xfrm>
          <a:off x="0" y="0"/>
          <a:ext cx="0" cy="0"/>
          <a:chOff x="0" y="0"/>
          <a:chExt cx="0" cy="0"/>
        </a:xfrm>
      </p:grpSpPr>
      <p:sp>
        <p:nvSpPr>
          <p:cNvPr id="4560" name="Google Shape;4560;p3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735525" y="746838"/>
            <a:ext cx="3480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 name="Google Shape;16;p4"/>
          <p:cNvSpPr txBox="1">
            <a:spLocks noGrp="1"/>
          </p:cNvSpPr>
          <p:nvPr>
            <p:ph type="body" idx="1"/>
          </p:nvPr>
        </p:nvSpPr>
        <p:spPr>
          <a:xfrm>
            <a:off x="4735525" y="1517563"/>
            <a:ext cx="3480600" cy="28791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Epilogue Light"/>
              <a:buChar char="●"/>
              <a:defRPr/>
            </a:lvl1pPr>
            <a:lvl2pPr marL="914400" lvl="1" indent="-304800" rtl="0">
              <a:lnSpc>
                <a:spcPct val="100000"/>
              </a:lnSpc>
              <a:spcBef>
                <a:spcPts val="0"/>
              </a:spcBef>
              <a:spcAft>
                <a:spcPts val="0"/>
              </a:spcAft>
              <a:buSzPts val="1200"/>
              <a:buFont typeface="Nunito Light"/>
              <a:buChar char="○"/>
              <a:defRPr/>
            </a:lvl2pPr>
            <a:lvl3pPr marL="1371600" lvl="2" indent="-304800" rtl="0">
              <a:lnSpc>
                <a:spcPct val="100000"/>
              </a:lnSpc>
              <a:spcBef>
                <a:spcPts val="0"/>
              </a:spcBef>
              <a:spcAft>
                <a:spcPts val="0"/>
              </a:spcAft>
              <a:buSzPts val="1200"/>
              <a:buFont typeface="Nunito Light"/>
              <a:buChar char="■"/>
              <a:defRPr/>
            </a:lvl3pPr>
            <a:lvl4pPr marL="1828800" lvl="3" indent="-304800" rtl="0">
              <a:lnSpc>
                <a:spcPct val="100000"/>
              </a:lnSpc>
              <a:spcBef>
                <a:spcPts val="0"/>
              </a:spcBef>
              <a:spcAft>
                <a:spcPts val="0"/>
              </a:spcAft>
              <a:buSzPts val="1200"/>
              <a:buFont typeface="Nunito Light"/>
              <a:buChar char="●"/>
              <a:defRPr/>
            </a:lvl4pPr>
            <a:lvl5pPr marL="2286000" lvl="4" indent="-304800" rtl="0">
              <a:lnSpc>
                <a:spcPct val="100000"/>
              </a:lnSpc>
              <a:spcBef>
                <a:spcPts val="0"/>
              </a:spcBef>
              <a:spcAft>
                <a:spcPts val="0"/>
              </a:spcAft>
              <a:buSzPts val="1200"/>
              <a:buFont typeface="Nunito Light"/>
              <a:buChar char="○"/>
              <a:defRPr/>
            </a:lvl5pPr>
            <a:lvl6pPr marL="2743200" lvl="5" indent="-304800" rtl="0">
              <a:lnSpc>
                <a:spcPct val="100000"/>
              </a:lnSpc>
              <a:spcBef>
                <a:spcPts val="0"/>
              </a:spcBef>
              <a:spcAft>
                <a:spcPts val="0"/>
              </a:spcAft>
              <a:buSzPts val="1200"/>
              <a:buFont typeface="Nunito Light"/>
              <a:buChar char="■"/>
              <a:defRPr/>
            </a:lvl6pPr>
            <a:lvl7pPr marL="3200400" lvl="6" indent="-304800" rtl="0">
              <a:lnSpc>
                <a:spcPct val="100000"/>
              </a:lnSpc>
              <a:spcBef>
                <a:spcPts val="0"/>
              </a:spcBef>
              <a:spcAft>
                <a:spcPts val="0"/>
              </a:spcAft>
              <a:buSzPts val="1200"/>
              <a:buFont typeface="Nunito Light"/>
              <a:buChar char="●"/>
              <a:defRPr/>
            </a:lvl7pPr>
            <a:lvl8pPr marL="3657600" lvl="7" indent="-304800" rtl="0">
              <a:lnSpc>
                <a:spcPct val="100000"/>
              </a:lnSpc>
              <a:spcBef>
                <a:spcPts val="0"/>
              </a:spcBef>
              <a:spcAft>
                <a:spcPts val="0"/>
              </a:spcAft>
              <a:buSzPts val="1200"/>
              <a:buFont typeface="Nunito Light"/>
              <a:buChar char="○"/>
              <a:defRPr/>
            </a:lvl8pPr>
            <a:lvl9pPr marL="4114800" lvl="8" indent="-304800" rtl="0">
              <a:lnSpc>
                <a:spcPct val="100000"/>
              </a:lnSpc>
              <a:spcBef>
                <a:spcPts val="0"/>
              </a:spcBef>
              <a:spcAft>
                <a:spcPts val="0"/>
              </a:spcAft>
              <a:buSzPts val="1200"/>
              <a:buFont typeface="Nunito Light"/>
              <a:buChar char="■"/>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15"/>
        <p:cNvGrpSpPr/>
        <p:nvPr/>
      </p:nvGrpSpPr>
      <p:grpSpPr>
        <a:xfrm>
          <a:off x="0" y="0"/>
          <a:ext cx="0" cy="0"/>
          <a:chOff x="0" y="0"/>
          <a:chExt cx="0" cy="0"/>
        </a:xfrm>
      </p:grpSpPr>
      <p:sp>
        <p:nvSpPr>
          <p:cNvPr id="316" name="Google Shape;316;p7"/>
          <p:cNvSpPr txBox="1">
            <a:spLocks noGrp="1"/>
          </p:cNvSpPr>
          <p:nvPr>
            <p:ph type="title"/>
          </p:nvPr>
        </p:nvSpPr>
        <p:spPr>
          <a:xfrm>
            <a:off x="4209175" y="658125"/>
            <a:ext cx="4221600" cy="123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17" name="Google Shape;317;p7"/>
          <p:cNvSpPr txBox="1">
            <a:spLocks noGrp="1"/>
          </p:cNvSpPr>
          <p:nvPr>
            <p:ph type="subTitle" idx="1"/>
          </p:nvPr>
        </p:nvSpPr>
        <p:spPr>
          <a:xfrm>
            <a:off x="4209175" y="1953375"/>
            <a:ext cx="4221600" cy="2532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AutoNum type="arabicPeriod"/>
              <a:defRPr/>
            </a:lvl1pPr>
            <a:lvl2pPr lvl="1" algn="ctr" rtl="0">
              <a:lnSpc>
                <a:spcPct val="100000"/>
              </a:lnSpc>
              <a:spcBef>
                <a:spcPts val="1000"/>
              </a:spcBef>
              <a:spcAft>
                <a:spcPts val="0"/>
              </a:spcAft>
              <a:buClr>
                <a:srgbClr val="E76A28"/>
              </a:buClr>
              <a:buSzPts val="1200"/>
              <a:buFont typeface="Nunito Light"/>
              <a:buAutoNum type="alphaLcPeriod"/>
              <a:defRPr/>
            </a:lvl2pPr>
            <a:lvl3pPr lvl="2" algn="ctr" rtl="0">
              <a:lnSpc>
                <a:spcPct val="100000"/>
              </a:lnSpc>
              <a:spcBef>
                <a:spcPts val="0"/>
              </a:spcBef>
              <a:spcAft>
                <a:spcPts val="0"/>
              </a:spcAft>
              <a:buClr>
                <a:srgbClr val="E76A28"/>
              </a:buClr>
              <a:buSzPts val="1200"/>
              <a:buFont typeface="Nunito Light"/>
              <a:buAutoNum type="romanLcPeriod"/>
              <a:defRPr/>
            </a:lvl3pPr>
            <a:lvl4pPr lvl="3" algn="ctr" rtl="0">
              <a:lnSpc>
                <a:spcPct val="100000"/>
              </a:lnSpc>
              <a:spcBef>
                <a:spcPts val="0"/>
              </a:spcBef>
              <a:spcAft>
                <a:spcPts val="0"/>
              </a:spcAft>
              <a:buClr>
                <a:srgbClr val="E76A28"/>
              </a:buClr>
              <a:buSzPts val="1200"/>
              <a:buFont typeface="Nunito Light"/>
              <a:buAutoNum type="arabicPeriod"/>
              <a:defRPr/>
            </a:lvl4pPr>
            <a:lvl5pPr lvl="4" algn="ctr" rtl="0">
              <a:lnSpc>
                <a:spcPct val="100000"/>
              </a:lnSpc>
              <a:spcBef>
                <a:spcPts val="0"/>
              </a:spcBef>
              <a:spcAft>
                <a:spcPts val="0"/>
              </a:spcAft>
              <a:buClr>
                <a:srgbClr val="E76A28"/>
              </a:buClr>
              <a:buSzPts val="1200"/>
              <a:buFont typeface="Nunito Light"/>
              <a:buAutoNum type="alphaLcPeriod"/>
              <a:defRPr/>
            </a:lvl5pPr>
            <a:lvl6pPr lvl="5" algn="ctr" rtl="0">
              <a:lnSpc>
                <a:spcPct val="100000"/>
              </a:lnSpc>
              <a:spcBef>
                <a:spcPts val="0"/>
              </a:spcBef>
              <a:spcAft>
                <a:spcPts val="0"/>
              </a:spcAft>
              <a:buClr>
                <a:srgbClr val="999999"/>
              </a:buClr>
              <a:buSzPts val="1200"/>
              <a:buFont typeface="Nunito Light"/>
              <a:buAutoNum type="romanLcPeriod"/>
              <a:defRPr/>
            </a:lvl6pPr>
            <a:lvl7pPr lvl="6" algn="ctr" rtl="0">
              <a:lnSpc>
                <a:spcPct val="100000"/>
              </a:lnSpc>
              <a:spcBef>
                <a:spcPts val="0"/>
              </a:spcBef>
              <a:spcAft>
                <a:spcPts val="0"/>
              </a:spcAft>
              <a:buClr>
                <a:srgbClr val="999999"/>
              </a:buClr>
              <a:buSzPts val="1200"/>
              <a:buFont typeface="Nunito Light"/>
              <a:buAutoNum type="arabicPeriod"/>
              <a:defRPr/>
            </a:lvl7pPr>
            <a:lvl8pPr lvl="7" algn="ctr" rtl="0">
              <a:lnSpc>
                <a:spcPct val="100000"/>
              </a:lnSpc>
              <a:spcBef>
                <a:spcPts val="0"/>
              </a:spcBef>
              <a:spcAft>
                <a:spcPts val="0"/>
              </a:spcAft>
              <a:buClr>
                <a:srgbClr val="999999"/>
              </a:buClr>
              <a:buSzPts val="1200"/>
              <a:buFont typeface="Nunito Light"/>
              <a:buAutoNum type="alphaLcPeriod"/>
              <a:defRPr/>
            </a:lvl8pPr>
            <a:lvl9pPr lvl="8" algn="ctr" rtl="0">
              <a:lnSpc>
                <a:spcPct val="100000"/>
              </a:lnSpc>
              <a:spcBef>
                <a:spcPts val="0"/>
              </a:spcBef>
              <a:spcAft>
                <a:spcPts val="0"/>
              </a:spcAft>
              <a:buClr>
                <a:srgbClr val="999999"/>
              </a:buClr>
              <a:buSzPts val="1200"/>
              <a:buFont typeface="Nunito Light"/>
              <a:buAutoNum type="romanLcPeriod"/>
              <a:defRPr/>
            </a:lvl9pPr>
          </a:lstStyle>
          <a:p>
            <a:endParaRPr/>
          </a:p>
        </p:txBody>
      </p:sp>
      <p:sp>
        <p:nvSpPr>
          <p:cNvPr id="318" name="Google Shape;318;p7"/>
          <p:cNvSpPr>
            <a:spLocks noGrp="1"/>
          </p:cNvSpPr>
          <p:nvPr>
            <p:ph type="pic" idx="2"/>
          </p:nvPr>
        </p:nvSpPr>
        <p:spPr>
          <a:xfrm>
            <a:off x="1204200" y="342900"/>
            <a:ext cx="2787000" cy="4457700"/>
          </a:xfrm>
          <a:prstGeom prst="rect">
            <a:avLst/>
          </a:prstGeom>
          <a:noFill/>
          <a:ln>
            <a:noFill/>
          </a:ln>
        </p:spPr>
      </p:sp>
      <p:grpSp>
        <p:nvGrpSpPr>
          <p:cNvPr id="319" name="Google Shape;319;p7"/>
          <p:cNvGrpSpPr/>
          <p:nvPr/>
        </p:nvGrpSpPr>
        <p:grpSpPr>
          <a:xfrm>
            <a:off x="340356" y="342903"/>
            <a:ext cx="685808" cy="4457688"/>
            <a:chOff x="340356" y="342903"/>
            <a:chExt cx="685808" cy="4457688"/>
          </a:xfrm>
        </p:grpSpPr>
        <p:grpSp>
          <p:nvGrpSpPr>
            <p:cNvPr id="320" name="Google Shape;320;p7"/>
            <p:cNvGrpSpPr/>
            <p:nvPr/>
          </p:nvGrpSpPr>
          <p:grpSpPr>
            <a:xfrm>
              <a:off x="340356" y="342903"/>
              <a:ext cx="342907" cy="4457688"/>
              <a:chOff x="340356" y="342903"/>
              <a:chExt cx="342907" cy="4457688"/>
            </a:xfrm>
          </p:grpSpPr>
          <p:grpSp>
            <p:nvGrpSpPr>
              <p:cNvPr id="321" name="Google Shape;321;p7"/>
              <p:cNvGrpSpPr/>
              <p:nvPr/>
            </p:nvGrpSpPr>
            <p:grpSpPr>
              <a:xfrm>
                <a:off x="340359" y="342903"/>
                <a:ext cx="342894" cy="342894"/>
                <a:chOff x="2873198" y="669574"/>
                <a:chExt cx="875400" cy="875400"/>
              </a:xfrm>
            </p:grpSpPr>
            <p:sp>
              <p:nvSpPr>
                <p:cNvPr id="322" name="Google Shape;322;p7"/>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7"/>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 name="Google Shape;324;p7"/>
              <p:cNvGrpSpPr/>
              <p:nvPr/>
            </p:nvGrpSpPr>
            <p:grpSpPr>
              <a:xfrm>
                <a:off x="340359" y="685804"/>
                <a:ext cx="342900" cy="342900"/>
                <a:chOff x="2007950" y="669588"/>
                <a:chExt cx="864600" cy="864600"/>
              </a:xfrm>
            </p:grpSpPr>
            <p:sp>
              <p:nvSpPr>
                <p:cNvPr id="325" name="Google Shape;325;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 name="Google Shape;326;p7"/>
                <p:cNvGrpSpPr/>
                <p:nvPr/>
              </p:nvGrpSpPr>
              <p:grpSpPr>
                <a:xfrm>
                  <a:off x="2051370" y="773516"/>
                  <a:ext cx="777761" cy="656744"/>
                  <a:chOff x="1785083" y="-295196"/>
                  <a:chExt cx="232800" cy="196571"/>
                </a:xfrm>
              </p:grpSpPr>
              <p:sp>
                <p:nvSpPr>
                  <p:cNvPr id="327" name="Google Shape;327;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0" name="Google Shape;330;p7"/>
              <p:cNvGrpSpPr/>
              <p:nvPr/>
            </p:nvGrpSpPr>
            <p:grpSpPr>
              <a:xfrm>
                <a:off x="340360" y="1028707"/>
                <a:ext cx="342900" cy="342900"/>
                <a:chOff x="1142725" y="669588"/>
                <a:chExt cx="864600" cy="864600"/>
              </a:xfrm>
            </p:grpSpPr>
            <p:sp>
              <p:nvSpPr>
                <p:cNvPr id="331" name="Google Shape;331;p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 name="Google Shape;332;p7"/>
                <p:cNvGrpSpPr/>
                <p:nvPr/>
              </p:nvGrpSpPr>
              <p:grpSpPr>
                <a:xfrm>
                  <a:off x="1235016" y="709362"/>
                  <a:ext cx="680509" cy="785151"/>
                  <a:chOff x="4834325" y="-1032450"/>
                  <a:chExt cx="221975" cy="256100"/>
                </a:xfrm>
              </p:grpSpPr>
              <p:sp>
                <p:nvSpPr>
                  <p:cNvPr id="333" name="Google Shape;333;p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6" name="Google Shape;336;p7"/>
              <p:cNvGrpSpPr/>
              <p:nvPr/>
            </p:nvGrpSpPr>
            <p:grpSpPr>
              <a:xfrm>
                <a:off x="340364" y="1714503"/>
                <a:ext cx="342894" cy="342894"/>
                <a:chOff x="2873198" y="669574"/>
                <a:chExt cx="875400" cy="875400"/>
              </a:xfrm>
            </p:grpSpPr>
            <p:sp>
              <p:nvSpPr>
                <p:cNvPr id="337" name="Google Shape;337;p7"/>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7"/>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 name="Google Shape;339;p7"/>
              <p:cNvGrpSpPr/>
              <p:nvPr/>
            </p:nvGrpSpPr>
            <p:grpSpPr>
              <a:xfrm>
                <a:off x="340362" y="1371604"/>
                <a:ext cx="342900" cy="342900"/>
                <a:chOff x="2007950" y="669588"/>
                <a:chExt cx="864600" cy="864600"/>
              </a:xfrm>
            </p:grpSpPr>
            <p:sp>
              <p:nvSpPr>
                <p:cNvPr id="340" name="Google Shape;340;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 name="Google Shape;341;p7"/>
                <p:cNvGrpSpPr/>
                <p:nvPr/>
              </p:nvGrpSpPr>
              <p:grpSpPr>
                <a:xfrm>
                  <a:off x="2051370" y="773516"/>
                  <a:ext cx="777761" cy="656744"/>
                  <a:chOff x="1785083" y="-295196"/>
                  <a:chExt cx="232800" cy="196571"/>
                </a:xfrm>
              </p:grpSpPr>
              <p:sp>
                <p:nvSpPr>
                  <p:cNvPr id="342" name="Google Shape;342;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5" name="Google Shape;345;p7"/>
              <p:cNvGrpSpPr/>
              <p:nvPr/>
            </p:nvGrpSpPr>
            <p:grpSpPr>
              <a:xfrm>
                <a:off x="340356" y="2057404"/>
                <a:ext cx="342900" cy="342900"/>
                <a:chOff x="2007950" y="669588"/>
                <a:chExt cx="864600" cy="864600"/>
              </a:xfrm>
            </p:grpSpPr>
            <p:sp>
              <p:nvSpPr>
                <p:cNvPr id="346" name="Google Shape;346;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 name="Google Shape;347;p7"/>
                <p:cNvGrpSpPr/>
                <p:nvPr/>
              </p:nvGrpSpPr>
              <p:grpSpPr>
                <a:xfrm>
                  <a:off x="2051370" y="773516"/>
                  <a:ext cx="777761" cy="656744"/>
                  <a:chOff x="1785083" y="-295196"/>
                  <a:chExt cx="232800" cy="196571"/>
                </a:xfrm>
              </p:grpSpPr>
              <p:sp>
                <p:nvSpPr>
                  <p:cNvPr id="348" name="Google Shape;348;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1" name="Google Shape;351;p7"/>
              <p:cNvGrpSpPr/>
              <p:nvPr/>
            </p:nvGrpSpPr>
            <p:grpSpPr>
              <a:xfrm>
                <a:off x="340360" y="2400307"/>
                <a:ext cx="342900" cy="342900"/>
                <a:chOff x="1142725" y="669588"/>
                <a:chExt cx="864600" cy="864600"/>
              </a:xfrm>
            </p:grpSpPr>
            <p:sp>
              <p:nvSpPr>
                <p:cNvPr id="352" name="Google Shape;352;p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3" name="Google Shape;353;p7"/>
                <p:cNvGrpSpPr/>
                <p:nvPr/>
              </p:nvGrpSpPr>
              <p:grpSpPr>
                <a:xfrm>
                  <a:off x="1235016" y="709362"/>
                  <a:ext cx="680509" cy="785151"/>
                  <a:chOff x="4834325" y="-1032450"/>
                  <a:chExt cx="221975" cy="256100"/>
                </a:xfrm>
              </p:grpSpPr>
              <p:sp>
                <p:nvSpPr>
                  <p:cNvPr id="354" name="Google Shape;354;p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7" name="Google Shape;357;p7"/>
              <p:cNvGrpSpPr/>
              <p:nvPr/>
            </p:nvGrpSpPr>
            <p:grpSpPr>
              <a:xfrm>
                <a:off x="340358" y="2743204"/>
                <a:ext cx="342900" cy="342900"/>
                <a:chOff x="2007950" y="669588"/>
                <a:chExt cx="864600" cy="864600"/>
              </a:xfrm>
            </p:grpSpPr>
            <p:sp>
              <p:nvSpPr>
                <p:cNvPr id="358" name="Google Shape;358;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 name="Google Shape;359;p7"/>
                <p:cNvGrpSpPr/>
                <p:nvPr/>
              </p:nvGrpSpPr>
              <p:grpSpPr>
                <a:xfrm>
                  <a:off x="2051370" y="773516"/>
                  <a:ext cx="777761" cy="656744"/>
                  <a:chOff x="1785083" y="-295196"/>
                  <a:chExt cx="232800" cy="196571"/>
                </a:xfrm>
              </p:grpSpPr>
              <p:sp>
                <p:nvSpPr>
                  <p:cNvPr id="360" name="Google Shape;360;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 name="Google Shape;363;p7"/>
              <p:cNvGrpSpPr/>
              <p:nvPr/>
            </p:nvGrpSpPr>
            <p:grpSpPr>
              <a:xfrm>
                <a:off x="340361" y="3086103"/>
                <a:ext cx="342900" cy="342900"/>
                <a:chOff x="1142725" y="669588"/>
                <a:chExt cx="864600" cy="864600"/>
              </a:xfrm>
            </p:grpSpPr>
            <p:sp>
              <p:nvSpPr>
                <p:cNvPr id="364" name="Google Shape;364;p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 name="Google Shape;365;p7"/>
                <p:cNvGrpSpPr/>
                <p:nvPr/>
              </p:nvGrpSpPr>
              <p:grpSpPr>
                <a:xfrm>
                  <a:off x="1235016" y="709362"/>
                  <a:ext cx="680509" cy="785151"/>
                  <a:chOff x="4834325" y="-1032450"/>
                  <a:chExt cx="221975" cy="256100"/>
                </a:xfrm>
              </p:grpSpPr>
              <p:sp>
                <p:nvSpPr>
                  <p:cNvPr id="366" name="Google Shape;366;p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 name="Google Shape;369;p7"/>
              <p:cNvGrpSpPr/>
              <p:nvPr/>
            </p:nvGrpSpPr>
            <p:grpSpPr>
              <a:xfrm>
                <a:off x="340362" y="3429003"/>
                <a:ext cx="342894" cy="342894"/>
                <a:chOff x="2873198" y="669574"/>
                <a:chExt cx="875400" cy="875400"/>
              </a:xfrm>
            </p:grpSpPr>
            <p:sp>
              <p:nvSpPr>
                <p:cNvPr id="370" name="Google Shape;370;p7"/>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7"/>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 name="Google Shape;372;p7"/>
              <p:cNvGrpSpPr/>
              <p:nvPr/>
            </p:nvGrpSpPr>
            <p:grpSpPr>
              <a:xfrm>
                <a:off x="340363" y="3771903"/>
                <a:ext cx="342900" cy="342900"/>
                <a:chOff x="1142725" y="669588"/>
                <a:chExt cx="864600" cy="864600"/>
              </a:xfrm>
            </p:grpSpPr>
            <p:sp>
              <p:nvSpPr>
                <p:cNvPr id="373" name="Google Shape;373;p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 name="Google Shape;374;p7"/>
                <p:cNvGrpSpPr/>
                <p:nvPr/>
              </p:nvGrpSpPr>
              <p:grpSpPr>
                <a:xfrm>
                  <a:off x="1235016" y="709362"/>
                  <a:ext cx="680509" cy="785151"/>
                  <a:chOff x="4834325" y="-1032450"/>
                  <a:chExt cx="221975" cy="256100"/>
                </a:xfrm>
              </p:grpSpPr>
              <p:sp>
                <p:nvSpPr>
                  <p:cNvPr id="375" name="Google Shape;375;p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8" name="Google Shape;378;p7"/>
              <p:cNvGrpSpPr/>
              <p:nvPr/>
            </p:nvGrpSpPr>
            <p:grpSpPr>
              <a:xfrm>
                <a:off x="340356" y="4114790"/>
                <a:ext cx="342900" cy="342900"/>
                <a:chOff x="2007950" y="669588"/>
                <a:chExt cx="864600" cy="864600"/>
              </a:xfrm>
            </p:grpSpPr>
            <p:sp>
              <p:nvSpPr>
                <p:cNvPr id="379" name="Google Shape;379;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 name="Google Shape;380;p7"/>
                <p:cNvGrpSpPr/>
                <p:nvPr/>
              </p:nvGrpSpPr>
              <p:grpSpPr>
                <a:xfrm>
                  <a:off x="2051370" y="773516"/>
                  <a:ext cx="777761" cy="656744"/>
                  <a:chOff x="1785083" y="-295196"/>
                  <a:chExt cx="232800" cy="196571"/>
                </a:xfrm>
              </p:grpSpPr>
              <p:sp>
                <p:nvSpPr>
                  <p:cNvPr id="381" name="Google Shape;381;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4" name="Google Shape;384;p7"/>
              <p:cNvGrpSpPr/>
              <p:nvPr/>
            </p:nvGrpSpPr>
            <p:grpSpPr>
              <a:xfrm>
                <a:off x="340357" y="4457690"/>
                <a:ext cx="342900" cy="342900"/>
                <a:chOff x="1142725" y="669588"/>
                <a:chExt cx="864600" cy="864600"/>
              </a:xfrm>
            </p:grpSpPr>
            <p:sp>
              <p:nvSpPr>
                <p:cNvPr id="385" name="Google Shape;385;p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 name="Google Shape;386;p7"/>
                <p:cNvGrpSpPr/>
                <p:nvPr/>
              </p:nvGrpSpPr>
              <p:grpSpPr>
                <a:xfrm>
                  <a:off x="1235016" y="709362"/>
                  <a:ext cx="680509" cy="785151"/>
                  <a:chOff x="4834325" y="-1032450"/>
                  <a:chExt cx="221975" cy="256100"/>
                </a:xfrm>
              </p:grpSpPr>
              <p:sp>
                <p:nvSpPr>
                  <p:cNvPr id="387" name="Google Shape;387;p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90" name="Google Shape;390;p7"/>
            <p:cNvGrpSpPr/>
            <p:nvPr/>
          </p:nvGrpSpPr>
          <p:grpSpPr>
            <a:xfrm>
              <a:off x="683257" y="342904"/>
              <a:ext cx="342907" cy="4457686"/>
              <a:chOff x="683257" y="342904"/>
              <a:chExt cx="342907" cy="4457686"/>
            </a:xfrm>
          </p:grpSpPr>
          <p:grpSp>
            <p:nvGrpSpPr>
              <p:cNvPr id="391" name="Google Shape;391;p7"/>
              <p:cNvGrpSpPr/>
              <p:nvPr/>
            </p:nvGrpSpPr>
            <p:grpSpPr>
              <a:xfrm>
                <a:off x="683260" y="342904"/>
                <a:ext cx="342900" cy="342900"/>
                <a:chOff x="2007950" y="669588"/>
                <a:chExt cx="864600" cy="864600"/>
              </a:xfrm>
            </p:grpSpPr>
            <p:sp>
              <p:nvSpPr>
                <p:cNvPr id="392" name="Google Shape;392;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 name="Google Shape;393;p7"/>
                <p:cNvGrpSpPr/>
                <p:nvPr/>
              </p:nvGrpSpPr>
              <p:grpSpPr>
                <a:xfrm>
                  <a:off x="2051370" y="773516"/>
                  <a:ext cx="777761" cy="656744"/>
                  <a:chOff x="1785083" y="-295196"/>
                  <a:chExt cx="232800" cy="196571"/>
                </a:xfrm>
              </p:grpSpPr>
              <p:sp>
                <p:nvSpPr>
                  <p:cNvPr id="394" name="Google Shape;394;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7" name="Google Shape;397;p7"/>
              <p:cNvGrpSpPr/>
              <p:nvPr/>
            </p:nvGrpSpPr>
            <p:grpSpPr>
              <a:xfrm>
                <a:off x="683260" y="685807"/>
                <a:ext cx="342900" cy="342900"/>
                <a:chOff x="1142725" y="669588"/>
                <a:chExt cx="864600" cy="864600"/>
              </a:xfrm>
            </p:grpSpPr>
            <p:sp>
              <p:nvSpPr>
                <p:cNvPr id="398" name="Google Shape;398;p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 name="Google Shape;399;p7"/>
                <p:cNvGrpSpPr/>
                <p:nvPr/>
              </p:nvGrpSpPr>
              <p:grpSpPr>
                <a:xfrm>
                  <a:off x="1235016" y="709362"/>
                  <a:ext cx="680509" cy="785151"/>
                  <a:chOff x="4834325" y="-1032450"/>
                  <a:chExt cx="221975" cy="256100"/>
                </a:xfrm>
              </p:grpSpPr>
              <p:sp>
                <p:nvSpPr>
                  <p:cNvPr id="400" name="Google Shape;400;p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 name="Google Shape;403;p7"/>
              <p:cNvGrpSpPr/>
              <p:nvPr/>
            </p:nvGrpSpPr>
            <p:grpSpPr>
              <a:xfrm>
                <a:off x="683262" y="1028704"/>
                <a:ext cx="342900" cy="342900"/>
                <a:chOff x="2007950" y="669588"/>
                <a:chExt cx="864600" cy="864600"/>
              </a:xfrm>
            </p:grpSpPr>
            <p:sp>
              <p:nvSpPr>
                <p:cNvPr id="404" name="Google Shape;404;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 name="Google Shape;405;p7"/>
                <p:cNvGrpSpPr/>
                <p:nvPr/>
              </p:nvGrpSpPr>
              <p:grpSpPr>
                <a:xfrm>
                  <a:off x="2051370" y="773516"/>
                  <a:ext cx="777761" cy="656744"/>
                  <a:chOff x="1785083" y="-295196"/>
                  <a:chExt cx="232800" cy="196571"/>
                </a:xfrm>
              </p:grpSpPr>
              <p:sp>
                <p:nvSpPr>
                  <p:cNvPr id="406" name="Google Shape;406;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9" name="Google Shape;409;p7"/>
              <p:cNvGrpSpPr/>
              <p:nvPr/>
            </p:nvGrpSpPr>
            <p:grpSpPr>
              <a:xfrm>
                <a:off x="683257" y="1371607"/>
                <a:ext cx="342900" cy="342900"/>
                <a:chOff x="1142725" y="669588"/>
                <a:chExt cx="864600" cy="864600"/>
              </a:xfrm>
            </p:grpSpPr>
            <p:sp>
              <p:nvSpPr>
                <p:cNvPr id="410" name="Google Shape;410;p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 name="Google Shape;411;p7"/>
                <p:cNvGrpSpPr/>
                <p:nvPr/>
              </p:nvGrpSpPr>
              <p:grpSpPr>
                <a:xfrm>
                  <a:off x="1235016" y="709362"/>
                  <a:ext cx="680509" cy="785151"/>
                  <a:chOff x="4834325" y="-1032450"/>
                  <a:chExt cx="221975" cy="256100"/>
                </a:xfrm>
              </p:grpSpPr>
              <p:sp>
                <p:nvSpPr>
                  <p:cNvPr id="412" name="Google Shape;412;p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5" name="Google Shape;415;p7"/>
              <p:cNvGrpSpPr/>
              <p:nvPr/>
            </p:nvGrpSpPr>
            <p:grpSpPr>
              <a:xfrm>
                <a:off x="683260" y="1714504"/>
                <a:ext cx="342900" cy="342900"/>
                <a:chOff x="2007950" y="669588"/>
                <a:chExt cx="864600" cy="864600"/>
              </a:xfrm>
            </p:grpSpPr>
            <p:sp>
              <p:nvSpPr>
                <p:cNvPr id="416" name="Google Shape;416;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 name="Google Shape;417;p7"/>
                <p:cNvGrpSpPr/>
                <p:nvPr/>
              </p:nvGrpSpPr>
              <p:grpSpPr>
                <a:xfrm>
                  <a:off x="2051370" y="773516"/>
                  <a:ext cx="777761" cy="656744"/>
                  <a:chOff x="1785083" y="-295196"/>
                  <a:chExt cx="232800" cy="196571"/>
                </a:xfrm>
              </p:grpSpPr>
              <p:sp>
                <p:nvSpPr>
                  <p:cNvPr id="418" name="Google Shape;418;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1" name="Google Shape;421;p7"/>
              <p:cNvGrpSpPr/>
              <p:nvPr/>
            </p:nvGrpSpPr>
            <p:grpSpPr>
              <a:xfrm>
                <a:off x="683257" y="2057407"/>
                <a:ext cx="342900" cy="342900"/>
                <a:chOff x="1142725" y="669588"/>
                <a:chExt cx="864600" cy="864600"/>
              </a:xfrm>
            </p:grpSpPr>
            <p:sp>
              <p:nvSpPr>
                <p:cNvPr id="422" name="Google Shape;422;p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 name="Google Shape;423;p7"/>
                <p:cNvGrpSpPr/>
                <p:nvPr/>
              </p:nvGrpSpPr>
              <p:grpSpPr>
                <a:xfrm>
                  <a:off x="1235016" y="709362"/>
                  <a:ext cx="680509" cy="785151"/>
                  <a:chOff x="4834325" y="-1032450"/>
                  <a:chExt cx="221975" cy="256100"/>
                </a:xfrm>
              </p:grpSpPr>
              <p:sp>
                <p:nvSpPr>
                  <p:cNvPr id="424" name="Google Shape;424;p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7" name="Google Shape;427;p7"/>
              <p:cNvGrpSpPr/>
              <p:nvPr/>
            </p:nvGrpSpPr>
            <p:grpSpPr>
              <a:xfrm>
                <a:off x="683262" y="2400304"/>
                <a:ext cx="342900" cy="342900"/>
                <a:chOff x="2007950" y="669588"/>
                <a:chExt cx="864600" cy="864600"/>
              </a:xfrm>
            </p:grpSpPr>
            <p:sp>
              <p:nvSpPr>
                <p:cNvPr id="428" name="Google Shape;428;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 name="Google Shape;429;p7"/>
                <p:cNvGrpSpPr/>
                <p:nvPr/>
              </p:nvGrpSpPr>
              <p:grpSpPr>
                <a:xfrm>
                  <a:off x="2051370" y="773516"/>
                  <a:ext cx="777761" cy="656744"/>
                  <a:chOff x="1785083" y="-295196"/>
                  <a:chExt cx="232800" cy="196571"/>
                </a:xfrm>
              </p:grpSpPr>
              <p:sp>
                <p:nvSpPr>
                  <p:cNvPr id="430" name="Google Shape;430;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3" name="Google Shape;433;p7"/>
              <p:cNvGrpSpPr/>
              <p:nvPr/>
            </p:nvGrpSpPr>
            <p:grpSpPr>
              <a:xfrm>
                <a:off x="683259" y="2743207"/>
                <a:ext cx="342900" cy="342900"/>
                <a:chOff x="1142725" y="669588"/>
                <a:chExt cx="864600" cy="864600"/>
              </a:xfrm>
            </p:grpSpPr>
            <p:sp>
              <p:nvSpPr>
                <p:cNvPr id="434" name="Google Shape;434;p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 name="Google Shape;435;p7"/>
                <p:cNvGrpSpPr/>
                <p:nvPr/>
              </p:nvGrpSpPr>
              <p:grpSpPr>
                <a:xfrm>
                  <a:off x="1235016" y="709362"/>
                  <a:ext cx="680509" cy="785151"/>
                  <a:chOff x="4834325" y="-1032450"/>
                  <a:chExt cx="221975" cy="256100"/>
                </a:xfrm>
              </p:grpSpPr>
              <p:sp>
                <p:nvSpPr>
                  <p:cNvPr id="436" name="Google Shape;436;p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 name="Google Shape;439;p7"/>
              <p:cNvGrpSpPr/>
              <p:nvPr/>
            </p:nvGrpSpPr>
            <p:grpSpPr>
              <a:xfrm>
                <a:off x="683262" y="3086103"/>
                <a:ext cx="342900" cy="342900"/>
                <a:chOff x="2007950" y="669588"/>
                <a:chExt cx="864600" cy="864600"/>
              </a:xfrm>
            </p:grpSpPr>
            <p:sp>
              <p:nvSpPr>
                <p:cNvPr id="440" name="Google Shape;440;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 name="Google Shape;441;p7"/>
                <p:cNvGrpSpPr/>
                <p:nvPr/>
              </p:nvGrpSpPr>
              <p:grpSpPr>
                <a:xfrm>
                  <a:off x="2051370" y="773516"/>
                  <a:ext cx="777761" cy="656744"/>
                  <a:chOff x="1785083" y="-295196"/>
                  <a:chExt cx="232800" cy="196571"/>
                </a:xfrm>
              </p:grpSpPr>
              <p:sp>
                <p:nvSpPr>
                  <p:cNvPr id="442" name="Google Shape;442;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 name="Google Shape;445;p7"/>
              <p:cNvGrpSpPr/>
              <p:nvPr/>
            </p:nvGrpSpPr>
            <p:grpSpPr>
              <a:xfrm>
                <a:off x="683257" y="3429003"/>
                <a:ext cx="342900" cy="342900"/>
                <a:chOff x="1142725" y="669588"/>
                <a:chExt cx="864600" cy="864600"/>
              </a:xfrm>
            </p:grpSpPr>
            <p:sp>
              <p:nvSpPr>
                <p:cNvPr id="446" name="Google Shape;446;p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 name="Google Shape;447;p7"/>
                <p:cNvGrpSpPr/>
                <p:nvPr/>
              </p:nvGrpSpPr>
              <p:grpSpPr>
                <a:xfrm>
                  <a:off x="1235016" y="709362"/>
                  <a:ext cx="680509" cy="785151"/>
                  <a:chOff x="4834325" y="-1032450"/>
                  <a:chExt cx="221975" cy="256100"/>
                </a:xfrm>
              </p:grpSpPr>
              <p:sp>
                <p:nvSpPr>
                  <p:cNvPr id="448" name="Google Shape;448;p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 name="Google Shape;451;p7"/>
              <p:cNvGrpSpPr/>
              <p:nvPr/>
            </p:nvGrpSpPr>
            <p:grpSpPr>
              <a:xfrm>
                <a:off x="683263" y="3771903"/>
                <a:ext cx="342900" cy="342900"/>
                <a:chOff x="2007950" y="669588"/>
                <a:chExt cx="864600" cy="864600"/>
              </a:xfrm>
            </p:grpSpPr>
            <p:sp>
              <p:nvSpPr>
                <p:cNvPr id="452" name="Google Shape;452;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 name="Google Shape;453;p7"/>
                <p:cNvGrpSpPr/>
                <p:nvPr/>
              </p:nvGrpSpPr>
              <p:grpSpPr>
                <a:xfrm>
                  <a:off x="2051370" y="773516"/>
                  <a:ext cx="777761" cy="656744"/>
                  <a:chOff x="1785083" y="-295196"/>
                  <a:chExt cx="232800" cy="196571"/>
                </a:xfrm>
              </p:grpSpPr>
              <p:sp>
                <p:nvSpPr>
                  <p:cNvPr id="454" name="Google Shape;454;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7" name="Google Shape;457;p7"/>
              <p:cNvGrpSpPr/>
              <p:nvPr/>
            </p:nvGrpSpPr>
            <p:grpSpPr>
              <a:xfrm>
                <a:off x="683257" y="4114790"/>
                <a:ext cx="342900" cy="342900"/>
                <a:chOff x="1142725" y="669588"/>
                <a:chExt cx="864600" cy="864600"/>
              </a:xfrm>
            </p:grpSpPr>
            <p:sp>
              <p:nvSpPr>
                <p:cNvPr id="458" name="Google Shape;458;p7"/>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 name="Google Shape;459;p7"/>
                <p:cNvGrpSpPr/>
                <p:nvPr/>
              </p:nvGrpSpPr>
              <p:grpSpPr>
                <a:xfrm>
                  <a:off x="1235016" y="709362"/>
                  <a:ext cx="680509" cy="785151"/>
                  <a:chOff x="4834325" y="-1032450"/>
                  <a:chExt cx="221975" cy="256100"/>
                </a:xfrm>
              </p:grpSpPr>
              <p:sp>
                <p:nvSpPr>
                  <p:cNvPr id="460" name="Google Shape;460;p7"/>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7"/>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7"/>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 name="Google Shape;463;p7"/>
              <p:cNvGrpSpPr/>
              <p:nvPr/>
            </p:nvGrpSpPr>
            <p:grpSpPr>
              <a:xfrm>
                <a:off x="683258" y="4457690"/>
                <a:ext cx="342900" cy="342900"/>
                <a:chOff x="2007950" y="669588"/>
                <a:chExt cx="864600" cy="864600"/>
              </a:xfrm>
            </p:grpSpPr>
            <p:sp>
              <p:nvSpPr>
                <p:cNvPr id="464" name="Google Shape;464;p7"/>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 name="Google Shape;465;p7"/>
                <p:cNvGrpSpPr/>
                <p:nvPr/>
              </p:nvGrpSpPr>
              <p:grpSpPr>
                <a:xfrm>
                  <a:off x="2051370" y="773516"/>
                  <a:ext cx="777761" cy="656744"/>
                  <a:chOff x="1785083" y="-295196"/>
                  <a:chExt cx="232800" cy="196571"/>
                </a:xfrm>
              </p:grpSpPr>
              <p:sp>
                <p:nvSpPr>
                  <p:cNvPr id="466" name="Google Shape;466;p7"/>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7"/>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7"/>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69"/>
        <p:cNvGrpSpPr/>
        <p:nvPr/>
      </p:nvGrpSpPr>
      <p:grpSpPr>
        <a:xfrm>
          <a:off x="0" y="0"/>
          <a:ext cx="0" cy="0"/>
          <a:chOff x="0" y="0"/>
          <a:chExt cx="0" cy="0"/>
        </a:xfrm>
      </p:grpSpPr>
      <p:sp>
        <p:nvSpPr>
          <p:cNvPr id="470" name="Google Shape;470;p8"/>
          <p:cNvSpPr txBox="1">
            <a:spLocks noGrp="1"/>
          </p:cNvSpPr>
          <p:nvPr>
            <p:ph type="title"/>
          </p:nvPr>
        </p:nvSpPr>
        <p:spPr>
          <a:xfrm>
            <a:off x="2096425" y="1307100"/>
            <a:ext cx="49512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8000"/>
              <a:buNone/>
              <a:defRPr sz="8000"/>
            </a:lvl1pPr>
            <a:lvl2pPr lvl="1">
              <a:spcBef>
                <a:spcPts val="0"/>
              </a:spcBef>
              <a:spcAft>
                <a:spcPts val="0"/>
              </a:spcAft>
              <a:buSzPts val="8000"/>
              <a:buNone/>
              <a:defRPr sz="8000"/>
            </a:lvl2pPr>
            <a:lvl3pPr lvl="2">
              <a:spcBef>
                <a:spcPts val="0"/>
              </a:spcBef>
              <a:spcAft>
                <a:spcPts val="0"/>
              </a:spcAft>
              <a:buSzPts val="8000"/>
              <a:buNone/>
              <a:defRPr sz="8000"/>
            </a:lvl3pPr>
            <a:lvl4pPr lvl="3">
              <a:spcBef>
                <a:spcPts val="0"/>
              </a:spcBef>
              <a:spcAft>
                <a:spcPts val="0"/>
              </a:spcAft>
              <a:buSzPts val="8000"/>
              <a:buNone/>
              <a:defRPr sz="8000"/>
            </a:lvl4pPr>
            <a:lvl5pPr lvl="4">
              <a:spcBef>
                <a:spcPts val="0"/>
              </a:spcBef>
              <a:spcAft>
                <a:spcPts val="0"/>
              </a:spcAft>
              <a:buSzPts val="8000"/>
              <a:buNone/>
              <a:defRPr sz="8000"/>
            </a:lvl5pPr>
            <a:lvl6pPr lvl="5">
              <a:spcBef>
                <a:spcPts val="0"/>
              </a:spcBef>
              <a:spcAft>
                <a:spcPts val="0"/>
              </a:spcAft>
              <a:buSzPts val="8000"/>
              <a:buNone/>
              <a:defRPr sz="8000"/>
            </a:lvl6pPr>
            <a:lvl7pPr lvl="6">
              <a:spcBef>
                <a:spcPts val="0"/>
              </a:spcBef>
              <a:spcAft>
                <a:spcPts val="0"/>
              </a:spcAft>
              <a:buSzPts val="8000"/>
              <a:buNone/>
              <a:defRPr sz="8000"/>
            </a:lvl7pPr>
            <a:lvl8pPr lvl="7">
              <a:spcBef>
                <a:spcPts val="0"/>
              </a:spcBef>
              <a:spcAft>
                <a:spcPts val="0"/>
              </a:spcAft>
              <a:buSzPts val="8000"/>
              <a:buNone/>
              <a:defRPr sz="8000"/>
            </a:lvl8pPr>
            <a:lvl9pPr lvl="8">
              <a:spcBef>
                <a:spcPts val="0"/>
              </a:spcBef>
              <a:spcAft>
                <a:spcPts val="0"/>
              </a:spcAft>
              <a:buSzPts val="8000"/>
              <a:buNone/>
              <a:defRPr sz="8000"/>
            </a:lvl9pPr>
          </a:lstStyle>
          <a:p>
            <a:endParaRPr/>
          </a:p>
        </p:txBody>
      </p:sp>
      <p:grpSp>
        <p:nvGrpSpPr>
          <p:cNvPr id="471" name="Google Shape;471;p8"/>
          <p:cNvGrpSpPr/>
          <p:nvPr/>
        </p:nvGrpSpPr>
        <p:grpSpPr>
          <a:xfrm flipH="1">
            <a:off x="342898" y="4114803"/>
            <a:ext cx="8458200" cy="685804"/>
            <a:chOff x="342898" y="4114803"/>
            <a:chExt cx="8458200" cy="685804"/>
          </a:xfrm>
        </p:grpSpPr>
        <p:grpSp>
          <p:nvGrpSpPr>
            <p:cNvPr id="472" name="Google Shape;472;p8"/>
            <p:cNvGrpSpPr/>
            <p:nvPr/>
          </p:nvGrpSpPr>
          <p:grpSpPr>
            <a:xfrm>
              <a:off x="1695450" y="4457713"/>
              <a:ext cx="342894" cy="342894"/>
              <a:chOff x="2873198" y="669574"/>
              <a:chExt cx="875400" cy="875400"/>
            </a:xfrm>
          </p:grpSpPr>
          <p:sp>
            <p:nvSpPr>
              <p:cNvPr id="473" name="Google Shape;473;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 name="Google Shape;475;p8"/>
            <p:cNvGrpSpPr/>
            <p:nvPr/>
          </p:nvGrpSpPr>
          <p:grpSpPr>
            <a:xfrm>
              <a:off x="4400550" y="4457713"/>
              <a:ext cx="342894" cy="342894"/>
              <a:chOff x="2873198" y="669574"/>
              <a:chExt cx="875400" cy="875400"/>
            </a:xfrm>
          </p:grpSpPr>
          <p:sp>
            <p:nvSpPr>
              <p:cNvPr id="476" name="Google Shape;476;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8"/>
            <p:cNvGrpSpPr/>
            <p:nvPr/>
          </p:nvGrpSpPr>
          <p:grpSpPr>
            <a:xfrm>
              <a:off x="7105650" y="4457713"/>
              <a:ext cx="342894" cy="342894"/>
              <a:chOff x="2873198" y="669574"/>
              <a:chExt cx="875400" cy="875400"/>
            </a:xfrm>
          </p:grpSpPr>
          <p:sp>
            <p:nvSpPr>
              <p:cNvPr id="479" name="Google Shape;479;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 name="Google Shape;481;p8"/>
            <p:cNvGrpSpPr/>
            <p:nvPr/>
          </p:nvGrpSpPr>
          <p:grpSpPr>
            <a:xfrm>
              <a:off x="3386125" y="4114803"/>
              <a:ext cx="342894" cy="342894"/>
              <a:chOff x="2873198" y="669574"/>
              <a:chExt cx="875400" cy="875400"/>
            </a:xfrm>
          </p:grpSpPr>
          <p:sp>
            <p:nvSpPr>
              <p:cNvPr id="482" name="Google Shape;482;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 name="Google Shape;484;p8"/>
            <p:cNvGrpSpPr/>
            <p:nvPr/>
          </p:nvGrpSpPr>
          <p:grpSpPr>
            <a:xfrm>
              <a:off x="8458200" y="4114803"/>
              <a:ext cx="342894" cy="342894"/>
              <a:chOff x="2873198" y="669574"/>
              <a:chExt cx="875400" cy="875400"/>
            </a:xfrm>
          </p:grpSpPr>
          <p:sp>
            <p:nvSpPr>
              <p:cNvPr id="485" name="Google Shape;485;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 name="Google Shape;487;p8"/>
            <p:cNvGrpSpPr/>
            <p:nvPr/>
          </p:nvGrpSpPr>
          <p:grpSpPr>
            <a:xfrm>
              <a:off x="681025" y="4114803"/>
              <a:ext cx="342894" cy="342894"/>
              <a:chOff x="2873198" y="669574"/>
              <a:chExt cx="875400" cy="875400"/>
            </a:xfrm>
          </p:grpSpPr>
          <p:sp>
            <p:nvSpPr>
              <p:cNvPr id="488" name="Google Shape;488;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 name="Google Shape;490;p8"/>
            <p:cNvGrpSpPr/>
            <p:nvPr/>
          </p:nvGrpSpPr>
          <p:grpSpPr>
            <a:xfrm>
              <a:off x="5753100" y="4114803"/>
              <a:ext cx="342894" cy="342894"/>
              <a:chOff x="2873198" y="669574"/>
              <a:chExt cx="875400" cy="875400"/>
            </a:xfrm>
          </p:grpSpPr>
          <p:sp>
            <p:nvSpPr>
              <p:cNvPr id="491" name="Google Shape;491;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8"/>
            <p:cNvGrpSpPr/>
            <p:nvPr/>
          </p:nvGrpSpPr>
          <p:grpSpPr>
            <a:xfrm>
              <a:off x="681036" y="4457707"/>
              <a:ext cx="342900" cy="342900"/>
              <a:chOff x="1142725" y="669588"/>
              <a:chExt cx="864600" cy="864600"/>
            </a:xfrm>
          </p:grpSpPr>
          <p:sp>
            <p:nvSpPr>
              <p:cNvPr id="494" name="Google Shape;494;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8"/>
              <p:cNvGrpSpPr/>
              <p:nvPr/>
            </p:nvGrpSpPr>
            <p:grpSpPr>
              <a:xfrm>
                <a:off x="1235016" y="709362"/>
                <a:ext cx="680509" cy="785151"/>
                <a:chOff x="4834325" y="-1032450"/>
                <a:chExt cx="221975" cy="256100"/>
              </a:xfrm>
            </p:grpSpPr>
            <p:sp>
              <p:nvSpPr>
                <p:cNvPr id="496" name="Google Shape;496;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 name="Google Shape;499;p8"/>
            <p:cNvGrpSpPr/>
            <p:nvPr/>
          </p:nvGrpSpPr>
          <p:grpSpPr>
            <a:xfrm>
              <a:off x="342898" y="4457704"/>
              <a:ext cx="342900" cy="342900"/>
              <a:chOff x="2007950" y="669588"/>
              <a:chExt cx="864600" cy="864600"/>
            </a:xfrm>
          </p:grpSpPr>
          <p:sp>
            <p:nvSpPr>
              <p:cNvPr id="500" name="Google Shape;500;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 name="Google Shape;501;p8"/>
              <p:cNvGrpSpPr/>
              <p:nvPr/>
            </p:nvGrpSpPr>
            <p:grpSpPr>
              <a:xfrm>
                <a:off x="2051370" y="773516"/>
                <a:ext cx="777761" cy="656744"/>
                <a:chOff x="1785083" y="-295196"/>
                <a:chExt cx="232800" cy="196571"/>
              </a:xfrm>
            </p:grpSpPr>
            <p:sp>
              <p:nvSpPr>
                <p:cNvPr id="502" name="Google Shape;502;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5" name="Google Shape;505;p8"/>
            <p:cNvGrpSpPr/>
            <p:nvPr/>
          </p:nvGrpSpPr>
          <p:grpSpPr>
            <a:xfrm>
              <a:off x="1357307" y="4457707"/>
              <a:ext cx="342900" cy="342900"/>
              <a:chOff x="1142725" y="669588"/>
              <a:chExt cx="864600" cy="864600"/>
            </a:xfrm>
          </p:grpSpPr>
          <p:sp>
            <p:nvSpPr>
              <p:cNvPr id="506" name="Google Shape;506;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 name="Google Shape;507;p8"/>
              <p:cNvGrpSpPr/>
              <p:nvPr/>
            </p:nvGrpSpPr>
            <p:grpSpPr>
              <a:xfrm>
                <a:off x="1235016" y="709362"/>
                <a:ext cx="680509" cy="785151"/>
                <a:chOff x="4834325" y="-1032450"/>
                <a:chExt cx="221975" cy="256100"/>
              </a:xfrm>
            </p:grpSpPr>
            <p:sp>
              <p:nvSpPr>
                <p:cNvPr id="508" name="Google Shape;508;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 name="Google Shape;511;p8"/>
            <p:cNvGrpSpPr/>
            <p:nvPr/>
          </p:nvGrpSpPr>
          <p:grpSpPr>
            <a:xfrm>
              <a:off x="2033583" y="4457707"/>
              <a:ext cx="342900" cy="342900"/>
              <a:chOff x="1142725" y="669588"/>
              <a:chExt cx="864600" cy="864600"/>
            </a:xfrm>
          </p:grpSpPr>
          <p:sp>
            <p:nvSpPr>
              <p:cNvPr id="512" name="Google Shape;512;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 name="Google Shape;513;p8"/>
              <p:cNvGrpSpPr/>
              <p:nvPr/>
            </p:nvGrpSpPr>
            <p:grpSpPr>
              <a:xfrm>
                <a:off x="1235016" y="709362"/>
                <a:ext cx="680509" cy="785151"/>
                <a:chOff x="4834325" y="-1032450"/>
                <a:chExt cx="221975" cy="256100"/>
              </a:xfrm>
            </p:grpSpPr>
            <p:sp>
              <p:nvSpPr>
                <p:cNvPr id="514" name="Google Shape;514;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7" name="Google Shape;517;p8"/>
            <p:cNvGrpSpPr/>
            <p:nvPr/>
          </p:nvGrpSpPr>
          <p:grpSpPr>
            <a:xfrm>
              <a:off x="2371722" y="4457704"/>
              <a:ext cx="342900" cy="342900"/>
              <a:chOff x="2007950" y="669588"/>
              <a:chExt cx="864600" cy="864600"/>
            </a:xfrm>
          </p:grpSpPr>
          <p:sp>
            <p:nvSpPr>
              <p:cNvPr id="518" name="Google Shape;518;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 name="Google Shape;519;p8"/>
              <p:cNvGrpSpPr/>
              <p:nvPr/>
            </p:nvGrpSpPr>
            <p:grpSpPr>
              <a:xfrm>
                <a:off x="2051370" y="773516"/>
                <a:ext cx="777761" cy="656744"/>
                <a:chOff x="1785083" y="-295196"/>
                <a:chExt cx="232800" cy="196571"/>
              </a:xfrm>
            </p:grpSpPr>
            <p:sp>
              <p:nvSpPr>
                <p:cNvPr id="520" name="Google Shape;520;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 name="Google Shape;523;p8"/>
            <p:cNvGrpSpPr/>
            <p:nvPr/>
          </p:nvGrpSpPr>
          <p:grpSpPr>
            <a:xfrm>
              <a:off x="2709860" y="4457707"/>
              <a:ext cx="342900" cy="342900"/>
              <a:chOff x="1142725" y="669588"/>
              <a:chExt cx="864600" cy="864600"/>
            </a:xfrm>
          </p:grpSpPr>
          <p:sp>
            <p:nvSpPr>
              <p:cNvPr id="524" name="Google Shape;524;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 name="Google Shape;525;p8"/>
              <p:cNvGrpSpPr/>
              <p:nvPr/>
            </p:nvGrpSpPr>
            <p:grpSpPr>
              <a:xfrm>
                <a:off x="1235016" y="709362"/>
                <a:ext cx="680509" cy="785151"/>
                <a:chOff x="4834325" y="-1032450"/>
                <a:chExt cx="221975" cy="256100"/>
              </a:xfrm>
            </p:grpSpPr>
            <p:sp>
              <p:nvSpPr>
                <p:cNvPr id="526" name="Google Shape;526;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 name="Google Shape;529;p8"/>
            <p:cNvGrpSpPr/>
            <p:nvPr/>
          </p:nvGrpSpPr>
          <p:grpSpPr>
            <a:xfrm>
              <a:off x="3047998" y="4457704"/>
              <a:ext cx="342900" cy="342900"/>
              <a:chOff x="2007950" y="669588"/>
              <a:chExt cx="864600" cy="864600"/>
            </a:xfrm>
          </p:grpSpPr>
          <p:sp>
            <p:nvSpPr>
              <p:cNvPr id="530" name="Google Shape;530;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 name="Google Shape;531;p8"/>
              <p:cNvGrpSpPr/>
              <p:nvPr/>
            </p:nvGrpSpPr>
            <p:grpSpPr>
              <a:xfrm>
                <a:off x="2051370" y="773516"/>
                <a:ext cx="777761" cy="656744"/>
                <a:chOff x="1785083" y="-295196"/>
                <a:chExt cx="232800" cy="196571"/>
              </a:xfrm>
            </p:grpSpPr>
            <p:sp>
              <p:nvSpPr>
                <p:cNvPr id="532" name="Google Shape;532;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 name="Google Shape;535;p8"/>
            <p:cNvGrpSpPr/>
            <p:nvPr/>
          </p:nvGrpSpPr>
          <p:grpSpPr>
            <a:xfrm>
              <a:off x="3386136" y="4457707"/>
              <a:ext cx="342900" cy="342900"/>
              <a:chOff x="1142725" y="669588"/>
              <a:chExt cx="864600" cy="864600"/>
            </a:xfrm>
          </p:grpSpPr>
          <p:sp>
            <p:nvSpPr>
              <p:cNvPr id="536" name="Google Shape;536;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 name="Google Shape;537;p8"/>
              <p:cNvGrpSpPr/>
              <p:nvPr/>
            </p:nvGrpSpPr>
            <p:grpSpPr>
              <a:xfrm>
                <a:off x="1235016" y="709362"/>
                <a:ext cx="680509" cy="785151"/>
                <a:chOff x="4834325" y="-1032450"/>
                <a:chExt cx="221975" cy="256100"/>
              </a:xfrm>
            </p:grpSpPr>
            <p:sp>
              <p:nvSpPr>
                <p:cNvPr id="538" name="Google Shape;538;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1" name="Google Shape;541;p8"/>
            <p:cNvGrpSpPr/>
            <p:nvPr/>
          </p:nvGrpSpPr>
          <p:grpSpPr>
            <a:xfrm>
              <a:off x="4062407" y="4457707"/>
              <a:ext cx="342900" cy="342900"/>
              <a:chOff x="1142725" y="669588"/>
              <a:chExt cx="864600" cy="864600"/>
            </a:xfrm>
          </p:grpSpPr>
          <p:sp>
            <p:nvSpPr>
              <p:cNvPr id="542" name="Google Shape;542;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 name="Google Shape;543;p8"/>
              <p:cNvGrpSpPr/>
              <p:nvPr/>
            </p:nvGrpSpPr>
            <p:grpSpPr>
              <a:xfrm>
                <a:off x="1235016" y="709362"/>
                <a:ext cx="680509" cy="785151"/>
                <a:chOff x="4834325" y="-1032450"/>
                <a:chExt cx="221975" cy="256100"/>
              </a:xfrm>
            </p:grpSpPr>
            <p:sp>
              <p:nvSpPr>
                <p:cNvPr id="544" name="Google Shape;544;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7" name="Google Shape;547;p8"/>
            <p:cNvGrpSpPr/>
            <p:nvPr/>
          </p:nvGrpSpPr>
          <p:grpSpPr>
            <a:xfrm>
              <a:off x="4738683" y="4457707"/>
              <a:ext cx="342900" cy="342900"/>
              <a:chOff x="1142725" y="669588"/>
              <a:chExt cx="864600" cy="864600"/>
            </a:xfrm>
          </p:grpSpPr>
          <p:sp>
            <p:nvSpPr>
              <p:cNvPr id="548" name="Google Shape;548;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 name="Google Shape;549;p8"/>
              <p:cNvGrpSpPr/>
              <p:nvPr/>
            </p:nvGrpSpPr>
            <p:grpSpPr>
              <a:xfrm>
                <a:off x="1235016" y="709362"/>
                <a:ext cx="680509" cy="785151"/>
                <a:chOff x="4834325" y="-1032450"/>
                <a:chExt cx="221975" cy="256100"/>
              </a:xfrm>
            </p:grpSpPr>
            <p:sp>
              <p:nvSpPr>
                <p:cNvPr id="550" name="Google Shape;550;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3" name="Google Shape;553;p8"/>
            <p:cNvGrpSpPr/>
            <p:nvPr/>
          </p:nvGrpSpPr>
          <p:grpSpPr>
            <a:xfrm>
              <a:off x="5076822" y="4457704"/>
              <a:ext cx="342900" cy="342900"/>
              <a:chOff x="2007950" y="669588"/>
              <a:chExt cx="864600" cy="864600"/>
            </a:xfrm>
          </p:grpSpPr>
          <p:sp>
            <p:nvSpPr>
              <p:cNvPr id="554" name="Google Shape;554;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 name="Google Shape;555;p8"/>
              <p:cNvGrpSpPr/>
              <p:nvPr/>
            </p:nvGrpSpPr>
            <p:grpSpPr>
              <a:xfrm>
                <a:off x="2051370" y="773516"/>
                <a:ext cx="777761" cy="656744"/>
                <a:chOff x="1785083" y="-295196"/>
                <a:chExt cx="232800" cy="196571"/>
              </a:xfrm>
            </p:grpSpPr>
            <p:sp>
              <p:nvSpPr>
                <p:cNvPr id="556" name="Google Shape;556;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 name="Google Shape;559;p8"/>
            <p:cNvGrpSpPr/>
            <p:nvPr/>
          </p:nvGrpSpPr>
          <p:grpSpPr>
            <a:xfrm>
              <a:off x="5414960" y="4457707"/>
              <a:ext cx="342900" cy="342900"/>
              <a:chOff x="1142725" y="669588"/>
              <a:chExt cx="864600" cy="864600"/>
            </a:xfrm>
          </p:grpSpPr>
          <p:sp>
            <p:nvSpPr>
              <p:cNvPr id="560" name="Google Shape;560;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 name="Google Shape;561;p8"/>
              <p:cNvGrpSpPr/>
              <p:nvPr/>
            </p:nvGrpSpPr>
            <p:grpSpPr>
              <a:xfrm>
                <a:off x="1235016" y="709362"/>
                <a:ext cx="680509" cy="785151"/>
                <a:chOff x="4834325" y="-1032450"/>
                <a:chExt cx="221975" cy="256100"/>
              </a:xfrm>
            </p:grpSpPr>
            <p:sp>
              <p:nvSpPr>
                <p:cNvPr id="562" name="Google Shape;562;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 name="Google Shape;565;p8"/>
            <p:cNvGrpSpPr/>
            <p:nvPr/>
          </p:nvGrpSpPr>
          <p:grpSpPr>
            <a:xfrm>
              <a:off x="5753098" y="4457704"/>
              <a:ext cx="342900" cy="342900"/>
              <a:chOff x="2007950" y="669588"/>
              <a:chExt cx="864600" cy="864600"/>
            </a:xfrm>
          </p:grpSpPr>
          <p:sp>
            <p:nvSpPr>
              <p:cNvPr id="566" name="Google Shape;566;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 name="Google Shape;567;p8"/>
              <p:cNvGrpSpPr/>
              <p:nvPr/>
            </p:nvGrpSpPr>
            <p:grpSpPr>
              <a:xfrm>
                <a:off x="2051370" y="773516"/>
                <a:ext cx="777761" cy="656744"/>
                <a:chOff x="1785083" y="-295196"/>
                <a:chExt cx="232800" cy="196571"/>
              </a:xfrm>
            </p:grpSpPr>
            <p:sp>
              <p:nvSpPr>
                <p:cNvPr id="568" name="Google Shape;568;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 name="Google Shape;571;p8"/>
            <p:cNvGrpSpPr/>
            <p:nvPr/>
          </p:nvGrpSpPr>
          <p:grpSpPr>
            <a:xfrm>
              <a:off x="6091236" y="4457707"/>
              <a:ext cx="342900" cy="342900"/>
              <a:chOff x="1142725" y="669588"/>
              <a:chExt cx="864600" cy="864600"/>
            </a:xfrm>
          </p:grpSpPr>
          <p:sp>
            <p:nvSpPr>
              <p:cNvPr id="572" name="Google Shape;572;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 name="Google Shape;573;p8"/>
              <p:cNvGrpSpPr/>
              <p:nvPr/>
            </p:nvGrpSpPr>
            <p:grpSpPr>
              <a:xfrm>
                <a:off x="1235016" y="709362"/>
                <a:ext cx="680509" cy="785151"/>
                <a:chOff x="4834325" y="-1032450"/>
                <a:chExt cx="221975" cy="256100"/>
              </a:xfrm>
            </p:grpSpPr>
            <p:sp>
              <p:nvSpPr>
                <p:cNvPr id="574" name="Google Shape;574;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 name="Google Shape;577;p8"/>
            <p:cNvGrpSpPr/>
            <p:nvPr/>
          </p:nvGrpSpPr>
          <p:grpSpPr>
            <a:xfrm>
              <a:off x="6767507" y="4457707"/>
              <a:ext cx="342900" cy="342900"/>
              <a:chOff x="1142725" y="669588"/>
              <a:chExt cx="864600" cy="864600"/>
            </a:xfrm>
          </p:grpSpPr>
          <p:sp>
            <p:nvSpPr>
              <p:cNvPr id="578" name="Google Shape;578;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 name="Google Shape;579;p8"/>
              <p:cNvGrpSpPr/>
              <p:nvPr/>
            </p:nvGrpSpPr>
            <p:grpSpPr>
              <a:xfrm>
                <a:off x="1235016" y="709362"/>
                <a:ext cx="680509" cy="785151"/>
                <a:chOff x="4834325" y="-1032450"/>
                <a:chExt cx="221975" cy="256100"/>
              </a:xfrm>
            </p:grpSpPr>
            <p:sp>
              <p:nvSpPr>
                <p:cNvPr id="580" name="Google Shape;580;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3" name="Google Shape;583;p8"/>
            <p:cNvGrpSpPr/>
            <p:nvPr/>
          </p:nvGrpSpPr>
          <p:grpSpPr>
            <a:xfrm>
              <a:off x="7443783" y="4457707"/>
              <a:ext cx="342900" cy="342900"/>
              <a:chOff x="1142725" y="669588"/>
              <a:chExt cx="864600" cy="864600"/>
            </a:xfrm>
          </p:grpSpPr>
          <p:sp>
            <p:nvSpPr>
              <p:cNvPr id="584" name="Google Shape;584;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 name="Google Shape;585;p8"/>
              <p:cNvGrpSpPr/>
              <p:nvPr/>
            </p:nvGrpSpPr>
            <p:grpSpPr>
              <a:xfrm>
                <a:off x="1235016" y="709362"/>
                <a:ext cx="680509" cy="785151"/>
                <a:chOff x="4834325" y="-1032450"/>
                <a:chExt cx="221975" cy="256100"/>
              </a:xfrm>
            </p:grpSpPr>
            <p:sp>
              <p:nvSpPr>
                <p:cNvPr id="586" name="Google Shape;586;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9" name="Google Shape;589;p8"/>
            <p:cNvGrpSpPr/>
            <p:nvPr/>
          </p:nvGrpSpPr>
          <p:grpSpPr>
            <a:xfrm>
              <a:off x="7781922" y="4457704"/>
              <a:ext cx="342900" cy="342900"/>
              <a:chOff x="2007950" y="669588"/>
              <a:chExt cx="864600" cy="864600"/>
            </a:xfrm>
          </p:grpSpPr>
          <p:sp>
            <p:nvSpPr>
              <p:cNvPr id="590" name="Google Shape;590;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 name="Google Shape;591;p8"/>
              <p:cNvGrpSpPr/>
              <p:nvPr/>
            </p:nvGrpSpPr>
            <p:grpSpPr>
              <a:xfrm>
                <a:off x="2051370" y="773516"/>
                <a:ext cx="777761" cy="656744"/>
                <a:chOff x="1785083" y="-295196"/>
                <a:chExt cx="232800" cy="196571"/>
              </a:xfrm>
            </p:grpSpPr>
            <p:sp>
              <p:nvSpPr>
                <p:cNvPr id="592" name="Google Shape;592;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5" name="Google Shape;595;p8"/>
            <p:cNvGrpSpPr/>
            <p:nvPr/>
          </p:nvGrpSpPr>
          <p:grpSpPr>
            <a:xfrm>
              <a:off x="8120060" y="4457707"/>
              <a:ext cx="342900" cy="342900"/>
              <a:chOff x="1142725" y="669588"/>
              <a:chExt cx="864600" cy="864600"/>
            </a:xfrm>
          </p:grpSpPr>
          <p:sp>
            <p:nvSpPr>
              <p:cNvPr id="596" name="Google Shape;596;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 name="Google Shape;597;p8"/>
              <p:cNvGrpSpPr/>
              <p:nvPr/>
            </p:nvGrpSpPr>
            <p:grpSpPr>
              <a:xfrm>
                <a:off x="1235016" y="709362"/>
                <a:ext cx="680509" cy="785151"/>
                <a:chOff x="4834325" y="-1032450"/>
                <a:chExt cx="221975" cy="256100"/>
              </a:xfrm>
            </p:grpSpPr>
            <p:sp>
              <p:nvSpPr>
                <p:cNvPr id="598" name="Google Shape;598;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1" name="Google Shape;601;p8"/>
            <p:cNvGrpSpPr/>
            <p:nvPr/>
          </p:nvGrpSpPr>
          <p:grpSpPr>
            <a:xfrm>
              <a:off x="8458198" y="4457704"/>
              <a:ext cx="342900" cy="342900"/>
              <a:chOff x="2007950" y="669588"/>
              <a:chExt cx="864600" cy="864600"/>
            </a:xfrm>
          </p:grpSpPr>
          <p:sp>
            <p:nvSpPr>
              <p:cNvPr id="602" name="Google Shape;602;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 name="Google Shape;603;p8"/>
              <p:cNvGrpSpPr/>
              <p:nvPr/>
            </p:nvGrpSpPr>
            <p:grpSpPr>
              <a:xfrm>
                <a:off x="2051370" y="773516"/>
                <a:ext cx="777761" cy="656744"/>
                <a:chOff x="1785083" y="-295196"/>
                <a:chExt cx="232800" cy="196571"/>
              </a:xfrm>
            </p:grpSpPr>
            <p:sp>
              <p:nvSpPr>
                <p:cNvPr id="604" name="Google Shape;604;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7" name="Google Shape;607;p8"/>
            <p:cNvGrpSpPr/>
            <p:nvPr/>
          </p:nvGrpSpPr>
          <p:grpSpPr>
            <a:xfrm>
              <a:off x="1019175" y="4114807"/>
              <a:ext cx="342900" cy="342900"/>
              <a:chOff x="1142725" y="669588"/>
              <a:chExt cx="864600" cy="864600"/>
            </a:xfrm>
          </p:grpSpPr>
          <p:sp>
            <p:nvSpPr>
              <p:cNvPr id="608" name="Google Shape;608;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 name="Google Shape;609;p8"/>
              <p:cNvGrpSpPr/>
              <p:nvPr/>
            </p:nvGrpSpPr>
            <p:grpSpPr>
              <a:xfrm>
                <a:off x="1235016" y="709362"/>
                <a:ext cx="680509" cy="785151"/>
                <a:chOff x="4834325" y="-1032450"/>
                <a:chExt cx="221975" cy="256100"/>
              </a:xfrm>
            </p:grpSpPr>
            <p:sp>
              <p:nvSpPr>
                <p:cNvPr id="610" name="Google Shape;610;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 name="Google Shape;613;p8"/>
            <p:cNvGrpSpPr/>
            <p:nvPr/>
          </p:nvGrpSpPr>
          <p:grpSpPr>
            <a:xfrm>
              <a:off x="1695445" y="4114807"/>
              <a:ext cx="342900" cy="342900"/>
              <a:chOff x="1142725" y="669588"/>
              <a:chExt cx="864600" cy="864600"/>
            </a:xfrm>
          </p:grpSpPr>
          <p:sp>
            <p:nvSpPr>
              <p:cNvPr id="614" name="Google Shape;614;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 name="Google Shape;615;p8"/>
              <p:cNvGrpSpPr/>
              <p:nvPr/>
            </p:nvGrpSpPr>
            <p:grpSpPr>
              <a:xfrm>
                <a:off x="1235016" y="709362"/>
                <a:ext cx="680509" cy="785151"/>
                <a:chOff x="4834325" y="-1032450"/>
                <a:chExt cx="221975" cy="256100"/>
              </a:xfrm>
            </p:grpSpPr>
            <p:sp>
              <p:nvSpPr>
                <p:cNvPr id="616" name="Google Shape;616;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9" name="Google Shape;619;p8"/>
            <p:cNvGrpSpPr/>
            <p:nvPr/>
          </p:nvGrpSpPr>
          <p:grpSpPr>
            <a:xfrm>
              <a:off x="2033583" y="4114804"/>
              <a:ext cx="342900" cy="342900"/>
              <a:chOff x="2007950" y="669588"/>
              <a:chExt cx="864600" cy="864600"/>
            </a:xfrm>
          </p:grpSpPr>
          <p:sp>
            <p:nvSpPr>
              <p:cNvPr id="620" name="Google Shape;620;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 name="Google Shape;621;p8"/>
              <p:cNvGrpSpPr/>
              <p:nvPr/>
            </p:nvGrpSpPr>
            <p:grpSpPr>
              <a:xfrm>
                <a:off x="2051370" y="773516"/>
                <a:ext cx="777761" cy="656744"/>
                <a:chOff x="1785083" y="-295196"/>
                <a:chExt cx="232800" cy="196571"/>
              </a:xfrm>
            </p:grpSpPr>
            <p:sp>
              <p:nvSpPr>
                <p:cNvPr id="622" name="Google Shape;622;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5" name="Google Shape;625;p8"/>
            <p:cNvGrpSpPr/>
            <p:nvPr/>
          </p:nvGrpSpPr>
          <p:grpSpPr>
            <a:xfrm>
              <a:off x="2709860" y="4114804"/>
              <a:ext cx="342900" cy="342900"/>
              <a:chOff x="2007950" y="669588"/>
              <a:chExt cx="864600" cy="864600"/>
            </a:xfrm>
          </p:grpSpPr>
          <p:sp>
            <p:nvSpPr>
              <p:cNvPr id="626" name="Google Shape;626;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 name="Google Shape;627;p8"/>
              <p:cNvGrpSpPr/>
              <p:nvPr/>
            </p:nvGrpSpPr>
            <p:grpSpPr>
              <a:xfrm>
                <a:off x="2051370" y="773516"/>
                <a:ext cx="777761" cy="656744"/>
                <a:chOff x="1785083" y="-295196"/>
                <a:chExt cx="232800" cy="196571"/>
              </a:xfrm>
            </p:grpSpPr>
            <p:sp>
              <p:nvSpPr>
                <p:cNvPr id="628" name="Google Shape;628;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 name="Google Shape;631;p8"/>
            <p:cNvGrpSpPr/>
            <p:nvPr/>
          </p:nvGrpSpPr>
          <p:grpSpPr>
            <a:xfrm>
              <a:off x="3047998" y="4114807"/>
              <a:ext cx="342900" cy="342900"/>
              <a:chOff x="1142725" y="669588"/>
              <a:chExt cx="864600" cy="864600"/>
            </a:xfrm>
          </p:grpSpPr>
          <p:sp>
            <p:nvSpPr>
              <p:cNvPr id="632" name="Google Shape;632;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 name="Google Shape;633;p8"/>
              <p:cNvGrpSpPr/>
              <p:nvPr/>
            </p:nvGrpSpPr>
            <p:grpSpPr>
              <a:xfrm>
                <a:off x="1235016" y="709362"/>
                <a:ext cx="680509" cy="785151"/>
                <a:chOff x="4834325" y="-1032450"/>
                <a:chExt cx="221975" cy="256100"/>
              </a:xfrm>
            </p:grpSpPr>
            <p:sp>
              <p:nvSpPr>
                <p:cNvPr id="634" name="Google Shape;634;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 name="Google Shape;637;p8"/>
            <p:cNvGrpSpPr/>
            <p:nvPr/>
          </p:nvGrpSpPr>
          <p:grpSpPr>
            <a:xfrm>
              <a:off x="3724275" y="4114807"/>
              <a:ext cx="342900" cy="342900"/>
              <a:chOff x="1142725" y="669588"/>
              <a:chExt cx="864600" cy="864600"/>
            </a:xfrm>
          </p:grpSpPr>
          <p:sp>
            <p:nvSpPr>
              <p:cNvPr id="638" name="Google Shape;638;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 name="Google Shape;639;p8"/>
              <p:cNvGrpSpPr/>
              <p:nvPr/>
            </p:nvGrpSpPr>
            <p:grpSpPr>
              <a:xfrm>
                <a:off x="1235016" y="709362"/>
                <a:ext cx="680509" cy="785151"/>
                <a:chOff x="4834325" y="-1032450"/>
                <a:chExt cx="221975" cy="256100"/>
              </a:xfrm>
            </p:grpSpPr>
            <p:sp>
              <p:nvSpPr>
                <p:cNvPr id="640" name="Google Shape;640;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3" name="Google Shape;643;p8"/>
            <p:cNvGrpSpPr/>
            <p:nvPr/>
          </p:nvGrpSpPr>
          <p:grpSpPr>
            <a:xfrm>
              <a:off x="4400545" y="4114807"/>
              <a:ext cx="342900" cy="342900"/>
              <a:chOff x="1142725" y="669588"/>
              <a:chExt cx="864600" cy="864600"/>
            </a:xfrm>
          </p:grpSpPr>
          <p:sp>
            <p:nvSpPr>
              <p:cNvPr id="644" name="Google Shape;644;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 name="Google Shape;645;p8"/>
              <p:cNvGrpSpPr/>
              <p:nvPr/>
            </p:nvGrpSpPr>
            <p:grpSpPr>
              <a:xfrm>
                <a:off x="1235016" y="709362"/>
                <a:ext cx="680509" cy="785151"/>
                <a:chOff x="4834325" y="-1032450"/>
                <a:chExt cx="221975" cy="256100"/>
              </a:xfrm>
            </p:grpSpPr>
            <p:sp>
              <p:nvSpPr>
                <p:cNvPr id="646" name="Google Shape;646;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 name="Google Shape;649;p8"/>
            <p:cNvGrpSpPr/>
            <p:nvPr/>
          </p:nvGrpSpPr>
          <p:grpSpPr>
            <a:xfrm>
              <a:off x="4738683" y="4114804"/>
              <a:ext cx="342900" cy="342900"/>
              <a:chOff x="2007950" y="669588"/>
              <a:chExt cx="864600" cy="864600"/>
            </a:xfrm>
          </p:grpSpPr>
          <p:sp>
            <p:nvSpPr>
              <p:cNvPr id="650" name="Google Shape;650;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 name="Google Shape;651;p8"/>
              <p:cNvGrpSpPr/>
              <p:nvPr/>
            </p:nvGrpSpPr>
            <p:grpSpPr>
              <a:xfrm>
                <a:off x="2051370" y="773516"/>
                <a:ext cx="777761" cy="656744"/>
                <a:chOff x="1785083" y="-295196"/>
                <a:chExt cx="232800" cy="196571"/>
              </a:xfrm>
            </p:grpSpPr>
            <p:sp>
              <p:nvSpPr>
                <p:cNvPr id="652" name="Google Shape;652;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 name="Google Shape;655;p8"/>
            <p:cNvGrpSpPr/>
            <p:nvPr/>
          </p:nvGrpSpPr>
          <p:grpSpPr>
            <a:xfrm>
              <a:off x="5414960" y="4114804"/>
              <a:ext cx="342900" cy="342900"/>
              <a:chOff x="2007950" y="669588"/>
              <a:chExt cx="864600" cy="864600"/>
            </a:xfrm>
          </p:grpSpPr>
          <p:sp>
            <p:nvSpPr>
              <p:cNvPr id="656" name="Google Shape;656;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 name="Google Shape;657;p8"/>
              <p:cNvGrpSpPr/>
              <p:nvPr/>
            </p:nvGrpSpPr>
            <p:grpSpPr>
              <a:xfrm>
                <a:off x="2051370" y="773516"/>
                <a:ext cx="777761" cy="656744"/>
                <a:chOff x="1785083" y="-295196"/>
                <a:chExt cx="232800" cy="196571"/>
              </a:xfrm>
            </p:grpSpPr>
            <p:sp>
              <p:nvSpPr>
                <p:cNvPr id="658" name="Google Shape;658;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 name="Google Shape;661;p8"/>
            <p:cNvGrpSpPr/>
            <p:nvPr/>
          </p:nvGrpSpPr>
          <p:grpSpPr>
            <a:xfrm>
              <a:off x="6091236" y="4114804"/>
              <a:ext cx="342900" cy="342900"/>
              <a:chOff x="2007950" y="669588"/>
              <a:chExt cx="864600" cy="864600"/>
            </a:xfrm>
          </p:grpSpPr>
          <p:sp>
            <p:nvSpPr>
              <p:cNvPr id="662" name="Google Shape;662;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 name="Google Shape;663;p8"/>
              <p:cNvGrpSpPr/>
              <p:nvPr/>
            </p:nvGrpSpPr>
            <p:grpSpPr>
              <a:xfrm>
                <a:off x="2051370" y="773516"/>
                <a:ext cx="777761" cy="656744"/>
                <a:chOff x="1785083" y="-295196"/>
                <a:chExt cx="232800" cy="196571"/>
              </a:xfrm>
            </p:grpSpPr>
            <p:sp>
              <p:nvSpPr>
                <p:cNvPr id="664" name="Google Shape;664;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 name="Google Shape;667;p8"/>
            <p:cNvGrpSpPr/>
            <p:nvPr/>
          </p:nvGrpSpPr>
          <p:grpSpPr>
            <a:xfrm>
              <a:off x="6429375" y="4114807"/>
              <a:ext cx="342900" cy="342900"/>
              <a:chOff x="1142725" y="669588"/>
              <a:chExt cx="864600" cy="864600"/>
            </a:xfrm>
          </p:grpSpPr>
          <p:sp>
            <p:nvSpPr>
              <p:cNvPr id="668" name="Google Shape;668;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 name="Google Shape;669;p8"/>
              <p:cNvGrpSpPr/>
              <p:nvPr/>
            </p:nvGrpSpPr>
            <p:grpSpPr>
              <a:xfrm>
                <a:off x="1235016" y="709362"/>
                <a:ext cx="680509" cy="785151"/>
                <a:chOff x="4834325" y="-1032450"/>
                <a:chExt cx="221975" cy="256100"/>
              </a:xfrm>
            </p:grpSpPr>
            <p:sp>
              <p:nvSpPr>
                <p:cNvPr id="670" name="Google Shape;670;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 name="Google Shape;673;p8"/>
            <p:cNvGrpSpPr/>
            <p:nvPr/>
          </p:nvGrpSpPr>
          <p:grpSpPr>
            <a:xfrm>
              <a:off x="7105645" y="4114807"/>
              <a:ext cx="342900" cy="342900"/>
              <a:chOff x="1142725" y="669588"/>
              <a:chExt cx="864600" cy="864600"/>
            </a:xfrm>
          </p:grpSpPr>
          <p:sp>
            <p:nvSpPr>
              <p:cNvPr id="674" name="Google Shape;674;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 name="Google Shape;675;p8"/>
              <p:cNvGrpSpPr/>
              <p:nvPr/>
            </p:nvGrpSpPr>
            <p:grpSpPr>
              <a:xfrm>
                <a:off x="1235016" y="709362"/>
                <a:ext cx="680509" cy="785151"/>
                <a:chOff x="4834325" y="-1032450"/>
                <a:chExt cx="221975" cy="256100"/>
              </a:xfrm>
            </p:grpSpPr>
            <p:sp>
              <p:nvSpPr>
                <p:cNvPr id="676" name="Google Shape;676;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 name="Google Shape;679;p8"/>
            <p:cNvGrpSpPr/>
            <p:nvPr/>
          </p:nvGrpSpPr>
          <p:grpSpPr>
            <a:xfrm>
              <a:off x="7443783" y="4114804"/>
              <a:ext cx="342900" cy="342900"/>
              <a:chOff x="2007950" y="669588"/>
              <a:chExt cx="864600" cy="864600"/>
            </a:xfrm>
          </p:grpSpPr>
          <p:sp>
            <p:nvSpPr>
              <p:cNvPr id="680" name="Google Shape;680;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 name="Google Shape;681;p8"/>
              <p:cNvGrpSpPr/>
              <p:nvPr/>
            </p:nvGrpSpPr>
            <p:grpSpPr>
              <a:xfrm>
                <a:off x="2051370" y="773516"/>
                <a:ext cx="777761" cy="656744"/>
                <a:chOff x="1785083" y="-295196"/>
                <a:chExt cx="232800" cy="196571"/>
              </a:xfrm>
            </p:grpSpPr>
            <p:sp>
              <p:nvSpPr>
                <p:cNvPr id="682" name="Google Shape;682;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 name="Google Shape;685;p8"/>
            <p:cNvGrpSpPr/>
            <p:nvPr/>
          </p:nvGrpSpPr>
          <p:grpSpPr>
            <a:xfrm>
              <a:off x="7781922" y="4114807"/>
              <a:ext cx="342900" cy="342900"/>
              <a:chOff x="1142725" y="669588"/>
              <a:chExt cx="864600" cy="864600"/>
            </a:xfrm>
          </p:grpSpPr>
          <p:sp>
            <p:nvSpPr>
              <p:cNvPr id="686" name="Google Shape;686;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 name="Google Shape;687;p8"/>
              <p:cNvGrpSpPr/>
              <p:nvPr/>
            </p:nvGrpSpPr>
            <p:grpSpPr>
              <a:xfrm>
                <a:off x="1235016" y="709362"/>
                <a:ext cx="680509" cy="785151"/>
                <a:chOff x="4834325" y="-1032450"/>
                <a:chExt cx="221975" cy="256100"/>
              </a:xfrm>
            </p:grpSpPr>
            <p:sp>
              <p:nvSpPr>
                <p:cNvPr id="688" name="Google Shape;688;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1" name="Google Shape;691;p8"/>
            <p:cNvGrpSpPr/>
            <p:nvPr/>
          </p:nvGrpSpPr>
          <p:grpSpPr>
            <a:xfrm>
              <a:off x="6767511" y="4114804"/>
              <a:ext cx="342900" cy="342900"/>
              <a:chOff x="2007950" y="669588"/>
              <a:chExt cx="864600" cy="864600"/>
            </a:xfrm>
          </p:grpSpPr>
          <p:sp>
            <p:nvSpPr>
              <p:cNvPr id="692" name="Google Shape;692;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 name="Google Shape;693;p8"/>
              <p:cNvGrpSpPr/>
              <p:nvPr/>
            </p:nvGrpSpPr>
            <p:grpSpPr>
              <a:xfrm>
                <a:off x="2051370" y="773516"/>
                <a:ext cx="777761" cy="656744"/>
                <a:chOff x="1785083" y="-295196"/>
                <a:chExt cx="232800" cy="196571"/>
              </a:xfrm>
            </p:grpSpPr>
            <p:sp>
              <p:nvSpPr>
                <p:cNvPr id="694" name="Google Shape;694;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 name="Google Shape;697;p8"/>
            <p:cNvGrpSpPr/>
            <p:nvPr/>
          </p:nvGrpSpPr>
          <p:grpSpPr>
            <a:xfrm>
              <a:off x="4062408" y="4114804"/>
              <a:ext cx="342900" cy="342900"/>
              <a:chOff x="2007950" y="669588"/>
              <a:chExt cx="864600" cy="864600"/>
            </a:xfrm>
          </p:grpSpPr>
          <p:sp>
            <p:nvSpPr>
              <p:cNvPr id="698" name="Google Shape;698;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8"/>
              <p:cNvGrpSpPr/>
              <p:nvPr/>
            </p:nvGrpSpPr>
            <p:grpSpPr>
              <a:xfrm>
                <a:off x="2051370" y="773516"/>
                <a:ext cx="777761" cy="656744"/>
                <a:chOff x="1785083" y="-295196"/>
                <a:chExt cx="232800" cy="196571"/>
              </a:xfrm>
            </p:grpSpPr>
            <p:sp>
              <p:nvSpPr>
                <p:cNvPr id="700" name="Google Shape;700;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 name="Google Shape;703;p8"/>
            <p:cNvGrpSpPr/>
            <p:nvPr/>
          </p:nvGrpSpPr>
          <p:grpSpPr>
            <a:xfrm>
              <a:off x="1357308" y="4114804"/>
              <a:ext cx="342900" cy="342900"/>
              <a:chOff x="2007950" y="669588"/>
              <a:chExt cx="864600" cy="864600"/>
            </a:xfrm>
          </p:grpSpPr>
          <p:sp>
            <p:nvSpPr>
              <p:cNvPr id="704" name="Google Shape;704;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 name="Google Shape;705;p8"/>
              <p:cNvGrpSpPr/>
              <p:nvPr/>
            </p:nvGrpSpPr>
            <p:grpSpPr>
              <a:xfrm>
                <a:off x="2051370" y="773516"/>
                <a:ext cx="777761" cy="656744"/>
                <a:chOff x="1785083" y="-295196"/>
                <a:chExt cx="232800" cy="196571"/>
              </a:xfrm>
            </p:grpSpPr>
            <p:sp>
              <p:nvSpPr>
                <p:cNvPr id="706" name="Google Shape;706;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 name="Google Shape;709;p8"/>
            <p:cNvGrpSpPr/>
            <p:nvPr/>
          </p:nvGrpSpPr>
          <p:grpSpPr>
            <a:xfrm>
              <a:off x="342898" y="4114807"/>
              <a:ext cx="342900" cy="342900"/>
              <a:chOff x="1142725" y="669588"/>
              <a:chExt cx="864600" cy="864600"/>
            </a:xfrm>
          </p:grpSpPr>
          <p:sp>
            <p:nvSpPr>
              <p:cNvPr id="710" name="Google Shape;710;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8"/>
              <p:cNvGrpSpPr/>
              <p:nvPr/>
            </p:nvGrpSpPr>
            <p:grpSpPr>
              <a:xfrm>
                <a:off x="1235016" y="709362"/>
                <a:ext cx="680509" cy="785151"/>
                <a:chOff x="4834325" y="-1032450"/>
                <a:chExt cx="221975" cy="256100"/>
              </a:xfrm>
            </p:grpSpPr>
            <p:sp>
              <p:nvSpPr>
                <p:cNvPr id="712" name="Google Shape;712;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 name="Google Shape;715;p8"/>
            <p:cNvGrpSpPr/>
            <p:nvPr/>
          </p:nvGrpSpPr>
          <p:grpSpPr>
            <a:xfrm>
              <a:off x="1019170" y="4457704"/>
              <a:ext cx="342900" cy="342900"/>
              <a:chOff x="2007950" y="669588"/>
              <a:chExt cx="864600" cy="864600"/>
            </a:xfrm>
          </p:grpSpPr>
          <p:sp>
            <p:nvSpPr>
              <p:cNvPr id="716" name="Google Shape;716;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 name="Google Shape;717;p8"/>
              <p:cNvGrpSpPr/>
              <p:nvPr/>
            </p:nvGrpSpPr>
            <p:grpSpPr>
              <a:xfrm>
                <a:off x="2051370" y="773516"/>
                <a:ext cx="777761" cy="656744"/>
                <a:chOff x="1785083" y="-295196"/>
                <a:chExt cx="232800" cy="196571"/>
              </a:xfrm>
            </p:grpSpPr>
            <p:sp>
              <p:nvSpPr>
                <p:cNvPr id="718" name="Google Shape;718;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1" name="Google Shape;721;p8"/>
            <p:cNvGrpSpPr/>
            <p:nvPr/>
          </p:nvGrpSpPr>
          <p:grpSpPr>
            <a:xfrm>
              <a:off x="3724270" y="4457704"/>
              <a:ext cx="342900" cy="342900"/>
              <a:chOff x="2007950" y="669588"/>
              <a:chExt cx="864600" cy="864600"/>
            </a:xfrm>
          </p:grpSpPr>
          <p:sp>
            <p:nvSpPr>
              <p:cNvPr id="722" name="Google Shape;722;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 name="Google Shape;723;p8"/>
              <p:cNvGrpSpPr/>
              <p:nvPr/>
            </p:nvGrpSpPr>
            <p:grpSpPr>
              <a:xfrm>
                <a:off x="2051370" y="773516"/>
                <a:ext cx="777761" cy="656744"/>
                <a:chOff x="1785083" y="-295196"/>
                <a:chExt cx="232800" cy="196571"/>
              </a:xfrm>
            </p:grpSpPr>
            <p:sp>
              <p:nvSpPr>
                <p:cNvPr id="724" name="Google Shape;724;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 name="Google Shape;727;p8"/>
            <p:cNvGrpSpPr/>
            <p:nvPr/>
          </p:nvGrpSpPr>
          <p:grpSpPr>
            <a:xfrm>
              <a:off x="6429370" y="4457704"/>
              <a:ext cx="342900" cy="342900"/>
              <a:chOff x="2007950" y="669588"/>
              <a:chExt cx="864600" cy="864600"/>
            </a:xfrm>
          </p:grpSpPr>
          <p:sp>
            <p:nvSpPr>
              <p:cNvPr id="728" name="Google Shape;728;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 name="Google Shape;729;p8"/>
              <p:cNvGrpSpPr/>
              <p:nvPr/>
            </p:nvGrpSpPr>
            <p:grpSpPr>
              <a:xfrm>
                <a:off x="2051370" y="773516"/>
                <a:ext cx="777761" cy="656744"/>
                <a:chOff x="1785083" y="-295196"/>
                <a:chExt cx="232800" cy="196571"/>
              </a:xfrm>
            </p:grpSpPr>
            <p:sp>
              <p:nvSpPr>
                <p:cNvPr id="730" name="Google Shape;730;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3" name="Google Shape;733;p8"/>
            <p:cNvGrpSpPr/>
            <p:nvPr/>
          </p:nvGrpSpPr>
          <p:grpSpPr>
            <a:xfrm>
              <a:off x="2371723" y="4114807"/>
              <a:ext cx="342900" cy="342900"/>
              <a:chOff x="1142725" y="669588"/>
              <a:chExt cx="864600" cy="864600"/>
            </a:xfrm>
          </p:grpSpPr>
          <p:sp>
            <p:nvSpPr>
              <p:cNvPr id="734" name="Google Shape;734;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 name="Google Shape;735;p8"/>
              <p:cNvGrpSpPr/>
              <p:nvPr/>
            </p:nvGrpSpPr>
            <p:grpSpPr>
              <a:xfrm>
                <a:off x="1235016" y="709362"/>
                <a:ext cx="680509" cy="785151"/>
                <a:chOff x="4834325" y="-1032450"/>
                <a:chExt cx="221975" cy="256100"/>
              </a:xfrm>
            </p:grpSpPr>
            <p:sp>
              <p:nvSpPr>
                <p:cNvPr id="736" name="Google Shape;736;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 name="Google Shape;739;p8"/>
            <p:cNvGrpSpPr/>
            <p:nvPr/>
          </p:nvGrpSpPr>
          <p:grpSpPr>
            <a:xfrm>
              <a:off x="5076820" y="4114807"/>
              <a:ext cx="342900" cy="342900"/>
              <a:chOff x="1142725" y="669588"/>
              <a:chExt cx="864600" cy="864600"/>
            </a:xfrm>
          </p:grpSpPr>
          <p:sp>
            <p:nvSpPr>
              <p:cNvPr id="740" name="Google Shape;740;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 name="Google Shape;741;p8"/>
              <p:cNvGrpSpPr/>
              <p:nvPr/>
            </p:nvGrpSpPr>
            <p:grpSpPr>
              <a:xfrm>
                <a:off x="1235016" y="709362"/>
                <a:ext cx="680509" cy="785151"/>
                <a:chOff x="4834325" y="-1032450"/>
                <a:chExt cx="221975" cy="256100"/>
              </a:xfrm>
            </p:grpSpPr>
            <p:sp>
              <p:nvSpPr>
                <p:cNvPr id="742" name="Google Shape;742;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 name="Google Shape;745;p8"/>
            <p:cNvGrpSpPr/>
            <p:nvPr/>
          </p:nvGrpSpPr>
          <p:grpSpPr>
            <a:xfrm>
              <a:off x="8120060" y="4114804"/>
              <a:ext cx="342900" cy="342900"/>
              <a:chOff x="2007950" y="669588"/>
              <a:chExt cx="864600" cy="864600"/>
            </a:xfrm>
          </p:grpSpPr>
          <p:sp>
            <p:nvSpPr>
              <p:cNvPr id="746" name="Google Shape;746;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 name="Google Shape;747;p8"/>
              <p:cNvGrpSpPr/>
              <p:nvPr/>
            </p:nvGrpSpPr>
            <p:grpSpPr>
              <a:xfrm>
                <a:off x="2051370" y="773516"/>
                <a:ext cx="777761" cy="656744"/>
                <a:chOff x="1785083" y="-295196"/>
                <a:chExt cx="232800" cy="196571"/>
              </a:xfrm>
            </p:grpSpPr>
            <p:sp>
              <p:nvSpPr>
                <p:cNvPr id="748" name="Google Shape;748;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1" name="Google Shape;751;p8"/>
          <p:cNvGrpSpPr/>
          <p:nvPr/>
        </p:nvGrpSpPr>
        <p:grpSpPr>
          <a:xfrm flipH="1">
            <a:off x="342903" y="342903"/>
            <a:ext cx="8458196" cy="685804"/>
            <a:chOff x="342898" y="342903"/>
            <a:chExt cx="8458196" cy="685804"/>
          </a:xfrm>
        </p:grpSpPr>
        <p:grpSp>
          <p:nvGrpSpPr>
            <p:cNvPr id="752" name="Google Shape;752;p8"/>
            <p:cNvGrpSpPr/>
            <p:nvPr/>
          </p:nvGrpSpPr>
          <p:grpSpPr>
            <a:xfrm>
              <a:off x="342900" y="685813"/>
              <a:ext cx="342894" cy="342894"/>
              <a:chOff x="2873198" y="669574"/>
              <a:chExt cx="875400" cy="875400"/>
            </a:xfrm>
          </p:grpSpPr>
          <p:sp>
            <p:nvSpPr>
              <p:cNvPr id="753" name="Google Shape;753;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8"/>
            <p:cNvGrpSpPr/>
            <p:nvPr/>
          </p:nvGrpSpPr>
          <p:grpSpPr>
            <a:xfrm>
              <a:off x="3048000" y="685813"/>
              <a:ext cx="342894" cy="342894"/>
              <a:chOff x="2873198" y="669574"/>
              <a:chExt cx="875400" cy="875400"/>
            </a:xfrm>
          </p:grpSpPr>
          <p:sp>
            <p:nvSpPr>
              <p:cNvPr id="756" name="Google Shape;756;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8"/>
            <p:cNvGrpSpPr/>
            <p:nvPr/>
          </p:nvGrpSpPr>
          <p:grpSpPr>
            <a:xfrm>
              <a:off x="8458200" y="685813"/>
              <a:ext cx="342894" cy="342894"/>
              <a:chOff x="2873198" y="669574"/>
              <a:chExt cx="875400" cy="875400"/>
            </a:xfrm>
          </p:grpSpPr>
          <p:sp>
            <p:nvSpPr>
              <p:cNvPr id="759" name="Google Shape;759;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761;p8"/>
            <p:cNvGrpSpPr/>
            <p:nvPr/>
          </p:nvGrpSpPr>
          <p:grpSpPr>
            <a:xfrm>
              <a:off x="4738675" y="342903"/>
              <a:ext cx="342894" cy="342894"/>
              <a:chOff x="2873198" y="669574"/>
              <a:chExt cx="875400" cy="875400"/>
            </a:xfrm>
          </p:grpSpPr>
          <p:sp>
            <p:nvSpPr>
              <p:cNvPr id="762" name="Google Shape;762;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8"/>
            <p:cNvGrpSpPr/>
            <p:nvPr/>
          </p:nvGrpSpPr>
          <p:grpSpPr>
            <a:xfrm>
              <a:off x="2033575" y="342903"/>
              <a:ext cx="342894" cy="342894"/>
              <a:chOff x="2873198" y="669574"/>
              <a:chExt cx="875400" cy="875400"/>
            </a:xfrm>
          </p:grpSpPr>
          <p:sp>
            <p:nvSpPr>
              <p:cNvPr id="765" name="Google Shape;765;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8"/>
            <p:cNvGrpSpPr/>
            <p:nvPr/>
          </p:nvGrpSpPr>
          <p:grpSpPr>
            <a:xfrm>
              <a:off x="7105650" y="342903"/>
              <a:ext cx="342894" cy="342894"/>
              <a:chOff x="2873198" y="669574"/>
              <a:chExt cx="875400" cy="875400"/>
            </a:xfrm>
          </p:grpSpPr>
          <p:sp>
            <p:nvSpPr>
              <p:cNvPr id="768" name="Google Shape;768;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8"/>
            <p:cNvGrpSpPr/>
            <p:nvPr/>
          </p:nvGrpSpPr>
          <p:grpSpPr>
            <a:xfrm>
              <a:off x="681036" y="685807"/>
              <a:ext cx="342900" cy="342900"/>
              <a:chOff x="1142725" y="669588"/>
              <a:chExt cx="864600" cy="864600"/>
            </a:xfrm>
          </p:grpSpPr>
          <p:sp>
            <p:nvSpPr>
              <p:cNvPr id="771" name="Google Shape;771;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 name="Google Shape;772;p8"/>
              <p:cNvGrpSpPr/>
              <p:nvPr/>
            </p:nvGrpSpPr>
            <p:grpSpPr>
              <a:xfrm>
                <a:off x="1235016" y="709362"/>
                <a:ext cx="680509" cy="785151"/>
                <a:chOff x="4834325" y="-1032450"/>
                <a:chExt cx="221975" cy="256100"/>
              </a:xfrm>
            </p:grpSpPr>
            <p:sp>
              <p:nvSpPr>
                <p:cNvPr id="773" name="Google Shape;773;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 name="Google Shape;776;p8"/>
            <p:cNvGrpSpPr/>
            <p:nvPr/>
          </p:nvGrpSpPr>
          <p:grpSpPr>
            <a:xfrm>
              <a:off x="1357307" y="685807"/>
              <a:ext cx="342900" cy="342900"/>
              <a:chOff x="1142725" y="669588"/>
              <a:chExt cx="864600" cy="864600"/>
            </a:xfrm>
          </p:grpSpPr>
          <p:sp>
            <p:nvSpPr>
              <p:cNvPr id="777" name="Google Shape;777;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 name="Google Shape;778;p8"/>
              <p:cNvGrpSpPr/>
              <p:nvPr/>
            </p:nvGrpSpPr>
            <p:grpSpPr>
              <a:xfrm>
                <a:off x="1235016" y="709362"/>
                <a:ext cx="680509" cy="785151"/>
                <a:chOff x="4834325" y="-1032450"/>
                <a:chExt cx="221975" cy="256100"/>
              </a:xfrm>
            </p:grpSpPr>
            <p:sp>
              <p:nvSpPr>
                <p:cNvPr id="779" name="Google Shape;779;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2" name="Google Shape;782;p8"/>
            <p:cNvGrpSpPr/>
            <p:nvPr/>
          </p:nvGrpSpPr>
          <p:grpSpPr>
            <a:xfrm>
              <a:off x="2033583" y="685807"/>
              <a:ext cx="342900" cy="342900"/>
              <a:chOff x="1142725" y="669588"/>
              <a:chExt cx="864600" cy="864600"/>
            </a:xfrm>
          </p:grpSpPr>
          <p:sp>
            <p:nvSpPr>
              <p:cNvPr id="783" name="Google Shape;783;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 name="Google Shape;784;p8"/>
              <p:cNvGrpSpPr/>
              <p:nvPr/>
            </p:nvGrpSpPr>
            <p:grpSpPr>
              <a:xfrm>
                <a:off x="1235016" y="709362"/>
                <a:ext cx="680509" cy="785151"/>
                <a:chOff x="4834325" y="-1032450"/>
                <a:chExt cx="221975" cy="256100"/>
              </a:xfrm>
            </p:grpSpPr>
            <p:sp>
              <p:nvSpPr>
                <p:cNvPr id="785" name="Google Shape;785;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8" name="Google Shape;788;p8"/>
            <p:cNvGrpSpPr/>
            <p:nvPr/>
          </p:nvGrpSpPr>
          <p:grpSpPr>
            <a:xfrm>
              <a:off x="2371722" y="685804"/>
              <a:ext cx="342900" cy="342900"/>
              <a:chOff x="2007950" y="669588"/>
              <a:chExt cx="864600" cy="864600"/>
            </a:xfrm>
          </p:grpSpPr>
          <p:sp>
            <p:nvSpPr>
              <p:cNvPr id="789" name="Google Shape;789;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 name="Google Shape;790;p8"/>
              <p:cNvGrpSpPr/>
              <p:nvPr/>
            </p:nvGrpSpPr>
            <p:grpSpPr>
              <a:xfrm>
                <a:off x="2051370" y="773516"/>
                <a:ext cx="777761" cy="656744"/>
                <a:chOff x="1785083" y="-295196"/>
                <a:chExt cx="232800" cy="196571"/>
              </a:xfrm>
            </p:grpSpPr>
            <p:sp>
              <p:nvSpPr>
                <p:cNvPr id="791" name="Google Shape;791;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4" name="Google Shape;794;p8"/>
            <p:cNvGrpSpPr/>
            <p:nvPr/>
          </p:nvGrpSpPr>
          <p:grpSpPr>
            <a:xfrm>
              <a:off x="2709860" y="685807"/>
              <a:ext cx="342900" cy="342900"/>
              <a:chOff x="1142725" y="669588"/>
              <a:chExt cx="864600" cy="864600"/>
            </a:xfrm>
          </p:grpSpPr>
          <p:sp>
            <p:nvSpPr>
              <p:cNvPr id="795" name="Google Shape;795;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 name="Google Shape;796;p8"/>
              <p:cNvGrpSpPr/>
              <p:nvPr/>
            </p:nvGrpSpPr>
            <p:grpSpPr>
              <a:xfrm>
                <a:off x="1235016" y="709362"/>
                <a:ext cx="680509" cy="785151"/>
                <a:chOff x="4834325" y="-1032450"/>
                <a:chExt cx="221975" cy="256100"/>
              </a:xfrm>
            </p:grpSpPr>
            <p:sp>
              <p:nvSpPr>
                <p:cNvPr id="797" name="Google Shape;797;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0" name="Google Shape;800;p8"/>
            <p:cNvGrpSpPr/>
            <p:nvPr/>
          </p:nvGrpSpPr>
          <p:grpSpPr>
            <a:xfrm>
              <a:off x="3386136" y="685807"/>
              <a:ext cx="342900" cy="342900"/>
              <a:chOff x="1142725" y="669588"/>
              <a:chExt cx="864600" cy="864600"/>
            </a:xfrm>
          </p:grpSpPr>
          <p:sp>
            <p:nvSpPr>
              <p:cNvPr id="801" name="Google Shape;801;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 name="Google Shape;802;p8"/>
              <p:cNvGrpSpPr/>
              <p:nvPr/>
            </p:nvGrpSpPr>
            <p:grpSpPr>
              <a:xfrm>
                <a:off x="1235016" y="709362"/>
                <a:ext cx="680509" cy="785151"/>
                <a:chOff x="4834325" y="-1032450"/>
                <a:chExt cx="221975" cy="256100"/>
              </a:xfrm>
            </p:grpSpPr>
            <p:sp>
              <p:nvSpPr>
                <p:cNvPr id="803" name="Google Shape;803;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 name="Google Shape;806;p8"/>
            <p:cNvGrpSpPr/>
            <p:nvPr/>
          </p:nvGrpSpPr>
          <p:grpSpPr>
            <a:xfrm>
              <a:off x="4062407" y="685807"/>
              <a:ext cx="342900" cy="342900"/>
              <a:chOff x="1142725" y="669588"/>
              <a:chExt cx="864600" cy="864600"/>
            </a:xfrm>
          </p:grpSpPr>
          <p:sp>
            <p:nvSpPr>
              <p:cNvPr id="807" name="Google Shape;807;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 name="Google Shape;808;p8"/>
              <p:cNvGrpSpPr/>
              <p:nvPr/>
            </p:nvGrpSpPr>
            <p:grpSpPr>
              <a:xfrm>
                <a:off x="1235016" y="709362"/>
                <a:ext cx="680509" cy="785151"/>
                <a:chOff x="4834325" y="-1032450"/>
                <a:chExt cx="221975" cy="256100"/>
              </a:xfrm>
            </p:grpSpPr>
            <p:sp>
              <p:nvSpPr>
                <p:cNvPr id="809" name="Google Shape;809;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 name="Google Shape;812;p8"/>
            <p:cNvGrpSpPr/>
            <p:nvPr/>
          </p:nvGrpSpPr>
          <p:grpSpPr>
            <a:xfrm>
              <a:off x="4738683" y="685807"/>
              <a:ext cx="342900" cy="342900"/>
              <a:chOff x="1142725" y="669588"/>
              <a:chExt cx="864600" cy="864600"/>
            </a:xfrm>
          </p:grpSpPr>
          <p:sp>
            <p:nvSpPr>
              <p:cNvPr id="813" name="Google Shape;813;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 name="Google Shape;814;p8"/>
              <p:cNvGrpSpPr/>
              <p:nvPr/>
            </p:nvGrpSpPr>
            <p:grpSpPr>
              <a:xfrm>
                <a:off x="1235016" y="709362"/>
                <a:ext cx="680509" cy="785151"/>
                <a:chOff x="4834325" y="-1032450"/>
                <a:chExt cx="221975" cy="256100"/>
              </a:xfrm>
            </p:grpSpPr>
            <p:sp>
              <p:nvSpPr>
                <p:cNvPr id="815" name="Google Shape;815;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8" name="Google Shape;818;p8"/>
            <p:cNvGrpSpPr/>
            <p:nvPr/>
          </p:nvGrpSpPr>
          <p:grpSpPr>
            <a:xfrm>
              <a:off x="5076822" y="685804"/>
              <a:ext cx="342900" cy="342900"/>
              <a:chOff x="2007950" y="669588"/>
              <a:chExt cx="864600" cy="864600"/>
            </a:xfrm>
          </p:grpSpPr>
          <p:sp>
            <p:nvSpPr>
              <p:cNvPr id="819" name="Google Shape;819;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 name="Google Shape;820;p8"/>
              <p:cNvGrpSpPr/>
              <p:nvPr/>
            </p:nvGrpSpPr>
            <p:grpSpPr>
              <a:xfrm>
                <a:off x="2051370" y="773516"/>
                <a:ext cx="777761" cy="656744"/>
                <a:chOff x="1785083" y="-295196"/>
                <a:chExt cx="232800" cy="196571"/>
              </a:xfrm>
            </p:grpSpPr>
            <p:sp>
              <p:nvSpPr>
                <p:cNvPr id="821" name="Google Shape;821;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 name="Google Shape;824;p8"/>
            <p:cNvGrpSpPr/>
            <p:nvPr/>
          </p:nvGrpSpPr>
          <p:grpSpPr>
            <a:xfrm>
              <a:off x="5414960" y="685807"/>
              <a:ext cx="342900" cy="342900"/>
              <a:chOff x="1142725" y="669588"/>
              <a:chExt cx="864600" cy="864600"/>
            </a:xfrm>
          </p:grpSpPr>
          <p:sp>
            <p:nvSpPr>
              <p:cNvPr id="825" name="Google Shape;825;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 name="Google Shape;826;p8"/>
              <p:cNvGrpSpPr/>
              <p:nvPr/>
            </p:nvGrpSpPr>
            <p:grpSpPr>
              <a:xfrm>
                <a:off x="1235016" y="709362"/>
                <a:ext cx="680509" cy="785151"/>
                <a:chOff x="4834325" y="-1032450"/>
                <a:chExt cx="221975" cy="256100"/>
              </a:xfrm>
            </p:grpSpPr>
            <p:sp>
              <p:nvSpPr>
                <p:cNvPr id="827" name="Google Shape;827;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 name="Google Shape;830;p8"/>
            <p:cNvGrpSpPr/>
            <p:nvPr/>
          </p:nvGrpSpPr>
          <p:grpSpPr>
            <a:xfrm>
              <a:off x="6091236" y="685807"/>
              <a:ext cx="342900" cy="342900"/>
              <a:chOff x="1142725" y="669588"/>
              <a:chExt cx="864600" cy="864600"/>
            </a:xfrm>
          </p:grpSpPr>
          <p:sp>
            <p:nvSpPr>
              <p:cNvPr id="831" name="Google Shape;831;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 name="Google Shape;832;p8"/>
              <p:cNvGrpSpPr/>
              <p:nvPr/>
            </p:nvGrpSpPr>
            <p:grpSpPr>
              <a:xfrm>
                <a:off x="1235016" y="709362"/>
                <a:ext cx="680509" cy="785151"/>
                <a:chOff x="4834325" y="-1032450"/>
                <a:chExt cx="221975" cy="256100"/>
              </a:xfrm>
            </p:grpSpPr>
            <p:sp>
              <p:nvSpPr>
                <p:cNvPr id="833" name="Google Shape;833;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 name="Google Shape;836;p8"/>
            <p:cNvGrpSpPr/>
            <p:nvPr/>
          </p:nvGrpSpPr>
          <p:grpSpPr>
            <a:xfrm>
              <a:off x="6767507" y="685807"/>
              <a:ext cx="342900" cy="342900"/>
              <a:chOff x="1142725" y="669588"/>
              <a:chExt cx="864600" cy="864600"/>
            </a:xfrm>
          </p:grpSpPr>
          <p:sp>
            <p:nvSpPr>
              <p:cNvPr id="837" name="Google Shape;837;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 name="Google Shape;838;p8"/>
              <p:cNvGrpSpPr/>
              <p:nvPr/>
            </p:nvGrpSpPr>
            <p:grpSpPr>
              <a:xfrm>
                <a:off x="1235016" y="709362"/>
                <a:ext cx="680509" cy="785151"/>
                <a:chOff x="4834325" y="-1032450"/>
                <a:chExt cx="221975" cy="256100"/>
              </a:xfrm>
            </p:grpSpPr>
            <p:sp>
              <p:nvSpPr>
                <p:cNvPr id="839" name="Google Shape;839;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2" name="Google Shape;842;p8"/>
            <p:cNvGrpSpPr/>
            <p:nvPr/>
          </p:nvGrpSpPr>
          <p:grpSpPr>
            <a:xfrm>
              <a:off x="7443783" y="685807"/>
              <a:ext cx="342900" cy="342900"/>
              <a:chOff x="1142725" y="669588"/>
              <a:chExt cx="864600" cy="864600"/>
            </a:xfrm>
          </p:grpSpPr>
          <p:sp>
            <p:nvSpPr>
              <p:cNvPr id="843" name="Google Shape;843;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 name="Google Shape;844;p8"/>
              <p:cNvGrpSpPr/>
              <p:nvPr/>
            </p:nvGrpSpPr>
            <p:grpSpPr>
              <a:xfrm>
                <a:off x="1235016" y="709362"/>
                <a:ext cx="680509" cy="785151"/>
                <a:chOff x="4834325" y="-1032450"/>
                <a:chExt cx="221975" cy="256100"/>
              </a:xfrm>
            </p:grpSpPr>
            <p:sp>
              <p:nvSpPr>
                <p:cNvPr id="845" name="Google Shape;845;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 name="Google Shape;848;p8"/>
            <p:cNvGrpSpPr/>
            <p:nvPr/>
          </p:nvGrpSpPr>
          <p:grpSpPr>
            <a:xfrm>
              <a:off x="7781922" y="685804"/>
              <a:ext cx="342900" cy="342900"/>
              <a:chOff x="2007950" y="669588"/>
              <a:chExt cx="864600" cy="864600"/>
            </a:xfrm>
          </p:grpSpPr>
          <p:sp>
            <p:nvSpPr>
              <p:cNvPr id="849" name="Google Shape;849;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 name="Google Shape;850;p8"/>
              <p:cNvGrpSpPr/>
              <p:nvPr/>
            </p:nvGrpSpPr>
            <p:grpSpPr>
              <a:xfrm>
                <a:off x="2051370" y="773516"/>
                <a:ext cx="777761" cy="656744"/>
                <a:chOff x="1785083" y="-295196"/>
                <a:chExt cx="232800" cy="196571"/>
              </a:xfrm>
            </p:grpSpPr>
            <p:sp>
              <p:nvSpPr>
                <p:cNvPr id="851" name="Google Shape;851;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 name="Google Shape;854;p8"/>
            <p:cNvGrpSpPr/>
            <p:nvPr/>
          </p:nvGrpSpPr>
          <p:grpSpPr>
            <a:xfrm>
              <a:off x="8120060" y="685807"/>
              <a:ext cx="342900" cy="342900"/>
              <a:chOff x="1142725" y="669588"/>
              <a:chExt cx="864600" cy="864600"/>
            </a:xfrm>
          </p:grpSpPr>
          <p:sp>
            <p:nvSpPr>
              <p:cNvPr id="855" name="Google Shape;855;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 name="Google Shape;856;p8"/>
              <p:cNvGrpSpPr/>
              <p:nvPr/>
            </p:nvGrpSpPr>
            <p:grpSpPr>
              <a:xfrm>
                <a:off x="1235016" y="709362"/>
                <a:ext cx="680509" cy="785151"/>
                <a:chOff x="4834325" y="-1032450"/>
                <a:chExt cx="221975" cy="256100"/>
              </a:xfrm>
            </p:grpSpPr>
            <p:sp>
              <p:nvSpPr>
                <p:cNvPr id="857" name="Google Shape;857;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 name="Google Shape;860;p8"/>
            <p:cNvGrpSpPr/>
            <p:nvPr/>
          </p:nvGrpSpPr>
          <p:grpSpPr>
            <a:xfrm>
              <a:off x="7108036" y="685804"/>
              <a:ext cx="342900" cy="342900"/>
              <a:chOff x="2007950" y="669588"/>
              <a:chExt cx="864600" cy="864600"/>
            </a:xfrm>
          </p:grpSpPr>
          <p:sp>
            <p:nvSpPr>
              <p:cNvPr id="861" name="Google Shape;861;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 name="Google Shape;862;p8"/>
              <p:cNvGrpSpPr/>
              <p:nvPr/>
            </p:nvGrpSpPr>
            <p:grpSpPr>
              <a:xfrm>
                <a:off x="2051370" y="773516"/>
                <a:ext cx="777761" cy="656744"/>
                <a:chOff x="1785083" y="-295196"/>
                <a:chExt cx="232800" cy="196571"/>
              </a:xfrm>
            </p:grpSpPr>
            <p:sp>
              <p:nvSpPr>
                <p:cNvPr id="863" name="Google Shape;863;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 name="Google Shape;866;p8"/>
            <p:cNvGrpSpPr/>
            <p:nvPr/>
          </p:nvGrpSpPr>
          <p:grpSpPr>
            <a:xfrm>
              <a:off x="1019175" y="342907"/>
              <a:ext cx="342900" cy="342900"/>
              <a:chOff x="1142725" y="669588"/>
              <a:chExt cx="864600" cy="864600"/>
            </a:xfrm>
          </p:grpSpPr>
          <p:sp>
            <p:nvSpPr>
              <p:cNvPr id="867" name="Google Shape;867;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 name="Google Shape;868;p8"/>
              <p:cNvGrpSpPr/>
              <p:nvPr/>
            </p:nvGrpSpPr>
            <p:grpSpPr>
              <a:xfrm>
                <a:off x="1235016" y="709362"/>
                <a:ext cx="680509" cy="785151"/>
                <a:chOff x="4834325" y="-1032450"/>
                <a:chExt cx="221975" cy="256100"/>
              </a:xfrm>
            </p:grpSpPr>
            <p:sp>
              <p:nvSpPr>
                <p:cNvPr id="869" name="Google Shape;869;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 name="Google Shape;872;p8"/>
            <p:cNvGrpSpPr/>
            <p:nvPr/>
          </p:nvGrpSpPr>
          <p:grpSpPr>
            <a:xfrm>
              <a:off x="1695445" y="342907"/>
              <a:ext cx="342900" cy="342900"/>
              <a:chOff x="1142725" y="669588"/>
              <a:chExt cx="864600" cy="864600"/>
            </a:xfrm>
          </p:grpSpPr>
          <p:sp>
            <p:nvSpPr>
              <p:cNvPr id="873" name="Google Shape;873;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8"/>
              <p:cNvGrpSpPr/>
              <p:nvPr/>
            </p:nvGrpSpPr>
            <p:grpSpPr>
              <a:xfrm>
                <a:off x="1235016" y="709362"/>
                <a:ext cx="680509" cy="785151"/>
                <a:chOff x="4834325" y="-1032450"/>
                <a:chExt cx="221975" cy="256100"/>
              </a:xfrm>
            </p:grpSpPr>
            <p:sp>
              <p:nvSpPr>
                <p:cNvPr id="875" name="Google Shape;875;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 name="Google Shape;878;p8"/>
            <p:cNvGrpSpPr/>
            <p:nvPr/>
          </p:nvGrpSpPr>
          <p:grpSpPr>
            <a:xfrm>
              <a:off x="681033" y="342904"/>
              <a:ext cx="342900" cy="342900"/>
              <a:chOff x="2007950" y="669588"/>
              <a:chExt cx="864600" cy="864600"/>
            </a:xfrm>
          </p:grpSpPr>
          <p:sp>
            <p:nvSpPr>
              <p:cNvPr id="879" name="Google Shape;879;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 name="Google Shape;880;p8"/>
              <p:cNvGrpSpPr/>
              <p:nvPr/>
            </p:nvGrpSpPr>
            <p:grpSpPr>
              <a:xfrm>
                <a:off x="2051370" y="773516"/>
                <a:ext cx="777761" cy="656744"/>
                <a:chOff x="1785083" y="-295196"/>
                <a:chExt cx="232800" cy="196571"/>
              </a:xfrm>
            </p:grpSpPr>
            <p:sp>
              <p:nvSpPr>
                <p:cNvPr id="881" name="Google Shape;881;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 name="Google Shape;884;p8"/>
            <p:cNvGrpSpPr/>
            <p:nvPr/>
          </p:nvGrpSpPr>
          <p:grpSpPr>
            <a:xfrm>
              <a:off x="2709860" y="342904"/>
              <a:ext cx="342900" cy="342900"/>
              <a:chOff x="2007950" y="669588"/>
              <a:chExt cx="864600" cy="864600"/>
            </a:xfrm>
          </p:grpSpPr>
          <p:sp>
            <p:nvSpPr>
              <p:cNvPr id="885" name="Google Shape;885;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 name="Google Shape;886;p8"/>
              <p:cNvGrpSpPr/>
              <p:nvPr/>
            </p:nvGrpSpPr>
            <p:grpSpPr>
              <a:xfrm>
                <a:off x="2051370" y="773516"/>
                <a:ext cx="777761" cy="656744"/>
                <a:chOff x="1785083" y="-295196"/>
                <a:chExt cx="232800" cy="196571"/>
              </a:xfrm>
            </p:grpSpPr>
            <p:sp>
              <p:nvSpPr>
                <p:cNvPr id="887" name="Google Shape;887;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 name="Google Shape;890;p8"/>
            <p:cNvGrpSpPr/>
            <p:nvPr/>
          </p:nvGrpSpPr>
          <p:grpSpPr>
            <a:xfrm>
              <a:off x="3047998" y="342907"/>
              <a:ext cx="342900" cy="342900"/>
              <a:chOff x="1142725" y="669588"/>
              <a:chExt cx="864600" cy="864600"/>
            </a:xfrm>
          </p:grpSpPr>
          <p:sp>
            <p:nvSpPr>
              <p:cNvPr id="891" name="Google Shape;891;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 name="Google Shape;892;p8"/>
              <p:cNvGrpSpPr/>
              <p:nvPr/>
            </p:nvGrpSpPr>
            <p:grpSpPr>
              <a:xfrm>
                <a:off x="1235016" y="709362"/>
                <a:ext cx="680509" cy="785151"/>
                <a:chOff x="4834325" y="-1032450"/>
                <a:chExt cx="221975" cy="256100"/>
              </a:xfrm>
            </p:grpSpPr>
            <p:sp>
              <p:nvSpPr>
                <p:cNvPr id="893" name="Google Shape;893;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 name="Google Shape;896;p8"/>
            <p:cNvGrpSpPr/>
            <p:nvPr/>
          </p:nvGrpSpPr>
          <p:grpSpPr>
            <a:xfrm>
              <a:off x="3724275" y="342907"/>
              <a:ext cx="342900" cy="342900"/>
              <a:chOff x="1142725" y="669588"/>
              <a:chExt cx="864600" cy="864600"/>
            </a:xfrm>
          </p:grpSpPr>
          <p:sp>
            <p:nvSpPr>
              <p:cNvPr id="897" name="Google Shape;897;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 name="Google Shape;898;p8"/>
              <p:cNvGrpSpPr/>
              <p:nvPr/>
            </p:nvGrpSpPr>
            <p:grpSpPr>
              <a:xfrm>
                <a:off x="1235016" y="709362"/>
                <a:ext cx="680509" cy="785151"/>
                <a:chOff x="4834325" y="-1032450"/>
                <a:chExt cx="221975" cy="256100"/>
              </a:xfrm>
            </p:grpSpPr>
            <p:sp>
              <p:nvSpPr>
                <p:cNvPr id="899" name="Google Shape;899;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 name="Google Shape;902;p8"/>
            <p:cNvGrpSpPr/>
            <p:nvPr/>
          </p:nvGrpSpPr>
          <p:grpSpPr>
            <a:xfrm>
              <a:off x="4400545" y="342907"/>
              <a:ext cx="342900" cy="342900"/>
              <a:chOff x="1142725" y="669588"/>
              <a:chExt cx="864600" cy="864600"/>
            </a:xfrm>
          </p:grpSpPr>
          <p:sp>
            <p:nvSpPr>
              <p:cNvPr id="903" name="Google Shape;903;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 name="Google Shape;904;p8"/>
              <p:cNvGrpSpPr/>
              <p:nvPr/>
            </p:nvGrpSpPr>
            <p:grpSpPr>
              <a:xfrm>
                <a:off x="1235016" y="709362"/>
                <a:ext cx="680509" cy="785151"/>
                <a:chOff x="4834325" y="-1032450"/>
                <a:chExt cx="221975" cy="256100"/>
              </a:xfrm>
            </p:grpSpPr>
            <p:sp>
              <p:nvSpPr>
                <p:cNvPr id="905" name="Google Shape;905;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 name="Google Shape;908;p8"/>
            <p:cNvGrpSpPr/>
            <p:nvPr/>
          </p:nvGrpSpPr>
          <p:grpSpPr>
            <a:xfrm>
              <a:off x="5414960" y="342904"/>
              <a:ext cx="342900" cy="342900"/>
              <a:chOff x="2007950" y="669588"/>
              <a:chExt cx="864600" cy="864600"/>
            </a:xfrm>
          </p:grpSpPr>
          <p:sp>
            <p:nvSpPr>
              <p:cNvPr id="909" name="Google Shape;909;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 name="Google Shape;910;p8"/>
              <p:cNvGrpSpPr/>
              <p:nvPr/>
            </p:nvGrpSpPr>
            <p:grpSpPr>
              <a:xfrm>
                <a:off x="2051370" y="773516"/>
                <a:ext cx="777761" cy="656744"/>
                <a:chOff x="1785083" y="-295196"/>
                <a:chExt cx="232800" cy="196571"/>
              </a:xfrm>
            </p:grpSpPr>
            <p:sp>
              <p:nvSpPr>
                <p:cNvPr id="911" name="Google Shape;911;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4" name="Google Shape;914;p8"/>
            <p:cNvGrpSpPr/>
            <p:nvPr/>
          </p:nvGrpSpPr>
          <p:grpSpPr>
            <a:xfrm>
              <a:off x="6091236" y="342904"/>
              <a:ext cx="342900" cy="342900"/>
              <a:chOff x="2007950" y="669588"/>
              <a:chExt cx="864600" cy="864600"/>
            </a:xfrm>
          </p:grpSpPr>
          <p:sp>
            <p:nvSpPr>
              <p:cNvPr id="915" name="Google Shape;915;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 name="Google Shape;916;p8"/>
              <p:cNvGrpSpPr/>
              <p:nvPr/>
            </p:nvGrpSpPr>
            <p:grpSpPr>
              <a:xfrm>
                <a:off x="2051370" y="773516"/>
                <a:ext cx="777761" cy="656744"/>
                <a:chOff x="1785083" y="-295196"/>
                <a:chExt cx="232800" cy="196571"/>
              </a:xfrm>
            </p:grpSpPr>
            <p:sp>
              <p:nvSpPr>
                <p:cNvPr id="917" name="Google Shape;917;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0" name="Google Shape;920;p8"/>
            <p:cNvGrpSpPr/>
            <p:nvPr/>
          </p:nvGrpSpPr>
          <p:grpSpPr>
            <a:xfrm>
              <a:off x="6429375" y="342907"/>
              <a:ext cx="342900" cy="342900"/>
              <a:chOff x="1142725" y="669588"/>
              <a:chExt cx="864600" cy="864600"/>
            </a:xfrm>
          </p:grpSpPr>
          <p:sp>
            <p:nvSpPr>
              <p:cNvPr id="921" name="Google Shape;921;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 name="Google Shape;922;p8"/>
              <p:cNvGrpSpPr/>
              <p:nvPr/>
            </p:nvGrpSpPr>
            <p:grpSpPr>
              <a:xfrm>
                <a:off x="1235016" y="709362"/>
                <a:ext cx="680509" cy="785151"/>
                <a:chOff x="4834325" y="-1032450"/>
                <a:chExt cx="221975" cy="256100"/>
              </a:xfrm>
            </p:grpSpPr>
            <p:sp>
              <p:nvSpPr>
                <p:cNvPr id="923" name="Google Shape;923;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 name="Google Shape;926;p8"/>
            <p:cNvGrpSpPr/>
            <p:nvPr/>
          </p:nvGrpSpPr>
          <p:grpSpPr>
            <a:xfrm>
              <a:off x="8458194" y="342907"/>
              <a:ext cx="342900" cy="342900"/>
              <a:chOff x="1142725" y="669588"/>
              <a:chExt cx="864600" cy="864600"/>
            </a:xfrm>
          </p:grpSpPr>
          <p:sp>
            <p:nvSpPr>
              <p:cNvPr id="927" name="Google Shape;927;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 name="Google Shape;928;p8"/>
              <p:cNvGrpSpPr/>
              <p:nvPr/>
            </p:nvGrpSpPr>
            <p:grpSpPr>
              <a:xfrm>
                <a:off x="1235016" y="709362"/>
                <a:ext cx="680509" cy="785151"/>
                <a:chOff x="4834325" y="-1032450"/>
                <a:chExt cx="221975" cy="256100"/>
              </a:xfrm>
            </p:grpSpPr>
            <p:sp>
              <p:nvSpPr>
                <p:cNvPr id="929" name="Google Shape;929;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 name="Google Shape;932;p8"/>
            <p:cNvGrpSpPr/>
            <p:nvPr/>
          </p:nvGrpSpPr>
          <p:grpSpPr>
            <a:xfrm>
              <a:off x="7443783" y="342904"/>
              <a:ext cx="342900" cy="342900"/>
              <a:chOff x="2007950" y="669588"/>
              <a:chExt cx="864600" cy="864600"/>
            </a:xfrm>
          </p:grpSpPr>
          <p:sp>
            <p:nvSpPr>
              <p:cNvPr id="933" name="Google Shape;933;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 name="Google Shape;934;p8"/>
              <p:cNvGrpSpPr/>
              <p:nvPr/>
            </p:nvGrpSpPr>
            <p:grpSpPr>
              <a:xfrm>
                <a:off x="2051370" y="773516"/>
                <a:ext cx="777761" cy="656744"/>
                <a:chOff x="1785083" y="-295196"/>
                <a:chExt cx="232800" cy="196571"/>
              </a:xfrm>
            </p:grpSpPr>
            <p:sp>
              <p:nvSpPr>
                <p:cNvPr id="935" name="Google Shape;935;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8" name="Google Shape;938;p8"/>
            <p:cNvGrpSpPr/>
            <p:nvPr/>
          </p:nvGrpSpPr>
          <p:grpSpPr>
            <a:xfrm>
              <a:off x="7781922" y="342907"/>
              <a:ext cx="342900" cy="342900"/>
              <a:chOff x="1142725" y="669588"/>
              <a:chExt cx="864600" cy="864600"/>
            </a:xfrm>
          </p:grpSpPr>
          <p:sp>
            <p:nvSpPr>
              <p:cNvPr id="939" name="Google Shape;939;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 name="Google Shape;940;p8"/>
              <p:cNvGrpSpPr/>
              <p:nvPr/>
            </p:nvGrpSpPr>
            <p:grpSpPr>
              <a:xfrm>
                <a:off x="1235016" y="709362"/>
                <a:ext cx="680509" cy="785151"/>
                <a:chOff x="4834325" y="-1032450"/>
                <a:chExt cx="221975" cy="256100"/>
              </a:xfrm>
            </p:grpSpPr>
            <p:sp>
              <p:nvSpPr>
                <p:cNvPr id="941" name="Google Shape;941;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 name="Google Shape;944;p8"/>
            <p:cNvGrpSpPr/>
            <p:nvPr/>
          </p:nvGrpSpPr>
          <p:grpSpPr>
            <a:xfrm>
              <a:off x="6767511" y="342904"/>
              <a:ext cx="342900" cy="342900"/>
              <a:chOff x="2007950" y="669588"/>
              <a:chExt cx="864600" cy="864600"/>
            </a:xfrm>
          </p:grpSpPr>
          <p:sp>
            <p:nvSpPr>
              <p:cNvPr id="945" name="Google Shape;945;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 name="Google Shape;946;p8"/>
              <p:cNvGrpSpPr/>
              <p:nvPr/>
            </p:nvGrpSpPr>
            <p:grpSpPr>
              <a:xfrm>
                <a:off x="2051370" y="773516"/>
                <a:ext cx="777761" cy="656744"/>
                <a:chOff x="1785083" y="-295196"/>
                <a:chExt cx="232800" cy="196571"/>
              </a:xfrm>
            </p:grpSpPr>
            <p:sp>
              <p:nvSpPr>
                <p:cNvPr id="947" name="Google Shape;947;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 name="Google Shape;950;p8"/>
            <p:cNvGrpSpPr/>
            <p:nvPr/>
          </p:nvGrpSpPr>
          <p:grpSpPr>
            <a:xfrm>
              <a:off x="4062408" y="342904"/>
              <a:ext cx="342900" cy="342900"/>
              <a:chOff x="2007950" y="669588"/>
              <a:chExt cx="864600" cy="864600"/>
            </a:xfrm>
          </p:grpSpPr>
          <p:sp>
            <p:nvSpPr>
              <p:cNvPr id="951" name="Google Shape;951;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 name="Google Shape;952;p8"/>
              <p:cNvGrpSpPr/>
              <p:nvPr/>
            </p:nvGrpSpPr>
            <p:grpSpPr>
              <a:xfrm>
                <a:off x="2051370" y="773516"/>
                <a:ext cx="777761" cy="656744"/>
                <a:chOff x="1785083" y="-295196"/>
                <a:chExt cx="232800" cy="196571"/>
              </a:xfrm>
            </p:grpSpPr>
            <p:sp>
              <p:nvSpPr>
                <p:cNvPr id="953" name="Google Shape;953;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6" name="Google Shape;956;p8"/>
            <p:cNvGrpSpPr/>
            <p:nvPr/>
          </p:nvGrpSpPr>
          <p:grpSpPr>
            <a:xfrm>
              <a:off x="1357308" y="342904"/>
              <a:ext cx="342900" cy="342900"/>
              <a:chOff x="2007950" y="669588"/>
              <a:chExt cx="864600" cy="864600"/>
            </a:xfrm>
          </p:grpSpPr>
          <p:sp>
            <p:nvSpPr>
              <p:cNvPr id="957" name="Google Shape;957;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 name="Google Shape;958;p8"/>
              <p:cNvGrpSpPr/>
              <p:nvPr/>
            </p:nvGrpSpPr>
            <p:grpSpPr>
              <a:xfrm>
                <a:off x="2051370" y="773516"/>
                <a:ext cx="777761" cy="656744"/>
                <a:chOff x="1785083" y="-295196"/>
                <a:chExt cx="232800" cy="196571"/>
              </a:xfrm>
            </p:grpSpPr>
            <p:sp>
              <p:nvSpPr>
                <p:cNvPr id="959" name="Google Shape;959;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2" name="Google Shape;962;p8"/>
            <p:cNvGrpSpPr/>
            <p:nvPr/>
          </p:nvGrpSpPr>
          <p:grpSpPr>
            <a:xfrm>
              <a:off x="342898" y="342907"/>
              <a:ext cx="342900" cy="342900"/>
              <a:chOff x="1142725" y="669588"/>
              <a:chExt cx="864600" cy="864600"/>
            </a:xfrm>
          </p:grpSpPr>
          <p:sp>
            <p:nvSpPr>
              <p:cNvPr id="963" name="Google Shape;963;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 name="Google Shape;964;p8"/>
              <p:cNvGrpSpPr/>
              <p:nvPr/>
            </p:nvGrpSpPr>
            <p:grpSpPr>
              <a:xfrm>
                <a:off x="1235016" y="709362"/>
                <a:ext cx="680509" cy="785151"/>
                <a:chOff x="4834325" y="-1032450"/>
                <a:chExt cx="221975" cy="256100"/>
              </a:xfrm>
            </p:grpSpPr>
            <p:sp>
              <p:nvSpPr>
                <p:cNvPr id="965" name="Google Shape;965;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8" name="Google Shape;968;p8"/>
            <p:cNvGrpSpPr/>
            <p:nvPr/>
          </p:nvGrpSpPr>
          <p:grpSpPr>
            <a:xfrm>
              <a:off x="1019170" y="685804"/>
              <a:ext cx="342900" cy="342900"/>
              <a:chOff x="2007950" y="669588"/>
              <a:chExt cx="864600" cy="864600"/>
            </a:xfrm>
          </p:grpSpPr>
          <p:sp>
            <p:nvSpPr>
              <p:cNvPr id="969" name="Google Shape;969;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 name="Google Shape;970;p8"/>
              <p:cNvGrpSpPr/>
              <p:nvPr/>
            </p:nvGrpSpPr>
            <p:grpSpPr>
              <a:xfrm>
                <a:off x="2051370" y="773516"/>
                <a:ext cx="777761" cy="656744"/>
                <a:chOff x="1785083" y="-295196"/>
                <a:chExt cx="232800" cy="196571"/>
              </a:xfrm>
            </p:grpSpPr>
            <p:sp>
              <p:nvSpPr>
                <p:cNvPr id="971" name="Google Shape;971;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 name="Google Shape;974;p8"/>
            <p:cNvGrpSpPr/>
            <p:nvPr/>
          </p:nvGrpSpPr>
          <p:grpSpPr>
            <a:xfrm>
              <a:off x="3724270" y="685804"/>
              <a:ext cx="342900" cy="342900"/>
              <a:chOff x="2007950" y="669588"/>
              <a:chExt cx="864600" cy="864600"/>
            </a:xfrm>
          </p:grpSpPr>
          <p:sp>
            <p:nvSpPr>
              <p:cNvPr id="975" name="Google Shape;975;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 name="Google Shape;976;p8"/>
              <p:cNvGrpSpPr/>
              <p:nvPr/>
            </p:nvGrpSpPr>
            <p:grpSpPr>
              <a:xfrm>
                <a:off x="2051370" y="773516"/>
                <a:ext cx="777761" cy="656744"/>
                <a:chOff x="1785083" y="-295196"/>
                <a:chExt cx="232800" cy="196571"/>
              </a:xfrm>
            </p:grpSpPr>
            <p:sp>
              <p:nvSpPr>
                <p:cNvPr id="977" name="Google Shape;977;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0" name="Google Shape;980;p8"/>
            <p:cNvGrpSpPr/>
            <p:nvPr/>
          </p:nvGrpSpPr>
          <p:grpSpPr>
            <a:xfrm>
              <a:off x="6429370" y="685804"/>
              <a:ext cx="342900" cy="342900"/>
              <a:chOff x="2007950" y="669588"/>
              <a:chExt cx="864600" cy="864600"/>
            </a:xfrm>
          </p:grpSpPr>
          <p:sp>
            <p:nvSpPr>
              <p:cNvPr id="981" name="Google Shape;981;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 name="Google Shape;982;p8"/>
              <p:cNvGrpSpPr/>
              <p:nvPr/>
            </p:nvGrpSpPr>
            <p:grpSpPr>
              <a:xfrm>
                <a:off x="2051370" y="773516"/>
                <a:ext cx="777761" cy="656744"/>
                <a:chOff x="1785083" y="-295196"/>
                <a:chExt cx="232800" cy="196571"/>
              </a:xfrm>
            </p:grpSpPr>
            <p:sp>
              <p:nvSpPr>
                <p:cNvPr id="983" name="Google Shape;983;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 name="Google Shape;986;p8"/>
            <p:cNvGrpSpPr/>
            <p:nvPr/>
          </p:nvGrpSpPr>
          <p:grpSpPr>
            <a:xfrm>
              <a:off x="2371723" y="342907"/>
              <a:ext cx="342900" cy="342900"/>
              <a:chOff x="1142725" y="669588"/>
              <a:chExt cx="864600" cy="864600"/>
            </a:xfrm>
          </p:grpSpPr>
          <p:sp>
            <p:nvSpPr>
              <p:cNvPr id="987" name="Google Shape;987;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8"/>
              <p:cNvGrpSpPr/>
              <p:nvPr/>
            </p:nvGrpSpPr>
            <p:grpSpPr>
              <a:xfrm>
                <a:off x="1235016" y="709362"/>
                <a:ext cx="680509" cy="785151"/>
                <a:chOff x="4834325" y="-1032450"/>
                <a:chExt cx="221975" cy="256100"/>
              </a:xfrm>
            </p:grpSpPr>
            <p:sp>
              <p:nvSpPr>
                <p:cNvPr id="989" name="Google Shape;989;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2" name="Google Shape;992;p8"/>
            <p:cNvGrpSpPr/>
            <p:nvPr/>
          </p:nvGrpSpPr>
          <p:grpSpPr>
            <a:xfrm>
              <a:off x="5076820" y="342907"/>
              <a:ext cx="342900" cy="342900"/>
              <a:chOff x="1142725" y="669588"/>
              <a:chExt cx="864600" cy="864600"/>
            </a:xfrm>
          </p:grpSpPr>
          <p:sp>
            <p:nvSpPr>
              <p:cNvPr id="993" name="Google Shape;993;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 name="Google Shape;994;p8"/>
              <p:cNvGrpSpPr/>
              <p:nvPr/>
            </p:nvGrpSpPr>
            <p:grpSpPr>
              <a:xfrm>
                <a:off x="1235016" y="709362"/>
                <a:ext cx="680509" cy="785151"/>
                <a:chOff x="4834325" y="-1032450"/>
                <a:chExt cx="221975" cy="256100"/>
              </a:xfrm>
            </p:grpSpPr>
            <p:sp>
              <p:nvSpPr>
                <p:cNvPr id="995" name="Google Shape;995;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 name="Google Shape;998;p8"/>
            <p:cNvGrpSpPr/>
            <p:nvPr/>
          </p:nvGrpSpPr>
          <p:grpSpPr>
            <a:xfrm>
              <a:off x="8120060" y="342904"/>
              <a:ext cx="342900" cy="342900"/>
              <a:chOff x="2007950" y="669588"/>
              <a:chExt cx="864600" cy="864600"/>
            </a:xfrm>
          </p:grpSpPr>
          <p:sp>
            <p:nvSpPr>
              <p:cNvPr id="999" name="Google Shape;999;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 name="Google Shape;1000;p8"/>
              <p:cNvGrpSpPr/>
              <p:nvPr/>
            </p:nvGrpSpPr>
            <p:grpSpPr>
              <a:xfrm>
                <a:off x="2051370" y="773516"/>
                <a:ext cx="777761" cy="656744"/>
                <a:chOff x="1785083" y="-295196"/>
                <a:chExt cx="232800" cy="196571"/>
              </a:xfrm>
            </p:grpSpPr>
            <p:sp>
              <p:nvSpPr>
                <p:cNvPr id="1001" name="Google Shape;1001;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 name="Google Shape;1004;p8"/>
            <p:cNvGrpSpPr/>
            <p:nvPr/>
          </p:nvGrpSpPr>
          <p:grpSpPr>
            <a:xfrm>
              <a:off x="5753100" y="685813"/>
              <a:ext cx="342894" cy="342894"/>
              <a:chOff x="2873198" y="669574"/>
              <a:chExt cx="875400" cy="875400"/>
            </a:xfrm>
          </p:grpSpPr>
          <p:sp>
            <p:nvSpPr>
              <p:cNvPr id="1005" name="Google Shape;1005;p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8"/>
            <p:cNvGrpSpPr/>
            <p:nvPr/>
          </p:nvGrpSpPr>
          <p:grpSpPr>
            <a:xfrm>
              <a:off x="4400547" y="685804"/>
              <a:ext cx="342900" cy="342900"/>
              <a:chOff x="2007950" y="669588"/>
              <a:chExt cx="864600" cy="864600"/>
            </a:xfrm>
          </p:grpSpPr>
          <p:sp>
            <p:nvSpPr>
              <p:cNvPr id="1008" name="Google Shape;1008;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 name="Google Shape;1009;p8"/>
              <p:cNvGrpSpPr/>
              <p:nvPr/>
            </p:nvGrpSpPr>
            <p:grpSpPr>
              <a:xfrm>
                <a:off x="2051370" y="773516"/>
                <a:ext cx="777761" cy="656744"/>
                <a:chOff x="1785083" y="-295196"/>
                <a:chExt cx="232800" cy="196571"/>
              </a:xfrm>
            </p:grpSpPr>
            <p:sp>
              <p:nvSpPr>
                <p:cNvPr id="1010" name="Google Shape;1010;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 name="Google Shape;1013;p8"/>
            <p:cNvGrpSpPr/>
            <p:nvPr/>
          </p:nvGrpSpPr>
          <p:grpSpPr>
            <a:xfrm>
              <a:off x="1695447" y="685804"/>
              <a:ext cx="342900" cy="342900"/>
              <a:chOff x="2007950" y="669588"/>
              <a:chExt cx="864600" cy="864600"/>
            </a:xfrm>
          </p:grpSpPr>
          <p:sp>
            <p:nvSpPr>
              <p:cNvPr id="1014" name="Google Shape;1014;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 name="Google Shape;1015;p8"/>
              <p:cNvGrpSpPr/>
              <p:nvPr/>
            </p:nvGrpSpPr>
            <p:grpSpPr>
              <a:xfrm>
                <a:off x="2051370" y="773516"/>
                <a:ext cx="777761" cy="656744"/>
                <a:chOff x="1785083" y="-295196"/>
                <a:chExt cx="232800" cy="196571"/>
              </a:xfrm>
            </p:grpSpPr>
            <p:sp>
              <p:nvSpPr>
                <p:cNvPr id="1016" name="Google Shape;1016;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9" name="Google Shape;1019;p8"/>
            <p:cNvGrpSpPr/>
            <p:nvPr/>
          </p:nvGrpSpPr>
          <p:grpSpPr>
            <a:xfrm>
              <a:off x="5753095" y="342907"/>
              <a:ext cx="342900" cy="342900"/>
              <a:chOff x="1142725" y="669588"/>
              <a:chExt cx="864600" cy="864600"/>
            </a:xfrm>
          </p:grpSpPr>
          <p:sp>
            <p:nvSpPr>
              <p:cNvPr id="1020" name="Google Shape;1020;p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 name="Google Shape;1021;p8"/>
              <p:cNvGrpSpPr/>
              <p:nvPr/>
            </p:nvGrpSpPr>
            <p:grpSpPr>
              <a:xfrm>
                <a:off x="1235016" y="709362"/>
                <a:ext cx="680509" cy="785151"/>
                <a:chOff x="4834325" y="-1032450"/>
                <a:chExt cx="221975" cy="256100"/>
              </a:xfrm>
            </p:grpSpPr>
            <p:sp>
              <p:nvSpPr>
                <p:cNvPr id="1022" name="Google Shape;1022;p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5" name="Google Shape;1025;p8"/>
            <p:cNvGrpSpPr/>
            <p:nvPr/>
          </p:nvGrpSpPr>
          <p:grpSpPr>
            <a:xfrm>
              <a:off x="3386133" y="342904"/>
              <a:ext cx="342900" cy="342900"/>
              <a:chOff x="2007950" y="669588"/>
              <a:chExt cx="864600" cy="864600"/>
            </a:xfrm>
          </p:grpSpPr>
          <p:sp>
            <p:nvSpPr>
              <p:cNvPr id="1026" name="Google Shape;1026;p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 name="Google Shape;1027;p8"/>
              <p:cNvGrpSpPr/>
              <p:nvPr/>
            </p:nvGrpSpPr>
            <p:grpSpPr>
              <a:xfrm>
                <a:off x="2051370" y="773516"/>
                <a:ext cx="777761" cy="656744"/>
                <a:chOff x="1785083" y="-295196"/>
                <a:chExt cx="232800" cy="196571"/>
              </a:xfrm>
            </p:grpSpPr>
            <p:sp>
              <p:nvSpPr>
                <p:cNvPr id="1028" name="Google Shape;1028;p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31"/>
        <p:cNvGrpSpPr/>
        <p:nvPr/>
      </p:nvGrpSpPr>
      <p:grpSpPr>
        <a:xfrm>
          <a:off x="0" y="0"/>
          <a:ext cx="0" cy="0"/>
          <a:chOff x="0" y="0"/>
          <a:chExt cx="0" cy="0"/>
        </a:xfrm>
      </p:grpSpPr>
      <p:sp>
        <p:nvSpPr>
          <p:cNvPr id="1032" name="Google Shape;1032;p9"/>
          <p:cNvSpPr txBox="1">
            <a:spLocks noGrp="1"/>
          </p:cNvSpPr>
          <p:nvPr>
            <p:ph type="title"/>
          </p:nvPr>
        </p:nvSpPr>
        <p:spPr>
          <a:xfrm>
            <a:off x="2135550" y="1189100"/>
            <a:ext cx="4872900" cy="1964400"/>
          </a:xfrm>
          <a:prstGeom prst="rect">
            <a:avLst/>
          </a:prstGeom>
        </p:spPr>
        <p:txBody>
          <a:bodyPr spcFirstLastPara="1" wrap="square" lIns="91425" tIns="91425" rIns="91425" bIns="91425" anchor="ctr" anchorCtr="0">
            <a:noAutofit/>
          </a:bodyPr>
          <a:lstStyle>
            <a:lvl1pPr lvl="0" rtl="0">
              <a:spcBef>
                <a:spcPts val="0"/>
              </a:spcBef>
              <a:spcAft>
                <a:spcPts val="0"/>
              </a:spcAft>
              <a:buSzPts val="8000"/>
              <a:buNone/>
              <a:defRPr sz="8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33" name="Google Shape;1033;p9"/>
          <p:cNvSpPr txBox="1">
            <a:spLocks noGrp="1"/>
          </p:cNvSpPr>
          <p:nvPr>
            <p:ph type="subTitle" idx="1"/>
          </p:nvPr>
        </p:nvSpPr>
        <p:spPr>
          <a:xfrm>
            <a:off x="2135550" y="3229700"/>
            <a:ext cx="4872900" cy="67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6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grpSp>
        <p:nvGrpSpPr>
          <p:cNvPr id="1034" name="Google Shape;1034;p9"/>
          <p:cNvGrpSpPr/>
          <p:nvPr/>
        </p:nvGrpSpPr>
        <p:grpSpPr>
          <a:xfrm flipH="1">
            <a:off x="8115244" y="342903"/>
            <a:ext cx="685808" cy="4457688"/>
            <a:chOff x="1714493" y="342903"/>
            <a:chExt cx="685808" cy="4457688"/>
          </a:xfrm>
        </p:grpSpPr>
        <p:grpSp>
          <p:nvGrpSpPr>
            <p:cNvPr id="1035" name="Google Shape;1035;p9"/>
            <p:cNvGrpSpPr/>
            <p:nvPr/>
          </p:nvGrpSpPr>
          <p:grpSpPr>
            <a:xfrm>
              <a:off x="1714496" y="342903"/>
              <a:ext cx="342894" cy="342894"/>
              <a:chOff x="2873198" y="669574"/>
              <a:chExt cx="875400" cy="875400"/>
            </a:xfrm>
          </p:grpSpPr>
          <p:sp>
            <p:nvSpPr>
              <p:cNvPr id="1036" name="Google Shape;1036;p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 name="Google Shape;1038;p9"/>
            <p:cNvGrpSpPr/>
            <p:nvPr/>
          </p:nvGrpSpPr>
          <p:grpSpPr>
            <a:xfrm>
              <a:off x="2057397" y="342904"/>
              <a:ext cx="342900" cy="342900"/>
              <a:chOff x="2007950" y="669588"/>
              <a:chExt cx="864600" cy="864600"/>
            </a:xfrm>
          </p:grpSpPr>
          <p:sp>
            <p:nvSpPr>
              <p:cNvPr id="1039" name="Google Shape;1039;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 name="Google Shape;1040;p9"/>
              <p:cNvGrpSpPr/>
              <p:nvPr/>
            </p:nvGrpSpPr>
            <p:grpSpPr>
              <a:xfrm>
                <a:off x="2051370" y="773516"/>
                <a:ext cx="777761" cy="656744"/>
                <a:chOff x="1785083" y="-295196"/>
                <a:chExt cx="232800" cy="196571"/>
              </a:xfrm>
            </p:grpSpPr>
            <p:sp>
              <p:nvSpPr>
                <p:cNvPr id="1041" name="Google Shape;1041;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 name="Google Shape;1044;p9"/>
            <p:cNvGrpSpPr/>
            <p:nvPr/>
          </p:nvGrpSpPr>
          <p:grpSpPr>
            <a:xfrm>
              <a:off x="1714496" y="685804"/>
              <a:ext cx="342900" cy="342900"/>
              <a:chOff x="2007950" y="669588"/>
              <a:chExt cx="864600" cy="864600"/>
            </a:xfrm>
          </p:grpSpPr>
          <p:sp>
            <p:nvSpPr>
              <p:cNvPr id="1045" name="Google Shape;1045;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 name="Google Shape;1046;p9"/>
              <p:cNvGrpSpPr/>
              <p:nvPr/>
            </p:nvGrpSpPr>
            <p:grpSpPr>
              <a:xfrm>
                <a:off x="2051370" y="773516"/>
                <a:ext cx="777761" cy="656744"/>
                <a:chOff x="1785083" y="-295196"/>
                <a:chExt cx="232800" cy="196571"/>
              </a:xfrm>
            </p:grpSpPr>
            <p:sp>
              <p:nvSpPr>
                <p:cNvPr id="1047" name="Google Shape;1047;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0" name="Google Shape;1050;p9"/>
            <p:cNvGrpSpPr/>
            <p:nvPr/>
          </p:nvGrpSpPr>
          <p:grpSpPr>
            <a:xfrm>
              <a:off x="2057397" y="685807"/>
              <a:ext cx="342900" cy="342900"/>
              <a:chOff x="1142725" y="669588"/>
              <a:chExt cx="864600" cy="864600"/>
            </a:xfrm>
          </p:grpSpPr>
          <p:sp>
            <p:nvSpPr>
              <p:cNvPr id="1051" name="Google Shape;1051;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 name="Google Shape;1052;p9"/>
              <p:cNvGrpSpPr/>
              <p:nvPr/>
            </p:nvGrpSpPr>
            <p:grpSpPr>
              <a:xfrm>
                <a:off x="1235016" y="709362"/>
                <a:ext cx="680509" cy="785151"/>
                <a:chOff x="4834325" y="-1032450"/>
                <a:chExt cx="221975" cy="256100"/>
              </a:xfrm>
            </p:grpSpPr>
            <p:sp>
              <p:nvSpPr>
                <p:cNvPr id="1053" name="Google Shape;1053;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6" name="Google Shape;1056;p9"/>
            <p:cNvGrpSpPr/>
            <p:nvPr/>
          </p:nvGrpSpPr>
          <p:grpSpPr>
            <a:xfrm>
              <a:off x="1714497" y="1028707"/>
              <a:ext cx="342900" cy="342900"/>
              <a:chOff x="1142725" y="669588"/>
              <a:chExt cx="864600" cy="864600"/>
            </a:xfrm>
          </p:grpSpPr>
          <p:sp>
            <p:nvSpPr>
              <p:cNvPr id="1057" name="Google Shape;1057;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 name="Google Shape;1058;p9"/>
              <p:cNvGrpSpPr/>
              <p:nvPr/>
            </p:nvGrpSpPr>
            <p:grpSpPr>
              <a:xfrm>
                <a:off x="1235016" y="709362"/>
                <a:ext cx="680509" cy="785151"/>
                <a:chOff x="4834325" y="-1032450"/>
                <a:chExt cx="221975" cy="256100"/>
              </a:xfrm>
            </p:grpSpPr>
            <p:sp>
              <p:nvSpPr>
                <p:cNvPr id="1059" name="Google Shape;1059;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 name="Google Shape;1062;p9"/>
            <p:cNvGrpSpPr/>
            <p:nvPr/>
          </p:nvGrpSpPr>
          <p:grpSpPr>
            <a:xfrm>
              <a:off x="2057399" y="1028704"/>
              <a:ext cx="342900" cy="342900"/>
              <a:chOff x="2007950" y="669588"/>
              <a:chExt cx="864600" cy="864600"/>
            </a:xfrm>
          </p:grpSpPr>
          <p:sp>
            <p:nvSpPr>
              <p:cNvPr id="1063" name="Google Shape;1063;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 name="Google Shape;1064;p9"/>
              <p:cNvGrpSpPr/>
              <p:nvPr/>
            </p:nvGrpSpPr>
            <p:grpSpPr>
              <a:xfrm>
                <a:off x="2051370" y="773516"/>
                <a:ext cx="777761" cy="656744"/>
                <a:chOff x="1785083" y="-295196"/>
                <a:chExt cx="232800" cy="196571"/>
              </a:xfrm>
            </p:grpSpPr>
            <p:sp>
              <p:nvSpPr>
                <p:cNvPr id="1065" name="Google Shape;1065;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8" name="Google Shape;1068;p9"/>
            <p:cNvGrpSpPr/>
            <p:nvPr/>
          </p:nvGrpSpPr>
          <p:grpSpPr>
            <a:xfrm>
              <a:off x="1714501" y="1714503"/>
              <a:ext cx="342894" cy="342894"/>
              <a:chOff x="2873198" y="669574"/>
              <a:chExt cx="875400" cy="875400"/>
            </a:xfrm>
          </p:grpSpPr>
          <p:sp>
            <p:nvSpPr>
              <p:cNvPr id="1069" name="Google Shape;1069;p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9"/>
            <p:cNvGrpSpPr/>
            <p:nvPr/>
          </p:nvGrpSpPr>
          <p:grpSpPr>
            <a:xfrm>
              <a:off x="1714499" y="1371604"/>
              <a:ext cx="342900" cy="342900"/>
              <a:chOff x="2007950" y="669588"/>
              <a:chExt cx="864600" cy="864600"/>
            </a:xfrm>
          </p:grpSpPr>
          <p:sp>
            <p:nvSpPr>
              <p:cNvPr id="1072" name="Google Shape;1072;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 name="Google Shape;1073;p9"/>
              <p:cNvGrpSpPr/>
              <p:nvPr/>
            </p:nvGrpSpPr>
            <p:grpSpPr>
              <a:xfrm>
                <a:off x="2051370" y="773516"/>
                <a:ext cx="777761" cy="656744"/>
                <a:chOff x="1785083" y="-295196"/>
                <a:chExt cx="232800" cy="196571"/>
              </a:xfrm>
            </p:grpSpPr>
            <p:sp>
              <p:nvSpPr>
                <p:cNvPr id="1074" name="Google Shape;1074;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7" name="Google Shape;1077;p9"/>
            <p:cNvGrpSpPr/>
            <p:nvPr/>
          </p:nvGrpSpPr>
          <p:grpSpPr>
            <a:xfrm>
              <a:off x="2057394" y="1371607"/>
              <a:ext cx="342900" cy="342900"/>
              <a:chOff x="1142725" y="669588"/>
              <a:chExt cx="864600" cy="864600"/>
            </a:xfrm>
          </p:grpSpPr>
          <p:sp>
            <p:nvSpPr>
              <p:cNvPr id="1078" name="Google Shape;1078;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 name="Google Shape;1079;p9"/>
              <p:cNvGrpSpPr/>
              <p:nvPr/>
            </p:nvGrpSpPr>
            <p:grpSpPr>
              <a:xfrm>
                <a:off x="1235016" y="709362"/>
                <a:ext cx="680509" cy="785151"/>
                <a:chOff x="4834325" y="-1032450"/>
                <a:chExt cx="221975" cy="256100"/>
              </a:xfrm>
            </p:grpSpPr>
            <p:sp>
              <p:nvSpPr>
                <p:cNvPr id="1080" name="Google Shape;1080;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3" name="Google Shape;1083;p9"/>
            <p:cNvGrpSpPr/>
            <p:nvPr/>
          </p:nvGrpSpPr>
          <p:grpSpPr>
            <a:xfrm>
              <a:off x="2057397" y="1714504"/>
              <a:ext cx="342900" cy="342900"/>
              <a:chOff x="2007950" y="669588"/>
              <a:chExt cx="864600" cy="864600"/>
            </a:xfrm>
          </p:grpSpPr>
          <p:sp>
            <p:nvSpPr>
              <p:cNvPr id="1084" name="Google Shape;1084;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 name="Google Shape;1085;p9"/>
              <p:cNvGrpSpPr/>
              <p:nvPr/>
            </p:nvGrpSpPr>
            <p:grpSpPr>
              <a:xfrm>
                <a:off x="2051370" y="773516"/>
                <a:ext cx="777761" cy="656744"/>
                <a:chOff x="1785083" y="-295196"/>
                <a:chExt cx="232800" cy="196571"/>
              </a:xfrm>
            </p:grpSpPr>
            <p:sp>
              <p:nvSpPr>
                <p:cNvPr id="1086" name="Google Shape;1086;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9" name="Google Shape;1089;p9"/>
            <p:cNvGrpSpPr/>
            <p:nvPr/>
          </p:nvGrpSpPr>
          <p:grpSpPr>
            <a:xfrm>
              <a:off x="1714493" y="2057404"/>
              <a:ext cx="342900" cy="342900"/>
              <a:chOff x="2007950" y="669588"/>
              <a:chExt cx="864600" cy="864600"/>
            </a:xfrm>
          </p:grpSpPr>
          <p:sp>
            <p:nvSpPr>
              <p:cNvPr id="1090" name="Google Shape;1090;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 name="Google Shape;1091;p9"/>
              <p:cNvGrpSpPr/>
              <p:nvPr/>
            </p:nvGrpSpPr>
            <p:grpSpPr>
              <a:xfrm>
                <a:off x="2051370" y="773516"/>
                <a:ext cx="777761" cy="656744"/>
                <a:chOff x="1785083" y="-295196"/>
                <a:chExt cx="232800" cy="196571"/>
              </a:xfrm>
            </p:grpSpPr>
            <p:sp>
              <p:nvSpPr>
                <p:cNvPr id="1092" name="Google Shape;1092;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5" name="Google Shape;1095;p9"/>
            <p:cNvGrpSpPr/>
            <p:nvPr/>
          </p:nvGrpSpPr>
          <p:grpSpPr>
            <a:xfrm>
              <a:off x="2057394" y="2057407"/>
              <a:ext cx="342900" cy="342900"/>
              <a:chOff x="1142725" y="669588"/>
              <a:chExt cx="864600" cy="864600"/>
            </a:xfrm>
          </p:grpSpPr>
          <p:sp>
            <p:nvSpPr>
              <p:cNvPr id="1096" name="Google Shape;1096;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 name="Google Shape;1097;p9"/>
              <p:cNvGrpSpPr/>
              <p:nvPr/>
            </p:nvGrpSpPr>
            <p:grpSpPr>
              <a:xfrm>
                <a:off x="1235016" y="709362"/>
                <a:ext cx="680509" cy="785151"/>
                <a:chOff x="4834325" y="-1032450"/>
                <a:chExt cx="221975" cy="256100"/>
              </a:xfrm>
            </p:grpSpPr>
            <p:sp>
              <p:nvSpPr>
                <p:cNvPr id="1098" name="Google Shape;1098;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1" name="Google Shape;1101;p9"/>
            <p:cNvGrpSpPr/>
            <p:nvPr/>
          </p:nvGrpSpPr>
          <p:grpSpPr>
            <a:xfrm>
              <a:off x="1714497" y="2400307"/>
              <a:ext cx="342900" cy="342900"/>
              <a:chOff x="1142725" y="669588"/>
              <a:chExt cx="864600" cy="864600"/>
            </a:xfrm>
          </p:grpSpPr>
          <p:sp>
            <p:nvSpPr>
              <p:cNvPr id="1102" name="Google Shape;1102;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 name="Google Shape;1103;p9"/>
              <p:cNvGrpSpPr/>
              <p:nvPr/>
            </p:nvGrpSpPr>
            <p:grpSpPr>
              <a:xfrm>
                <a:off x="1235016" y="709362"/>
                <a:ext cx="680509" cy="785151"/>
                <a:chOff x="4834325" y="-1032450"/>
                <a:chExt cx="221975" cy="256100"/>
              </a:xfrm>
            </p:grpSpPr>
            <p:sp>
              <p:nvSpPr>
                <p:cNvPr id="1104" name="Google Shape;1104;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7" name="Google Shape;1107;p9"/>
            <p:cNvGrpSpPr/>
            <p:nvPr/>
          </p:nvGrpSpPr>
          <p:grpSpPr>
            <a:xfrm>
              <a:off x="2057399" y="2400304"/>
              <a:ext cx="342900" cy="342900"/>
              <a:chOff x="2007950" y="669588"/>
              <a:chExt cx="864600" cy="864600"/>
            </a:xfrm>
          </p:grpSpPr>
          <p:sp>
            <p:nvSpPr>
              <p:cNvPr id="1108" name="Google Shape;1108;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 name="Google Shape;1109;p9"/>
              <p:cNvGrpSpPr/>
              <p:nvPr/>
            </p:nvGrpSpPr>
            <p:grpSpPr>
              <a:xfrm>
                <a:off x="2051370" y="773516"/>
                <a:ext cx="777761" cy="656744"/>
                <a:chOff x="1785083" y="-295196"/>
                <a:chExt cx="232800" cy="196571"/>
              </a:xfrm>
            </p:grpSpPr>
            <p:sp>
              <p:nvSpPr>
                <p:cNvPr id="1110" name="Google Shape;1110;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3" name="Google Shape;1113;p9"/>
            <p:cNvGrpSpPr/>
            <p:nvPr/>
          </p:nvGrpSpPr>
          <p:grpSpPr>
            <a:xfrm>
              <a:off x="1714495" y="2743204"/>
              <a:ext cx="342900" cy="342900"/>
              <a:chOff x="2007950" y="669588"/>
              <a:chExt cx="864600" cy="864600"/>
            </a:xfrm>
          </p:grpSpPr>
          <p:sp>
            <p:nvSpPr>
              <p:cNvPr id="1114" name="Google Shape;1114;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 name="Google Shape;1115;p9"/>
              <p:cNvGrpSpPr/>
              <p:nvPr/>
            </p:nvGrpSpPr>
            <p:grpSpPr>
              <a:xfrm>
                <a:off x="2051370" y="773516"/>
                <a:ext cx="777761" cy="656744"/>
                <a:chOff x="1785083" y="-295196"/>
                <a:chExt cx="232800" cy="196571"/>
              </a:xfrm>
            </p:grpSpPr>
            <p:sp>
              <p:nvSpPr>
                <p:cNvPr id="1116" name="Google Shape;1116;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9" name="Google Shape;1119;p9"/>
            <p:cNvGrpSpPr/>
            <p:nvPr/>
          </p:nvGrpSpPr>
          <p:grpSpPr>
            <a:xfrm>
              <a:off x="2057396" y="2743207"/>
              <a:ext cx="342900" cy="342900"/>
              <a:chOff x="1142725" y="669588"/>
              <a:chExt cx="864600" cy="864600"/>
            </a:xfrm>
          </p:grpSpPr>
          <p:sp>
            <p:nvSpPr>
              <p:cNvPr id="1120" name="Google Shape;1120;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 name="Google Shape;1121;p9"/>
              <p:cNvGrpSpPr/>
              <p:nvPr/>
            </p:nvGrpSpPr>
            <p:grpSpPr>
              <a:xfrm>
                <a:off x="1235016" y="709362"/>
                <a:ext cx="680509" cy="785151"/>
                <a:chOff x="4834325" y="-1032450"/>
                <a:chExt cx="221975" cy="256100"/>
              </a:xfrm>
            </p:grpSpPr>
            <p:sp>
              <p:nvSpPr>
                <p:cNvPr id="1122" name="Google Shape;1122;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5" name="Google Shape;1125;p9"/>
            <p:cNvGrpSpPr/>
            <p:nvPr/>
          </p:nvGrpSpPr>
          <p:grpSpPr>
            <a:xfrm>
              <a:off x="1714498" y="3086103"/>
              <a:ext cx="342900" cy="342900"/>
              <a:chOff x="1142725" y="669588"/>
              <a:chExt cx="864600" cy="864600"/>
            </a:xfrm>
          </p:grpSpPr>
          <p:sp>
            <p:nvSpPr>
              <p:cNvPr id="1126" name="Google Shape;1126;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 name="Google Shape;1127;p9"/>
              <p:cNvGrpSpPr/>
              <p:nvPr/>
            </p:nvGrpSpPr>
            <p:grpSpPr>
              <a:xfrm>
                <a:off x="1235016" y="709362"/>
                <a:ext cx="680509" cy="785151"/>
                <a:chOff x="4834325" y="-1032450"/>
                <a:chExt cx="221975" cy="256100"/>
              </a:xfrm>
            </p:grpSpPr>
            <p:sp>
              <p:nvSpPr>
                <p:cNvPr id="1128" name="Google Shape;1128;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1" name="Google Shape;1131;p9"/>
            <p:cNvGrpSpPr/>
            <p:nvPr/>
          </p:nvGrpSpPr>
          <p:grpSpPr>
            <a:xfrm>
              <a:off x="2057399" y="3086103"/>
              <a:ext cx="342900" cy="342900"/>
              <a:chOff x="2007950" y="669588"/>
              <a:chExt cx="864600" cy="864600"/>
            </a:xfrm>
          </p:grpSpPr>
          <p:sp>
            <p:nvSpPr>
              <p:cNvPr id="1132" name="Google Shape;1132;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 name="Google Shape;1133;p9"/>
              <p:cNvGrpSpPr/>
              <p:nvPr/>
            </p:nvGrpSpPr>
            <p:grpSpPr>
              <a:xfrm>
                <a:off x="2051370" y="773516"/>
                <a:ext cx="777761" cy="656744"/>
                <a:chOff x="1785083" y="-295196"/>
                <a:chExt cx="232800" cy="196571"/>
              </a:xfrm>
            </p:grpSpPr>
            <p:sp>
              <p:nvSpPr>
                <p:cNvPr id="1134" name="Google Shape;1134;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7" name="Google Shape;1137;p9"/>
            <p:cNvGrpSpPr/>
            <p:nvPr/>
          </p:nvGrpSpPr>
          <p:grpSpPr>
            <a:xfrm>
              <a:off x="1714499" y="3429003"/>
              <a:ext cx="342894" cy="342894"/>
              <a:chOff x="2873198" y="669574"/>
              <a:chExt cx="875400" cy="875400"/>
            </a:xfrm>
          </p:grpSpPr>
          <p:sp>
            <p:nvSpPr>
              <p:cNvPr id="1138" name="Google Shape;1138;p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 name="Google Shape;1140;p9"/>
            <p:cNvGrpSpPr/>
            <p:nvPr/>
          </p:nvGrpSpPr>
          <p:grpSpPr>
            <a:xfrm>
              <a:off x="2057394" y="3429003"/>
              <a:ext cx="342900" cy="342900"/>
              <a:chOff x="1142725" y="669588"/>
              <a:chExt cx="864600" cy="864600"/>
            </a:xfrm>
          </p:grpSpPr>
          <p:sp>
            <p:nvSpPr>
              <p:cNvPr id="1141" name="Google Shape;1141;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 name="Google Shape;1142;p9"/>
              <p:cNvGrpSpPr/>
              <p:nvPr/>
            </p:nvGrpSpPr>
            <p:grpSpPr>
              <a:xfrm>
                <a:off x="1235016" y="709362"/>
                <a:ext cx="680509" cy="785151"/>
                <a:chOff x="4834325" y="-1032450"/>
                <a:chExt cx="221975" cy="256100"/>
              </a:xfrm>
            </p:grpSpPr>
            <p:sp>
              <p:nvSpPr>
                <p:cNvPr id="1143" name="Google Shape;1143;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6" name="Google Shape;1146;p9"/>
            <p:cNvGrpSpPr/>
            <p:nvPr/>
          </p:nvGrpSpPr>
          <p:grpSpPr>
            <a:xfrm>
              <a:off x="1714500" y="3771903"/>
              <a:ext cx="342900" cy="342900"/>
              <a:chOff x="1142725" y="669588"/>
              <a:chExt cx="864600" cy="864600"/>
            </a:xfrm>
          </p:grpSpPr>
          <p:sp>
            <p:nvSpPr>
              <p:cNvPr id="1147" name="Google Shape;1147;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 name="Google Shape;1148;p9"/>
              <p:cNvGrpSpPr/>
              <p:nvPr/>
            </p:nvGrpSpPr>
            <p:grpSpPr>
              <a:xfrm>
                <a:off x="1235016" y="709362"/>
                <a:ext cx="680509" cy="785151"/>
                <a:chOff x="4834325" y="-1032450"/>
                <a:chExt cx="221975" cy="256100"/>
              </a:xfrm>
            </p:grpSpPr>
            <p:sp>
              <p:nvSpPr>
                <p:cNvPr id="1149" name="Google Shape;1149;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2" name="Google Shape;1152;p9"/>
            <p:cNvGrpSpPr/>
            <p:nvPr/>
          </p:nvGrpSpPr>
          <p:grpSpPr>
            <a:xfrm>
              <a:off x="2057401" y="3771903"/>
              <a:ext cx="342900" cy="342900"/>
              <a:chOff x="2007950" y="669588"/>
              <a:chExt cx="864600" cy="864600"/>
            </a:xfrm>
          </p:grpSpPr>
          <p:sp>
            <p:nvSpPr>
              <p:cNvPr id="1153" name="Google Shape;1153;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 name="Google Shape;1154;p9"/>
              <p:cNvGrpSpPr/>
              <p:nvPr/>
            </p:nvGrpSpPr>
            <p:grpSpPr>
              <a:xfrm>
                <a:off x="2051370" y="773516"/>
                <a:ext cx="777761" cy="656744"/>
                <a:chOff x="1785083" y="-295196"/>
                <a:chExt cx="232800" cy="196571"/>
              </a:xfrm>
            </p:grpSpPr>
            <p:sp>
              <p:nvSpPr>
                <p:cNvPr id="1155" name="Google Shape;1155;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8" name="Google Shape;1158;p9"/>
            <p:cNvGrpSpPr/>
            <p:nvPr/>
          </p:nvGrpSpPr>
          <p:grpSpPr>
            <a:xfrm>
              <a:off x="1714493" y="4114790"/>
              <a:ext cx="342900" cy="342900"/>
              <a:chOff x="2007950" y="669588"/>
              <a:chExt cx="864600" cy="864600"/>
            </a:xfrm>
          </p:grpSpPr>
          <p:sp>
            <p:nvSpPr>
              <p:cNvPr id="1159" name="Google Shape;1159;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 name="Google Shape;1160;p9"/>
              <p:cNvGrpSpPr/>
              <p:nvPr/>
            </p:nvGrpSpPr>
            <p:grpSpPr>
              <a:xfrm>
                <a:off x="2051370" y="773516"/>
                <a:ext cx="777761" cy="656744"/>
                <a:chOff x="1785083" y="-295196"/>
                <a:chExt cx="232800" cy="196571"/>
              </a:xfrm>
            </p:grpSpPr>
            <p:sp>
              <p:nvSpPr>
                <p:cNvPr id="1161" name="Google Shape;1161;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4" name="Google Shape;1164;p9"/>
            <p:cNvGrpSpPr/>
            <p:nvPr/>
          </p:nvGrpSpPr>
          <p:grpSpPr>
            <a:xfrm>
              <a:off x="2057394" y="4114790"/>
              <a:ext cx="342900" cy="342900"/>
              <a:chOff x="1142725" y="669588"/>
              <a:chExt cx="864600" cy="864600"/>
            </a:xfrm>
          </p:grpSpPr>
          <p:sp>
            <p:nvSpPr>
              <p:cNvPr id="1165" name="Google Shape;1165;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9"/>
              <p:cNvGrpSpPr/>
              <p:nvPr/>
            </p:nvGrpSpPr>
            <p:grpSpPr>
              <a:xfrm>
                <a:off x="1235016" y="709362"/>
                <a:ext cx="680509" cy="785151"/>
                <a:chOff x="4834325" y="-1032450"/>
                <a:chExt cx="221975" cy="256100"/>
              </a:xfrm>
            </p:grpSpPr>
            <p:sp>
              <p:nvSpPr>
                <p:cNvPr id="1167" name="Google Shape;1167;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0" name="Google Shape;1170;p9"/>
            <p:cNvGrpSpPr/>
            <p:nvPr/>
          </p:nvGrpSpPr>
          <p:grpSpPr>
            <a:xfrm>
              <a:off x="1714495" y="4457690"/>
              <a:ext cx="342900" cy="342900"/>
              <a:chOff x="1142725" y="669588"/>
              <a:chExt cx="864600" cy="864600"/>
            </a:xfrm>
          </p:grpSpPr>
          <p:sp>
            <p:nvSpPr>
              <p:cNvPr id="1171" name="Google Shape;1171;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 name="Google Shape;1172;p9"/>
              <p:cNvGrpSpPr/>
              <p:nvPr/>
            </p:nvGrpSpPr>
            <p:grpSpPr>
              <a:xfrm>
                <a:off x="1235016" y="709362"/>
                <a:ext cx="680509" cy="785151"/>
                <a:chOff x="4834325" y="-1032450"/>
                <a:chExt cx="221975" cy="256100"/>
              </a:xfrm>
            </p:grpSpPr>
            <p:sp>
              <p:nvSpPr>
                <p:cNvPr id="1173" name="Google Shape;1173;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6" name="Google Shape;1176;p9"/>
            <p:cNvGrpSpPr/>
            <p:nvPr/>
          </p:nvGrpSpPr>
          <p:grpSpPr>
            <a:xfrm>
              <a:off x="2057395" y="4457690"/>
              <a:ext cx="342900" cy="342900"/>
              <a:chOff x="2007950" y="669588"/>
              <a:chExt cx="864600" cy="864600"/>
            </a:xfrm>
          </p:grpSpPr>
          <p:sp>
            <p:nvSpPr>
              <p:cNvPr id="1177" name="Google Shape;1177;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 name="Google Shape;1178;p9"/>
              <p:cNvGrpSpPr/>
              <p:nvPr/>
            </p:nvGrpSpPr>
            <p:grpSpPr>
              <a:xfrm>
                <a:off x="2051370" y="773516"/>
                <a:ext cx="777761" cy="656744"/>
                <a:chOff x="1785083" y="-295196"/>
                <a:chExt cx="232800" cy="196571"/>
              </a:xfrm>
            </p:grpSpPr>
            <p:sp>
              <p:nvSpPr>
                <p:cNvPr id="1179" name="Google Shape;1179;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82" name="Google Shape;1182;p9"/>
          <p:cNvGrpSpPr/>
          <p:nvPr/>
        </p:nvGrpSpPr>
        <p:grpSpPr>
          <a:xfrm>
            <a:off x="342894" y="342904"/>
            <a:ext cx="1037608" cy="4457693"/>
            <a:chOff x="342894" y="342904"/>
            <a:chExt cx="1037608" cy="4457693"/>
          </a:xfrm>
        </p:grpSpPr>
        <p:grpSp>
          <p:nvGrpSpPr>
            <p:cNvPr id="1183" name="Google Shape;1183;p9"/>
            <p:cNvGrpSpPr/>
            <p:nvPr/>
          </p:nvGrpSpPr>
          <p:grpSpPr>
            <a:xfrm>
              <a:off x="1033648" y="342907"/>
              <a:ext cx="342900" cy="342900"/>
              <a:chOff x="1142725" y="669588"/>
              <a:chExt cx="864600" cy="864600"/>
            </a:xfrm>
          </p:grpSpPr>
          <p:sp>
            <p:nvSpPr>
              <p:cNvPr id="1184" name="Google Shape;1184;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 name="Google Shape;1185;p9"/>
              <p:cNvGrpSpPr/>
              <p:nvPr/>
            </p:nvGrpSpPr>
            <p:grpSpPr>
              <a:xfrm>
                <a:off x="1235016" y="709362"/>
                <a:ext cx="680509" cy="785151"/>
                <a:chOff x="4834325" y="-1032450"/>
                <a:chExt cx="221975" cy="256100"/>
              </a:xfrm>
            </p:grpSpPr>
            <p:sp>
              <p:nvSpPr>
                <p:cNvPr id="1186" name="Google Shape;1186;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9" name="Google Shape;1189;p9"/>
            <p:cNvGrpSpPr/>
            <p:nvPr/>
          </p:nvGrpSpPr>
          <p:grpSpPr>
            <a:xfrm>
              <a:off x="690747" y="342904"/>
              <a:ext cx="342900" cy="342900"/>
              <a:chOff x="2007950" y="669588"/>
              <a:chExt cx="864600" cy="864600"/>
            </a:xfrm>
          </p:grpSpPr>
          <p:sp>
            <p:nvSpPr>
              <p:cNvPr id="1190" name="Google Shape;1190;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 name="Google Shape;1191;p9"/>
              <p:cNvGrpSpPr/>
              <p:nvPr/>
            </p:nvGrpSpPr>
            <p:grpSpPr>
              <a:xfrm>
                <a:off x="2051370" y="773516"/>
                <a:ext cx="777761" cy="656744"/>
                <a:chOff x="1785083" y="-295196"/>
                <a:chExt cx="232800" cy="196571"/>
              </a:xfrm>
            </p:grpSpPr>
            <p:sp>
              <p:nvSpPr>
                <p:cNvPr id="1192" name="Google Shape;1192;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5" name="Google Shape;1195;p9"/>
            <p:cNvGrpSpPr/>
            <p:nvPr/>
          </p:nvGrpSpPr>
          <p:grpSpPr>
            <a:xfrm>
              <a:off x="347848" y="342907"/>
              <a:ext cx="342900" cy="342900"/>
              <a:chOff x="1142725" y="669588"/>
              <a:chExt cx="864600" cy="864600"/>
            </a:xfrm>
          </p:grpSpPr>
          <p:sp>
            <p:nvSpPr>
              <p:cNvPr id="1196" name="Google Shape;1196;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 name="Google Shape;1197;p9"/>
              <p:cNvGrpSpPr/>
              <p:nvPr/>
            </p:nvGrpSpPr>
            <p:grpSpPr>
              <a:xfrm>
                <a:off x="1235016" y="709362"/>
                <a:ext cx="680509" cy="785151"/>
                <a:chOff x="4834325" y="-1032450"/>
                <a:chExt cx="221975" cy="256100"/>
              </a:xfrm>
            </p:grpSpPr>
            <p:sp>
              <p:nvSpPr>
                <p:cNvPr id="1198" name="Google Shape;1198;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 name="Google Shape;1201;p9"/>
            <p:cNvGrpSpPr/>
            <p:nvPr/>
          </p:nvGrpSpPr>
          <p:grpSpPr>
            <a:xfrm>
              <a:off x="1033643" y="685804"/>
              <a:ext cx="342900" cy="342900"/>
              <a:chOff x="2007950" y="669588"/>
              <a:chExt cx="864600" cy="864600"/>
            </a:xfrm>
          </p:grpSpPr>
          <p:sp>
            <p:nvSpPr>
              <p:cNvPr id="1202" name="Google Shape;1202;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 name="Google Shape;1203;p9"/>
              <p:cNvGrpSpPr/>
              <p:nvPr/>
            </p:nvGrpSpPr>
            <p:grpSpPr>
              <a:xfrm>
                <a:off x="2051370" y="773516"/>
                <a:ext cx="777761" cy="656744"/>
                <a:chOff x="1785083" y="-295196"/>
                <a:chExt cx="232800" cy="196571"/>
              </a:xfrm>
            </p:grpSpPr>
            <p:sp>
              <p:nvSpPr>
                <p:cNvPr id="1204" name="Google Shape;1204;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 name="Google Shape;1207;p9"/>
            <p:cNvGrpSpPr/>
            <p:nvPr/>
          </p:nvGrpSpPr>
          <p:grpSpPr>
            <a:xfrm>
              <a:off x="690742" y="685807"/>
              <a:ext cx="342900" cy="342900"/>
              <a:chOff x="1142725" y="669588"/>
              <a:chExt cx="864600" cy="864600"/>
            </a:xfrm>
          </p:grpSpPr>
          <p:sp>
            <p:nvSpPr>
              <p:cNvPr id="1208" name="Google Shape;1208;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9"/>
              <p:cNvGrpSpPr/>
              <p:nvPr/>
            </p:nvGrpSpPr>
            <p:grpSpPr>
              <a:xfrm>
                <a:off x="1235016" y="709362"/>
                <a:ext cx="680509" cy="785151"/>
                <a:chOff x="4834325" y="-1032450"/>
                <a:chExt cx="221975" cy="256100"/>
              </a:xfrm>
            </p:grpSpPr>
            <p:sp>
              <p:nvSpPr>
                <p:cNvPr id="1210" name="Google Shape;1210;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3" name="Google Shape;1213;p9"/>
            <p:cNvGrpSpPr/>
            <p:nvPr/>
          </p:nvGrpSpPr>
          <p:grpSpPr>
            <a:xfrm>
              <a:off x="347848" y="685803"/>
              <a:ext cx="342894" cy="342894"/>
              <a:chOff x="2873198" y="669574"/>
              <a:chExt cx="875400" cy="875400"/>
            </a:xfrm>
          </p:grpSpPr>
          <p:sp>
            <p:nvSpPr>
              <p:cNvPr id="1214" name="Google Shape;1214;p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9"/>
            <p:cNvGrpSpPr/>
            <p:nvPr/>
          </p:nvGrpSpPr>
          <p:grpSpPr>
            <a:xfrm>
              <a:off x="1033643" y="1028707"/>
              <a:ext cx="342900" cy="342900"/>
              <a:chOff x="1142725" y="669588"/>
              <a:chExt cx="864600" cy="864600"/>
            </a:xfrm>
          </p:grpSpPr>
          <p:sp>
            <p:nvSpPr>
              <p:cNvPr id="1217" name="Google Shape;1217;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 name="Google Shape;1218;p9"/>
              <p:cNvGrpSpPr/>
              <p:nvPr/>
            </p:nvGrpSpPr>
            <p:grpSpPr>
              <a:xfrm>
                <a:off x="1235016" y="709362"/>
                <a:ext cx="680509" cy="785151"/>
                <a:chOff x="4834325" y="-1032450"/>
                <a:chExt cx="221975" cy="256100"/>
              </a:xfrm>
            </p:grpSpPr>
            <p:sp>
              <p:nvSpPr>
                <p:cNvPr id="1219" name="Google Shape;1219;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2" name="Google Shape;1222;p9"/>
            <p:cNvGrpSpPr/>
            <p:nvPr/>
          </p:nvGrpSpPr>
          <p:grpSpPr>
            <a:xfrm>
              <a:off x="690742" y="1028704"/>
              <a:ext cx="342900" cy="342900"/>
              <a:chOff x="2007950" y="669588"/>
              <a:chExt cx="864600" cy="864600"/>
            </a:xfrm>
          </p:grpSpPr>
          <p:sp>
            <p:nvSpPr>
              <p:cNvPr id="1223" name="Google Shape;1223;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 name="Google Shape;1224;p9"/>
              <p:cNvGrpSpPr/>
              <p:nvPr/>
            </p:nvGrpSpPr>
            <p:grpSpPr>
              <a:xfrm>
                <a:off x="2051370" y="773516"/>
                <a:ext cx="777761" cy="656744"/>
                <a:chOff x="1785083" y="-295196"/>
                <a:chExt cx="232800" cy="196571"/>
              </a:xfrm>
            </p:grpSpPr>
            <p:sp>
              <p:nvSpPr>
                <p:cNvPr id="1225" name="Google Shape;1225;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8" name="Google Shape;1228;p9"/>
            <p:cNvGrpSpPr/>
            <p:nvPr/>
          </p:nvGrpSpPr>
          <p:grpSpPr>
            <a:xfrm>
              <a:off x="347841" y="1028707"/>
              <a:ext cx="342900" cy="342900"/>
              <a:chOff x="1142725" y="669588"/>
              <a:chExt cx="864600" cy="864600"/>
            </a:xfrm>
          </p:grpSpPr>
          <p:sp>
            <p:nvSpPr>
              <p:cNvPr id="1229" name="Google Shape;1229;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 name="Google Shape;1230;p9"/>
              <p:cNvGrpSpPr/>
              <p:nvPr/>
            </p:nvGrpSpPr>
            <p:grpSpPr>
              <a:xfrm>
                <a:off x="1235016" y="709362"/>
                <a:ext cx="680509" cy="785151"/>
                <a:chOff x="4834325" y="-1032450"/>
                <a:chExt cx="221975" cy="256100"/>
              </a:xfrm>
            </p:grpSpPr>
            <p:sp>
              <p:nvSpPr>
                <p:cNvPr id="1231" name="Google Shape;1231;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4" name="Google Shape;1234;p9"/>
            <p:cNvGrpSpPr/>
            <p:nvPr/>
          </p:nvGrpSpPr>
          <p:grpSpPr>
            <a:xfrm>
              <a:off x="1033646" y="1371603"/>
              <a:ext cx="342894" cy="342894"/>
              <a:chOff x="2873198" y="669574"/>
              <a:chExt cx="875400" cy="875400"/>
            </a:xfrm>
          </p:grpSpPr>
          <p:sp>
            <p:nvSpPr>
              <p:cNvPr id="1235" name="Google Shape;1235;p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9"/>
            <p:cNvGrpSpPr/>
            <p:nvPr/>
          </p:nvGrpSpPr>
          <p:grpSpPr>
            <a:xfrm>
              <a:off x="685794" y="1371607"/>
              <a:ext cx="342900" cy="342900"/>
              <a:chOff x="1142725" y="669588"/>
              <a:chExt cx="864600" cy="864600"/>
            </a:xfrm>
          </p:grpSpPr>
          <p:sp>
            <p:nvSpPr>
              <p:cNvPr id="1238" name="Google Shape;1238;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 name="Google Shape;1239;p9"/>
              <p:cNvGrpSpPr/>
              <p:nvPr/>
            </p:nvGrpSpPr>
            <p:grpSpPr>
              <a:xfrm>
                <a:off x="1235016" y="709362"/>
                <a:ext cx="680509" cy="785151"/>
                <a:chOff x="4834325" y="-1032450"/>
                <a:chExt cx="221975" cy="256100"/>
              </a:xfrm>
            </p:grpSpPr>
            <p:sp>
              <p:nvSpPr>
                <p:cNvPr id="1240" name="Google Shape;1240;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3" name="Google Shape;1243;p9"/>
            <p:cNvGrpSpPr/>
            <p:nvPr/>
          </p:nvGrpSpPr>
          <p:grpSpPr>
            <a:xfrm>
              <a:off x="342894" y="1371604"/>
              <a:ext cx="342900" cy="342900"/>
              <a:chOff x="2007950" y="669588"/>
              <a:chExt cx="864600" cy="864600"/>
            </a:xfrm>
          </p:grpSpPr>
          <p:sp>
            <p:nvSpPr>
              <p:cNvPr id="1244" name="Google Shape;1244;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 name="Google Shape;1245;p9"/>
              <p:cNvGrpSpPr/>
              <p:nvPr/>
            </p:nvGrpSpPr>
            <p:grpSpPr>
              <a:xfrm>
                <a:off x="2051370" y="773516"/>
                <a:ext cx="777761" cy="656744"/>
                <a:chOff x="1785083" y="-295196"/>
                <a:chExt cx="232800" cy="196571"/>
              </a:xfrm>
            </p:grpSpPr>
            <p:sp>
              <p:nvSpPr>
                <p:cNvPr id="1246" name="Google Shape;1246;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9" name="Google Shape;1249;p9"/>
            <p:cNvGrpSpPr/>
            <p:nvPr/>
          </p:nvGrpSpPr>
          <p:grpSpPr>
            <a:xfrm>
              <a:off x="1033640" y="1718740"/>
              <a:ext cx="342900" cy="342900"/>
              <a:chOff x="1142725" y="669588"/>
              <a:chExt cx="864600" cy="864600"/>
            </a:xfrm>
          </p:grpSpPr>
          <p:sp>
            <p:nvSpPr>
              <p:cNvPr id="1250" name="Google Shape;1250;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 name="Google Shape;1251;p9"/>
              <p:cNvGrpSpPr/>
              <p:nvPr/>
            </p:nvGrpSpPr>
            <p:grpSpPr>
              <a:xfrm>
                <a:off x="1235016" y="709362"/>
                <a:ext cx="680509" cy="785151"/>
                <a:chOff x="4834325" y="-1032450"/>
                <a:chExt cx="221975" cy="256100"/>
              </a:xfrm>
            </p:grpSpPr>
            <p:sp>
              <p:nvSpPr>
                <p:cNvPr id="1252" name="Google Shape;1252;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5" name="Google Shape;1255;p9"/>
            <p:cNvGrpSpPr/>
            <p:nvPr/>
          </p:nvGrpSpPr>
          <p:grpSpPr>
            <a:xfrm>
              <a:off x="690739" y="1718740"/>
              <a:ext cx="342900" cy="342900"/>
              <a:chOff x="2007950" y="669588"/>
              <a:chExt cx="864600" cy="864600"/>
            </a:xfrm>
          </p:grpSpPr>
          <p:sp>
            <p:nvSpPr>
              <p:cNvPr id="1256" name="Google Shape;1256;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 name="Google Shape;1257;p9"/>
              <p:cNvGrpSpPr/>
              <p:nvPr/>
            </p:nvGrpSpPr>
            <p:grpSpPr>
              <a:xfrm>
                <a:off x="2051370" y="773516"/>
                <a:ext cx="777761" cy="656744"/>
                <a:chOff x="1785083" y="-295196"/>
                <a:chExt cx="232800" cy="196571"/>
              </a:xfrm>
            </p:grpSpPr>
            <p:sp>
              <p:nvSpPr>
                <p:cNvPr id="1258" name="Google Shape;1258;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1" name="Google Shape;1261;p9"/>
            <p:cNvGrpSpPr/>
            <p:nvPr/>
          </p:nvGrpSpPr>
          <p:grpSpPr>
            <a:xfrm>
              <a:off x="347844" y="1718740"/>
              <a:ext cx="342894" cy="342894"/>
              <a:chOff x="2873198" y="669574"/>
              <a:chExt cx="875400" cy="875400"/>
            </a:xfrm>
          </p:grpSpPr>
          <p:sp>
            <p:nvSpPr>
              <p:cNvPr id="1262" name="Google Shape;1262;p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9"/>
            <p:cNvGrpSpPr/>
            <p:nvPr/>
          </p:nvGrpSpPr>
          <p:grpSpPr>
            <a:xfrm>
              <a:off x="1030678" y="2065890"/>
              <a:ext cx="342900" cy="342900"/>
              <a:chOff x="2007950" y="669588"/>
              <a:chExt cx="864600" cy="864600"/>
            </a:xfrm>
          </p:grpSpPr>
          <p:sp>
            <p:nvSpPr>
              <p:cNvPr id="1265" name="Google Shape;1265;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 name="Google Shape;1266;p9"/>
              <p:cNvGrpSpPr/>
              <p:nvPr/>
            </p:nvGrpSpPr>
            <p:grpSpPr>
              <a:xfrm>
                <a:off x="2051370" y="773516"/>
                <a:ext cx="777761" cy="656744"/>
                <a:chOff x="1785083" y="-295196"/>
                <a:chExt cx="232800" cy="196571"/>
              </a:xfrm>
            </p:grpSpPr>
            <p:sp>
              <p:nvSpPr>
                <p:cNvPr id="1267" name="Google Shape;1267;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0" name="Google Shape;1270;p9"/>
            <p:cNvGrpSpPr/>
            <p:nvPr/>
          </p:nvGrpSpPr>
          <p:grpSpPr>
            <a:xfrm>
              <a:off x="688273" y="2065890"/>
              <a:ext cx="342900" cy="342900"/>
              <a:chOff x="1142725" y="669588"/>
              <a:chExt cx="864600" cy="864600"/>
            </a:xfrm>
          </p:grpSpPr>
          <p:sp>
            <p:nvSpPr>
              <p:cNvPr id="1271" name="Google Shape;1271;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 name="Google Shape;1272;p9"/>
              <p:cNvGrpSpPr/>
              <p:nvPr/>
            </p:nvGrpSpPr>
            <p:grpSpPr>
              <a:xfrm>
                <a:off x="1235016" y="709362"/>
                <a:ext cx="680509" cy="785151"/>
                <a:chOff x="4834325" y="-1032450"/>
                <a:chExt cx="221975" cy="256100"/>
              </a:xfrm>
            </p:grpSpPr>
            <p:sp>
              <p:nvSpPr>
                <p:cNvPr id="1273" name="Google Shape;1273;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 name="Google Shape;1276;p9"/>
            <p:cNvGrpSpPr/>
            <p:nvPr/>
          </p:nvGrpSpPr>
          <p:grpSpPr>
            <a:xfrm>
              <a:off x="1027706" y="2755953"/>
              <a:ext cx="342900" cy="342900"/>
              <a:chOff x="2007950" y="669588"/>
              <a:chExt cx="864600" cy="864600"/>
            </a:xfrm>
          </p:grpSpPr>
          <p:sp>
            <p:nvSpPr>
              <p:cNvPr id="1277" name="Google Shape;1277;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9"/>
              <p:cNvGrpSpPr/>
              <p:nvPr/>
            </p:nvGrpSpPr>
            <p:grpSpPr>
              <a:xfrm>
                <a:off x="2051370" y="773516"/>
                <a:ext cx="777761" cy="656744"/>
                <a:chOff x="1785083" y="-295196"/>
                <a:chExt cx="232800" cy="196571"/>
              </a:xfrm>
            </p:grpSpPr>
            <p:sp>
              <p:nvSpPr>
                <p:cNvPr id="1279" name="Google Shape;1279;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2" name="Google Shape;1282;p9"/>
            <p:cNvGrpSpPr/>
            <p:nvPr/>
          </p:nvGrpSpPr>
          <p:grpSpPr>
            <a:xfrm>
              <a:off x="1037608" y="2413040"/>
              <a:ext cx="342894" cy="342894"/>
              <a:chOff x="2873198" y="669574"/>
              <a:chExt cx="875400" cy="875400"/>
            </a:xfrm>
          </p:grpSpPr>
          <p:sp>
            <p:nvSpPr>
              <p:cNvPr id="1283" name="Google Shape;1283;p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9"/>
            <p:cNvGrpSpPr/>
            <p:nvPr/>
          </p:nvGrpSpPr>
          <p:grpSpPr>
            <a:xfrm>
              <a:off x="695695" y="2413040"/>
              <a:ext cx="342900" cy="342900"/>
              <a:chOff x="2007950" y="669588"/>
              <a:chExt cx="864600" cy="864600"/>
            </a:xfrm>
          </p:grpSpPr>
          <p:sp>
            <p:nvSpPr>
              <p:cNvPr id="1286" name="Google Shape;1286;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 name="Google Shape;1287;p9"/>
              <p:cNvGrpSpPr/>
              <p:nvPr/>
            </p:nvGrpSpPr>
            <p:grpSpPr>
              <a:xfrm>
                <a:off x="2051370" y="773516"/>
                <a:ext cx="777761" cy="656744"/>
                <a:chOff x="1785083" y="-295196"/>
                <a:chExt cx="232800" cy="196571"/>
              </a:xfrm>
            </p:grpSpPr>
            <p:sp>
              <p:nvSpPr>
                <p:cNvPr id="1288" name="Google Shape;1288;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1" name="Google Shape;1291;p9"/>
            <p:cNvGrpSpPr/>
            <p:nvPr/>
          </p:nvGrpSpPr>
          <p:grpSpPr>
            <a:xfrm>
              <a:off x="353783" y="2413040"/>
              <a:ext cx="342900" cy="342900"/>
              <a:chOff x="1142725" y="669588"/>
              <a:chExt cx="864600" cy="864600"/>
            </a:xfrm>
          </p:grpSpPr>
          <p:sp>
            <p:nvSpPr>
              <p:cNvPr id="1292" name="Google Shape;1292;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 name="Google Shape;1293;p9"/>
              <p:cNvGrpSpPr/>
              <p:nvPr/>
            </p:nvGrpSpPr>
            <p:grpSpPr>
              <a:xfrm>
                <a:off x="1235016" y="709362"/>
                <a:ext cx="680509" cy="785151"/>
                <a:chOff x="4834325" y="-1032450"/>
                <a:chExt cx="221975" cy="256100"/>
              </a:xfrm>
            </p:grpSpPr>
            <p:sp>
              <p:nvSpPr>
                <p:cNvPr id="1294" name="Google Shape;1294;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7" name="Google Shape;1297;p9"/>
            <p:cNvGrpSpPr/>
            <p:nvPr/>
          </p:nvGrpSpPr>
          <p:grpSpPr>
            <a:xfrm>
              <a:off x="685795" y="2755953"/>
              <a:ext cx="342900" cy="342900"/>
              <a:chOff x="1142725" y="669588"/>
              <a:chExt cx="864600" cy="864600"/>
            </a:xfrm>
          </p:grpSpPr>
          <p:sp>
            <p:nvSpPr>
              <p:cNvPr id="1298" name="Google Shape;1298;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9"/>
              <p:cNvGrpSpPr/>
              <p:nvPr/>
            </p:nvGrpSpPr>
            <p:grpSpPr>
              <a:xfrm>
                <a:off x="1235016" y="709362"/>
                <a:ext cx="680509" cy="785151"/>
                <a:chOff x="4834325" y="-1032450"/>
                <a:chExt cx="221975" cy="256100"/>
              </a:xfrm>
            </p:grpSpPr>
            <p:sp>
              <p:nvSpPr>
                <p:cNvPr id="1300" name="Google Shape;1300;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3" name="Google Shape;1303;p9"/>
            <p:cNvGrpSpPr/>
            <p:nvPr/>
          </p:nvGrpSpPr>
          <p:grpSpPr>
            <a:xfrm>
              <a:off x="343884" y="2755953"/>
              <a:ext cx="342900" cy="342900"/>
              <a:chOff x="2007950" y="669588"/>
              <a:chExt cx="864600" cy="864600"/>
            </a:xfrm>
          </p:grpSpPr>
          <p:sp>
            <p:nvSpPr>
              <p:cNvPr id="1304" name="Google Shape;1304;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 name="Google Shape;1305;p9"/>
              <p:cNvGrpSpPr/>
              <p:nvPr/>
            </p:nvGrpSpPr>
            <p:grpSpPr>
              <a:xfrm>
                <a:off x="2051370" y="773516"/>
                <a:ext cx="777761" cy="656744"/>
                <a:chOff x="1785083" y="-295196"/>
                <a:chExt cx="232800" cy="196571"/>
              </a:xfrm>
            </p:grpSpPr>
            <p:sp>
              <p:nvSpPr>
                <p:cNvPr id="1306" name="Google Shape;1306;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9" name="Google Shape;1309;p9"/>
            <p:cNvGrpSpPr/>
            <p:nvPr/>
          </p:nvGrpSpPr>
          <p:grpSpPr>
            <a:xfrm>
              <a:off x="345867" y="2065890"/>
              <a:ext cx="342900" cy="342900"/>
              <a:chOff x="2007950" y="669588"/>
              <a:chExt cx="864600" cy="864600"/>
            </a:xfrm>
          </p:grpSpPr>
          <p:sp>
            <p:nvSpPr>
              <p:cNvPr id="1310" name="Google Shape;1310;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 name="Google Shape;1311;p9"/>
              <p:cNvGrpSpPr/>
              <p:nvPr/>
            </p:nvGrpSpPr>
            <p:grpSpPr>
              <a:xfrm>
                <a:off x="2051370" y="773516"/>
                <a:ext cx="777761" cy="656744"/>
                <a:chOff x="1785083" y="-295196"/>
                <a:chExt cx="232800" cy="196571"/>
              </a:xfrm>
            </p:grpSpPr>
            <p:sp>
              <p:nvSpPr>
                <p:cNvPr id="1312" name="Google Shape;1312;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5" name="Google Shape;1315;p9"/>
            <p:cNvGrpSpPr/>
            <p:nvPr/>
          </p:nvGrpSpPr>
          <p:grpSpPr>
            <a:xfrm>
              <a:off x="1033641" y="3098853"/>
              <a:ext cx="342900" cy="342900"/>
              <a:chOff x="1142725" y="669588"/>
              <a:chExt cx="864600" cy="864600"/>
            </a:xfrm>
          </p:grpSpPr>
          <p:sp>
            <p:nvSpPr>
              <p:cNvPr id="1316" name="Google Shape;1316;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 name="Google Shape;1317;p9"/>
              <p:cNvGrpSpPr/>
              <p:nvPr/>
            </p:nvGrpSpPr>
            <p:grpSpPr>
              <a:xfrm>
                <a:off x="1235016" y="709362"/>
                <a:ext cx="680509" cy="785151"/>
                <a:chOff x="4834325" y="-1032450"/>
                <a:chExt cx="221975" cy="256100"/>
              </a:xfrm>
            </p:grpSpPr>
            <p:sp>
              <p:nvSpPr>
                <p:cNvPr id="1318" name="Google Shape;1318;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1" name="Google Shape;1321;p9"/>
            <p:cNvGrpSpPr/>
            <p:nvPr/>
          </p:nvGrpSpPr>
          <p:grpSpPr>
            <a:xfrm>
              <a:off x="690739" y="3098853"/>
              <a:ext cx="342900" cy="342900"/>
              <a:chOff x="2007950" y="669588"/>
              <a:chExt cx="864600" cy="864600"/>
            </a:xfrm>
          </p:grpSpPr>
          <p:sp>
            <p:nvSpPr>
              <p:cNvPr id="1322" name="Google Shape;1322;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 name="Google Shape;1323;p9"/>
              <p:cNvGrpSpPr/>
              <p:nvPr/>
            </p:nvGrpSpPr>
            <p:grpSpPr>
              <a:xfrm>
                <a:off x="2051370" y="773516"/>
                <a:ext cx="777761" cy="656744"/>
                <a:chOff x="1785083" y="-295196"/>
                <a:chExt cx="232800" cy="196571"/>
              </a:xfrm>
            </p:grpSpPr>
            <p:sp>
              <p:nvSpPr>
                <p:cNvPr id="1324" name="Google Shape;1324;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7" name="Google Shape;1327;p9"/>
            <p:cNvGrpSpPr/>
            <p:nvPr/>
          </p:nvGrpSpPr>
          <p:grpSpPr>
            <a:xfrm>
              <a:off x="347844" y="3098853"/>
              <a:ext cx="342894" cy="342894"/>
              <a:chOff x="2873198" y="669574"/>
              <a:chExt cx="875400" cy="875400"/>
            </a:xfrm>
          </p:grpSpPr>
          <p:sp>
            <p:nvSpPr>
              <p:cNvPr id="1328" name="Google Shape;1328;p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9"/>
            <p:cNvGrpSpPr/>
            <p:nvPr/>
          </p:nvGrpSpPr>
          <p:grpSpPr>
            <a:xfrm>
              <a:off x="1027706" y="3441740"/>
              <a:ext cx="342900" cy="342900"/>
              <a:chOff x="2007950" y="669588"/>
              <a:chExt cx="864600" cy="864600"/>
            </a:xfrm>
          </p:grpSpPr>
          <p:sp>
            <p:nvSpPr>
              <p:cNvPr id="1331" name="Google Shape;1331;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 name="Google Shape;1332;p9"/>
              <p:cNvGrpSpPr/>
              <p:nvPr/>
            </p:nvGrpSpPr>
            <p:grpSpPr>
              <a:xfrm>
                <a:off x="2051370" y="773516"/>
                <a:ext cx="777761" cy="656744"/>
                <a:chOff x="1785083" y="-295196"/>
                <a:chExt cx="232800" cy="196571"/>
              </a:xfrm>
            </p:grpSpPr>
            <p:sp>
              <p:nvSpPr>
                <p:cNvPr id="1333" name="Google Shape;1333;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6" name="Google Shape;1336;p9"/>
            <p:cNvGrpSpPr/>
            <p:nvPr/>
          </p:nvGrpSpPr>
          <p:grpSpPr>
            <a:xfrm>
              <a:off x="685795" y="3441740"/>
              <a:ext cx="342900" cy="342900"/>
              <a:chOff x="1142725" y="669588"/>
              <a:chExt cx="864600" cy="864600"/>
            </a:xfrm>
          </p:grpSpPr>
          <p:sp>
            <p:nvSpPr>
              <p:cNvPr id="1337" name="Google Shape;1337;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8" name="Google Shape;1338;p9"/>
              <p:cNvGrpSpPr/>
              <p:nvPr/>
            </p:nvGrpSpPr>
            <p:grpSpPr>
              <a:xfrm>
                <a:off x="1235016" y="709362"/>
                <a:ext cx="680509" cy="785151"/>
                <a:chOff x="4834325" y="-1032450"/>
                <a:chExt cx="221975" cy="256100"/>
              </a:xfrm>
            </p:grpSpPr>
            <p:sp>
              <p:nvSpPr>
                <p:cNvPr id="1339" name="Google Shape;1339;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2" name="Google Shape;1342;p9"/>
            <p:cNvGrpSpPr/>
            <p:nvPr/>
          </p:nvGrpSpPr>
          <p:grpSpPr>
            <a:xfrm>
              <a:off x="343884" y="3441740"/>
              <a:ext cx="342900" cy="342900"/>
              <a:chOff x="2007950" y="669588"/>
              <a:chExt cx="864600" cy="864600"/>
            </a:xfrm>
          </p:grpSpPr>
          <p:sp>
            <p:nvSpPr>
              <p:cNvPr id="1343" name="Google Shape;1343;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 name="Google Shape;1344;p9"/>
              <p:cNvGrpSpPr/>
              <p:nvPr/>
            </p:nvGrpSpPr>
            <p:grpSpPr>
              <a:xfrm>
                <a:off x="2051370" y="773516"/>
                <a:ext cx="777761" cy="656744"/>
                <a:chOff x="1785083" y="-295196"/>
                <a:chExt cx="232800" cy="196571"/>
              </a:xfrm>
            </p:grpSpPr>
            <p:sp>
              <p:nvSpPr>
                <p:cNvPr id="1345" name="Google Shape;1345;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8" name="Google Shape;1348;p9"/>
            <p:cNvGrpSpPr/>
            <p:nvPr/>
          </p:nvGrpSpPr>
          <p:grpSpPr>
            <a:xfrm>
              <a:off x="1033641" y="3772665"/>
              <a:ext cx="342900" cy="342900"/>
              <a:chOff x="1142725" y="669588"/>
              <a:chExt cx="864600" cy="864600"/>
            </a:xfrm>
          </p:grpSpPr>
          <p:sp>
            <p:nvSpPr>
              <p:cNvPr id="1349" name="Google Shape;1349;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 name="Google Shape;1350;p9"/>
              <p:cNvGrpSpPr/>
              <p:nvPr/>
            </p:nvGrpSpPr>
            <p:grpSpPr>
              <a:xfrm>
                <a:off x="1235016" y="709362"/>
                <a:ext cx="680509" cy="785151"/>
                <a:chOff x="4834325" y="-1032450"/>
                <a:chExt cx="221975" cy="256100"/>
              </a:xfrm>
            </p:grpSpPr>
            <p:sp>
              <p:nvSpPr>
                <p:cNvPr id="1351" name="Google Shape;1351;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4" name="Google Shape;1354;p9"/>
            <p:cNvGrpSpPr/>
            <p:nvPr/>
          </p:nvGrpSpPr>
          <p:grpSpPr>
            <a:xfrm>
              <a:off x="690739" y="3772665"/>
              <a:ext cx="342900" cy="342900"/>
              <a:chOff x="2007950" y="669588"/>
              <a:chExt cx="864600" cy="864600"/>
            </a:xfrm>
          </p:grpSpPr>
          <p:sp>
            <p:nvSpPr>
              <p:cNvPr id="1355" name="Google Shape;1355;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6" name="Google Shape;1356;p9"/>
              <p:cNvGrpSpPr/>
              <p:nvPr/>
            </p:nvGrpSpPr>
            <p:grpSpPr>
              <a:xfrm>
                <a:off x="2051370" y="773516"/>
                <a:ext cx="777761" cy="656744"/>
                <a:chOff x="1785083" y="-295196"/>
                <a:chExt cx="232800" cy="196571"/>
              </a:xfrm>
            </p:grpSpPr>
            <p:sp>
              <p:nvSpPr>
                <p:cNvPr id="1357" name="Google Shape;1357;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0" name="Google Shape;1360;p9"/>
            <p:cNvGrpSpPr/>
            <p:nvPr/>
          </p:nvGrpSpPr>
          <p:grpSpPr>
            <a:xfrm>
              <a:off x="347838" y="3772665"/>
              <a:ext cx="342900" cy="342900"/>
              <a:chOff x="1142725" y="669588"/>
              <a:chExt cx="864600" cy="864600"/>
            </a:xfrm>
          </p:grpSpPr>
          <p:sp>
            <p:nvSpPr>
              <p:cNvPr id="1361" name="Google Shape;1361;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2" name="Google Shape;1362;p9"/>
              <p:cNvGrpSpPr/>
              <p:nvPr/>
            </p:nvGrpSpPr>
            <p:grpSpPr>
              <a:xfrm>
                <a:off x="1235016" y="709362"/>
                <a:ext cx="680509" cy="785151"/>
                <a:chOff x="4834325" y="-1032450"/>
                <a:chExt cx="221975" cy="256100"/>
              </a:xfrm>
            </p:grpSpPr>
            <p:sp>
              <p:nvSpPr>
                <p:cNvPr id="1363" name="Google Shape;1363;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6" name="Google Shape;1366;p9"/>
            <p:cNvGrpSpPr/>
            <p:nvPr/>
          </p:nvGrpSpPr>
          <p:grpSpPr>
            <a:xfrm>
              <a:off x="1027706" y="4115578"/>
              <a:ext cx="342900" cy="342900"/>
              <a:chOff x="2007950" y="669588"/>
              <a:chExt cx="864600" cy="864600"/>
            </a:xfrm>
          </p:grpSpPr>
          <p:sp>
            <p:nvSpPr>
              <p:cNvPr id="1367" name="Google Shape;1367;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 name="Google Shape;1368;p9"/>
              <p:cNvGrpSpPr/>
              <p:nvPr/>
            </p:nvGrpSpPr>
            <p:grpSpPr>
              <a:xfrm>
                <a:off x="2051370" y="773516"/>
                <a:ext cx="777761" cy="656744"/>
                <a:chOff x="1785083" y="-295196"/>
                <a:chExt cx="232800" cy="196571"/>
              </a:xfrm>
            </p:grpSpPr>
            <p:sp>
              <p:nvSpPr>
                <p:cNvPr id="1369" name="Google Shape;1369;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2" name="Google Shape;1372;p9"/>
            <p:cNvGrpSpPr/>
            <p:nvPr/>
          </p:nvGrpSpPr>
          <p:grpSpPr>
            <a:xfrm>
              <a:off x="685795" y="4115578"/>
              <a:ext cx="342900" cy="342900"/>
              <a:chOff x="1142725" y="669588"/>
              <a:chExt cx="864600" cy="864600"/>
            </a:xfrm>
          </p:grpSpPr>
          <p:sp>
            <p:nvSpPr>
              <p:cNvPr id="1373" name="Google Shape;1373;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 name="Google Shape;1374;p9"/>
              <p:cNvGrpSpPr/>
              <p:nvPr/>
            </p:nvGrpSpPr>
            <p:grpSpPr>
              <a:xfrm>
                <a:off x="1235016" y="709362"/>
                <a:ext cx="680509" cy="785151"/>
                <a:chOff x="4834325" y="-1032450"/>
                <a:chExt cx="221975" cy="256100"/>
              </a:xfrm>
            </p:grpSpPr>
            <p:sp>
              <p:nvSpPr>
                <p:cNvPr id="1375" name="Google Shape;1375;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8" name="Google Shape;1378;p9"/>
            <p:cNvGrpSpPr/>
            <p:nvPr/>
          </p:nvGrpSpPr>
          <p:grpSpPr>
            <a:xfrm>
              <a:off x="343884" y="4115578"/>
              <a:ext cx="342900" cy="342900"/>
              <a:chOff x="2007950" y="669588"/>
              <a:chExt cx="864600" cy="864600"/>
            </a:xfrm>
          </p:grpSpPr>
          <p:sp>
            <p:nvSpPr>
              <p:cNvPr id="1379" name="Google Shape;1379;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0" name="Google Shape;1380;p9"/>
              <p:cNvGrpSpPr/>
              <p:nvPr/>
            </p:nvGrpSpPr>
            <p:grpSpPr>
              <a:xfrm>
                <a:off x="2051370" y="773516"/>
                <a:ext cx="777761" cy="656744"/>
                <a:chOff x="1785083" y="-295196"/>
                <a:chExt cx="232800" cy="196571"/>
              </a:xfrm>
            </p:grpSpPr>
            <p:sp>
              <p:nvSpPr>
                <p:cNvPr id="1381" name="Google Shape;1381;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4" name="Google Shape;1384;p9"/>
            <p:cNvGrpSpPr/>
            <p:nvPr/>
          </p:nvGrpSpPr>
          <p:grpSpPr>
            <a:xfrm>
              <a:off x="1033647" y="4457703"/>
              <a:ext cx="342894" cy="342894"/>
              <a:chOff x="2873198" y="669574"/>
              <a:chExt cx="875400" cy="875400"/>
            </a:xfrm>
          </p:grpSpPr>
          <p:sp>
            <p:nvSpPr>
              <p:cNvPr id="1385" name="Google Shape;1385;p9"/>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9"/>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9"/>
            <p:cNvGrpSpPr/>
            <p:nvPr/>
          </p:nvGrpSpPr>
          <p:grpSpPr>
            <a:xfrm>
              <a:off x="690745" y="4457697"/>
              <a:ext cx="342900" cy="342900"/>
              <a:chOff x="2007950" y="669588"/>
              <a:chExt cx="864600" cy="864600"/>
            </a:xfrm>
          </p:grpSpPr>
          <p:sp>
            <p:nvSpPr>
              <p:cNvPr id="1388" name="Google Shape;1388;p9"/>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 name="Google Shape;1389;p9"/>
              <p:cNvGrpSpPr/>
              <p:nvPr/>
            </p:nvGrpSpPr>
            <p:grpSpPr>
              <a:xfrm>
                <a:off x="2051370" y="773516"/>
                <a:ext cx="777761" cy="656744"/>
                <a:chOff x="1785083" y="-295196"/>
                <a:chExt cx="232800" cy="196571"/>
              </a:xfrm>
            </p:grpSpPr>
            <p:sp>
              <p:nvSpPr>
                <p:cNvPr id="1390" name="Google Shape;1390;p9"/>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9"/>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9"/>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3" name="Google Shape;1393;p9"/>
            <p:cNvGrpSpPr/>
            <p:nvPr/>
          </p:nvGrpSpPr>
          <p:grpSpPr>
            <a:xfrm>
              <a:off x="347844" y="4457697"/>
              <a:ext cx="342900" cy="342900"/>
              <a:chOff x="1142725" y="669588"/>
              <a:chExt cx="864600" cy="864600"/>
            </a:xfrm>
          </p:grpSpPr>
          <p:sp>
            <p:nvSpPr>
              <p:cNvPr id="1394" name="Google Shape;1394;p9"/>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 name="Google Shape;1395;p9"/>
              <p:cNvGrpSpPr/>
              <p:nvPr/>
            </p:nvGrpSpPr>
            <p:grpSpPr>
              <a:xfrm>
                <a:off x="1235016" y="709362"/>
                <a:ext cx="680509" cy="785151"/>
                <a:chOff x="4834325" y="-1032450"/>
                <a:chExt cx="221975" cy="256100"/>
              </a:xfrm>
            </p:grpSpPr>
            <p:sp>
              <p:nvSpPr>
                <p:cNvPr id="1396" name="Google Shape;1396;p9"/>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9"/>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9"/>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99"/>
        <p:cNvGrpSpPr/>
        <p:nvPr/>
      </p:nvGrpSpPr>
      <p:grpSpPr>
        <a:xfrm>
          <a:off x="0" y="0"/>
          <a:ext cx="0" cy="0"/>
          <a:chOff x="0" y="0"/>
          <a:chExt cx="0" cy="0"/>
        </a:xfrm>
      </p:grpSpPr>
      <p:sp>
        <p:nvSpPr>
          <p:cNvPr id="1400" name="Google Shape;1400;p10"/>
          <p:cNvSpPr>
            <a:spLocks noGrp="1"/>
          </p:cNvSpPr>
          <p:nvPr>
            <p:ph type="pic" idx="2"/>
          </p:nvPr>
        </p:nvSpPr>
        <p:spPr>
          <a:xfrm>
            <a:off x="0" y="0"/>
            <a:ext cx="9144000" cy="5143500"/>
          </a:xfrm>
          <a:prstGeom prst="rect">
            <a:avLst/>
          </a:prstGeom>
          <a:noFill/>
          <a:ln>
            <a:noFill/>
          </a:ln>
        </p:spPr>
      </p:sp>
      <p:sp>
        <p:nvSpPr>
          <p:cNvPr id="1401" name="Google Shape;1401;p10"/>
          <p:cNvSpPr txBox="1">
            <a:spLocks noGrp="1"/>
          </p:cNvSpPr>
          <p:nvPr>
            <p:ph type="title"/>
          </p:nvPr>
        </p:nvSpPr>
        <p:spPr>
          <a:xfrm>
            <a:off x="720000" y="4014450"/>
            <a:ext cx="7704000" cy="572700"/>
          </a:xfrm>
          <a:prstGeom prst="rect">
            <a:avLst/>
          </a:prstGeom>
          <a:solidFill>
            <a:schemeClr val="lt1"/>
          </a:solidFill>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971"/>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1">
  <p:cSld name="CUSTOM_4_1_1">
    <p:spTree>
      <p:nvGrpSpPr>
        <p:cNvPr id="1" name="Shape 2491"/>
        <p:cNvGrpSpPr/>
        <p:nvPr/>
      </p:nvGrpSpPr>
      <p:grpSpPr>
        <a:xfrm>
          <a:off x="0" y="0"/>
          <a:ext cx="0" cy="0"/>
          <a:chOff x="0" y="0"/>
          <a:chExt cx="0" cy="0"/>
        </a:xfrm>
      </p:grpSpPr>
      <p:sp>
        <p:nvSpPr>
          <p:cNvPr id="2492" name="Google Shape;2492;p15"/>
          <p:cNvSpPr txBox="1">
            <a:spLocks noGrp="1"/>
          </p:cNvSpPr>
          <p:nvPr>
            <p:ph type="title"/>
          </p:nvPr>
        </p:nvSpPr>
        <p:spPr>
          <a:xfrm>
            <a:off x="6229075" y="539500"/>
            <a:ext cx="2201700" cy="1146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93" name="Google Shape;2493;p15"/>
          <p:cNvSpPr txBox="1">
            <a:spLocks noGrp="1"/>
          </p:cNvSpPr>
          <p:nvPr>
            <p:ph type="subTitle" idx="1"/>
          </p:nvPr>
        </p:nvSpPr>
        <p:spPr>
          <a:xfrm>
            <a:off x="6229075" y="1632650"/>
            <a:ext cx="2201700" cy="119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grpSp>
        <p:nvGrpSpPr>
          <p:cNvPr id="2494" name="Google Shape;2494;p15"/>
          <p:cNvGrpSpPr/>
          <p:nvPr/>
        </p:nvGrpSpPr>
        <p:grpSpPr>
          <a:xfrm>
            <a:off x="342894" y="342903"/>
            <a:ext cx="685808" cy="4457688"/>
            <a:chOff x="342894" y="342903"/>
            <a:chExt cx="685808" cy="4457688"/>
          </a:xfrm>
        </p:grpSpPr>
        <p:grpSp>
          <p:nvGrpSpPr>
            <p:cNvPr id="2495" name="Google Shape;2495;p15"/>
            <p:cNvGrpSpPr/>
            <p:nvPr/>
          </p:nvGrpSpPr>
          <p:grpSpPr>
            <a:xfrm>
              <a:off x="342894" y="342903"/>
              <a:ext cx="342907" cy="4457688"/>
              <a:chOff x="342894" y="342903"/>
              <a:chExt cx="342907" cy="4457688"/>
            </a:xfrm>
          </p:grpSpPr>
          <p:grpSp>
            <p:nvGrpSpPr>
              <p:cNvPr id="2496" name="Google Shape;2496;p15"/>
              <p:cNvGrpSpPr/>
              <p:nvPr/>
            </p:nvGrpSpPr>
            <p:grpSpPr>
              <a:xfrm>
                <a:off x="342897" y="342903"/>
                <a:ext cx="342894" cy="342894"/>
                <a:chOff x="2873198" y="669574"/>
                <a:chExt cx="875400" cy="875400"/>
              </a:xfrm>
            </p:grpSpPr>
            <p:sp>
              <p:nvSpPr>
                <p:cNvPr id="2497" name="Google Shape;2497;p15"/>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5"/>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9" name="Google Shape;2499;p15"/>
              <p:cNvGrpSpPr/>
              <p:nvPr/>
            </p:nvGrpSpPr>
            <p:grpSpPr>
              <a:xfrm>
                <a:off x="342897" y="685804"/>
                <a:ext cx="342900" cy="342900"/>
                <a:chOff x="2007950" y="669588"/>
                <a:chExt cx="864600" cy="864600"/>
              </a:xfrm>
            </p:grpSpPr>
            <p:sp>
              <p:nvSpPr>
                <p:cNvPr id="2500" name="Google Shape;2500;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1" name="Google Shape;2501;p15"/>
                <p:cNvGrpSpPr/>
                <p:nvPr/>
              </p:nvGrpSpPr>
              <p:grpSpPr>
                <a:xfrm>
                  <a:off x="2051370" y="773516"/>
                  <a:ext cx="777761" cy="656744"/>
                  <a:chOff x="1785083" y="-295196"/>
                  <a:chExt cx="232800" cy="196571"/>
                </a:xfrm>
              </p:grpSpPr>
              <p:sp>
                <p:nvSpPr>
                  <p:cNvPr id="2502" name="Google Shape;2502;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05" name="Google Shape;2505;p15"/>
              <p:cNvGrpSpPr/>
              <p:nvPr/>
            </p:nvGrpSpPr>
            <p:grpSpPr>
              <a:xfrm>
                <a:off x="342898" y="1028707"/>
                <a:ext cx="342900" cy="342900"/>
                <a:chOff x="1142725" y="669588"/>
                <a:chExt cx="864600" cy="864600"/>
              </a:xfrm>
            </p:grpSpPr>
            <p:sp>
              <p:nvSpPr>
                <p:cNvPr id="2506" name="Google Shape;2506;p15"/>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7" name="Google Shape;2507;p15"/>
                <p:cNvGrpSpPr/>
                <p:nvPr/>
              </p:nvGrpSpPr>
              <p:grpSpPr>
                <a:xfrm>
                  <a:off x="1235016" y="709362"/>
                  <a:ext cx="680509" cy="785151"/>
                  <a:chOff x="4834325" y="-1032450"/>
                  <a:chExt cx="221975" cy="256100"/>
                </a:xfrm>
              </p:grpSpPr>
              <p:sp>
                <p:nvSpPr>
                  <p:cNvPr id="2508" name="Google Shape;2508;p15"/>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5"/>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5"/>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11" name="Google Shape;2511;p15"/>
              <p:cNvGrpSpPr/>
              <p:nvPr/>
            </p:nvGrpSpPr>
            <p:grpSpPr>
              <a:xfrm>
                <a:off x="342902" y="1714503"/>
                <a:ext cx="342894" cy="342894"/>
                <a:chOff x="2873198" y="669574"/>
                <a:chExt cx="875400" cy="875400"/>
              </a:xfrm>
            </p:grpSpPr>
            <p:sp>
              <p:nvSpPr>
                <p:cNvPr id="2512" name="Google Shape;2512;p15"/>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5"/>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15"/>
              <p:cNvGrpSpPr/>
              <p:nvPr/>
            </p:nvGrpSpPr>
            <p:grpSpPr>
              <a:xfrm>
                <a:off x="342900" y="1371604"/>
                <a:ext cx="342900" cy="342900"/>
                <a:chOff x="2007950" y="669588"/>
                <a:chExt cx="864600" cy="864600"/>
              </a:xfrm>
            </p:grpSpPr>
            <p:sp>
              <p:nvSpPr>
                <p:cNvPr id="2515" name="Google Shape;2515;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6" name="Google Shape;2516;p15"/>
                <p:cNvGrpSpPr/>
                <p:nvPr/>
              </p:nvGrpSpPr>
              <p:grpSpPr>
                <a:xfrm>
                  <a:off x="2051370" y="773516"/>
                  <a:ext cx="777761" cy="656744"/>
                  <a:chOff x="1785083" y="-295196"/>
                  <a:chExt cx="232800" cy="196571"/>
                </a:xfrm>
              </p:grpSpPr>
              <p:sp>
                <p:nvSpPr>
                  <p:cNvPr id="2517" name="Google Shape;2517;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0" name="Google Shape;2520;p15"/>
              <p:cNvGrpSpPr/>
              <p:nvPr/>
            </p:nvGrpSpPr>
            <p:grpSpPr>
              <a:xfrm>
                <a:off x="342894" y="2057404"/>
                <a:ext cx="342900" cy="342900"/>
                <a:chOff x="2007950" y="669588"/>
                <a:chExt cx="864600" cy="864600"/>
              </a:xfrm>
            </p:grpSpPr>
            <p:sp>
              <p:nvSpPr>
                <p:cNvPr id="2521" name="Google Shape;2521;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2" name="Google Shape;2522;p15"/>
                <p:cNvGrpSpPr/>
                <p:nvPr/>
              </p:nvGrpSpPr>
              <p:grpSpPr>
                <a:xfrm>
                  <a:off x="2051370" y="773516"/>
                  <a:ext cx="777761" cy="656744"/>
                  <a:chOff x="1785083" y="-295196"/>
                  <a:chExt cx="232800" cy="196571"/>
                </a:xfrm>
              </p:grpSpPr>
              <p:sp>
                <p:nvSpPr>
                  <p:cNvPr id="2523" name="Google Shape;2523;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6" name="Google Shape;2526;p15"/>
              <p:cNvGrpSpPr/>
              <p:nvPr/>
            </p:nvGrpSpPr>
            <p:grpSpPr>
              <a:xfrm>
                <a:off x="342898" y="2400307"/>
                <a:ext cx="342900" cy="342900"/>
                <a:chOff x="1142725" y="669588"/>
                <a:chExt cx="864600" cy="864600"/>
              </a:xfrm>
            </p:grpSpPr>
            <p:sp>
              <p:nvSpPr>
                <p:cNvPr id="2527" name="Google Shape;2527;p15"/>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8" name="Google Shape;2528;p15"/>
                <p:cNvGrpSpPr/>
                <p:nvPr/>
              </p:nvGrpSpPr>
              <p:grpSpPr>
                <a:xfrm>
                  <a:off x="1235016" y="709362"/>
                  <a:ext cx="680509" cy="785151"/>
                  <a:chOff x="4834325" y="-1032450"/>
                  <a:chExt cx="221975" cy="256100"/>
                </a:xfrm>
              </p:grpSpPr>
              <p:sp>
                <p:nvSpPr>
                  <p:cNvPr id="2529" name="Google Shape;2529;p15"/>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5"/>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5"/>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32" name="Google Shape;2532;p15"/>
              <p:cNvGrpSpPr/>
              <p:nvPr/>
            </p:nvGrpSpPr>
            <p:grpSpPr>
              <a:xfrm>
                <a:off x="342896" y="2743204"/>
                <a:ext cx="342900" cy="342900"/>
                <a:chOff x="2007950" y="669588"/>
                <a:chExt cx="864600" cy="864600"/>
              </a:xfrm>
            </p:grpSpPr>
            <p:sp>
              <p:nvSpPr>
                <p:cNvPr id="2533" name="Google Shape;2533;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4" name="Google Shape;2534;p15"/>
                <p:cNvGrpSpPr/>
                <p:nvPr/>
              </p:nvGrpSpPr>
              <p:grpSpPr>
                <a:xfrm>
                  <a:off x="2051370" y="773516"/>
                  <a:ext cx="777761" cy="656744"/>
                  <a:chOff x="1785083" y="-295196"/>
                  <a:chExt cx="232800" cy="196571"/>
                </a:xfrm>
              </p:grpSpPr>
              <p:sp>
                <p:nvSpPr>
                  <p:cNvPr id="2535" name="Google Shape;2535;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38" name="Google Shape;2538;p15"/>
              <p:cNvGrpSpPr/>
              <p:nvPr/>
            </p:nvGrpSpPr>
            <p:grpSpPr>
              <a:xfrm>
                <a:off x="342899" y="3086103"/>
                <a:ext cx="342900" cy="342900"/>
                <a:chOff x="1142725" y="669588"/>
                <a:chExt cx="864600" cy="864600"/>
              </a:xfrm>
            </p:grpSpPr>
            <p:sp>
              <p:nvSpPr>
                <p:cNvPr id="2539" name="Google Shape;2539;p15"/>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0" name="Google Shape;2540;p15"/>
                <p:cNvGrpSpPr/>
                <p:nvPr/>
              </p:nvGrpSpPr>
              <p:grpSpPr>
                <a:xfrm>
                  <a:off x="1235016" y="709362"/>
                  <a:ext cx="680509" cy="785151"/>
                  <a:chOff x="4834325" y="-1032450"/>
                  <a:chExt cx="221975" cy="256100"/>
                </a:xfrm>
              </p:grpSpPr>
              <p:sp>
                <p:nvSpPr>
                  <p:cNvPr id="2541" name="Google Shape;2541;p15"/>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5"/>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5"/>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44" name="Google Shape;2544;p15"/>
              <p:cNvGrpSpPr/>
              <p:nvPr/>
            </p:nvGrpSpPr>
            <p:grpSpPr>
              <a:xfrm>
                <a:off x="342900" y="3429003"/>
                <a:ext cx="342894" cy="342894"/>
                <a:chOff x="2873198" y="669574"/>
                <a:chExt cx="875400" cy="875400"/>
              </a:xfrm>
            </p:grpSpPr>
            <p:sp>
              <p:nvSpPr>
                <p:cNvPr id="2545" name="Google Shape;2545;p15"/>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5"/>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7" name="Google Shape;2547;p15"/>
              <p:cNvGrpSpPr/>
              <p:nvPr/>
            </p:nvGrpSpPr>
            <p:grpSpPr>
              <a:xfrm>
                <a:off x="342900" y="3771903"/>
                <a:ext cx="342900" cy="342900"/>
                <a:chOff x="1142725" y="669588"/>
                <a:chExt cx="864600" cy="864600"/>
              </a:xfrm>
            </p:grpSpPr>
            <p:sp>
              <p:nvSpPr>
                <p:cNvPr id="2548" name="Google Shape;2548;p15"/>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9" name="Google Shape;2549;p15"/>
                <p:cNvGrpSpPr/>
                <p:nvPr/>
              </p:nvGrpSpPr>
              <p:grpSpPr>
                <a:xfrm>
                  <a:off x="1235016" y="709362"/>
                  <a:ext cx="680509" cy="785151"/>
                  <a:chOff x="4834325" y="-1032450"/>
                  <a:chExt cx="221975" cy="256100"/>
                </a:xfrm>
              </p:grpSpPr>
              <p:sp>
                <p:nvSpPr>
                  <p:cNvPr id="2550" name="Google Shape;2550;p15"/>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5"/>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5"/>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53" name="Google Shape;2553;p15"/>
              <p:cNvGrpSpPr/>
              <p:nvPr/>
            </p:nvGrpSpPr>
            <p:grpSpPr>
              <a:xfrm>
                <a:off x="342894" y="4114790"/>
                <a:ext cx="342900" cy="342900"/>
                <a:chOff x="2007950" y="669588"/>
                <a:chExt cx="864600" cy="864600"/>
              </a:xfrm>
            </p:grpSpPr>
            <p:sp>
              <p:nvSpPr>
                <p:cNvPr id="2554" name="Google Shape;2554;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5" name="Google Shape;2555;p15"/>
                <p:cNvGrpSpPr/>
                <p:nvPr/>
              </p:nvGrpSpPr>
              <p:grpSpPr>
                <a:xfrm>
                  <a:off x="2051370" y="773516"/>
                  <a:ext cx="777761" cy="656744"/>
                  <a:chOff x="1785083" y="-295196"/>
                  <a:chExt cx="232800" cy="196571"/>
                </a:xfrm>
              </p:grpSpPr>
              <p:sp>
                <p:nvSpPr>
                  <p:cNvPr id="2556" name="Google Shape;2556;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59" name="Google Shape;2559;p15"/>
              <p:cNvGrpSpPr/>
              <p:nvPr/>
            </p:nvGrpSpPr>
            <p:grpSpPr>
              <a:xfrm>
                <a:off x="342895" y="4457690"/>
                <a:ext cx="342900" cy="342900"/>
                <a:chOff x="1142725" y="669588"/>
                <a:chExt cx="864600" cy="864600"/>
              </a:xfrm>
            </p:grpSpPr>
            <p:sp>
              <p:nvSpPr>
                <p:cNvPr id="2560" name="Google Shape;2560;p15"/>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1" name="Google Shape;2561;p15"/>
                <p:cNvGrpSpPr/>
                <p:nvPr/>
              </p:nvGrpSpPr>
              <p:grpSpPr>
                <a:xfrm>
                  <a:off x="1235016" y="709362"/>
                  <a:ext cx="680509" cy="785151"/>
                  <a:chOff x="4834325" y="-1032450"/>
                  <a:chExt cx="221975" cy="256100"/>
                </a:xfrm>
              </p:grpSpPr>
              <p:sp>
                <p:nvSpPr>
                  <p:cNvPr id="2562" name="Google Shape;2562;p15"/>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5"/>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5"/>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65" name="Google Shape;2565;p15"/>
            <p:cNvGrpSpPr/>
            <p:nvPr/>
          </p:nvGrpSpPr>
          <p:grpSpPr>
            <a:xfrm>
              <a:off x="685795" y="342904"/>
              <a:ext cx="342907" cy="4457686"/>
              <a:chOff x="685795" y="342904"/>
              <a:chExt cx="342907" cy="4457686"/>
            </a:xfrm>
          </p:grpSpPr>
          <p:grpSp>
            <p:nvGrpSpPr>
              <p:cNvPr id="2566" name="Google Shape;2566;p15"/>
              <p:cNvGrpSpPr/>
              <p:nvPr/>
            </p:nvGrpSpPr>
            <p:grpSpPr>
              <a:xfrm>
                <a:off x="685798" y="342904"/>
                <a:ext cx="342900" cy="342900"/>
                <a:chOff x="2007950" y="669588"/>
                <a:chExt cx="864600" cy="864600"/>
              </a:xfrm>
            </p:grpSpPr>
            <p:sp>
              <p:nvSpPr>
                <p:cNvPr id="2567" name="Google Shape;2567;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8" name="Google Shape;2568;p15"/>
                <p:cNvGrpSpPr/>
                <p:nvPr/>
              </p:nvGrpSpPr>
              <p:grpSpPr>
                <a:xfrm>
                  <a:off x="2051370" y="773516"/>
                  <a:ext cx="777761" cy="656744"/>
                  <a:chOff x="1785083" y="-295196"/>
                  <a:chExt cx="232800" cy="196571"/>
                </a:xfrm>
              </p:grpSpPr>
              <p:sp>
                <p:nvSpPr>
                  <p:cNvPr id="2569" name="Google Shape;2569;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72" name="Google Shape;2572;p15"/>
              <p:cNvGrpSpPr/>
              <p:nvPr/>
            </p:nvGrpSpPr>
            <p:grpSpPr>
              <a:xfrm>
                <a:off x="685798" y="685807"/>
                <a:ext cx="342900" cy="342900"/>
                <a:chOff x="1142725" y="669588"/>
                <a:chExt cx="864600" cy="864600"/>
              </a:xfrm>
            </p:grpSpPr>
            <p:sp>
              <p:nvSpPr>
                <p:cNvPr id="2573" name="Google Shape;2573;p15"/>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4" name="Google Shape;2574;p15"/>
                <p:cNvGrpSpPr/>
                <p:nvPr/>
              </p:nvGrpSpPr>
              <p:grpSpPr>
                <a:xfrm>
                  <a:off x="1235016" y="709362"/>
                  <a:ext cx="680509" cy="785151"/>
                  <a:chOff x="4834325" y="-1032450"/>
                  <a:chExt cx="221975" cy="256100"/>
                </a:xfrm>
              </p:grpSpPr>
              <p:sp>
                <p:nvSpPr>
                  <p:cNvPr id="2575" name="Google Shape;2575;p15"/>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5"/>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5"/>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78" name="Google Shape;2578;p15"/>
              <p:cNvGrpSpPr/>
              <p:nvPr/>
            </p:nvGrpSpPr>
            <p:grpSpPr>
              <a:xfrm>
                <a:off x="685800" y="1028704"/>
                <a:ext cx="342900" cy="342900"/>
                <a:chOff x="2007950" y="669588"/>
                <a:chExt cx="864600" cy="864600"/>
              </a:xfrm>
            </p:grpSpPr>
            <p:sp>
              <p:nvSpPr>
                <p:cNvPr id="2579" name="Google Shape;2579;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0" name="Google Shape;2580;p15"/>
                <p:cNvGrpSpPr/>
                <p:nvPr/>
              </p:nvGrpSpPr>
              <p:grpSpPr>
                <a:xfrm>
                  <a:off x="2051370" y="773516"/>
                  <a:ext cx="777761" cy="656744"/>
                  <a:chOff x="1785083" y="-295196"/>
                  <a:chExt cx="232800" cy="196571"/>
                </a:xfrm>
              </p:grpSpPr>
              <p:sp>
                <p:nvSpPr>
                  <p:cNvPr id="2581" name="Google Shape;2581;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84" name="Google Shape;2584;p15"/>
              <p:cNvGrpSpPr/>
              <p:nvPr/>
            </p:nvGrpSpPr>
            <p:grpSpPr>
              <a:xfrm>
                <a:off x="685795" y="1371607"/>
                <a:ext cx="342900" cy="342900"/>
                <a:chOff x="1142725" y="669588"/>
                <a:chExt cx="864600" cy="864600"/>
              </a:xfrm>
            </p:grpSpPr>
            <p:sp>
              <p:nvSpPr>
                <p:cNvPr id="2585" name="Google Shape;2585;p15"/>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6" name="Google Shape;2586;p15"/>
                <p:cNvGrpSpPr/>
                <p:nvPr/>
              </p:nvGrpSpPr>
              <p:grpSpPr>
                <a:xfrm>
                  <a:off x="1235016" y="709362"/>
                  <a:ext cx="680509" cy="785151"/>
                  <a:chOff x="4834325" y="-1032450"/>
                  <a:chExt cx="221975" cy="256100"/>
                </a:xfrm>
              </p:grpSpPr>
              <p:sp>
                <p:nvSpPr>
                  <p:cNvPr id="2587" name="Google Shape;2587;p15"/>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5"/>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5"/>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0" name="Google Shape;2590;p15"/>
              <p:cNvGrpSpPr/>
              <p:nvPr/>
            </p:nvGrpSpPr>
            <p:grpSpPr>
              <a:xfrm>
                <a:off x="685798" y="1714504"/>
                <a:ext cx="342900" cy="342900"/>
                <a:chOff x="2007950" y="669588"/>
                <a:chExt cx="864600" cy="864600"/>
              </a:xfrm>
            </p:grpSpPr>
            <p:sp>
              <p:nvSpPr>
                <p:cNvPr id="2591" name="Google Shape;2591;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2" name="Google Shape;2592;p15"/>
                <p:cNvGrpSpPr/>
                <p:nvPr/>
              </p:nvGrpSpPr>
              <p:grpSpPr>
                <a:xfrm>
                  <a:off x="2051370" y="773516"/>
                  <a:ext cx="777761" cy="656744"/>
                  <a:chOff x="1785083" y="-295196"/>
                  <a:chExt cx="232800" cy="196571"/>
                </a:xfrm>
              </p:grpSpPr>
              <p:sp>
                <p:nvSpPr>
                  <p:cNvPr id="2593" name="Google Shape;2593;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6" name="Google Shape;2596;p15"/>
              <p:cNvGrpSpPr/>
              <p:nvPr/>
            </p:nvGrpSpPr>
            <p:grpSpPr>
              <a:xfrm>
                <a:off x="685795" y="2057407"/>
                <a:ext cx="342900" cy="342900"/>
                <a:chOff x="1142725" y="669588"/>
                <a:chExt cx="864600" cy="864600"/>
              </a:xfrm>
            </p:grpSpPr>
            <p:sp>
              <p:nvSpPr>
                <p:cNvPr id="2597" name="Google Shape;2597;p15"/>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8" name="Google Shape;2598;p15"/>
                <p:cNvGrpSpPr/>
                <p:nvPr/>
              </p:nvGrpSpPr>
              <p:grpSpPr>
                <a:xfrm>
                  <a:off x="1235016" y="709362"/>
                  <a:ext cx="680509" cy="785151"/>
                  <a:chOff x="4834325" y="-1032450"/>
                  <a:chExt cx="221975" cy="256100"/>
                </a:xfrm>
              </p:grpSpPr>
              <p:sp>
                <p:nvSpPr>
                  <p:cNvPr id="2599" name="Google Shape;2599;p15"/>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5"/>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5"/>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02" name="Google Shape;2602;p15"/>
              <p:cNvGrpSpPr/>
              <p:nvPr/>
            </p:nvGrpSpPr>
            <p:grpSpPr>
              <a:xfrm>
                <a:off x="685799" y="2400304"/>
                <a:ext cx="342900" cy="342900"/>
                <a:chOff x="2007950" y="669588"/>
                <a:chExt cx="864600" cy="864600"/>
              </a:xfrm>
            </p:grpSpPr>
            <p:sp>
              <p:nvSpPr>
                <p:cNvPr id="2603" name="Google Shape;2603;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4" name="Google Shape;2604;p15"/>
                <p:cNvGrpSpPr/>
                <p:nvPr/>
              </p:nvGrpSpPr>
              <p:grpSpPr>
                <a:xfrm>
                  <a:off x="2051370" y="773516"/>
                  <a:ext cx="777761" cy="656744"/>
                  <a:chOff x="1785083" y="-295196"/>
                  <a:chExt cx="232800" cy="196571"/>
                </a:xfrm>
              </p:grpSpPr>
              <p:sp>
                <p:nvSpPr>
                  <p:cNvPr id="2605" name="Google Shape;2605;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08" name="Google Shape;2608;p15"/>
              <p:cNvGrpSpPr/>
              <p:nvPr/>
            </p:nvGrpSpPr>
            <p:grpSpPr>
              <a:xfrm>
                <a:off x="685797" y="2743207"/>
                <a:ext cx="342900" cy="342900"/>
                <a:chOff x="1142725" y="669588"/>
                <a:chExt cx="864600" cy="864600"/>
              </a:xfrm>
            </p:grpSpPr>
            <p:sp>
              <p:nvSpPr>
                <p:cNvPr id="2609" name="Google Shape;2609;p15"/>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0" name="Google Shape;2610;p15"/>
                <p:cNvGrpSpPr/>
                <p:nvPr/>
              </p:nvGrpSpPr>
              <p:grpSpPr>
                <a:xfrm>
                  <a:off x="1235016" y="709362"/>
                  <a:ext cx="680509" cy="785151"/>
                  <a:chOff x="4834325" y="-1032450"/>
                  <a:chExt cx="221975" cy="256100"/>
                </a:xfrm>
              </p:grpSpPr>
              <p:sp>
                <p:nvSpPr>
                  <p:cNvPr id="2611" name="Google Shape;2611;p15"/>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5"/>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5"/>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4" name="Google Shape;2614;p15"/>
              <p:cNvGrpSpPr/>
              <p:nvPr/>
            </p:nvGrpSpPr>
            <p:grpSpPr>
              <a:xfrm>
                <a:off x="685800" y="3086103"/>
                <a:ext cx="342900" cy="342900"/>
                <a:chOff x="2007950" y="669588"/>
                <a:chExt cx="864600" cy="864600"/>
              </a:xfrm>
            </p:grpSpPr>
            <p:sp>
              <p:nvSpPr>
                <p:cNvPr id="2615" name="Google Shape;2615;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6" name="Google Shape;2616;p15"/>
                <p:cNvGrpSpPr/>
                <p:nvPr/>
              </p:nvGrpSpPr>
              <p:grpSpPr>
                <a:xfrm>
                  <a:off x="2051370" y="773516"/>
                  <a:ext cx="777761" cy="656744"/>
                  <a:chOff x="1785083" y="-295196"/>
                  <a:chExt cx="232800" cy="196571"/>
                </a:xfrm>
              </p:grpSpPr>
              <p:sp>
                <p:nvSpPr>
                  <p:cNvPr id="2617" name="Google Shape;2617;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0" name="Google Shape;2620;p15"/>
              <p:cNvGrpSpPr/>
              <p:nvPr/>
            </p:nvGrpSpPr>
            <p:grpSpPr>
              <a:xfrm>
                <a:off x="685795" y="3429003"/>
                <a:ext cx="342900" cy="342900"/>
                <a:chOff x="1142725" y="669588"/>
                <a:chExt cx="864600" cy="864600"/>
              </a:xfrm>
            </p:grpSpPr>
            <p:sp>
              <p:nvSpPr>
                <p:cNvPr id="2621" name="Google Shape;2621;p15"/>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2" name="Google Shape;2622;p15"/>
                <p:cNvGrpSpPr/>
                <p:nvPr/>
              </p:nvGrpSpPr>
              <p:grpSpPr>
                <a:xfrm>
                  <a:off x="1235016" y="709362"/>
                  <a:ext cx="680509" cy="785151"/>
                  <a:chOff x="4834325" y="-1032450"/>
                  <a:chExt cx="221975" cy="256100"/>
                </a:xfrm>
              </p:grpSpPr>
              <p:sp>
                <p:nvSpPr>
                  <p:cNvPr id="2623" name="Google Shape;2623;p15"/>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5"/>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5"/>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6" name="Google Shape;2626;p15"/>
              <p:cNvGrpSpPr/>
              <p:nvPr/>
            </p:nvGrpSpPr>
            <p:grpSpPr>
              <a:xfrm>
                <a:off x="685801" y="3771903"/>
                <a:ext cx="342900" cy="342900"/>
                <a:chOff x="2007950" y="669588"/>
                <a:chExt cx="864600" cy="864600"/>
              </a:xfrm>
            </p:grpSpPr>
            <p:sp>
              <p:nvSpPr>
                <p:cNvPr id="2627" name="Google Shape;2627;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8" name="Google Shape;2628;p15"/>
                <p:cNvGrpSpPr/>
                <p:nvPr/>
              </p:nvGrpSpPr>
              <p:grpSpPr>
                <a:xfrm>
                  <a:off x="2051370" y="773516"/>
                  <a:ext cx="777761" cy="656744"/>
                  <a:chOff x="1785083" y="-295196"/>
                  <a:chExt cx="232800" cy="196571"/>
                </a:xfrm>
              </p:grpSpPr>
              <p:sp>
                <p:nvSpPr>
                  <p:cNvPr id="2629" name="Google Shape;2629;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2" name="Google Shape;2632;p15"/>
              <p:cNvGrpSpPr/>
              <p:nvPr/>
            </p:nvGrpSpPr>
            <p:grpSpPr>
              <a:xfrm>
                <a:off x="685795" y="4114790"/>
                <a:ext cx="342900" cy="342900"/>
                <a:chOff x="1142725" y="669588"/>
                <a:chExt cx="864600" cy="864600"/>
              </a:xfrm>
            </p:grpSpPr>
            <p:sp>
              <p:nvSpPr>
                <p:cNvPr id="2633" name="Google Shape;2633;p15"/>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4" name="Google Shape;2634;p15"/>
                <p:cNvGrpSpPr/>
                <p:nvPr/>
              </p:nvGrpSpPr>
              <p:grpSpPr>
                <a:xfrm>
                  <a:off x="1235016" y="709362"/>
                  <a:ext cx="680509" cy="785151"/>
                  <a:chOff x="4834325" y="-1032450"/>
                  <a:chExt cx="221975" cy="256100"/>
                </a:xfrm>
              </p:grpSpPr>
              <p:sp>
                <p:nvSpPr>
                  <p:cNvPr id="2635" name="Google Shape;2635;p15"/>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5"/>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5"/>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8" name="Google Shape;2638;p15"/>
              <p:cNvGrpSpPr/>
              <p:nvPr/>
            </p:nvGrpSpPr>
            <p:grpSpPr>
              <a:xfrm>
                <a:off x="685796" y="4457690"/>
                <a:ext cx="342900" cy="342900"/>
                <a:chOff x="2007950" y="669588"/>
                <a:chExt cx="864600" cy="864600"/>
              </a:xfrm>
            </p:grpSpPr>
            <p:sp>
              <p:nvSpPr>
                <p:cNvPr id="2639" name="Google Shape;2639;p15"/>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0" name="Google Shape;2640;p15"/>
                <p:cNvGrpSpPr/>
                <p:nvPr/>
              </p:nvGrpSpPr>
              <p:grpSpPr>
                <a:xfrm>
                  <a:off x="2051370" y="773516"/>
                  <a:ext cx="777761" cy="656744"/>
                  <a:chOff x="1785083" y="-295196"/>
                  <a:chExt cx="232800" cy="196571"/>
                </a:xfrm>
              </p:grpSpPr>
              <p:sp>
                <p:nvSpPr>
                  <p:cNvPr id="2641" name="Google Shape;2641;p15"/>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5"/>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5"/>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2">
  <p:cSld name="TITLE_AND_BODY_1">
    <p:spTree>
      <p:nvGrpSpPr>
        <p:cNvPr id="1" name="Shape 2644"/>
        <p:cNvGrpSpPr/>
        <p:nvPr/>
      </p:nvGrpSpPr>
      <p:grpSpPr>
        <a:xfrm>
          <a:off x="0" y="0"/>
          <a:ext cx="0" cy="0"/>
          <a:chOff x="0" y="0"/>
          <a:chExt cx="0" cy="0"/>
        </a:xfrm>
      </p:grpSpPr>
      <p:sp>
        <p:nvSpPr>
          <p:cNvPr id="2645" name="Google Shape;2645;p16"/>
          <p:cNvSpPr txBox="1">
            <a:spLocks noGrp="1"/>
          </p:cNvSpPr>
          <p:nvPr>
            <p:ph type="title"/>
          </p:nvPr>
        </p:nvSpPr>
        <p:spPr>
          <a:xfrm>
            <a:off x="720000" y="539500"/>
            <a:ext cx="4809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646" name="Google Shape;2646;p16"/>
          <p:cNvSpPr txBox="1">
            <a:spLocks noGrp="1"/>
          </p:cNvSpPr>
          <p:nvPr>
            <p:ph type="body" idx="1"/>
          </p:nvPr>
        </p:nvSpPr>
        <p:spPr>
          <a:xfrm>
            <a:off x="720000" y="1215753"/>
            <a:ext cx="4809600" cy="12999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Epilogue Light"/>
              <a:buChar char="●"/>
              <a:defRPr/>
            </a:lvl1pPr>
            <a:lvl2pPr marL="914400" lvl="1" indent="-304800" rtl="0">
              <a:lnSpc>
                <a:spcPct val="100000"/>
              </a:lnSpc>
              <a:spcBef>
                <a:spcPts val="0"/>
              </a:spcBef>
              <a:spcAft>
                <a:spcPts val="0"/>
              </a:spcAft>
              <a:buSzPts val="1200"/>
              <a:buFont typeface="Nunito Light"/>
              <a:buChar char="○"/>
              <a:defRPr/>
            </a:lvl2pPr>
            <a:lvl3pPr marL="1371600" lvl="2" indent="-304800" rtl="0">
              <a:lnSpc>
                <a:spcPct val="100000"/>
              </a:lnSpc>
              <a:spcBef>
                <a:spcPts val="0"/>
              </a:spcBef>
              <a:spcAft>
                <a:spcPts val="0"/>
              </a:spcAft>
              <a:buSzPts val="1200"/>
              <a:buFont typeface="Nunito Light"/>
              <a:buChar char="■"/>
              <a:defRPr/>
            </a:lvl3pPr>
            <a:lvl4pPr marL="1828800" lvl="3" indent="-304800" rtl="0">
              <a:lnSpc>
                <a:spcPct val="100000"/>
              </a:lnSpc>
              <a:spcBef>
                <a:spcPts val="0"/>
              </a:spcBef>
              <a:spcAft>
                <a:spcPts val="0"/>
              </a:spcAft>
              <a:buSzPts val="1200"/>
              <a:buFont typeface="Nunito Light"/>
              <a:buChar char="●"/>
              <a:defRPr/>
            </a:lvl4pPr>
            <a:lvl5pPr marL="2286000" lvl="4" indent="-304800" rtl="0">
              <a:lnSpc>
                <a:spcPct val="100000"/>
              </a:lnSpc>
              <a:spcBef>
                <a:spcPts val="0"/>
              </a:spcBef>
              <a:spcAft>
                <a:spcPts val="0"/>
              </a:spcAft>
              <a:buSzPts val="1200"/>
              <a:buFont typeface="Nunito Light"/>
              <a:buChar char="○"/>
              <a:defRPr/>
            </a:lvl5pPr>
            <a:lvl6pPr marL="2743200" lvl="5" indent="-304800" rtl="0">
              <a:lnSpc>
                <a:spcPct val="100000"/>
              </a:lnSpc>
              <a:spcBef>
                <a:spcPts val="0"/>
              </a:spcBef>
              <a:spcAft>
                <a:spcPts val="0"/>
              </a:spcAft>
              <a:buSzPts val="1200"/>
              <a:buFont typeface="Nunito Light"/>
              <a:buChar char="■"/>
              <a:defRPr/>
            </a:lvl6pPr>
            <a:lvl7pPr marL="3200400" lvl="6" indent="-304800" rtl="0">
              <a:lnSpc>
                <a:spcPct val="100000"/>
              </a:lnSpc>
              <a:spcBef>
                <a:spcPts val="0"/>
              </a:spcBef>
              <a:spcAft>
                <a:spcPts val="0"/>
              </a:spcAft>
              <a:buSzPts val="1200"/>
              <a:buFont typeface="Nunito Light"/>
              <a:buChar char="●"/>
              <a:defRPr/>
            </a:lvl7pPr>
            <a:lvl8pPr marL="3657600" lvl="7" indent="-304800" rtl="0">
              <a:lnSpc>
                <a:spcPct val="100000"/>
              </a:lnSpc>
              <a:spcBef>
                <a:spcPts val="0"/>
              </a:spcBef>
              <a:spcAft>
                <a:spcPts val="0"/>
              </a:spcAft>
              <a:buSzPts val="1200"/>
              <a:buFont typeface="Nunito Light"/>
              <a:buChar char="○"/>
              <a:defRPr/>
            </a:lvl8pPr>
            <a:lvl9pPr marL="4114800" lvl="8" indent="-304800" rtl="0">
              <a:lnSpc>
                <a:spcPct val="100000"/>
              </a:lnSpc>
              <a:spcBef>
                <a:spcPts val="0"/>
              </a:spcBef>
              <a:spcAft>
                <a:spcPts val="0"/>
              </a:spcAft>
              <a:buSzPts val="1200"/>
              <a:buFont typeface="Nunito Light"/>
              <a:buChar cha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7.xml"/><Relationship Id="rId1"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Archivo"/>
              <a:buNone/>
              <a:defRPr sz="3000" b="1">
                <a:solidFill>
                  <a:schemeClr val="dk1"/>
                </a:solidFill>
                <a:latin typeface="Archivo"/>
                <a:ea typeface="Archivo"/>
                <a:cs typeface="Archivo"/>
                <a:sym typeface="Archivo"/>
              </a:defRPr>
            </a:lvl1pPr>
            <a:lvl2pPr lvl="1" rtl="0">
              <a:spcBef>
                <a:spcPts val="0"/>
              </a:spcBef>
              <a:spcAft>
                <a:spcPts val="0"/>
              </a:spcAft>
              <a:buClr>
                <a:schemeClr val="dk1"/>
              </a:buClr>
              <a:buSzPts val="3000"/>
              <a:buFont typeface="Archivo"/>
              <a:buNone/>
              <a:defRPr sz="3000" b="1">
                <a:solidFill>
                  <a:schemeClr val="dk1"/>
                </a:solidFill>
                <a:latin typeface="Archivo"/>
                <a:ea typeface="Archivo"/>
                <a:cs typeface="Archivo"/>
                <a:sym typeface="Archivo"/>
              </a:defRPr>
            </a:lvl2pPr>
            <a:lvl3pPr lvl="2" rtl="0">
              <a:spcBef>
                <a:spcPts val="0"/>
              </a:spcBef>
              <a:spcAft>
                <a:spcPts val="0"/>
              </a:spcAft>
              <a:buClr>
                <a:schemeClr val="dk1"/>
              </a:buClr>
              <a:buSzPts val="3000"/>
              <a:buFont typeface="Archivo"/>
              <a:buNone/>
              <a:defRPr sz="3000" b="1">
                <a:solidFill>
                  <a:schemeClr val="dk1"/>
                </a:solidFill>
                <a:latin typeface="Archivo"/>
                <a:ea typeface="Archivo"/>
                <a:cs typeface="Archivo"/>
                <a:sym typeface="Archivo"/>
              </a:defRPr>
            </a:lvl3pPr>
            <a:lvl4pPr lvl="3" rtl="0">
              <a:spcBef>
                <a:spcPts val="0"/>
              </a:spcBef>
              <a:spcAft>
                <a:spcPts val="0"/>
              </a:spcAft>
              <a:buClr>
                <a:schemeClr val="dk1"/>
              </a:buClr>
              <a:buSzPts val="3000"/>
              <a:buFont typeface="Archivo"/>
              <a:buNone/>
              <a:defRPr sz="3000" b="1">
                <a:solidFill>
                  <a:schemeClr val="dk1"/>
                </a:solidFill>
                <a:latin typeface="Archivo"/>
                <a:ea typeface="Archivo"/>
                <a:cs typeface="Archivo"/>
                <a:sym typeface="Archivo"/>
              </a:defRPr>
            </a:lvl4pPr>
            <a:lvl5pPr lvl="4" rtl="0">
              <a:spcBef>
                <a:spcPts val="0"/>
              </a:spcBef>
              <a:spcAft>
                <a:spcPts val="0"/>
              </a:spcAft>
              <a:buClr>
                <a:schemeClr val="dk1"/>
              </a:buClr>
              <a:buSzPts val="3000"/>
              <a:buFont typeface="Archivo"/>
              <a:buNone/>
              <a:defRPr sz="3000" b="1">
                <a:solidFill>
                  <a:schemeClr val="dk1"/>
                </a:solidFill>
                <a:latin typeface="Archivo"/>
                <a:ea typeface="Archivo"/>
                <a:cs typeface="Archivo"/>
                <a:sym typeface="Archivo"/>
              </a:defRPr>
            </a:lvl5pPr>
            <a:lvl6pPr lvl="5" rtl="0">
              <a:spcBef>
                <a:spcPts val="0"/>
              </a:spcBef>
              <a:spcAft>
                <a:spcPts val="0"/>
              </a:spcAft>
              <a:buClr>
                <a:schemeClr val="dk1"/>
              </a:buClr>
              <a:buSzPts val="3000"/>
              <a:buFont typeface="Archivo"/>
              <a:buNone/>
              <a:defRPr sz="3000" b="1">
                <a:solidFill>
                  <a:schemeClr val="dk1"/>
                </a:solidFill>
                <a:latin typeface="Archivo"/>
                <a:ea typeface="Archivo"/>
                <a:cs typeface="Archivo"/>
                <a:sym typeface="Archivo"/>
              </a:defRPr>
            </a:lvl6pPr>
            <a:lvl7pPr lvl="6" rtl="0">
              <a:spcBef>
                <a:spcPts val="0"/>
              </a:spcBef>
              <a:spcAft>
                <a:spcPts val="0"/>
              </a:spcAft>
              <a:buClr>
                <a:schemeClr val="dk1"/>
              </a:buClr>
              <a:buSzPts val="3000"/>
              <a:buFont typeface="Archivo"/>
              <a:buNone/>
              <a:defRPr sz="3000" b="1">
                <a:solidFill>
                  <a:schemeClr val="dk1"/>
                </a:solidFill>
                <a:latin typeface="Archivo"/>
                <a:ea typeface="Archivo"/>
                <a:cs typeface="Archivo"/>
                <a:sym typeface="Archivo"/>
              </a:defRPr>
            </a:lvl7pPr>
            <a:lvl8pPr lvl="7" rtl="0">
              <a:spcBef>
                <a:spcPts val="0"/>
              </a:spcBef>
              <a:spcAft>
                <a:spcPts val="0"/>
              </a:spcAft>
              <a:buClr>
                <a:schemeClr val="dk1"/>
              </a:buClr>
              <a:buSzPts val="3000"/>
              <a:buFont typeface="Archivo"/>
              <a:buNone/>
              <a:defRPr sz="3000" b="1">
                <a:solidFill>
                  <a:schemeClr val="dk1"/>
                </a:solidFill>
                <a:latin typeface="Archivo"/>
                <a:ea typeface="Archivo"/>
                <a:cs typeface="Archivo"/>
                <a:sym typeface="Archivo"/>
              </a:defRPr>
            </a:lvl8pPr>
            <a:lvl9pPr lvl="8" rtl="0">
              <a:spcBef>
                <a:spcPts val="0"/>
              </a:spcBef>
              <a:spcAft>
                <a:spcPts val="0"/>
              </a:spcAft>
              <a:buClr>
                <a:schemeClr val="dk1"/>
              </a:buClr>
              <a:buSzPts val="3000"/>
              <a:buFont typeface="Archivo"/>
              <a:buNone/>
              <a:defRPr sz="3000" b="1">
                <a:solidFill>
                  <a:schemeClr val="dk1"/>
                </a:solidFill>
                <a:latin typeface="Archivo"/>
                <a:ea typeface="Archivo"/>
                <a:cs typeface="Archivo"/>
                <a:sym typeface="Archivo"/>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Epilogue"/>
              <a:buChar char="●"/>
              <a:defRPr sz="1200">
                <a:solidFill>
                  <a:schemeClr val="dk1"/>
                </a:solidFill>
                <a:latin typeface="Epilogue"/>
                <a:ea typeface="Epilogue"/>
                <a:cs typeface="Epilogue"/>
                <a:sym typeface="Epilogue"/>
              </a:defRPr>
            </a:lvl1pPr>
            <a:lvl2pPr marL="914400" lvl="1" indent="-304800">
              <a:lnSpc>
                <a:spcPct val="100000"/>
              </a:lnSpc>
              <a:spcBef>
                <a:spcPts val="0"/>
              </a:spcBef>
              <a:spcAft>
                <a:spcPts val="0"/>
              </a:spcAft>
              <a:buClr>
                <a:schemeClr val="dk1"/>
              </a:buClr>
              <a:buSzPts val="1200"/>
              <a:buFont typeface="Epilogue"/>
              <a:buChar char="○"/>
              <a:defRPr sz="1200">
                <a:solidFill>
                  <a:schemeClr val="dk1"/>
                </a:solidFill>
                <a:latin typeface="Epilogue"/>
                <a:ea typeface="Epilogue"/>
                <a:cs typeface="Epilogue"/>
                <a:sym typeface="Epilogue"/>
              </a:defRPr>
            </a:lvl2pPr>
            <a:lvl3pPr marL="1371600" lvl="2" indent="-304800">
              <a:lnSpc>
                <a:spcPct val="100000"/>
              </a:lnSpc>
              <a:spcBef>
                <a:spcPts val="0"/>
              </a:spcBef>
              <a:spcAft>
                <a:spcPts val="0"/>
              </a:spcAft>
              <a:buClr>
                <a:schemeClr val="dk1"/>
              </a:buClr>
              <a:buSzPts val="1200"/>
              <a:buFont typeface="Epilogue"/>
              <a:buChar char="■"/>
              <a:defRPr sz="1200">
                <a:solidFill>
                  <a:schemeClr val="dk1"/>
                </a:solidFill>
                <a:latin typeface="Epilogue"/>
                <a:ea typeface="Epilogue"/>
                <a:cs typeface="Epilogue"/>
                <a:sym typeface="Epilogue"/>
              </a:defRPr>
            </a:lvl3pPr>
            <a:lvl4pPr marL="1828800" lvl="3" indent="-304800">
              <a:lnSpc>
                <a:spcPct val="100000"/>
              </a:lnSpc>
              <a:spcBef>
                <a:spcPts val="0"/>
              </a:spcBef>
              <a:spcAft>
                <a:spcPts val="0"/>
              </a:spcAft>
              <a:buClr>
                <a:schemeClr val="dk1"/>
              </a:buClr>
              <a:buSzPts val="1200"/>
              <a:buFont typeface="Epilogue"/>
              <a:buChar char="●"/>
              <a:defRPr sz="1200">
                <a:solidFill>
                  <a:schemeClr val="dk1"/>
                </a:solidFill>
                <a:latin typeface="Epilogue"/>
                <a:ea typeface="Epilogue"/>
                <a:cs typeface="Epilogue"/>
                <a:sym typeface="Epilogue"/>
              </a:defRPr>
            </a:lvl4pPr>
            <a:lvl5pPr marL="2286000" lvl="4" indent="-304800">
              <a:lnSpc>
                <a:spcPct val="100000"/>
              </a:lnSpc>
              <a:spcBef>
                <a:spcPts val="0"/>
              </a:spcBef>
              <a:spcAft>
                <a:spcPts val="0"/>
              </a:spcAft>
              <a:buClr>
                <a:schemeClr val="dk1"/>
              </a:buClr>
              <a:buSzPts val="1200"/>
              <a:buFont typeface="Epilogue"/>
              <a:buChar char="○"/>
              <a:defRPr sz="1200">
                <a:solidFill>
                  <a:schemeClr val="dk1"/>
                </a:solidFill>
                <a:latin typeface="Epilogue"/>
                <a:ea typeface="Epilogue"/>
                <a:cs typeface="Epilogue"/>
                <a:sym typeface="Epilogue"/>
              </a:defRPr>
            </a:lvl5pPr>
            <a:lvl6pPr marL="2743200" lvl="5" indent="-304800">
              <a:lnSpc>
                <a:spcPct val="100000"/>
              </a:lnSpc>
              <a:spcBef>
                <a:spcPts val="0"/>
              </a:spcBef>
              <a:spcAft>
                <a:spcPts val="0"/>
              </a:spcAft>
              <a:buClr>
                <a:schemeClr val="dk1"/>
              </a:buClr>
              <a:buSzPts val="1200"/>
              <a:buFont typeface="Epilogue"/>
              <a:buChar char="■"/>
              <a:defRPr sz="1200">
                <a:solidFill>
                  <a:schemeClr val="dk1"/>
                </a:solidFill>
                <a:latin typeface="Epilogue"/>
                <a:ea typeface="Epilogue"/>
                <a:cs typeface="Epilogue"/>
                <a:sym typeface="Epilogue"/>
              </a:defRPr>
            </a:lvl6pPr>
            <a:lvl7pPr marL="3200400" lvl="6" indent="-304800">
              <a:lnSpc>
                <a:spcPct val="100000"/>
              </a:lnSpc>
              <a:spcBef>
                <a:spcPts val="0"/>
              </a:spcBef>
              <a:spcAft>
                <a:spcPts val="0"/>
              </a:spcAft>
              <a:buClr>
                <a:schemeClr val="dk1"/>
              </a:buClr>
              <a:buSzPts val="1200"/>
              <a:buFont typeface="Epilogue"/>
              <a:buChar char="●"/>
              <a:defRPr sz="1200">
                <a:solidFill>
                  <a:schemeClr val="dk1"/>
                </a:solidFill>
                <a:latin typeface="Epilogue"/>
                <a:ea typeface="Epilogue"/>
                <a:cs typeface="Epilogue"/>
                <a:sym typeface="Epilogue"/>
              </a:defRPr>
            </a:lvl7pPr>
            <a:lvl8pPr marL="3657600" lvl="7" indent="-304800">
              <a:lnSpc>
                <a:spcPct val="100000"/>
              </a:lnSpc>
              <a:spcBef>
                <a:spcPts val="0"/>
              </a:spcBef>
              <a:spcAft>
                <a:spcPts val="0"/>
              </a:spcAft>
              <a:buClr>
                <a:schemeClr val="dk1"/>
              </a:buClr>
              <a:buSzPts val="1200"/>
              <a:buFont typeface="Epilogue"/>
              <a:buChar char="○"/>
              <a:defRPr sz="1200">
                <a:solidFill>
                  <a:schemeClr val="dk1"/>
                </a:solidFill>
                <a:latin typeface="Epilogue"/>
                <a:ea typeface="Epilogue"/>
                <a:cs typeface="Epilogue"/>
                <a:sym typeface="Epilogue"/>
              </a:defRPr>
            </a:lvl8pPr>
            <a:lvl9pPr marL="4114800" lvl="8" indent="-304800">
              <a:lnSpc>
                <a:spcPct val="100000"/>
              </a:lnSpc>
              <a:spcBef>
                <a:spcPts val="0"/>
              </a:spcBef>
              <a:spcAft>
                <a:spcPts val="0"/>
              </a:spcAft>
              <a:buClr>
                <a:schemeClr val="dk1"/>
              </a:buClr>
              <a:buSzPts val="1200"/>
              <a:buFont typeface="Epilogue"/>
              <a:buChar char="■"/>
              <a:defRPr sz="1200">
                <a:solidFill>
                  <a:schemeClr val="dk1"/>
                </a:solidFill>
                <a:latin typeface="Epilogue"/>
                <a:ea typeface="Epilogue"/>
                <a:cs typeface="Epilogue"/>
                <a:sym typeface="Epilogue"/>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3" r:id="rId3"/>
    <p:sldLayoutId id="2147483654" r:id="rId4"/>
    <p:sldLayoutId id="2147483655" r:id="rId5"/>
    <p:sldLayoutId id="2147483656" r:id="rId6"/>
    <p:sldLayoutId id="2147483658" r:id="rId7"/>
    <p:sldLayoutId id="2147483661" r:id="rId8"/>
    <p:sldLayoutId id="2147483662" r:id="rId9"/>
    <p:sldLayoutId id="2147483663" r:id="rId10"/>
    <p:sldLayoutId id="2147483666" r:id="rId11"/>
    <p:sldLayoutId id="2147483667" r:id="rId12"/>
    <p:sldLayoutId id="2147483672" r:id="rId13"/>
    <p:sldLayoutId id="2147483674" r:id="rId14"/>
    <p:sldLayoutId id="2147483675" r:id="rId1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555"/>
        <p:cNvGrpSpPr/>
        <p:nvPr/>
      </p:nvGrpSpPr>
      <p:grpSpPr>
        <a:xfrm>
          <a:off x="0" y="0"/>
          <a:ext cx="0" cy="0"/>
          <a:chOff x="0" y="0"/>
          <a:chExt cx="0" cy="0"/>
        </a:xfrm>
      </p:grpSpPr>
      <p:sp>
        <p:nvSpPr>
          <p:cNvPr id="4556" name="Google Shape;4556;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557" name="Google Shape;4557;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 id="2147483677"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8.xml"/><Relationship Id="rId4" Type="http://schemas.openxmlformats.org/officeDocument/2006/relationships/image" Target="../media/image12.png"/></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hyperlink" Target="https://www.freepik.com/free-vector/w-colours-poster-design-template_33459130.htm/?utm_source=slidesgo_template&amp;utm_medium=referral-link&amp;utm_campaign=sg_resources&amp;utm_content=freepik" TargetMode="External"/><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hyperlink" Target="https://www.freepik.com/free-vector/w-colours-poster-design-template_33459130.htm/?utm_source=slidesgo_template&amp;utm_medium=referral-link&amp;utm_campaign=sg_resources&amp;utm_content=freepik" TargetMode="External"/><Relationship Id="rId7" Type="http://schemas.openxmlformats.org/officeDocument/2006/relationships/hyperlink" Target="https://www.freepik.com/free-photo/journalists-taking-interview-outdoors_16133243.htm/?utm_source=slidesgo_template&amp;utm_medium=referral-link&amp;utm_campaign=sg_resources&amp;utm_content=freepik" TargetMode="External"/><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hyperlink" Target="https://www.freepik.com/free-photo/journalism-interview-news-outdoors_16133198.htm/?utm_source=slidesgo_template&amp;utm_medium=referral-link&amp;utm_campaign=sg_resources&amp;utm_content=freepik" TargetMode="External"/><Relationship Id="rId5" Type="http://schemas.openxmlformats.org/officeDocument/2006/relationships/hyperlink" Target="https://www.freepik.com/free-photo/confident-employees-discussing-papers-meeting_3308939.htm/?utm_source=slidesgo_template&amp;utm_medium=referral-link&amp;utm_campaign=sg_resources&amp;utm_content=freepik" TargetMode="External"/><Relationship Id="rId4" Type="http://schemas.openxmlformats.org/officeDocument/2006/relationships/hyperlink" Target="https://www.freepik.com/free-photo/young-adult-organizing-documents_26298137.htm/?utm_source=slidesgo_template&amp;utm_medium=referral-link&amp;utm_campaign=sg_resources&amp;utm_content=freepik" TargetMode="External"/></Relationships>
</file>

<file path=ppt/slides/_rels/slide1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8.xml"/><Relationship Id="rId1" Type="http://schemas.openxmlformats.org/officeDocument/2006/relationships/slideLayout" Target="../slideLayouts/slideLayout1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0.xml"/></Relationships>
</file>

<file path=ppt/slides/_rels/slide1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9.xml"/><Relationship Id="rId1" Type="http://schemas.openxmlformats.org/officeDocument/2006/relationships/slideLayout" Target="../slideLayouts/slideLayout1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0.xml"/></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hyperlink" Target="https://fonts.google.com/specimen/Archivo" TargetMode="External"/><Relationship Id="rId2" Type="http://schemas.openxmlformats.org/officeDocument/2006/relationships/notesSlide" Target="../notesSlides/notesSlide20.xml"/><Relationship Id="rId1" Type="http://schemas.openxmlformats.org/officeDocument/2006/relationships/slideLayout" Target="../slideLayouts/slideLayout17.xml"/><Relationship Id="rId4" Type="http://schemas.openxmlformats.org/officeDocument/2006/relationships/hyperlink" Target="https://fonts.google.com/specimen/Epilogue" TargetMode="External"/></Relationships>
</file>

<file path=ppt/slides/_rels/slide2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8.png"/><Relationship Id="rId2" Type="http://schemas.openxmlformats.org/officeDocument/2006/relationships/notesSlide" Target="../notesSlides/notesSlide21.xml"/><Relationship Id="rId1" Type="http://schemas.openxmlformats.org/officeDocument/2006/relationships/slideLayout" Target="../slideLayouts/slideLayout17.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7.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6.png"/><Relationship Id="rId4" Type="http://schemas.openxmlformats.org/officeDocument/2006/relationships/image" Target="../media/image14.png"/><Relationship Id="rId9" Type="http://schemas.openxmlformats.org/officeDocument/2006/relationships/image" Target="../media/image15.png"/></Relationships>
</file>

<file path=ppt/slides/_rels/slide2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5.xml"/><Relationship Id="rId1" Type="http://schemas.openxmlformats.org/officeDocument/2006/relationships/slideLayout" Target="../slideLayouts/slideLayout16.xml"/><Relationship Id="rId4" Type="http://schemas.openxmlformats.org/officeDocument/2006/relationships/image" Target="../media/image19.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8.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8.xml"/><Relationship Id="rId5" Type="http://schemas.openxmlformats.org/officeDocument/2006/relationships/image" Target="../media/image5.png"/><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8.xml"/><Relationship Id="rId5" Type="http://schemas.openxmlformats.org/officeDocument/2006/relationships/image" Target="../media/image7.png"/><Relationship Id="rId4" Type="http://schemas.openxmlformats.org/officeDocument/2006/relationships/image" Target="../media/image6.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8.xml"/><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564"/>
        <p:cNvGrpSpPr/>
        <p:nvPr/>
      </p:nvGrpSpPr>
      <p:grpSpPr>
        <a:xfrm>
          <a:off x="0" y="0"/>
          <a:ext cx="0" cy="0"/>
          <a:chOff x="0" y="0"/>
          <a:chExt cx="0" cy="0"/>
        </a:xfrm>
      </p:grpSpPr>
      <p:sp>
        <p:nvSpPr>
          <p:cNvPr id="4565" name="Google Shape;4565;p33"/>
          <p:cNvSpPr txBox="1">
            <a:spLocks noGrp="1"/>
          </p:cNvSpPr>
          <p:nvPr>
            <p:ph type="ctrTitle"/>
          </p:nvPr>
        </p:nvSpPr>
        <p:spPr>
          <a:xfrm>
            <a:off x="4049713" y="1350925"/>
            <a:ext cx="4381200" cy="142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800" dirty="0"/>
              <a:t>Concepto de vulnerabilidad</a:t>
            </a:r>
            <a:endParaRPr sz="1800" dirty="0"/>
          </a:p>
        </p:txBody>
      </p:sp>
      <p:sp>
        <p:nvSpPr>
          <p:cNvPr id="4566" name="Google Shape;4566;p33"/>
          <p:cNvSpPr txBox="1">
            <a:spLocks noGrp="1"/>
          </p:cNvSpPr>
          <p:nvPr>
            <p:ph type="subTitle" idx="1"/>
          </p:nvPr>
        </p:nvSpPr>
        <p:spPr>
          <a:xfrm>
            <a:off x="4049700" y="3232472"/>
            <a:ext cx="2586900" cy="56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Josefina Carrasco </a:t>
            </a:r>
            <a:endParaRPr/>
          </a:p>
          <a:p>
            <a:pPr marL="0" lvl="0" indent="0" algn="l" rtl="0">
              <a:spcBef>
                <a:spcPts val="0"/>
              </a:spcBef>
              <a:spcAft>
                <a:spcPts val="0"/>
              </a:spcAft>
              <a:buNone/>
            </a:pPr>
            <a:r>
              <a:rPr lang="en"/>
              <a:t>Kevin Albarrán Rebaza</a:t>
            </a:r>
            <a:endParaRPr/>
          </a:p>
        </p:txBody>
      </p:sp>
      <p:cxnSp>
        <p:nvCxnSpPr>
          <p:cNvPr id="4567" name="Google Shape;4567;p33"/>
          <p:cNvCxnSpPr/>
          <p:nvPr/>
        </p:nvCxnSpPr>
        <p:spPr>
          <a:xfrm>
            <a:off x="4146863" y="3086112"/>
            <a:ext cx="1914000" cy="0"/>
          </a:xfrm>
          <a:prstGeom prst="straightConnector1">
            <a:avLst/>
          </a:prstGeom>
          <a:noFill/>
          <a:ln w="19050" cap="flat" cmpd="sng">
            <a:solidFill>
              <a:schemeClr val="dk1"/>
            </a:solidFill>
            <a:prstDash val="solid"/>
            <a:round/>
            <a:headEnd type="none" w="med" len="med"/>
            <a:tailEnd type="none" w="med" len="med"/>
          </a:ln>
        </p:spPr>
      </p:cxnSp>
      <p:grpSp>
        <p:nvGrpSpPr>
          <p:cNvPr id="4568" name="Google Shape;4568;p33"/>
          <p:cNvGrpSpPr/>
          <p:nvPr/>
        </p:nvGrpSpPr>
        <p:grpSpPr>
          <a:xfrm>
            <a:off x="342891" y="342903"/>
            <a:ext cx="3429008" cy="4457688"/>
            <a:chOff x="342891" y="342903"/>
            <a:chExt cx="3429008" cy="4457688"/>
          </a:xfrm>
        </p:grpSpPr>
        <p:grpSp>
          <p:nvGrpSpPr>
            <p:cNvPr id="4569" name="Google Shape;4569;p33"/>
            <p:cNvGrpSpPr/>
            <p:nvPr/>
          </p:nvGrpSpPr>
          <p:grpSpPr>
            <a:xfrm>
              <a:off x="685791" y="342903"/>
              <a:ext cx="3086108" cy="4457688"/>
              <a:chOff x="685791" y="342903"/>
              <a:chExt cx="3086108" cy="4457688"/>
            </a:xfrm>
          </p:grpSpPr>
          <p:grpSp>
            <p:nvGrpSpPr>
              <p:cNvPr id="4570" name="Google Shape;4570;p33"/>
              <p:cNvGrpSpPr/>
              <p:nvPr/>
            </p:nvGrpSpPr>
            <p:grpSpPr>
              <a:xfrm>
                <a:off x="685798" y="342904"/>
                <a:ext cx="342900" cy="342900"/>
                <a:chOff x="2007950" y="669588"/>
                <a:chExt cx="864600" cy="864600"/>
              </a:xfrm>
            </p:grpSpPr>
            <p:sp>
              <p:nvSpPr>
                <p:cNvPr id="4571" name="Google Shape;4571;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2" name="Google Shape;4572;p33"/>
                <p:cNvGrpSpPr/>
                <p:nvPr/>
              </p:nvGrpSpPr>
              <p:grpSpPr>
                <a:xfrm>
                  <a:off x="2051370" y="773516"/>
                  <a:ext cx="777761" cy="656744"/>
                  <a:chOff x="1785083" y="-295196"/>
                  <a:chExt cx="232800" cy="196571"/>
                </a:xfrm>
              </p:grpSpPr>
              <p:sp>
                <p:nvSpPr>
                  <p:cNvPr id="4573" name="Google Shape;4573;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76" name="Google Shape;4576;p33"/>
              <p:cNvGrpSpPr/>
              <p:nvPr/>
            </p:nvGrpSpPr>
            <p:grpSpPr>
              <a:xfrm>
                <a:off x="1714496" y="342903"/>
                <a:ext cx="342894" cy="342894"/>
                <a:chOff x="2873198" y="669574"/>
                <a:chExt cx="875400" cy="875400"/>
              </a:xfrm>
            </p:grpSpPr>
            <p:sp>
              <p:nvSpPr>
                <p:cNvPr id="4577" name="Google Shape;4577;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33"/>
              <p:cNvGrpSpPr/>
              <p:nvPr/>
            </p:nvGrpSpPr>
            <p:grpSpPr>
              <a:xfrm>
                <a:off x="1028698" y="342907"/>
                <a:ext cx="342900" cy="342900"/>
                <a:chOff x="1142725" y="669588"/>
                <a:chExt cx="864600" cy="864600"/>
              </a:xfrm>
            </p:grpSpPr>
            <p:sp>
              <p:nvSpPr>
                <p:cNvPr id="4580" name="Google Shape;4580;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1" name="Google Shape;4581;p33"/>
                <p:cNvGrpSpPr/>
                <p:nvPr/>
              </p:nvGrpSpPr>
              <p:grpSpPr>
                <a:xfrm>
                  <a:off x="1235016" y="709362"/>
                  <a:ext cx="680509" cy="785151"/>
                  <a:chOff x="4834325" y="-1032450"/>
                  <a:chExt cx="221975" cy="256100"/>
                </a:xfrm>
              </p:grpSpPr>
              <p:sp>
                <p:nvSpPr>
                  <p:cNvPr id="4582" name="Google Shape;4582;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5" name="Google Shape;4585;p33"/>
              <p:cNvGrpSpPr/>
              <p:nvPr/>
            </p:nvGrpSpPr>
            <p:grpSpPr>
              <a:xfrm>
                <a:off x="1371597" y="342904"/>
                <a:ext cx="342900" cy="342900"/>
                <a:chOff x="2007950" y="669588"/>
                <a:chExt cx="864600" cy="864600"/>
              </a:xfrm>
            </p:grpSpPr>
            <p:sp>
              <p:nvSpPr>
                <p:cNvPr id="4586" name="Google Shape;4586;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7" name="Google Shape;4587;p33"/>
                <p:cNvGrpSpPr/>
                <p:nvPr/>
              </p:nvGrpSpPr>
              <p:grpSpPr>
                <a:xfrm>
                  <a:off x="2051370" y="773516"/>
                  <a:ext cx="777761" cy="656744"/>
                  <a:chOff x="1785083" y="-295196"/>
                  <a:chExt cx="232800" cy="196571"/>
                </a:xfrm>
              </p:grpSpPr>
              <p:sp>
                <p:nvSpPr>
                  <p:cNvPr id="4588" name="Google Shape;4588;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1" name="Google Shape;4591;p33"/>
              <p:cNvGrpSpPr/>
              <p:nvPr/>
            </p:nvGrpSpPr>
            <p:grpSpPr>
              <a:xfrm>
                <a:off x="2057397" y="342904"/>
                <a:ext cx="342900" cy="342900"/>
                <a:chOff x="2007950" y="669588"/>
                <a:chExt cx="864600" cy="864600"/>
              </a:xfrm>
            </p:grpSpPr>
            <p:sp>
              <p:nvSpPr>
                <p:cNvPr id="4592" name="Google Shape;4592;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3" name="Google Shape;4593;p33"/>
                <p:cNvGrpSpPr/>
                <p:nvPr/>
              </p:nvGrpSpPr>
              <p:grpSpPr>
                <a:xfrm>
                  <a:off x="2051370" y="773516"/>
                  <a:ext cx="777761" cy="656744"/>
                  <a:chOff x="1785083" y="-295196"/>
                  <a:chExt cx="232800" cy="196571"/>
                </a:xfrm>
              </p:grpSpPr>
              <p:sp>
                <p:nvSpPr>
                  <p:cNvPr id="4594" name="Google Shape;4594;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7" name="Google Shape;4597;p33"/>
              <p:cNvGrpSpPr/>
              <p:nvPr/>
            </p:nvGrpSpPr>
            <p:grpSpPr>
              <a:xfrm>
                <a:off x="2400298" y="342907"/>
                <a:ext cx="342900" cy="342900"/>
                <a:chOff x="1142725" y="669588"/>
                <a:chExt cx="864600" cy="864600"/>
              </a:xfrm>
            </p:grpSpPr>
            <p:sp>
              <p:nvSpPr>
                <p:cNvPr id="4598" name="Google Shape;4598;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9" name="Google Shape;4599;p33"/>
                <p:cNvGrpSpPr/>
                <p:nvPr/>
              </p:nvGrpSpPr>
              <p:grpSpPr>
                <a:xfrm>
                  <a:off x="1235016" y="709362"/>
                  <a:ext cx="680509" cy="785151"/>
                  <a:chOff x="4834325" y="-1032450"/>
                  <a:chExt cx="221975" cy="256100"/>
                </a:xfrm>
              </p:grpSpPr>
              <p:sp>
                <p:nvSpPr>
                  <p:cNvPr id="4600" name="Google Shape;4600;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3" name="Google Shape;4603;p33"/>
              <p:cNvGrpSpPr/>
              <p:nvPr/>
            </p:nvGrpSpPr>
            <p:grpSpPr>
              <a:xfrm>
                <a:off x="2743197" y="342904"/>
                <a:ext cx="342900" cy="342900"/>
                <a:chOff x="2007950" y="669588"/>
                <a:chExt cx="864600" cy="864600"/>
              </a:xfrm>
            </p:grpSpPr>
            <p:sp>
              <p:nvSpPr>
                <p:cNvPr id="4604" name="Google Shape;4604;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5" name="Google Shape;4605;p33"/>
                <p:cNvGrpSpPr/>
                <p:nvPr/>
              </p:nvGrpSpPr>
              <p:grpSpPr>
                <a:xfrm>
                  <a:off x="2051370" y="773516"/>
                  <a:ext cx="777761" cy="656744"/>
                  <a:chOff x="1785083" y="-295196"/>
                  <a:chExt cx="232800" cy="196571"/>
                </a:xfrm>
              </p:grpSpPr>
              <p:sp>
                <p:nvSpPr>
                  <p:cNvPr id="4606" name="Google Shape;4606;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9" name="Google Shape;4609;p33"/>
              <p:cNvGrpSpPr/>
              <p:nvPr/>
            </p:nvGrpSpPr>
            <p:grpSpPr>
              <a:xfrm>
                <a:off x="3086098" y="342907"/>
                <a:ext cx="342900" cy="342900"/>
                <a:chOff x="1142725" y="669588"/>
                <a:chExt cx="864600" cy="864600"/>
              </a:xfrm>
            </p:grpSpPr>
            <p:sp>
              <p:nvSpPr>
                <p:cNvPr id="4610" name="Google Shape;4610;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1" name="Google Shape;4611;p33"/>
                <p:cNvGrpSpPr/>
                <p:nvPr/>
              </p:nvGrpSpPr>
              <p:grpSpPr>
                <a:xfrm>
                  <a:off x="1235016" y="709362"/>
                  <a:ext cx="680509" cy="785151"/>
                  <a:chOff x="4834325" y="-1032450"/>
                  <a:chExt cx="221975" cy="256100"/>
                </a:xfrm>
              </p:grpSpPr>
              <p:sp>
                <p:nvSpPr>
                  <p:cNvPr id="4612" name="Google Shape;4612;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5" name="Google Shape;4615;p33"/>
              <p:cNvGrpSpPr/>
              <p:nvPr/>
            </p:nvGrpSpPr>
            <p:grpSpPr>
              <a:xfrm>
                <a:off x="3428997" y="342904"/>
                <a:ext cx="342900" cy="342900"/>
                <a:chOff x="2007950" y="669588"/>
                <a:chExt cx="864600" cy="864600"/>
              </a:xfrm>
            </p:grpSpPr>
            <p:sp>
              <p:nvSpPr>
                <p:cNvPr id="4616" name="Google Shape;4616;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7" name="Google Shape;4617;p33"/>
                <p:cNvGrpSpPr/>
                <p:nvPr/>
              </p:nvGrpSpPr>
              <p:grpSpPr>
                <a:xfrm>
                  <a:off x="2051370" y="773516"/>
                  <a:ext cx="777761" cy="656744"/>
                  <a:chOff x="1785083" y="-295196"/>
                  <a:chExt cx="232800" cy="196571"/>
                </a:xfrm>
              </p:grpSpPr>
              <p:sp>
                <p:nvSpPr>
                  <p:cNvPr id="4618" name="Google Shape;4618;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1" name="Google Shape;4621;p33"/>
              <p:cNvGrpSpPr/>
              <p:nvPr/>
            </p:nvGrpSpPr>
            <p:grpSpPr>
              <a:xfrm>
                <a:off x="685791" y="685807"/>
                <a:ext cx="342900" cy="342900"/>
                <a:chOff x="1142725" y="669588"/>
                <a:chExt cx="864600" cy="864600"/>
              </a:xfrm>
            </p:grpSpPr>
            <p:sp>
              <p:nvSpPr>
                <p:cNvPr id="4622" name="Google Shape;4622;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3" name="Google Shape;4623;p33"/>
                <p:cNvGrpSpPr/>
                <p:nvPr/>
              </p:nvGrpSpPr>
              <p:grpSpPr>
                <a:xfrm>
                  <a:off x="1235016" y="709362"/>
                  <a:ext cx="680509" cy="785151"/>
                  <a:chOff x="4834325" y="-1032450"/>
                  <a:chExt cx="221975" cy="256100"/>
                </a:xfrm>
              </p:grpSpPr>
              <p:sp>
                <p:nvSpPr>
                  <p:cNvPr id="4624" name="Google Shape;4624;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7" name="Google Shape;4627;p33"/>
              <p:cNvGrpSpPr/>
              <p:nvPr/>
            </p:nvGrpSpPr>
            <p:grpSpPr>
              <a:xfrm>
                <a:off x="1028693" y="685804"/>
                <a:ext cx="342900" cy="342900"/>
                <a:chOff x="2007950" y="669588"/>
                <a:chExt cx="864600" cy="864600"/>
              </a:xfrm>
            </p:grpSpPr>
            <p:sp>
              <p:nvSpPr>
                <p:cNvPr id="4628" name="Google Shape;4628;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9" name="Google Shape;4629;p33"/>
                <p:cNvGrpSpPr/>
                <p:nvPr/>
              </p:nvGrpSpPr>
              <p:grpSpPr>
                <a:xfrm>
                  <a:off x="2051370" y="773516"/>
                  <a:ext cx="777761" cy="656744"/>
                  <a:chOff x="1785083" y="-295196"/>
                  <a:chExt cx="232800" cy="196571"/>
                </a:xfrm>
              </p:grpSpPr>
              <p:sp>
                <p:nvSpPr>
                  <p:cNvPr id="4630" name="Google Shape;4630;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3" name="Google Shape;4633;p33"/>
              <p:cNvGrpSpPr/>
              <p:nvPr/>
            </p:nvGrpSpPr>
            <p:grpSpPr>
              <a:xfrm>
                <a:off x="1371594" y="685807"/>
                <a:ext cx="342900" cy="342900"/>
                <a:chOff x="1142725" y="669588"/>
                <a:chExt cx="864600" cy="864600"/>
              </a:xfrm>
            </p:grpSpPr>
            <p:sp>
              <p:nvSpPr>
                <p:cNvPr id="4634" name="Google Shape;4634;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5" name="Google Shape;4635;p33"/>
                <p:cNvGrpSpPr/>
                <p:nvPr/>
              </p:nvGrpSpPr>
              <p:grpSpPr>
                <a:xfrm>
                  <a:off x="1235016" y="709362"/>
                  <a:ext cx="680509" cy="785151"/>
                  <a:chOff x="4834325" y="-1032450"/>
                  <a:chExt cx="221975" cy="256100"/>
                </a:xfrm>
              </p:grpSpPr>
              <p:sp>
                <p:nvSpPr>
                  <p:cNvPr id="4636" name="Google Shape;4636;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9" name="Google Shape;4639;p33"/>
              <p:cNvGrpSpPr/>
              <p:nvPr/>
            </p:nvGrpSpPr>
            <p:grpSpPr>
              <a:xfrm>
                <a:off x="1714496" y="685804"/>
                <a:ext cx="342900" cy="342900"/>
                <a:chOff x="2007950" y="669588"/>
                <a:chExt cx="864600" cy="864600"/>
              </a:xfrm>
            </p:grpSpPr>
            <p:sp>
              <p:nvSpPr>
                <p:cNvPr id="4640" name="Google Shape;4640;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1" name="Google Shape;4641;p33"/>
                <p:cNvGrpSpPr/>
                <p:nvPr/>
              </p:nvGrpSpPr>
              <p:grpSpPr>
                <a:xfrm>
                  <a:off x="2051370" y="773516"/>
                  <a:ext cx="777761" cy="656744"/>
                  <a:chOff x="1785083" y="-295196"/>
                  <a:chExt cx="232800" cy="196571"/>
                </a:xfrm>
              </p:grpSpPr>
              <p:sp>
                <p:nvSpPr>
                  <p:cNvPr id="4642" name="Google Shape;4642;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5" name="Google Shape;4645;p33"/>
              <p:cNvGrpSpPr/>
              <p:nvPr/>
            </p:nvGrpSpPr>
            <p:grpSpPr>
              <a:xfrm>
                <a:off x="2057397" y="685807"/>
                <a:ext cx="342900" cy="342900"/>
                <a:chOff x="1142725" y="669588"/>
                <a:chExt cx="864600" cy="864600"/>
              </a:xfrm>
            </p:grpSpPr>
            <p:sp>
              <p:nvSpPr>
                <p:cNvPr id="4646" name="Google Shape;4646;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7" name="Google Shape;4647;p33"/>
                <p:cNvGrpSpPr/>
                <p:nvPr/>
              </p:nvGrpSpPr>
              <p:grpSpPr>
                <a:xfrm>
                  <a:off x="1235016" y="709362"/>
                  <a:ext cx="680509" cy="785151"/>
                  <a:chOff x="4834325" y="-1032450"/>
                  <a:chExt cx="221975" cy="256100"/>
                </a:xfrm>
              </p:grpSpPr>
              <p:sp>
                <p:nvSpPr>
                  <p:cNvPr id="4648" name="Google Shape;4648;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1" name="Google Shape;4651;p33"/>
              <p:cNvGrpSpPr/>
              <p:nvPr/>
            </p:nvGrpSpPr>
            <p:grpSpPr>
              <a:xfrm>
                <a:off x="2400299" y="685804"/>
                <a:ext cx="342900" cy="342900"/>
                <a:chOff x="2007950" y="669588"/>
                <a:chExt cx="864600" cy="864600"/>
              </a:xfrm>
            </p:grpSpPr>
            <p:sp>
              <p:nvSpPr>
                <p:cNvPr id="4652" name="Google Shape;4652;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3" name="Google Shape;4653;p33"/>
                <p:cNvGrpSpPr/>
                <p:nvPr/>
              </p:nvGrpSpPr>
              <p:grpSpPr>
                <a:xfrm>
                  <a:off x="2051370" y="773516"/>
                  <a:ext cx="777761" cy="656744"/>
                  <a:chOff x="1785083" y="-295196"/>
                  <a:chExt cx="232800" cy="196571"/>
                </a:xfrm>
              </p:grpSpPr>
              <p:sp>
                <p:nvSpPr>
                  <p:cNvPr id="4654" name="Google Shape;4654;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7" name="Google Shape;4657;p33"/>
              <p:cNvGrpSpPr/>
              <p:nvPr/>
            </p:nvGrpSpPr>
            <p:grpSpPr>
              <a:xfrm>
                <a:off x="2743200" y="685807"/>
                <a:ext cx="342900" cy="342900"/>
                <a:chOff x="1142725" y="669588"/>
                <a:chExt cx="864600" cy="864600"/>
              </a:xfrm>
            </p:grpSpPr>
            <p:sp>
              <p:nvSpPr>
                <p:cNvPr id="4658" name="Google Shape;4658;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9" name="Google Shape;4659;p33"/>
                <p:cNvGrpSpPr/>
                <p:nvPr/>
              </p:nvGrpSpPr>
              <p:grpSpPr>
                <a:xfrm>
                  <a:off x="1235016" y="709362"/>
                  <a:ext cx="680509" cy="785151"/>
                  <a:chOff x="4834325" y="-1032450"/>
                  <a:chExt cx="221975" cy="256100"/>
                </a:xfrm>
              </p:grpSpPr>
              <p:sp>
                <p:nvSpPr>
                  <p:cNvPr id="4660" name="Google Shape;4660;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3" name="Google Shape;4663;p33"/>
              <p:cNvGrpSpPr/>
              <p:nvPr/>
            </p:nvGrpSpPr>
            <p:grpSpPr>
              <a:xfrm>
                <a:off x="3086102" y="685803"/>
                <a:ext cx="342894" cy="342894"/>
                <a:chOff x="2873198" y="669574"/>
                <a:chExt cx="875400" cy="875400"/>
              </a:xfrm>
            </p:grpSpPr>
            <p:sp>
              <p:nvSpPr>
                <p:cNvPr id="4664" name="Google Shape;4664;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33"/>
              <p:cNvGrpSpPr/>
              <p:nvPr/>
            </p:nvGrpSpPr>
            <p:grpSpPr>
              <a:xfrm>
                <a:off x="3428999" y="685807"/>
                <a:ext cx="342900" cy="342900"/>
                <a:chOff x="1142725" y="669588"/>
                <a:chExt cx="864600" cy="864600"/>
              </a:xfrm>
            </p:grpSpPr>
            <p:sp>
              <p:nvSpPr>
                <p:cNvPr id="4667" name="Google Shape;4667;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8" name="Google Shape;4668;p33"/>
                <p:cNvGrpSpPr/>
                <p:nvPr/>
              </p:nvGrpSpPr>
              <p:grpSpPr>
                <a:xfrm>
                  <a:off x="1235016" y="709362"/>
                  <a:ext cx="680509" cy="785151"/>
                  <a:chOff x="4834325" y="-1032450"/>
                  <a:chExt cx="221975" cy="256100"/>
                </a:xfrm>
              </p:grpSpPr>
              <p:sp>
                <p:nvSpPr>
                  <p:cNvPr id="4669" name="Google Shape;4669;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2" name="Google Shape;4672;p33"/>
              <p:cNvGrpSpPr/>
              <p:nvPr/>
            </p:nvGrpSpPr>
            <p:grpSpPr>
              <a:xfrm>
                <a:off x="685793" y="1028704"/>
                <a:ext cx="342900" cy="342900"/>
                <a:chOff x="2007950" y="669588"/>
                <a:chExt cx="864600" cy="864600"/>
              </a:xfrm>
            </p:grpSpPr>
            <p:sp>
              <p:nvSpPr>
                <p:cNvPr id="4673" name="Google Shape;4673;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4" name="Google Shape;4674;p33"/>
                <p:cNvGrpSpPr/>
                <p:nvPr/>
              </p:nvGrpSpPr>
              <p:grpSpPr>
                <a:xfrm>
                  <a:off x="2051370" y="773516"/>
                  <a:ext cx="777761" cy="656744"/>
                  <a:chOff x="1785083" y="-295196"/>
                  <a:chExt cx="232800" cy="196571"/>
                </a:xfrm>
              </p:grpSpPr>
              <p:sp>
                <p:nvSpPr>
                  <p:cNvPr id="4675" name="Google Shape;4675;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8" name="Google Shape;4678;p33"/>
              <p:cNvGrpSpPr/>
              <p:nvPr/>
            </p:nvGrpSpPr>
            <p:grpSpPr>
              <a:xfrm>
                <a:off x="1028694" y="1028707"/>
                <a:ext cx="342900" cy="342900"/>
                <a:chOff x="1142725" y="669588"/>
                <a:chExt cx="864600" cy="864600"/>
              </a:xfrm>
            </p:grpSpPr>
            <p:sp>
              <p:nvSpPr>
                <p:cNvPr id="4679" name="Google Shape;4679;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0" name="Google Shape;4680;p33"/>
                <p:cNvGrpSpPr/>
                <p:nvPr/>
              </p:nvGrpSpPr>
              <p:grpSpPr>
                <a:xfrm>
                  <a:off x="1235016" y="709362"/>
                  <a:ext cx="680509" cy="785151"/>
                  <a:chOff x="4834325" y="-1032450"/>
                  <a:chExt cx="221975" cy="256100"/>
                </a:xfrm>
              </p:grpSpPr>
              <p:sp>
                <p:nvSpPr>
                  <p:cNvPr id="4681" name="Google Shape;4681;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4" name="Google Shape;4684;p33"/>
              <p:cNvGrpSpPr/>
              <p:nvPr/>
            </p:nvGrpSpPr>
            <p:grpSpPr>
              <a:xfrm>
                <a:off x="1371596" y="1028704"/>
                <a:ext cx="342900" cy="342900"/>
                <a:chOff x="2007950" y="669588"/>
                <a:chExt cx="864600" cy="864600"/>
              </a:xfrm>
            </p:grpSpPr>
            <p:sp>
              <p:nvSpPr>
                <p:cNvPr id="4685" name="Google Shape;4685;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6" name="Google Shape;4686;p33"/>
                <p:cNvGrpSpPr/>
                <p:nvPr/>
              </p:nvGrpSpPr>
              <p:grpSpPr>
                <a:xfrm>
                  <a:off x="2051370" y="773516"/>
                  <a:ext cx="777761" cy="656744"/>
                  <a:chOff x="1785083" y="-295196"/>
                  <a:chExt cx="232800" cy="196571"/>
                </a:xfrm>
              </p:grpSpPr>
              <p:sp>
                <p:nvSpPr>
                  <p:cNvPr id="4687" name="Google Shape;4687;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0" name="Google Shape;4690;p33"/>
              <p:cNvGrpSpPr/>
              <p:nvPr/>
            </p:nvGrpSpPr>
            <p:grpSpPr>
              <a:xfrm>
                <a:off x="1714497" y="1028707"/>
                <a:ext cx="342900" cy="342900"/>
                <a:chOff x="1142725" y="669588"/>
                <a:chExt cx="864600" cy="864600"/>
              </a:xfrm>
            </p:grpSpPr>
            <p:sp>
              <p:nvSpPr>
                <p:cNvPr id="4691" name="Google Shape;4691;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2" name="Google Shape;4692;p33"/>
                <p:cNvGrpSpPr/>
                <p:nvPr/>
              </p:nvGrpSpPr>
              <p:grpSpPr>
                <a:xfrm>
                  <a:off x="1235016" y="709362"/>
                  <a:ext cx="680509" cy="785151"/>
                  <a:chOff x="4834325" y="-1032450"/>
                  <a:chExt cx="221975" cy="256100"/>
                </a:xfrm>
              </p:grpSpPr>
              <p:sp>
                <p:nvSpPr>
                  <p:cNvPr id="4693" name="Google Shape;4693;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6" name="Google Shape;4696;p33"/>
              <p:cNvGrpSpPr/>
              <p:nvPr/>
            </p:nvGrpSpPr>
            <p:grpSpPr>
              <a:xfrm>
                <a:off x="2057399" y="1028704"/>
                <a:ext cx="342900" cy="342900"/>
                <a:chOff x="2007950" y="669588"/>
                <a:chExt cx="864600" cy="864600"/>
              </a:xfrm>
            </p:grpSpPr>
            <p:sp>
              <p:nvSpPr>
                <p:cNvPr id="4697" name="Google Shape;4697;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8" name="Google Shape;4698;p33"/>
                <p:cNvGrpSpPr/>
                <p:nvPr/>
              </p:nvGrpSpPr>
              <p:grpSpPr>
                <a:xfrm>
                  <a:off x="2051370" y="773516"/>
                  <a:ext cx="777761" cy="656744"/>
                  <a:chOff x="1785083" y="-295196"/>
                  <a:chExt cx="232800" cy="196571"/>
                </a:xfrm>
              </p:grpSpPr>
              <p:sp>
                <p:nvSpPr>
                  <p:cNvPr id="4699" name="Google Shape;4699;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2" name="Google Shape;4702;p33"/>
              <p:cNvGrpSpPr/>
              <p:nvPr/>
            </p:nvGrpSpPr>
            <p:grpSpPr>
              <a:xfrm>
                <a:off x="1714501" y="1714503"/>
                <a:ext cx="342894" cy="342894"/>
                <a:chOff x="2873198" y="669574"/>
                <a:chExt cx="875400" cy="875400"/>
              </a:xfrm>
            </p:grpSpPr>
            <p:sp>
              <p:nvSpPr>
                <p:cNvPr id="4703" name="Google Shape;4703;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 name="Google Shape;4705;p33"/>
              <p:cNvGrpSpPr/>
              <p:nvPr/>
            </p:nvGrpSpPr>
            <p:grpSpPr>
              <a:xfrm>
                <a:off x="2743196" y="1028704"/>
                <a:ext cx="342900" cy="342900"/>
                <a:chOff x="2007950" y="669588"/>
                <a:chExt cx="864600" cy="864600"/>
              </a:xfrm>
            </p:grpSpPr>
            <p:sp>
              <p:nvSpPr>
                <p:cNvPr id="4706" name="Google Shape;4706;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7" name="Google Shape;4707;p33"/>
                <p:cNvGrpSpPr/>
                <p:nvPr/>
              </p:nvGrpSpPr>
              <p:grpSpPr>
                <a:xfrm>
                  <a:off x="2051370" y="773516"/>
                  <a:ext cx="777761" cy="656744"/>
                  <a:chOff x="1785083" y="-295196"/>
                  <a:chExt cx="232800" cy="196571"/>
                </a:xfrm>
              </p:grpSpPr>
              <p:sp>
                <p:nvSpPr>
                  <p:cNvPr id="4708" name="Google Shape;4708;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1" name="Google Shape;4711;p33"/>
              <p:cNvGrpSpPr/>
              <p:nvPr/>
            </p:nvGrpSpPr>
            <p:grpSpPr>
              <a:xfrm>
                <a:off x="3086097" y="1028707"/>
                <a:ext cx="342900" cy="342900"/>
                <a:chOff x="1142725" y="669588"/>
                <a:chExt cx="864600" cy="864600"/>
              </a:xfrm>
            </p:grpSpPr>
            <p:sp>
              <p:nvSpPr>
                <p:cNvPr id="4712" name="Google Shape;4712;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3" name="Google Shape;4713;p33"/>
                <p:cNvGrpSpPr/>
                <p:nvPr/>
              </p:nvGrpSpPr>
              <p:grpSpPr>
                <a:xfrm>
                  <a:off x="1235016" y="709362"/>
                  <a:ext cx="680509" cy="785151"/>
                  <a:chOff x="4834325" y="-1032450"/>
                  <a:chExt cx="221975" cy="256100"/>
                </a:xfrm>
              </p:grpSpPr>
              <p:sp>
                <p:nvSpPr>
                  <p:cNvPr id="4714" name="Google Shape;4714;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7" name="Google Shape;4717;p33"/>
              <p:cNvGrpSpPr/>
              <p:nvPr/>
            </p:nvGrpSpPr>
            <p:grpSpPr>
              <a:xfrm>
                <a:off x="3428999" y="1028704"/>
                <a:ext cx="342900" cy="342900"/>
                <a:chOff x="2007950" y="669588"/>
                <a:chExt cx="864600" cy="864600"/>
              </a:xfrm>
            </p:grpSpPr>
            <p:sp>
              <p:nvSpPr>
                <p:cNvPr id="4718" name="Google Shape;4718;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9" name="Google Shape;4719;p33"/>
                <p:cNvGrpSpPr/>
                <p:nvPr/>
              </p:nvGrpSpPr>
              <p:grpSpPr>
                <a:xfrm>
                  <a:off x="2051370" y="773516"/>
                  <a:ext cx="777761" cy="656744"/>
                  <a:chOff x="1785083" y="-295196"/>
                  <a:chExt cx="232800" cy="196571"/>
                </a:xfrm>
              </p:grpSpPr>
              <p:sp>
                <p:nvSpPr>
                  <p:cNvPr id="4720" name="Google Shape;4720;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3" name="Google Shape;4723;p33"/>
              <p:cNvGrpSpPr/>
              <p:nvPr/>
            </p:nvGrpSpPr>
            <p:grpSpPr>
              <a:xfrm>
                <a:off x="685794" y="1371607"/>
                <a:ext cx="342900" cy="342900"/>
                <a:chOff x="1142725" y="669588"/>
                <a:chExt cx="864600" cy="864600"/>
              </a:xfrm>
            </p:grpSpPr>
            <p:sp>
              <p:nvSpPr>
                <p:cNvPr id="4724" name="Google Shape;4724;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5" name="Google Shape;4725;p33"/>
                <p:cNvGrpSpPr/>
                <p:nvPr/>
              </p:nvGrpSpPr>
              <p:grpSpPr>
                <a:xfrm>
                  <a:off x="1235016" y="709362"/>
                  <a:ext cx="680509" cy="785151"/>
                  <a:chOff x="4834325" y="-1032450"/>
                  <a:chExt cx="221975" cy="256100"/>
                </a:xfrm>
              </p:grpSpPr>
              <p:sp>
                <p:nvSpPr>
                  <p:cNvPr id="4726" name="Google Shape;4726;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9" name="Google Shape;4729;p33"/>
              <p:cNvGrpSpPr/>
              <p:nvPr/>
            </p:nvGrpSpPr>
            <p:grpSpPr>
              <a:xfrm>
                <a:off x="1028696" y="1371604"/>
                <a:ext cx="342900" cy="342900"/>
                <a:chOff x="2007950" y="669588"/>
                <a:chExt cx="864600" cy="864600"/>
              </a:xfrm>
            </p:grpSpPr>
            <p:sp>
              <p:nvSpPr>
                <p:cNvPr id="4730" name="Google Shape;4730;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1" name="Google Shape;4731;p33"/>
                <p:cNvGrpSpPr/>
                <p:nvPr/>
              </p:nvGrpSpPr>
              <p:grpSpPr>
                <a:xfrm>
                  <a:off x="2051370" y="773516"/>
                  <a:ext cx="777761" cy="656744"/>
                  <a:chOff x="1785083" y="-295196"/>
                  <a:chExt cx="232800" cy="196571"/>
                </a:xfrm>
              </p:grpSpPr>
              <p:sp>
                <p:nvSpPr>
                  <p:cNvPr id="4732" name="Google Shape;4732;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5" name="Google Shape;4735;p33"/>
              <p:cNvGrpSpPr/>
              <p:nvPr/>
            </p:nvGrpSpPr>
            <p:grpSpPr>
              <a:xfrm>
                <a:off x="1371597" y="1371607"/>
                <a:ext cx="342900" cy="342900"/>
                <a:chOff x="1142725" y="669588"/>
                <a:chExt cx="864600" cy="864600"/>
              </a:xfrm>
            </p:grpSpPr>
            <p:sp>
              <p:nvSpPr>
                <p:cNvPr id="4736" name="Google Shape;4736;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7" name="Google Shape;4737;p33"/>
                <p:cNvGrpSpPr/>
                <p:nvPr/>
              </p:nvGrpSpPr>
              <p:grpSpPr>
                <a:xfrm>
                  <a:off x="1235016" y="709362"/>
                  <a:ext cx="680509" cy="785151"/>
                  <a:chOff x="4834325" y="-1032450"/>
                  <a:chExt cx="221975" cy="256100"/>
                </a:xfrm>
              </p:grpSpPr>
              <p:sp>
                <p:nvSpPr>
                  <p:cNvPr id="4738" name="Google Shape;4738;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1" name="Google Shape;4741;p33"/>
              <p:cNvGrpSpPr/>
              <p:nvPr/>
            </p:nvGrpSpPr>
            <p:grpSpPr>
              <a:xfrm>
                <a:off x="1714499" y="1371604"/>
                <a:ext cx="342900" cy="342900"/>
                <a:chOff x="2007950" y="669588"/>
                <a:chExt cx="864600" cy="864600"/>
              </a:xfrm>
            </p:grpSpPr>
            <p:sp>
              <p:nvSpPr>
                <p:cNvPr id="4742" name="Google Shape;4742;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3" name="Google Shape;4743;p33"/>
                <p:cNvGrpSpPr/>
                <p:nvPr/>
              </p:nvGrpSpPr>
              <p:grpSpPr>
                <a:xfrm>
                  <a:off x="2051370" y="773516"/>
                  <a:ext cx="777761" cy="656744"/>
                  <a:chOff x="1785083" y="-295196"/>
                  <a:chExt cx="232800" cy="196571"/>
                </a:xfrm>
              </p:grpSpPr>
              <p:sp>
                <p:nvSpPr>
                  <p:cNvPr id="4744" name="Google Shape;4744;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7" name="Google Shape;4747;p33"/>
              <p:cNvGrpSpPr/>
              <p:nvPr/>
            </p:nvGrpSpPr>
            <p:grpSpPr>
              <a:xfrm>
                <a:off x="2057394" y="1371607"/>
                <a:ext cx="342900" cy="342900"/>
                <a:chOff x="1142725" y="669588"/>
                <a:chExt cx="864600" cy="864600"/>
              </a:xfrm>
            </p:grpSpPr>
            <p:sp>
              <p:nvSpPr>
                <p:cNvPr id="4748" name="Google Shape;4748;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9" name="Google Shape;4749;p33"/>
                <p:cNvGrpSpPr/>
                <p:nvPr/>
              </p:nvGrpSpPr>
              <p:grpSpPr>
                <a:xfrm>
                  <a:off x="1235016" y="709362"/>
                  <a:ext cx="680509" cy="785151"/>
                  <a:chOff x="4834325" y="-1032450"/>
                  <a:chExt cx="221975" cy="256100"/>
                </a:xfrm>
              </p:grpSpPr>
              <p:sp>
                <p:nvSpPr>
                  <p:cNvPr id="4750" name="Google Shape;4750;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3" name="Google Shape;4753;p33"/>
              <p:cNvGrpSpPr/>
              <p:nvPr/>
            </p:nvGrpSpPr>
            <p:grpSpPr>
              <a:xfrm>
                <a:off x="2400296" y="1371604"/>
                <a:ext cx="342900" cy="342900"/>
                <a:chOff x="2007950" y="669588"/>
                <a:chExt cx="864600" cy="864600"/>
              </a:xfrm>
            </p:grpSpPr>
            <p:sp>
              <p:nvSpPr>
                <p:cNvPr id="4754" name="Google Shape;4754;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5" name="Google Shape;4755;p33"/>
                <p:cNvGrpSpPr/>
                <p:nvPr/>
              </p:nvGrpSpPr>
              <p:grpSpPr>
                <a:xfrm>
                  <a:off x="2051370" y="773516"/>
                  <a:ext cx="777761" cy="656744"/>
                  <a:chOff x="1785083" y="-295196"/>
                  <a:chExt cx="232800" cy="196571"/>
                </a:xfrm>
              </p:grpSpPr>
              <p:sp>
                <p:nvSpPr>
                  <p:cNvPr id="4756" name="Google Shape;4756;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9" name="Google Shape;4759;p33"/>
              <p:cNvGrpSpPr/>
              <p:nvPr/>
            </p:nvGrpSpPr>
            <p:grpSpPr>
              <a:xfrm>
                <a:off x="2743197" y="1371607"/>
                <a:ext cx="342900" cy="342900"/>
                <a:chOff x="1142725" y="669588"/>
                <a:chExt cx="864600" cy="864600"/>
              </a:xfrm>
            </p:grpSpPr>
            <p:sp>
              <p:nvSpPr>
                <p:cNvPr id="4760" name="Google Shape;4760;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1" name="Google Shape;4761;p33"/>
                <p:cNvGrpSpPr/>
                <p:nvPr/>
              </p:nvGrpSpPr>
              <p:grpSpPr>
                <a:xfrm>
                  <a:off x="1235016" y="709362"/>
                  <a:ext cx="680509" cy="785151"/>
                  <a:chOff x="4834325" y="-1032450"/>
                  <a:chExt cx="221975" cy="256100"/>
                </a:xfrm>
              </p:grpSpPr>
              <p:sp>
                <p:nvSpPr>
                  <p:cNvPr id="4762" name="Google Shape;4762;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65" name="Google Shape;4765;p33"/>
              <p:cNvGrpSpPr/>
              <p:nvPr/>
            </p:nvGrpSpPr>
            <p:grpSpPr>
              <a:xfrm>
                <a:off x="3086099" y="1371604"/>
                <a:ext cx="342900" cy="342900"/>
                <a:chOff x="2007950" y="669588"/>
                <a:chExt cx="864600" cy="864600"/>
              </a:xfrm>
            </p:grpSpPr>
            <p:sp>
              <p:nvSpPr>
                <p:cNvPr id="4766" name="Google Shape;4766;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7" name="Google Shape;4767;p33"/>
                <p:cNvGrpSpPr/>
                <p:nvPr/>
              </p:nvGrpSpPr>
              <p:grpSpPr>
                <a:xfrm>
                  <a:off x="2051370" y="773516"/>
                  <a:ext cx="777761" cy="656744"/>
                  <a:chOff x="1785083" y="-295196"/>
                  <a:chExt cx="232800" cy="196571"/>
                </a:xfrm>
              </p:grpSpPr>
              <p:sp>
                <p:nvSpPr>
                  <p:cNvPr id="4768" name="Google Shape;4768;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1" name="Google Shape;4771;p33"/>
              <p:cNvGrpSpPr/>
              <p:nvPr/>
            </p:nvGrpSpPr>
            <p:grpSpPr>
              <a:xfrm>
                <a:off x="3428997" y="1371607"/>
                <a:ext cx="342900" cy="342900"/>
                <a:chOff x="1142725" y="669588"/>
                <a:chExt cx="864600" cy="864600"/>
              </a:xfrm>
            </p:grpSpPr>
            <p:sp>
              <p:nvSpPr>
                <p:cNvPr id="4772" name="Google Shape;4772;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3" name="Google Shape;4773;p33"/>
                <p:cNvGrpSpPr/>
                <p:nvPr/>
              </p:nvGrpSpPr>
              <p:grpSpPr>
                <a:xfrm>
                  <a:off x="1235016" y="709362"/>
                  <a:ext cx="680509" cy="785151"/>
                  <a:chOff x="4834325" y="-1032450"/>
                  <a:chExt cx="221975" cy="256100"/>
                </a:xfrm>
              </p:grpSpPr>
              <p:sp>
                <p:nvSpPr>
                  <p:cNvPr id="4774" name="Google Shape;4774;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7" name="Google Shape;4777;p33"/>
              <p:cNvGrpSpPr/>
              <p:nvPr/>
            </p:nvGrpSpPr>
            <p:grpSpPr>
              <a:xfrm>
                <a:off x="685796" y="1714504"/>
                <a:ext cx="342900" cy="342900"/>
                <a:chOff x="2007950" y="669588"/>
                <a:chExt cx="864600" cy="864600"/>
              </a:xfrm>
            </p:grpSpPr>
            <p:sp>
              <p:nvSpPr>
                <p:cNvPr id="4778" name="Google Shape;4778;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9" name="Google Shape;4779;p33"/>
                <p:cNvGrpSpPr/>
                <p:nvPr/>
              </p:nvGrpSpPr>
              <p:grpSpPr>
                <a:xfrm>
                  <a:off x="2051370" y="773516"/>
                  <a:ext cx="777761" cy="656744"/>
                  <a:chOff x="1785083" y="-295196"/>
                  <a:chExt cx="232800" cy="196571"/>
                </a:xfrm>
              </p:grpSpPr>
              <p:sp>
                <p:nvSpPr>
                  <p:cNvPr id="4780" name="Google Shape;4780;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83" name="Google Shape;4783;p33"/>
              <p:cNvGrpSpPr/>
              <p:nvPr/>
            </p:nvGrpSpPr>
            <p:grpSpPr>
              <a:xfrm>
                <a:off x="1028698" y="1714507"/>
                <a:ext cx="342900" cy="342900"/>
                <a:chOff x="1142725" y="669588"/>
                <a:chExt cx="864600" cy="864600"/>
              </a:xfrm>
            </p:grpSpPr>
            <p:sp>
              <p:nvSpPr>
                <p:cNvPr id="4784" name="Google Shape;4784;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5" name="Google Shape;4785;p33"/>
                <p:cNvGrpSpPr/>
                <p:nvPr/>
              </p:nvGrpSpPr>
              <p:grpSpPr>
                <a:xfrm>
                  <a:off x="1235016" y="709362"/>
                  <a:ext cx="680509" cy="785151"/>
                  <a:chOff x="4834325" y="-1032450"/>
                  <a:chExt cx="221975" cy="256100"/>
                </a:xfrm>
              </p:grpSpPr>
              <p:sp>
                <p:nvSpPr>
                  <p:cNvPr id="4786" name="Google Shape;4786;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89" name="Google Shape;4789;p33"/>
              <p:cNvGrpSpPr/>
              <p:nvPr/>
            </p:nvGrpSpPr>
            <p:grpSpPr>
              <a:xfrm>
                <a:off x="1371600" y="1714504"/>
                <a:ext cx="342900" cy="342900"/>
                <a:chOff x="2007950" y="669588"/>
                <a:chExt cx="864600" cy="864600"/>
              </a:xfrm>
            </p:grpSpPr>
            <p:sp>
              <p:nvSpPr>
                <p:cNvPr id="4790" name="Google Shape;4790;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1" name="Google Shape;4791;p33"/>
                <p:cNvGrpSpPr/>
                <p:nvPr/>
              </p:nvGrpSpPr>
              <p:grpSpPr>
                <a:xfrm>
                  <a:off x="2051370" y="773516"/>
                  <a:ext cx="777761" cy="656744"/>
                  <a:chOff x="1785083" y="-295196"/>
                  <a:chExt cx="232800" cy="196571"/>
                </a:xfrm>
              </p:grpSpPr>
              <p:sp>
                <p:nvSpPr>
                  <p:cNvPr id="4792" name="Google Shape;4792;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95" name="Google Shape;4795;p33"/>
              <p:cNvGrpSpPr/>
              <p:nvPr/>
            </p:nvGrpSpPr>
            <p:grpSpPr>
              <a:xfrm>
                <a:off x="2057397" y="1714504"/>
                <a:ext cx="342900" cy="342900"/>
                <a:chOff x="2007950" y="669588"/>
                <a:chExt cx="864600" cy="864600"/>
              </a:xfrm>
            </p:grpSpPr>
            <p:sp>
              <p:nvSpPr>
                <p:cNvPr id="4796" name="Google Shape;4796;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7" name="Google Shape;4797;p33"/>
                <p:cNvGrpSpPr/>
                <p:nvPr/>
              </p:nvGrpSpPr>
              <p:grpSpPr>
                <a:xfrm>
                  <a:off x="2051370" y="773516"/>
                  <a:ext cx="777761" cy="656744"/>
                  <a:chOff x="1785083" y="-295196"/>
                  <a:chExt cx="232800" cy="196571"/>
                </a:xfrm>
              </p:grpSpPr>
              <p:sp>
                <p:nvSpPr>
                  <p:cNvPr id="4798" name="Google Shape;4798;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1" name="Google Shape;4801;p33"/>
              <p:cNvGrpSpPr/>
              <p:nvPr/>
            </p:nvGrpSpPr>
            <p:grpSpPr>
              <a:xfrm>
                <a:off x="2400299" y="1714507"/>
                <a:ext cx="342900" cy="342900"/>
                <a:chOff x="1142725" y="669588"/>
                <a:chExt cx="864600" cy="864600"/>
              </a:xfrm>
            </p:grpSpPr>
            <p:sp>
              <p:nvSpPr>
                <p:cNvPr id="4802" name="Google Shape;4802;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3" name="Google Shape;4803;p33"/>
                <p:cNvGrpSpPr/>
                <p:nvPr/>
              </p:nvGrpSpPr>
              <p:grpSpPr>
                <a:xfrm>
                  <a:off x="1235016" y="709362"/>
                  <a:ext cx="680509" cy="785151"/>
                  <a:chOff x="4834325" y="-1032450"/>
                  <a:chExt cx="221975" cy="256100"/>
                </a:xfrm>
              </p:grpSpPr>
              <p:sp>
                <p:nvSpPr>
                  <p:cNvPr id="4804" name="Google Shape;4804;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7" name="Google Shape;4807;p33"/>
              <p:cNvGrpSpPr/>
              <p:nvPr/>
            </p:nvGrpSpPr>
            <p:grpSpPr>
              <a:xfrm>
                <a:off x="2743200" y="1714504"/>
                <a:ext cx="342900" cy="342900"/>
                <a:chOff x="2007950" y="669588"/>
                <a:chExt cx="864600" cy="864600"/>
              </a:xfrm>
            </p:grpSpPr>
            <p:sp>
              <p:nvSpPr>
                <p:cNvPr id="4808" name="Google Shape;4808;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9" name="Google Shape;4809;p33"/>
                <p:cNvGrpSpPr/>
                <p:nvPr/>
              </p:nvGrpSpPr>
              <p:grpSpPr>
                <a:xfrm>
                  <a:off x="2051370" y="773516"/>
                  <a:ext cx="777761" cy="656744"/>
                  <a:chOff x="1785083" y="-295196"/>
                  <a:chExt cx="232800" cy="196571"/>
                </a:xfrm>
              </p:grpSpPr>
              <p:sp>
                <p:nvSpPr>
                  <p:cNvPr id="4810" name="Google Shape;4810;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3" name="Google Shape;4813;p33"/>
              <p:cNvGrpSpPr/>
              <p:nvPr/>
            </p:nvGrpSpPr>
            <p:grpSpPr>
              <a:xfrm>
                <a:off x="3086102" y="1714503"/>
                <a:ext cx="342894" cy="342894"/>
                <a:chOff x="2873198" y="669574"/>
                <a:chExt cx="875400" cy="875400"/>
              </a:xfrm>
            </p:grpSpPr>
            <p:sp>
              <p:nvSpPr>
                <p:cNvPr id="4814" name="Google Shape;4814;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33"/>
              <p:cNvGrpSpPr/>
              <p:nvPr/>
            </p:nvGrpSpPr>
            <p:grpSpPr>
              <a:xfrm>
                <a:off x="3428997" y="1714504"/>
                <a:ext cx="342900" cy="342900"/>
                <a:chOff x="2007950" y="669588"/>
                <a:chExt cx="864600" cy="864600"/>
              </a:xfrm>
            </p:grpSpPr>
            <p:sp>
              <p:nvSpPr>
                <p:cNvPr id="4817" name="Google Shape;4817;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8" name="Google Shape;4818;p33"/>
                <p:cNvGrpSpPr/>
                <p:nvPr/>
              </p:nvGrpSpPr>
              <p:grpSpPr>
                <a:xfrm>
                  <a:off x="2051370" y="773516"/>
                  <a:ext cx="777761" cy="656744"/>
                  <a:chOff x="1785083" y="-295196"/>
                  <a:chExt cx="232800" cy="196571"/>
                </a:xfrm>
              </p:grpSpPr>
              <p:sp>
                <p:nvSpPr>
                  <p:cNvPr id="4819" name="Google Shape;4819;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22" name="Google Shape;4822;p33"/>
              <p:cNvGrpSpPr/>
              <p:nvPr/>
            </p:nvGrpSpPr>
            <p:grpSpPr>
              <a:xfrm>
                <a:off x="2400302" y="1028703"/>
                <a:ext cx="342894" cy="342894"/>
                <a:chOff x="2873198" y="669574"/>
                <a:chExt cx="875400" cy="875400"/>
              </a:xfrm>
            </p:grpSpPr>
            <p:sp>
              <p:nvSpPr>
                <p:cNvPr id="4823" name="Google Shape;4823;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 name="Google Shape;4825;p33"/>
              <p:cNvGrpSpPr/>
              <p:nvPr/>
            </p:nvGrpSpPr>
            <p:grpSpPr>
              <a:xfrm>
                <a:off x="685797" y="2057407"/>
                <a:ext cx="342900" cy="342900"/>
                <a:chOff x="1142725" y="669588"/>
                <a:chExt cx="864600" cy="864600"/>
              </a:xfrm>
            </p:grpSpPr>
            <p:sp>
              <p:nvSpPr>
                <p:cNvPr id="4826" name="Google Shape;4826;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7" name="Google Shape;4827;p33"/>
                <p:cNvGrpSpPr/>
                <p:nvPr/>
              </p:nvGrpSpPr>
              <p:grpSpPr>
                <a:xfrm>
                  <a:off x="1235016" y="709362"/>
                  <a:ext cx="680509" cy="785151"/>
                  <a:chOff x="4834325" y="-1032450"/>
                  <a:chExt cx="221975" cy="256100"/>
                </a:xfrm>
              </p:grpSpPr>
              <p:sp>
                <p:nvSpPr>
                  <p:cNvPr id="4828" name="Google Shape;4828;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1" name="Google Shape;4831;p33"/>
              <p:cNvGrpSpPr/>
              <p:nvPr/>
            </p:nvGrpSpPr>
            <p:grpSpPr>
              <a:xfrm>
                <a:off x="1028698" y="2057403"/>
                <a:ext cx="342894" cy="342894"/>
                <a:chOff x="2873198" y="669574"/>
                <a:chExt cx="875400" cy="875400"/>
              </a:xfrm>
            </p:grpSpPr>
            <p:sp>
              <p:nvSpPr>
                <p:cNvPr id="4832" name="Google Shape;4832;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 name="Google Shape;4834;p33"/>
              <p:cNvGrpSpPr/>
              <p:nvPr/>
            </p:nvGrpSpPr>
            <p:grpSpPr>
              <a:xfrm>
                <a:off x="1371592" y="2057407"/>
                <a:ext cx="342900" cy="342900"/>
                <a:chOff x="1142725" y="669588"/>
                <a:chExt cx="864600" cy="864600"/>
              </a:xfrm>
            </p:grpSpPr>
            <p:sp>
              <p:nvSpPr>
                <p:cNvPr id="4835" name="Google Shape;4835;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6" name="Google Shape;4836;p33"/>
                <p:cNvGrpSpPr/>
                <p:nvPr/>
              </p:nvGrpSpPr>
              <p:grpSpPr>
                <a:xfrm>
                  <a:off x="1235016" y="709362"/>
                  <a:ext cx="680509" cy="785151"/>
                  <a:chOff x="4834325" y="-1032450"/>
                  <a:chExt cx="221975" cy="256100"/>
                </a:xfrm>
              </p:grpSpPr>
              <p:sp>
                <p:nvSpPr>
                  <p:cNvPr id="4837" name="Google Shape;4837;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0" name="Google Shape;4840;p33"/>
              <p:cNvGrpSpPr/>
              <p:nvPr/>
            </p:nvGrpSpPr>
            <p:grpSpPr>
              <a:xfrm>
                <a:off x="1714493" y="2057404"/>
                <a:ext cx="342900" cy="342900"/>
                <a:chOff x="2007950" y="669588"/>
                <a:chExt cx="864600" cy="864600"/>
              </a:xfrm>
            </p:grpSpPr>
            <p:sp>
              <p:nvSpPr>
                <p:cNvPr id="4841" name="Google Shape;4841;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2" name="Google Shape;4842;p33"/>
                <p:cNvGrpSpPr/>
                <p:nvPr/>
              </p:nvGrpSpPr>
              <p:grpSpPr>
                <a:xfrm>
                  <a:off x="2051370" y="773516"/>
                  <a:ext cx="777761" cy="656744"/>
                  <a:chOff x="1785083" y="-295196"/>
                  <a:chExt cx="232800" cy="196571"/>
                </a:xfrm>
              </p:grpSpPr>
              <p:sp>
                <p:nvSpPr>
                  <p:cNvPr id="4843" name="Google Shape;4843;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6" name="Google Shape;4846;p33"/>
              <p:cNvGrpSpPr/>
              <p:nvPr/>
            </p:nvGrpSpPr>
            <p:grpSpPr>
              <a:xfrm>
                <a:off x="2057394" y="2057407"/>
                <a:ext cx="342900" cy="342900"/>
                <a:chOff x="1142725" y="669588"/>
                <a:chExt cx="864600" cy="864600"/>
              </a:xfrm>
            </p:grpSpPr>
            <p:sp>
              <p:nvSpPr>
                <p:cNvPr id="4847" name="Google Shape;4847;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8" name="Google Shape;4848;p33"/>
                <p:cNvGrpSpPr/>
                <p:nvPr/>
              </p:nvGrpSpPr>
              <p:grpSpPr>
                <a:xfrm>
                  <a:off x="1235016" y="709362"/>
                  <a:ext cx="680509" cy="785151"/>
                  <a:chOff x="4834325" y="-1032450"/>
                  <a:chExt cx="221975" cy="256100"/>
                </a:xfrm>
              </p:grpSpPr>
              <p:sp>
                <p:nvSpPr>
                  <p:cNvPr id="4849" name="Google Shape;4849;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52" name="Google Shape;4852;p33"/>
              <p:cNvGrpSpPr/>
              <p:nvPr/>
            </p:nvGrpSpPr>
            <p:grpSpPr>
              <a:xfrm>
                <a:off x="2400295" y="2057404"/>
                <a:ext cx="342900" cy="342900"/>
                <a:chOff x="2007950" y="669588"/>
                <a:chExt cx="864600" cy="864600"/>
              </a:xfrm>
            </p:grpSpPr>
            <p:sp>
              <p:nvSpPr>
                <p:cNvPr id="4853" name="Google Shape;4853;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4" name="Google Shape;4854;p33"/>
                <p:cNvGrpSpPr/>
                <p:nvPr/>
              </p:nvGrpSpPr>
              <p:grpSpPr>
                <a:xfrm>
                  <a:off x="2051370" y="773516"/>
                  <a:ext cx="777761" cy="656744"/>
                  <a:chOff x="1785083" y="-295196"/>
                  <a:chExt cx="232800" cy="196571"/>
                </a:xfrm>
              </p:grpSpPr>
              <p:sp>
                <p:nvSpPr>
                  <p:cNvPr id="4855" name="Google Shape;4855;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58" name="Google Shape;4858;p33"/>
              <p:cNvGrpSpPr/>
              <p:nvPr/>
            </p:nvGrpSpPr>
            <p:grpSpPr>
              <a:xfrm>
                <a:off x="2743196" y="2057407"/>
                <a:ext cx="342900" cy="342900"/>
                <a:chOff x="1142725" y="669588"/>
                <a:chExt cx="864600" cy="864600"/>
              </a:xfrm>
            </p:grpSpPr>
            <p:sp>
              <p:nvSpPr>
                <p:cNvPr id="4859" name="Google Shape;4859;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0" name="Google Shape;4860;p33"/>
                <p:cNvGrpSpPr/>
                <p:nvPr/>
              </p:nvGrpSpPr>
              <p:grpSpPr>
                <a:xfrm>
                  <a:off x="1235016" y="709362"/>
                  <a:ext cx="680509" cy="785151"/>
                  <a:chOff x="4834325" y="-1032450"/>
                  <a:chExt cx="221975" cy="256100"/>
                </a:xfrm>
              </p:grpSpPr>
              <p:sp>
                <p:nvSpPr>
                  <p:cNvPr id="4861" name="Google Shape;4861;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4" name="Google Shape;4864;p33"/>
              <p:cNvGrpSpPr/>
              <p:nvPr/>
            </p:nvGrpSpPr>
            <p:grpSpPr>
              <a:xfrm>
                <a:off x="3086097" y="2057404"/>
                <a:ext cx="342900" cy="342900"/>
                <a:chOff x="2007950" y="669588"/>
                <a:chExt cx="864600" cy="864600"/>
              </a:xfrm>
            </p:grpSpPr>
            <p:sp>
              <p:nvSpPr>
                <p:cNvPr id="4865" name="Google Shape;4865;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6" name="Google Shape;4866;p33"/>
                <p:cNvGrpSpPr/>
                <p:nvPr/>
              </p:nvGrpSpPr>
              <p:grpSpPr>
                <a:xfrm>
                  <a:off x="2051370" y="773516"/>
                  <a:ext cx="777761" cy="656744"/>
                  <a:chOff x="1785083" y="-295196"/>
                  <a:chExt cx="232800" cy="196571"/>
                </a:xfrm>
              </p:grpSpPr>
              <p:sp>
                <p:nvSpPr>
                  <p:cNvPr id="4867" name="Google Shape;4867;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0" name="Google Shape;4870;p33"/>
              <p:cNvGrpSpPr/>
              <p:nvPr/>
            </p:nvGrpSpPr>
            <p:grpSpPr>
              <a:xfrm>
                <a:off x="3428997" y="2057407"/>
                <a:ext cx="342900" cy="342900"/>
                <a:chOff x="1142725" y="669588"/>
                <a:chExt cx="864600" cy="864600"/>
              </a:xfrm>
            </p:grpSpPr>
            <p:sp>
              <p:nvSpPr>
                <p:cNvPr id="4871" name="Google Shape;4871;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2" name="Google Shape;4872;p33"/>
                <p:cNvGrpSpPr/>
                <p:nvPr/>
              </p:nvGrpSpPr>
              <p:grpSpPr>
                <a:xfrm>
                  <a:off x="1235016" y="709362"/>
                  <a:ext cx="680509" cy="785151"/>
                  <a:chOff x="4834325" y="-1032450"/>
                  <a:chExt cx="221975" cy="256100"/>
                </a:xfrm>
              </p:grpSpPr>
              <p:sp>
                <p:nvSpPr>
                  <p:cNvPr id="4873" name="Google Shape;4873;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6" name="Google Shape;4876;p33"/>
              <p:cNvGrpSpPr/>
              <p:nvPr/>
            </p:nvGrpSpPr>
            <p:grpSpPr>
              <a:xfrm>
                <a:off x="685794" y="2400304"/>
                <a:ext cx="342900" cy="342900"/>
                <a:chOff x="2007950" y="669588"/>
                <a:chExt cx="864600" cy="864600"/>
              </a:xfrm>
            </p:grpSpPr>
            <p:sp>
              <p:nvSpPr>
                <p:cNvPr id="4877" name="Google Shape;4877;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8" name="Google Shape;4878;p33"/>
                <p:cNvGrpSpPr/>
                <p:nvPr/>
              </p:nvGrpSpPr>
              <p:grpSpPr>
                <a:xfrm>
                  <a:off x="2051370" y="773516"/>
                  <a:ext cx="777761" cy="656744"/>
                  <a:chOff x="1785083" y="-295196"/>
                  <a:chExt cx="232800" cy="196571"/>
                </a:xfrm>
              </p:grpSpPr>
              <p:sp>
                <p:nvSpPr>
                  <p:cNvPr id="4879" name="Google Shape;4879;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2" name="Google Shape;4882;p33"/>
              <p:cNvGrpSpPr/>
              <p:nvPr/>
            </p:nvGrpSpPr>
            <p:grpSpPr>
              <a:xfrm>
                <a:off x="1028695" y="2400307"/>
                <a:ext cx="342900" cy="342900"/>
                <a:chOff x="1142725" y="669588"/>
                <a:chExt cx="864600" cy="864600"/>
              </a:xfrm>
            </p:grpSpPr>
            <p:sp>
              <p:nvSpPr>
                <p:cNvPr id="4883" name="Google Shape;4883;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4" name="Google Shape;4884;p33"/>
                <p:cNvGrpSpPr/>
                <p:nvPr/>
              </p:nvGrpSpPr>
              <p:grpSpPr>
                <a:xfrm>
                  <a:off x="1235016" y="709362"/>
                  <a:ext cx="680509" cy="785151"/>
                  <a:chOff x="4834325" y="-1032450"/>
                  <a:chExt cx="221975" cy="256100"/>
                </a:xfrm>
              </p:grpSpPr>
              <p:sp>
                <p:nvSpPr>
                  <p:cNvPr id="4885" name="Google Shape;4885;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8" name="Google Shape;4888;p33"/>
              <p:cNvGrpSpPr/>
              <p:nvPr/>
            </p:nvGrpSpPr>
            <p:grpSpPr>
              <a:xfrm>
                <a:off x="1371596" y="2400304"/>
                <a:ext cx="342900" cy="342900"/>
                <a:chOff x="2007950" y="669588"/>
                <a:chExt cx="864600" cy="864600"/>
              </a:xfrm>
            </p:grpSpPr>
            <p:sp>
              <p:nvSpPr>
                <p:cNvPr id="4889" name="Google Shape;4889;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0" name="Google Shape;4890;p33"/>
                <p:cNvGrpSpPr/>
                <p:nvPr/>
              </p:nvGrpSpPr>
              <p:grpSpPr>
                <a:xfrm>
                  <a:off x="2051370" y="773516"/>
                  <a:ext cx="777761" cy="656744"/>
                  <a:chOff x="1785083" y="-295196"/>
                  <a:chExt cx="232800" cy="196571"/>
                </a:xfrm>
              </p:grpSpPr>
              <p:sp>
                <p:nvSpPr>
                  <p:cNvPr id="4891" name="Google Shape;4891;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4" name="Google Shape;4894;p33"/>
              <p:cNvGrpSpPr/>
              <p:nvPr/>
            </p:nvGrpSpPr>
            <p:grpSpPr>
              <a:xfrm>
                <a:off x="1714497" y="2400307"/>
                <a:ext cx="342900" cy="342900"/>
                <a:chOff x="1142725" y="669588"/>
                <a:chExt cx="864600" cy="864600"/>
              </a:xfrm>
            </p:grpSpPr>
            <p:sp>
              <p:nvSpPr>
                <p:cNvPr id="4895" name="Google Shape;4895;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6" name="Google Shape;4896;p33"/>
                <p:cNvGrpSpPr/>
                <p:nvPr/>
              </p:nvGrpSpPr>
              <p:grpSpPr>
                <a:xfrm>
                  <a:off x="1235016" y="709362"/>
                  <a:ext cx="680509" cy="785151"/>
                  <a:chOff x="4834325" y="-1032450"/>
                  <a:chExt cx="221975" cy="256100"/>
                </a:xfrm>
              </p:grpSpPr>
              <p:sp>
                <p:nvSpPr>
                  <p:cNvPr id="4897" name="Google Shape;4897;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0" name="Google Shape;4900;p33"/>
              <p:cNvGrpSpPr/>
              <p:nvPr/>
            </p:nvGrpSpPr>
            <p:grpSpPr>
              <a:xfrm>
                <a:off x="2057399" y="2400304"/>
                <a:ext cx="342900" cy="342900"/>
                <a:chOff x="2007950" y="669588"/>
                <a:chExt cx="864600" cy="864600"/>
              </a:xfrm>
            </p:grpSpPr>
            <p:sp>
              <p:nvSpPr>
                <p:cNvPr id="4901" name="Google Shape;4901;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2" name="Google Shape;4902;p33"/>
                <p:cNvGrpSpPr/>
                <p:nvPr/>
              </p:nvGrpSpPr>
              <p:grpSpPr>
                <a:xfrm>
                  <a:off x="2051370" y="773516"/>
                  <a:ext cx="777761" cy="656744"/>
                  <a:chOff x="1785083" y="-295196"/>
                  <a:chExt cx="232800" cy="196571"/>
                </a:xfrm>
              </p:grpSpPr>
              <p:sp>
                <p:nvSpPr>
                  <p:cNvPr id="4903" name="Google Shape;4903;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6" name="Google Shape;4906;p33"/>
              <p:cNvGrpSpPr/>
              <p:nvPr/>
            </p:nvGrpSpPr>
            <p:grpSpPr>
              <a:xfrm>
                <a:off x="2743195" y="2400304"/>
                <a:ext cx="342900" cy="342900"/>
                <a:chOff x="2007950" y="669588"/>
                <a:chExt cx="864600" cy="864600"/>
              </a:xfrm>
            </p:grpSpPr>
            <p:sp>
              <p:nvSpPr>
                <p:cNvPr id="4907" name="Google Shape;4907;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8" name="Google Shape;4908;p33"/>
                <p:cNvGrpSpPr/>
                <p:nvPr/>
              </p:nvGrpSpPr>
              <p:grpSpPr>
                <a:xfrm>
                  <a:off x="2051370" y="773516"/>
                  <a:ext cx="777761" cy="656744"/>
                  <a:chOff x="1785083" y="-295196"/>
                  <a:chExt cx="232800" cy="196571"/>
                </a:xfrm>
              </p:grpSpPr>
              <p:sp>
                <p:nvSpPr>
                  <p:cNvPr id="4909" name="Google Shape;4909;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2" name="Google Shape;4912;p33"/>
              <p:cNvGrpSpPr/>
              <p:nvPr/>
            </p:nvGrpSpPr>
            <p:grpSpPr>
              <a:xfrm>
                <a:off x="3086096" y="2400307"/>
                <a:ext cx="342900" cy="342900"/>
                <a:chOff x="1142725" y="669588"/>
                <a:chExt cx="864600" cy="864600"/>
              </a:xfrm>
            </p:grpSpPr>
            <p:sp>
              <p:nvSpPr>
                <p:cNvPr id="4913" name="Google Shape;4913;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4" name="Google Shape;4914;p33"/>
                <p:cNvGrpSpPr/>
                <p:nvPr/>
              </p:nvGrpSpPr>
              <p:grpSpPr>
                <a:xfrm>
                  <a:off x="1235016" y="709362"/>
                  <a:ext cx="680509" cy="785151"/>
                  <a:chOff x="4834325" y="-1032450"/>
                  <a:chExt cx="221975" cy="256100"/>
                </a:xfrm>
              </p:grpSpPr>
              <p:sp>
                <p:nvSpPr>
                  <p:cNvPr id="4915" name="Google Shape;4915;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8" name="Google Shape;4918;p33"/>
              <p:cNvGrpSpPr/>
              <p:nvPr/>
            </p:nvGrpSpPr>
            <p:grpSpPr>
              <a:xfrm>
                <a:off x="3428997" y="2400304"/>
                <a:ext cx="342900" cy="342900"/>
                <a:chOff x="2007950" y="669588"/>
                <a:chExt cx="864600" cy="864600"/>
              </a:xfrm>
            </p:grpSpPr>
            <p:sp>
              <p:nvSpPr>
                <p:cNvPr id="4919" name="Google Shape;4919;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0" name="Google Shape;4920;p33"/>
                <p:cNvGrpSpPr/>
                <p:nvPr/>
              </p:nvGrpSpPr>
              <p:grpSpPr>
                <a:xfrm>
                  <a:off x="2051370" y="773516"/>
                  <a:ext cx="777761" cy="656744"/>
                  <a:chOff x="1785083" y="-295196"/>
                  <a:chExt cx="232800" cy="196571"/>
                </a:xfrm>
              </p:grpSpPr>
              <p:sp>
                <p:nvSpPr>
                  <p:cNvPr id="4921" name="Google Shape;4921;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4" name="Google Shape;4924;p33"/>
              <p:cNvGrpSpPr/>
              <p:nvPr/>
            </p:nvGrpSpPr>
            <p:grpSpPr>
              <a:xfrm>
                <a:off x="685794" y="2743207"/>
                <a:ext cx="342900" cy="342900"/>
                <a:chOff x="1142725" y="669588"/>
                <a:chExt cx="864600" cy="864600"/>
              </a:xfrm>
            </p:grpSpPr>
            <p:sp>
              <p:nvSpPr>
                <p:cNvPr id="4925" name="Google Shape;4925;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6" name="Google Shape;4926;p33"/>
                <p:cNvGrpSpPr/>
                <p:nvPr/>
              </p:nvGrpSpPr>
              <p:grpSpPr>
                <a:xfrm>
                  <a:off x="1235016" y="709362"/>
                  <a:ext cx="680509" cy="785151"/>
                  <a:chOff x="4834325" y="-1032450"/>
                  <a:chExt cx="221975" cy="256100"/>
                </a:xfrm>
              </p:grpSpPr>
              <p:sp>
                <p:nvSpPr>
                  <p:cNvPr id="4927" name="Google Shape;4927;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0" name="Google Shape;4930;p33"/>
              <p:cNvGrpSpPr/>
              <p:nvPr/>
            </p:nvGrpSpPr>
            <p:grpSpPr>
              <a:xfrm>
                <a:off x="1028695" y="2743204"/>
                <a:ext cx="342900" cy="342900"/>
                <a:chOff x="2007950" y="669588"/>
                <a:chExt cx="864600" cy="864600"/>
              </a:xfrm>
            </p:grpSpPr>
            <p:sp>
              <p:nvSpPr>
                <p:cNvPr id="4931" name="Google Shape;4931;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2" name="Google Shape;4932;p33"/>
                <p:cNvGrpSpPr/>
                <p:nvPr/>
              </p:nvGrpSpPr>
              <p:grpSpPr>
                <a:xfrm>
                  <a:off x="2051370" y="773516"/>
                  <a:ext cx="777761" cy="656744"/>
                  <a:chOff x="1785083" y="-295196"/>
                  <a:chExt cx="232800" cy="196571"/>
                </a:xfrm>
              </p:grpSpPr>
              <p:sp>
                <p:nvSpPr>
                  <p:cNvPr id="4933" name="Google Shape;4933;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6" name="Google Shape;4936;p33"/>
              <p:cNvGrpSpPr/>
              <p:nvPr/>
            </p:nvGrpSpPr>
            <p:grpSpPr>
              <a:xfrm>
                <a:off x="1371595" y="2743207"/>
                <a:ext cx="342900" cy="342900"/>
                <a:chOff x="1142725" y="669588"/>
                <a:chExt cx="864600" cy="864600"/>
              </a:xfrm>
            </p:grpSpPr>
            <p:sp>
              <p:nvSpPr>
                <p:cNvPr id="4937" name="Google Shape;4937;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8" name="Google Shape;4938;p33"/>
                <p:cNvGrpSpPr/>
                <p:nvPr/>
              </p:nvGrpSpPr>
              <p:grpSpPr>
                <a:xfrm>
                  <a:off x="1235016" y="709362"/>
                  <a:ext cx="680509" cy="785151"/>
                  <a:chOff x="4834325" y="-1032450"/>
                  <a:chExt cx="221975" cy="256100"/>
                </a:xfrm>
              </p:grpSpPr>
              <p:sp>
                <p:nvSpPr>
                  <p:cNvPr id="4939" name="Google Shape;4939;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2" name="Google Shape;4942;p33"/>
              <p:cNvGrpSpPr/>
              <p:nvPr/>
            </p:nvGrpSpPr>
            <p:grpSpPr>
              <a:xfrm>
                <a:off x="1714495" y="2743204"/>
                <a:ext cx="342900" cy="342900"/>
                <a:chOff x="2007950" y="669588"/>
                <a:chExt cx="864600" cy="864600"/>
              </a:xfrm>
            </p:grpSpPr>
            <p:sp>
              <p:nvSpPr>
                <p:cNvPr id="4943" name="Google Shape;4943;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4" name="Google Shape;4944;p33"/>
                <p:cNvGrpSpPr/>
                <p:nvPr/>
              </p:nvGrpSpPr>
              <p:grpSpPr>
                <a:xfrm>
                  <a:off x="2051370" y="773516"/>
                  <a:ext cx="777761" cy="656744"/>
                  <a:chOff x="1785083" y="-295196"/>
                  <a:chExt cx="232800" cy="196571"/>
                </a:xfrm>
              </p:grpSpPr>
              <p:sp>
                <p:nvSpPr>
                  <p:cNvPr id="4945" name="Google Shape;4945;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8" name="Google Shape;4948;p33"/>
              <p:cNvGrpSpPr/>
              <p:nvPr/>
            </p:nvGrpSpPr>
            <p:grpSpPr>
              <a:xfrm>
                <a:off x="2057396" y="2743207"/>
                <a:ext cx="342900" cy="342900"/>
                <a:chOff x="1142725" y="669588"/>
                <a:chExt cx="864600" cy="864600"/>
              </a:xfrm>
            </p:grpSpPr>
            <p:sp>
              <p:nvSpPr>
                <p:cNvPr id="4949" name="Google Shape;4949;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0" name="Google Shape;4950;p33"/>
                <p:cNvGrpSpPr/>
                <p:nvPr/>
              </p:nvGrpSpPr>
              <p:grpSpPr>
                <a:xfrm>
                  <a:off x="1235016" y="709362"/>
                  <a:ext cx="680509" cy="785151"/>
                  <a:chOff x="4834325" y="-1032450"/>
                  <a:chExt cx="221975" cy="256100"/>
                </a:xfrm>
              </p:grpSpPr>
              <p:sp>
                <p:nvSpPr>
                  <p:cNvPr id="4951" name="Google Shape;4951;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4" name="Google Shape;4954;p33"/>
              <p:cNvGrpSpPr/>
              <p:nvPr/>
            </p:nvGrpSpPr>
            <p:grpSpPr>
              <a:xfrm>
                <a:off x="2400296" y="2743204"/>
                <a:ext cx="342900" cy="342900"/>
                <a:chOff x="2007950" y="669588"/>
                <a:chExt cx="864600" cy="864600"/>
              </a:xfrm>
            </p:grpSpPr>
            <p:sp>
              <p:nvSpPr>
                <p:cNvPr id="4955" name="Google Shape;4955;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6" name="Google Shape;4956;p33"/>
                <p:cNvGrpSpPr/>
                <p:nvPr/>
              </p:nvGrpSpPr>
              <p:grpSpPr>
                <a:xfrm>
                  <a:off x="2051370" y="773516"/>
                  <a:ext cx="777761" cy="656744"/>
                  <a:chOff x="1785083" y="-295196"/>
                  <a:chExt cx="232800" cy="196571"/>
                </a:xfrm>
              </p:grpSpPr>
              <p:sp>
                <p:nvSpPr>
                  <p:cNvPr id="4957" name="Google Shape;4957;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0" name="Google Shape;4960;p33"/>
              <p:cNvGrpSpPr/>
              <p:nvPr/>
            </p:nvGrpSpPr>
            <p:grpSpPr>
              <a:xfrm>
                <a:off x="2743197" y="2743207"/>
                <a:ext cx="342900" cy="342900"/>
                <a:chOff x="1142725" y="669588"/>
                <a:chExt cx="864600" cy="864600"/>
              </a:xfrm>
            </p:grpSpPr>
            <p:sp>
              <p:nvSpPr>
                <p:cNvPr id="4961" name="Google Shape;4961;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2" name="Google Shape;4962;p33"/>
                <p:cNvGrpSpPr/>
                <p:nvPr/>
              </p:nvGrpSpPr>
              <p:grpSpPr>
                <a:xfrm>
                  <a:off x="1235016" y="709362"/>
                  <a:ext cx="680509" cy="785151"/>
                  <a:chOff x="4834325" y="-1032450"/>
                  <a:chExt cx="221975" cy="256100"/>
                </a:xfrm>
              </p:grpSpPr>
              <p:sp>
                <p:nvSpPr>
                  <p:cNvPr id="4963" name="Google Shape;4963;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6" name="Google Shape;4966;p33"/>
              <p:cNvGrpSpPr/>
              <p:nvPr/>
            </p:nvGrpSpPr>
            <p:grpSpPr>
              <a:xfrm>
                <a:off x="3086097" y="2743204"/>
                <a:ext cx="342900" cy="342900"/>
                <a:chOff x="2007950" y="669588"/>
                <a:chExt cx="864600" cy="864600"/>
              </a:xfrm>
            </p:grpSpPr>
            <p:sp>
              <p:nvSpPr>
                <p:cNvPr id="4967" name="Google Shape;4967;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33"/>
                <p:cNvGrpSpPr/>
                <p:nvPr/>
              </p:nvGrpSpPr>
              <p:grpSpPr>
                <a:xfrm>
                  <a:off x="2051370" y="773516"/>
                  <a:ext cx="777761" cy="656744"/>
                  <a:chOff x="1785083" y="-295196"/>
                  <a:chExt cx="232800" cy="196571"/>
                </a:xfrm>
              </p:grpSpPr>
              <p:sp>
                <p:nvSpPr>
                  <p:cNvPr id="4969" name="Google Shape;4969;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2" name="Google Shape;4972;p33"/>
              <p:cNvGrpSpPr/>
              <p:nvPr/>
            </p:nvGrpSpPr>
            <p:grpSpPr>
              <a:xfrm>
                <a:off x="3428997" y="2743207"/>
                <a:ext cx="342900" cy="342900"/>
                <a:chOff x="1142725" y="669588"/>
                <a:chExt cx="864600" cy="864600"/>
              </a:xfrm>
            </p:grpSpPr>
            <p:sp>
              <p:nvSpPr>
                <p:cNvPr id="4973" name="Google Shape;4973;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33"/>
                <p:cNvGrpSpPr/>
                <p:nvPr/>
              </p:nvGrpSpPr>
              <p:grpSpPr>
                <a:xfrm>
                  <a:off x="1235016" y="709362"/>
                  <a:ext cx="680509" cy="785151"/>
                  <a:chOff x="4834325" y="-1032450"/>
                  <a:chExt cx="221975" cy="256100"/>
                </a:xfrm>
              </p:grpSpPr>
              <p:sp>
                <p:nvSpPr>
                  <p:cNvPr id="4975" name="Google Shape;4975;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8" name="Google Shape;4978;p33"/>
              <p:cNvGrpSpPr/>
              <p:nvPr/>
            </p:nvGrpSpPr>
            <p:grpSpPr>
              <a:xfrm>
                <a:off x="2400300" y="2400303"/>
                <a:ext cx="342894" cy="342894"/>
                <a:chOff x="2873198" y="669574"/>
                <a:chExt cx="875400" cy="875400"/>
              </a:xfrm>
            </p:grpSpPr>
            <p:sp>
              <p:nvSpPr>
                <p:cNvPr id="4979" name="Google Shape;4979;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 name="Google Shape;4981;p33"/>
              <p:cNvGrpSpPr/>
              <p:nvPr/>
            </p:nvGrpSpPr>
            <p:grpSpPr>
              <a:xfrm>
                <a:off x="685795" y="3086103"/>
                <a:ext cx="342900" cy="342900"/>
                <a:chOff x="2007950" y="669588"/>
                <a:chExt cx="864600" cy="864600"/>
              </a:xfrm>
            </p:grpSpPr>
            <p:sp>
              <p:nvSpPr>
                <p:cNvPr id="4982" name="Google Shape;4982;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3" name="Google Shape;4983;p33"/>
                <p:cNvGrpSpPr/>
                <p:nvPr/>
              </p:nvGrpSpPr>
              <p:grpSpPr>
                <a:xfrm>
                  <a:off x="2051370" y="773516"/>
                  <a:ext cx="777761" cy="656744"/>
                  <a:chOff x="1785083" y="-295196"/>
                  <a:chExt cx="232800" cy="196571"/>
                </a:xfrm>
              </p:grpSpPr>
              <p:sp>
                <p:nvSpPr>
                  <p:cNvPr id="4984" name="Google Shape;4984;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7" name="Google Shape;4987;p33"/>
              <p:cNvGrpSpPr/>
              <p:nvPr/>
            </p:nvGrpSpPr>
            <p:grpSpPr>
              <a:xfrm>
                <a:off x="1028696" y="3086103"/>
                <a:ext cx="342900" cy="342900"/>
                <a:chOff x="1142725" y="669588"/>
                <a:chExt cx="864600" cy="864600"/>
              </a:xfrm>
            </p:grpSpPr>
            <p:sp>
              <p:nvSpPr>
                <p:cNvPr id="4988" name="Google Shape;4988;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9" name="Google Shape;4989;p33"/>
                <p:cNvGrpSpPr/>
                <p:nvPr/>
              </p:nvGrpSpPr>
              <p:grpSpPr>
                <a:xfrm>
                  <a:off x="1235016" y="709362"/>
                  <a:ext cx="680509" cy="785151"/>
                  <a:chOff x="4834325" y="-1032450"/>
                  <a:chExt cx="221975" cy="256100"/>
                </a:xfrm>
              </p:grpSpPr>
              <p:sp>
                <p:nvSpPr>
                  <p:cNvPr id="4990" name="Google Shape;4990;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3" name="Google Shape;4993;p33"/>
              <p:cNvGrpSpPr/>
              <p:nvPr/>
            </p:nvGrpSpPr>
            <p:grpSpPr>
              <a:xfrm>
                <a:off x="1371597" y="3086103"/>
                <a:ext cx="342900" cy="342900"/>
                <a:chOff x="2007950" y="669588"/>
                <a:chExt cx="864600" cy="864600"/>
              </a:xfrm>
            </p:grpSpPr>
            <p:sp>
              <p:nvSpPr>
                <p:cNvPr id="4994" name="Google Shape;4994;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5" name="Google Shape;4995;p33"/>
                <p:cNvGrpSpPr/>
                <p:nvPr/>
              </p:nvGrpSpPr>
              <p:grpSpPr>
                <a:xfrm>
                  <a:off x="2051370" y="773516"/>
                  <a:ext cx="777761" cy="656744"/>
                  <a:chOff x="1785083" y="-295196"/>
                  <a:chExt cx="232800" cy="196571"/>
                </a:xfrm>
              </p:grpSpPr>
              <p:sp>
                <p:nvSpPr>
                  <p:cNvPr id="4996" name="Google Shape;4996;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9" name="Google Shape;4999;p33"/>
              <p:cNvGrpSpPr/>
              <p:nvPr/>
            </p:nvGrpSpPr>
            <p:grpSpPr>
              <a:xfrm>
                <a:off x="1714498" y="3086103"/>
                <a:ext cx="342900" cy="342900"/>
                <a:chOff x="1142725" y="669588"/>
                <a:chExt cx="864600" cy="864600"/>
              </a:xfrm>
            </p:grpSpPr>
            <p:sp>
              <p:nvSpPr>
                <p:cNvPr id="5000" name="Google Shape;5000;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1" name="Google Shape;5001;p33"/>
                <p:cNvGrpSpPr/>
                <p:nvPr/>
              </p:nvGrpSpPr>
              <p:grpSpPr>
                <a:xfrm>
                  <a:off x="1235016" y="709362"/>
                  <a:ext cx="680509" cy="785151"/>
                  <a:chOff x="4834325" y="-1032450"/>
                  <a:chExt cx="221975" cy="256100"/>
                </a:xfrm>
              </p:grpSpPr>
              <p:sp>
                <p:nvSpPr>
                  <p:cNvPr id="5002" name="Google Shape;5002;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5" name="Google Shape;5005;p33"/>
              <p:cNvGrpSpPr/>
              <p:nvPr/>
            </p:nvGrpSpPr>
            <p:grpSpPr>
              <a:xfrm>
                <a:off x="2057399" y="3086103"/>
                <a:ext cx="342900" cy="342900"/>
                <a:chOff x="2007950" y="669588"/>
                <a:chExt cx="864600" cy="864600"/>
              </a:xfrm>
            </p:grpSpPr>
            <p:sp>
              <p:nvSpPr>
                <p:cNvPr id="5006" name="Google Shape;5006;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7" name="Google Shape;5007;p33"/>
                <p:cNvGrpSpPr/>
                <p:nvPr/>
              </p:nvGrpSpPr>
              <p:grpSpPr>
                <a:xfrm>
                  <a:off x="2051370" y="773516"/>
                  <a:ext cx="777761" cy="656744"/>
                  <a:chOff x="1785083" y="-295196"/>
                  <a:chExt cx="232800" cy="196571"/>
                </a:xfrm>
              </p:grpSpPr>
              <p:sp>
                <p:nvSpPr>
                  <p:cNvPr id="5008" name="Google Shape;5008;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1" name="Google Shape;5011;p33"/>
              <p:cNvGrpSpPr/>
              <p:nvPr/>
            </p:nvGrpSpPr>
            <p:grpSpPr>
              <a:xfrm>
                <a:off x="2400300" y="3086103"/>
                <a:ext cx="342900" cy="342900"/>
                <a:chOff x="1142725" y="669588"/>
                <a:chExt cx="864600" cy="864600"/>
              </a:xfrm>
            </p:grpSpPr>
            <p:sp>
              <p:nvSpPr>
                <p:cNvPr id="5012" name="Google Shape;5012;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3" name="Google Shape;5013;p33"/>
                <p:cNvGrpSpPr/>
                <p:nvPr/>
              </p:nvGrpSpPr>
              <p:grpSpPr>
                <a:xfrm>
                  <a:off x="1235016" y="709362"/>
                  <a:ext cx="680509" cy="785151"/>
                  <a:chOff x="4834325" y="-1032450"/>
                  <a:chExt cx="221975" cy="256100"/>
                </a:xfrm>
              </p:grpSpPr>
              <p:sp>
                <p:nvSpPr>
                  <p:cNvPr id="5014" name="Google Shape;5014;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7" name="Google Shape;5017;p33"/>
              <p:cNvGrpSpPr/>
              <p:nvPr/>
            </p:nvGrpSpPr>
            <p:grpSpPr>
              <a:xfrm>
                <a:off x="2743201" y="3086103"/>
                <a:ext cx="342900" cy="342900"/>
                <a:chOff x="2007950" y="669588"/>
                <a:chExt cx="864600" cy="864600"/>
              </a:xfrm>
            </p:grpSpPr>
            <p:sp>
              <p:nvSpPr>
                <p:cNvPr id="5018" name="Google Shape;5018;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9" name="Google Shape;5019;p33"/>
                <p:cNvGrpSpPr/>
                <p:nvPr/>
              </p:nvGrpSpPr>
              <p:grpSpPr>
                <a:xfrm>
                  <a:off x="2051370" y="773516"/>
                  <a:ext cx="777761" cy="656744"/>
                  <a:chOff x="1785083" y="-295196"/>
                  <a:chExt cx="232800" cy="196571"/>
                </a:xfrm>
              </p:grpSpPr>
              <p:sp>
                <p:nvSpPr>
                  <p:cNvPr id="5020" name="Google Shape;5020;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3" name="Google Shape;5023;p33"/>
              <p:cNvGrpSpPr/>
              <p:nvPr/>
            </p:nvGrpSpPr>
            <p:grpSpPr>
              <a:xfrm>
                <a:off x="3086103" y="3086103"/>
                <a:ext cx="342894" cy="342894"/>
                <a:chOff x="2873198" y="669574"/>
                <a:chExt cx="875400" cy="875400"/>
              </a:xfrm>
            </p:grpSpPr>
            <p:sp>
              <p:nvSpPr>
                <p:cNvPr id="5024" name="Google Shape;5024;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33"/>
              <p:cNvGrpSpPr/>
              <p:nvPr/>
            </p:nvGrpSpPr>
            <p:grpSpPr>
              <a:xfrm>
                <a:off x="3428997" y="3086103"/>
                <a:ext cx="342900" cy="342900"/>
                <a:chOff x="2007950" y="669588"/>
                <a:chExt cx="864600" cy="864600"/>
              </a:xfrm>
            </p:grpSpPr>
            <p:sp>
              <p:nvSpPr>
                <p:cNvPr id="5027" name="Google Shape;5027;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8" name="Google Shape;5028;p33"/>
                <p:cNvGrpSpPr/>
                <p:nvPr/>
              </p:nvGrpSpPr>
              <p:grpSpPr>
                <a:xfrm>
                  <a:off x="2051370" y="773516"/>
                  <a:ext cx="777761" cy="656744"/>
                  <a:chOff x="1785083" y="-295196"/>
                  <a:chExt cx="232800" cy="196571"/>
                </a:xfrm>
              </p:grpSpPr>
              <p:sp>
                <p:nvSpPr>
                  <p:cNvPr id="5029" name="Google Shape;5029;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2" name="Google Shape;5032;p33"/>
              <p:cNvGrpSpPr/>
              <p:nvPr/>
            </p:nvGrpSpPr>
            <p:grpSpPr>
              <a:xfrm>
                <a:off x="685796" y="3429003"/>
                <a:ext cx="342900" cy="342900"/>
                <a:chOff x="1142725" y="669588"/>
                <a:chExt cx="864600" cy="864600"/>
              </a:xfrm>
            </p:grpSpPr>
            <p:sp>
              <p:nvSpPr>
                <p:cNvPr id="5033" name="Google Shape;5033;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4" name="Google Shape;5034;p33"/>
                <p:cNvGrpSpPr/>
                <p:nvPr/>
              </p:nvGrpSpPr>
              <p:grpSpPr>
                <a:xfrm>
                  <a:off x="1235016" y="709362"/>
                  <a:ext cx="680509" cy="785151"/>
                  <a:chOff x="4834325" y="-1032450"/>
                  <a:chExt cx="221975" cy="256100"/>
                </a:xfrm>
              </p:grpSpPr>
              <p:sp>
                <p:nvSpPr>
                  <p:cNvPr id="5035" name="Google Shape;5035;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8" name="Google Shape;5038;p33"/>
              <p:cNvGrpSpPr/>
              <p:nvPr/>
            </p:nvGrpSpPr>
            <p:grpSpPr>
              <a:xfrm>
                <a:off x="1028697" y="3429003"/>
                <a:ext cx="342900" cy="342900"/>
                <a:chOff x="2007950" y="669588"/>
                <a:chExt cx="864600" cy="864600"/>
              </a:xfrm>
            </p:grpSpPr>
            <p:sp>
              <p:nvSpPr>
                <p:cNvPr id="5039" name="Google Shape;5039;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0" name="Google Shape;5040;p33"/>
                <p:cNvGrpSpPr/>
                <p:nvPr/>
              </p:nvGrpSpPr>
              <p:grpSpPr>
                <a:xfrm>
                  <a:off x="2051370" y="773516"/>
                  <a:ext cx="777761" cy="656744"/>
                  <a:chOff x="1785083" y="-295196"/>
                  <a:chExt cx="232800" cy="196571"/>
                </a:xfrm>
              </p:grpSpPr>
              <p:sp>
                <p:nvSpPr>
                  <p:cNvPr id="5041" name="Google Shape;5041;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44" name="Google Shape;5044;p33"/>
              <p:cNvGrpSpPr/>
              <p:nvPr/>
            </p:nvGrpSpPr>
            <p:grpSpPr>
              <a:xfrm>
                <a:off x="1371598" y="3429003"/>
                <a:ext cx="342900" cy="342900"/>
                <a:chOff x="1142725" y="669588"/>
                <a:chExt cx="864600" cy="864600"/>
              </a:xfrm>
            </p:grpSpPr>
            <p:sp>
              <p:nvSpPr>
                <p:cNvPr id="5045" name="Google Shape;5045;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6" name="Google Shape;5046;p33"/>
                <p:cNvGrpSpPr/>
                <p:nvPr/>
              </p:nvGrpSpPr>
              <p:grpSpPr>
                <a:xfrm>
                  <a:off x="1235016" y="709362"/>
                  <a:ext cx="680509" cy="785151"/>
                  <a:chOff x="4834325" y="-1032450"/>
                  <a:chExt cx="221975" cy="256100"/>
                </a:xfrm>
              </p:grpSpPr>
              <p:sp>
                <p:nvSpPr>
                  <p:cNvPr id="5047" name="Google Shape;5047;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50" name="Google Shape;5050;p33"/>
              <p:cNvGrpSpPr/>
              <p:nvPr/>
            </p:nvGrpSpPr>
            <p:grpSpPr>
              <a:xfrm>
                <a:off x="1714499" y="3429003"/>
                <a:ext cx="342894" cy="342894"/>
                <a:chOff x="2873198" y="669574"/>
                <a:chExt cx="875400" cy="875400"/>
              </a:xfrm>
            </p:grpSpPr>
            <p:sp>
              <p:nvSpPr>
                <p:cNvPr id="5051" name="Google Shape;5051;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33"/>
              <p:cNvGrpSpPr/>
              <p:nvPr/>
            </p:nvGrpSpPr>
            <p:grpSpPr>
              <a:xfrm>
                <a:off x="2057394" y="3429003"/>
                <a:ext cx="342900" cy="342900"/>
                <a:chOff x="1142725" y="669588"/>
                <a:chExt cx="864600" cy="864600"/>
              </a:xfrm>
            </p:grpSpPr>
            <p:sp>
              <p:nvSpPr>
                <p:cNvPr id="5054" name="Google Shape;5054;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5" name="Google Shape;5055;p33"/>
                <p:cNvGrpSpPr/>
                <p:nvPr/>
              </p:nvGrpSpPr>
              <p:grpSpPr>
                <a:xfrm>
                  <a:off x="1235016" y="709362"/>
                  <a:ext cx="680509" cy="785151"/>
                  <a:chOff x="4834325" y="-1032450"/>
                  <a:chExt cx="221975" cy="256100"/>
                </a:xfrm>
              </p:grpSpPr>
              <p:sp>
                <p:nvSpPr>
                  <p:cNvPr id="5056" name="Google Shape;5056;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59" name="Google Shape;5059;p33"/>
              <p:cNvGrpSpPr/>
              <p:nvPr/>
            </p:nvGrpSpPr>
            <p:grpSpPr>
              <a:xfrm>
                <a:off x="2400295" y="3429003"/>
                <a:ext cx="342900" cy="342900"/>
                <a:chOff x="2007950" y="669588"/>
                <a:chExt cx="864600" cy="864600"/>
              </a:xfrm>
            </p:grpSpPr>
            <p:sp>
              <p:nvSpPr>
                <p:cNvPr id="5060" name="Google Shape;5060;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1" name="Google Shape;5061;p33"/>
                <p:cNvGrpSpPr/>
                <p:nvPr/>
              </p:nvGrpSpPr>
              <p:grpSpPr>
                <a:xfrm>
                  <a:off x="2051370" y="773516"/>
                  <a:ext cx="777761" cy="656744"/>
                  <a:chOff x="1785083" y="-295196"/>
                  <a:chExt cx="232800" cy="196571"/>
                </a:xfrm>
              </p:grpSpPr>
              <p:sp>
                <p:nvSpPr>
                  <p:cNvPr id="5062" name="Google Shape;5062;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5" name="Google Shape;5065;p33"/>
              <p:cNvGrpSpPr/>
              <p:nvPr/>
            </p:nvGrpSpPr>
            <p:grpSpPr>
              <a:xfrm>
                <a:off x="2743196" y="3429003"/>
                <a:ext cx="342900" cy="342900"/>
                <a:chOff x="1142725" y="669588"/>
                <a:chExt cx="864600" cy="864600"/>
              </a:xfrm>
            </p:grpSpPr>
            <p:sp>
              <p:nvSpPr>
                <p:cNvPr id="5066" name="Google Shape;5066;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7" name="Google Shape;5067;p33"/>
                <p:cNvGrpSpPr/>
                <p:nvPr/>
              </p:nvGrpSpPr>
              <p:grpSpPr>
                <a:xfrm>
                  <a:off x="1235016" y="709362"/>
                  <a:ext cx="680509" cy="785151"/>
                  <a:chOff x="4834325" y="-1032450"/>
                  <a:chExt cx="221975" cy="256100"/>
                </a:xfrm>
              </p:grpSpPr>
              <p:sp>
                <p:nvSpPr>
                  <p:cNvPr id="5068" name="Google Shape;5068;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71" name="Google Shape;5071;p33"/>
              <p:cNvGrpSpPr/>
              <p:nvPr/>
            </p:nvGrpSpPr>
            <p:grpSpPr>
              <a:xfrm>
                <a:off x="3086097" y="3429003"/>
                <a:ext cx="342900" cy="342900"/>
                <a:chOff x="2007950" y="669588"/>
                <a:chExt cx="864600" cy="864600"/>
              </a:xfrm>
            </p:grpSpPr>
            <p:sp>
              <p:nvSpPr>
                <p:cNvPr id="5072" name="Google Shape;5072;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3" name="Google Shape;5073;p33"/>
                <p:cNvGrpSpPr/>
                <p:nvPr/>
              </p:nvGrpSpPr>
              <p:grpSpPr>
                <a:xfrm>
                  <a:off x="2051370" y="773516"/>
                  <a:ext cx="777761" cy="656744"/>
                  <a:chOff x="1785083" y="-295196"/>
                  <a:chExt cx="232800" cy="196571"/>
                </a:xfrm>
              </p:grpSpPr>
              <p:sp>
                <p:nvSpPr>
                  <p:cNvPr id="5074" name="Google Shape;5074;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77" name="Google Shape;5077;p33"/>
              <p:cNvGrpSpPr/>
              <p:nvPr/>
            </p:nvGrpSpPr>
            <p:grpSpPr>
              <a:xfrm>
                <a:off x="3428998" y="3429003"/>
                <a:ext cx="342900" cy="342900"/>
                <a:chOff x="1142725" y="669588"/>
                <a:chExt cx="864600" cy="864600"/>
              </a:xfrm>
            </p:grpSpPr>
            <p:sp>
              <p:nvSpPr>
                <p:cNvPr id="5078" name="Google Shape;5078;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9" name="Google Shape;5079;p33"/>
                <p:cNvGrpSpPr/>
                <p:nvPr/>
              </p:nvGrpSpPr>
              <p:grpSpPr>
                <a:xfrm>
                  <a:off x="1235016" y="709362"/>
                  <a:ext cx="680509" cy="785151"/>
                  <a:chOff x="4834325" y="-1032450"/>
                  <a:chExt cx="221975" cy="256100"/>
                </a:xfrm>
              </p:grpSpPr>
              <p:sp>
                <p:nvSpPr>
                  <p:cNvPr id="5080" name="Google Shape;5080;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83" name="Google Shape;5083;p33"/>
              <p:cNvGrpSpPr/>
              <p:nvPr/>
            </p:nvGrpSpPr>
            <p:grpSpPr>
              <a:xfrm>
                <a:off x="685797" y="3771903"/>
                <a:ext cx="342900" cy="342900"/>
                <a:chOff x="2007950" y="669588"/>
                <a:chExt cx="864600" cy="864600"/>
              </a:xfrm>
            </p:grpSpPr>
            <p:sp>
              <p:nvSpPr>
                <p:cNvPr id="5084" name="Google Shape;5084;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5" name="Google Shape;5085;p33"/>
                <p:cNvGrpSpPr/>
                <p:nvPr/>
              </p:nvGrpSpPr>
              <p:grpSpPr>
                <a:xfrm>
                  <a:off x="2051370" y="773516"/>
                  <a:ext cx="777761" cy="656744"/>
                  <a:chOff x="1785083" y="-295196"/>
                  <a:chExt cx="232800" cy="196571"/>
                </a:xfrm>
              </p:grpSpPr>
              <p:sp>
                <p:nvSpPr>
                  <p:cNvPr id="5086" name="Google Shape;5086;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89" name="Google Shape;5089;p33"/>
              <p:cNvGrpSpPr/>
              <p:nvPr/>
            </p:nvGrpSpPr>
            <p:grpSpPr>
              <a:xfrm>
                <a:off x="1028698" y="3771903"/>
                <a:ext cx="342900" cy="342900"/>
                <a:chOff x="1142725" y="669588"/>
                <a:chExt cx="864600" cy="864600"/>
              </a:xfrm>
            </p:grpSpPr>
            <p:sp>
              <p:nvSpPr>
                <p:cNvPr id="5090" name="Google Shape;5090;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1" name="Google Shape;5091;p33"/>
                <p:cNvGrpSpPr/>
                <p:nvPr/>
              </p:nvGrpSpPr>
              <p:grpSpPr>
                <a:xfrm>
                  <a:off x="1235016" y="709362"/>
                  <a:ext cx="680509" cy="785151"/>
                  <a:chOff x="4834325" y="-1032450"/>
                  <a:chExt cx="221975" cy="256100"/>
                </a:xfrm>
              </p:grpSpPr>
              <p:sp>
                <p:nvSpPr>
                  <p:cNvPr id="5092" name="Google Shape;5092;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95" name="Google Shape;5095;p33"/>
              <p:cNvGrpSpPr/>
              <p:nvPr/>
            </p:nvGrpSpPr>
            <p:grpSpPr>
              <a:xfrm>
                <a:off x="1371599" y="3771903"/>
                <a:ext cx="342900" cy="342900"/>
                <a:chOff x="2007950" y="669588"/>
                <a:chExt cx="864600" cy="864600"/>
              </a:xfrm>
            </p:grpSpPr>
            <p:sp>
              <p:nvSpPr>
                <p:cNvPr id="5096" name="Google Shape;5096;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7" name="Google Shape;5097;p33"/>
                <p:cNvGrpSpPr/>
                <p:nvPr/>
              </p:nvGrpSpPr>
              <p:grpSpPr>
                <a:xfrm>
                  <a:off x="2051370" y="773516"/>
                  <a:ext cx="777761" cy="656744"/>
                  <a:chOff x="1785083" y="-295196"/>
                  <a:chExt cx="232800" cy="196571"/>
                </a:xfrm>
              </p:grpSpPr>
              <p:sp>
                <p:nvSpPr>
                  <p:cNvPr id="5098" name="Google Shape;5098;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01" name="Google Shape;5101;p33"/>
              <p:cNvGrpSpPr/>
              <p:nvPr/>
            </p:nvGrpSpPr>
            <p:grpSpPr>
              <a:xfrm>
                <a:off x="1714500" y="3771903"/>
                <a:ext cx="342900" cy="342900"/>
                <a:chOff x="1142725" y="669588"/>
                <a:chExt cx="864600" cy="864600"/>
              </a:xfrm>
            </p:grpSpPr>
            <p:sp>
              <p:nvSpPr>
                <p:cNvPr id="5102" name="Google Shape;5102;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3" name="Google Shape;5103;p33"/>
                <p:cNvGrpSpPr/>
                <p:nvPr/>
              </p:nvGrpSpPr>
              <p:grpSpPr>
                <a:xfrm>
                  <a:off x="1235016" y="709362"/>
                  <a:ext cx="680509" cy="785151"/>
                  <a:chOff x="4834325" y="-1032450"/>
                  <a:chExt cx="221975" cy="256100"/>
                </a:xfrm>
              </p:grpSpPr>
              <p:sp>
                <p:nvSpPr>
                  <p:cNvPr id="5104" name="Google Shape;5104;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07" name="Google Shape;5107;p33"/>
              <p:cNvGrpSpPr/>
              <p:nvPr/>
            </p:nvGrpSpPr>
            <p:grpSpPr>
              <a:xfrm>
                <a:off x="2057401" y="3771903"/>
                <a:ext cx="342900" cy="342900"/>
                <a:chOff x="2007950" y="669588"/>
                <a:chExt cx="864600" cy="864600"/>
              </a:xfrm>
            </p:grpSpPr>
            <p:sp>
              <p:nvSpPr>
                <p:cNvPr id="5108" name="Google Shape;5108;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9" name="Google Shape;5109;p33"/>
                <p:cNvGrpSpPr/>
                <p:nvPr/>
              </p:nvGrpSpPr>
              <p:grpSpPr>
                <a:xfrm>
                  <a:off x="2051370" y="773516"/>
                  <a:ext cx="777761" cy="656744"/>
                  <a:chOff x="1785083" y="-295196"/>
                  <a:chExt cx="232800" cy="196571"/>
                </a:xfrm>
              </p:grpSpPr>
              <p:sp>
                <p:nvSpPr>
                  <p:cNvPr id="5110" name="Google Shape;5110;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3" name="Google Shape;5113;p33"/>
              <p:cNvGrpSpPr/>
              <p:nvPr/>
            </p:nvGrpSpPr>
            <p:grpSpPr>
              <a:xfrm>
                <a:off x="2400302" y="3771903"/>
                <a:ext cx="342894" cy="342894"/>
                <a:chOff x="2873198" y="669574"/>
                <a:chExt cx="875400" cy="875400"/>
              </a:xfrm>
            </p:grpSpPr>
            <p:sp>
              <p:nvSpPr>
                <p:cNvPr id="5114" name="Google Shape;5114;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6" name="Google Shape;5116;p33"/>
              <p:cNvGrpSpPr/>
              <p:nvPr/>
            </p:nvGrpSpPr>
            <p:grpSpPr>
              <a:xfrm>
                <a:off x="2743196" y="3771903"/>
                <a:ext cx="342900" cy="342900"/>
                <a:chOff x="2007950" y="669588"/>
                <a:chExt cx="864600" cy="864600"/>
              </a:xfrm>
            </p:grpSpPr>
            <p:sp>
              <p:nvSpPr>
                <p:cNvPr id="5117" name="Google Shape;5117;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8" name="Google Shape;5118;p33"/>
                <p:cNvGrpSpPr/>
                <p:nvPr/>
              </p:nvGrpSpPr>
              <p:grpSpPr>
                <a:xfrm>
                  <a:off x="2051370" y="773516"/>
                  <a:ext cx="777761" cy="656744"/>
                  <a:chOff x="1785083" y="-295196"/>
                  <a:chExt cx="232800" cy="196571"/>
                </a:xfrm>
              </p:grpSpPr>
              <p:sp>
                <p:nvSpPr>
                  <p:cNvPr id="5119" name="Google Shape;5119;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22" name="Google Shape;5122;p33"/>
              <p:cNvGrpSpPr/>
              <p:nvPr/>
            </p:nvGrpSpPr>
            <p:grpSpPr>
              <a:xfrm>
                <a:off x="3086097" y="3771903"/>
                <a:ext cx="342900" cy="342900"/>
                <a:chOff x="1142725" y="669588"/>
                <a:chExt cx="864600" cy="864600"/>
              </a:xfrm>
            </p:grpSpPr>
            <p:sp>
              <p:nvSpPr>
                <p:cNvPr id="5123" name="Google Shape;5123;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4" name="Google Shape;5124;p33"/>
                <p:cNvGrpSpPr/>
                <p:nvPr/>
              </p:nvGrpSpPr>
              <p:grpSpPr>
                <a:xfrm>
                  <a:off x="1235016" y="709362"/>
                  <a:ext cx="680509" cy="785151"/>
                  <a:chOff x="4834325" y="-1032450"/>
                  <a:chExt cx="221975" cy="256100"/>
                </a:xfrm>
              </p:grpSpPr>
              <p:sp>
                <p:nvSpPr>
                  <p:cNvPr id="5125" name="Google Shape;5125;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28" name="Google Shape;5128;p33"/>
              <p:cNvGrpSpPr/>
              <p:nvPr/>
            </p:nvGrpSpPr>
            <p:grpSpPr>
              <a:xfrm>
                <a:off x="3428998" y="3771903"/>
                <a:ext cx="342900" cy="342900"/>
                <a:chOff x="2007950" y="669588"/>
                <a:chExt cx="864600" cy="864600"/>
              </a:xfrm>
            </p:grpSpPr>
            <p:sp>
              <p:nvSpPr>
                <p:cNvPr id="5129" name="Google Shape;5129;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0" name="Google Shape;5130;p33"/>
                <p:cNvGrpSpPr/>
                <p:nvPr/>
              </p:nvGrpSpPr>
              <p:grpSpPr>
                <a:xfrm>
                  <a:off x="2051370" y="773516"/>
                  <a:ext cx="777761" cy="656744"/>
                  <a:chOff x="1785083" y="-295196"/>
                  <a:chExt cx="232800" cy="196571"/>
                </a:xfrm>
              </p:grpSpPr>
              <p:sp>
                <p:nvSpPr>
                  <p:cNvPr id="5131" name="Google Shape;5131;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4" name="Google Shape;5134;p33"/>
              <p:cNvGrpSpPr/>
              <p:nvPr/>
            </p:nvGrpSpPr>
            <p:grpSpPr>
              <a:xfrm>
                <a:off x="685797" y="4114790"/>
                <a:ext cx="342900" cy="342900"/>
                <a:chOff x="1142725" y="669588"/>
                <a:chExt cx="864600" cy="864600"/>
              </a:xfrm>
            </p:grpSpPr>
            <p:sp>
              <p:nvSpPr>
                <p:cNvPr id="5135" name="Google Shape;5135;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6" name="Google Shape;5136;p33"/>
                <p:cNvGrpSpPr/>
                <p:nvPr/>
              </p:nvGrpSpPr>
              <p:grpSpPr>
                <a:xfrm>
                  <a:off x="1235016" y="709362"/>
                  <a:ext cx="680509" cy="785151"/>
                  <a:chOff x="4834325" y="-1032450"/>
                  <a:chExt cx="221975" cy="256100"/>
                </a:xfrm>
              </p:grpSpPr>
              <p:sp>
                <p:nvSpPr>
                  <p:cNvPr id="5137" name="Google Shape;5137;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0" name="Google Shape;5140;p33"/>
              <p:cNvGrpSpPr/>
              <p:nvPr/>
            </p:nvGrpSpPr>
            <p:grpSpPr>
              <a:xfrm>
                <a:off x="1028698" y="4114790"/>
                <a:ext cx="342894" cy="342894"/>
                <a:chOff x="2873198" y="669574"/>
                <a:chExt cx="875400" cy="875400"/>
              </a:xfrm>
            </p:grpSpPr>
            <p:sp>
              <p:nvSpPr>
                <p:cNvPr id="5141" name="Google Shape;5141;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33"/>
              <p:cNvGrpSpPr/>
              <p:nvPr/>
            </p:nvGrpSpPr>
            <p:grpSpPr>
              <a:xfrm>
                <a:off x="1371593" y="4114790"/>
                <a:ext cx="342900" cy="342900"/>
                <a:chOff x="1142725" y="669588"/>
                <a:chExt cx="864600" cy="864600"/>
              </a:xfrm>
            </p:grpSpPr>
            <p:sp>
              <p:nvSpPr>
                <p:cNvPr id="5144" name="Google Shape;5144;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5" name="Google Shape;5145;p33"/>
                <p:cNvGrpSpPr/>
                <p:nvPr/>
              </p:nvGrpSpPr>
              <p:grpSpPr>
                <a:xfrm>
                  <a:off x="1235016" y="709362"/>
                  <a:ext cx="680509" cy="785151"/>
                  <a:chOff x="4834325" y="-1032450"/>
                  <a:chExt cx="221975" cy="256100"/>
                </a:xfrm>
              </p:grpSpPr>
              <p:sp>
                <p:nvSpPr>
                  <p:cNvPr id="5146" name="Google Shape;5146;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9" name="Google Shape;5149;p33"/>
              <p:cNvGrpSpPr/>
              <p:nvPr/>
            </p:nvGrpSpPr>
            <p:grpSpPr>
              <a:xfrm>
                <a:off x="1714493" y="4114790"/>
                <a:ext cx="342900" cy="342900"/>
                <a:chOff x="2007950" y="669588"/>
                <a:chExt cx="864600" cy="864600"/>
              </a:xfrm>
            </p:grpSpPr>
            <p:sp>
              <p:nvSpPr>
                <p:cNvPr id="5150" name="Google Shape;5150;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1" name="Google Shape;5151;p33"/>
                <p:cNvGrpSpPr/>
                <p:nvPr/>
              </p:nvGrpSpPr>
              <p:grpSpPr>
                <a:xfrm>
                  <a:off x="2051370" y="773516"/>
                  <a:ext cx="777761" cy="656744"/>
                  <a:chOff x="1785083" y="-295196"/>
                  <a:chExt cx="232800" cy="196571"/>
                </a:xfrm>
              </p:grpSpPr>
              <p:sp>
                <p:nvSpPr>
                  <p:cNvPr id="5152" name="Google Shape;5152;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55" name="Google Shape;5155;p33"/>
              <p:cNvGrpSpPr/>
              <p:nvPr/>
            </p:nvGrpSpPr>
            <p:grpSpPr>
              <a:xfrm>
                <a:off x="2057394" y="4114790"/>
                <a:ext cx="342900" cy="342900"/>
                <a:chOff x="1142725" y="669588"/>
                <a:chExt cx="864600" cy="864600"/>
              </a:xfrm>
            </p:grpSpPr>
            <p:sp>
              <p:nvSpPr>
                <p:cNvPr id="5156" name="Google Shape;5156;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7" name="Google Shape;5157;p33"/>
                <p:cNvGrpSpPr/>
                <p:nvPr/>
              </p:nvGrpSpPr>
              <p:grpSpPr>
                <a:xfrm>
                  <a:off x="1235016" y="709362"/>
                  <a:ext cx="680509" cy="785151"/>
                  <a:chOff x="4834325" y="-1032450"/>
                  <a:chExt cx="221975" cy="256100"/>
                </a:xfrm>
              </p:grpSpPr>
              <p:sp>
                <p:nvSpPr>
                  <p:cNvPr id="5158" name="Google Shape;5158;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61" name="Google Shape;5161;p33"/>
              <p:cNvGrpSpPr/>
              <p:nvPr/>
            </p:nvGrpSpPr>
            <p:grpSpPr>
              <a:xfrm>
                <a:off x="2400295" y="4114790"/>
                <a:ext cx="342900" cy="342900"/>
                <a:chOff x="2007950" y="669588"/>
                <a:chExt cx="864600" cy="864600"/>
              </a:xfrm>
            </p:grpSpPr>
            <p:sp>
              <p:nvSpPr>
                <p:cNvPr id="5162" name="Google Shape;5162;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3" name="Google Shape;5163;p33"/>
                <p:cNvGrpSpPr/>
                <p:nvPr/>
              </p:nvGrpSpPr>
              <p:grpSpPr>
                <a:xfrm>
                  <a:off x="2051370" y="773516"/>
                  <a:ext cx="777761" cy="656744"/>
                  <a:chOff x="1785083" y="-295196"/>
                  <a:chExt cx="232800" cy="196571"/>
                </a:xfrm>
              </p:grpSpPr>
              <p:sp>
                <p:nvSpPr>
                  <p:cNvPr id="5164" name="Google Shape;5164;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67" name="Google Shape;5167;p33"/>
              <p:cNvGrpSpPr/>
              <p:nvPr/>
            </p:nvGrpSpPr>
            <p:grpSpPr>
              <a:xfrm>
                <a:off x="2743196" y="4114790"/>
                <a:ext cx="342900" cy="342900"/>
                <a:chOff x="1142725" y="669588"/>
                <a:chExt cx="864600" cy="864600"/>
              </a:xfrm>
            </p:grpSpPr>
            <p:sp>
              <p:nvSpPr>
                <p:cNvPr id="5168" name="Google Shape;5168;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9" name="Google Shape;5169;p33"/>
                <p:cNvGrpSpPr/>
                <p:nvPr/>
              </p:nvGrpSpPr>
              <p:grpSpPr>
                <a:xfrm>
                  <a:off x="1235016" y="709362"/>
                  <a:ext cx="680509" cy="785151"/>
                  <a:chOff x="4834325" y="-1032450"/>
                  <a:chExt cx="221975" cy="256100"/>
                </a:xfrm>
              </p:grpSpPr>
              <p:sp>
                <p:nvSpPr>
                  <p:cNvPr id="5170" name="Google Shape;5170;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73" name="Google Shape;5173;p33"/>
              <p:cNvGrpSpPr/>
              <p:nvPr/>
            </p:nvGrpSpPr>
            <p:grpSpPr>
              <a:xfrm>
                <a:off x="3086097" y="4114790"/>
                <a:ext cx="342900" cy="342900"/>
                <a:chOff x="2007950" y="669588"/>
                <a:chExt cx="864600" cy="864600"/>
              </a:xfrm>
            </p:grpSpPr>
            <p:sp>
              <p:nvSpPr>
                <p:cNvPr id="5174" name="Google Shape;5174;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5" name="Google Shape;5175;p33"/>
                <p:cNvGrpSpPr/>
                <p:nvPr/>
              </p:nvGrpSpPr>
              <p:grpSpPr>
                <a:xfrm>
                  <a:off x="2051370" y="773516"/>
                  <a:ext cx="777761" cy="656744"/>
                  <a:chOff x="1785083" y="-295196"/>
                  <a:chExt cx="232800" cy="196571"/>
                </a:xfrm>
              </p:grpSpPr>
              <p:sp>
                <p:nvSpPr>
                  <p:cNvPr id="5176" name="Google Shape;5176;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79" name="Google Shape;5179;p33"/>
              <p:cNvGrpSpPr/>
              <p:nvPr/>
            </p:nvGrpSpPr>
            <p:grpSpPr>
              <a:xfrm>
                <a:off x="3428998" y="4114790"/>
                <a:ext cx="342900" cy="342900"/>
                <a:chOff x="1142725" y="669588"/>
                <a:chExt cx="864600" cy="864600"/>
              </a:xfrm>
            </p:grpSpPr>
            <p:sp>
              <p:nvSpPr>
                <p:cNvPr id="5180" name="Google Shape;5180;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1" name="Google Shape;5181;p33"/>
                <p:cNvGrpSpPr/>
                <p:nvPr/>
              </p:nvGrpSpPr>
              <p:grpSpPr>
                <a:xfrm>
                  <a:off x="1235016" y="709362"/>
                  <a:ext cx="680509" cy="785151"/>
                  <a:chOff x="4834325" y="-1032450"/>
                  <a:chExt cx="221975" cy="256100"/>
                </a:xfrm>
              </p:grpSpPr>
              <p:sp>
                <p:nvSpPr>
                  <p:cNvPr id="5182" name="Google Shape;5182;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85" name="Google Shape;5185;p33"/>
              <p:cNvGrpSpPr/>
              <p:nvPr/>
            </p:nvGrpSpPr>
            <p:grpSpPr>
              <a:xfrm>
                <a:off x="685793" y="4457690"/>
                <a:ext cx="342900" cy="342900"/>
                <a:chOff x="2007950" y="669588"/>
                <a:chExt cx="864600" cy="864600"/>
              </a:xfrm>
            </p:grpSpPr>
            <p:sp>
              <p:nvSpPr>
                <p:cNvPr id="5186" name="Google Shape;5186;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7" name="Google Shape;5187;p33"/>
                <p:cNvGrpSpPr/>
                <p:nvPr/>
              </p:nvGrpSpPr>
              <p:grpSpPr>
                <a:xfrm>
                  <a:off x="2051370" y="773516"/>
                  <a:ext cx="777761" cy="656744"/>
                  <a:chOff x="1785083" y="-295196"/>
                  <a:chExt cx="232800" cy="196571"/>
                </a:xfrm>
              </p:grpSpPr>
              <p:sp>
                <p:nvSpPr>
                  <p:cNvPr id="5188" name="Google Shape;5188;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91" name="Google Shape;5191;p33"/>
              <p:cNvGrpSpPr/>
              <p:nvPr/>
            </p:nvGrpSpPr>
            <p:grpSpPr>
              <a:xfrm>
                <a:off x="1028694" y="4457690"/>
                <a:ext cx="342900" cy="342900"/>
                <a:chOff x="1142725" y="669588"/>
                <a:chExt cx="864600" cy="864600"/>
              </a:xfrm>
            </p:grpSpPr>
            <p:sp>
              <p:nvSpPr>
                <p:cNvPr id="5192" name="Google Shape;5192;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3" name="Google Shape;5193;p33"/>
                <p:cNvGrpSpPr/>
                <p:nvPr/>
              </p:nvGrpSpPr>
              <p:grpSpPr>
                <a:xfrm>
                  <a:off x="1235016" y="709362"/>
                  <a:ext cx="680509" cy="785151"/>
                  <a:chOff x="4834325" y="-1032450"/>
                  <a:chExt cx="221975" cy="256100"/>
                </a:xfrm>
              </p:grpSpPr>
              <p:sp>
                <p:nvSpPr>
                  <p:cNvPr id="5194" name="Google Shape;5194;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97" name="Google Shape;5197;p33"/>
              <p:cNvGrpSpPr/>
              <p:nvPr/>
            </p:nvGrpSpPr>
            <p:grpSpPr>
              <a:xfrm>
                <a:off x="1371594" y="4457690"/>
                <a:ext cx="342900" cy="342900"/>
                <a:chOff x="2007950" y="669588"/>
                <a:chExt cx="864600" cy="864600"/>
              </a:xfrm>
            </p:grpSpPr>
            <p:sp>
              <p:nvSpPr>
                <p:cNvPr id="5198" name="Google Shape;5198;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9" name="Google Shape;5199;p33"/>
                <p:cNvGrpSpPr/>
                <p:nvPr/>
              </p:nvGrpSpPr>
              <p:grpSpPr>
                <a:xfrm>
                  <a:off x="2051370" y="773516"/>
                  <a:ext cx="777761" cy="656744"/>
                  <a:chOff x="1785083" y="-295196"/>
                  <a:chExt cx="232800" cy="196571"/>
                </a:xfrm>
              </p:grpSpPr>
              <p:sp>
                <p:nvSpPr>
                  <p:cNvPr id="5200" name="Google Shape;5200;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03" name="Google Shape;5203;p33"/>
              <p:cNvGrpSpPr/>
              <p:nvPr/>
            </p:nvGrpSpPr>
            <p:grpSpPr>
              <a:xfrm>
                <a:off x="1714495" y="4457690"/>
                <a:ext cx="342900" cy="342900"/>
                <a:chOff x="1142725" y="669588"/>
                <a:chExt cx="864600" cy="864600"/>
              </a:xfrm>
            </p:grpSpPr>
            <p:sp>
              <p:nvSpPr>
                <p:cNvPr id="5204" name="Google Shape;5204;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5" name="Google Shape;5205;p33"/>
                <p:cNvGrpSpPr/>
                <p:nvPr/>
              </p:nvGrpSpPr>
              <p:grpSpPr>
                <a:xfrm>
                  <a:off x="1235016" y="709362"/>
                  <a:ext cx="680509" cy="785151"/>
                  <a:chOff x="4834325" y="-1032450"/>
                  <a:chExt cx="221975" cy="256100"/>
                </a:xfrm>
              </p:grpSpPr>
              <p:sp>
                <p:nvSpPr>
                  <p:cNvPr id="5206" name="Google Shape;5206;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09" name="Google Shape;5209;p33"/>
              <p:cNvGrpSpPr/>
              <p:nvPr/>
            </p:nvGrpSpPr>
            <p:grpSpPr>
              <a:xfrm>
                <a:off x="2057395" y="4457690"/>
                <a:ext cx="342900" cy="342900"/>
                <a:chOff x="2007950" y="669588"/>
                <a:chExt cx="864600" cy="864600"/>
              </a:xfrm>
            </p:grpSpPr>
            <p:sp>
              <p:nvSpPr>
                <p:cNvPr id="5210" name="Google Shape;5210;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1" name="Google Shape;5211;p33"/>
                <p:cNvGrpSpPr/>
                <p:nvPr/>
              </p:nvGrpSpPr>
              <p:grpSpPr>
                <a:xfrm>
                  <a:off x="2051370" y="773516"/>
                  <a:ext cx="777761" cy="656744"/>
                  <a:chOff x="1785083" y="-295196"/>
                  <a:chExt cx="232800" cy="196571"/>
                </a:xfrm>
              </p:grpSpPr>
              <p:sp>
                <p:nvSpPr>
                  <p:cNvPr id="5212" name="Google Shape;5212;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15" name="Google Shape;5215;p33"/>
              <p:cNvGrpSpPr/>
              <p:nvPr/>
            </p:nvGrpSpPr>
            <p:grpSpPr>
              <a:xfrm>
                <a:off x="2400296" y="4457690"/>
                <a:ext cx="342900" cy="342900"/>
                <a:chOff x="1142725" y="669588"/>
                <a:chExt cx="864600" cy="864600"/>
              </a:xfrm>
            </p:grpSpPr>
            <p:sp>
              <p:nvSpPr>
                <p:cNvPr id="5216" name="Google Shape;5216;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7" name="Google Shape;5217;p33"/>
                <p:cNvGrpSpPr/>
                <p:nvPr/>
              </p:nvGrpSpPr>
              <p:grpSpPr>
                <a:xfrm>
                  <a:off x="1235016" y="709362"/>
                  <a:ext cx="680509" cy="785151"/>
                  <a:chOff x="4834325" y="-1032450"/>
                  <a:chExt cx="221975" cy="256100"/>
                </a:xfrm>
              </p:grpSpPr>
              <p:sp>
                <p:nvSpPr>
                  <p:cNvPr id="5218" name="Google Shape;5218;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21" name="Google Shape;5221;p33"/>
              <p:cNvGrpSpPr/>
              <p:nvPr/>
            </p:nvGrpSpPr>
            <p:grpSpPr>
              <a:xfrm>
                <a:off x="2743196" y="4457690"/>
                <a:ext cx="342900" cy="342900"/>
                <a:chOff x="2007950" y="669588"/>
                <a:chExt cx="864600" cy="864600"/>
              </a:xfrm>
            </p:grpSpPr>
            <p:sp>
              <p:nvSpPr>
                <p:cNvPr id="5222" name="Google Shape;5222;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3" name="Google Shape;5223;p33"/>
                <p:cNvGrpSpPr/>
                <p:nvPr/>
              </p:nvGrpSpPr>
              <p:grpSpPr>
                <a:xfrm>
                  <a:off x="2051370" y="773516"/>
                  <a:ext cx="777761" cy="656744"/>
                  <a:chOff x="1785083" y="-295196"/>
                  <a:chExt cx="232800" cy="196571"/>
                </a:xfrm>
              </p:grpSpPr>
              <p:sp>
                <p:nvSpPr>
                  <p:cNvPr id="5224" name="Google Shape;5224;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27" name="Google Shape;5227;p33"/>
              <p:cNvGrpSpPr/>
              <p:nvPr/>
            </p:nvGrpSpPr>
            <p:grpSpPr>
              <a:xfrm>
                <a:off x="3086097" y="4457690"/>
                <a:ext cx="342900" cy="342900"/>
                <a:chOff x="1142725" y="669588"/>
                <a:chExt cx="864600" cy="864600"/>
              </a:xfrm>
            </p:grpSpPr>
            <p:sp>
              <p:nvSpPr>
                <p:cNvPr id="5228" name="Google Shape;5228;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9" name="Google Shape;5229;p33"/>
                <p:cNvGrpSpPr/>
                <p:nvPr/>
              </p:nvGrpSpPr>
              <p:grpSpPr>
                <a:xfrm>
                  <a:off x="1235016" y="709362"/>
                  <a:ext cx="680509" cy="785151"/>
                  <a:chOff x="4834325" y="-1032450"/>
                  <a:chExt cx="221975" cy="256100"/>
                </a:xfrm>
              </p:grpSpPr>
              <p:sp>
                <p:nvSpPr>
                  <p:cNvPr id="5230" name="Google Shape;5230;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3" name="Google Shape;5233;p33"/>
              <p:cNvGrpSpPr/>
              <p:nvPr/>
            </p:nvGrpSpPr>
            <p:grpSpPr>
              <a:xfrm>
                <a:off x="3428997" y="4457690"/>
                <a:ext cx="342900" cy="342900"/>
                <a:chOff x="2007950" y="669588"/>
                <a:chExt cx="864600" cy="864600"/>
              </a:xfrm>
            </p:grpSpPr>
            <p:sp>
              <p:nvSpPr>
                <p:cNvPr id="5234" name="Google Shape;5234;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5" name="Google Shape;5235;p33"/>
                <p:cNvGrpSpPr/>
                <p:nvPr/>
              </p:nvGrpSpPr>
              <p:grpSpPr>
                <a:xfrm>
                  <a:off x="2051370" y="773516"/>
                  <a:ext cx="777761" cy="656744"/>
                  <a:chOff x="1785083" y="-295196"/>
                  <a:chExt cx="232800" cy="196571"/>
                </a:xfrm>
              </p:grpSpPr>
              <p:sp>
                <p:nvSpPr>
                  <p:cNvPr id="5236" name="Google Shape;5236;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39" name="Google Shape;5239;p33"/>
            <p:cNvGrpSpPr/>
            <p:nvPr/>
          </p:nvGrpSpPr>
          <p:grpSpPr>
            <a:xfrm>
              <a:off x="342899" y="342907"/>
              <a:ext cx="342900" cy="342900"/>
              <a:chOff x="1142725" y="669588"/>
              <a:chExt cx="864600" cy="864600"/>
            </a:xfrm>
          </p:grpSpPr>
          <p:sp>
            <p:nvSpPr>
              <p:cNvPr id="5240" name="Google Shape;5240;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1" name="Google Shape;5241;p33"/>
              <p:cNvGrpSpPr/>
              <p:nvPr/>
            </p:nvGrpSpPr>
            <p:grpSpPr>
              <a:xfrm>
                <a:off x="1235016" y="709362"/>
                <a:ext cx="680509" cy="785151"/>
                <a:chOff x="4834325" y="-1032450"/>
                <a:chExt cx="221975" cy="256100"/>
              </a:xfrm>
            </p:grpSpPr>
            <p:sp>
              <p:nvSpPr>
                <p:cNvPr id="5242" name="Google Shape;5242;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45" name="Google Shape;5245;p33"/>
            <p:cNvGrpSpPr/>
            <p:nvPr/>
          </p:nvGrpSpPr>
          <p:grpSpPr>
            <a:xfrm>
              <a:off x="342896" y="685803"/>
              <a:ext cx="342894" cy="342894"/>
              <a:chOff x="2873198" y="669574"/>
              <a:chExt cx="875400" cy="875400"/>
            </a:xfrm>
          </p:grpSpPr>
          <p:sp>
            <p:nvSpPr>
              <p:cNvPr id="5246" name="Google Shape;5246;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33"/>
            <p:cNvGrpSpPr/>
            <p:nvPr/>
          </p:nvGrpSpPr>
          <p:grpSpPr>
            <a:xfrm>
              <a:off x="342891" y="1028707"/>
              <a:ext cx="342900" cy="342900"/>
              <a:chOff x="1142725" y="669588"/>
              <a:chExt cx="864600" cy="864600"/>
            </a:xfrm>
          </p:grpSpPr>
          <p:sp>
            <p:nvSpPr>
              <p:cNvPr id="5249" name="Google Shape;5249;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0" name="Google Shape;5250;p33"/>
              <p:cNvGrpSpPr/>
              <p:nvPr/>
            </p:nvGrpSpPr>
            <p:grpSpPr>
              <a:xfrm>
                <a:off x="1235016" y="709362"/>
                <a:ext cx="680509" cy="785151"/>
                <a:chOff x="4834325" y="-1032450"/>
                <a:chExt cx="221975" cy="256100"/>
              </a:xfrm>
            </p:grpSpPr>
            <p:sp>
              <p:nvSpPr>
                <p:cNvPr id="5251" name="Google Shape;5251;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54" name="Google Shape;5254;p33"/>
            <p:cNvGrpSpPr/>
            <p:nvPr/>
          </p:nvGrpSpPr>
          <p:grpSpPr>
            <a:xfrm>
              <a:off x="342893" y="1371604"/>
              <a:ext cx="342900" cy="342900"/>
              <a:chOff x="2007950" y="669588"/>
              <a:chExt cx="864600" cy="864600"/>
            </a:xfrm>
          </p:grpSpPr>
          <p:sp>
            <p:nvSpPr>
              <p:cNvPr id="5255" name="Google Shape;5255;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6" name="Google Shape;5256;p33"/>
              <p:cNvGrpSpPr/>
              <p:nvPr/>
            </p:nvGrpSpPr>
            <p:grpSpPr>
              <a:xfrm>
                <a:off x="2051370" y="773516"/>
                <a:ext cx="777761" cy="656744"/>
                <a:chOff x="1785083" y="-295196"/>
                <a:chExt cx="232800" cy="196571"/>
              </a:xfrm>
            </p:grpSpPr>
            <p:sp>
              <p:nvSpPr>
                <p:cNvPr id="5257" name="Google Shape;5257;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60" name="Google Shape;5260;p33"/>
            <p:cNvGrpSpPr/>
            <p:nvPr/>
          </p:nvGrpSpPr>
          <p:grpSpPr>
            <a:xfrm>
              <a:off x="342894" y="1714507"/>
              <a:ext cx="342900" cy="342900"/>
              <a:chOff x="1142725" y="669588"/>
              <a:chExt cx="864600" cy="864600"/>
            </a:xfrm>
          </p:grpSpPr>
          <p:sp>
            <p:nvSpPr>
              <p:cNvPr id="5261" name="Google Shape;5261;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2" name="Google Shape;5262;p33"/>
              <p:cNvGrpSpPr/>
              <p:nvPr/>
            </p:nvGrpSpPr>
            <p:grpSpPr>
              <a:xfrm>
                <a:off x="1235016" y="709362"/>
                <a:ext cx="680509" cy="785151"/>
                <a:chOff x="4834325" y="-1032450"/>
                <a:chExt cx="221975" cy="256100"/>
              </a:xfrm>
            </p:grpSpPr>
            <p:sp>
              <p:nvSpPr>
                <p:cNvPr id="5263" name="Google Shape;5263;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66" name="Google Shape;5266;p33"/>
            <p:cNvGrpSpPr/>
            <p:nvPr/>
          </p:nvGrpSpPr>
          <p:grpSpPr>
            <a:xfrm>
              <a:off x="342896" y="2057404"/>
              <a:ext cx="342900" cy="342900"/>
              <a:chOff x="2007950" y="669588"/>
              <a:chExt cx="864600" cy="864600"/>
            </a:xfrm>
          </p:grpSpPr>
          <p:sp>
            <p:nvSpPr>
              <p:cNvPr id="5267" name="Google Shape;5267;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8" name="Google Shape;5268;p33"/>
              <p:cNvGrpSpPr/>
              <p:nvPr/>
            </p:nvGrpSpPr>
            <p:grpSpPr>
              <a:xfrm>
                <a:off x="2051370" y="773516"/>
                <a:ext cx="777761" cy="656744"/>
                <a:chOff x="1785083" y="-295196"/>
                <a:chExt cx="232800" cy="196571"/>
              </a:xfrm>
            </p:grpSpPr>
            <p:sp>
              <p:nvSpPr>
                <p:cNvPr id="5269" name="Google Shape;5269;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72" name="Google Shape;5272;p33"/>
            <p:cNvGrpSpPr/>
            <p:nvPr/>
          </p:nvGrpSpPr>
          <p:grpSpPr>
            <a:xfrm>
              <a:off x="342892" y="2400307"/>
              <a:ext cx="342900" cy="342900"/>
              <a:chOff x="1142725" y="669588"/>
              <a:chExt cx="864600" cy="864600"/>
            </a:xfrm>
          </p:grpSpPr>
          <p:sp>
            <p:nvSpPr>
              <p:cNvPr id="5273" name="Google Shape;5273;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4" name="Google Shape;5274;p33"/>
              <p:cNvGrpSpPr/>
              <p:nvPr/>
            </p:nvGrpSpPr>
            <p:grpSpPr>
              <a:xfrm>
                <a:off x="1235016" y="709362"/>
                <a:ext cx="680509" cy="785151"/>
                <a:chOff x="4834325" y="-1032450"/>
                <a:chExt cx="221975" cy="256100"/>
              </a:xfrm>
            </p:grpSpPr>
            <p:sp>
              <p:nvSpPr>
                <p:cNvPr id="5275" name="Google Shape;5275;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78" name="Google Shape;5278;p33"/>
            <p:cNvGrpSpPr/>
            <p:nvPr/>
          </p:nvGrpSpPr>
          <p:grpSpPr>
            <a:xfrm>
              <a:off x="342900" y="3086103"/>
              <a:ext cx="342894" cy="342894"/>
              <a:chOff x="2873198" y="669574"/>
              <a:chExt cx="875400" cy="875400"/>
            </a:xfrm>
          </p:grpSpPr>
          <p:sp>
            <p:nvSpPr>
              <p:cNvPr id="5279" name="Google Shape;5279;p33"/>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3"/>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1" name="Google Shape;5281;p33"/>
            <p:cNvGrpSpPr/>
            <p:nvPr/>
          </p:nvGrpSpPr>
          <p:grpSpPr>
            <a:xfrm>
              <a:off x="342894" y="2743204"/>
              <a:ext cx="342900" cy="342900"/>
              <a:chOff x="2007950" y="669588"/>
              <a:chExt cx="864600" cy="864600"/>
            </a:xfrm>
          </p:grpSpPr>
          <p:sp>
            <p:nvSpPr>
              <p:cNvPr id="5282" name="Google Shape;5282;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3" name="Google Shape;5283;p33"/>
              <p:cNvGrpSpPr/>
              <p:nvPr/>
            </p:nvGrpSpPr>
            <p:grpSpPr>
              <a:xfrm>
                <a:off x="2051370" y="773516"/>
                <a:ext cx="777761" cy="656744"/>
                <a:chOff x="1785083" y="-295196"/>
                <a:chExt cx="232800" cy="196571"/>
              </a:xfrm>
            </p:grpSpPr>
            <p:sp>
              <p:nvSpPr>
                <p:cNvPr id="5284" name="Google Shape;5284;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7" name="Google Shape;5287;p33"/>
            <p:cNvGrpSpPr/>
            <p:nvPr/>
          </p:nvGrpSpPr>
          <p:grpSpPr>
            <a:xfrm>
              <a:off x="342895" y="3429003"/>
              <a:ext cx="342900" cy="342900"/>
              <a:chOff x="2007950" y="669588"/>
              <a:chExt cx="864600" cy="864600"/>
            </a:xfrm>
          </p:grpSpPr>
          <p:sp>
            <p:nvSpPr>
              <p:cNvPr id="5288" name="Google Shape;5288;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9" name="Google Shape;5289;p33"/>
              <p:cNvGrpSpPr/>
              <p:nvPr/>
            </p:nvGrpSpPr>
            <p:grpSpPr>
              <a:xfrm>
                <a:off x="2051370" y="773516"/>
                <a:ext cx="777761" cy="656744"/>
                <a:chOff x="1785083" y="-295196"/>
                <a:chExt cx="232800" cy="196571"/>
              </a:xfrm>
            </p:grpSpPr>
            <p:sp>
              <p:nvSpPr>
                <p:cNvPr id="5290" name="Google Shape;5290;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3" name="Google Shape;5293;p33"/>
            <p:cNvGrpSpPr/>
            <p:nvPr/>
          </p:nvGrpSpPr>
          <p:grpSpPr>
            <a:xfrm>
              <a:off x="342896" y="3771903"/>
              <a:ext cx="342900" cy="342900"/>
              <a:chOff x="1142725" y="669588"/>
              <a:chExt cx="864600" cy="864600"/>
            </a:xfrm>
          </p:grpSpPr>
          <p:sp>
            <p:nvSpPr>
              <p:cNvPr id="5294" name="Google Shape;5294;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5" name="Google Shape;5295;p33"/>
              <p:cNvGrpSpPr/>
              <p:nvPr/>
            </p:nvGrpSpPr>
            <p:grpSpPr>
              <a:xfrm>
                <a:off x="1235016" y="709362"/>
                <a:ext cx="680509" cy="785151"/>
                <a:chOff x="4834325" y="-1032450"/>
                <a:chExt cx="221975" cy="256100"/>
              </a:xfrm>
            </p:grpSpPr>
            <p:sp>
              <p:nvSpPr>
                <p:cNvPr id="5296" name="Google Shape;5296;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9" name="Google Shape;5299;p33"/>
            <p:cNvGrpSpPr/>
            <p:nvPr/>
          </p:nvGrpSpPr>
          <p:grpSpPr>
            <a:xfrm>
              <a:off x="342896" y="4114790"/>
              <a:ext cx="342900" cy="342900"/>
              <a:chOff x="2007950" y="669588"/>
              <a:chExt cx="864600" cy="864600"/>
            </a:xfrm>
          </p:grpSpPr>
          <p:sp>
            <p:nvSpPr>
              <p:cNvPr id="5300" name="Google Shape;5300;p33"/>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1" name="Google Shape;5301;p33"/>
              <p:cNvGrpSpPr/>
              <p:nvPr/>
            </p:nvGrpSpPr>
            <p:grpSpPr>
              <a:xfrm>
                <a:off x="2051370" y="773516"/>
                <a:ext cx="777761" cy="656744"/>
                <a:chOff x="1785083" y="-295196"/>
                <a:chExt cx="232800" cy="196571"/>
              </a:xfrm>
            </p:grpSpPr>
            <p:sp>
              <p:nvSpPr>
                <p:cNvPr id="5302" name="Google Shape;5302;p33"/>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3"/>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3"/>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05" name="Google Shape;5305;p33"/>
            <p:cNvGrpSpPr/>
            <p:nvPr/>
          </p:nvGrpSpPr>
          <p:grpSpPr>
            <a:xfrm>
              <a:off x="342893" y="4457690"/>
              <a:ext cx="342900" cy="342900"/>
              <a:chOff x="1142725" y="669588"/>
              <a:chExt cx="864600" cy="864600"/>
            </a:xfrm>
          </p:grpSpPr>
          <p:sp>
            <p:nvSpPr>
              <p:cNvPr id="5306" name="Google Shape;5306;p33"/>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7" name="Google Shape;5307;p33"/>
              <p:cNvGrpSpPr/>
              <p:nvPr/>
            </p:nvGrpSpPr>
            <p:grpSpPr>
              <a:xfrm>
                <a:off x="1235016" y="709362"/>
                <a:ext cx="680509" cy="785151"/>
                <a:chOff x="4834325" y="-1032450"/>
                <a:chExt cx="221975" cy="256100"/>
              </a:xfrm>
            </p:grpSpPr>
            <p:sp>
              <p:nvSpPr>
                <p:cNvPr id="5308" name="Google Shape;5308;p33"/>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3"/>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3"/>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311" name="Google Shape;5311;p33"/>
          <p:cNvSpPr txBox="1"/>
          <p:nvPr/>
        </p:nvSpPr>
        <p:spPr>
          <a:xfrm>
            <a:off x="4070675" y="3792575"/>
            <a:ext cx="12576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dirty="0">
                <a:latin typeface="Epilogue"/>
                <a:ea typeface="Epilogue"/>
                <a:cs typeface="Epilogue"/>
                <a:sym typeface="Epilogue"/>
              </a:rPr>
              <a:t>04/11/ 2023</a:t>
            </a:r>
            <a:endParaRPr dirty="0">
              <a:latin typeface="Epilogue"/>
              <a:ea typeface="Epilogue"/>
              <a:cs typeface="Epilogue"/>
              <a:sym typeface="Epilogue"/>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150"/>
        <p:cNvGrpSpPr/>
        <p:nvPr/>
      </p:nvGrpSpPr>
      <p:grpSpPr>
        <a:xfrm>
          <a:off x="0" y="0"/>
          <a:ext cx="0" cy="0"/>
          <a:chOff x="0" y="0"/>
          <a:chExt cx="0" cy="0"/>
        </a:xfrm>
      </p:grpSpPr>
      <p:sp>
        <p:nvSpPr>
          <p:cNvPr id="6151" name="Google Shape;6151;p37"/>
          <p:cNvSpPr txBox="1"/>
          <p:nvPr/>
        </p:nvSpPr>
        <p:spPr>
          <a:xfrm>
            <a:off x="1053450" y="239475"/>
            <a:ext cx="7037100" cy="101871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s-ES" sz="2800" dirty="0">
                <a:solidFill>
                  <a:schemeClr val="dk1"/>
                </a:solidFill>
                <a:latin typeface="Epilogue ExtraBold"/>
                <a:ea typeface="Epilogue ExtraBold"/>
                <a:cs typeface="Epilogue ExtraBold"/>
                <a:sym typeface="Epilogue ExtraBold"/>
              </a:rPr>
              <a:t>Ejercicio: identificar vulnerabilidades</a:t>
            </a:r>
            <a:endParaRPr sz="2000" dirty="0">
              <a:solidFill>
                <a:schemeClr val="dk1"/>
              </a:solidFill>
              <a:latin typeface="Epilogue ExtraBold"/>
              <a:ea typeface="Epilogue ExtraBold"/>
              <a:cs typeface="Epilogue ExtraBold"/>
              <a:sym typeface="Epilogue ExtraBold"/>
            </a:endParaRPr>
          </a:p>
          <a:p>
            <a:pPr marL="0" lvl="0" indent="0" algn="l" rtl="0">
              <a:spcBef>
                <a:spcPts val="0"/>
              </a:spcBef>
              <a:spcAft>
                <a:spcPts val="0"/>
              </a:spcAft>
              <a:buNone/>
            </a:pPr>
            <a:endParaRPr sz="2200" b="1" dirty="0">
              <a:solidFill>
                <a:schemeClr val="dk1"/>
              </a:solidFill>
              <a:latin typeface="Epilogue"/>
              <a:ea typeface="Epilogue"/>
              <a:cs typeface="Epilogue"/>
              <a:sym typeface="Epilogue"/>
            </a:endParaRPr>
          </a:p>
        </p:txBody>
      </p:sp>
      <p:pic>
        <p:nvPicPr>
          <p:cNvPr id="2" name="Imagen 1">
            <a:extLst>
              <a:ext uri="{FF2B5EF4-FFF2-40B4-BE49-F238E27FC236}">
                <a16:creationId xmlns:a16="http://schemas.microsoft.com/office/drawing/2014/main" id="{B2A90A90-9D80-34F2-7EF2-A5E866A6413D}"/>
              </a:ext>
            </a:extLst>
          </p:cNvPr>
          <p:cNvPicPr>
            <a:picLocks noChangeAspect="1"/>
          </p:cNvPicPr>
          <p:nvPr/>
        </p:nvPicPr>
        <p:blipFill>
          <a:blip r:embed="rId3"/>
          <a:stretch>
            <a:fillRect/>
          </a:stretch>
        </p:blipFill>
        <p:spPr>
          <a:xfrm>
            <a:off x="1456660" y="979025"/>
            <a:ext cx="5264424" cy="3845497"/>
          </a:xfrm>
          <a:prstGeom prst="rect">
            <a:avLst/>
          </a:prstGeom>
        </p:spPr>
      </p:pic>
    </p:spTree>
    <p:extLst>
      <p:ext uri="{BB962C8B-B14F-4D97-AF65-F5344CB8AC3E}">
        <p14:creationId xmlns:p14="http://schemas.microsoft.com/office/powerpoint/2010/main" val="303026426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150"/>
        <p:cNvGrpSpPr/>
        <p:nvPr/>
      </p:nvGrpSpPr>
      <p:grpSpPr>
        <a:xfrm>
          <a:off x="0" y="0"/>
          <a:ext cx="0" cy="0"/>
          <a:chOff x="0" y="0"/>
          <a:chExt cx="0" cy="0"/>
        </a:xfrm>
      </p:grpSpPr>
      <p:sp>
        <p:nvSpPr>
          <p:cNvPr id="6151" name="Google Shape;6151;p37"/>
          <p:cNvSpPr txBox="1"/>
          <p:nvPr/>
        </p:nvSpPr>
        <p:spPr>
          <a:xfrm>
            <a:off x="1053450" y="239475"/>
            <a:ext cx="7037100" cy="101871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s-ES" sz="2800" dirty="0">
                <a:solidFill>
                  <a:schemeClr val="dk1"/>
                </a:solidFill>
                <a:latin typeface="Epilogue ExtraBold"/>
                <a:ea typeface="Epilogue ExtraBold"/>
                <a:cs typeface="Epilogue ExtraBold"/>
                <a:sym typeface="Epilogue ExtraBold"/>
              </a:rPr>
              <a:t>Ejercicio: identificar vulnerabilidades</a:t>
            </a:r>
            <a:endParaRPr sz="2000" dirty="0">
              <a:solidFill>
                <a:schemeClr val="dk1"/>
              </a:solidFill>
              <a:latin typeface="Epilogue ExtraBold"/>
              <a:ea typeface="Epilogue ExtraBold"/>
              <a:cs typeface="Epilogue ExtraBold"/>
              <a:sym typeface="Epilogue ExtraBold"/>
            </a:endParaRPr>
          </a:p>
          <a:p>
            <a:pPr marL="0" lvl="0" indent="0" algn="l" rtl="0">
              <a:spcBef>
                <a:spcPts val="0"/>
              </a:spcBef>
              <a:spcAft>
                <a:spcPts val="0"/>
              </a:spcAft>
              <a:buNone/>
            </a:pPr>
            <a:endParaRPr sz="2200" b="1" dirty="0">
              <a:solidFill>
                <a:schemeClr val="dk1"/>
              </a:solidFill>
              <a:latin typeface="Epilogue"/>
              <a:ea typeface="Epilogue"/>
              <a:cs typeface="Epilogue"/>
              <a:sym typeface="Epilogue"/>
            </a:endParaRPr>
          </a:p>
        </p:txBody>
      </p:sp>
      <p:pic>
        <p:nvPicPr>
          <p:cNvPr id="3" name="Imagen 2">
            <a:extLst>
              <a:ext uri="{FF2B5EF4-FFF2-40B4-BE49-F238E27FC236}">
                <a16:creationId xmlns:a16="http://schemas.microsoft.com/office/drawing/2014/main" id="{8635B3D5-4795-2094-FFB1-E4EDDC2B8E4D}"/>
              </a:ext>
            </a:extLst>
          </p:cNvPr>
          <p:cNvPicPr>
            <a:picLocks noChangeAspect="1"/>
          </p:cNvPicPr>
          <p:nvPr/>
        </p:nvPicPr>
        <p:blipFill>
          <a:blip r:embed="rId3"/>
          <a:stretch>
            <a:fillRect/>
          </a:stretch>
        </p:blipFill>
        <p:spPr>
          <a:xfrm>
            <a:off x="1142209" y="950653"/>
            <a:ext cx="6859582" cy="3695775"/>
          </a:xfrm>
          <a:prstGeom prst="rect">
            <a:avLst/>
          </a:prstGeom>
        </p:spPr>
      </p:pic>
    </p:spTree>
    <p:extLst>
      <p:ext uri="{BB962C8B-B14F-4D97-AF65-F5344CB8AC3E}">
        <p14:creationId xmlns:p14="http://schemas.microsoft.com/office/powerpoint/2010/main" val="254264123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150"/>
        <p:cNvGrpSpPr/>
        <p:nvPr/>
      </p:nvGrpSpPr>
      <p:grpSpPr>
        <a:xfrm>
          <a:off x="0" y="0"/>
          <a:ext cx="0" cy="0"/>
          <a:chOff x="0" y="0"/>
          <a:chExt cx="0" cy="0"/>
        </a:xfrm>
      </p:grpSpPr>
      <p:sp>
        <p:nvSpPr>
          <p:cNvPr id="6151" name="Google Shape;6151;p37"/>
          <p:cNvSpPr txBox="1"/>
          <p:nvPr/>
        </p:nvSpPr>
        <p:spPr>
          <a:xfrm>
            <a:off x="1053450" y="239475"/>
            <a:ext cx="7037100" cy="101871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s-ES" sz="2800" dirty="0">
                <a:solidFill>
                  <a:schemeClr val="dk1"/>
                </a:solidFill>
                <a:latin typeface="Epilogue ExtraBold"/>
                <a:ea typeface="Epilogue ExtraBold"/>
                <a:cs typeface="Epilogue ExtraBold"/>
                <a:sym typeface="Epilogue ExtraBold"/>
              </a:rPr>
              <a:t>Ejercicio: identificar vulnerabilidades</a:t>
            </a:r>
            <a:endParaRPr sz="2000" dirty="0">
              <a:solidFill>
                <a:schemeClr val="dk1"/>
              </a:solidFill>
              <a:latin typeface="Epilogue ExtraBold"/>
              <a:ea typeface="Epilogue ExtraBold"/>
              <a:cs typeface="Epilogue ExtraBold"/>
              <a:sym typeface="Epilogue ExtraBold"/>
            </a:endParaRPr>
          </a:p>
          <a:p>
            <a:pPr marL="0" lvl="0" indent="0" algn="l" rtl="0">
              <a:spcBef>
                <a:spcPts val="0"/>
              </a:spcBef>
              <a:spcAft>
                <a:spcPts val="0"/>
              </a:spcAft>
              <a:buNone/>
            </a:pPr>
            <a:endParaRPr sz="2200" b="1" dirty="0">
              <a:solidFill>
                <a:schemeClr val="dk1"/>
              </a:solidFill>
              <a:latin typeface="Epilogue"/>
              <a:ea typeface="Epilogue"/>
              <a:cs typeface="Epilogue"/>
              <a:sym typeface="Epilogue"/>
            </a:endParaRPr>
          </a:p>
        </p:txBody>
      </p:sp>
      <p:pic>
        <p:nvPicPr>
          <p:cNvPr id="2" name="Imagen 1">
            <a:extLst>
              <a:ext uri="{FF2B5EF4-FFF2-40B4-BE49-F238E27FC236}">
                <a16:creationId xmlns:a16="http://schemas.microsoft.com/office/drawing/2014/main" id="{873F8F52-FF99-F30F-4819-08EBFA88AC40}"/>
              </a:ext>
            </a:extLst>
          </p:cNvPr>
          <p:cNvPicPr>
            <a:picLocks noChangeAspect="1"/>
          </p:cNvPicPr>
          <p:nvPr/>
        </p:nvPicPr>
        <p:blipFill>
          <a:blip r:embed="rId3"/>
          <a:stretch>
            <a:fillRect/>
          </a:stretch>
        </p:blipFill>
        <p:spPr>
          <a:xfrm>
            <a:off x="1541720" y="813338"/>
            <a:ext cx="2720307" cy="4090687"/>
          </a:xfrm>
          <a:prstGeom prst="rect">
            <a:avLst/>
          </a:prstGeom>
        </p:spPr>
      </p:pic>
      <p:pic>
        <p:nvPicPr>
          <p:cNvPr id="4" name="Imagen 3">
            <a:extLst>
              <a:ext uri="{FF2B5EF4-FFF2-40B4-BE49-F238E27FC236}">
                <a16:creationId xmlns:a16="http://schemas.microsoft.com/office/drawing/2014/main" id="{ED94E889-7540-9D77-13B5-CE8058E61F5A}"/>
              </a:ext>
            </a:extLst>
          </p:cNvPr>
          <p:cNvPicPr>
            <a:picLocks noChangeAspect="1"/>
          </p:cNvPicPr>
          <p:nvPr/>
        </p:nvPicPr>
        <p:blipFill>
          <a:blip r:embed="rId4"/>
          <a:stretch>
            <a:fillRect/>
          </a:stretch>
        </p:blipFill>
        <p:spPr>
          <a:xfrm>
            <a:off x="5111565" y="823565"/>
            <a:ext cx="2720307" cy="4080460"/>
          </a:xfrm>
          <a:prstGeom prst="rect">
            <a:avLst/>
          </a:prstGeom>
        </p:spPr>
      </p:pic>
    </p:spTree>
    <p:extLst>
      <p:ext uri="{BB962C8B-B14F-4D97-AF65-F5344CB8AC3E}">
        <p14:creationId xmlns:p14="http://schemas.microsoft.com/office/powerpoint/2010/main" val="178048794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150"/>
        <p:cNvGrpSpPr/>
        <p:nvPr/>
      </p:nvGrpSpPr>
      <p:grpSpPr>
        <a:xfrm>
          <a:off x="0" y="0"/>
          <a:ext cx="0" cy="0"/>
          <a:chOff x="0" y="0"/>
          <a:chExt cx="0" cy="0"/>
        </a:xfrm>
      </p:grpSpPr>
      <p:pic>
        <p:nvPicPr>
          <p:cNvPr id="3" name="Imagen 2">
            <a:extLst>
              <a:ext uri="{FF2B5EF4-FFF2-40B4-BE49-F238E27FC236}">
                <a16:creationId xmlns:a16="http://schemas.microsoft.com/office/drawing/2014/main" id="{366D5641-7222-CFCB-D98B-95884DB3DD6D}"/>
              </a:ext>
            </a:extLst>
          </p:cNvPr>
          <p:cNvPicPr>
            <a:picLocks noChangeAspect="1"/>
          </p:cNvPicPr>
          <p:nvPr/>
        </p:nvPicPr>
        <p:blipFill>
          <a:blip r:embed="rId3"/>
          <a:stretch>
            <a:fillRect/>
          </a:stretch>
        </p:blipFill>
        <p:spPr>
          <a:xfrm>
            <a:off x="1440822" y="622336"/>
            <a:ext cx="2210454" cy="3718163"/>
          </a:xfrm>
          <a:prstGeom prst="rect">
            <a:avLst/>
          </a:prstGeom>
        </p:spPr>
      </p:pic>
      <p:sp>
        <p:nvSpPr>
          <p:cNvPr id="5" name="CuadroTexto 4">
            <a:extLst>
              <a:ext uri="{FF2B5EF4-FFF2-40B4-BE49-F238E27FC236}">
                <a16:creationId xmlns:a16="http://schemas.microsoft.com/office/drawing/2014/main" id="{1805CE62-FA78-038A-26B2-1ED24BB662C4}"/>
              </a:ext>
            </a:extLst>
          </p:cNvPr>
          <p:cNvSpPr txBox="1"/>
          <p:nvPr/>
        </p:nvSpPr>
        <p:spPr>
          <a:xfrm>
            <a:off x="4062463" y="1701210"/>
            <a:ext cx="2423398" cy="1384995"/>
          </a:xfrm>
          <a:prstGeom prst="rect">
            <a:avLst/>
          </a:prstGeom>
          <a:noFill/>
        </p:spPr>
        <p:txBody>
          <a:bodyPr wrap="square" rtlCol="0">
            <a:spAutoFit/>
          </a:bodyPr>
          <a:lstStyle/>
          <a:p>
            <a:pPr marL="171450" indent="-171450">
              <a:buFont typeface="Arial" panose="020B0604020202020204" pitchFamily="34" charset="0"/>
              <a:buChar char="•"/>
            </a:pPr>
            <a:r>
              <a:rPr lang="es-ES" sz="1200" b="1" dirty="0">
                <a:solidFill>
                  <a:schemeClr val="tx1"/>
                </a:solidFill>
                <a:latin typeface="Epilogue" panose="020B0604020202020204" charset="0"/>
              </a:rPr>
              <a:t>Los desastres no son naturales (1993)</a:t>
            </a:r>
          </a:p>
          <a:p>
            <a:pPr marL="171450" indent="-171450">
              <a:buFont typeface="Arial" panose="020B0604020202020204" pitchFamily="34" charset="0"/>
              <a:buChar char="•"/>
            </a:pPr>
            <a:r>
              <a:rPr lang="es-ES" sz="1200" b="1" dirty="0">
                <a:solidFill>
                  <a:schemeClr val="tx1"/>
                </a:solidFill>
                <a:latin typeface="Epilogue" panose="020B0604020202020204" charset="0"/>
              </a:rPr>
              <a:t>Andrew </a:t>
            </a:r>
            <a:r>
              <a:rPr lang="es-ES" sz="1200" b="1" dirty="0" err="1">
                <a:solidFill>
                  <a:schemeClr val="tx1"/>
                </a:solidFill>
                <a:latin typeface="Epilogue" panose="020B0604020202020204" charset="0"/>
              </a:rPr>
              <a:t>Maskrey</a:t>
            </a:r>
            <a:endParaRPr lang="es-ES" sz="1200" b="1" dirty="0">
              <a:solidFill>
                <a:schemeClr val="tx1"/>
              </a:solidFill>
              <a:latin typeface="Epilogue" panose="020B0604020202020204" charset="0"/>
            </a:endParaRPr>
          </a:p>
          <a:p>
            <a:pPr marL="171450" indent="-171450">
              <a:buFont typeface="Arial" panose="020B0604020202020204" pitchFamily="34" charset="0"/>
              <a:buChar char="•"/>
            </a:pPr>
            <a:r>
              <a:rPr lang="es-CL" sz="1200" b="1" dirty="0">
                <a:solidFill>
                  <a:schemeClr val="tx1"/>
                </a:solidFill>
                <a:latin typeface="Epilogue" panose="020B0604020202020204" charset="0"/>
              </a:rPr>
              <a:t>https://www.desenredando.org/public/libros/1993/ldnsn/LosDesastresNoSonNaturales-1.0.0.pdf</a:t>
            </a:r>
          </a:p>
        </p:txBody>
      </p:sp>
    </p:spTree>
    <p:extLst>
      <p:ext uri="{BB962C8B-B14F-4D97-AF65-F5344CB8AC3E}">
        <p14:creationId xmlns:p14="http://schemas.microsoft.com/office/powerpoint/2010/main" val="41891146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333"/>
        <p:cNvGrpSpPr/>
        <p:nvPr/>
      </p:nvGrpSpPr>
      <p:grpSpPr>
        <a:xfrm>
          <a:off x="0" y="0"/>
          <a:ext cx="0" cy="0"/>
          <a:chOff x="0" y="0"/>
          <a:chExt cx="0" cy="0"/>
        </a:xfrm>
      </p:grpSpPr>
      <p:sp>
        <p:nvSpPr>
          <p:cNvPr id="6334" name="Google Shape;6334;p48"/>
          <p:cNvSpPr txBox="1">
            <a:spLocks noGrp="1"/>
          </p:cNvSpPr>
          <p:nvPr>
            <p:ph type="title"/>
          </p:nvPr>
        </p:nvSpPr>
        <p:spPr>
          <a:xfrm>
            <a:off x="5154400" y="2000150"/>
            <a:ext cx="3640800" cy="89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GRACIAS</a:t>
            </a:r>
            <a:endParaRPr/>
          </a:p>
        </p:txBody>
      </p:sp>
      <p:cxnSp>
        <p:nvCxnSpPr>
          <p:cNvPr id="6335" name="Google Shape;6335;p48"/>
          <p:cNvCxnSpPr/>
          <p:nvPr/>
        </p:nvCxnSpPr>
        <p:spPr>
          <a:xfrm>
            <a:off x="5849775" y="1726200"/>
            <a:ext cx="1272900" cy="0"/>
          </a:xfrm>
          <a:prstGeom prst="straightConnector1">
            <a:avLst/>
          </a:prstGeom>
          <a:noFill/>
          <a:ln w="19050" cap="flat" cmpd="sng">
            <a:solidFill>
              <a:schemeClr val="dk1"/>
            </a:solidFill>
            <a:prstDash val="solid"/>
            <a:round/>
            <a:headEnd type="none" w="med" len="med"/>
            <a:tailEnd type="none" w="med" len="med"/>
          </a:ln>
        </p:spPr>
      </p:cxnSp>
      <p:cxnSp>
        <p:nvCxnSpPr>
          <p:cNvPr id="6336" name="Google Shape;6336;p48"/>
          <p:cNvCxnSpPr/>
          <p:nvPr/>
        </p:nvCxnSpPr>
        <p:spPr>
          <a:xfrm>
            <a:off x="5849775" y="3165100"/>
            <a:ext cx="1272900" cy="0"/>
          </a:xfrm>
          <a:prstGeom prst="straightConnector1">
            <a:avLst/>
          </a:prstGeom>
          <a:noFill/>
          <a:ln w="19050" cap="flat" cmpd="sng">
            <a:solidFill>
              <a:schemeClr val="dk1"/>
            </a:solidFill>
            <a:prstDash val="solid"/>
            <a:round/>
            <a:headEnd type="none" w="med" len="med"/>
            <a:tailEnd type="none" w="med" len="med"/>
          </a:ln>
        </p:spPr>
      </p:cxnSp>
      <p:cxnSp>
        <p:nvCxnSpPr>
          <p:cNvPr id="6337" name="Google Shape;6337;p48"/>
          <p:cNvCxnSpPr/>
          <p:nvPr/>
        </p:nvCxnSpPr>
        <p:spPr>
          <a:xfrm>
            <a:off x="5849775" y="4604000"/>
            <a:ext cx="1272900" cy="0"/>
          </a:xfrm>
          <a:prstGeom prst="straightConnector1">
            <a:avLst/>
          </a:prstGeom>
          <a:noFill/>
          <a:ln w="19050" cap="flat" cmpd="sng">
            <a:solidFill>
              <a:schemeClr val="dk1"/>
            </a:solidFill>
            <a:prstDash val="solid"/>
            <a:round/>
            <a:headEnd type="none" w="med" len="med"/>
            <a:tailEnd type="none" w="med" len="med"/>
          </a:ln>
        </p:spPr>
      </p:cxnSp>
      <p:grpSp>
        <p:nvGrpSpPr>
          <p:cNvPr id="6338" name="Google Shape;6338;p48"/>
          <p:cNvGrpSpPr/>
          <p:nvPr/>
        </p:nvGrpSpPr>
        <p:grpSpPr>
          <a:xfrm>
            <a:off x="337940" y="342903"/>
            <a:ext cx="4816468" cy="4457694"/>
            <a:chOff x="337940" y="342903"/>
            <a:chExt cx="4816468" cy="4457694"/>
          </a:xfrm>
        </p:grpSpPr>
        <p:grpSp>
          <p:nvGrpSpPr>
            <p:cNvPr id="6339" name="Google Shape;6339;p48"/>
            <p:cNvGrpSpPr/>
            <p:nvPr/>
          </p:nvGrpSpPr>
          <p:grpSpPr>
            <a:xfrm>
              <a:off x="680841" y="342903"/>
              <a:ext cx="4473567" cy="4457694"/>
              <a:chOff x="680841" y="342903"/>
              <a:chExt cx="4473567" cy="4457694"/>
            </a:xfrm>
          </p:grpSpPr>
          <p:grpSp>
            <p:nvGrpSpPr>
              <p:cNvPr id="6340" name="Google Shape;6340;p48"/>
              <p:cNvGrpSpPr/>
              <p:nvPr/>
            </p:nvGrpSpPr>
            <p:grpSpPr>
              <a:xfrm>
                <a:off x="3086096" y="342903"/>
                <a:ext cx="342894" cy="342894"/>
                <a:chOff x="2873198" y="669574"/>
                <a:chExt cx="875400" cy="875400"/>
              </a:xfrm>
            </p:grpSpPr>
            <p:sp>
              <p:nvSpPr>
                <p:cNvPr id="6341" name="Google Shape;6341;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48"/>
              <p:cNvGrpSpPr/>
              <p:nvPr/>
            </p:nvGrpSpPr>
            <p:grpSpPr>
              <a:xfrm>
                <a:off x="3771898" y="342907"/>
                <a:ext cx="342900" cy="342900"/>
                <a:chOff x="1142725" y="669588"/>
                <a:chExt cx="864600" cy="864600"/>
              </a:xfrm>
            </p:grpSpPr>
            <p:sp>
              <p:nvSpPr>
                <p:cNvPr id="6344" name="Google Shape;6344;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5" name="Google Shape;6345;p48"/>
                <p:cNvGrpSpPr/>
                <p:nvPr/>
              </p:nvGrpSpPr>
              <p:grpSpPr>
                <a:xfrm>
                  <a:off x="1235016" y="709362"/>
                  <a:ext cx="680509" cy="785151"/>
                  <a:chOff x="4834325" y="-1032450"/>
                  <a:chExt cx="221975" cy="256100"/>
                </a:xfrm>
              </p:grpSpPr>
              <p:sp>
                <p:nvSpPr>
                  <p:cNvPr id="6346" name="Google Shape;6346;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9" name="Google Shape;6349;p48"/>
              <p:cNvGrpSpPr/>
              <p:nvPr/>
            </p:nvGrpSpPr>
            <p:grpSpPr>
              <a:xfrm>
                <a:off x="3428997" y="342904"/>
                <a:ext cx="342900" cy="342900"/>
                <a:chOff x="2007950" y="669588"/>
                <a:chExt cx="864600" cy="864600"/>
              </a:xfrm>
            </p:grpSpPr>
            <p:sp>
              <p:nvSpPr>
                <p:cNvPr id="6350" name="Google Shape;6350;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1" name="Google Shape;6351;p48"/>
                <p:cNvGrpSpPr/>
                <p:nvPr/>
              </p:nvGrpSpPr>
              <p:grpSpPr>
                <a:xfrm>
                  <a:off x="2051370" y="773516"/>
                  <a:ext cx="777761" cy="656744"/>
                  <a:chOff x="1785083" y="-295196"/>
                  <a:chExt cx="232800" cy="196571"/>
                </a:xfrm>
              </p:grpSpPr>
              <p:sp>
                <p:nvSpPr>
                  <p:cNvPr id="6352" name="Google Shape;6352;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55" name="Google Shape;6355;p48"/>
              <p:cNvGrpSpPr/>
              <p:nvPr/>
            </p:nvGrpSpPr>
            <p:grpSpPr>
              <a:xfrm>
                <a:off x="2743197" y="342904"/>
                <a:ext cx="342900" cy="342900"/>
                <a:chOff x="2007950" y="669588"/>
                <a:chExt cx="864600" cy="864600"/>
              </a:xfrm>
            </p:grpSpPr>
            <p:sp>
              <p:nvSpPr>
                <p:cNvPr id="6356" name="Google Shape;6356;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7" name="Google Shape;6357;p48"/>
                <p:cNvGrpSpPr/>
                <p:nvPr/>
              </p:nvGrpSpPr>
              <p:grpSpPr>
                <a:xfrm>
                  <a:off x="2051370" y="773516"/>
                  <a:ext cx="777761" cy="656744"/>
                  <a:chOff x="1785083" y="-295196"/>
                  <a:chExt cx="232800" cy="196571"/>
                </a:xfrm>
              </p:grpSpPr>
              <p:sp>
                <p:nvSpPr>
                  <p:cNvPr id="6358" name="Google Shape;6358;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61" name="Google Shape;6361;p48"/>
              <p:cNvGrpSpPr/>
              <p:nvPr/>
            </p:nvGrpSpPr>
            <p:grpSpPr>
              <a:xfrm>
                <a:off x="2400298" y="342907"/>
                <a:ext cx="342900" cy="342900"/>
                <a:chOff x="1142725" y="669588"/>
                <a:chExt cx="864600" cy="864600"/>
              </a:xfrm>
            </p:grpSpPr>
            <p:sp>
              <p:nvSpPr>
                <p:cNvPr id="6362" name="Google Shape;6362;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3" name="Google Shape;6363;p48"/>
                <p:cNvGrpSpPr/>
                <p:nvPr/>
              </p:nvGrpSpPr>
              <p:grpSpPr>
                <a:xfrm>
                  <a:off x="1235016" y="709362"/>
                  <a:ext cx="680509" cy="785151"/>
                  <a:chOff x="4834325" y="-1032450"/>
                  <a:chExt cx="221975" cy="256100"/>
                </a:xfrm>
              </p:grpSpPr>
              <p:sp>
                <p:nvSpPr>
                  <p:cNvPr id="6364" name="Google Shape;6364;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67" name="Google Shape;6367;p48"/>
              <p:cNvGrpSpPr/>
              <p:nvPr/>
            </p:nvGrpSpPr>
            <p:grpSpPr>
              <a:xfrm>
                <a:off x="2057397" y="342904"/>
                <a:ext cx="342900" cy="342900"/>
                <a:chOff x="2007950" y="669588"/>
                <a:chExt cx="864600" cy="864600"/>
              </a:xfrm>
            </p:grpSpPr>
            <p:sp>
              <p:nvSpPr>
                <p:cNvPr id="6368" name="Google Shape;6368;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9" name="Google Shape;6369;p48"/>
                <p:cNvGrpSpPr/>
                <p:nvPr/>
              </p:nvGrpSpPr>
              <p:grpSpPr>
                <a:xfrm>
                  <a:off x="2051370" y="773516"/>
                  <a:ext cx="777761" cy="656744"/>
                  <a:chOff x="1785083" y="-295196"/>
                  <a:chExt cx="232800" cy="196571"/>
                </a:xfrm>
              </p:grpSpPr>
              <p:sp>
                <p:nvSpPr>
                  <p:cNvPr id="6370" name="Google Shape;6370;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3" name="Google Shape;6373;p48"/>
              <p:cNvGrpSpPr/>
              <p:nvPr/>
            </p:nvGrpSpPr>
            <p:grpSpPr>
              <a:xfrm>
                <a:off x="1714498" y="342907"/>
                <a:ext cx="342900" cy="342900"/>
                <a:chOff x="1142725" y="669588"/>
                <a:chExt cx="864600" cy="864600"/>
              </a:xfrm>
            </p:grpSpPr>
            <p:sp>
              <p:nvSpPr>
                <p:cNvPr id="6374" name="Google Shape;6374;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5" name="Google Shape;6375;p48"/>
                <p:cNvGrpSpPr/>
                <p:nvPr/>
              </p:nvGrpSpPr>
              <p:grpSpPr>
                <a:xfrm>
                  <a:off x="1235016" y="709362"/>
                  <a:ext cx="680509" cy="785151"/>
                  <a:chOff x="4834325" y="-1032450"/>
                  <a:chExt cx="221975" cy="256100"/>
                </a:xfrm>
              </p:grpSpPr>
              <p:sp>
                <p:nvSpPr>
                  <p:cNvPr id="6376" name="Google Shape;6376;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9" name="Google Shape;6379;p48"/>
              <p:cNvGrpSpPr/>
              <p:nvPr/>
            </p:nvGrpSpPr>
            <p:grpSpPr>
              <a:xfrm>
                <a:off x="1371597" y="342904"/>
                <a:ext cx="342900" cy="342900"/>
                <a:chOff x="2007950" y="669588"/>
                <a:chExt cx="864600" cy="864600"/>
              </a:xfrm>
            </p:grpSpPr>
            <p:sp>
              <p:nvSpPr>
                <p:cNvPr id="6380" name="Google Shape;6380;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1" name="Google Shape;6381;p48"/>
                <p:cNvGrpSpPr/>
                <p:nvPr/>
              </p:nvGrpSpPr>
              <p:grpSpPr>
                <a:xfrm>
                  <a:off x="2051370" y="773516"/>
                  <a:ext cx="777761" cy="656744"/>
                  <a:chOff x="1785083" y="-295196"/>
                  <a:chExt cx="232800" cy="196571"/>
                </a:xfrm>
              </p:grpSpPr>
              <p:sp>
                <p:nvSpPr>
                  <p:cNvPr id="6382" name="Google Shape;6382;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85" name="Google Shape;6385;p48"/>
              <p:cNvGrpSpPr/>
              <p:nvPr/>
            </p:nvGrpSpPr>
            <p:grpSpPr>
              <a:xfrm>
                <a:off x="1028698" y="342907"/>
                <a:ext cx="342900" cy="342900"/>
                <a:chOff x="1142725" y="669588"/>
                <a:chExt cx="864600" cy="864600"/>
              </a:xfrm>
            </p:grpSpPr>
            <p:sp>
              <p:nvSpPr>
                <p:cNvPr id="6386" name="Google Shape;638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7" name="Google Shape;6387;p48"/>
                <p:cNvGrpSpPr/>
                <p:nvPr/>
              </p:nvGrpSpPr>
              <p:grpSpPr>
                <a:xfrm>
                  <a:off x="1235016" y="709362"/>
                  <a:ext cx="680509" cy="785151"/>
                  <a:chOff x="4834325" y="-1032450"/>
                  <a:chExt cx="221975" cy="256100"/>
                </a:xfrm>
              </p:grpSpPr>
              <p:sp>
                <p:nvSpPr>
                  <p:cNvPr id="6388" name="Google Shape;638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1" name="Google Shape;6391;p48"/>
              <p:cNvGrpSpPr/>
              <p:nvPr/>
            </p:nvGrpSpPr>
            <p:grpSpPr>
              <a:xfrm>
                <a:off x="685797" y="342904"/>
                <a:ext cx="342900" cy="342900"/>
                <a:chOff x="2007950" y="669588"/>
                <a:chExt cx="864600" cy="864600"/>
              </a:xfrm>
            </p:grpSpPr>
            <p:sp>
              <p:nvSpPr>
                <p:cNvPr id="6392" name="Google Shape;639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3" name="Google Shape;6393;p48"/>
                <p:cNvGrpSpPr/>
                <p:nvPr/>
              </p:nvGrpSpPr>
              <p:grpSpPr>
                <a:xfrm>
                  <a:off x="2051370" y="773516"/>
                  <a:ext cx="777761" cy="656744"/>
                  <a:chOff x="1785083" y="-295196"/>
                  <a:chExt cx="232800" cy="196571"/>
                </a:xfrm>
              </p:grpSpPr>
              <p:sp>
                <p:nvSpPr>
                  <p:cNvPr id="6394" name="Google Shape;639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7" name="Google Shape;6397;p48"/>
              <p:cNvGrpSpPr/>
              <p:nvPr/>
            </p:nvGrpSpPr>
            <p:grpSpPr>
              <a:xfrm>
                <a:off x="3771897" y="685804"/>
                <a:ext cx="342900" cy="342900"/>
                <a:chOff x="2007950" y="669588"/>
                <a:chExt cx="864600" cy="864600"/>
              </a:xfrm>
            </p:grpSpPr>
            <p:sp>
              <p:nvSpPr>
                <p:cNvPr id="6398" name="Google Shape;6398;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9" name="Google Shape;6399;p48"/>
                <p:cNvGrpSpPr/>
                <p:nvPr/>
              </p:nvGrpSpPr>
              <p:grpSpPr>
                <a:xfrm>
                  <a:off x="2051370" y="773516"/>
                  <a:ext cx="777761" cy="656744"/>
                  <a:chOff x="1785083" y="-295196"/>
                  <a:chExt cx="232800" cy="196571"/>
                </a:xfrm>
              </p:grpSpPr>
              <p:sp>
                <p:nvSpPr>
                  <p:cNvPr id="6400" name="Google Shape;6400;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3" name="Google Shape;6403;p48"/>
              <p:cNvGrpSpPr/>
              <p:nvPr/>
            </p:nvGrpSpPr>
            <p:grpSpPr>
              <a:xfrm>
                <a:off x="3428996" y="685807"/>
                <a:ext cx="342900" cy="342900"/>
                <a:chOff x="1142725" y="669588"/>
                <a:chExt cx="864600" cy="864600"/>
              </a:xfrm>
            </p:grpSpPr>
            <p:sp>
              <p:nvSpPr>
                <p:cNvPr id="6404" name="Google Shape;6404;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5" name="Google Shape;6405;p48"/>
                <p:cNvGrpSpPr/>
                <p:nvPr/>
              </p:nvGrpSpPr>
              <p:grpSpPr>
                <a:xfrm>
                  <a:off x="1235016" y="709362"/>
                  <a:ext cx="680509" cy="785151"/>
                  <a:chOff x="4834325" y="-1032450"/>
                  <a:chExt cx="221975" cy="256100"/>
                </a:xfrm>
              </p:grpSpPr>
              <p:sp>
                <p:nvSpPr>
                  <p:cNvPr id="6406" name="Google Shape;6406;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9" name="Google Shape;6409;p48"/>
              <p:cNvGrpSpPr/>
              <p:nvPr/>
            </p:nvGrpSpPr>
            <p:grpSpPr>
              <a:xfrm>
                <a:off x="3086095" y="685804"/>
                <a:ext cx="342900" cy="342900"/>
                <a:chOff x="2007950" y="669588"/>
                <a:chExt cx="864600" cy="864600"/>
              </a:xfrm>
            </p:grpSpPr>
            <p:sp>
              <p:nvSpPr>
                <p:cNvPr id="6410" name="Google Shape;6410;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1" name="Google Shape;6411;p48"/>
                <p:cNvGrpSpPr/>
                <p:nvPr/>
              </p:nvGrpSpPr>
              <p:grpSpPr>
                <a:xfrm>
                  <a:off x="2051370" y="773516"/>
                  <a:ext cx="777761" cy="656744"/>
                  <a:chOff x="1785083" y="-295196"/>
                  <a:chExt cx="232800" cy="196571"/>
                </a:xfrm>
              </p:grpSpPr>
              <p:sp>
                <p:nvSpPr>
                  <p:cNvPr id="6412" name="Google Shape;6412;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5" name="Google Shape;6415;p48"/>
              <p:cNvGrpSpPr/>
              <p:nvPr/>
            </p:nvGrpSpPr>
            <p:grpSpPr>
              <a:xfrm>
                <a:off x="2743194" y="685807"/>
                <a:ext cx="342900" cy="342900"/>
                <a:chOff x="1142725" y="669588"/>
                <a:chExt cx="864600" cy="864600"/>
              </a:xfrm>
            </p:grpSpPr>
            <p:sp>
              <p:nvSpPr>
                <p:cNvPr id="6416" name="Google Shape;641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7" name="Google Shape;6417;p48"/>
                <p:cNvGrpSpPr/>
                <p:nvPr/>
              </p:nvGrpSpPr>
              <p:grpSpPr>
                <a:xfrm>
                  <a:off x="1235016" y="709362"/>
                  <a:ext cx="680509" cy="785151"/>
                  <a:chOff x="4834325" y="-1032450"/>
                  <a:chExt cx="221975" cy="256100"/>
                </a:xfrm>
              </p:grpSpPr>
              <p:sp>
                <p:nvSpPr>
                  <p:cNvPr id="6418" name="Google Shape;641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1" name="Google Shape;6421;p48"/>
              <p:cNvGrpSpPr/>
              <p:nvPr/>
            </p:nvGrpSpPr>
            <p:grpSpPr>
              <a:xfrm>
                <a:off x="2400293" y="685804"/>
                <a:ext cx="342900" cy="342900"/>
                <a:chOff x="2007950" y="669588"/>
                <a:chExt cx="864600" cy="864600"/>
              </a:xfrm>
            </p:grpSpPr>
            <p:sp>
              <p:nvSpPr>
                <p:cNvPr id="6422" name="Google Shape;642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3" name="Google Shape;6423;p48"/>
                <p:cNvGrpSpPr/>
                <p:nvPr/>
              </p:nvGrpSpPr>
              <p:grpSpPr>
                <a:xfrm>
                  <a:off x="2051370" y="773516"/>
                  <a:ext cx="777761" cy="656744"/>
                  <a:chOff x="1785083" y="-295196"/>
                  <a:chExt cx="232800" cy="196571"/>
                </a:xfrm>
              </p:grpSpPr>
              <p:sp>
                <p:nvSpPr>
                  <p:cNvPr id="6424" name="Google Shape;642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7" name="Google Shape;6427;p48"/>
              <p:cNvGrpSpPr/>
              <p:nvPr/>
            </p:nvGrpSpPr>
            <p:grpSpPr>
              <a:xfrm>
                <a:off x="2057392" y="685807"/>
                <a:ext cx="342900" cy="342900"/>
                <a:chOff x="1142725" y="669588"/>
                <a:chExt cx="864600" cy="864600"/>
              </a:xfrm>
            </p:grpSpPr>
            <p:sp>
              <p:nvSpPr>
                <p:cNvPr id="6428" name="Google Shape;6428;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9" name="Google Shape;6429;p48"/>
                <p:cNvGrpSpPr/>
                <p:nvPr/>
              </p:nvGrpSpPr>
              <p:grpSpPr>
                <a:xfrm>
                  <a:off x="1235016" y="709362"/>
                  <a:ext cx="680509" cy="785151"/>
                  <a:chOff x="4834325" y="-1032450"/>
                  <a:chExt cx="221975" cy="256100"/>
                </a:xfrm>
              </p:grpSpPr>
              <p:sp>
                <p:nvSpPr>
                  <p:cNvPr id="6430" name="Google Shape;6430;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33" name="Google Shape;6433;p48"/>
              <p:cNvGrpSpPr/>
              <p:nvPr/>
            </p:nvGrpSpPr>
            <p:grpSpPr>
              <a:xfrm>
                <a:off x="1714498" y="685803"/>
                <a:ext cx="342894" cy="342894"/>
                <a:chOff x="2873198" y="669574"/>
                <a:chExt cx="875400" cy="875400"/>
              </a:xfrm>
            </p:grpSpPr>
            <p:sp>
              <p:nvSpPr>
                <p:cNvPr id="6434" name="Google Shape;6434;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6" name="Google Shape;6436;p48"/>
              <p:cNvGrpSpPr/>
              <p:nvPr/>
            </p:nvGrpSpPr>
            <p:grpSpPr>
              <a:xfrm>
                <a:off x="1371597" y="685807"/>
                <a:ext cx="342900" cy="342900"/>
                <a:chOff x="1142725" y="669588"/>
                <a:chExt cx="864600" cy="864600"/>
              </a:xfrm>
            </p:grpSpPr>
            <p:sp>
              <p:nvSpPr>
                <p:cNvPr id="6437" name="Google Shape;6437;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8" name="Google Shape;6438;p48"/>
                <p:cNvGrpSpPr/>
                <p:nvPr/>
              </p:nvGrpSpPr>
              <p:grpSpPr>
                <a:xfrm>
                  <a:off x="1235016" y="709362"/>
                  <a:ext cx="680509" cy="785151"/>
                  <a:chOff x="4834325" y="-1032450"/>
                  <a:chExt cx="221975" cy="256100"/>
                </a:xfrm>
              </p:grpSpPr>
              <p:sp>
                <p:nvSpPr>
                  <p:cNvPr id="6439" name="Google Shape;6439;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2" name="Google Shape;6442;p48"/>
              <p:cNvGrpSpPr/>
              <p:nvPr/>
            </p:nvGrpSpPr>
            <p:grpSpPr>
              <a:xfrm>
                <a:off x="1028696" y="685804"/>
                <a:ext cx="342900" cy="342900"/>
                <a:chOff x="2007950" y="669588"/>
                <a:chExt cx="864600" cy="864600"/>
              </a:xfrm>
            </p:grpSpPr>
            <p:sp>
              <p:nvSpPr>
                <p:cNvPr id="6443" name="Google Shape;6443;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4" name="Google Shape;6444;p48"/>
                <p:cNvGrpSpPr/>
                <p:nvPr/>
              </p:nvGrpSpPr>
              <p:grpSpPr>
                <a:xfrm>
                  <a:off x="2051370" y="773516"/>
                  <a:ext cx="777761" cy="656744"/>
                  <a:chOff x="1785083" y="-295196"/>
                  <a:chExt cx="232800" cy="196571"/>
                </a:xfrm>
              </p:grpSpPr>
              <p:sp>
                <p:nvSpPr>
                  <p:cNvPr id="6445" name="Google Shape;6445;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8" name="Google Shape;6448;p48"/>
              <p:cNvGrpSpPr/>
              <p:nvPr/>
            </p:nvGrpSpPr>
            <p:grpSpPr>
              <a:xfrm>
                <a:off x="685795" y="685807"/>
                <a:ext cx="342900" cy="342900"/>
                <a:chOff x="1142725" y="669588"/>
                <a:chExt cx="864600" cy="864600"/>
              </a:xfrm>
            </p:grpSpPr>
            <p:sp>
              <p:nvSpPr>
                <p:cNvPr id="6449" name="Google Shape;6449;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0" name="Google Shape;6450;p48"/>
                <p:cNvGrpSpPr/>
                <p:nvPr/>
              </p:nvGrpSpPr>
              <p:grpSpPr>
                <a:xfrm>
                  <a:off x="1235016" y="709362"/>
                  <a:ext cx="680509" cy="785151"/>
                  <a:chOff x="4834325" y="-1032450"/>
                  <a:chExt cx="221975" cy="256100"/>
                </a:xfrm>
              </p:grpSpPr>
              <p:sp>
                <p:nvSpPr>
                  <p:cNvPr id="6451" name="Google Shape;6451;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54" name="Google Shape;6454;p48"/>
              <p:cNvGrpSpPr/>
              <p:nvPr/>
            </p:nvGrpSpPr>
            <p:grpSpPr>
              <a:xfrm>
                <a:off x="3771896" y="1028707"/>
                <a:ext cx="342900" cy="342900"/>
                <a:chOff x="1142725" y="669588"/>
                <a:chExt cx="864600" cy="864600"/>
              </a:xfrm>
            </p:grpSpPr>
            <p:sp>
              <p:nvSpPr>
                <p:cNvPr id="6455" name="Google Shape;6455;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6" name="Google Shape;6456;p48"/>
                <p:cNvGrpSpPr/>
                <p:nvPr/>
              </p:nvGrpSpPr>
              <p:grpSpPr>
                <a:xfrm>
                  <a:off x="1235016" y="709362"/>
                  <a:ext cx="680509" cy="785151"/>
                  <a:chOff x="4834325" y="-1032450"/>
                  <a:chExt cx="221975" cy="256100"/>
                </a:xfrm>
              </p:grpSpPr>
              <p:sp>
                <p:nvSpPr>
                  <p:cNvPr id="6457" name="Google Shape;6457;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60" name="Google Shape;6460;p48"/>
              <p:cNvGrpSpPr/>
              <p:nvPr/>
            </p:nvGrpSpPr>
            <p:grpSpPr>
              <a:xfrm>
                <a:off x="3428995" y="1028704"/>
                <a:ext cx="342900" cy="342900"/>
                <a:chOff x="2007950" y="669588"/>
                <a:chExt cx="864600" cy="864600"/>
              </a:xfrm>
            </p:grpSpPr>
            <p:sp>
              <p:nvSpPr>
                <p:cNvPr id="6461" name="Google Shape;6461;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2" name="Google Shape;6462;p48"/>
                <p:cNvGrpSpPr/>
                <p:nvPr/>
              </p:nvGrpSpPr>
              <p:grpSpPr>
                <a:xfrm>
                  <a:off x="2051370" y="773516"/>
                  <a:ext cx="777761" cy="656744"/>
                  <a:chOff x="1785083" y="-295196"/>
                  <a:chExt cx="232800" cy="196571"/>
                </a:xfrm>
              </p:grpSpPr>
              <p:sp>
                <p:nvSpPr>
                  <p:cNvPr id="6463" name="Google Shape;6463;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66" name="Google Shape;6466;p48"/>
              <p:cNvGrpSpPr/>
              <p:nvPr/>
            </p:nvGrpSpPr>
            <p:grpSpPr>
              <a:xfrm>
                <a:off x="3086094" y="1028707"/>
                <a:ext cx="342900" cy="342900"/>
                <a:chOff x="1142725" y="669588"/>
                <a:chExt cx="864600" cy="864600"/>
              </a:xfrm>
            </p:grpSpPr>
            <p:sp>
              <p:nvSpPr>
                <p:cNvPr id="6467" name="Google Shape;6467;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8" name="Google Shape;6468;p48"/>
                <p:cNvGrpSpPr/>
                <p:nvPr/>
              </p:nvGrpSpPr>
              <p:grpSpPr>
                <a:xfrm>
                  <a:off x="1235016" y="709362"/>
                  <a:ext cx="680509" cy="785151"/>
                  <a:chOff x="4834325" y="-1032450"/>
                  <a:chExt cx="221975" cy="256100"/>
                </a:xfrm>
              </p:grpSpPr>
              <p:sp>
                <p:nvSpPr>
                  <p:cNvPr id="6469" name="Google Shape;6469;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72" name="Google Shape;6472;p48"/>
              <p:cNvGrpSpPr/>
              <p:nvPr/>
            </p:nvGrpSpPr>
            <p:grpSpPr>
              <a:xfrm>
                <a:off x="2743194" y="1028704"/>
                <a:ext cx="342900" cy="342900"/>
                <a:chOff x="2007950" y="669588"/>
                <a:chExt cx="864600" cy="864600"/>
              </a:xfrm>
            </p:grpSpPr>
            <p:sp>
              <p:nvSpPr>
                <p:cNvPr id="6473" name="Google Shape;6473;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4" name="Google Shape;6474;p48"/>
                <p:cNvGrpSpPr/>
                <p:nvPr/>
              </p:nvGrpSpPr>
              <p:grpSpPr>
                <a:xfrm>
                  <a:off x="2051370" y="773516"/>
                  <a:ext cx="777761" cy="656744"/>
                  <a:chOff x="1785083" y="-295196"/>
                  <a:chExt cx="232800" cy="196571"/>
                </a:xfrm>
              </p:grpSpPr>
              <p:sp>
                <p:nvSpPr>
                  <p:cNvPr id="6475" name="Google Shape;6475;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78" name="Google Shape;6478;p48"/>
              <p:cNvGrpSpPr/>
              <p:nvPr/>
            </p:nvGrpSpPr>
            <p:grpSpPr>
              <a:xfrm>
                <a:off x="2400293" y="1028707"/>
                <a:ext cx="342900" cy="342900"/>
                <a:chOff x="1142725" y="669588"/>
                <a:chExt cx="864600" cy="864600"/>
              </a:xfrm>
            </p:grpSpPr>
            <p:sp>
              <p:nvSpPr>
                <p:cNvPr id="6479" name="Google Shape;6479;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0" name="Google Shape;6480;p48"/>
                <p:cNvGrpSpPr/>
                <p:nvPr/>
              </p:nvGrpSpPr>
              <p:grpSpPr>
                <a:xfrm>
                  <a:off x="1235016" y="709362"/>
                  <a:ext cx="680509" cy="785151"/>
                  <a:chOff x="4834325" y="-1032450"/>
                  <a:chExt cx="221975" cy="256100"/>
                </a:xfrm>
              </p:grpSpPr>
              <p:sp>
                <p:nvSpPr>
                  <p:cNvPr id="6481" name="Google Shape;6481;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84" name="Google Shape;6484;p48"/>
              <p:cNvGrpSpPr/>
              <p:nvPr/>
            </p:nvGrpSpPr>
            <p:grpSpPr>
              <a:xfrm>
                <a:off x="2057392" y="1028704"/>
                <a:ext cx="342900" cy="342900"/>
                <a:chOff x="2007950" y="669588"/>
                <a:chExt cx="864600" cy="864600"/>
              </a:xfrm>
            </p:grpSpPr>
            <p:sp>
              <p:nvSpPr>
                <p:cNvPr id="6485" name="Google Shape;6485;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6" name="Google Shape;6486;p48"/>
                <p:cNvGrpSpPr/>
                <p:nvPr/>
              </p:nvGrpSpPr>
              <p:grpSpPr>
                <a:xfrm>
                  <a:off x="2051370" y="773516"/>
                  <a:ext cx="777761" cy="656744"/>
                  <a:chOff x="1785083" y="-295196"/>
                  <a:chExt cx="232800" cy="196571"/>
                </a:xfrm>
              </p:grpSpPr>
              <p:sp>
                <p:nvSpPr>
                  <p:cNvPr id="6487" name="Google Shape;6487;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0" name="Google Shape;6490;p48"/>
              <p:cNvGrpSpPr/>
              <p:nvPr/>
            </p:nvGrpSpPr>
            <p:grpSpPr>
              <a:xfrm>
                <a:off x="1714491" y="1028707"/>
                <a:ext cx="342900" cy="342900"/>
                <a:chOff x="1142725" y="669588"/>
                <a:chExt cx="864600" cy="864600"/>
              </a:xfrm>
            </p:grpSpPr>
            <p:sp>
              <p:nvSpPr>
                <p:cNvPr id="6491" name="Google Shape;6491;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2" name="Google Shape;6492;p48"/>
                <p:cNvGrpSpPr/>
                <p:nvPr/>
              </p:nvGrpSpPr>
              <p:grpSpPr>
                <a:xfrm>
                  <a:off x="1235016" y="709362"/>
                  <a:ext cx="680509" cy="785151"/>
                  <a:chOff x="4834325" y="-1032450"/>
                  <a:chExt cx="221975" cy="256100"/>
                </a:xfrm>
              </p:grpSpPr>
              <p:sp>
                <p:nvSpPr>
                  <p:cNvPr id="6493" name="Google Shape;6493;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6" name="Google Shape;6496;p48"/>
              <p:cNvGrpSpPr/>
              <p:nvPr/>
            </p:nvGrpSpPr>
            <p:grpSpPr>
              <a:xfrm>
                <a:off x="1371590" y="1028704"/>
                <a:ext cx="342900" cy="342900"/>
                <a:chOff x="2007950" y="669588"/>
                <a:chExt cx="864600" cy="864600"/>
              </a:xfrm>
            </p:grpSpPr>
            <p:sp>
              <p:nvSpPr>
                <p:cNvPr id="6497" name="Google Shape;6497;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8" name="Google Shape;6498;p48"/>
                <p:cNvGrpSpPr/>
                <p:nvPr/>
              </p:nvGrpSpPr>
              <p:grpSpPr>
                <a:xfrm>
                  <a:off x="2051370" y="773516"/>
                  <a:ext cx="777761" cy="656744"/>
                  <a:chOff x="1785083" y="-295196"/>
                  <a:chExt cx="232800" cy="196571"/>
                </a:xfrm>
              </p:grpSpPr>
              <p:sp>
                <p:nvSpPr>
                  <p:cNvPr id="6499" name="Google Shape;6499;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02" name="Google Shape;6502;p48"/>
              <p:cNvGrpSpPr/>
              <p:nvPr/>
            </p:nvGrpSpPr>
            <p:grpSpPr>
              <a:xfrm>
                <a:off x="1028696" y="1028703"/>
                <a:ext cx="342894" cy="342894"/>
                <a:chOff x="2873198" y="669574"/>
                <a:chExt cx="875400" cy="875400"/>
              </a:xfrm>
            </p:grpSpPr>
            <p:sp>
              <p:nvSpPr>
                <p:cNvPr id="6503" name="Google Shape;6503;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48"/>
              <p:cNvGrpSpPr/>
              <p:nvPr/>
            </p:nvGrpSpPr>
            <p:grpSpPr>
              <a:xfrm>
                <a:off x="685795" y="1028704"/>
                <a:ext cx="342900" cy="342900"/>
                <a:chOff x="2007950" y="669588"/>
                <a:chExt cx="864600" cy="864600"/>
              </a:xfrm>
            </p:grpSpPr>
            <p:sp>
              <p:nvSpPr>
                <p:cNvPr id="6506" name="Google Shape;6506;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7" name="Google Shape;6507;p48"/>
                <p:cNvGrpSpPr/>
                <p:nvPr/>
              </p:nvGrpSpPr>
              <p:grpSpPr>
                <a:xfrm>
                  <a:off x="2051370" y="773516"/>
                  <a:ext cx="777761" cy="656744"/>
                  <a:chOff x="1785083" y="-295196"/>
                  <a:chExt cx="232800" cy="196571"/>
                </a:xfrm>
              </p:grpSpPr>
              <p:sp>
                <p:nvSpPr>
                  <p:cNvPr id="6508" name="Google Shape;6508;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11" name="Google Shape;6511;p48"/>
              <p:cNvGrpSpPr/>
              <p:nvPr/>
            </p:nvGrpSpPr>
            <p:grpSpPr>
              <a:xfrm>
                <a:off x="3771896" y="1371603"/>
                <a:ext cx="342894" cy="342894"/>
                <a:chOff x="2873198" y="669574"/>
                <a:chExt cx="875400" cy="875400"/>
              </a:xfrm>
            </p:grpSpPr>
            <p:sp>
              <p:nvSpPr>
                <p:cNvPr id="6512" name="Google Shape;6512;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4" name="Google Shape;6514;p48"/>
              <p:cNvGrpSpPr/>
              <p:nvPr/>
            </p:nvGrpSpPr>
            <p:grpSpPr>
              <a:xfrm>
                <a:off x="3424044" y="1371603"/>
                <a:ext cx="342900" cy="342900"/>
                <a:chOff x="1142725" y="669588"/>
                <a:chExt cx="864600" cy="864600"/>
              </a:xfrm>
            </p:grpSpPr>
            <p:sp>
              <p:nvSpPr>
                <p:cNvPr id="6515" name="Google Shape;6515;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6" name="Google Shape;6516;p48"/>
                <p:cNvGrpSpPr/>
                <p:nvPr/>
              </p:nvGrpSpPr>
              <p:grpSpPr>
                <a:xfrm>
                  <a:off x="1235016" y="709362"/>
                  <a:ext cx="680509" cy="785151"/>
                  <a:chOff x="4834325" y="-1032450"/>
                  <a:chExt cx="221975" cy="256100"/>
                </a:xfrm>
              </p:grpSpPr>
              <p:sp>
                <p:nvSpPr>
                  <p:cNvPr id="6517" name="Google Shape;6517;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20" name="Google Shape;6520;p48"/>
              <p:cNvGrpSpPr/>
              <p:nvPr/>
            </p:nvGrpSpPr>
            <p:grpSpPr>
              <a:xfrm>
                <a:off x="3081144" y="1371603"/>
                <a:ext cx="342900" cy="342900"/>
                <a:chOff x="2007950" y="669588"/>
                <a:chExt cx="864600" cy="864600"/>
              </a:xfrm>
            </p:grpSpPr>
            <p:sp>
              <p:nvSpPr>
                <p:cNvPr id="6521" name="Google Shape;6521;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2" name="Google Shape;6522;p48"/>
                <p:cNvGrpSpPr/>
                <p:nvPr/>
              </p:nvGrpSpPr>
              <p:grpSpPr>
                <a:xfrm>
                  <a:off x="2051370" y="773516"/>
                  <a:ext cx="777761" cy="656744"/>
                  <a:chOff x="1785083" y="-295196"/>
                  <a:chExt cx="232800" cy="196571"/>
                </a:xfrm>
              </p:grpSpPr>
              <p:sp>
                <p:nvSpPr>
                  <p:cNvPr id="6523" name="Google Shape;6523;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26" name="Google Shape;6526;p48"/>
              <p:cNvGrpSpPr/>
              <p:nvPr/>
            </p:nvGrpSpPr>
            <p:grpSpPr>
              <a:xfrm>
                <a:off x="2738243" y="1371603"/>
                <a:ext cx="342900" cy="342900"/>
                <a:chOff x="1142725" y="669588"/>
                <a:chExt cx="864600" cy="864600"/>
              </a:xfrm>
            </p:grpSpPr>
            <p:sp>
              <p:nvSpPr>
                <p:cNvPr id="6527" name="Google Shape;6527;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8" name="Google Shape;6528;p48"/>
                <p:cNvGrpSpPr/>
                <p:nvPr/>
              </p:nvGrpSpPr>
              <p:grpSpPr>
                <a:xfrm>
                  <a:off x="1235016" y="709362"/>
                  <a:ext cx="680509" cy="785151"/>
                  <a:chOff x="4834325" y="-1032450"/>
                  <a:chExt cx="221975" cy="256100"/>
                </a:xfrm>
              </p:grpSpPr>
              <p:sp>
                <p:nvSpPr>
                  <p:cNvPr id="6529" name="Google Shape;6529;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2" name="Google Shape;6532;p48"/>
              <p:cNvGrpSpPr/>
              <p:nvPr/>
            </p:nvGrpSpPr>
            <p:grpSpPr>
              <a:xfrm>
                <a:off x="2400296" y="1371603"/>
                <a:ext cx="342894" cy="342894"/>
                <a:chOff x="2873198" y="669574"/>
                <a:chExt cx="875400" cy="875400"/>
              </a:xfrm>
            </p:grpSpPr>
            <p:sp>
              <p:nvSpPr>
                <p:cNvPr id="6533" name="Google Shape;6533;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5" name="Google Shape;6535;p48"/>
              <p:cNvGrpSpPr/>
              <p:nvPr/>
            </p:nvGrpSpPr>
            <p:grpSpPr>
              <a:xfrm>
                <a:off x="2052444" y="1371607"/>
                <a:ext cx="342900" cy="342900"/>
                <a:chOff x="1142725" y="669588"/>
                <a:chExt cx="864600" cy="864600"/>
              </a:xfrm>
            </p:grpSpPr>
            <p:sp>
              <p:nvSpPr>
                <p:cNvPr id="6536" name="Google Shape;653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7" name="Google Shape;6537;p48"/>
                <p:cNvGrpSpPr/>
                <p:nvPr/>
              </p:nvGrpSpPr>
              <p:grpSpPr>
                <a:xfrm>
                  <a:off x="1235016" y="709362"/>
                  <a:ext cx="680509" cy="785151"/>
                  <a:chOff x="4834325" y="-1032450"/>
                  <a:chExt cx="221975" cy="256100"/>
                </a:xfrm>
              </p:grpSpPr>
              <p:sp>
                <p:nvSpPr>
                  <p:cNvPr id="6538" name="Google Shape;653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1" name="Google Shape;6541;p48"/>
              <p:cNvGrpSpPr/>
              <p:nvPr/>
            </p:nvGrpSpPr>
            <p:grpSpPr>
              <a:xfrm>
                <a:off x="1709544" y="1371604"/>
                <a:ext cx="342900" cy="342900"/>
                <a:chOff x="2007950" y="669588"/>
                <a:chExt cx="864600" cy="864600"/>
              </a:xfrm>
            </p:grpSpPr>
            <p:sp>
              <p:nvSpPr>
                <p:cNvPr id="6542" name="Google Shape;654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3" name="Google Shape;6543;p48"/>
                <p:cNvGrpSpPr/>
                <p:nvPr/>
              </p:nvGrpSpPr>
              <p:grpSpPr>
                <a:xfrm>
                  <a:off x="2051370" y="773516"/>
                  <a:ext cx="777761" cy="656744"/>
                  <a:chOff x="1785083" y="-295196"/>
                  <a:chExt cx="232800" cy="196571"/>
                </a:xfrm>
              </p:grpSpPr>
              <p:sp>
                <p:nvSpPr>
                  <p:cNvPr id="6544" name="Google Shape;654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7" name="Google Shape;6547;p48"/>
              <p:cNvGrpSpPr/>
              <p:nvPr/>
            </p:nvGrpSpPr>
            <p:grpSpPr>
              <a:xfrm>
                <a:off x="1366643" y="1371607"/>
                <a:ext cx="342900" cy="342900"/>
                <a:chOff x="1142725" y="669588"/>
                <a:chExt cx="864600" cy="864600"/>
              </a:xfrm>
            </p:grpSpPr>
            <p:sp>
              <p:nvSpPr>
                <p:cNvPr id="6548" name="Google Shape;6548;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9" name="Google Shape;6549;p48"/>
                <p:cNvGrpSpPr/>
                <p:nvPr/>
              </p:nvGrpSpPr>
              <p:grpSpPr>
                <a:xfrm>
                  <a:off x="1235016" y="709362"/>
                  <a:ext cx="680509" cy="785151"/>
                  <a:chOff x="4834325" y="-1032450"/>
                  <a:chExt cx="221975" cy="256100"/>
                </a:xfrm>
              </p:grpSpPr>
              <p:sp>
                <p:nvSpPr>
                  <p:cNvPr id="6550" name="Google Shape;6550;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3" name="Google Shape;6553;p48"/>
              <p:cNvGrpSpPr/>
              <p:nvPr/>
            </p:nvGrpSpPr>
            <p:grpSpPr>
              <a:xfrm>
                <a:off x="1023742" y="1371604"/>
                <a:ext cx="342900" cy="342900"/>
                <a:chOff x="2007950" y="669588"/>
                <a:chExt cx="864600" cy="864600"/>
              </a:xfrm>
            </p:grpSpPr>
            <p:sp>
              <p:nvSpPr>
                <p:cNvPr id="6554" name="Google Shape;6554;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5" name="Google Shape;6555;p48"/>
                <p:cNvGrpSpPr/>
                <p:nvPr/>
              </p:nvGrpSpPr>
              <p:grpSpPr>
                <a:xfrm>
                  <a:off x="2051370" y="773516"/>
                  <a:ext cx="777761" cy="656744"/>
                  <a:chOff x="1785083" y="-295196"/>
                  <a:chExt cx="232800" cy="196571"/>
                </a:xfrm>
              </p:grpSpPr>
              <p:sp>
                <p:nvSpPr>
                  <p:cNvPr id="6556" name="Google Shape;6556;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9" name="Google Shape;6559;p48"/>
              <p:cNvGrpSpPr/>
              <p:nvPr/>
            </p:nvGrpSpPr>
            <p:grpSpPr>
              <a:xfrm>
                <a:off x="680841" y="1371607"/>
                <a:ext cx="342900" cy="342900"/>
                <a:chOff x="1142725" y="669588"/>
                <a:chExt cx="864600" cy="864600"/>
              </a:xfrm>
            </p:grpSpPr>
            <p:sp>
              <p:nvSpPr>
                <p:cNvPr id="6560" name="Google Shape;6560;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1" name="Google Shape;6561;p48"/>
                <p:cNvGrpSpPr/>
                <p:nvPr/>
              </p:nvGrpSpPr>
              <p:grpSpPr>
                <a:xfrm>
                  <a:off x="1235016" y="709362"/>
                  <a:ext cx="680509" cy="785151"/>
                  <a:chOff x="4834325" y="-1032450"/>
                  <a:chExt cx="221975" cy="256100"/>
                </a:xfrm>
              </p:grpSpPr>
              <p:sp>
                <p:nvSpPr>
                  <p:cNvPr id="6562" name="Google Shape;6562;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5" name="Google Shape;6565;p48"/>
              <p:cNvGrpSpPr/>
              <p:nvPr/>
            </p:nvGrpSpPr>
            <p:grpSpPr>
              <a:xfrm>
                <a:off x="3771894" y="1718740"/>
                <a:ext cx="342900" cy="342900"/>
                <a:chOff x="1142725" y="669588"/>
                <a:chExt cx="864600" cy="864600"/>
              </a:xfrm>
            </p:grpSpPr>
            <p:sp>
              <p:nvSpPr>
                <p:cNvPr id="6566" name="Google Shape;656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7" name="Google Shape;6567;p48"/>
                <p:cNvGrpSpPr/>
                <p:nvPr/>
              </p:nvGrpSpPr>
              <p:grpSpPr>
                <a:xfrm>
                  <a:off x="1235016" y="709362"/>
                  <a:ext cx="680509" cy="785151"/>
                  <a:chOff x="4834325" y="-1032450"/>
                  <a:chExt cx="221975" cy="256100"/>
                </a:xfrm>
              </p:grpSpPr>
              <p:sp>
                <p:nvSpPr>
                  <p:cNvPr id="6568" name="Google Shape;656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1" name="Google Shape;6571;p48"/>
              <p:cNvGrpSpPr/>
              <p:nvPr/>
            </p:nvGrpSpPr>
            <p:grpSpPr>
              <a:xfrm>
                <a:off x="3428993" y="1718740"/>
                <a:ext cx="342900" cy="342900"/>
                <a:chOff x="2007950" y="669588"/>
                <a:chExt cx="864600" cy="864600"/>
              </a:xfrm>
            </p:grpSpPr>
            <p:sp>
              <p:nvSpPr>
                <p:cNvPr id="6572" name="Google Shape;657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3" name="Google Shape;6573;p48"/>
                <p:cNvGrpSpPr/>
                <p:nvPr/>
              </p:nvGrpSpPr>
              <p:grpSpPr>
                <a:xfrm>
                  <a:off x="2051370" y="773516"/>
                  <a:ext cx="777761" cy="656744"/>
                  <a:chOff x="1785083" y="-295196"/>
                  <a:chExt cx="232800" cy="196571"/>
                </a:xfrm>
              </p:grpSpPr>
              <p:sp>
                <p:nvSpPr>
                  <p:cNvPr id="6574" name="Google Shape;657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7" name="Google Shape;6577;p48"/>
              <p:cNvGrpSpPr/>
              <p:nvPr/>
            </p:nvGrpSpPr>
            <p:grpSpPr>
              <a:xfrm>
                <a:off x="3086092" y="1718740"/>
                <a:ext cx="342900" cy="342900"/>
                <a:chOff x="1142725" y="669588"/>
                <a:chExt cx="864600" cy="864600"/>
              </a:xfrm>
            </p:grpSpPr>
            <p:sp>
              <p:nvSpPr>
                <p:cNvPr id="6578" name="Google Shape;6578;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9" name="Google Shape;6579;p48"/>
                <p:cNvGrpSpPr/>
                <p:nvPr/>
              </p:nvGrpSpPr>
              <p:grpSpPr>
                <a:xfrm>
                  <a:off x="1235016" y="709362"/>
                  <a:ext cx="680509" cy="785151"/>
                  <a:chOff x="4834325" y="-1032450"/>
                  <a:chExt cx="221975" cy="256100"/>
                </a:xfrm>
              </p:grpSpPr>
              <p:sp>
                <p:nvSpPr>
                  <p:cNvPr id="6580" name="Google Shape;6580;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83" name="Google Shape;6583;p48"/>
              <p:cNvGrpSpPr/>
              <p:nvPr/>
            </p:nvGrpSpPr>
            <p:grpSpPr>
              <a:xfrm>
                <a:off x="2743191" y="1718740"/>
                <a:ext cx="342900" cy="342900"/>
                <a:chOff x="2007950" y="669588"/>
                <a:chExt cx="864600" cy="864600"/>
              </a:xfrm>
            </p:grpSpPr>
            <p:sp>
              <p:nvSpPr>
                <p:cNvPr id="6584" name="Google Shape;6584;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5" name="Google Shape;6585;p48"/>
                <p:cNvGrpSpPr/>
                <p:nvPr/>
              </p:nvGrpSpPr>
              <p:grpSpPr>
                <a:xfrm>
                  <a:off x="2051370" y="773516"/>
                  <a:ext cx="777761" cy="656744"/>
                  <a:chOff x="1785083" y="-295196"/>
                  <a:chExt cx="232800" cy="196571"/>
                </a:xfrm>
              </p:grpSpPr>
              <p:sp>
                <p:nvSpPr>
                  <p:cNvPr id="6586" name="Google Shape;6586;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89" name="Google Shape;6589;p48"/>
              <p:cNvGrpSpPr/>
              <p:nvPr/>
            </p:nvGrpSpPr>
            <p:grpSpPr>
              <a:xfrm>
                <a:off x="2400290" y="1718740"/>
                <a:ext cx="342900" cy="342900"/>
                <a:chOff x="1142725" y="669588"/>
                <a:chExt cx="864600" cy="864600"/>
              </a:xfrm>
            </p:grpSpPr>
            <p:sp>
              <p:nvSpPr>
                <p:cNvPr id="6590" name="Google Shape;6590;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1" name="Google Shape;6591;p48"/>
                <p:cNvGrpSpPr/>
                <p:nvPr/>
              </p:nvGrpSpPr>
              <p:grpSpPr>
                <a:xfrm>
                  <a:off x="1235016" y="709362"/>
                  <a:ext cx="680509" cy="785151"/>
                  <a:chOff x="4834325" y="-1032450"/>
                  <a:chExt cx="221975" cy="256100"/>
                </a:xfrm>
              </p:grpSpPr>
              <p:sp>
                <p:nvSpPr>
                  <p:cNvPr id="6592" name="Google Shape;6592;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5" name="Google Shape;6595;p48"/>
              <p:cNvGrpSpPr/>
              <p:nvPr/>
            </p:nvGrpSpPr>
            <p:grpSpPr>
              <a:xfrm>
                <a:off x="2057389" y="1718740"/>
                <a:ext cx="342900" cy="342900"/>
                <a:chOff x="2007950" y="669588"/>
                <a:chExt cx="864600" cy="864600"/>
              </a:xfrm>
            </p:grpSpPr>
            <p:sp>
              <p:nvSpPr>
                <p:cNvPr id="6596" name="Google Shape;6596;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7" name="Google Shape;6597;p48"/>
                <p:cNvGrpSpPr/>
                <p:nvPr/>
              </p:nvGrpSpPr>
              <p:grpSpPr>
                <a:xfrm>
                  <a:off x="2051370" y="773516"/>
                  <a:ext cx="777761" cy="656744"/>
                  <a:chOff x="1785083" y="-295196"/>
                  <a:chExt cx="232800" cy="196571"/>
                </a:xfrm>
              </p:grpSpPr>
              <p:sp>
                <p:nvSpPr>
                  <p:cNvPr id="6598" name="Google Shape;6598;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01" name="Google Shape;6601;p48"/>
              <p:cNvGrpSpPr/>
              <p:nvPr/>
            </p:nvGrpSpPr>
            <p:grpSpPr>
              <a:xfrm>
                <a:off x="1714494" y="1718740"/>
                <a:ext cx="342894" cy="342894"/>
                <a:chOff x="2873198" y="669574"/>
                <a:chExt cx="875400" cy="875400"/>
              </a:xfrm>
            </p:grpSpPr>
            <p:sp>
              <p:nvSpPr>
                <p:cNvPr id="6602" name="Google Shape;6602;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4" name="Google Shape;6604;p48"/>
              <p:cNvGrpSpPr/>
              <p:nvPr/>
            </p:nvGrpSpPr>
            <p:grpSpPr>
              <a:xfrm>
                <a:off x="1371593" y="1718740"/>
                <a:ext cx="342900" cy="342900"/>
                <a:chOff x="2007950" y="669588"/>
                <a:chExt cx="864600" cy="864600"/>
              </a:xfrm>
            </p:grpSpPr>
            <p:sp>
              <p:nvSpPr>
                <p:cNvPr id="6605" name="Google Shape;6605;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6" name="Google Shape;6606;p48"/>
                <p:cNvGrpSpPr/>
                <p:nvPr/>
              </p:nvGrpSpPr>
              <p:grpSpPr>
                <a:xfrm>
                  <a:off x="2051370" y="773516"/>
                  <a:ext cx="777761" cy="656744"/>
                  <a:chOff x="1785083" y="-295196"/>
                  <a:chExt cx="232800" cy="196571"/>
                </a:xfrm>
              </p:grpSpPr>
              <p:sp>
                <p:nvSpPr>
                  <p:cNvPr id="6607" name="Google Shape;6607;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0" name="Google Shape;6610;p48"/>
              <p:cNvGrpSpPr/>
              <p:nvPr/>
            </p:nvGrpSpPr>
            <p:grpSpPr>
              <a:xfrm>
                <a:off x="1028692" y="1718740"/>
                <a:ext cx="342900" cy="342900"/>
                <a:chOff x="1142725" y="669588"/>
                <a:chExt cx="864600" cy="864600"/>
              </a:xfrm>
            </p:grpSpPr>
            <p:sp>
              <p:nvSpPr>
                <p:cNvPr id="6611" name="Google Shape;6611;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2" name="Google Shape;6612;p48"/>
                <p:cNvGrpSpPr/>
                <p:nvPr/>
              </p:nvGrpSpPr>
              <p:grpSpPr>
                <a:xfrm>
                  <a:off x="1235016" y="709362"/>
                  <a:ext cx="680509" cy="785151"/>
                  <a:chOff x="4834325" y="-1032450"/>
                  <a:chExt cx="221975" cy="256100"/>
                </a:xfrm>
              </p:grpSpPr>
              <p:sp>
                <p:nvSpPr>
                  <p:cNvPr id="6613" name="Google Shape;6613;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6" name="Google Shape;6616;p48"/>
              <p:cNvGrpSpPr/>
              <p:nvPr/>
            </p:nvGrpSpPr>
            <p:grpSpPr>
              <a:xfrm>
                <a:off x="685791" y="1718740"/>
                <a:ext cx="342900" cy="342900"/>
                <a:chOff x="2007950" y="669588"/>
                <a:chExt cx="864600" cy="864600"/>
              </a:xfrm>
            </p:grpSpPr>
            <p:sp>
              <p:nvSpPr>
                <p:cNvPr id="6617" name="Google Shape;6617;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8" name="Google Shape;6618;p48"/>
                <p:cNvGrpSpPr/>
                <p:nvPr/>
              </p:nvGrpSpPr>
              <p:grpSpPr>
                <a:xfrm>
                  <a:off x="2051370" y="773516"/>
                  <a:ext cx="777761" cy="656744"/>
                  <a:chOff x="1785083" y="-295196"/>
                  <a:chExt cx="232800" cy="196571"/>
                </a:xfrm>
              </p:grpSpPr>
              <p:sp>
                <p:nvSpPr>
                  <p:cNvPr id="6619" name="Google Shape;6619;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2" name="Google Shape;6622;p48"/>
              <p:cNvGrpSpPr/>
              <p:nvPr/>
            </p:nvGrpSpPr>
            <p:grpSpPr>
              <a:xfrm>
                <a:off x="3766943" y="2065890"/>
                <a:ext cx="342900" cy="342900"/>
                <a:chOff x="2007950" y="669588"/>
                <a:chExt cx="864600" cy="864600"/>
              </a:xfrm>
            </p:grpSpPr>
            <p:sp>
              <p:nvSpPr>
                <p:cNvPr id="6623" name="Google Shape;6623;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4" name="Google Shape;6624;p48"/>
                <p:cNvGrpSpPr/>
                <p:nvPr/>
              </p:nvGrpSpPr>
              <p:grpSpPr>
                <a:xfrm>
                  <a:off x="2051370" y="773516"/>
                  <a:ext cx="777761" cy="656744"/>
                  <a:chOff x="1785083" y="-295196"/>
                  <a:chExt cx="232800" cy="196571"/>
                </a:xfrm>
              </p:grpSpPr>
              <p:sp>
                <p:nvSpPr>
                  <p:cNvPr id="6625" name="Google Shape;6625;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8" name="Google Shape;6628;p48"/>
              <p:cNvGrpSpPr/>
              <p:nvPr/>
            </p:nvGrpSpPr>
            <p:grpSpPr>
              <a:xfrm>
                <a:off x="3424538" y="2065890"/>
                <a:ext cx="342900" cy="342900"/>
                <a:chOff x="1142725" y="669588"/>
                <a:chExt cx="864600" cy="864600"/>
              </a:xfrm>
            </p:grpSpPr>
            <p:sp>
              <p:nvSpPr>
                <p:cNvPr id="6629" name="Google Shape;6629;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0" name="Google Shape;6630;p48"/>
                <p:cNvGrpSpPr/>
                <p:nvPr/>
              </p:nvGrpSpPr>
              <p:grpSpPr>
                <a:xfrm>
                  <a:off x="1235016" y="709362"/>
                  <a:ext cx="680509" cy="785151"/>
                  <a:chOff x="4834325" y="-1032450"/>
                  <a:chExt cx="221975" cy="256100"/>
                </a:xfrm>
              </p:grpSpPr>
              <p:sp>
                <p:nvSpPr>
                  <p:cNvPr id="6631" name="Google Shape;6631;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34" name="Google Shape;6634;p48"/>
              <p:cNvGrpSpPr/>
              <p:nvPr/>
            </p:nvGrpSpPr>
            <p:grpSpPr>
              <a:xfrm>
                <a:off x="3082139" y="2065890"/>
                <a:ext cx="342894" cy="342894"/>
                <a:chOff x="2873198" y="669574"/>
                <a:chExt cx="875400" cy="875400"/>
              </a:xfrm>
            </p:grpSpPr>
            <p:sp>
              <p:nvSpPr>
                <p:cNvPr id="6635" name="Google Shape;6635;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7" name="Google Shape;6637;p48"/>
              <p:cNvGrpSpPr/>
              <p:nvPr/>
            </p:nvGrpSpPr>
            <p:grpSpPr>
              <a:xfrm>
                <a:off x="2739733" y="2065890"/>
                <a:ext cx="342900" cy="342900"/>
                <a:chOff x="1142725" y="669588"/>
                <a:chExt cx="864600" cy="864600"/>
              </a:xfrm>
            </p:grpSpPr>
            <p:sp>
              <p:nvSpPr>
                <p:cNvPr id="6638" name="Google Shape;6638;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9" name="Google Shape;6639;p48"/>
                <p:cNvGrpSpPr/>
                <p:nvPr/>
              </p:nvGrpSpPr>
              <p:grpSpPr>
                <a:xfrm>
                  <a:off x="1235016" y="709362"/>
                  <a:ext cx="680509" cy="785151"/>
                  <a:chOff x="4834325" y="-1032450"/>
                  <a:chExt cx="221975" cy="256100"/>
                </a:xfrm>
              </p:grpSpPr>
              <p:sp>
                <p:nvSpPr>
                  <p:cNvPr id="6640" name="Google Shape;6640;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3" name="Google Shape;6643;p48"/>
              <p:cNvGrpSpPr/>
              <p:nvPr/>
            </p:nvGrpSpPr>
            <p:grpSpPr>
              <a:xfrm>
                <a:off x="2397328" y="2065890"/>
                <a:ext cx="342900" cy="342900"/>
                <a:chOff x="2007950" y="669588"/>
                <a:chExt cx="864600" cy="864600"/>
              </a:xfrm>
            </p:grpSpPr>
            <p:sp>
              <p:nvSpPr>
                <p:cNvPr id="6644" name="Google Shape;6644;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5" name="Google Shape;6645;p48"/>
                <p:cNvGrpSpPr/>
                <p:nvPr/>
              </p:nvGrpSpPr>
              <p:grpSpPr>
                <a:xfrm>
                  <a:off x="2051370" y="773516"/>
                  <a:ext cx="777761" cy="656744"/>
                  <a:chOff x="1785083" y="-295196"/>
                  <a:chExt cx="232800" cy="196571"/>
                </a:xfrm>
              </p:grpSpPr>
              <p:sp>
                <p:nvSpPr>
                  <p:cNvPr id="6646" name="Google Shape;6646;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9" name="Google Shape;6649;p48"/>
              <p:cNvGrpSpPr/>
              <p:nvPr/>
            </p:nvGrpSpPr>
            <p:grpSpPr>
              <a:xfrm>
                <a:off x="2054923" y="2065890"/>
                <a:ext cx="342900" cy="342900"/>
                <a:chOff x="1142725" y="669588"/>
                <a:chExt cx="864600" cy="864600"/>
              </a:xfrm>
            </p:grpSpPr>
            <p:sp>
              <p:nvSpPr>
                <p:cNvPr id="6650" name="Google Shape;6650;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1" name="Google Shape;6651;p48"/>
                <p:cNvGrpSpPr/>
                <p:nvPr/>
              </p:nvGrpSpPr>
              <p:grpSpPr>
                <a:xfrm>
                  <a:off x="1235016" y="709362"/>
                  <a:ext cx="680509" cy="785151"/>
                  <a:chOff x="4834325" y="-1032450"/>
                  <a:chExt cx="221975" cy="256100"/>
                </a:xfrm>
              </p:grpSpPr>
              <p:sp>
                <p:nvSpPr>
                  <p:cNvPr id="6652" name="Google Shape;6652;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5" name="Google Shape;6655;p48"/>
              <p:cNvGrpSpPr/>
              <p:nvPr/>
            </p:nvGrpSpPr>
            <p:grpSpPr>
              <a:xfrm>
                <a:off x="3771890" y="2755953"/>
                <a:ext cx="342900" cy="342900"/>
                <a:chOff x="2007950" y="669588"/>
                <a:chExt cx="864600" cy="864600"/>
              </a:xfrm>
            </p:grpSpPr>
            <p:sp>
              <p:nvSpPr>
                <p:cNvPr id="6656" name="Google Shape;6656;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7" name="Google Shape;6657;p48"/>
                <p:cNvGrpSpPr/>
                <p:nvPr/>
              </p:nvGrpSpPr>
              <p:grpSpPr>
                <a:xfrm>
                  <a:off x="2051370" y="773516"/>
                  <a:ext cx="777761" cy="656744"/>
                  <a:chOff x="1785083" y="-295196"/>
                  <a:chExt cx="232800" cy="196571"/>
                </a:xfrm>
              </p:grpSpPr>
              <p:sp>
                <p:nvSpPr>
                  <p:cNvPr id="6658" name="Google Shape;6658;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1" name="Google Shape;6661;p48"/>
              <p:cNvGrpSpPr/>
              <p:nvPr/>
            </p:nvGrpSpPr>
            <p:grpSpPr>
              <a:xfrm>
                <a:off x="3420090" y="2755953"/>
                <a:ext cx="342900" cy="342900"/>
                <a:chOff x="1142725" y="669588"/>
                <a:chExt cx="864600" cy="864600"/>
              </a:xfrm>
            </p:grpSpPr>
            <p:sp>
              <p:nvSpPr>
                <p:cNvPr id="6662" name="Google Shape;6662;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3" name="Google Shape;6663;p48"/>
                <p:cNvGrpSpPr/>
                <p:nvPr/>
              </p:nvGrpSpPr>
              <p:grpSpPr>
                <a:xfrm>
                  <a:off x="1235016" y="709362"/>
                  <a:ext cx="680509" cy="785151"/>
                  <a:chOff x="4834325" y="-1032450"/>
                  <a:chExt cx="221975" cy="256100"/>
                </a:xfrm>
              </p:grpSpPr>
              <p:sp>
                <p:nvSpPr>
                  <p:cNvPr id="6664" name="Google Shape;6664;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7" name="Google Shape;6667;p48"/>
              <p:cNvGrpSpPr/>
              <p:nvPr/>
            </p:nvGrpSpPr>
            <p:grpSpPr>
              <a:xfrm>
                <a:off x="3078179" y="2755953"/>
                <a:ext cx="342900" cy="342900"/>
                <a:chOff x="2007950" y="669588"/>
                <a:chExt cx="864600" cy="864600"/>
              </a:xfrm>
            </p:grpSpPr>
            <p:sp>
              <p:nvSpPr>
                <p:cNvPr id="6668" name="Google Shape;6668;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9" name="Google Shape;6669;p48"/>
                <p:cNvGrpSpPr/>
                <p:nvPr/>
              </p:nvGrpSpPr>
              <p:grpSpPr>
                <a:xfrm>
                  <a:off x="2051370" y="773516"/>
                  <a:ext cx="777761" cy="656744"/>
                  <a:chOff x="1785083" y="-295196"/>
                  <a:chExt cx="232800" cy="196571"/>
                </a:xfrm>
              </p:grpSpPr>
              <p:sp>
                <p:nvSpPr>
                  <p:cNvPr id="6670" name="Google Shape;6670;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3" name="Google Shape;6673;p48"/>
              <p:cNvGrpSpPr/>
              <p:nvPr/>
            </p:nvGrpSpPr>
            <p:grpSpPr>
              <a:xfrm>
                <a:off x="2736268" y="2755953"/>
                <a:ext cx="342900" cy="342900"/>
                <a:chOff x="1142725" y="669588"/>
                <a:chExt cx="864600" cy="864600"/>
              </a:xfrm>
            </p:grpSpPr>
            <p:sp>
              <p:nvSpPr>
                <p:cNvPr id="6674" name="Google Shape;6674;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5" name="Google Shape;6675;p48"/>
                <p:cNvGrpSpPr/>
                <p:nvPr/>
              </p:nvGrpSpPr>
              <p:grpSpPr>
                <a:xfrm>
                  <a:off x="1235016" y="709362"/>
                  <a:ext cx="680509" cy="785151"/>
                  <a:chOff x="4834325" y="-1032450"/>
                  <a:chExt cx="221975" cy="256100"/>
                </a:xfrm>
              </p:grpSpPr>
              <p:sp>
                <p:nvSpPr>
                  <p:cNvPr id="6676" name="Google Shape;6676;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9" name="Google Shape;6679;p48"/>
              <p:cNvGrpSpPr/>
              <p:nvPr/>
            </p:nvGrpSpPr>
            <p:grpSpPr>
              <a:xfrm>
                <a:off x="2394356" y="2755953"/>
                <a:ext cx="342900" cy="342900"/>
                <a:chOff x="2007950" y="669588"/>
                <a:chExt cx="864600" cy="864600"/>
              </a:xfrm>
            </p:grpSpPr>
            <p:sp>
              <p:nvSpPr>
                <p:cNvPr id="6680" name="Google Shape;6680;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1" name="Google Shape;6681;p48"/>
                <p:cNvGrpSpPr/>
                <p:nvPr/>
              </p:nvGrpSpPr>
              <p:grpSpPr>
                <a:xfrm>
                  <a:off x="2051370" y="773516"/>
                  <a:ext cx="777761" cy="656744"/>
                  <a:chOff x="1785083" y="-295196"/>
                  <a:chExt cx="232800" cy="196571"/>
                </a:xfrm>
              </p:grpSpPr>
              <p:sp>
                <p:nvSpPr>
                  <p:cNvPr id="6682" name="Google Shape;6682;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5" name="Google Shape;6685;p48"/>
              <p:cNvGrpSpPr/>
              <p:nvPr/>
            </p:nvGrpSpPr>
            <p:grpSpPr>
              <a:xfrm>
                <a:off x="3771901" y="2413040"/>
                <a:ext cx="342900" cy="342900"/>
                <a:chOff x="1142725" y="669588"/>
                <a:chExt cx="864600" cy="864600"/>
              </a:xfrm>
            </p:grpSpPr>
            <p:sp>
              <p:nvSpPr>
                <p:cNvPr id="6686" name="Google Shape;668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7" name="Google Shape;6687;p48"/>
                <p:cNvGrpSpPr/>
                <p:nvPr/>
              </p:nvGrpSpPr>
              <p:grpSpPr>
                <a:xfrm>
                  <a:off x="1235016" y="709362"/>
                  <a:ext cx="680509" cy="785151"/>
                  <a:chOff x="4834325" y="-1032450"/>
                  <a:chExt cx="221975" cy="256100"/>
                </a:xfrm>
              </p:grpSpPr>
              <p:sp>
                <p:nvSpPr>
                  <p:cNvPr id="6688" name="Google Shape;668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1" name="Google Shape;6691;p48"/>
              <p:cNvGrpSpPr/>
              <p:nvPr/>
            </p:nvGrpSpPr>
            <p:grpSpPr>
              <a:xfrm>
                <a:off x="3429989" y="2413040"/>
                <a:ext cx="342900" cy="342900"/>
                <a:chOff x="2007950" y="669588"/>
                <a:chExt cx="864600" cy="864600"/>
              </a:xfrm>
            </p:grpSpPr>
            <p:sp>
              <p:nvSpPr>
                <p:cNvPr id="6692" name="Google Shape;669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3" name="Google Shape;6693;p48"/>
                <p:cNvGrpSpPr/>
                <p:nvPr/>
              </p:nvGrpSpPr>
              <p:grpSpPr>
                <a:xfrm>
                  <a:off x="2051370" y="773516"/>
                  <a:ext cx="777761" cy="656744"/>
                  <a:chOff x="1785083" y="-295196"/>
                  <a:chExt cx="232800" cy="196571"/>
                </a:xfrm>
              </p:grpSpPr>
              <p:sp>
                <p:nvSpPr>
                  <p:cNvPr id="6694" name="Google Shape;669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7" name="Google Shape;6697;p48"/>
              <p:cNvGrpSpPr/>
              <p:nvPr/>
            </p:nvGrpSpPr>
            <p:grpSpPr>
              <a:xfrm>
                <a:off x="3088076" y="2413040"/>
                <a:ext cx="342900" cy="342900"/>
                <a:chOff x="1142725" y="669588"/>
                <a:chExt cx="864600" cy="864600"/>
              </a:xfrm>
            </p:grpSpPr>
            <p:sp>
              <p:nvSpPr>
                <p:cNvPr id="6698" name="Google Shape;6698;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9" name="Google Shape;6699;p48"/>
                <p:cNvGrpSpPr/>
                <p:nvPr/>
              </p:nvGrpSpPr>
              <p:grpSpPr>
                <a:xfrm>
                  <a:off x="1235016" y="709362"/>
                  <a:ext cx="680509" cy="785151"/>
                  <a:chOff x="4834325" y="-1032450"/>
                  <a:chExt cx="221975" cy="256100"/>
                </a:xfrm>
              </p:grpSpPr>
              <p:sp>
                <p:nvSpPr>
                  <p:cNvPr id="6700" name="Google Shape;6700;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3" name="Google Shape;6703;p48"/>
              <p:cNvGrpSpPr/>
              <p:nvPr/>
            </p:nvGrpSpPr>
            <p:grpSpPr>
              <a:xfrm>
                <a:off x="2746164" y="2413040"/>
                <a:ext cx="342900" cy="342900"/>
                <a:chOff x="2007950" y="669588"/>
                <a:chExt cx="864600" cy="864600"/>
              </a:xfrm>
            </p:grpSpPr>
            <p:sp>
              <p:nvSpPr>
                <p:cNvPr id="6704" name="Google Shape;6704;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5" name="Google Shape;6705;p48"/>
                <p:cNvGrpSpPr/>
                <p:nvPr/>
              </p:nvGrpSpPr>
              <p:grpSpPr>
                <a:xfrm>
                  <a:off x="2051370" y="773516"/>
                  <a:ext cx="777761" cy="656744"/>
                  <a:chOff x="1785083" y="-295196"/>
                  <a:chExt cx="232800" cy="196571"/>
                </a:xfrm>
              </p:grpSpPr>
              <p:sp>
                <p:nvSpPr>
                  <p:cNvPr id="6706" name="Google Shape;6706;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9" name="Google Shape;6709;p48"/>
              <p:cNvGrpSpPr/>
              <p:nvPr/>
            </p:nvGrpSpPr>
            <p:grpSpPr>
              <a:xfrm>
                <a:off x="2404258" y="2413040"/>
                <a:ext cx="342894" cy="342894"/>
                <a:chOff x="2873198" y="669574"/>
                <a:chExt cx="875400" cy="875400"/>
              </a:xfrm>
            </p:grpSpPr>
            <p:sp>
              <p:nvSpPr>
                <p:cNvPr id="6710" name="Google Shape;6710;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2" name="Google Shape;6712;p48"/>
              <p:cNvGrpSpPr/>
              <p:nvPr/>
            </p:nvGrpSpPr>
            <p:grpSpPr>
              <a:xfrm>
                <a:off x="2062345" y="2413040"/>
                <a:ext cx="342900" cy="342900"/>
                <a:chOff x="2007950" y="669588"/>
                <a:chExt cx="864600" cy="864600"/>
              </a:xfrm>
            </p:grpSpPr>
            <p:sp>
              <p:nvSpPr>
                <p:cNvPr id="6713" name="Google Shape;6713;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4" name="Google Shape;6714;p48"/>
                <p:cNvGrpSpPr/>
                <p:nvPr/>
              </p:nvGrpSpPr>
              <p:grpSpPr>
                <a:xfrm>
                  <a:off x="2051370" y="773516"/>
                  <a:ext cx="777761" cy="656744"/>
                  <a:chOff x="1785083" y="-295196"/>
                  <a:chExt cx="232800" cy="196571"/>
                </a:xfrm>
              </p:grpSpPr>
              <p:sp>
                <p:nvSpPr>
                  <p:cNvPr id="6715" name="Google Shape;6715;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8" name="Google Shape;6718;p48"/>
              <p:cNvGrpSpPr/>
              <p:nvPr/>
            </p:nvGrpSpPr>
            <p:grpSpPr>
              <a:xfrm>
                <a:off x="1720433" y="2413040"/>
                <a:ext cx="342900" cy="342900"/>
                <a:chOff x="1142725" y="669588"/>
                <a:chExt cx="864600" cy="864600"/>
              </a:xfrm>
            </p:grpSpPr>
            <p:sp>
              <p:nvSpPr>
                <p:cNvPr id="6719" name="Google Shape;6719;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0" name="Google Shape;6720;p48"/>
                <p:cNvGrpSpPr/>
                <p:nvPr/>
              </p:nvGrpSpPr>
              <p:grpSpPr>
                <a:xfrm>
                  <a:off x="1235016" y="709362"/>
                  <a:ext cx="680509" cy="785151"/>
                  <a:chOff x="4834325" y="-1032450"/>
                  <a:chExt cx="221975" cy="256100"/>
                </a:xfrm>
              </p:grpSpPr>
              <p:sp>
                <p:nvSpPr>
                  <p:cNvPr id="6721" name="Google Shape;6721;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4" name="Google Shape;6724;p48"/>
              <p:cNvGrpSpPr/>
              <p:nvPr/>
            </p:nvGrpSpPr>
            <p:grpSpPr>
              <a:xfrm>
                <a:off x="1378520" y="2413040"/>
                <a:ext cx="342900" cy="342900"/>
                <a:chOff x="2007950" y="669588"/>
                <a:chExt cx="864600" cy="864600"/>
              </a:xfrm>
            </p:grpSpPr>
            <p:sp>
              <p:nvSpPr>
                <p:cNvPr id="6725" name="Google Shape;6725;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6" name="Google Shape;6726;p48"/>
                <p:cNvGrpSpPr/>
                <p:nvPr/>
              </p:nvGrpSpPr>
              <p:grpSpPr>
                <a:xfrm>
                  <a:off x="2051370" y="773516"/>
                  <a:ext cx="777761" cy="656744"/>
                  <a:chOff x="1785083" y="-295196"/>
                  <a:chExt cx="232800" cy="196571"/>
                </a:xfrm>
              </p:grpSpPr>
              <p:sp>
                <p:nvSpPr>
                  <p:cNvPr id="6727" name="Google Shape;6727;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0" name="Google Shape;6730;p48"/>
              <p:cNvGrpSpPr/>
              <p:nvPr/>
            </p:nvGrpSpPr>
            <p:grpSpPr>
              <a:xfrm>
                <a:off x="1036614" y="2413040"/>
                <a:ext cx="342894" cy="342894"/>
                <a:chOff x="2873198" y="669574"/>
                <a:chExt cx="875400" cy="875400"/>
              </a:xfrm>
            </p:grpSpPr>
            <p:sp>
              <p:nvSpPr>
                <p:cNvPr id="6731" name="Google Shape;6731;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48"/>
              <p:cNvGrpSpPr/>
              <p:nvPr/>
            </p:nvGrpSpPr>
            <p:grpSpPr>
              <a:xfrm>
                <a:off x="694701" y="2413040"/>
                <a:ext cx="342900" cy="342900"/>
                <a:chOff x="2007950" y="669588"/>
                <a:chExt cx="864600" cy="864600"/>
              </a:xfrm>
            </p:grpSpPr>
            <p:sp>
              <p:nvSpPr>
                <p:cNvPr id="6734" name="Google Shape;6734;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5" name="Google Shape;6735;p48"/>
                <p:cNvGrpSpPr/>
                <p:nvPr/>
              </p:nvGrpSpPr>
              <p:grpSpPr>
                <a:xfrm>
                  <a:off x="2051370" y="773516"/>
                  <a:ext cx="777761" cy="656744"/>
                  <a:chOff x="1785083" y="-295196"/>
                  <a:chExt cx="232800" cy="196571"/>
                </a:xfrm>
              </p:grpSpPr>
              <p:sp>
                <p:nvSpPr>
                  <p:cNvPr id="6736" name="Google Shape;6736;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9" name="Google Shape;6739;p48"/>
              <p:cNvGrpSpPr/>
              <p:nvPr/>
            </p:nvGrpSpPr>
            <p:grpSpPr>
              <a:xfrm>
                <a:off x="3771896" y="3098853"/>
                <a:ext cx="342894" cy="342894"/>
                <a:chOff x="2873198" y="669574"/>
                <a:chExt cx="875400" cy="875400"/>
              </a:xfrm>
            </p:grpSpPr>
            <p:sp>
              <p:nvSpPr>
                <p:cNvPr id="6740" name="Google Shape;6740;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48"/>
              <p:cNvGrpSpPr/>
              <p:nvPr/>
            </p:nvGrpSpPr>
            <p:grpSpPr>
              <a:xfrm>
                <a:off x="2052445" y="2755953"/>
                <a:ext cx="342900" cy="342900"/>
                <a:chOff x="1142725" y="669588"/>
                <a:chExt cx="864600" cy="864600"/>
              </a:xfrm>
            </p:grpSpPr>
            <p:sp>
              <p:nvSpPr>
                <p:cNvPr id="6743" name="Google Shape;6743;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4" name="Google Shape;6744;p48"/>
                <p:cNvGrpSpPr/>
                <p:nvPr/>
              </p:nvGrpSpPr>
              <p:grpSpPr>
                <a:xfrm>
                  <a:off x="1235016" y="709362"/>
                  <a:ext cx="680509" cy="785151"/>
                  <a:chOff x="4834325" y="-1032450"/>
                  <a:chExt cx="221975" cy="256100"/>
                </a:xfrm>
              </p:grpSpPr>
              <p:sp>
                <p:nvSpPr>
                  <p:cNvPr id="6745" name="Google Shape;6745;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8" name="Google Shape;6748;p48"/>
              <p:cNvGrpSpPr/>
              <p:nvPr/>
            </p:nvGrpSpPr>
            <p:grpSpPr>
              <a:xfrm>
                <a:off x="1710534" y="2755953"/>
                <a:ext cx="342900" cy="342900"/>
                <a:chOff x="2007950" y="669588"/>
                <a:chExt cx="864600" cy="864600"/>
              </a:xfrm>
            </p:grpSpPr>
            <p:sp>
              <p:nvSpPr>
                <p:cNvPr id="6749" name="Google Shape;6749;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0" name="Google Shape;6750;p48"/>
                <p:cNvGrpSpPr/>
                <p:nvPr/>
              </p:nvGrpSpPr>
              <p:grpSpPr>
                <a:xfrm>
                  <a:off x="2051370" y="773516"/>
                  <a:ext cx="777761" cy="656744"/>
                  <a:chOff x="1785083" y="-295196"/>
                  <a:chExt cx="232800" cy="196571"/>
                </a:xfrm>
              </p:grpSpPr>
              <p:sp>
                <p:nvSpPr>
                  <p:cNvPr id="6751" name="Google Shape;6751;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4" name="Google Shape;6754;p48"/>
              <p:cNvGrpSpPr/>
              <p:nvPr/>
            </p:nvGrpSpPr>
            <p:grpSpPr>
              <a:xfrm>
                <a:off x="1368623" y="2755953"/>
                <a:ext cx="342900" cy="342900"/>
                <a:chOff x="1142725" y="669588"/>
                <a:chExt cx="864600" cy="864600"/>
              </a:xfrm>
            </p:grpSpPr>
            <p:sp>
              <p:nvSpPr>
                <p:cNvPr id="6755" name="Google Shape;6755;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6" name="Google Shape;6756;p48"/>
                <p:cNvGrpSpPr/>
                <p:nvPr/>
              </p:nvGrpSpPr>
              <p:grpSpPr>
                <a:xfrm>
                  <a:off x="1235016" y="709362"/>
                  <a:ext cx="680509" cy="785151"/>
                  <a:chOff x="4834325" y="-1032450"/>
                  <a:chExt cx="221975" cy="256100"/>
                </a:xfrm>
              </p:grpSpPr>
              <p:sp>
                <p:nvSpPr>
                  <p:cNvPr id="6757" name="Google Shape;6757;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0" name="Google Shape;6760;p48"/>
              <p:cNvGrpSpPr/>
              <p:nvPr/>
            </p:nvGrpSpPr>
            <p:grpSpPr>
              <a:xfrm>
                <a:off x="1026711" y="2755953"/>
                <a:ext cx="342900" cy="342900"/>
                <a:chOff x="2007950" y="669588"/>
                <a:chExt cx="864600" cy="864600"/>
              </a:xfrm>
            </p:grpSpPr>
            <p:sp>
              <p:nvSpPr>
                <p:cNvPr id="6761" name="Google Shape;6761;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48"/>
                <p:cNvGrpSpPr/>
                <p:nvPr/>
              </p:nvGrpSpPr>
              <p:grpSpPr>
                <a:xfrm>
                  <a:off x="2051370" y="773516"/>
                  <a:ext cx="777761" cy="656744"/>
                  <a:chOff x="1785083" y="-295196"/>
                  <a:chExt cx="232800" cy="196571"/>
                </a:xfrm>
              </p:grpSpPr>
              <p:sp>
                <p:nvSpPr>
                  <p:cNvPr id="6763" name="Google Shape;6763;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6" name="Google Shape;6766;p48"/>
              <p:cNvGrpSpPr/>
              <p:nvPr/>
            </p:nvGrpSpPr>
            <p:grpSpPr>
              <a:xfrm>
                <a:off x="684800" y="2755953"/>
                <a:ext cx="342900" cy="342900"/>
                <a:chOff x="1142725" y="669588"/>
                <a:chExt cx="864600" cy="864600"/>
              </a:xfrm>
            </p:grpSpPr>
            <p:sp>
              <p:nvSpPr>
                <p:cNvPr id="6767" name="Google Shape;6767;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8" name="Google Shape;6768;p48"/>
                <p:cNvGrpSpPr/>
                <p:nvPr/>
              </p:nvGrpSpPr>
              <p:grpSpPr>
                <a:xfrm>
                  <a:off x="1235016" y="709362"/>
                  <a:ext cx="680509" cy="785151"/>
                  <a:chOff x="4834325" y="-1032450"/>
                  <a:chExt cx="221975" cy="256100"/>
                </a:xfrm>
              </p:grpSpPr>
              <p:sp>
                <p:nvSpPr>
                  <p:cNvPr id="6769" name="Google Shape;6769;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2" name="Google Shape;6772;p48"/>
              <p:cNvGrpSpPr/>
              <p:nvPr/>
            </p:nvGrpSpPr>
            <p:grpSpPr>
              <a:xfrm>
                <a:off x="1712517" y="2065890"/>
                <a:ext cx="342900" cy="342900"/>
                <a:chOff x="2007950" y="669588"/>
                <a:chExt cx="864600" cy="864600"/>
              </a:xfrm>
            </p:grpSpPr>
            <p:sp>
              <p:nvSpPr>
                <p:cNvPr id="6773" name="Google Shape;6773;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4" name="Google Shape;6774;p48"/>
                <p:cNvGrpSpPr/>
                <p:nvPr/>
              </p:nvGrpSpPr>
              <p:grpSpPr>
                <a:xfrm>
                  <a:off x="2051370" y="773516"/>
                  <a:ext cx="777761" cy="656744"/>
                  <a:chOff x="1785083" y="-295196"/>
                  <a:chExt cx="232800" cy="196571"/>
                </a:xfrm>
              </p:grpSpPr>
              <p:sp>
                <p:nvSpPr>
                  <p:cNvPr id="6775" name="Google Shape;6775;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8" name="Google Shape;6778;p48"/>
              <p:cNvGrpSpPr/>
              <p:nvPr/>
            </p:nvGrpSpPr>
            <p:grpSpPr>
              <a:xfrm>
                <a:off x="1370112" y="2065890"/>
                <a:ext cx="342900" cy="342900"/>
                <a:chOff x="1142725" y="669588"/>
                <a:chExt cx="864600" cy="864600"/>
              </a:xfrm>
            </p:grpSpPr>
            <p:sp>
              <p:nvSpPr>
                <p:cNvPr id="6779" name="Google Shape;6779;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0" name="Google Shape;6780;p48"/>
                <p:cNvGrpSpPr/>
                <p:nvPr/>
              </p:nvGrpSpPr>
              <p:grpSpPr>
                <a:xfrm>
                  <a:off x="1235016" y="709362"/>
                  <a:ext cx="680509" cy="785151"/>
                  <a:chOff x="4834325" y="-1032450"/>
                  <a:chExt cx="221975" cy="256100"/>
                </a:xfrm>
              </p:grpSpPr>
              <p:sp>
                <p:nvSpPr>
                  <p:cNvPr id="6781" name="Google Shape;6781;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4" name="Google Shape;6784;p48"/>
              <p:cNvGrpSpPr/>
              <p:nvPr/>
            </p:nvGrpSpPr>
            <p:grpSpPr>
              <a:xfrm>
                <a:off x="1027707" y="2065890"/>
                <a:ext cx="342900" cy="342900"/>
                <a:chOff x="2007950" y="669588"/>
                <a:chExt cx="864600" cy="864600"/>
              </a:xfrm>
            </p:grpSpPr>
            <p:sp>
              <p:nvSpPr>
                <p:cNvPr id="6785" name="Google Shape;6785;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6" name="Google Shape;6786;p48"/>
                <p:cNvGrpSpPr/>
                <p:nvPr/>
              </p:nvGrpSpPr>
              <p:grpSpPr>
                <a:xfrm>
                  <a:off x="2051370" y="773516"/>
                  <a:ext cx="777761" cy="656744"/>
                  <a:chOff x="1785083" y="-295196"/>
                  <a:chExt cx="232800" cy="196571"/>
                </a:xfrm>
              </p:grpSpPr>
              <p:sp>
                <p:nvSpPr>
                  <p:cNvPr id="6787" name="Google Shape;6787;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0" name="Google Shape;6790;p48"/>
              <p:cNvGrpSpPr/>
              <p:nvPr/>
            </p:nvGrpSpPr>
            <p:grpSpPr>
              <a:xfrm>
                <a:off x="685301" y="2065890"/>
                <a:ext cx="342900" cy="342900"/>
                <a:chOff x="1142725" y="669588"/>
                <a:chExt cx="864600" cy="864600"/>
              </a:xfrm>
            </p:grpSpPr>
            <p:sp>
              <p:nvSpPr>
                <p:cNvPr id="6791" name="Google Shape;6791;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2" name="Google Shape;6792;p48"/>
                <p:cNvGrpSpPr/>
                <p:nvPr/>
              </p:nvGrpSpPr>
              <p:grpSpPr>
                <a:xfrm>
                  <a:off x="1235016" y="709362"/>
                  <a:ext cx="680509" cy="785151"/>
                  <a:chOff x="4834325" y="-1032450"/>
                  <a:chExt cx="221975" cy="256100"/>
                </a:xfrm>
              </p:grpSpPr>
              <p:sp>
                <p:nvSpPr>
                  <p:cNvPr id="6793" name="Google Shape;6793;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6" name="Google Shape;6796;p48"/>
              <p:cNvGrpSpPr/>
              <p:nvPr/>
            </p:nvGrpSpPr>
            <p:grpSpPr>
              <a:xfrm>
                <a:off x="3428994" y="3098853"/>
                <a:ext cx="342900" cy="342900"/>
                <a:chOff x="2007950" y="669588"/>
                <a:chExt cx="864600" cy="864600"/>
              </a:xfrm>
            </p:grpSpPr>
            <p:sp>
              <p:nvSpPr>
                <p:cNvPr id="6797" name="Google Shape;6797;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8" name="Google Shape;6798;p48"/>
                <p:cNvGrpSpPr/>
                <p:nvPr/>
              </p:nvGrpSpPr>
              <p:grpSpPr>
                <a:xfrm>
                  <a:off x="2051370" y="773516"/>
                  <a:ext cx="777761" cy="656744"/>
                  <a:chOff x="1785083" y="-295196"/>
                  <a:chExt cx="232800" cy="196571"/>
                </a:xfrm>
              </p:grpSpPr>
              <p:sp>
                <p:nvSpPr>
                  <p:cNvPr id="6799" name="Google Shape;6799;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02" name="Google Shape;6802;p48"/>
              <p:cNvGrpSpPr/>
              <p:nvPr/>
            </p:nvGrpSpPr>
            <p:grpSpPr>
              <a:xfrm>
                <a:off x="3086093" y="3098853"/>
                <a:ext cx="342900" cy="342900"/>
                <a:chOff x="1142725" y="669588"/>
                <a:chExt cx="864600" cy="864600"/>
              </a:xfrm>
            </p:grpSpPr>
            <p:sp>
              <p:nvSpPr>
                <p:cNvPr id="6803" name="Google Shape;6803;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4" name="Google Shape;6804;p48"/>
                <p:cNvGrpSpPr/>
                <p:nvPr/>
              </p:nvGrpSpPr>
              <p:grpSpPr>
                <a:xfrm>
                  <a:off x="1235016" y="709362"/>
                  <a:ext cx="680509" cy="785151"/>
                  <a:chOff x="4834325" y="-1032450"/>
                  <a:chExt cx="221975" cy="256100"/>
                </a:xfrm>
              </p:grpSpPr>
              <p:sp>
                <p:nvSpPr>
                  <p:cNvPr id="6805" name="Google Shape;6805;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08" name="Google Shape;6808;p48"/>
              <p:cNvGrpSpPr/>
              <p:nvPr/>
            </p:nvGrpSpPr>
            <p:grpSpPr>
              <a:xfrm>
                <a:off x="2743192" y="3098853"/>
                <a:ext cx="342900" cy="342900"/>
                <a:chOff x="2007950" y="669588"/>
                <a:chExt cx="864600" cy="864600"/>
              </a:xfrm>
            </p:grpSpPr>
            <p:sp>
              <p:nvSpPr>
                <p:cNvPr id="6809" name="Google Shape;6809;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0" name="Google Shape;6810;p48"/>
                <p:cNvGrpSpPr/>
                <p:nvPr/>
              </p:nvGrpSpPr>
              <p:grpSpPr>
                <a:xfrm>
                  <a:off x="2051370" y="773516"/>
                  <a:ext cx="777761" cy="656744"/>
                  <a:chOff x="1785083" y="-295196"/>
                  <a:chExt cx="232800" cy="196571"/>
                </a:xfrm>
              </p:grpSpPr>
              <p:sp>
                <p:nvSpPr>
                  <p:cNvPr id="6811" name="Google Shape;6811;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4" name="Google Shape;6814;p48"/>
              <p:cNvGrpSpPr/>
              <p:nvPr/>
            </p:nvGrpSpPr>
            <p:grpSpPr>
              <a:xfrm>
                <a:off x="2400291" y="3098853"/>
                <a:ext cx="342900" cy="342900"/>
                <a:chOff x="1142725" y="669588"/>
                <a:chExt cx="864600" cy="864600"/>
              </a:xfrm>
            </p:grpSpPr>
            <p:sp>
              <p:nvSpPr>
                <p:cNvPr id="6815" name="Google Shape;6815;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6" name="Google Shape;6816;p48"/>
                <p:cNvGrpSpPr/>
                <p:nvPr/>
              </p:nvGrpSpPr>
              <p:grpSpPr>
                <a:xfrm>
                  <a:off x="1235016" y="709362"/>
                  <a:ext cx="680509" cy="785151"/>
                  <a:chOff x="4834325" y="-1032450"/>
                  <a:chExt cx="221975" cy="256100"/>
                </a:xfrm>
              </p:grpSpPr>
              <p:sp>
                <p:nvSpPr>
                  <p:cNvPr id="6817" name="Google Shape;6817;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0" name="Google Shape;6820;p48"/>
              <p:cNvGrpSpPr/>
              <p:nvPr/>
            </p:nvGrpSpPr>
            <p:grpSpPr>
              <a:xfrm>
                <a:off x="2057389" y="3098853"/>
                <a:ext cx="342900" cy="342900"/>
                <a:chOff x="2007950" y="669588"/>
                <a:chExt cx="864600" cy="864600"/>
              </a:xfrm>
            </p:grpSpPr>
            <p:sp>
              <p:nvSpPr>
                <p:cNvPr id="6821" name="Google Shape;6821;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2" name="Google Shape;6822;p48"/>
                <p:cNvGrpSpPr/>
                <p:nvPr/>
              </p:nvGrpSpPr>
              <p:grpSpPr>
                <a:xfrm>
                  <a:off x="2051370" y="773516"/>
                  <a:ext cx="777761" cy="656744"/>
                  <a:chOff x="1785083" y="-295196"/>
                  <a:chExt cx="232800" cy="196571"/>
                </a:xfrm>
              </p:grpSpPr>
              <p:sp>
                <p:nvSpPr>
                  <p:cNvPr id="6823" name="Google Shape;6823;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6" name="Google Shape;6826;p48"/>
              <p:cNvGrpSpPr/>
              <p:nvPr/>
            </p:nvGrpSpPr>
            <p:grpSpPr>
              <a:xfrm>
                <a:off x="1714494" y="3098853"/>
                <a:ext cx="342894" cy="342894"/>
                <a:chOff x="2873198" y="669574"/>
                <a:chExt cx="875400" cy="875400"/>
              </a:xfrm>
            </p:grpSpPr>
            <p:sp>
              <p:nvSpPr>
                <p:cNvPr id="6827" name="Google Shape;6827;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48"/>
              <p:cNvGrpSpPr/>
              <p:nvPr/>
            </p:nvGrpSpPr>
            <p:grpSpPr>
              <a:xfrm>
                <a:off x="1371593" y="3098853"/>
                <a:ext cx="342900" cy="342900"/>
                <a:chOff x="2007950" y="669588"/>
                <a:chExt cx="864600" cy="864600"/>
              </a:xfrm>
            </p:grpSpPr>
            <p:sp>
              <p:nvSpPr>
                <p:cNvPr id="6830" name="Google Shape;6830;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1" name="Google Shape;6831;p48"/>
                <p:cNvGrpSpPr/>
                <p:nvPr/>
              </p:nvGrpSpPr>
              <p:grpSpPr>
                <a:xfrm>
                  <a:off x="2051370" y="773516"/>
                  <a:ext cx="777761" cy="656744"/>
                  <a:chOff x="1785083" y="-295196"/>
                  <a:chExt cx="232800" cy="196571"/>
                </a:xfrm>
              </p:grpSpPr>
              <p:sp>
                <p:nvSpPr>
                  <p:cNvPr id="6832" name="Google Shape;6832;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5" name="Google Shape;6835;p48"/>
              <p:cNvGrpSpPr/>
              <p:nvPr/>
            </p:nvGrpSpPr>
            <p:grpSpPr>
              <a:xfrm>
                <a:off x="1028692" y="3098853"/>
                <a:ext cx="342900" cy="342900"/>
                <a:chOff x="1142725" y="669588"/>
                <a:chExt cx="864600" cy="864600"/>
              </a:xfrm>
            </p:grpSpPr>
            <p:sp>
              <p:nvSpPr>
                <p:cNvPr id="6836" name="Google Shape;683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7" name="Google Shape;6837;p48"/>
                <p:cNvGrpSpPr/>
                <p:nvPr/>
              </p:nvGrpSpPr>
              <p:grpSpPr>
                <a:xfrm>
                  <a:off x="1235016" y="709362"/>
                  <a:ext cx="680509" cy="785151"/>
                  <a:chOff x="4834325" y="-1032450"/>
                  <a:chExt cx="221975" cy="256100"/>
                </a:xfrm>
              </p:grpSpPr>
              <p:sp>
                <p:nvSpPr>
                  <p:cNvPr id="6838" name="Google Shape;683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1" name="Google Shape;6841;p48"/>
              <p:cNvGrpSpPr/>
              <p:nvPr/>
            </p:nvGrpSpPr>
            <p:grpSpPr>
              <a:xfrm>
                <a:off x="685790" y="3098853"/>
                <a:ext cx="342900" cy="342900"/>
                <a:chOff x="2007950" y="669588"/>
                <a:chExt cx="864600" cy="864600"/>
              </a:xfrm>
            </p:grpSpPr>
            <p:sp>
              <p:nvSpPr>
                <p:cNvPr id="6842" name="Google Shape;684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3" name="Google Shape;6843;p48"/>
                <p:cNvGrpSpPr/>
                <p:nvPr/>
              </p:nvGrpSpPr>
              <p:grpSpPr>
                <a:xfrm>
                  <a:off x="2051370" y="773516"/>
                  <a:ext cx="777761" cy="656744"/>
                  <a:chOff x="1785083" y="-295196"/>
                  <a:chExt cx="232800" cy="196571"/>
                </a:xfrm>
              </p:grpSpPr>
              <p:sp>
                <p:nvSpPr>
                  <p:cNvPr id="6844" name="Google Shape;684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7" name="Google Shape;6847;p48"/>
              <p:cNvGrpSpPr/>
              <p:nvPr/>
            </p:nvGrpSpPr>
            <p:grpSpPr>
              <a:xfrm>
                <a:off x="3771890" y="3441740"/>
                <a:ext cx="342900" cy="342900"/>
                <a:chOff x="2007950" y="669588"/>
                <a:chExt cx="864600" cy="864600"/>
              </a:xfrm>
            </p:grpSpPr>
            <p:sp>
              <p:nvSpPr>
                <p:cNvPr id="6848" name="Google Shape;6848;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9" name="Google Shape;6849;p48"/>
                <p:cNvGrpSpPr/>
                <p:nvPr/>
              </p:nvGrpSpPr>
              <p:grpSpPr>
                <a:xfrm>
                  <a:off x="2051370" y="773516"/>
                  <a:ext cx="777761" cy="656744"/>
                  <a:chOff x="1785083" y="-295196"/>
                  <a:chExt cx="232800" cy="196571"/>
                </a:xfrm>
              </p:grpSpPr>
              <p:sp>
                <p:nvSpPr>
                  <p:cNvPr id="6850" name="Google Shape;6850;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3" name="Google Shape;6853;p48"/>
              <p:cNvGrpSpPr/>
              <p:nvPr/>
            </p:nvGrpSpPr>
            <p:grpSpPr>
              <a:xfrm>
                <a:off x="3420090" y="3441740"/>
                <a:ext cx="342900" cy="342900"/>
                <a:chOff x="1142725" y="669588"/>
                <a:chExt cx="864600" cy="864600"/>
              </a:xfrm>
            </p:grpSpPr>
            <p:sp>
              <p:nvSpPr>
                <p:cNvPr id="6854" name="Google Shape;6854;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5" name="Google Shape;6855;p48"/>
                <p:cNvGrpSpPr/>
                <p:nvPr/>
              </p:nvGrpSpPr>
              <p:grpSpPr>
                <a:xfrm>
                  <a:off x="1235016" y="709362"/>
                  <a:ext cx="680509" cy="785151"/>
                  <a:chOff x="4834325" y="-1032450"/>
                  <a:chExt cx="221975" cy="256100"/>
                </a:xfrm>
              </p:grpSpPr>
              <p:sp>
                <p:nvSpPr>
                  <p:cNvPr id="6856" name="Google Shape;6856;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9" name="Google Shape;6859;p48"/>
              <p:cNvGrpSpPr/>
              <p:nvPr/>
            </p:nvGrpSpPr>
            <p:grpSpPr>
              <a:xfrm>
                <a:off x="3078179" y="3441740"/>
                <a:ext cx="342900" cy="342900"/>
                <a:chOff x="2007950" y="669588"/>
                <a:chExt cx="864600" cy="864600"/>
              </a:xfrm>
            </p:grpSpPr>
            <p:sp>
              <p:nvSpPr>
                <p:cNvPr id="6860" name="Google Shape;6860;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1" name="Google Shape;6861;p48"/>
                <p:cNvGrpSpPr/>
                <p:nvPr/>
              </p:nvGrpSpPr>
              <p:grpSpPr>
                <a:xfrm>
                  <a:off x="2051370" y="773516"/>
                  <a:ext cx="777761" cy="656744"/>
                  <a:chOff x="1785083" y="-295196"/>
                  <a:chExt cx="232800" cy="196571"/>
                </a:xfrm>
              </p:grpSpPr>
              <p:sp>
                <p:nvSpPr>
                  <p:cNvPr id="6862" name="Google Shape;6862;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65" name="Google Shape;6865;p48"/>
              <p:cNvGrpSpPr/>
              <p:nvPr/>
            </p:nvGrpSpPr>
            <p:grpSpPr>
              <a:xfrm>
                <a:off x="2736268" y="3441740"/>
                <a:ext cx="342900" cy="342900"/>
                <a:chOff x="1142725" y="669588"/>
                <a:chExt cx="864600" cy="864600"/>
              </a:xfrm>
            </p:grpSpPr>
            <p:sp>
              <p:nvSpPr>
                <p:cNvPr id="6866" name="Google Shape;686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7" name="Google Shape;6867;p48"/>
                <p:cNvGrpSpPr/>
                <p:nvPr/>
              </p:nvGrpSpPr>
              <p:grpSpPr>
                <a:xfrm>
                  <a:off x="1235016" y="709362"/>
                  <a:ext cx="680509" cy="785151"/>
                  <a:chOff x="4834325" y="-1032450"/>
                  <a:chExt cx="221975" cy="256100"/>
                </a:xfrm>
              </p:grpSpPr>
              <p:sp>
                <p:nvSpPr>
                  <p:cNvPr id="6868" name="Google Shape;686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71" name="Google Shape;6871;p48"/>
              <p:cNvGrpSpPr/>
              <p:nvPr/>
            </p:nvGrpSpPr>
            <p:grpSpPr>
              <a:xfrm>
                <a:off x="2394356" y="3441740"/>
                <a:ext cx="342900" cy="342900"/>
                <a:chOff x="2007950" y="669588"/>
                <a:chExt cx="864600" cy="864600"/>
              </a:xfrm>
            </p:grpSpPr>
            <p:sp>
              <p:nvSpPr>
                <p:cNvPr id="6872" name="Google Shape;687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3" name="Google Shape;6873;p48"/>
                <p:cNvGrpSpPr/>
                <p:nvPr/>
              </p:nvGrpSpPr>
              <p:grpSpPr>
                <a:xfrm>
                  <a:off x="2051370" y="773516"/>
                  <a:ext cx="777761" cy="656744"/>
                  <a:chOff x="1785083" y="-295196"/>
                  <a:chExt cx="232800" cy="196571"/>
                </a:xfrm>
              </p:grpSpPr>
              <p:sp>
                <p:nvSpPr>
                  <p:cNvPr id="6874" name="Google Shape;687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77" name="Google Shape;6877;p48"/>
              <p:cNvGrpSpPr/>
              <p:nvPr/>
            </p:nvGrpSpPr>
            <p:grpSpPr>
              <a:xfrm>
                <a:off x="2052445" y="3441740"/>
                <a:ext cx="342900" cy="342900"/>
                <a:chOff x="1142725" y="669588"/>
                <a:chExt cx="864600" cy="864600"/>
              </a:xfrm>
            </p:grpSpPr>
            <p:sp>
              <p:nvSpPr>
                <p:cNvPr id="6878" name="Google Shape;6878;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9" name="Google Shape;6879;p48"/>
                <p:cNvGrpSpPr/>
                <p:nvPr/>
              </p:nvGrpSpPr>
              <p:grpSpPr>
                <a:xfrm>
                  <a:off x="1235016" y="709362"/>
                  <a:ext cx="680509" cy="785151"/>
                  <a:chOff x="4834325" y="-1032450"/>
                  <a:chExt cx="221975" cy="256100"/>
                </a:xfrm>
              </p:grpSpPr>
              <p:sp>
                <p:nvSpPr>
                  <p:cNvPr id="6880" name="Google Shape;6880;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83" name="Google Shape;6883;p48"/>
              <p:cNvGrpSpPr/>
              <p:nvPr/>
            </p:nvGrpSpPr>
            <p:grpSpPr>
              <a:xfrm>
                <a:off x="1710534" y="3441740"/>
                <a:ext cx="342900" cy="342900"/>
                <a:chOff x="2007950" y="669588"/>
                <a:chExt cx="864600" cy="864600"/>
              </a:xfrm>
            </p:grpSpPr>
            <p:sp>
              <p:nvSpPr>
                <p:cNvPr id="6884" name="Google Shape;6884;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5" name="Google Shape;6885;p48"/>
                <p:cNvGrpSpPr/>
                <p:nvPr/>
              </p:nvGrpSpPr>
              <p:grpSpPr>
                <a:xfrm>
                  <a:off x="2051370" y="773516"/>
                  <a:ext cx="777761" cy="656744"/>
                  <a:chOff x="1785083" y="-295196"/>
                  <a:chExt cx="232800" cy="196571"/>
                </a:xfrm>
              </p:grpSpPr>
              <p:sp>
                <p:nvSpPr>
                  <p:cNvPr id="6886" name="Google Shape;6886;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89" name="Google Shape;6889;p48"/>
              <p:cNvGrpSpPr/>
              <p:nvPr/>
            </p:nvGrpSpPr>
            <p:grpSpPr>
              <a:xfrm>
                <a:off x="1368623" y="3441740"/>
                <a:ext cx="342900" cy="342900"/>
                <a:chOff x="1142725" y="669588"/>
                <a:chExt cx="864600" cy="864600"/>
              </a:xfrm>
            </p:grpSpPr>
            <p:sp>
              <p:nvSpPr>
                <p:cNvPr id="6890" name="Google Shape;6890;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1" name="Google Shape;6891;p48"/>
                <p:cNvGrpSpPr/>
                <p:nvPr/>
              </p:nvGrpSpPr>
              <p:grpSpPr>
                <a:xfrm>
                  <a:off x="1235016" y="709362"/>
                  <a:ext cx="680509" cy="785151"/>
                  <a:chOff x="4834325" y="-1032450"/>
                  <a:chExt cx="221975" cy="256100"/>
                </a:xfrm>
              </p:grpSpPr>
              <p:sp>
                <p:nvSpPr>
                  <p:cNvPr id="6892" name="Google Shape;6892;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95" name="Google Shape;6895;p48"/>
              <p:cNvGrpSpPr/>
              <p:nvPr/>
            </p:nvGrpSpPr>
            <p:grpSpPr>
              <a:xfrm>
                <a:off x="1026711" y="3441740"/>
                <a:ext cx="342900" cy="342900"/>
                <a:chOff x="2007950" y="669588"/>
                <a:chExt cx="864600" cy="864600"/>
              </a:xfrm>
            </p:grpSpPr>
            <p:sp>
              <p:nvSpPr>
                <p:cNvPr id="6896" name="Google Shape;6896;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7" name="Google Shape;6897;p48"/>
                <p:cNvGrpSpPr/>
                <p:nvPr/>
              </p:nvGrpSpPr>
              <p:grpSpPr>
                <a:xfrm>
                  <a:off x="2051370" y="773516"/>
                  <a:ext cx="777761" cy="656744"/>
                  <a:chOff x="1785083" y="-295196"/>
                  <a:chExt cx="232800" cy="196571"/>
                </a:xfrm>
              </p:grpSpPr>
              <p:sp>
                <p:nvSpPr>
                  <p:cNvPr id="6898" name="Google Shape;6898;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01" name="Google Shape;6901;p48"/>
              <p:cNvGrpSpPr/>
              <p:nvPr/>
            </p:nvGrpSpPr>
            <p:grpSpPr>
              <a:xfrm>
                <a:off x="684800" y="3441740"/>
                <a:ext cx="342900" cy="342900"/>
                <a:chOff x="1142725" y="669588"/>
                <a:chExt cx="864600" cy="864600"/>
              </a:xfrm>
            </p:grpSpPr>
            <p:sp>
              <p:nvSpPr>
                <p:cNvPr id="6902" name="Google Shape;6902;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3" name="Google Shape;6903;p48"/>
                <p:cNvGrpSpPr/>
                <p:nvPr/>
              </p:nvGrpSpPr>
              <p:grpSpPr>
                <a:xfrm>
                  <a:off x="1235016" y="709362"/>
                  <a:ext cx="680509" cy="785151"/>
                  <a:chOff x="4834325" y="-1032450"/>
                  <a:chExt cx="221975" cy="256100"/>
                </a:xfrm>
              </p:grpSpPr>
              <p:sp>
                <p:nvSpPr>
                  <p:cNvPr id="6904" name="Google Shape;6904;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07" name="Google Shape;6907;p48"/>
              <p:cNvGrpSpPr/>
              <p:nvPr/>
            </p:nvGrpSpPr>
            <p:grpSpPr>
              <a:xfrm>
                <a:off x="3771890" y="3772665"/>
                <a:ext cx="342900" cy="342900"/>
                <a:chOff x="1142725" y="669588"/>
                <a:chExt cx="864600" cy="864600"/>
              </a:xfrm>
            </p:grpSpPr>
            <p:sp>
              <p:nvSpPr>
                <p:cNvPr id="6908" name="Google Shape;6908;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9" name="Google Shape;6909;p48"/>
                <p:cNvGrpSpPr/>
                <p:nvPr/>
              </p:nvGrpSpPr>
              <p:grpSpPr>
                <a:xfrm>
                  <a:off x="1235016" y="709362"/>
                  <a:ext cx="680509" cy="785151"/>
                  <a:chOff x="4834325" y="-1032450"/>
                  <a:chExt cx="221975" cy="256100"/>
                </a:xfrm>
              </p:grpSpPr>
              <p:sp>
                <p:nvSpPr>
                  <p:cNvPr id="6910" name="Google Shape;6910;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13" name="Google Shape;6913;p48"/>
              <p:cNvGrpSpPr/>
              <p:nvPr/>
            </p:nvGrpSpPr>
            <p:grpSpPr>
              <a:xfrm>
                <a:off x="3428988" y="3772665"/>
                <a:ext cx="342900" cy="342900"/>
                <a:chOff x="2007950" y="669588"/>
                <a:chExt cx="864600" cy="864600"/>
              </a:xfrm>
            </p:grpSpPr>
            <p:sp>
              <p:nvSpPr>
                <p:cNvPr id="6914" name="Google Shape;6914;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5" name="Google Shape;6915;p48"/>
                <p:cNvGrpSpPr/>
                <p:nvPr/>
              </p:nvGrpSpPr>
              <p:grpSpPr>
                <a:xfrm>
                  <a:off x="2051370" y="773516"/>
                  <a:ext cx="777761" cy="656744"/>
                  <a:chOff x="1785083" y="-295196"/>
                  <a:chExt cx="232800" cy="196571"/>
                </a:xfrm>
              </p:grpSpPr>
              <p:sp>
                <p:nvSpPr>
                  <p:cNvPr id="6916" name="Google Shape;6916;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19" name="Google Shape;6919;p48"/>
              <p:cNvGrpSpPr/>
              <p:nvPr/>
            </p:nvGrpSpPr>
            <p:grpSpPr>
              <a:xfrm>
                <a:off x="3086093" y="3772665"/>
                <a:ext cx="342894" cy="342894"/>
                <a:chOff x="2873198" y="669574"/>
                <a:chExt cx="875400" cy="875400"/>
              </a:xfrm>
            </p:grpSpPr>
            <p:sp>
              <p:nvSpPr>
                <p:cNvPr id="6920" name="Google Shape;6920;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48"/>
              <p:cNvGrpSpPr/>
              <p:nvPr/>
            </p:nvGrpSpPr>
            <p:grpSpPr>
              <a:xfrm>
                <a:off x="2743192" y="3772665"/>
                <a:ext cx="342900" cy="342900"/>
                <a:chOff x="2007950" y="669588"/>
                <a:chExt cx="864600" cy="864600"/>
              </a:xfrm>
            </p:grpSpPr>
            <p:sp>
              <p:nvSpPr>
                <p:cNvPr id="6923" name="Google Shape;6923;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4" name="Google Shape;6924;p48"/>
                <p:cNvGrpSpPr/>
                <p:nvPr/>
              </p:nvGrpSpPr>
              <p:grpSpPr>
                <a:xfrm>
                  <a:off x="2051370" y="773516"/>
                  <a:ext cx="777761" cy="656744"/>
                  <a:chOff x="1785083" y="-295196"/>
                  <a:chExt cx="232800" cy="196571"/>
                </a:xfrm>
              </p:grpSpPr>
              <p:sp>
                <p:nvSpPr>
                  <p:cNvPr id="6925" name="Google Shape;6925;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28" name="Google Shape;6928;p48"/>
              <p:cNvGrpSpPr/>
              <p:nvPr/>
            </p:nvGrpSpPr>
            <p:grpSpPr>
              <a:xfrm>
                <a:off x="2400291" y="3772665"/>
                <a:ext cx="342900" cy="342900"/>
                <a:chOff x="1142725" y="669588"/>
                <a:chExt cx="864600" cy="864600"/>
              </a:xfrm>
            </p:grpSpPr>
            <p:sp>
              <p:nvSpPr>
                <p:cNvPr id="6929" name="Google Shape;6929;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0" name="Google Shape;6930;p48"/>
                <p:cNvGrpSpPr/>
                <p:nvPr/>
              </p:nvGrpSpPr>
              <p:grpSpPr>
                <a:xfrm>
                  <a:off x="1235016" y="709362"/>
                  <a:ext cx="680509" cy="785151"/>
                  <a:chOff x="4834325" y="-1032450"/>
                  <a:chExt cx="221975" cy="256100"/>
                </a:xfrm>
              </p:grpSpPr>
              <p:sp>
                <p:nvSpPr>
                  <p:cNvPr id="6931" name="Google Shape;6931;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4" name="Google Shape;6934;p48"/>
              <p:cNvGrpSpPr/>
              <p:nvPr/>
            </p:nvGrpSpPr>
            <p:grpSpPr>
              <a:xfrm>
                <a:off x="685790" y="3772665"/>
                <a:ext cx="342900" cy="342900"/>
                <a:chOff x="2007950" y="669588"/>
                <a:chExt cx="864600" cy="864600"/>
              </a:xfrm>
            </p:grpSpPr>
            <p:sp>
              <p:nvSpPr>
                <p:cNvPr id="6935" name="Google Shape;6935;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6" name="Google Shape;6936;p48"/>
                <p:cNvGrpSpPr/>
                <p:nvPr/>
              </p:nvGrpSpPr>
              <p:grpSpPr>
                <a:xfrm>
                  <a:off x="2051370" y="773516"/>
                  <a:ext cx="777761" cy="656744"/>
                  <a:chOff x="1785083" y="-295196"/>
                  <a:chExt cx="232800" cy="196571"/>
                </a:xfrm>
              </p:grpSpPr>
              <p:sp>
                <p:nvSpPr>
                  <p:cNvPr id="6937" name="Google Shape;6937;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40" name="Google Shape;6940;p48"/>
              <p:cNvGrpSpPr/>
              <p:nvPr/>
            </p:nvGrpSpPr>
            <p:grpSpPr>
              <a:xfrm>
                <a:off x="1371587" y="3772665"/>
                <a:ext cx="342900" cy="342900"/>
                <a:chOff x="2007950" y="669588"/>
                <a:chExt cx="864600" cy="864600"/>
              </a:xfrm>
            </p:grpSpPr>
            <p:sp>
              <p:nvSpPr>
                <p:cNvPr id="6941" name="Google Shape;6941;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2" name="Google Shape;6942;p48"/>
                <p:cNvGrpSpPr/>
                <p:nvPr/>
              </p:nvGrpSpPr>
              <p:grpSpPr>
                <a:xfrm>
                  <a:off x="2051370" y="773516"/>
                  <a:ext cx="777761" cy="656744"/>
                  <a:chOff x="1785083" y="-295196"/>
                  <a:chExt cx="232800" cy="196571"/>
                </a:xfrm>
              </p:grpSpPr>
              <p:sp>
                <p:nvSpPr>
                  <p:cNvPr id="6943" name="Google Shape;6943;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46" name="Google Shape;6946;p48"/>
              <p:cNvGrpSpPr/>
              <p:nvPr/>
            </p:nvGrpSpPr>
            <p:grpSpPr>
              <a:xfrm>
                <a:off x="1028692" y="3772665"/>
                <a:ext cx="342894" cy="342894"/>
                <a:chOff x="2873198" y="669574"/>
                <a:chExt cx="875400" cy="875400"/>
              </a:xfrm>
            </p:grpSpPr>
            <p:sp>
              <p:nvSpPr>
                <p:cNvPr id="6947" name="Google Shape;6947;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48"/>
              <p:cNvGrpSpPr/>
              <p:nvPr/>
            </p:nvGrpSpPr>
            <p:grpSpPr>
              <a:xfrm>
                <a:off x="2057389" y="3772665"/>
                <a:ext cx="342900" cy="342900"/>
                <a:chOff x="2007950" y="669588"/>
                <a:chExt cx="864600" cy="864600"/>
              </a:xfrm>
            </p:grpSpPr>
            <p:sp>
              <p:nvSpPr>
                <p:cNvPr id="6950" name="Google Shape;6950;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1" name="Google Shape;6951;p48"/>
                <p:cNvGrpSpPr/>
                <p:nvPr/>
              </p:nvGrpSpPr>
              <p:grpSpPr>
                <a:xfrm>
                  <a:off x="2051370" y="773516"/>
                  <a:ext cx="777761" cy="656744"/>
                  <a:chOff x="1785083" y="-295196"/>
                  <a:chExt cx="232800" cy="196571"/>
                </a:xfrm>
              </p:grpSpPr>
              <p:sp>
                <p:nvSpPr>
                  <p:cNvPr id="6952" name="Google Shape;6952;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5" name="Google Shape;6955;p48"/>
              <p:cNvGrpSpPr/>
              <p:nvPr/>
            </p:nvGrpSpPr>
            <p:grpSpPr>
              <a:xfrm>
                <a:off x="1714488" y="3772665"/>
                <a:ext cx="342900" cy="342900"/>
                <a:chOff x="1142725" y="669588"/>
                <a:chExt cx="864600" cy="864600"/>
              </a:xfrm>
            </p:grpSpPr>
            <p:sp>
              <p:nvSpPr>
                <p:cNvPr id="6956" name="Google Shape;695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7" name="Google Shape;6957;p48"/>
                <p:cNvGrpSpPr/>
                <p:nvPr/>
              </p:nvGrpSpPr>
              <p:grpSpPr>
                <a:xfrm>
                  <a:off x="1235016" y="709362"/>
                  <a:ext cx="680509" cy="785151"/>
                  <a:chOff x="4834325" y="-1032450"/>
                  <a:chExt cx="221975" cy="256100"/>
                </a:xfrm>
              </p:grpSpPr>
              <p:sp>
                <p:nvSpPr>
                  <p:cNvPr id="6958" name="Google Shape;695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1" name="Google Shape;6961;p48"/>
              <p:cNvGrpSpPr/>
              <p:nvPr/>
            </p:nvGrpSpPr>
            <p:grpSpPr>
              <a:xfrm>
                <a:off x="3771890" y="4115578"/>
                <a:ext cx="342900" cy="342900"/>
                <a:chOff x="2007950" y="669588"/>
                <a:chExt cx="864600" cy="864600"/>
              </a:xfrm>
            </p:grpSpPr>
            <p:sp>
              <p:nvSpPr>
                <p:cNvPr id="6962" name="Google Shape;696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3" name="Google Shape;6963;p48"/>
                <p:cNvGrpSpPr/>
                <p:nvPr/>
              </p:nvGrpSpPr>
              <p:grpSpPr>
                <a:xfrm>
                  <a:off x="2051370" y="773516"/>
                  <a:ext cx="777761" cy="656744"/>
                  <a:chOff x="1785083" y="-295196"/>
                  <a:chExt cx="232800" cy="196571"/>
                </a:xfrm>
              </p:grpSpPr>
              <p:sp>
                <p:nvSpPr>
                  <p:cNvPr id="6964" name="Google Shape;696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7" name="Google Shape;6967;p48"/>
              <p:cNvGrpSpPr/>
              <p:nvPr/>
            </p:nvGrpSpPr>
            <p:grpSpPr>
              <a:xfrm>
                <a:off x="3420090" y="4115578"/>
                <a:ext cx="342900" cy="342900"/>
                <a:chOff x="1142725" y="669588"/>
                <a:chExt cx="864600" cy="864600"/>
              </a:xfrm>
            </p:grpSpPr>
            <p:sp>
              <p:nvSpPr>
                <p:cNvPr id="6968" name="Google Shape;6968;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9" name="Google Shape;6969;p48"/>
                <p:cNvGrpSpPr/>
                <p:nvPr/>
              </p:nvGrpSpPr>
              <p:grpSpPr>
                <a:xfrm>
                  <a:off x="1235016" y="709362"/>
                  <a:ext cx="680509" cy="785151"/>
                  <a:chOff x="4834325" y="-1032450"/>
                  <a:chExt cx="221975" cy="256100"/>
                </a:xfrm>
              </p:grpSpPr>
              <p:sp>
                <p:nvSpPr>
                  <p:cNvPr id="6970" name="Google Shape;6970;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3" name="Google Shape;6973;p48"/>
              <p:cNvGrpSpPr/>
              <p:nvPr/>
            </p:nvGrpSpPr>
            <p:grpSpPr>
              <a:xfrm>
                <a:off x="3078179" y="4115578"/>
                <a:ext cx="342900" cy="342900"/>
                <a:chOff x="2007950" y="669588"/>
                <a:chExt cx="864600" cy="864600"/>
              </a:xfrm>
            </p:grpSpPr>
            <p:sp>
              <p:nvSpPr>
                <p:cNvPr id="6974" name="Google Shape;6974;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5" name="Google Shape;6975;p48"/>
                <p:cNvGrpSpPr/>
                <p:nvPr/>
              </p:nvGrpSpPr>
              <p:grpSpPr>
                <a:xfrm>
                  <a:off x="2051370" y="773516"/>
                  <a:ext cx="777761" cy="656744"/>
                  <a:chOff x="1785083" y="-295196"/>
                  <a:chExt cx="232800" cy="196571"/>
                </a:xfrm>
              </p:grpSpPr>
              <p:sp>
                <p:nvSpPr>
                  <p:cNvPr id="6976" name="Google Shape;6976;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9" name="Google Shape;6979;p48"/>
              <p:cNvGrpSpPr/>
              <p:nvPr/>
            </p:nvGrpSpPr>
            <p:grpSpPr>
              <a:xfrm>
                <a:off x="2736268" y="4115578"/>
                <a:ext cx="342900" cy="342900"/>
                <a:chOff x="1142725" y="669588"/>
                <a:chExt cx="864600" cy="864600"/>
              </a:xfrm>
            </p:grpSpPr>
            <p:sp>
              <p:nvSpPr>
                <p:cNvPr id="6980" name="Google Shape;6980;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1" name="Google Shape;6981;p48"/>
                <p:cNvGrpSpPr/>
                <p:nvPr/>
              </p:nvGrpSpPr>
              <p:grpSpPr>
                <a:xfrm>
                  <a:off x="1235016" y="709362"/>
                  <a:ext cx="680509" cy="785151"/>
                  <a:chOff x="4834325" y="-1032450"/>
                  <a:chExt cx="221975" cy="256100"/>
                </a:xfrm>
              </p:grpSpPr>
              <p:sp>
                <p:nvSpPr>
                  <p:cNvPr id="6982" name="Google Shape;6982;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5" name="Google Shape;6985;p48"/>
              <p:cNvGrpSpPr/>
              <p:nvPr/>
            </p:nvGrpSpPr>
            <p:grpSpPr>
              <a:xfrm>
                <a:off x="2394356" y="4115578"/>
                <a:ext cx="342900" cy="342900"/>
                <a:chOff x="2007950" y="669588"/>
                <a:chExt cx="864600" cy="864600"/>
              </a:xfrm>
            </p:grpSpPr>
            <p:sp>
              <p:nvSpPr>
                <p:cNvPr id="6986" name="Google Shape;6986;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7" name="Google Shape;6987;p48"/>
                <p:cNvGrpSpPr/>
                <p:nvPr/>
              </p:nvGrpSpPr>
              <p:grpSpPr>
                <a:xfrm>
                  <a:off x="2051370" y="773516"/>
                  <a:ext cx="777761" cy="656744"/>
                  <a:chOff x="1785083" y="-295196"/>
                  <a:chExt cx="232800" cy="196571"/>
                </a:xfrm>
              </p:grpSpPr>
              <p:sp>
                <p:nvSpPr>
                  <p:cNvPr id="6988" name="Google Shape;6988;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1" name="Google Shape;6991;p48"/>
              <p:cNvGrpSpPr/>
              <p:nvPr/>
            </p:nvGrpSpPr>
            <p:grpSpPr>
              <a:xfrm>
                <a:off x="2052445" y="4115578"/>
                <a:ext cx="342900" cy="342900"/>
                <a:chOff x="1142725" y="669588"/>
                <a:chExt cx="864600" cy="864600"/>
              </a:xfrm>
            </p:grpSpPr>
            <p:sp>
              <p:nvSpPr>
                <p:cNvPr id="6992" name="Google Shape;6992;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3" name="Google Shape;6993;p48"/>
                <p:cNvGrpSpPr/>
                <p:nvPr/>
              </p:nvGrpSpPr>
              <p:grpSpPr>
                <a:xfrm>
                  <a:off x="1235016" y="709362"/>
                  <a:ext cx="680509" cy="785151"/>
                  <a:chOff x="4834325" y="-1032450"/>
                  <a:chExt cx="221975" cy="256100"/>
                </a:xfrm>
              </p:grpSpPr>
              <p:sp>
                <p:nvSpPr>
                  <p:cNvPr id="6994" name="Google Shape;6994;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7" name="Google Shape;6997;p48"/>
              <p:cNvGrpSpPr/>
              <p:nvPr/>
            </p:nvGrpSpPr>
            <p:grpSpPr>
              <a:xfrm>
                <a:off x="1710534" y="4115578"/>
                <a:ext cx="342900" cy="342900"/>
                <a:chOff x="2007950" y="669588"/>
                <a:chExt cx="864600" cy="864600"/>
              </a:xfrm>
            </p:grpSpPr>
            <p:sp>
              <p:nvSpPr>
                <p:cNvPr id="6998" name="Google Shape;6998;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9" name="Google Shape;6999;p48"/>
                <p:cNvGrpSpPr/>
                <p:nvPr/>
              </p:nvGrpSpPr>
              <p:grpSpPr>
                <a:xfrm>
                  <a:off x="2051370" y="773516"/>
                  <a:ext cx="777761" cy="656744"/>
                  <a:chOff x="1785083" y="-295196"/>
                  <a:chExt cx="232800" cy="196571"/>
                </a:xfrm>
              </p:grpSpPr>
              <p:sp>
                <p:nvSpPr>
                  <p:cNvPr id="7000" name="Google Shape;7000;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3" name="Google Shape;7003;p48"/>
              <p:cNvGrpSpPr/>
              <p:nvPr/>
            </p:nvGrpSpPr>
            <p:grpSpPr>
              <a:xfrm>
                <a:off x="1368623" y="4115578"/>
                <a:ext cx="342900" cy="342900"/>
                <a:chOff x="1142725" y="669588"/>
                <a:chExt cx="864600" cy="864600"/>
              </a:xfrm>
            </p:grpSpPr>
            <p:sp>
              <p:nvSpPr>
                <p:cNvPr id="7004" name="Google Shape;7004;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5" name="Google Shape;7005;p48"/>
                <p:cNvGrpSpPr/>
                <p:nvPr/>
              </p:nvGrpSpPr>
              <p:grpSpPr>
                <a:xfrm>
                  <a:off x="1235016" y="709362"/>
                  <a:ext cx="680509" cy="785151"/>
                  <a:chOff x="4834325" y="-1032450"/>
                  <a:chExt cx="221975" cy="256100"/>
                </a:xfrm>
              </p:grpSpPr>
              <p:sp>
                <p:nvSpPr>
                  <p:cNvPr id="7006" name="Google Shape;7006;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9" name="Google Shape;7009;p48"/>
              <p:cNvGrpSpPr/>
              <p:nvPr/>
            </p:nvGrpSpPr>
            <p:grpSpPr>
              <a:xfrm>
                <a:off x="1026711" y="4115578"/>
                <a:ext cx="342900" cy="342900"/>
                <a:chOff x="2007950" y="669588"/>
                <a:chExt cx="864600" cy="864600"/>
              </a:xfrm>
            </p:grpSpPr>
            <p:sp>
              <p:nvSpPr>
                <p:cNvPr id="7010" name="Google Shape;7010;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1" name="Google Shape;7011;p48"/>
                <p:cNvGrpSpPr/>
                <p:nvPr/>
              </p:nvGrpSpPr>
              <p:grpSpPr>
                <a:xfrm>
                  <a:off x="2051370" y="773516"/>
                  <a:ext cx="777761" cy="656744"/>
                  <a:chOff x="1785083" y="-295196"/>
                  <a:chExt cx="232800" cy="196571"/>
                </a:xfrm>
              </p:grpSpPr>
              <p:sp>
                <p:nvSpPr>
                  <p:cNvPr id="7012" name="Google Shape;7012;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5" name="Google Shape;7015;p48"/>
              <p:cNvGrpSpPr/>
              <p:nvPr/>
            </p:nvGrpSpPr>
            <p:grpSpPr>
              <a:xfrm>
                <a:off x="684800" y="4115578"/>
                <a:ext cx="342900" cy="342900"/>
                <a:chOff x="1142725" y="669588"/>
                <a:chExt cx="864600" cy="864600"/>
              </a:xfrm>
            </p:grpSpPr>
            <p:sp>
              <p:nvSpPr>
                <p:cNvPr id="7016" name="Google Shape;701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7" name="Google Shape;7017;p48"/>
                <p:cNvGrpSpPr/>
                <p:nvPr/>
              </p:nvGrpSpPr>
              <p:grpSpPr>
                <a:xfrm>
                  <a:off x="1235016" y="709362"/>
                  <a:ext cx="680509" cy="785151"/>
                  <a:chOff x="4834325" y="-1032450"/>
                  <a:chExt cx="221975" cy="256100"/>
                </a:xfrm>
              </p:grpSpPr>
              <p:sp>
                <p:nvSpPr>
                  <p:cNvPr id="7018" name="Google Shape;701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1" name="Google Shape;7021;p48"/>
              <p:cNvGrpSpPr/>
              <p:nvPr/>
            </p:nvGrpSpPr>
            <p:grpSpPr>
              <a:xfrm>
                <a:off x="3771896" y="4457703"/>
                <a:ext cx="342894" cy="342894"/>
                <a:chOff x="2873198" y="669574"/>
                <a:chExt cx="875400" cy="875400"/>
              </a:xfrm>
            </p:grpSpPr>
            <p:sp>
              <p:nvSpPr>
                <p:cNvPr id="7022" name="Google Shape;7022;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4" name="Google Shape;7024;p48"/>
              <p:cNvGrpSpPr/>
              <p:nvPr/>
            </p:nvGrpSpPr>
            <p:grpSpPr>
              <a:xfrm>
                <a:off x="3428994" y="4457697"/>
                <a:ext cx="342900" cy="342900"/>
                <a:chOff x="2007950" y="669588"/>
                <a:chExt cx="864600" cy="864600"/>
              </a:xfrm>
            </p:grpSpPr>
            <p:sp>
              <p:nvSpPr>
                <p:cNvPr id="7025" name="Google Shape;7025;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6" name="Google Shape;7026;p48"/>
                <p:cNvGrpSpPr/>
                <p:nvPr/>
              </p:nvGrpSpPr>
              <p:grpSpPr>
                <a:xfrm>
                  <a:off x="2051370" y="773516"/>
                  <a:ext cx="777761" cy="656744"/>
                  <a:chOff x="1785083" y="-295196"/>
                  <a:chExt cx="232800" cy="196571"/>
                </a:xfrm>
              </p:grpSpPr>
              <p:sp>
                <p:nvSpPr>
                  <p:cNvPr id="7027" name="Google Shape;7027;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0" name="Google Shape;7030;p48"/>
              <p:cNvGrpSpPr/>
              <p:nvPr/>
            </p:nvGrpSpPr>
            <p:grpSpPr>
              <a:xfrm>
                <a:off x="3086093" y="4457697"/>
                <a:ext cx="342900" cy="342900"/>
                <a:chOff x="1142725" y="669588"/>
                <a:chExt cx="864600" cy="864600"/>
              </a:xfrm>
            </p:grpSpPr>
            <p:sp>
              <p:nvSpPr>
                <p:cNvPr id="7031" name="Google Shape;7031;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2" name="Google Shape;7032;p48"/>
                <p:cNvGrpSpPr/>
                <p:nvPr/>
              </p:nvGrpSpPr>
              <p:grpSpPr>
                <a:xfrm>
                  <a:off x="1235016" y="709362"/>
                  <a:ext cx="680509" cy="785151"/>
                  <a:chOff x="4834325" y="-1032450"/>
                  <a:chExt cx="221975" cy="256100"/>
                </a:xfrm>
              </p:grpSpPr>
              <p:sp>
                <p:nvSpPr>
                  <p:cNvPr id="7033" name="Google Shape;7033;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6" name="Google Shape;7036;p48"/>
              <p:cNvGrpSpPr/>
              <p:nvPr/>
            </p:nvGrpSpPr>
            <p:grpSpPr>
              <a:xfrm>
                <a:off x="2743192" y="4457697"/>
                <a:ext cx="342900" cy="342900"/>
                <a:chOff x="2007950" y="669588"/>
                <a:chExt cx="864600" cy="864600"/>
              </a:xfrm>
            </p:grpSpPr>
            <p:sp>
              <p:nvSpPr>
                <p:cNvPr id="7037" name="Google Shape;7037;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8" name="Google Shape;7038;p48"/>
                <p:cNvGrpSpPr/>
                <p:nvPr/>
              </p:nvGrpSpPr>
              <p:grpSpPr>
                <a:xfrm>
                  <a:off x="2051370" y="773516"/>
                  <a:ext cx="777761" cy="656744"/>
                  <a:chOff x="1785083" y="-295196"/>
                  <a:chExt cx="232800" cy="196571"/>
                </a:xfrm>
              </p:grpSpPr>
              <p:sp>
                <p:nvSpPr>
                  <p:cNvPr id="7039" name="Google Shape;7039;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2" name="Google Shape;7042;p48"/>
              <p:cNvGrpSpPr/>
              <p:nvPr/>
            </p:nvGrpSpPr>
            <p:grpSpPr>
              <a:xfrm>
                <a:off x="2400297" y="4457703"/>
                <a:ext cx="342894" cy="342894"/>
                <a:chOff x="2873198" y="669574"/>
                <a:chExt cx="875400" cy="875400"/>
              </a:xfrm>
            </p:grpSpPr>
            <p:sp>
              <p:nvSpPr>
                <p:cNvPr id="7043" name="Google Shape;7043;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48"/>
              <p:cNvGrpSpPr/>
              <p:nvPr/>
            </p:nvGrpSpPr>
            <p:grpSpPr>
              <a:xfrm>
                <a:off x="2057395" y="4457697"/>
                <a:ext cx="342900" cy="342900"/>
                <a:chOff x="2007950" y="669588"/>
                <a:chExt cx="864600" cy="864600"/>
              </a:xfrm>
            </p:grpSpPr>
            <p:sp>
              <p:nvSpPr>
                <p:cNvPr id="7046" name="Google Shape;7046;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7" name="Google Shape;7047;p48"/>
                <p:cNvGrpSpPr/>
                <p:nvPr/>
              </p:nvGrpSpPr>
              <p:grpSpPr>
                <a:xfrm>
                  <a:off x="2051370" y="773516"/>
                  <a:ext cx="777761" cy="656744"/>
                  <a:chOff x="1785083" y="-295196"/>
                  <a:chExt cx="232800" cy="196571"/>
                </a:xfrm>
              </p:grpSpPr>
              <p:sp>
                <p:nvSpPr>
                  <p:cNvPr id="7048" name="Google Shape;7048;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1" name="Google Shape;7051;p48"/>
              <p:cNvGrpSpPr/>
              <p:nvPr/>
            </p:nvGrpSpPr>
            <p:grpSpPr>
              <a:xfrm>
                <a:off x="1714494" y="4457697"/>
                <a:ext cx="342900" cy="342900"/>
                <a:chOff x="1142725" y="669588"/>
                <a:chExt cx="864600" cy="864600"/>
              </a:xfrm>
            </p:grpSpPr>
            <p:sp>
              <p:nvSpPr>
                <p:cNvPr id="7052" name="Google Shape;7052;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3" name="Google Shape;7053;p48"/>
                <p:cNvGrpSpPr/>
                <p:nvPr/>
              </p:nvGrpSpPr>
              <p:grpSpPr>
                <a:xfrm>
                  <a:off x="1235016" y="709362"/>
                  <a:ext cx="680509" cy="785151"/>
                  <a:chOff x="4834325" y="-1032450"/>
                  <a:chExt cx="221975" cy="256100"/>
                </a:xfrm>
              </p:grpSpPr>
              <p:sp>
                <p:nvSpPr>
                  <p:cNvPr id="7054" name="Google Shape;7054;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7" name="Google Shape;7057;p48"/>
              <p:cNvGrpSpPr/>
              <p:nvPr/>
            </p:nvGrpSpPr>
            <p:grpSpPr>
              <a:xfrm>
                <a:off x="1371593" y="4457697"/>
                <a:ext cx="342900" cy="342900"/>
                <a:chOff x="2007950" y="669588"/>
                <a:chExt cx="864600" cy="864600"/>
              </a:xfrm>
            </p:grpSpPr>
            <p:sp>
              <p:nvSpPr>
                <p:cNvPr id="7058" name="Google Shape;7058;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9" name="Google Shape;7059;p48"/>
                <p:cNvGrpSpPr/>
                <p:nvPr/>
              </p:nvGrpSpPr>
              <p:grpSpPr>
                <a:xfrm>
                  <a:off x="2051370" y="773516"/>
                  <a:ext cx="777761" cy="656744"/>
                  <a:chOff x="1785083" y="-295196"/>
                  <a:chExt cx="232800" cy="196571"/>
                </a:xfrm>
              </p:grpSpPr>
              <p:sp>
                <p:nvSpPr>
                  <p:cNvPr id="7060" name="Google Shape;7060;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3" name="Google Shape;7063;p48"/>
              <p:cNvGrpSpPr/>
              <p:nvPr/>
            </p:nvGrpSpPr>
            <p:grpSpPr>
              <a:xfrm>
                <a:off x="1028692" y="4457697"/>
                <a:ext cx="342900" cy="342900"/>
                <a:chOff x="1142725" y="669588"/>
                <a:chExt cx="864600" cy="864600"/>
              </a:xfrm>
            </p:grpSpPr>
            <p:sp>
              <p:nvSpPr>
                <p:cNvPr id="7064" name="Google Shape;7064;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5" name="Google Shape;7065;p48"/>
                <p:cNvGrpSpPr/>
                <p:nvPr/>
              </p:nvGrpSpPr>
              <p:grpSpPr>
                <a:xfrm>
                  <a:off x="1235016" y="709362"/>
                  <a:ext cx="680509" cy="785151"/>
                  <a:chOff x="4834325" y="-1032450"/>
                  <a:chExt cx="221975" cy="256100"/>
                </a:xfrm>
              </p:grpSpPr>
              <p:sp>
                <p:nvSpPr>
                  <p:cNvPr id="7066" name="Google Shape;7066;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9" name="Google Shape;7069;p48"/>
              <p:cNvGrpSpPr/>
              <p:nvPr/>
            </p:nvGrpSpPr>
            <p:grpSpPr>
              <a:xfrm>
                <a:off x="685790" y="4457697"/>
                <a:ext cx="342900" cy="342900"/>
                <a:chOff x="2007950" y="669588"/>
                <a:chExt cx="864600" cy="864600"/>
              </a:xfrm>
            </p:grpSpPr>
            <p:sp>
              <p:nvSpPr>
                <p:cNvPr id="7070" name="Google Shape;7070;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1" name="Google Shape;7071;p48"/>
                <p:cNvGrpSpPr/>
                <p:nvPr/>
              </p:nvGrpSpPr>
              <p:grpSpPr>
                <a:xfrm>
                  <a:off x="2051370" y="773516"/>
                  <a:ext cx="777761" cy="656744"/>
                  <a:chOff x="1785083" y="-295196"/>
                  <a:chExt cx="232800" cy="196571"/>
                </a:xfrm>
              </p:grpSpPr>
              <p:sp>
                <p:nvSpPr>
                  <p:cNvPr id="7072" name="Google Shape;7072;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75" name="Google Shape;7075;p48"/>
              <p:cNvGrpSpPr/>
              <p:nvPr/>
            </p:nvGrpSpPr>
            <p:grpSpPr>
              <a:xfrm>
                <a:off x="4804584" y="342904"/>
                <a:ext cx="342900" cy="342900"/>
                <a:chOff x="2007950" y="669588"/>
                <a:chExt cx="864600" cy="864600"/>
              </a:xfrm>
            </p:grpSpPr>
            <p:sp>
              <p:nvSpPr>
                <p:cNvPr id="7076" name="Google Shape;7076;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7" name="Google Shape;7077;p48"/>
                <p:cNvGrpSpPr/>
                <p:nvPr/>
              </p:nvGrpSpPr>
              <p:grpSpPr>
                <a:xfrm>
                  <a:off x="2051370" y="773516"/>
                  <a:ext cx="777761" cy="656744"/>
                  <a:chOff x="1785083" y="-295196"/>
                  <a:chExt cx="232800" cy="196571"/>
                </a:xfrm>
              </p:grpSpPr>
              <p:sp>
                <p:nvSpPr>
                  <p:cNvPr id="7078" name="Google Shape;7078;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1" name="Google Shape;7081;p48"/>
              <p:cNvGrpSpPr/>
              <p:nvPr/>
            </p:nvGrpSpPr>
            <p:grpSpPr>
              <a:xfrm>
                <a:off x="4461685" y="342907"/>
                <a:ext cx="342900" cy="342900"/>
                <a:chOff x="1142725" y="669588"/>
                <a:chExt cx="864600" cy="864600"/>
              </a:xfrm>
            </p:grpSpPr>
            <p:sp>
              <p:nvSpPr>
                <p:cNvPr id="7082" name="Google Shape;7082;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3" name="Google Shape;7083;p48"/>
                <p:cNvGrpSpPr/>
                <p:nvPr/>
              </p:nvGrpSpPr>
              <p:grpSpPr>
                <a:xfrm>
                  <a:off x="1235016" y="709362"/>
                  <a:ext cx="680509" cy="785151"/>
                  <a:chOff x="4834325" y="-1032450"/>
                  <a:chExt cx="221975" cy="256100"/>
                </a:xfrm>
              </p:grpSpPr>
              <p:sp>
                <p:nvSpPr>
                  <p:cNvPr id="7084" name="Google Shape;7084;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7" name="Google Shape;7087;p48"/>
              <p:cNvGrpSpPr/>
              <p:nvPr/>
            </p:nvGrpSpPr>
            <p:grpSpPr>
              <a:xfrm>
                <a:off x="4118784" y="342904"/>
                <a:ext cx="342900" cy="342900"/>
                <a:chOff x="2007950" y="669588"/>
                <a:chExt cx="864600" cy="864600"/>
              </a:xfrm>
            </p:grpSpPr>
            <p:sp>
              <p:nvSpPr>
                <p:cNvPr id="7088" name="Google Shape;7088;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9" name="Google Shape;7089;p48"/>
                <p:cNvGrpSpPr/>
                <p:nvPr/>
              </p:nvGrpSpPr>
              <p:grpSpPr>
                <a:xfrm>
                  <a:off x="2051370" y="773516"/>
                  <a:ext cx="777761" cy="656744"/>
                  <a:chOff x="1785083" y="-295196"/>
                  <a:chExt cx="232800" cy="196571"/>
                </a:xfrm>
              </p:grpSpPr>
              <p:sp>
                <p:nvSpPr>
                  <p:cNvPr id="7090" name="Google Shape;7090;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3" name="Google Shape;7093;p48"/>
              <p:cNvGrpSpPr/>
              <p:nvPr/>
            </p:nvGrpSpPr>
            <p:grpSpPr>
              <a:xfrm>
                <a:off x="4804584" y="685807"/>
                <a:ext cx="342900" cy="342900"/>
                <a:chOff x="1142725" y="669588"/>
                <a:chExt cx="864600" cy="864600"/>
              </a:xfrm>
            </p:grpSpPr>
            <p:sp>
              <p:nvSpPr>
                <p:cNvPr id="7094" name="Google Shape;7094;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5" name="Google Shape;7095;p48"/>
                <p:cNvGrpSpPr/>
                <p:nvPr/>
              </p:nvGrpSpPr>
              <p:grpSpPr>
                <a:xfrm>
                  <a:off x="1235016" y="709362"/>
                  <a:ext cx="680509" cy="785151"/>
                  <a:chOff x="4834325" y="-1032450"/>
                  <a:chExt cx="221975" cy="256100"/>
                </a:xfrm>
              </p:grpSpPr>
              <p:sp>
                <p:nvSpPr>
                  <p:cNvPr id="7096" name="Google Shape;7096;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9" name="Google Shape;7099;p48"/>
              <p:cNvGrpSpPr/>
              <p:nvPr/>
            </p:nvGrpSpPr>
            <p:grpSpPr>
              <a:xfrm>
                <a:off x="4461683" y="685804"/>
                <a:ext cx="342900" cy="342900"/>
                <a:chOff x="2007950" y="669588"/>
                <a:chExt cx="864600" cy="864600"/>
              </a:xfrm>
            </p:grpSpPr>
            <p:sp>
              <p:nvSpPr>
                <p:cNvPr id="7100" name="Google Shape;7100;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1" name="Google Shape;7101;p48"/>
                <p:cNvGrpSpPr/>
                <p:nvPr/>
              </p:nvGrpSpPr>
              <p:grpSpPr>
                <a:xfrm>
                  <a:off x="2051370" y="773516"/>
                  <a:ext cx="777761" cy="656744"/>
                  <a:chOff x="1785083" y="-295196"/>
                  <a:chExt cx="232800" cy="196571"/>
                </a:xfrm>
              </p:grpSpPr>
              <p:sp>
                <p:nvSpPr>
                  <p:cNvPr id="7102" name="Google Shape;7102;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05" name="Google Shape;7105;p48"/>
              <p:cNvGrpSpPr/>
              <p:nvPr/>
            </p:nvGrpSpPr>
            <p:grpSpPr>
              <a:xfrm>
                <a:off x="4118783" y="685807"/>
                <a:ext cx="342900" cy="342900"/>
                <a:chOff x="1142725" y="669588"/>
                <a:chExt cx="864600" cy="864600"/>
              </a:xfrm>
            </p:grpSpPr>
            <p:sp>
              <p:nvSpPr>
                <p:cNvPr id="7106" name="Google Shape;710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7" name="Google Shape;7107;p48"/>
                <p:cNvGrpSpPr/>
                <p:nvPr/>
              </p:nvGrpSpPr>
              <p:grpSpPr>
                <a:xfrm>
                  <a:off x="1235016" y="709362"/>
                  <a:ext cx="680509" cy="785151"/>
                  <a:chOff x="4834325" y="-1032450"/>
                  <a:chExt cx="221975" cy="256100"/>
                </a:xfrm>
              </p:grpSpPr>
              <p:sp>
                <p:nvSpPr>
                  <p:cNvPr id="7108" name="Google Shape;710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1" name="Google Shape;7111;p48"/>
              <p:cNvGrpSpPr/>
              <p:nvPr/>
            </p:nvGrpSpPr>
            <p:grpSpPr>
              <a:xfrm>
                <a:off x="4804578" y="1028704"/>
                <a:ext cx="342900" cy="342900"/>
                <a:chOff x="2007950" y="669588"/>
                <a:chExt cx="864600" cy="864600"/>
              </a:xfrm>
            </p:grpSpPr>
            <p:sp>
              <p:nvSpPr>
                <p:cNvPr id="7112" name="Google Shape;711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3" name="Google Shape;7113;p48"/>
                <p:cNvGrpSpPr/>
                <p:nvPr/>
              </p:nvGrpSpPr>
              <p:grpSpPr>
                <a:xfrm>
                  <a:off x="2051370" y="773516"/>
                  <a:ext cx="777761" cy="656744"/>
                  <a:chOff x="1785083" y="-295196"/>
                  <a:chExt cx="232800" cy="196571"/>
                </a:xfrm>
              </p:grpSpPr>
              <p:sp>
                <p:nvSpPr>
                  <p:cNvPr id="7114" name="Google Shape;711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7" name="Google Shape;7117;p48"/>
              <p:cNvGrpSpPr/>
              <p:nvPr/>
            </p:nvGrpSpPr>
            <p:grpSpPr>
              <a:xfrm>
                <a:off x="4461683" y="1028703"/>
                <a:ext cx="342894" cy="342894"/>
                <a:chOff x="2873198" y="669574"/>
                <a:chExt cx="875400" cy="875400"/>
              </a:xfrm>
            </p:grpSpPr>
            <p:sp>
              <p:nvSpPr>
                <p:cNvPr id="7118" name="Google Shape;7118;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48"/>
              <p:cNvGrpSpPr/>
              <p:nvPr/>
            </p:nvGrpSpPr>
            <p:grpSpPr>
              <a:xfrm>
                <a:off x="4118782" y="1028704"/>
                <a:ext cx="342900" cy="342900"/>
                <a:chOff x="2007950" y="669588"/>
                <a:chExt cx="864600" cy="864600"/>
              </a:xfrm>
            </p:grpSpPr>
            <p:sp>
              <p:nvSpPr>
                <p:cNvPr id="7121" name="Google Shape;7121;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2" name="Google Shape;7122;p48"/>
                <p:cNvGrpSpPr/>
                <p:nvPr/>
              </p:nvGrpSpPr>
              <p:grpSpPr>
                <a:xfrm>
                  <a:off x="2051370" y="773516"/>
                  <a:ext cx="777761" cy="656744"/>
                  <a:chOff x="1785083" y="-295196"/>
                  <a:chExt cx="232800" cy="196571"/>
                </a:xfrm>
              </p:grpSpPr>
              <p:sp>
                <p:nvSpPr>
                  <p:cNvPr id="7123" name="Google Shape;7123;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6" name="Google Shape;7126;p48"/>
              <p:cNvGrpSpPr/>
              <p:nvPr/>
            </p:nvGrpSpPr>
            <p:grpSpPr>
              <a:xfrm>
                <a:off x="4799630" y="1371607"/>
                <a:ext cx="342900" cy="342900"/>
                <a:chOff x="1142725" y="669588"/>
                <a:chExt cx="864600" cy="864600"/>
              </a:xfrm>
            </p:grpSpPr>
            <p:sp>
              <p:nvSpPr>
                <p:cNvPr id="7127" name="Google Shape;7127;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8" name="Google Shape;7128;p48"/>
                <p:cNvGrpSpPr/>
                <p:nvPr/>
              </p:nvGrpSpPr>
              <p:grpSpPr>
                <a:xfrm>
                  <a:off x="1235016" y="709362"/>
                  <a:ext cx="680509" cy="785151"/>
                  <a:chOff x="4834325" y="-1032450"/>
                  <a:chExt cx="221975" cy="256100"/>
                </a:xfrm>
              </p:grpSpPr>
              <p:sp>
                <p:nvSpPr>
                  <p:cNvPr id="7129" name="Google Shape;7129;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32" name="Google Shape;7132;p48"/>
              <p:cNvGrpSpPr/>
              <p:nvPr/>
            </p:nvGrpSpPr>
            <p:grpSpPr>
              <a:xfrm>
                <a:off x="4456729" y="1371604"/>
                <a:ext cx="342900" cy="342900"/>
                <a:chOff x="2007950" y="669588"/>
                <a:chExt cx="864600" cy="864600"/>
              </a:xfrm>
            </p:grpSpPr>
            <p:sp>
              <p:nvSpPr>
                <p:cNvPr id="7133" name="Google Shape;7133;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4" name="Google Shape;7134;p48"/>
                <p:cNvGrpSpPr/>
                <p:nvPr/>
              </p:nvGrpSpPr>
              <p:grpSpPr>
                <a:xfrm>
                  <a:off x="2051370" y="773516"/>
                  <a:ext cx="777761" cy="656744"/>
                  <a:chOff x="1785083" y="-295196"/>
                  <a:chExt cx="232800" cy="196571"/>
                </a:xfrm>
              </p:grpSpPr>
              <p:sp>
                <p:nvSpPr>
                  <p:cNvPr id="7135" name="Google Shape;7135;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38" name="Google Shape;7138;p48"/>
              <p:cNvGrpSpPr/>
              <p:nvPr/>
            </p:nvGrpSpPr>
            <p:grpSpPr>
              <a:xfrm>
                <a:off x="4113829" y="1371607"/>
                <a:ext cx="342900" cy="342900"/>
                <a:chOff x="1142725" y="669588"/>
                <a:chExt cx="864600" cy="864600"/>
              </a:xfrm>
            </p:grpSpPr>
            <p:sp>
              <p:nvSpPr>
                <p:cNvPr id="7139" name="Google Shape;7139;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0" name="Google Shape;7140;p48"/>
                <p:cNvGrpSpPr/>
                <p:nvPr/>
              </p:nvGrpSpPr>
              <p:grpSpPr>
                <a:xfrm>
                  <a:off x="1235016" y="709362"/>
                  <a:ext cx="680509" cy="785151"/>
                  <a:chOff x="4834325" y="-1032450"/>
                  <a:chExt cx="221975" cy="256100"/>
                </a:xfrm>
              </p:grpSpPr>
              <p:sp>
                <p:nvSpPr>
                  <p:cNvPr id="7141" name="Google Shape;7141;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4" name="Google Shape;7144;p48"/>
              <p:cNvGrpSpPr/>
              <p:nvPr/>
            </p:nvGrpSpPr>
            <p:grpSpPr>
              <a:xfrm>
                <a:off x="4804580" y="1718740"/>
                <a:ext cx="342900" cy="342900"/>
                <a:chOff x="2007950" y="669588"/>
                <a:chExt cx="864600" cy="864600"/>
              </a:xfrm>
            </p:grpSpPr>
            <p:sp>
              <p:nvSpPr>
                <p:cNvPr id="7145" name="Google Shape;7145;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6" name="Google Shape;7146;p48"/>
                <p:cNvGrpSpPr/>
                <p:nvPr/>
              </p:nvGrpSpPr>
              <p:grpSpPr>
                <a:xfrm>
                  <a:off x="2051370" y="773516"/>
                  <a:ext cx="777761" cy="656744"/>
                  <a:chOff x="1785083" y="-295196"/>
                  <a:chExt cx="232800" cy="196571"/>
                </a:xfrm>
              </p:grpSpPr>
              <p:sp>
                <p:nvSpPr>
                  <p:cNvPr id="7147" name="Google Shape;7147;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0" name="Google Shape;7150;p48"/>
              <p:cNvGrpSpPr/>
              <p:nvPr/>
            </p:nvGrpSpPr>
            <p:grpSpPr>
              <a:xfrm>
                <a:off x="4461679" y="1718740"/>
                <a:ext cx="342900" cy="342900"/>
                <a:chOff x="1142725" y="669588"/>
                <a:chExt cx="864600" cy="864600"/>
              </a:xfrm>
            </p:grpSpPr>
            <p:sp>
              <p:nvSpPr>
                <p:cNvPr id="7151" name="Google Shape;7151;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2" name="Google Shape;7152;p48"/>
                <p:cNvGrpSpPr/>
                <p:nvPr/>
              </p:nvGrpSpPr>
              <p:grpSpPr>
                <a:xfrm>
                  <a:off x="1235016" y="709362"/>
                  <a:ext cx="680509" cy="785151"/>
                  <a:chOff x="4834325" y="-1032450"/>
                  <a:chExt cx="221975" cy="256100"/>
                </a:xfrm>
              </p:grpSpPr>
              <p:sp>
                <p:nvSpPr>
                  <p:cNvPr id="7153" name="Google Shape;7153;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6" name="Google Shape;7156;p48"/>
              <p:cNvGrpSpPr/>
              <p:nvPr/>
            </p:nvGrpSpPr>
            <p:grpSpPr>
              <a:xfrm>
                <a:off x="4118778" y="1718740"/>
                <a:ext cx="342900" cy="342900"/>
                <a:chOff x="2007950" y="669588"/>
                <a:chExt cx="864600" cy="864600"/>
              </a:xfrm>
            </p:grpSpPr>
            <p:sp>
              <p:nvSpPr>
                <p:cNvPr id="7157" name="Google Shape;7157;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8" name="Google Shape;7158;p48"/>
                <p:cNvGrpSpPr/>
                <p:nvPr/>
              </p:nvGrpSpPr>
              <p:grpSpPr>
                <a:xfrm>
                  <a:off x="2051370" y="773516"/>
                  <a:ext cx="777761" cy="656744"/>
                  <a:chOff x="1785083" y="-295196"/>
                  <a:chExt cx="232800" cy="196571"/>
                </a:xfrm>
              </p:grpSpPr>
              <p:sp>
                <p:nvSpPr>
                  <p:cNvPr id="7159" name="Google Shape;7159;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2" name="Google Shape;7162;p48"/>
              <p:cNvGrpSpPr/>
              <p:nvPr/>
            </p:nvGrpSpPr>
            <p:grpSpPr>
              <a:xfrm>
                <a:off x="4811508" y="2413040"/>
                <a:ext cx="342900" cy="342900"/>
                <a:chOff x="2007950" y="669588"/>
                <a:chExt cx="864600" cy="864600"/>
              </a:xfrm>
            </p:grpSpPr>
            <p:sp>
              <p:nvSpPr>
                <p:cNvPr id="7163" name="Google Shape;7163;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4" name="Google Shape;7164;p48"/>
                <p:cNvGrpSpPr/>
                <p:nvPr/>
              </p:nvGrpSpPr>
              <p:grpSpPr>
                <a:xfrm>
                  <a:off x="2051370" y="773516"/>
                  <a:ext cx="777761" cy="656744"/>
                  <a:chOff x="1785083" y="-295196"/>
                  <a:chExt cx="232800" cy="196571"/>
                </a:xfrm>
              </p:grpSpPr>
              <p:sp>
                <p:nvSpPr>
                  <p:cNvPr id="7165" name="Google Shape;7165;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8" name="Google Shape;7168;p48"/>
              <p:cNvGrpSpPr/>
              <p:nvPr/>
            </p:nvGrpSpPr>
            <p:grpSpPr>
              <a:xfrm>
                <a:off x="4469601" y="2413040"/>
                <a:ext cx="342894" cy="342894"/>
                <a:chOff x="2873198" y="669574"/>
                <a:chExt cx="875400" cy="875400"/>
              </a:xfrm>
            </p:grpSpPr>
            <p:sp>
              <p:nvSpPr>
                <p:cNvPr id="7169" name="Google Shape;7169;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48"/>
              <p:cNvGrpSpPr/>
              <p:nvPr/>
            </p:nvGrpSpPr>
            <p:grpSpPr>
              <a:xfrm>
                <a:off x="4127689" y="2413040"/>
                <a:ext cx="342900" cy="342900"/>
                <a:chOff x="2007950" y="669588"/>
                <a:chExt cx="864600" cy="864600"/>
              </a:xfrm>
            </p:grpSpPr>
            <p:sp>
              <p:nvSpPr>
                <p:cNvPr id="7172" name="Google Shape;717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3" name="Google Shape;7173;p48"/>
                <p:cNvGrpSpPr/>
                <p:nvPr/>
              </p:nvGrpSpPr>
              <p:grpSpPr>
                <a:xfrm>
                  <a:off x="2051370" y="773516"/>
                  <a:ext cx="777761" cy="656744"/>
                  <a:chOff x="1785083" y="-295196"/>
                  <a:chExt cx="232800" cy="196571"/>
                </a:xfrm>
              </p:grpSpPr>
              <p:sp>
                <p:nvSpPr>
                  <p:cNvPr id="7174" name="Google Shape;717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77" name="Google Shape;7177;p48"/>
              <p:cNvGrpSpPr/>
              <p:nvPr/>
            </p:nvGrpSpPr>
            <p:grpSpPr>
              <a:xfrm>
                <a:off x="4801610" y="2755953"/>
                <a:ext cx="342900" cy="342900"/>
                <a:chOff x="1142725" y="669588"/>
                <a:chExt cx="864600" cy="864600"/>
              </a:xfrm>
            </p:grpSpPr>
            <p:sp>
              <p:nvSpPr>
                <p:cNvPr id="7178" name="Google Shape;7178;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9" name="Google Shape;7179;p48"/>
                <p:cNvGrpSpPr/>
                <p:nvPr/>
              </p:nvGrpSpPr>
              <p:grpSpPr>
                <a:xfrm>
                  <a:off x="1235016" y="709362"/>
                  <a:ext cx="680509" cy="785151"/>
                  <a:chOff x="4834325" y="-1032450"/>
                  <a:chExt cx="221975" cy="256100"/>
                </a:xfrm>
              </p:grpSpPr>
              <p:sp>
                <p:nvSpPr>
                  <p:cNvPr id="7180" name="Google Shape;7180;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3" name="Google Shape;7183;p48"/>
              <p:cNvGrpSpPr/>
              <p:nvPr/>
            </p:nvGrpSpPr>
            <p:grpSpPr>
              <a:xfrm>
                <a:off x="4459699" y="2755953"/>
                <a:ext cx="342900" cy="342900"/>
                <a:chOff x="2007950" y="669588"/>
                <a:chExt cx="864600" cy="864600"/>
              </a:xfrm>
            </p:grpSpPr>
            <p:sp>
              <p:nvSpPr>
                <p:cNvPr id="7184" name="Google Shape;7184;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5" name="Google Shape;7185;p48"/>
                <p:cNvGrpSpPr/>
                <p:nvPr/>
              </p:nvGrpSpPr>
              <p:grpSpPr>
                <a:xfrm>
                  <a:off x="2051370" y="773516"/>
                  <a:ext cx="777761" cy="656744"/>
                  <a:chOff x="1785083" y="-295196"/>
                  <a:chExt cx="232800" cy="196571"/>
                </a:xfrm>
              </p:grpSpPr>
              <p:sp>
                <p:nvSpPr>
                  <p:cNvPr id="7186" name="Google Shape;7186;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9" name="Google Shape;7189;p48"/>
              <p:cNvGrpSpPr/>
              <p:nvPr/>
            </p:nvGrpSpPr>
            <p:grpSpPr>
              <a:xfrm>
                <a:off x="4117788" y="2755953"/>
                <a:ext cx="342900" cy="342900"/>
                <a:chOff x="1142725" y="669588"/>
                <a:chExt cx="864600" cy="864600"/>
              </a:xfrm>
            </p:grpSpPr>
            <p:sp>
              <p:nvSpPr>
                <p:cNvPr id="7190" name="Google Shape;7190;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1" name="Google Shape;7191;p48"/>
                <p:cNvGrpSpPr/>
                <p:nvPr/>
              </p:nvGrpSpPr>
              <p:grpSpPr>
                <a:xfrm>
                  <a:off x="1235016" y="709362"/>
                  <a:ext cx="680509" cy="785151"/>
                  <a:chOff x="4834325" y="-1032450"/>
                  <a:chExt cx="221975" cy="256100"/>
                </a:xfrm>
              </p:grpSpPr>
              <p:sp>
                <p:nvSpPr>
                  <p:cNvPr id="7192" name="Google Shape;7192;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5" name="Google Shape;7195;p48"/>
              <p:cNvGrpSpPr/>
              <p:nvPr/>
            </p:nvGrpSpPr>
            <p:grpSpPr>
              <a:xfrm>
                <a:off x="4803099" y="2065890"/>
                <a:ext cx="342900" cy="342900"/>
                <a:chOff x="1142725" y="669588"/>
                <a:chExt cx="864600" cy="864600"/>
              </a:xfrm>
            </p:grpSpPr>
            <p:sp>
              <p:nvSpPr>
                <p:cNvPr id="7196" name="Google Shape;719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7" name="Google Shape;7197;p48"/>
                <p:cNvGrpSpPr/>
                <p:nvPr/>
              </p:nvGrpSpPr>
              <p:grpSpPr>
                <a:xfrm>
                  <a:off x="1235016" y="709362"/>
                  <a:ext cx="680509" cy="785151"/>
                  <a:chOff x="4834325" y="-1032450"/>
                  <a:chExt cx="221975" cy="256100"/>
                </a:xfrm>
              </p:grpSpPr>
              <p:sp>
                <p:nvSpPr>
                  <p:cNvPr id="7198" name="Google Shape;719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01" name="Google Shape;7201;p48"/>
              <p:cNvGrpSpPr/>
              <p:nvPr/>
            </p:nvGrpSpPr>
            <p:grpSpPr>
              <a:xfrm>
                <a:off x="4460694" y="2065890"/>
                <a:ext cx="342900" cy="342900"/>
                <a:chOff x="2007950" y="669588"/>
                <a:chExt cx="864600" cy="864600"/>
              </a:xfrm>
            </p:grpSpPr>
            <p:sp>
              <p:nvSpPr>
                <p:cNvPr id="7202" name="Google Shape;720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3" name="Google Shape;7203;p48"/>
                <p:cNvGrpSpPr/>
                <p:nvPr/>
              </p:nvGrpSpPr>
              <p:grpSpPr>
                <a:xfrm>
                  <a:off x="2051370" y="773516"/>
                  <a:ext cx="777761" cy="656744"/>
                  <a:chOff x="1785083" y="-295196"/>
                  <a:chExt cx="232800" cy="196571"/>
                </a:xfrm>
              </p:grpSpPr>
              <p:sp>
                <p:nvSpPr>
                  <p:cNvPr id="7204" name="Google Shape;720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07" name="Google Shape;7207;p48"/>
              <p:cNvGrpSpPr/>
              <p:nvPr/>
            </p:nvGrpSpPr>
            <p:grpSpPr>
              <a:xfrm>
                <a:off x="4118289" y="2065890"/>
                <a:ext cx="342900" cy="342900"/>
                <a:chOff x="1142725" y="669588"/>
                <a:chExt cx="864600" cy="864600"/>
              </a:xfrm>
            </p:grpSpPr>
            <p:sp>
              <p:nvSpPr>
                <p:cNvPr id="7208" name="Google Shape;7208;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9" name="Google Shape;7209;p48"/>
                <p:cNvGrpSpPr/>
                <p:nvPr/>
              </p:nvGrpSpPr>
              <p:grpSpPr>
                <a:xfrm>
                  <a:off x="1235016" y="709362"/>
                  <a:ext cx="680509" cy="785151"/>
                  <a:chOff x="4834325" y="-1032450"/>
                  <a:chExt cx="221975" cy="256100"/>
                </a:xfrm>
              </p:grpSpPr>
              <p:sp>
                <p:nvSpPr>
                  <p:cNvPr id="7210" name="Google Shape;7210;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13" name="Google Shape;7213;p48"/>
              <p:cNvGrpSpPr/>
              <p:nvPr/>
            </p:nvGrpSpPr>
            <p:grpSpPr>
              <a:xfrm>
                <a:off x="4804580" y="3098853"/>
                <a:ext cx="342900" cy="342900"/>
                <a:chOff x="2007950" y="669588"/>
                <a:chExt cx="864600" cy="864600"/>
              </a:xfrm>
            </p:grpSpPr>
            <p:sp>
              <p:nvSpPr>
                <p:cNvPr id="7214" name="Google Shape;7214;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5" name="Google Shape;7215;p48"/>
                <p:cNvGrpSpPr/>
                <p:nvPr/>
              </p:nvGrpSpPr>
              <p:grpSpPr>
                <a:xfrm>
                  <a:off x="2051370" y="773516"/>
                  <a:ext cx="777761" cy="656744"/>
                  <a:chOff x="1785083" y="-295196"/>
                  <a:chExt cx="232800" cy="196571"/>
                </a:xfrm>
              </p:grpSpPr>
              <p:sp>
                <p:nvSpPr>
                  <p:cNvPr id="7216" name="Google Shape;7216;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19" name="Google Shape;7219;p48"/>
              <p:cNvGrpSpPr/>
              <p:nvPr/>
            </p:nvGrpSpPr>
            <p:grpSpPr>
              <a:xfrm>
                <a:off x="4461679" y="3098853"/>
                <a:ext cx="342900" cy="342900"/>
                <a:chOff x="1142725" y="669588"/>
                <a:chExt cx="864600" cy="864600"/>
              </a:xfrm>
            </p:grpSpPr>
            <p:sp>
              <p:nvSpPr>
                <p:cNvPr id="7220" name="Google Shape;7220;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1" name="Google Shape;7221;p48"/>
                <p:cNvGrpSpPr/>
                <p:nvPr/>
              </p:nvGrpSpPr>
              <p:grpSpPr>
                <a:xfrm>
                  <a:off x="1235016" y="709362"/>
                  <a:ext cx="680509" cy="785151"/>
                  <a:chOff x="4834325" y="-1032450"/>
                  <a:chExt cx="221975" cy="256100"/>
                </a:xfrm>
              </p:grpSpPr>
              <p:sp>
                <p:nvSpPr>
                  <p:cNvPr id="7222" name="Google Shape;7222;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25" name="Google Shape;7225;p48"/>
              <p:cNvGrpSpPr/>
              <p:nvPr/>
            </p:nvGrpSpPr>
            <p:grpSpPr>
              <a:xfrm>
                <a:off x="4118778" y="3098853"/>
                <a:ext cx="342900" cy="342900"/>
                <a:chOff x="2007950" y="669588"/>
                <a:chExt cx="864600" cy="864600"/>
              </a:xfrm>
            </p:grpSpPr>
            <p:sp>
              <p:nvSpPr>
                <p:cNvPr id="7226" name="Google Shape;7226;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7" name="Google Shape;7227;p48"/>
                <p:cNvGrpSpPr/>
                <p:nvPr/>
              </p:nvGrpSpPr>
              <p:grpSpPr>
                <a:xfrm>
                  <a:off x="2051370" y="773516"/>
                  <a:ext cx="777761" cy="656744"/>
                  <a:chOff x="1785083" y="-295196"/>
                  <a:chExt cx="232800" cy="196571"/>
                </a:xfrm>
              </p:grpSpPr>
              <p:sp>
                <p:nvSpPr>
                  <p:cNvPr id="7228" name="Google Shape;7228;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31" name="Google Shape;7231;p48"/>
              <p:cNvGrpSpPr/>
              <p:nvPr/>
            </p:nvGrpSpPr>
            <p:grpSpPr>
              <a:xfrm>
                <a:off x="4801610" y="3441740"/>
                <a:ext cx="342900" cy="342900"/>
                <a:chOff x="1142725" y="669588"/>
                <a:chExt cx="864600" cy="864600"/>
              </a:xfrm>
            </p:grpSpPr>
            <p:sp>
              <p:nvSpPr>
                <p:cNvPr id="7232" name="Google Shape;7232;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3" name="Google Shape;7233;p48"/>
                <p:cNvGrpSpPr/>
                <p:nvPr/>
              </p:nvGrpSpPr>
              <p:grpSpPr>
                <a:xfrm>
                  <a:off x="1235016" y="709362"/>
                  <a:ext cx="680509" cy="785151"/>
                  <a:chOff x="4834325" y="-1032450"/>
                  <a:chExt cx="221975" cy="256100"/>
                </a:xfrm>
              </p:grpSpPr>
              <p:sp>
                <p:nvSpPr>
                  <p:cNvPr id="7234" name="Google Shape;7234;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37" name="Google Shape;7237;p48"/>
              <p:cNvGrpSpPr/>
              <p:nvPr/>
            </p:nvGrpSpPr>
            <p:grpSpPr>
              <a:xfrm>
                <a:off x="4459699" y="3441740"/>
                <a:ext cx="342900" cy="342900"/>
                <a:chOff x="2007950" y="669588"/>
                <a:chExt cx="864600" cy="864600"/>
              </a:xfrm>
            </p:grpSpPr>
            <p:sp>
              <p:nvSpPr>
                <p:cNvPr id="7238" name="Google Shape;7238;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9" name="Google Shape;7239;p48"/>
                <p:cNvGrpSpPr/>
                <p:nvPr/>
              </p:nvGrpSpPr>
              <p:grpSpPr>
                <a:xfrm>
                  <a:off x="2051370" y="773516"/>
                  <a:ext cx="777761" cy="656744"/>
                  <a:chOff x="1785083" y="-295196"/>
                  <a:chExt cx="232800" cy="196571"/>
                </a:xfrm>
              </p:grpSpPr>
              <p:sp>
                <p:nvSpPr>
                  <p:cNvPr id="7240" name="Google Shape;7240;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43" name="Google Shape;7243;p48"/>
              <p:cNvGrpSpPr/>
              <p:nvPr/>
            </p:nvGrpSpPr>
            <p:grpSpPr>
              <a:xfrm>
                <a:off x="4117788" y="3441740"/>
                <a:ext cx="342900" cy="342900"/>
                <a:chOff x="1142725" y="669588"/>
                <a:chExt cx="864600" cy="864600"/>
              </a:xfrm>
            </p:grpSpPr>
            <p:sp>
              <p:nvSpPr>
                <p:cNvPr id="7244" name="Google Shape;7244;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5" name="Google Shape;7245;p48"/>
                <p:cNvGrpSpPr/>
                <p:nvPr/>
              </p:nvGrpSpPr>
              <p:grpSpPr>
                <a:xfrm>
                  <a:off x="1235016" y="709362"/>
                  <a:ext cx="680509" cy="785151"/>
                  <a:chOff x="4834325" y="-1032450"/>
                  <a:chExt cx="221975" cy="256100"/>
                </a:xfrm>
              </p:grpSpPr>
              <p:sp>
                <p:nvSpPr>
                  <p:cNvPr id="7246" name="Google Shape;7246;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49" name="Google Shape;7249;p48"/>
              <p:cNvGrpSpPr/>
              <p:nvPr/>
            </p:nvGrpSpPr>
            <p:grpSpPr>
              <a:xfrm>
                <a:off x="4118778" y="3772665"/>
                <a:ext cx="342900" cy="342900"/>
                <a:chOff x="2007950" y="669588"/>
                <a:chExt cx="864600" cy="864600"/>
              </a:xfrm>
            </p:grpSpPr>
            <p:sp>
              <p:nvSpPr>
                <p:cNvPr id="7250" name="Google Shape;7250;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1" name="Google Shape;7251;p48"/>
                <p:cNvGrpSpPr/>
                <p:nvPr/>
              </p:nvGrpSpPr>
              <p:grpSpPr>
                <a:xfrm>
                  <a:off x="2051370" y="773516"/>
                  <a:ext cx="777761" cy="656744"/>
                  <a:chOff x="1785083" y="-295196"/>
                  <a:chExt cx="232800" cy="196571"/>
                </a:xfrm>
              </p:grpSpPr>
              <p:sp>
                <p:nvSpPr>
                  <p:cNvPr id="7252" name="Google Shape;7252;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55" name="Google Shape;7255;p48"/>
              <p:cNvGrpSpPr/>
              <p:nvPr/>
            </p:nvGrpSpPr>
            <p:grpSpPr>
              <a:xfrm>
                <a:off x="4804574" y="3772665"/>
                <a:ext cx="342900" cy="342900"/>
                <a:chOff x="2007950" y="669588"/>
                <a:chExt cx="864600" cy="864600"/>
              </a:xfrm>
            </p:grpSpPr>
            <p:sp>
              <p:nvSpPr>
                <p:cNvPr id="7256" name="Google Shape;7256;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7" name="Google Shape;7257;p48"/>
                <p:cNvGrpSpPr/>
                <p:nvPr/>
              </p:nvGrpSpPr>
              <p:grpSpPr>
                <a:xfrm>
                  <a:off x="2051370" y="773516"/>
                  <a:ext cx="777761" cy="656744"/>
                  <a:chOff x="1785083" y="-295196"/>
                  <a:chExt cx="232800" cy="196571"/>
                </a:xfrm>
              </p:grpSpPr>
              <p:sp>
                <p:nvSpPr>
                  <p:cNvPr id="7258" name="Google Shape;7258;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1" name="Google Shape;7261;p48"/>
              <p:cNvGrpSpPr/>
              <p:nvPr/>
            </p:nvGrpSpPr>
            <p:grpSpPr>
              <a:xfrm>
                <a:off x="4461679" y="3772665"/>
                <a:ext cx="342894" cy="342894"/>
                <a:chOff x="2873198" y="669574"/>
                <a:chExt cx="875400" cy="875400"/>
              </a:xfrm>
            </p:grpSpPr>
            <p:sp>
              <p:nvSpPr>
                <p:cNvPr id="7262" name="Google Shape;7262;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48"/>
              <p:cNvGrpSpPr/>
              <p:nvPr/>
            </p:nvGrpSpPr>
            <p:grpSpPr>
              <a:xfrm>
                <a:off x="4801610" y="4115578"/>
                <a:ext cx="342900" cy="342900"/>
                <a:chOff x="1142725" y="669588"/>
                <a:chExt cx="864600" cy="864600"/>
              </a:xfrm>
            </p:grpSpPr>
            <p:sp>
              <p:nvSpPr>
                <p:cNvPr id="7265" name="Google Shape;7265;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6" name="Google Shape;7266;p48"/>
                <p:cNvGrpSpPr/>
                <p:nvPr/>
              </p:nvGrpSpPr>
              <p:grpSpPr>
                <a:xfrm>
                  <a:off x="1235016" y="709362"/>
                  <a:ext cx="680509" cy="785151"/>
                  <a:chOff x="4834325" y="-1032450"/>
                  <a:chExt cx="221975" cy="256100"/>
                </a:xfrm>
              </p:grpSpPr>
              <p:sp>
                <p:nvSpPr>
                  <p:cNvPr id="7267" name="Google Shape;7267;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0" name="Google Shape;7270;p48"/>
              <p:cNvGrpSpPr/>
              <p:nvPr/>
            </p:nvGrpSpPr>
            <p:grpSpPr>
              <a:xfrm>
                <a:off x="4459699" y="4115578"/>
                <a:ext cx="342900" cy="342900"/>
                <a:chOff x="2007950" y="669588"/>
                <a:chExt cx="864600" cy="864600"/>
              </a:xfrm>
            </p:grpSpPr>
            <p:sp>
              <p:nvSpPr>
                <p:cNvPr id="7271" name="Google Shape;7271;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2" name="Google Shape;7272;p48"/>
                <p:cNvGrpSpPr/>
                <p:nvPr/>
              </p:nvGrpSpPr>
              <p:grpSpPr>
                <a:xfrm>
                  <a:off x="2051370" y="773516"/>
                  <a:ext cx="777761" cy="656744"/>
                  <a:chOff x="1785083" y="-295196"/>
                  <a:chExt cx="232800" cy="196571"/>
                </a:xfrm>
              </p:grpSpPr>
              <p:sp>
                <p:nvSpPr>
                  <p:cNvPr id="7273" name="Google Shape;7273;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6" name="Google Shape;7276;p48"/>
              <p:cNvGrpSpPr/>
              <p:nvPr/>
            </p:nvGrpSpPr>
            <p:grpSpPr>
              <a:xfrm>
                <a:off x="4117788" y="4115578"/>
                <a:ext cx="342900" cy="342900"/>
                <a:chOff x="1142725" y="669588"/>
                <a:chExt cx="864600" cy="864600"/>
              </a:xfrm>
            </p:grpSpPr>
            <p:sp>
              <p:nvSpPr>
                <p:cNvPr id="7277" name="Google Shape;7277;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8" name="Google Shape;7278;p48"/>
                <p:cNvGrpSpPr/>
                <p:nvPr/>
              </p:nvGrpSpPr>
              <p:grpSpPr>
                <a:xfrm>
                  <a:off x="1235016" y="709362"/>
                  <a:ext cx="680509" cy="785151"/>
                  <a:chOff x="4834325" y="-1032450"/>
                  <a:chExt cx="221975" cy="256100"/>
                </a:xfrm>
              </p:grpSpPr>
              <p:sp>
                <p:nvSpPr>
                  <p:cNvPr id="7279" name="Google Shape;7279;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2" name="Google Shape;7282;p48"/>
              <p:cNvGrpSpPr/>
              <p:nvPr/>
            </p:nvGrpSpPr>
            <p:grpSpPr>
              <a:xfrm>
                <a:off x="4804580" y="4457697"/>
                <a:ext cx="342900" cy="342900"/>
                <a:chOff x="2007950" y="669588"/>
                <a:chExt cx="864600" cy="864600"/>
              </a:xfrm>
            </p:grpSpPr>
            <p:sp>
              <p:nvSpPr>
                <p:cNvPr id="7283" name="Google Shape;7283;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4" name="Google Shape;7284;p48"/>
                <p:cNvGrpSpPr/>
                <p:nvPr/>
              </p:nvGrpSpPr>
              <p:grpSpPr>
                <a:xfrm>
                  <a:off x="2051370" y="773516"/>
                  <a:ext cx="777761" cy="656744"/>
                  <a:chOff x="1785083" y="-295196"/>
                  <a:chExt cx="232800" cy="196571"/>
                </a:xfrm>
              </p:grpSpPr>
              <p:sp>
                <p:nvSpPr>
                  <p:cNvPr id="7285" name="Google Shape;7285;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8" name="Google Shape;7288;p48"/>
              <p:cNvGrpSpPr/>
              <p:nvPr/>
            </p:nvGrpSpPr>
            <p:grpSpPr>
              <a:xfrm>
                <a:off x="4461679" y="4457697"/>
                <a:ext cx="342900" cy="342900"/>
                <a:chOff x="1142725" y="669588"/>
                <a:chExt cx="864600" cy="864600"/>
              </a:xfrm>
            </p:grpSpPr>
            <p:sp>
              <p:nvSpPr>
                <p:cNvPr id="7289" name="Google Shape;7289;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0" name="Google Shape;7290;p48"/>
                <p:cNvGrpSpPr/>
                <p:nvPr/>
              </p:nvGrpSpPr>
              <p:grpSpPr>
                <a:xfrm>
                  <a:off x="1235016" y="709362"/>
                  <a:ext cx="680509" cy="785151"/>
                  <a:chOff x="4834325" y="-1032450"/>
                  <a:chExt cx="221975" cy="256100"/>
                </a:xfrm>
              </p:grpSpPr>
              <p:sp>
                <p:nvSpPr>
                  <p:cNvPr id="7291" name="Google Shape;7291;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4" name="Google Shape;7294;p48"/>
              <p:cNvGrpSpPr/>
              <p:nvPr/>
            </p:nvGrpSpPr>
            <p:grpSpPr>
              <a:xfrm>
                <a:off x="4118778" y="4457697"/>
                <a:ext cx="342900" cy="342900"/>
                <a:chOff x="2007950" y="669588"/>
                <a:chExt cx="864600" cy="864600"/>
              </a:xfrm>
            </p:grpSpPr>
            <p:sp>
              <p:nvSpPr>
                <p:cNvPr id="7295" name="Google Shape;7295;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6" name="Google Shape;7296;p48"/>
                <p:cNvGrpSpPr/>
                <p:nvPr/>
              </p:nvGrpSpPr>
              <p:grpSpPr>
                <a:xfrm>
                  <a:off x="2051370" y="773516"/>
                  <a:ext cx="777761" cy="656744"/>
                  <a:chOff x="1785083" y="-295196"/>
                  <a:chExt cx="232800" cy="196571"/>
                </a:xfrm>
              </p:grpSpPr>
              <p:sp>
                <p:nvSpPr>
                  <p:cNvPr id="7297" name="Google Shape;7297;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00" name="Google Shape;7300;p48"/>
            <p:cNvGrpSpPr/>
            <p:nvPr/>
          </p:nvGrpSpPr>
          <p:grpSpPr>
            <a:xfrm>
              <a:off x="337940" y="342903"/>
              <a:ext cx="347856" cy="4457694"/>
              <a:chOff x="337940" y="342903"/>
              <a:chExt cx="347856" cy="4457694"/>
            </a:xfrm>
          </p:grpSpPr>
          <p:grpSp>
            <p:nvGrpSpPr>
              <p:cNvPr id="7301" name="Google Shape;7301;p48"/>
              <p:cNvGrpSpPr/>
              <p:nvPr/>
            </p:nvGrpSpPr>
            <p:grpSpPr>
              <a:xfrm>
                <a:off x="342896" y="342903"/>
                <a:ext cx="342894" cy="342894"/>
                <a:chOff x="2873198" y="669574"/>
                <a:chExt cx="875400" cy="875400"/>
              </a:xfrm>
            </p:grpSpPr>
            <p:sp>
              <p:nvSpPr>
                <p:cNvPr id="7302" name="Google Shape;7302;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48"/>
              <p:cNvGrpSpPr/>
              <p:nvPr/>
            </p:nvGrpSpPr>
            <p:grpSpPr>
              <a:xfrm>
                <a:off x="342894" y="685804"/>
                <a:ext cx="342900" cy="342900"/>
                <a:chOff x="2007950" y="669588"/>
                <a:chExt cx="864600" cy="864600"/>
              </a:xfrm>
            </p:grpSpPr>
            <p:sp>
              <p:nvSpPr>
                <p:cNvPr id="7305" name="Google Shape;7305;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6" name="Google Shape;7306;p48"/>
                <p:cNvGrpSpPr/>
                <p:nvPr/>
              </p:nvGrpSpPr>
              <p:grpSpPr>
                <a:xfrm>
                  <a:off x="2051370" y="773516"/>
                  <a:ext cx="777761" cy="656744"/>
                  <a:chOff x="1785083" y="-295196"/>
                  <a:chExt cx="232800" cy="196571"/>
                </a:xfrm>
              </p:grpSpPr>
              <p:sp>
                <p:nvSpPr>
                  <p:cNvPr id="7307" name="Google Shape;7307;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0" name="Google Shape;7310;p48"/>
              <p:cNvGrpSpPr/>
              <p:nvPr/>
            </p:nvGrpSpPr>
            <p:grpSpPr>
              <a:xfrm>
                <a:off x="342894" y="1028707"/>
                <a:ext cx="342900" cy="342900"/>
                <a:chOff x="1142725" y="669588"/>
                <a:chExt cx="864600" cy="864600"/>
              </a:xfrm>
            </p:grpSpPr>
            <p:sp>
              <p:nvSpPr>
                <p:cNvPr id="7311" name="Google Shape;7311;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2" name="Google Shape;7312;p48"/>
                <p:cNvGrpSpPr/>
                <p:nvPr/>
              </p:nvGrpSpPr>
              <p:grpSpPr>
                <a:xfrm>
                  <a:off x="1235016" y="709362"/>
                  <a:ext cx="680509" cy="785151"/>
                  <a:chOff x="4834325" y="-1032450"/>
                  <a:chExt cx="221975" cy="256100"/>
                </a:xfrm>
              </p:grpSpPr>
              <p:sp>
                <p:nvSpPr>
                  <p:cNvPr id="7313" name="Google Shape;7313;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6" name="Google Shape;7316;p48"/>
              <p:cNvGrpSpPr/>
              <p:nvPr/>
            </p:nvGrpSpPr>
            <p:grpSpPr>
              <a:xfrm>
                <a:off x="337940" y="1371604"/>
                <a:ext cx="342900" cy="342900"/>
                <a:chOff x="2007950" y="669588"/>
                <a:chExt cx="864600" cy="864600"/>
              </a:xfrm>
            </p:grpSpPr>
            <p:sp>
              <p:nvSpPr>
                <p:cNvPr id="7317" name="Google Shape;7317;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8" name="Google Shape;7318;p48"/>
                <p:cNvGrpSpPr/>
                <p:nvPr/>
              </p:nvGrpSpPr>
              <p:grpSpPr>
                <a:xfrm>
                  <a:off x="2051370" y="773516"/>
                  <a:ext cx="777761" cy="656744"/>
                  <a:chOff x="1785083" y="-295196"/>
                  <a:chExt cx="232800" cy="196571"/>
                </a:xfrm>
              </p:grpSpPr>
              <p:sp>
                <p:nvSpPr>
                  <p:cNvPr id="7319" name="Google Shape;7319;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22" name="Google Shape;7322;p48"/>
              <p:cNvGrpSpPr/>
              <p:nvPr/>
            </p:nvGrpSpPr>
            <p:grpSpPr>
              <a:xfrm>
                <a:off x="342896" y="1718740"/>
                <a:ext cx="342894" cy="342894"/>
                <a:chOff x="2873198" y="669574"/>
                <a:chExt cx="875400" cy="875400"/>
              </a:xfrm>
            </p:grpSpPr>
            <p:sp>
              <p:nvSpPr>
                <p:cNvPr id="7323" name="Google Shape;7323;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48"/>
              <p:cNvGrpSpPr/>
              <p:nvPr/>
            </p:nvGrpSpPr>
            <p:grpSpPr>
              <a:xfrm>
                <a:off x="342889" y="2413040"/>
                <a:ext cx="342900" cy="342900"/>
                <a:chOff x="1142725" y="669588"/>
                <a:chExt cx="864600" cy="864600"/>
              </a:xfrm>
            </p:grpSpPr>
            <p:sp>
              <p:nvSpPr>
                <p:cNvPr id="7326" name="Google Shape;7326;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7" name="Google Shape;7327;p48"/>
                <p:cNvGrpSpPr/>
                <p:nvPr/>
              </p:nvGrpSpPr>
              <p:grpSpPr>
                <a:xfrm>
                  <a:off x="1235016" y="709362"/>
                  <a:ext cx="680509" cy="785151"/>
                  <a:chOff x="4834325" y="-1032450"/>
                  <a:chExt cx="221975" cy="256100"/>
                </a:xfrm>
              </p:grpSpPr>
              <p:sp>
                <p:nvSpPr>
                  <p:cNvPr id="7328" name="Google Shape;7328;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31" name="Google Shape;7331;p48"/>
              <p:cNvGrpSpPr/>
              <p:nvPr/>
            </p:nvGrpSpPr>
            <p:grpSpPr>
              <a:xfrm>
                <a:off x="342889" y="2755953"/>
                <a:ext cx="342900" cy="342900"/>
                <a:chOff x="2007950" y="669588"/>
                <a:chExt cx="864600" cy="864600"/>
              </a:xfrm>
            </p:grpSpPr>
            <p:sp>
              <p:nvSpPr>
                <p:cNvPr id="7332" name="Google Shape;7332;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3" name="Google Shape;7333;p48"/>
                <p:cNvGrpSpPr/>
                <p:nvPr/>
              </p:nvGrpSpPr>
              <p:grpSpPr>
                <a:xfrm>
                  <a:off x="2051370" y="773516"/>
                  <a:ext cx="777761" cy="656744"/>
                  <a:chOff x="1785083" y="-295196"/>
                  <a:chExt cx="232800" cy="196571"/>
                </a:xfrm>
              </p:grpSpPr>
              <p:sp>
                <p:nvSpPr>
                  <p:cNvPr id="7334" name="Google Shape;7334;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37" name="Google Shape;7337;p48"/>
              <p:cNvGrpSpPr/>
              <p:nvPr/>
            </p:nvGrpSpPr>
            <p:grpSpPr>
              <a:xfrm>
                <a:off x="342896" y="2065890"/>
                <a:ext cx="342900" cy="342900"/>
                <a:chOff x="2007950" y="669588"/>
                <a:chExt cx="864600" cy="864600"/>
              </a:xfrm>
            </p:grpSpPr>
            <p:sp>
              <p:nvSpPr>
                <p:cNvPr id="7338" name="Google Shape;7338;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9" name="Google Shape;7339;p48"/>
                <p:cNvGrpSpPr/>
                <p:nvPr/>
              </p:nvGrpSpPr>
              <p:grpSpPr>
                <a:xfrm>
                  <a:off x="2051370" y="773516"/>
                  <a:ext cx="777761" cy="656744"/>
                  <a:chOff x="1785083" y="-295196"/>
                  <a:chExt cx="232800" cy="196571"/>
                </a:xfrm>
              </p:grpSpPr>
              <p:sp>
                <p:nvSpPr>
                  <p:cNvPr id="7340" name="Google Shape;7340;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43" name="Google Shape;7343;p48"/>
              <p:cNvGrpSpPr/>
              <p:nvPr/>
            </p:nvGrpSpPr>
            <p:grpSpPr>
              <a:xfrm>
                <a:off x="342889" y="3098853"/>
                <a:ext cx="342900" cy="342900"/>
                <a:chOff x="1142725" y="669588"/>
                <a:chExt cx="864600" cy="864600"/>
              </a:xfrm>
            </p:grpSpPr>
            <p:sp>
              <p:nvSpPr>
                <p:cNvPr id="7344" name="Google Shape;7344;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5" name="Google Shape;7345;p48"/>
                <p:cNvGrpSpPr/>
                <p:nvPr/>
              </p:nvGrpSpPr>
              <p:grpSpPr>
                <a:xfrm>
                  <a:off x="1235016" y="709362"/>
                  <a:ext cx="680509" cy="785151"/>
                  <a:chOff x="4834325" y="-1032450"/>
                  <a:chExt cx="221975" cy="256100"/>
                </a:xfrm>
              </p:grpSpPr>
              <p:sp>
                <p:nvSpPr>
                  <p:cNvPr id="7346" name="Google Shape;7346;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49" name="Google Shape;7349;p48"/>
              <p:cNvGrpSpPr/>
              <p:nvPr/>
            </p:nvGrpSpPr>
            <p:grpSpPr>
              <a:xfrm>
                <a:off x="342896" y="3441740"/>
                <a:ext cx="342894" cy="342894"/>
                <a:chOff x="2873198" y="669574"/>
                <a:chExt cx="875400" cy="875400"/>
              </a:xfrm>
            </p:grpSpPr>
            <p:sp>
              <p:nvSpPr>
                <p:cNvPr id="7350" name="Google Shape;7350;p48"/>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48"/>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48"/>
              <p:cNvGrpSpPr/>
              <p:nvPr/>
            </p:nvGrpSpPr>
            <p:grpSpPr>
              <a:xfrm>
                <a:off x="342889" y="3772665"/>
                <a:ext cx="342900" cy="342900"/>
                <a:chOff x="1142725" y="669588"/>
                <a:chExt cx="864600" cy="864600"/>
              </a:xfrm>
            </p:grpSpPr>
            <p:sp>
              <p:nvSpPr>
                <p:cNvPr id="7353" name="Google Shape;7353;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4" name="Google Shape;7354;p48"/>
                <p:cNvGrpSpPr/>
                <p:nvPr/>
              </p:nvGrpSpPr>
              <p:grpSpPr>
                <a:xfrm>
                  <a:off x="1235016" y="709362"/>
                  <a:ext cx="680509" cy="785151"/>
                  <a:chOff x="4834325" y="-1032450"/>
                  <a:chExt cx="221975" cy="256100"/>
                </a:xfrm>
              </p:grpSpPr>
              <p:sp>
                <p:nvSpPr>
                  <p:cNvPr id="7355" name="Google Shape;7355;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8" name="Google Shape;7358;p48"/>
              <p:cNvGrpSpPr/>
              <p:nvPr/>
            </p:nvGrpSpPr>
            <p:grpSpPr>
              <a:xfrm>
                <a:off x="342889" y="4115578"/>
                <a:ext cx="342900" cy="342900"/>
                <a:chOff x="2007950" y="669588"/>
                <a:chExt cx="864600" cy="864600"/>
              </a:xfrm>
            </p:grpSpPr>
            <p:sp>
              <p:nvSpPr>
                <p:cNvPr id="7359" name="Google Shape;7359;p48"/>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0" name="Google Shape;7360;p48"/>
                <p:cNvGrpSpPr/>
                <p:nvPr/>
              </p:nvGrpSpPr>
              <p:grpSpPr>
                <a:xfrm>
                  <a:off x="2051370" y="773516"/>
                  <a:ext cx="777761" cy="656744"/>
                  <a:chOff x="1785083" y="-295196"/>
                  <a:chExt cx="232800" cy="196571"/>
                </a:xfrm>
              </p:grpSpPr>
              <p:sp>
                <p:nvSpPr>
                  <p:cNvPr id="7361" name="Google Shape;7361;p48"/>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48"/>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48"/>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4" name="Google Shape;7364;p48"/>
              <p:cNvGrpSpPr/>
              <p:nvPr/>
            </p:nvGrpSpPr>
            <p:grpSpPr>
              <a:xfrm>
                <a:off x="342889" y="4457697"/>
                <a:ext cx="342900" cy="342900"/>
                <a:chOff x="1142725" y="669588"/>
                <a:chExt cx="864600" cy="864600"/>
              </a:xfrm>
            </p:grpSpPr>
            <p:sp>
              <p:nvSpPr>
                <p:cNvPr id="7365" name="Google Shape;7365;p48"/>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6" name="Google Shape;7366;p48"/>
                <p:cNvGrpSpPr/>
                <p:nvPr/>
              </p:nvGrpSpPr>
              <p:grpSpPr>
                <a:xfrm>
                  <a:off x="1235016" y="709362"/>
                  <a:ext cx="680509" cy="785151"/>
                  <a:chOff x="4834325" y="-1032450"/>
                  <a:chExt cx="221975" cy="256100"/>
                </a:xfrm>
              </p:grpSpPr>
              <p:sp>
                <p:nvSpPr>
                  <p:cNvPr id="7367" name="Google Shape;7367;p48"/>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48"/>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48"/>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247"/>
        <p:cNvGrpSpPr/>
        <p:nvPr/>
      </p:nvGrpSpPr>
      <p:grpSpPr>
        <a:xfrm>
          <a:off x="0" y="0"/>
          <a:ext cx="0" cy="0"/>
          <a:chOff x="0" y="0"/>
          <a:chExt cx="0" cy="0"/>
        </a:xfrm>
      </p:grpSpPr>
      <p:sp>
        <p:nvSpPr>
          <p:cNvPr id="8248" name="Google Shape;8248;p58"/>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pack</a:t>
            </a:r>
            <a:endParaRPr/>
          </a:p>
        </p:txBody>
      </p:sp>
      <p:grpSp>
        <p:nvGrpSpPr>
          <p:cNvPr id="8249" name="Google Shape;8249;p58"/>
          <p:cNvGrpSpPr/>
          <p:nvPr/>
        </p:nvGrpSpPr>
        <p:grpSpPr>
          <a:xfrm>
            <a:off x="8038200" y="3806097"/>
            <a:ext cx="378751" cy="378696"/>
            <a:chOff x="8038200" y="3806097"/>
            <a:chExt cx="378751" cy="378696"/>
          </a:xfrm>
        </p:grpSpPr>
        <p:sp>
          <p:nvSpPr>
            <p:cNvPr id="8250" name="Google Shape;8250;p58"/>
            <p:cNvSpPr/>
            <p:nvPr/>
          </p:nvSpPr>
          <p:spPr>
            <a:xfrm>
              <a:off x="8060146" y="4007261"/>
              <a:ext cx="88780" cy="88724"/>
            </a:xfrm>
            <a:custGeom>
              <a:avLst/>
              <a:gdLst/>
              <a:ahLst/>
              <a:cxnLst/>
              <a:rect l="l" t="t" r="r" b="b"/>
              <a:pathLst>
                <a:path w="3212" h="3210" extrusionOk="0">
                  <a:moveTo>
                    <a:pt x="1606" y="0"/>
                  </a:moveTo>
                  <a:cubicBezTo>
                    <a:pt x="720" y="0"/>
                    <a:pt x="0" y="719"/>
                    <a:pt x="0" y="1606"/>
                  </a:cubicBezTo>
                  <a:cubicBezTo>
                    <a:pt x="0" y="2492"/>
                    <a:pt x="720" y="3210"/>
                    <a:pt x="1606" y="3210"/>
                  </a:cubicBezTo>
                  <a:cubicBezTo>
                    <a:pt x="2492" y="3210"/>
                    <a:pt x="3212" y="2492"/>
                    <a:pt x="3212" y="1606"/>
                  </a:cubicBezTo>
                  <a:cubicBezTo>
                    <a:pt x="3212" y="719"/>
                    <a:pt x="2492" y="0"/>
                    <a:pt x="1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8"/>
            <p:cNvSpPr/>
            <p:nvPr/>
          </p:nvSpPr>
          <p:spPr>
            <a:xfrm>
              <a:off x="8038200" y="4096041"/>
              <a:ext cx="133197" cy="88752"/>
            </a:xfrm>
            <a:custGeom>
              <a:avLst/>
              <a:gdLst/>
              <a:ahLst/>
              <a:cxnLst/>
              <a:rect l="l" t="t" r="r" b="b"/>
              <a:pathLst>
                <a:path w="4819" h="3211" extrusionOk="0">
                  <a:moveTo>
                    <a:pt x="1204" y="1"/>
                  </a:moveTo>
                  <a:cubicBezTo>
                    <a:pt x="538" y="1"/>
                    <a:pt x="0" y="539"/>
                    <a:pt x="0" y="1204"/>
                  </a:cubicBezTo>
                  <a:lnTo>
                    <a:pt x="0" y="3211"/>
                  </a:lnTo>
                  <a:lnTo>
                    <a:pt x="4819" y="3211"/>
                  </a:lnTo>
                  <a:lnTo>
                    <a:pt x="4819" y="1204"/>
                  </a:lnTo>
                  <a:cubicBezTo>
                    <a:pt x="4816" y="539"/>
                    <a:pt x="4277" y="1"/>
                    <a:pt x="3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8"/>
            <p:cNvSpPr/>
            <p:nvPr/>
          </p:nvSpPr>
          <p:spPr>
            <a:xfrm>
              <a:off x="8305727" y="4007261"/>
              <a:ext cx="88780" cy="88724"/>
            </a:xfrm>
            <a:custGeom>
              <a:avLst/>
              <a:gdLst/>
              <a:ahLst/>
              <a:cxnLst/>
              <a:rect l="l" t="t" r="r" b="b"/>
              <a:pathLst>
                <a:path w="3212" h="3210" extrusionOk="0">
                  <a:moveTo>
                    <a:pt x="1606" y="0"/>
                  </a:moveTo>
                  <a:cubicBezTo>
                    <a:pt x="720" y="0"/>
                    <a:pt x="1" y="719"/>
                    <a:pt x="1" y="1606"/>
                  </a:cubicBezTo>
                  <a:cubicBezTo>
                    <a:pt x="1" y="2492"/>
                    <a:pt x="720" y="3210"/>
                    <a:pt x="1606" y="3210"/>
                  </a:cubicBezTo>
                  <a:cubicBezTo>
                    <a:pt x="2493" y="3210"/>
                    <a:pt x="3212" y="2492"/>
                    <a:pt x="3212" y="1606"/>
                  </a:cubicBezTo>
                  <a:cubicBezTo>
                    <a:pt x="3212" y="719"/>
                    <a:pt x="2493" y="0"/>
                    <a:pt x="1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8"/>
            <p:cNvSpPr/>
            <p:nvPr/>
          </p:nvSpPr>
          <p:spPr>
            <a:xfrm>
              <a:off x="8283781" y="4096041"/>
              <a:ext cx="133170" cy="88752"/>
            </a:xfrm>
            <a:custGeom>
              <a:avLst/>
              <a:gdLst/>
              <a:ahLst/>
              <a:cxnLst/>
              <a:rect l="l" t="t" r="r" b="b"/>
              <a:pathLst>
                <a:path w="4818" h="3211" extrusionOk="0">
                  <a:moveTo>
                    <a:pt x="1204" y="1"/>
                  </a:moveTo>
                  <a:cubicBezTo>
                    <a:pt x="538" y="1"/>
                    <a:pt x="1" y="539"/>
                    <a:pt x="1" y="1204"/>
                  </a:cubicBezTo>
                  <a:lnTo>
                    <a:pt x="1" y="3211"/>
                  </a:lnTo>
                  <a:lnTo>
                    <a:pt x="4817" y="3211"/>
                  </a:lnTo>
                  <a:lnTo>
                    <a:pt x="4817" y="1204"/>
                  </a:lnTo>
                  <a:cubicBezTo>
                    <a:pt x="4816" y="539"/>
                    <a:pt x="4277" y="1"/>
                    <a:pt x="3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8"/>
            <p:cNvSpPr/>
            <p:nvPr/>
          </p:nvSpPr>
          <p:spPr>
            <a:xfrm>
              <a:off x="8182978" y="3806097"/>
              <a:ext cx="88752" cy="88780"/>
            </a:xfrm>
            <a:custGeom>
              <a:avLst/>
              <a:gdLst/>
              <a:ahLst/>
              <a:cxnLst/>
              <a:rect l="l" t="t" r="r" b="b"/>
              <a:pathLst>
                <a:path w="3211" h="3212" extrusionOk="0">
                  <a:moveTo>
                    <a:pt x="1605" y="0"/>
                  </a:moveTo>
                  <a:cubicBezTo>
                    <a:pt x="718" y="0"/>
                    <a:pt x="0" y="719"/>
                    <a:pt x="0" y="1606"/>
                  </a:cubicBezTo>
                  <a:cubicBezTo>
                    <a:pt x="0" y="2492"/>
                    <a:pt x="718" y="3211"/>
                    <a:pt x="1605" y="3211"/>
                  </a:cubicBezTo>
                  <a:cubicBezTo>
                    <a:pt x="2493" y="3211"/>
                    <a:pt x="3210" y="2492"/>
                    <a:pt x="3210" y="1606"/>
                  </a:cubicBezTo>
                  <a:cubicBezTo>
                    <a:pt x="3210" y="719"/>
                    <a:pt x="2493" y="0"/>
                    <a:pt x="1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8"/>
            <p:cNvSpPr/>
            <p:nvPr/>
          </p:nvSpPr>
          <p:spPr>
            <a:xfrm>
              <a:off x="8160949" y="3894849"/>
              <a:ext cx="133197" cy="90245"/>
            </a:xfrm>
            <a:custGeom>
              <a:avLst/>
              <a:gdLst/>
              <a:ahLst/>
              <a:cxnLst/>
              <a:rect l="l" t="t" r="r" b="b"/>
              <a:pathLst>
                <a:path w="4819" h="3265" extrusionOk="0">
                  <a:moveTo>
                    <a:pt x="1204" y="0"/>
                  </a:moveTo>
                  <a:cubicBezTo>
                    <a:pt x="539" y="0"/>
                    <a:pt x="0" y="539"/>
                    <a:pt x="0" y="1204"/>
                  </a:cubicBezTo>
                  <a:lnTo>
                    <a:pt x="0" y="3264"/>
                  </a:lnTo>
                  <a:lnTo>
                    <a:pt x="4819" y="3264"/>
                  </a:lnTo>
                  <a:lnTo>
                    <a:pt x="4819" y="1204"/>
                  </a:lnTo>
                  <a:cubicBezTo>
                    <a:pt x="4819" y="539"/>
                    <a:pt x="4279" y="0"/>
                    <a:pt x="3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8"/>
            <p:cNvSpPr/>
            <p:nvPr/>
          </p:nvSpPr>
          <p:spPr>
            <a:xfrm>
              <a:off x="8186184" y="4007289"/>
              <a:ext cx="82782" cy="91378"/>
            </a:xfrm>
            <a:custGeom>
              <a:avLst/>
              <a:gdLst/>
              <a:ahLst/>
              <a:cxnLst/>
              <a:rect l="l" t="t" r="r" b="b"/>
              <a:pathLst>
                <a:path w="2995" h="3306" extrusionOk="0">
                  <a:moveTo>
                    <a:pt x="1095" y="1"/>
                  </a:moveTo>
                  <a:lnTo>
                    <a:pt x="1095" y="1978"/>
                  </a:lnTo>
                  <a:lnTo>
                    <a:pt x="0" y="2610"/>
                  </a:lnTo>
                  <a:lnTo>
                    <a:pt x="401" y="3306"/>
                  </a:lnTo>
                  <a:lnTo>
                    <a:pt x="1497" y="2672"/>
                  </a:lnTo>
                  <a:lnTo>
                    <a:pt x="2592" y="3306"/>
                  </a:lnTo>
                  <a:lnTo>
                    <a:pt x="2994" y="2610"/>
                  </a:lnTo>
                  <a:lnTo>
                    <a:pt x="1898" y="1978"/>
                  </a:lnTo>
                  <a:lnTo>
                    <a:pt x="18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58"/>
          <p:cNvGrpSpPr/>
          <p:nvPr/>
        </p:nvGrpSpPr>
        <p:grpSpPr>
          <a:xfrm>
            <a:off x="6405781" y="3806097"/>
            <a:ext cx="288479" cy="378779"/>
            <a:chOff x="6405781" y="3806097"/>
            <a:chExt cx="288479" cy="378779"/>
          </a:xfrm>
        </p:grpSpPr>
        <p:sp>
          <p:nvSpPr>
            <p:cNvPr id="8258" name="Google Shape;8258;p58"/>
            <p:cNvSpPr/>
            <p:nvPr/>
          </p:nvSpPr>
          <p:spPr>
            <a:xfrm>
              <a:off x="6472338" y="3806097"/>
              <a:ext cx="155364" cy="44390"/>
            </a:xfrm>
            <a:custGeom>
              <a:avLst/>
              <a:gdLst/>
              <a:ahLst/>
              <a:cxnLst/>
              <a:rect l="l" t="t" r="r" b="b"/>
              <a:pathLst>
                <a:path w="5621" h="1606" extrusionOk="0">
                  <a:moveTo>
                    <a:pt x="0" y="0"/>
                  </a:moveTo>
                  <a:lnTo>
                    <a:pt x="0" y="1606"/>
                  </a:lnTo>
                  <a:lnTo>
                    <a:pt x="5620" y="1606"/>
                  </a:lnTo>
                  <a:lnTo>
                    <a:pt x="5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8"/>
            <p:cNvSpPr/>
            <p:nvPr/>
          </p:nvSpPr>
          <p:spPr>
            <a:xfrm>
              <a:off x="6472145" y="4018317"/>
              <a:ext cx="22195" cy="22223"/>
            </a:xfrm>
            <a:custGeom>
              <a:avLst/>
              <a:gdLst/>
              <a:ahLst/>
              <a:cxnLst/>
              <a:rect l="l" t="t" r="r" b="b"/>
              <a:pathLst>
                <a:path w="803" h="804" extrusionOk="0">
                  <a:moveTo>
                    <a:pt x="402" y="1"/>
                  </a:moveTo>
                  <a:cubicBezTo>
                    <a:pt x="181" y="1"/>
                    <a:pt x="0" y="180"/>
                    <a:pt x="0" y="401"/>
                  </a:cubicBezTo>
                  <a:cubicBezTo>
                    <a:pt x="0" y="623"/>
                    <a:pt x="181" y="804"/>
                    <a:pt x="402" y="804"/>
                  </a:cubicBezTo>
                  <a:cubicBezTo>
                    <a:pt x="624" y="804"/>
                    <a:pt x="803" y="623"/>
                    <a:pt x="803" y="401"/>
                  </a:cubicBezTo>
                  <a:cubicBezTo>
                    <a:pt x="803" y="180"/>
                    <a:pt x="624"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8"/>
            <p:cNvSpPr/>
            <p:nvPr/>
          </p:nvSpPr>
          <p:spPr>
            <a:xfrm>
              <a:off x="6472145" y="4107097"/>
              <a:ext cx="22195" cy="22250"/>
            </a:xfrm>
            <a:custGeom>
              <a:avLst/>
              <a:gdLst/>
              <a:ahLst/>
              <a:cxnLst/>
              <a:rect l="l" t="t" r="r" b="b"/>
              <a:pathLst>
                <a:path w="803" h="805" extrusionOk="0">
                  <a:moveTo>
                    <a:pt x="402" y="0"/>
                  </a:moveTo>
                  <a:cubicBezTo>
                    <a:pt x="181" y="0"/>
                    <a:pt x="0" y="181"/>
                    <a:pt x="0" y="402"/>
                  </a:cubicBezTo>
                  <a:cubicBezTo>
                    <a:pt x="0" y="624"/>
                    <a:pt x="181" y="804"/>
                    <a:pt x="402" y="804"/>
                  </a:cubicBezTo>
                  <a:cubicBezTo>
                    <a:pt x="624" y="804"/>
                    <a:pt x="803" y="624"/>
                    <a:pt x="803" y="402"/>
                  </a:cubicBezTo>
                  <a:cubicBezTo>
                    <a:pt x="803" y="181"/>
                    <a:pt x="624" y="0"/>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8"/>
            <p:cNvSpPr/>
            <p:nvPr/>
          </p:nvSpPr>
          <p:spPr>
            <a:xfrm>
              <a:off x="6472145" y="3929565"/>
              <a:ext cx="22195" cy="22250"/>
            </a:xfrm>
            <a:custGeom>
              <a:avLst/>
              <a:gdLst/>
              <a:ahLst/>
              <a:cxnLst/>
              <a:rect l="l" t="t" r="r" b="b"/>
              <a:pathLst>
                <a:path w="803" h="805" extrusionOk="0">
                  <a:moveTo>
                    <a:pt x="402" y="1"/>
                  </a:moveTo>
                  <a:cubicBezTo>
                    <a:pt x="181" y="1"/>
                    <a:pt x="0" y="181"/>
                    <a:pt x="0" y="403"/>
                  </a:cubicBezTo>
                  <a:cubicBezTo>
                    <a:pt x="0" y="624"/>
                    <a:pt x="181" y="805"/>
                    <a:pt x="402" y="805"/>
                  </a:cubicBezTo>
                  <a:cubicBezTo>
                    <a:pt x="624" y="805"/>
                    <a:pt x="803" y="624"/>
                    <a:pt x="803" y="403"/>
                  </a:cubicBezTo>
                  <a:cubicBezTo>
                    <a:pt x="803" y="181"/>
                    <a:pt x="624"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8"/>
            <p:cNvSpPr/>
            <p:nvPr/>
          </p:nvSpPr>
          <p:spPr>
            <a:xfrm>
              <a:off x="6405781" y="3828320"/>
              <a:ext cx="288479" cy="356556"/>
            </a:xfrm>
            <a:custGeom>
              <a:avLst/>
              <a:gdLst/>
              <a:ahLst/>
              <a:cxnLst/>
              <a:rect l="l" t="t" r="r" b="b"/>
              <a:pathLst>
                <a:path w="10437" h="12900" extrusionOk="0">
                  <a:moveTo>
                    <a:pt x="8831" y="3665"/>
                  </a:moveTo>
                  <a:lnTo>
                    <a:pt x="8831" y="4469"/>
                  </a:lnTo>
                  <a:lnTo>
                    <a:pt x="4817" y="4469"/>
                  </a:lnTo>
                  <a:lnTo>
                    <a:pt x="4817" y="3665"/>
                  </a:lnTo>
                  <a:close/>
                  <a:moveTo>
                    <a:pt x="2803" y="2864"/>
                  </a:moveTo>
                  <a:cubicBezTo>
                    <a:pt x="3467" y="2864"/>
                    <a:pt x="4007" y="3402"/>
                    <a:pt x="4007" y="4067"/>
                  </a:cubicBezTo>
                  <a:cubicBezTo>
                    <a:pt x="4007" y="4729"/>
                    <a:pt x="3467" y="5271"/>
                    <a:pt x="2803" y="5271"/>
                  </a:cubicBezTo>
                  <a:cubicBezTo>
                    <a:pt x="2138" y="5271"/>
                    <a:pt x="1600" y="4732"/>
                    <a:pt x="1600" y="4067"/>
                  </a:cubicBezTo>
                  <a:cubicBezTo>
                    <a:pt x="1600" y="3404"/>
                    <a:pt x="2138" y="2864"/>
                    <a:pt x="2803" y="2864"/>
                  </a:cubicBezTo>
                  <a:close/>
                  <a:moveTo>
                    <a:pt x="8831" y="6876"/>
                  </a:moveTo>
                  <a:lnTo>
                    <a:pt x="8831" y="7679"/>
                  </a:lnTo>
                  <a:lnTo>
                    <a:pt x="4817" y="7679"/>
                  </a:lnTo>
                  <a:lnTo>
                    <a:pt x="4817" y="6876"/>
                  </a:lnTo>
                  <a:close/>
                  <a:moveTo>
                    <a:pt x="2803" y="6075"/>
                  </a:moveTo>
                  <a:cubicBezTo>
                    <a:pt x="3467" y="6075"/>
                    <a:pt x="4007" y="6614"/>
                    <a:pt x="4007" y="7278"/>
                  </a:cubicBezTo>
                  <a:cubicBezTo>
                    <a:pt x="4007" y="7942"/>
                    <a:pt x="3467" y="8482"/>
                    <a:pt x="2803" y="8482"/>
                  </a:cubicBezTo>
                  <a:cubicBezTo>
                    <a:pt x="2138" y="8482"/>
                    <a:pt x="1600" y="7942"/>
                    <a:pt x="1600" y="7278"/>
                  </a:cubicBezTo>
                  <a:cubicBezTo>
                    <a:pt x="1600" y="6614"/>
                    <a:pt x="2138" y="6075"/>
                    <a:pt x="2803" y="6075"/>
                  </a:cubicBezTo>
                  <a:close/>
                  <a:moveTo>
                    <a:pt x="8831" y="10086"/>
                  </a:moveTo>
                  <a:lnTo>
                    <a:pt x="8831" y="10890"/>
                  </a:lnTo>
                  <a:lnTo>
                    <a:pt x="4817" y="10890"/>
                  </a:lnTo>
                  <a:lnTo>
                    <a:pt x="4817" y="10086"/>
                  </a:lnTo>
                  <a:close/>
                  <a:moveTo>
                    <a:pt x="2803" y="9285"/>
                  </a:moveTo>
                  <a:cubicBezTo>
                    <a:pt x="3467" y="9285"/>
                    <a:pt x="4007" y="9823"/>
                    <a:pt x="4007" y="10488"/>
                  </a:cubicBezTo>
                  <a:cubicBezTo>
                    <a:pt x="4007" y="11153"/>
                    <a:pt x="3467" y="11692"/>
                    <a:pt x="2803" y="11692"/>
                  </a:cubicBezTo>
                  <a:cubicBezTo>
                    <a:pt x="2138" y="11692"/>
                    <a:pt x="1600" y="11153"/>
                    <a:pt x="1600" y="10488"/>
                  </a:cubicBezTo>
                  <a:cubicBezTo>
                    <a:pt x="1600" y="9823"/>
                    <a:pt x="2138" y="9285"/>
                    <a:pt x="2803" y="9285"/>
                  </a:cubicBezTo>
                  <a:close/>
                  <a:moveTo>
                    <a:pt x="0" y="0"/>
                  </a:moveTo>
                  <a:lnTo>
                    <a:pt x="0" y="12900"/>
                  </a:lnTo>
                  <a:lnTo>
                    <a:pt x="10437" y="12900"/>
                  </a:lnTo>
                  <a:lnTo>
                    <a:pt x="10437" y="0"/>
                  </a:lnTo>
                  <a:lnTo>
                    <a:pt x="8831" y="0"/>
                  </a:lnTo>
                  <a:lnTo>
                    <a:pt x="8831" y="1606"/>
                  </a:lnTo>
                  <a:lnTo>
                    <a:pt x="1606" y="1606"/>
                  </a:lnTo>
                  <a:lnTo>
                    <a:pt x="1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58"/>
          <p:cNvGrpSpPr/>
          <p:nvPr/>
        </p:nvGrpSpPr>
        <p:grpSpPr>
          <a:xfrm>
            <a:off x="5599992" y="3806097"/>
            <a:ext cx="378723" cy="378696"/>
            <a:chOff x="5599992" y="3806097"/>
            <a:chExt cx="378723" cy="378696"/>
          </a:xfrm>
        </p:grpSpPr>
        <p:sp>
          <p:nvSpPr>
            <p:cNvPr id="8264" name="Google Shape;8264;p58"/>
            <p:cNvSpPr/>
            <p:nvPr/>
          </p:nvSpPr>
          <p:spPr>
            <a:xfrm>
              <a:off x="5599992" y="3806097"/>
              <a:ext cx="244089" cy="195498"/>
            </a:xfrm>
            <a:custGeom>
              <a:avLst/>
              <a:gdLst/>
              <a:ahLst/>
              <a:cxnLst/>
              <a:rect l="l" t="t" r="r" b="b"/>
              <a:pathLst>
                <a:path w="8831" h="7073" extrusionOk="0">
                  <a:moveTo>
                    <a:pt x="3214" y="2410"/>
                  </a:moveTo>
                  <a:lnTo>
                    <a:pt x="3214" y="3211"/>
                  </a:lnTo>
                  <a:lnTo>
                    <a:pt x="2411" y="3211"/>
                  </a:lnTo>
                  <a:lnTo>
                    <a:pt x="2411" y="2410"/>
                  </a:lnTo>
                  <a:close/>
                  <a:moveTo>
                    <a:pt x="4819" y="2410"/>
                  </a:moveTo>
                  <a:lnTo>
                    <a:pt x="4819" y="3211"/>
                  </a:lnTo>
                  <a:lnTo>
                    <a:pt x="4015" y="3211"/>
                  </a:lnTo>
                  <a:lnTo>
                    <a:pt x="4015" y="2410"/>
                  </a:lnTo>
                  <a:close/>
                  <a:moveTo>
                    <a:pt x="6425" y="2410"/>
                  </a:moveTo>
                  <a:lnTo>
                    <a:pt x="6425" y="3211"/>
                  </a:lnTo>
                  <a:lnTo>
                    <a:pt x="5620" y="3211"/>
                  </a:lnTo>
                  <a:lnTo>
                    <a:pt x="5620" y="2410"/>
                  </a:lnTo>
                  <a:close/>
                  <a:moveTo>
                    <a:pt x="1" y="0"/>
                  </a:moveTo>
                  <a:lnTo>
                    <a:pt x="1" y="7073"/>
                  </a:lnTo>
                  <a:lnTo>
                    <a:pt x="2905" y="5620"/>
                  </a:lnTo>
                  <a:lnTo>
                    <a:pt x="8830" y="5620"/>
                  </a:lnTo>
                  <a:lnTo>
                    <a:pt x="88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8"/>
            <p:cNvSpPr/>
            <p:nvPr/>
          </p:nvSpPr>
          <p:spPr>
            <a:xfrm>
              <a:off x="5734627" y="3988797"/>
              <a:ext cx="244089" cy="195995"/>
            </a:xfrm>
            <a:custGeom>
              <a:avLst/>
              <a:gdLst/>
              <a:ahLst/>
              <a:cxnLst/>
              <a:rect l="l" t="t" r="r" b="b"/>
              <a:pathLst>
                <a:path w="8831" h="7091" extrusionOk="0">
                  <a:moveTo>
                    <a:pt x="3212" y="2407"/>
                  </a:moveTo>
                  <a:lnTo>
                    <a:pt x="3212" y="3212"/>
                  </a:lnTo>
                  <a:lnTo>
                    <a:pt x="2408" y="3212"/>
                  </a:lnTo>
                  <a:lnTo>
                    <a:pt x="2408" y="2407"/>
                  </a:lnTo>
                  <a:close/>
                  <a:moveTo>
                    <a:pt x="4819" y="2407"/>
                  </a:moveTo>
                  <a:lnTo>
                    <a:pt x="4819" y="3212"/>
                  </a:lnTo>
                  <a:lnTo>
                    <a:pt x="4015" y="3212"/>
                  </a:lnTo>
                  <a:lnTo>
                    <a:pt x="4015" y="2407"/>
                  </a:lnTo>
                  <a:close/>
                  <a:moveTo>
                    <a:pt x="6423" y="2407"/>
                  </a:moveTo>
                  <a:lnTo>
                    <a:pt x="6423" y="3212"/>
                  </a:lnTo>
                  <a:lnTo>
                    <a:pt x="5621" y="3212"/>
                  </a:lnTo>
                  <a:lnTo>
                    <a:pt x="5621" y="2407"/>
                  </a:lnTo>
                  <a:close/>
                  <a:moveTo>
                    <a:pt x="1" y="0"/>
                  </a:moveTo>
                  <a:lnTo>
                    <a:pt x="1" y="5620"/>
                  </a:lnTo>
                  <a:lnTo>
                    <a:pt x="5927" y="5620"/>
                  </a:lnTo>
                  <a:lnTo>
                    <a:pt x="8830" y="7091"/>
                  </a:lnTo>
                  <a:lnTo>
                    <a:pt x="88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6" name="Google Shape;8266;p58"/>
          <p:cNvSpPr/>
          <p:nvPr/>
        </p:nvSpPr>
        <p:spPr>
          <a:xfrm>
            <a:off x="7221991" y="3806097"/>
            <a:ext cx="325489" cy="378696"/>
          </a:xfrm>
          <a:custGeom>
            <a:avLst/>
            <a:gdLst/>
            <a:ahLst/>
            <a:cxnLst/>
            <a:rect l="l" t="t" r="r" b="b"/>
            <a:pathLst>
              <a:path w="11776" h="13701" extrusionOk="0">
                <a:moveTo>
                  <a:pt x="1874" y="0"/>
                </a:moveTo>
                <a:lnTo>
                  <a:pt x="1874" y="3211"/>
                </a:lnTo>
                <a:lnTo>
                  <a:pt x="5487" y="3211"/>
                </a:lnTo>
                <a:lnTo>
                  <a:pt x="5487" y="4014"/>
                </a:lnTo>
                <a:lnTo>
                  <a:pt x="2142" y="4014"/>
                </a:lnTo>
                <a:lnTo>
                  <a:pt x="1" y="5620"/>
                </a:lnTo>
                <a:lnTo>
                  <a:pt x="2142" y="7225"/>
                </a:lnTo>
                <a:lnTo>
                  <a:pt x="5487" y="7225"/>
                </a:lnTo>
                <a:lnTo>
                  <a:pt x="5487" y="8028"/>
                </a:lnTo>
                <a:lnTo>
                  <a:pt x="1874" y="8028"/>
                </a:lnTo>
                <a:lnTo>
                  <a:pt x="1874" y="11239"/>
                </a:lnTo>
                <a:lnTo>
                  <a:pt x="5487" y="11239"/>
                </a:lnTo>
                <a:lnTo>
                  <a:pt x="5487" y="13701"/>
                </a:lnTo>
                <a:lnTo>
                  <a:pt x="7091" y="13701"/>
                </a:lnTo>
                <a:lnTo>
                  <a:pt x="7091" y="11239"/>
                </a:lnTo>
                <a:lnTo>
                  <a:pt x="9635" y="11239"/>
                </a:lnTo>
                <a:lnTo>
                  <a:pt x="11776" y="9634"/>
                </a:lnTo>
                <a:lnTo>
                  <a:pt x="9635" y="8028"/>
                </a:lnTo>
                <a:lnTo>
                  <a:pt x="7091" y="8028"/>
                </a:lnTo>
                <a:lnTo>
                  <a:pt x="7091" y="7225"/>
                </a:lnTo>
                <a:lnTo>
                  <a:pt x="9902" y="7225"/>
                </a:lnTo>
                <a:lnTo>
                  <a:pt x="9902" y="4014"/>
                </a:lnTo>
                <a:lnTo>
                  <a:pt x="7091" y="4014"/>
                </a:lnTo>
                <a:lnTo>
                  <a:pt x="7091" y="3211"/>
                </a:lnTo>
                <a:lnTo>
                  <a:pt x="9635" y="3211"/>
                </a:lnTo>
                <a:lnTo>
                  <a:pt x="11776" y="1606"/>
                </a:lnTo>
                <a:lnTo>
                  <a:pt x="96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7" name="Google Shape;8267;p58"/>
          <p:cNvGrpSpPr/>
          <p:nvPr/>
        </p:nvGrpSpPr>
        <p:grpSpPr>
          <a:xfrm>
            <a:off x="4783811" y="3806097"/>
            <a:ext cx="378723" cy="272226"/>
            <a:chOff x="4783811" y="3806097"/>
            <a:chExt cx="378723" cy="272226"/>
          </a:xfrm>
        </p:grpSpPr>
        <p:sp>
          <p:nvSpPr>
            <p:cNvPr id="8268" name="Google Shape;8268;p58"/>
            <p:cNvSpPr/>
            <p:nvPr/>
          </p:nvSpPr>
          <p:spPr>
            <a:xfrm>
              <a:off x="4783811" y="3878624"/>
              <a:ext cx="110975" cy="88724"/>
            </a:xfrm>
            <a:custGeom>
              <a:avLst/>
              <a:gdLst/>
              <a:ahLst/>
              <a:cxnLst/>
              <a:rect l="l" t="t" r="r" b="b"/>
              <a:pathLst>
                <a:path w="4015" h="3210" extrusionOk="0">
                  <a:moveTo>
                    <a:pt x="0" y="0"/>
                  </a:moveTo>
                  <a:lnTo>
                    <a:pt x="0" y="3210"/>
                  </a:lnTo>
                  <a:lnTo>
                    <a:pt x="4014" y="3210"/>
                  </a:lnTo>
                  <a:lnTo>
                    <a:pt x="40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8"/>
            <p:cNvSpPr/>
            <p:nvPr/>
          </p:nvSpPr>
          <p:spPr>
            <a:xfrm>
              <a:off x="4916980" y="3806097"/>
              <a:ext cx="155309" cy="233392"/>
            </a:xfrm>
            <a:custGeom>
              <a:avLst/>
              <a:gdLst/>
              <a:ahLst/>
              <a:cxnLst/>
              <a:rect l="l" t="t" r="r" b="b"/>
              <a:pathLst>
                <a:path w="5619" h="8444" extrusionOk="0">
                  <a:moveTo>
                    <a:pt x="5619" y="0"/>
                  </a:moveTo>
                  <a:lnTo>
                    <a:pt x="1" y="2410"/>
                  </a:lnTo>
                  <a:lnTo>
                    <a:pt x="1" y="6035"/>
                  </a:lnTo>
                  <a:lnTo>
                    <a:pt x="5619" y="8443"/>
                  </a:lnTo>
                  <a:lnTo>
                    <a:pt x="56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8"/>
            <p:cNvSpPr/>
            <p:nvPr/>
          </p:nvSpPr>
          <p:spPr>
            <a:xfrm>
              <a:off x="5094457" y="3911875"/>
              <a:ext cx="68077" cy="22223"/>
            </a:xfrm>
            <a:custGeom>
              <a:avLst/>
              <a:gdLst/>
              <a:ahLst/>
              <a:cxnLst/>
              <a:rect l="l" t="t" r="r" b="b"/>
              <a:pathLst>
                <a:path w="2463" h="804" extrusionOk="0">
                  <a:moveTo>
                    <a:pt x="1" y="1"/>
                  </a:moveTo>
                  <a:lnTo>
                    <a:pt x="1" y="803"/>
                  </a:lnTo>
                  <a:lnTo>
                    <a:pt x="2462" y="803"/>
                  </a:lnTo>
                  <a:lnTo>
                    <a:pt x="24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8"/>
            <p:cNvSpPr/>
            <p:nvPr/>
          </p:nvSpPr>
          <p:spPr>
            <a:xfrm>
              <a:off x="5089399" y="3846369"/>
              <a:ext cx="54340" cy="42013"/>
            </a:xfrm>
            <a:custGeom>
              <a:avLst/>
              <a:gdLst/>
              <a:ahLst/>
              <a:cxnLst/>
              <a:rect l="l" t="t" r="r" b="b"/>
              <a:pathLst>
                <a:path w="1966" h="1520" extrusionOk="0">
                  <a:moveTo>
                    <a:pt x="1606" y="0"/>
                  </a:moveTo>
                  <a:lnTo>
                    <a:pt x="0" y="802"/>
                  </a:lnTo>
                  <a:lnTo>
                    <a:pt x="360" y="1519"/>
                  </a:lnTo>
                  <a:lnTo>
                    <a:pt x="1965" y="718"/>
                  </a:lnTo>
                  <a:lnTo>
                    <a:pt x="1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8"/>
            <p:cNvSpPr/>
            <p:nvPr/>
          </p:nvSpPr>
          <p:spPr>
            <a:xfrm>
              <a:off x="5089399" y="3957343"/>
              <a:ext cx="54340" cy="42013"/>
            </a:xfrm>
            <a:custGeom>
              <a:avLst/>
              <a:gdLst/>
              <a:ahLst/>
              <a:cxnLst/>
              <a:rect l="l" t="t" r="r" b="b"/>
              <a:pathLst>
                <a:path w="1966" h="1520" extrusionOk="0">
                  <a:moveTo>
                    <a:pt x="360" y="1"/>
                  </a:moveTo>
                  <a:lnTo>
                    <a:pt x="0" y="719"/>
                  </a:lnTo>
                  <a:lnTo>
                    <a:pt x="1606" y="1520"/>
                  </a:lnTo>
                  <a:lnTo>
                    <a:pt x="1965" y="802"/>
                  </a:lnTo>
                  <a:lnTo>
                    <a:pt x="3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8"/>
            <p:cNvSpPr/>
            <p:nvPr/>
          </p:nvSpPr>
          <p:spPr>
            <a:xfrm>
              <a:off x="4812501" y="3989571"/>
              <a:ext cx="84717" cy="88752"/>
            </a:xfrm>
            <a:custGeom>
              <a:avLst/>
              <a:gdLst/>
              <a:ahLst/>
              <a:cxnLst/>
              <a:rect l="l" t="t" r="r" b="b"/>
              <a:pathLst>
                <a:path w="3065" h="3211" extrusionOk="0">
                  <a:moveTo>
                    <a:pt x="0" y="0"/>
                  </a:moveTo>
                  <a:lnTo>
                    <a:pt x="641" y="3210"/>
                  </a:lnTo>
                  <a:lnTo>
                    <a:pt x="3064" y="3210"/>
                  </a:lnTo>
                  <a:lnTo>
                    <a:pt x="24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58"/>
          <p:cNvGrpSpPr/>
          <p:nvPr/>
        </p:nvGrpSpPr>
        <p:grpSpPr>
          <a:xfrm>
            <a:off x="3967602" y="3806097"/>
            <a:ext cx="378723" cy="378696"/>
            <a:chOff x="3967602" y="3806097"/>
            <a:chExt cx="378723" cy="378696"/>
          </a:xfrm>
        </p:grpSpPr>
        <p:sp>
          <p:nvSpPr>
            <p:cNvPr id="8275" name="Google Shape;8275;p58"/>
            <p:cNvSpPr/>
            <p:nvPr/>
          </p:nvSpPr>
          <p:spPr>
            <a:xfrm>
              <a:off x="3967602" y="3806097"/>
              <a:ext cx="378723" cy="66612"/>
            </a:xfrm>
            <a:custGeom>
              <a:avLst/>
              <a:gdLst/>
              <a:ahLst/>
              <a:cxnLst/>
              <a:rect l="l" t="t" r="r" b="b"/>
              <a:pathLst>
                <a:path w="13702" h="2410" extrusionOk="0">
                  <a:moveTo>
                    <a:pt x="6852" y="0"/>
                  </a:moveTo>
                  <a:cubicBezTo>
                    <a:pt x="6330" y="0"/>
                    <a:pt x="5882" y="336"/>
                    <a:pt x="5716" y="804"/>
                  </a:cubicBezTo>
                  <a:lnTo>
                    <a:pt x="1" y="804"/>
                  </a:lnTo>
                  <a:lnTo>
                    <a:pt x="1" y="2410"/>
                  </a:lnTo>
                  <a:lnTo>
                    <a:pt x="13702" y="2410"/>
                  </a:lnTo>
                  <a:lnTo>
                    <a:pt x="13702" y="804"/>
                  </a:lnTo>
                  <a:lnTo>
                    <a:pt x="7988" y="804"/>
                  </a:lnTo>
                  <a:cubicBezTo>
                    <a:pt x="7822" y="336"/>
                    <a:pt x="7374" y="0"/>
                    <a:pt x="6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8"/>
            <p:cNvSpPr/>
            <p:nvPr/>
          </p:nvSpPr>
          <p:spPr>
            <a:xfrm>
              <a:off x="4234659" y="3950295"/>
              <a:ext cx="22223" cy="110975"/>
            </a:xfrm>
            <a:custGeom>
              <a:avLst/>
              <a:gdLst/>
              <a:ahLst/>
              <a:cxnLst/>
              <a:rect l="l" t="t" r="r" b="b"/>
              <a:pathLst>
                <a:path w="804" h="4015" extrusionOk="0">
                  <a:moveTo>
                    <a:pt x="1" y="1"/>
                  </a:moveTo>
                  <a:lnTo>
                    <a:pt x="1" y="4015"/>
                  </a:lnTo>
                  <a:lnTo>
                    <a:pt x="803" y="4015"/>
                  </a:lnTo>
                  <a:lnTo>
                    <a:pt x="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8"/>
            <p:cNvSpPr/>
            <p:nvPr/>
          </p:nvSpPr>
          <p:spPr>
            <a:xfrm>
              <a:off x="3990543" y="3894849"/>
              <a:ext cx="332869" cy="289944"/>
            </a:xfrm>
            <a:custGeom>
              <a:avLst/>
              <a:gdLst/>
              <a:ahLst/>
              <a:cxnLst/>
              <a:rect l="l" t="t" r="r" b="b"/>
              <a:pathLst>
                <a:path w="12043" h="10490" extrusionOk="0">
                  <a:moveTo>
                    <a:pt x="4014" y="4416"/>
                  </a:moveTo>
                  <a:lnTo>
                    <a:pt x="4014" y="6825"/>
                  </a:lnTo>
                  <a:lnTo>
                    <a:pt x="1606" y="6825"/>
                  </a:lnTo>
                  <a:lnTo>
                    <a:pt x="1606" y="4416"/>
                  </a:lnTo>
                  <a:close/>
                  <a:moveTo>
                    <a:pt x="7227" y="2811"/>
                  </a:moveTo>
                  <a:lnTo>
                    <a:pt x="7227" y="6825"/>
                  </a:lnTo>
                  <a:lnTo>
                    <a:pt x="4819" y="6825"/>
                  </a:lnTo>
                  <a:lnTo>
                    <a:pt x="4819" y="2811"/>
                  </a:lnTo>
                  <a:close/>
                  <a:moveTo>
                    <a:pt x="10438" y="1205"/>
                  </a:moveTo>
                  <a:lnTo>
                    <a:pt x="10438" y="6825"/>
                  </a:lnTo>
                  <a:lnTo>
                    <a:pt x="8028" y="6825"/>
                  </a:lnTo>
                  <a:lnTo>
                    <a:pt x="8028" y="1205"/>
                  </a:lnTo>
                  <a:close/>
                  <a:moveTo>
                    <a:pt x="0" y="0"/>
                  </a:moveTo>
                  <a:lnTo>
                    <a:pt x="0" y="8028"/>
                  </a:lnTo>
                  <a:lnTo>
                    <a:pt x="5620" y="8028"/>
                  </a:lnTo>
                  <a:lnTo>
                    <a:pt x="5620" y="10490"/>
                  </a:lnTo>
                  <a:lnTo>
                    <a:pt x="6424" y="10490"/>
                  </a:lnTo>
                  <a:lnTo>
                    <a:pt x="6424" y="8028"/>
                  </a:lnTo>
                  <a:lnTo>
                    <a:pt x="12042" y="8028"/>
                  </a:lnTo>
                  <a:lnTo>
                    <a:pt x="12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8"/>
            <p:cNvSpPr/>
            <p:nvPr/>
          </p:nvSpPr>
          <p:spPr>
            <a:xfrm>
              <a:off x="4145852" y="3994712"/>
              <a:ext cx="22278" cy="66640"/>
            </a:xfrm>
            <a:custGeom>
              <a:avLst/>
              <a:gdLst/>
              <a:ahLst/>
              <a:cxnLst/>
              <a:rect l="l" t="t" r="r" b="b"/>
              <a:pathLst>
                <a:path w="806" h="2411" extrusionOk="0">
                  <a:moveTo>
                    <a:pt x="1" y="1"/>
                  </a:moveTo>
                  <a:lnTo>
                    <a:pt x="1" y="2411"/>
                  </a:lnTo>
                  <a:lnTo>
                    <a:pt x="805" y="2411"/>
                  </a:lnTo>
                  <a:lnTo>
                    <a:pt x="8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8"/>
            <p:cNvSpPr/>
            <p:nvPr/>
          </p:nvSpPr>
          <p:spPr>
            <a:xfrm>
              <a:off x="4057155" y="4039102"/>
              <a:ext cx="22195" cy="22250"/>
            </a:xfrm>
            <a:custGeom>
              <a:avLst/>
              <a:gdLst/>
              <a:ahLst/>
              <a:cxnLst/>
              <a:rect l="l" t="t" r="r" b="b"/>
              <a:pathLst>
                <a:path w="803" h="805" extrusionOk="0">
                  <a:moveTo>
                    <a:pt x="0" y="0"/>
                  </a:moveTo>
                  <a:lnTo>
                    <a:pt x="0" y="805"/>
                  </a:lnTo>
                  <a:lnTo>
                    <a:pt x="803" y="805"/>
                  </a:ln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58"/>
          <p:cNvGrpSpPr/>
          <p:nvPr/>
        </p:nvGrpSpPr>
        <p:grpSpPr>
          <a:xfrm>
            <a:off x="3161896" y="3806208"/>
            <a:ext cx="332813" cy="378723"/>
            <a:chOff x="3161896" y="3806208"/>
            <a:chExt cx="332813" cy="378723"/>
          </a:xfrm>
        </p:grpSpPr>
        <p:sp>
          <p:nvSpPr>
            <p:cNvPr id="8281" name="Google Shape;8281;p58"/>
            <p:cNvSpPr/>
            <p:nvPr/>
          </p:nvSpPr>
          <p:spPr>
            <a:xfrm>
              <a:off x="3161896" y="4117517"/>
              <a:ext cx="22195" cy="22223"/>
            </a:xfrm>
            <a:custGeom>
              <a:avLst/>
              <a:gdLst/>
              <a:ahLst/>
              <a:cxnLst/>
              <a:rect l="l" t="t" r="r" b="b"/>
              <a:pathLst>
                <a:path w="803" h="804" extrusionOk="0">
                  <a:moveTo>
                    <a:pt x="0" y="0"/>
                  </a:moveTo>
                  <a:lnTo>
                    <a:pt x="0" y="803"/>
                  </a:lnTo>
                  <a:lnTo>
                    <a:pt x="803" y="803"/>
                  </a:ln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8"/>
            <p:cNvSpPr/>
            <p:nvPr/>
          </p:nvSpPr>
          <p:spPr>
            <a:xfrm>
              <a:off x="3161896" y="4050905"/>
              <a:ext cx="22195" cy="22250"/>
            </a:xfrm>
            <a:custGeom>
              <a:avLst/>
              <a:gdLst/>
              <a:ahLst/>
              <a:cxnLst/>
              <a:rect l="l" t="t" r="r" b="b"/>
              <a:pathLst>
                <a:path w="803" h="805" extrusionOk="0">
                  <a:moveTo>
                    <a:pt x="0" y="0"/>
                  </a:moveTo>
                  <a:lnTo>
                    <a:pt x="0" y="805"/>
                  </a:lnTo>
                  <a:lnTo>
                    <a:pt x="803" y="805"/>
                  </a:ln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8"/>
            <p:cNvSpPr/>
            <p:nvPr/>
          </p:nvSpPr>
          <p:spPr>
            <a:xfrm>
              <a:off x="3161896" y="3984320"/>
              <a:ext cx="22195" cy="22278"/>
            </a:xfrm>
            <a:custGeom>
              <a:avLst/>
              <a:gdLst/>
              <a:ahLst/>
              <a:cxnLst/>
              <a:rect l="l" t="t" r="r" b="b"/>
              <a:pathLst>
                <a:path w="803" h="806" extrusionOk="0">
                  <a:moveTo>
                    <a:pt x="0" y="1"/>
                  </a:moveTo>
                  <a:lnTo>
                    <a:pt x="0" y="805"/>
                  </a:lnTo>
                  <a:lnTo>
                    <a:pt x="803" y="805"/>
                  </a:lnTo>
                  <a:lnTo>
                    <a:pt x="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8"/>
            <p:cNvSpPr/>
            <p:nvPr/>
          </p:nvSpPr>
          <p:spPr>
            <a:xfrm>
              <a:off x="3161896" y="3917790"/>
              <a:ext cx="22195" cy="22278"/>
            </a:xfrm>
            <a:custGeom>
              <a:avLst/>
              <a:gdLst/>
              <a:ahLst/>
              <a:cxnLst/>
              <a:rect l="l" t="t" r="r" b="b"/>
              <a:pathLst>
                <a:path w="803" h="806" extrusionOk="0">
                  <a:moveTo>
                    <a:pt x="0" y="1"/>
                  </a:moveTo>
                  <a:lnTo>
                    <a:pt x="0" y="805"/>
                  </a:lnTo>
                  <a:lnTo>
                    <a:pt x="803" y="805"/>
                  </a:lnTo>
                  <a:lnTo>
                    <a:pt x="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8"/>
            <p:cNvSpPr/>
            <p:nvPr/>
          </p:nvSpPr>
          <p:spPr>
            <a:xfrm>
              <a:off x="3161896" y="3851233"/>
              <a:ext cx="22195" cy="22223"/>
            </a:xfrm>
            <a:custGeom>
              <a:avLst/>
              <a:gdLst/>
              <a:ahLst/>
              <a:cxnLst/>
              <a:rect l="l" t="t" r="r" b="b"/>
              <a:pathLst>
                <a:path w="803" h="804" extrusionOk="0">
                  <a:moveTo>
                    <a:pt x="0" y="1"/>
                  </a:moveTo>
                  <a:lnTo>
                    <a:pt x="0" y="803"/>
                  </a:lnTo>
                  <a:lnTo>
                    <a:pt x="803" y="803"/>
                  </a:lnTo>
                  <a:lnTo>
                    <a:pt x="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8"/>
            <p:cNvSpPr/>
            <p:nvPr/>
          </p:nvSpPr>
          <p:spPr>
            <a:xfrm>
              <a:off x="3272787" y="3873373"/>
              <a:ext cx="155392" cy="140107"/>
            </a:xfrm>
            <a:custGeom>
              <a:avLst/>
              <a:gdLst/>
              <a:ahLst/>
              <a:cxnLst/>
              <a:rect l="l" t="t" r="r" b="b"/>
              <a:pathLst>
                <a:path w="5622" h="5069" extrusionOk="0">
                  <a:moveTo>
                    <a:pt x="2811" y="1"/>
                  </a:moveTo>
                  <a:cubicBezTo>
                    <a:pt x="1263" y="1"/>
                    <a:pt x="1" y="1262"/>
                    <a:pt x="1" y="2811"/>
                  </a:cubicBezTo>
                  <a:lnTo>
                    <a:pt x="1" y="3616"/>
                  </a:lnTo>
                  <a:cubicBezTo>
                    <a:pt x="1" y="4148"/>
                    <a:pt x="158" y="4643"/>
                    <a:pt x="416" y="5069"/>
                  </a:cubicBezTo>
                  <a:cubicBezTo>
                    <a:pt x="492" y="4477"/>
                    <a:pt x="994" y="4016"/>
                    <a:pt x="1605" y="4016"/>
                  </a:cubicBezTo>
                  <a:lnTo>
                    <a:pt x="2808" y="4016"/>
                  </a:lnTo>
                  <a:cubicBezTo>
                    <a:pt x="1923" y="4016"/>
                    <a:pt x="1204" y="3296"/>
                    <a:pt x="1204" y="2411"/>
                  </a:cubicBezTo>
                  <a:cubicBezTo>
                    <a:pt x="1204" y="1526"/>
                    <a:pt x="1925" y="807"/>
                    <a:pt x="2808" y="807"/>
                  </a:cubicBezTo>
                  <a:cubicBezTo>
                    <a:pt x="3695" y="807"/>
                    <a:pt x="4414" y="1527"/>
                    <a:pt x="4414" y="2411"/>
                  </a:cubicBezTo>
                  <a:cubicBezTo>
                    <a:pt x="4414" y="3297"/>
                    <a:pt x="3693" y="4016"/>
                    <a:pt x="2808" y="4016"/>
                  </a:cubicBezTo>
                  <a:lnTo>
                    <a:pt x="4012" y="4016"/>
                  </a:lnTo>
                  <a:cubicBezTo>
                    <a:pt x="4624" y="4016"/>
                    <a:pt x="5124" y="4477"/>
                    <a:pt x="5201" y="5069"/>
                  </a:cubicBezTo>
                  <a:cubicBezTo>
                    <a:pt x="5460" y="4643"/>
                    <a:pt x="5618" y="4148"/>
                    <a:pt x="5618" y="3616"/>
                  </a:cubicBezTo>
                  <a:lnTo>
                    <a:pt x="5618" y="2811"/>
                  </a:lnTo>
                  <a:cubicBezTo>
                    <a:pt x="5622" y="1263"/>
                    <a:pt x="4361" y="1"/>
                    <a:pt x="2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8"/>
            <p:cNvSpPr/>
            <p:nvPr/>
          </p:nvSpPr>
          <p:spPr>
            <a:xfrm>
              <a:off x="3306094" y="4006570"/>
              <a:ext cx="88835" cy="44362"/>
            </a:xfrm>
            <a:custGeom>
              <a:avLst/>
              <a:gdLst/>
              <a:ahLst/>
              <a:cxnLst/>
              <a:rect l="l" t="t" r="r" b="b"/>
              <a:pathLst>
                <a:path w="3214" h="1605" extrusionOk="0">
                  <a:moveTo>
                    <a:pt x="403" y="0"/>
                  </a:moveTo>
                  <a:cubicBezTo>
                    <a:pt x="180" y="0"/>
                    <a:pt x="1" y="179"/>
                    <a:pt x="1" y="401"/>
                  </a:cubicBezTo>
                  <a:lnTo>
                    <a:pt x="1" y="1095"/>
                  </a:lnTo>
                  <a:cubicBezTo>
                    <a:pt x="457" y="1414"/>
                    <a:pt x="1008" y="1604"/>
                    <a:pt x="1606" y="1604"/>
                  </a:cubicBezTo>
                  <a:cubicBezTo>
                    <a:pt x="2204" y="1604"/>
                    <a:pt x="2756" y="1414"/>
                    <a:pt x="3211" y="1095"/>
                  </a:cubicBezTo>
                  <a:lnTo>
                    <a:pt x="3211" y="401"/>
                  </a:lnTo>
                  <a:lnTo>
                    <a:pt x="3213" y="401"/>
                  </a:lnTo>
                  <a:cubicBezTo>
                    <a:pt x="3213" y="179"/>
                    <a:pt x="3033"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8"/>
            <p:cNvSpPr/>
            <p:nvPr/>
          </p:nvSpPr>
          <p:spPr>
            <a:xfrm>
              <a:off x="3328261" y="3917763"/>
              <a:ext cx="44445" cy="44445"/>
            </a:xfrm>
            <a:custGeom>
              <a:avLst/>
              <a:gdLst/>
              <a:ahLst/>
              <a:cxnLst/>
              <a:rect l="l" t="t" r="r" b="b"/>
              <a:pathLst>
                <a:path w="1608" h="1608" extrusionOk="0">
                  <a:moveTo>
                    <a:pt x="804" y="0"/>
                  </a:moveTo>
                  <a:cubicBezTo>
                    <a:pt x="360" y="0"/>
                    <a:pt x="0" y="360"/>
                    <a:pt x="0" y="803"/>
                  </a:cubicBezTo>
                  <a:cubicBezTo>
                    <a:pt x="0" y="1248"/>
                    <a:pt x="360" y="1608"/>
                    <a:pt x="804" y="1608"/>
                  </a:cubicBezTo>
                  <a:cubicBezTo>
                    <a:pt x="1248" y="1608"/>
                    <a:pt x="1607" y="1248"/>
                    <a:pt x="1607" y="803"/>
                  </a:cubicBezTo>
                  <a:cubicBezTo>
                    <a:pt x="1607" y="360"/>
                    <a:pt x="1248" y="0"/>
                    <a:pt x="8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8"/>
            <p:cNvSpPr/>
            <p:nvPr/>
          </p:nvSpPr>
          <p:spPr>
            <a:xfrm>
              <a:off x="3184035" y="3806208"/>
              <a:ext cx="310674" cy="378723"/>
            </a:xfrm>
            <a:custGeom>
              <a:avLst/>
              <a:gdLst/>
              <a:ahLst/>
              <a:cxnLst/>
              <a:rect l="l" t="t" r="r" b="b"/>
              <a:pathLst>
                <a:path w="11240" h="13702" extrusionOk="0">
                  <a:moveTo>
                    <a:pt x="6024" y="1630"/>
                  </a:moveTo>
                  <a:cubicBezTo>
                    <a:pt x="8015" y="1630"/>
                    <a:pt x="9636" y="3250"/>
                    <a:pt x="9636" y="5241"/>
                  </a:cubicBezTo>
                  <a:lnTo>
                    <a:pt x="9636" y="6046"/>
                  </a:lnTo>
                  <a:cubicBezTo>
                    <a:pt x="9636" y="8037"/>
                    <a:pt x="8015" y="9658"/>
                    <a:pt x="6024" y="9658"/>
                  </a:cubicBezTo>
                  <a:cubicBezTo>
                    <a:pt x="4031" y="9658"/>
                    <a:pt x="2412" y="8037"/>
                    <a:pt x="2412" y="6046"/>
                  </a:cubicBezTo>
                  <a:lnTo>
                    <a:pt x="2412" y="5241"/>
                  </a:lnTo>
                  <a:cubicBezTo>
                    <a:pt x="2412" y="3248"/>
                    <a:pt x="4031" y="1630"/>
                    <a:pt x="6024" y="1630"/>
                  </a:cubicBezTo>
                  <a:close/>
                  <a:moveTo>
                    <a:pt x="8029" y="10459"/>
                  </a:moveTo>
                  <a:lnTo>
                    <a:pt x="8029" y="11263"/>
                  </a:lnTo>
                  <a:lnTo>
                    <a:pt x="4015" y="11263"/>
                  </a:lnTo>
                  <a:lnTo>
                    <a:pt x="4015" y="10459"/>
                  </a:lnTo>
                  <a:close/>
                  <a:moveTo>
                    <a:pt x="1" y="0"/>
                  </a:moveTo>
                  <a:lnTo>
                    <a:pt x="1" y="1630"/>
                  </a:lnTo>
                  <a:lnTo>
                    <a:pt x="1606" y="1630"/>
                  </a:lnTo>
                  <a:lnTo>
                    <a:pt x="1606" y="2432"/>
                  </a:lnTo>
                  <a:lnTo>
                    <a:pt x="1" y="2432"/>
                  </a:lnTo>
                  <a:lnTo>
                    <a:pt x="1" y="4038"/>
                  </a:lnTo>
                  <a:lnTo>
                    <a:pt x="1606" y="4038"/>
                  </a:lnTo>
                  <a:lnTo>
                    <a:pt x="1606" y="4842"/>
                  </a:lnTo>
                  <a:lnTo>
                    <a:pt x="1" y="4842"/>
                  </a:lnTo>
                  <a:lnTo>
                    <a:pt x="1" y="6446"/>
                  </a:lnTo>
                  <a:lnTo>
                    <a:pt x="1606" y="6446"/>
                  </a:lnTo>
                  <a:lnTo>
                    <a:pt x="1606" y="7251"/>
                  </a:lnTo>
                  <a:lnTo>
                    <a:pt x="1" y="7251"/>
                  </a:lnTo>
                  <a:lnTo>
                    <a:pt x="1" y="8856"/>
                  </a:lnTo>
                  <a:lnTo>
                    <a:pt x="1606" y="8856"/>
                  </a:lnTo>
                  <a:lnTo>
                    <a:pt x="1606" y="9659"/>
                  </a:lnTo>
                  <a:lnTo>
                    <a:pt x="1" y="9659"/>
                  </a:lnTo>
                  <a:lnTo>
                    <a:pt x="1" y="11265"/>
                  </a:lnTo>
                  <a:lnTo>
                    <a:pt x="1606" y="11265"/>
                  </a:lnTo>
                  <a:lnTo>
                    <a:pt x="1606" y="12068"/>
                  </a:lnTo>
                  <a:lnTo>
                    <a:pt x="1" y="12068"/>
                  </a:lnTo>
                  <a:lnTo>
                    <a:pt x="1" y="13701"/>
                  </a:lnTo>
                  <a:lnTo>
                    <a:pt x="11240" y="13701"/>
                  </a:lnTo>
                  <a:lnTo>
                    <a:pt x="11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58"/>
          <p:cNvGrpSpPr/>
          <p:nvPr/>
        </p:nvGrpSpPr>
        <p:grpSpPr>
          <a:xfrm>
            <a:off x="2345576" y="3806097"/>
            <a:ext cx="378696" cy="378779"/>
            <a:chOff x="2345576" y="3806097"/>
            <a:chExt cx="378696" cy="378779"/>
          </a:xfrm>
        </p:grpSpPr>
        <p:sp>
          <p:nvSpPr>
            <p:cNvPr id="8291" name="Google Shape;8291;p58"/>
            <p:cNvSpPr/>
            <p:nvPr/>
          </p:nvSpPr>
          <p:spPr>
            <a:xfrm>
              <a:off x="2523937" y="3917044"/>
              <a:ext cx="22223" cy="22250"/>
            </a:xfrm>
            <a:custGeom>
              <a:avLst/>
              <a:gdLst/>
              <a:ahLst/>
              <a:cxnLst/>
              <a:rect l="l" t="t" r="r" b="b"/>
              <a:pathLst>
                <a:path w="804" h="805" extrusionOk="0">
                  <a:moveTo>
                    <a:pt x="401" y="0"/>
                  </a:moveTo>
                  <a:cubicBezTo>
                    <a:pt x="180" y="0"/>
                    <a:pt x="1" y="181"/>
                    <a:pt x="1" y="402"/>
                  </a:cubicBezTo>
                  <a:cubicBezTo>
                    <a:pt x="1" y="624"/>
                    <a:pt x="180" y="804"/>
                    <a:pt x="401" y="804"/>
                  </a:cubicBezTo>
                  <a:cubicBezTo>
                    <a:pt x="623" y="804"/>
                    <a:pt x="803" y="624"/>
                    <a:pt x="803" y="402"/>
                  </a:cubicBezTo>
                  <a:cubicBezTo>
                    <a:pt x="803" y="181"/>
                    <a:pt x="623" y="0"/>
                    <a:pt x="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8"/>
            <p:cNvSpPr/>
            <p:nvPr/>
          </p:nvSpPr>
          <p:spPr>
            <a:xfrm>
              <a:off x="2479575" y="3872682"/>
              <a:ext cx="110975" cy="110947"/>
            </a:xfrm>
            <a:custGeom>
              <a:avLst/>
              <a:gdLst/>
              <a:ahLst/>
              <a:cxnLst/>
              <a:rect l="l" t="t" r="r" b="b"/>
              <a:pathLst>
                <a:path w="4015" h="4014" extrusionOk="0">
                  <a:moveTo>
                    <a:pt x="2006" y="1"/>
                  </a:moveTo>
                  <a:cubicBezTo>
                    <a:pt x="901" y="1"/>
                    <a:pt x="0" y="901"/>
                    <a:pt x="0" y="2007"/>
                  </a:cubicBezTo>
                  <a:cubicBezTo>
                    <a:pt x="0" y="3114"/>
                    <a:pt x="901" y="4014"/>
                    <a:pt x="2006" y="4014"/>
                  </a:cubicBezTo>
                  <a:cubicBezTo>
                    <a:pt x="2659" y="4014"/>
                    <a:pt x="3236" y="3695"/>
                    <a:pt x="3603" y="3211"/>
                  </a:cubicBezTo>
                  <a:cubicBezTo>
                    <a:pt x="3296" y="3209"/>
                    <a:pt x="3022" y="3089"/>
                    <a:pt x="2811" y="2898"/>
                  </a:cubicBezTo>
                  <a:cubicBezTo>
                    <a:pt x="2598" y="3092"/>
                    <a:pt x="2317" y="3212"/>
                    <a:pt x="2006" y="3212"/>
                  </a:cubicBezTo>
                  <a:cubicBezTo>
                    <a:pt x="1343" y="3212"/>
                    <a:pt x="803" y="2674"/>
                    <a:pt x="803" y="2009"/>
                  </a:cubicBezTo>
                  <a:cubicBezTo>
                    <a:pt x="803" y="1345"/>
                    <a:pt x="1343" y="805"/>
                    <a:pt x="2006" y="805"/>
                  </a:cubicBezTo>
                  <a:cubicBezTo>
                    <a:pt x="2671" y="805"/>
                    <a:pt x="3210" y="1345"/>
                    <a:pt x="3210" y="2009"/>
                  </a:cubicBezTo>
                  <a:cubicBezTo>
                    <a:pt x="3210" y="2232"/>
                    <a:pt x="3390" y="2411"/>
                    <a:pt x="3612" y="2411"/>
                  </a:cubicBezTo>
                  <a:cubicBezTo>
                    <a:pt x="3834" y="2411"/>
                    <a:pt x="4014" y="2230"/>
                    <a:pt x="4014" y="2009"/>
                  </a:cubicBezTo>
                  <a:cubicBezTo>
                    <a:pt x="4014" y="901"/>
                    <a:pt x="3113" y="1"/>
                    <a:pt x="20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8"/>
            <p:cNvSpPr/>
            <p:nvPr/>
          </p:nvSpPr>
          <p:spPr>
            <a:xfrm>
              <a:off x="2359921" y="3806097"/>
              <a:ext cx="350254" cy="72140"/>
            </a:xfrm>
            <a:custGeom>
              <a:avLst/>
              <a:gdLst/>
              <a:ahLst/>
              <a:cxnLst/>
              <a:rect l="l" t="t" r="r" b="b"/>
              <a:pathLst>
                <a:path w="12672" h="2610" extrusionOk="0">
                  <a:moveTo>
                    <a:pt x="1" y="0"/>
                  </a:moveTo>
                  <a:lnTo>
                    <a:pt x="4203" y="2610"/>
                  </a:lnTo>
                  <a:cubicBezTo>
                    <a:pt x="4718" y="2002"/>
                    <a:pt x="5477" y="1606"/>
                    <a:pt x="6335" y="1606"/>
                  </a:cubicBezTo>
                  <a:cubicBezTo>
                    <a:pt x="7194" y="1606"/>
                    <a:pt x="7954" y="2000"/>
                    <a:pt x="8469" y="2610"/>
                  </a:cubicBezTo>
                  <a:lnTo>
                    <a:pt x="126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8"/>
            <p:cNvSpPr/>
            <p:nvPr/>
          </p:nvSpPr>
          <p:spPr>
            <a:xfrm>
              <a:off x="2345576" y="3823317"/>
              <a:ext cx="378696" cy="226924"/>
            </a:xfrm>
            <a:custGeom>
              <a:avLst/>
              <a:gdLst/>
              <a:ahLst/>
              <a:cxnLst/>
              <a:rect l="l" t="t" r="r" b="b"/>
              <a:pathLst>
                <a:path w="13701" h="8210" extrusionOk="0">
                  <a:moveTo>
                    <a:pt x="0" y="1"/>
                  </a:moveTo>
                  <a:lnTo>
                    <a:pt x="0" y="8209"/>
                  </a:lnTo>
                  <a:lnTo>
                    <a:pt x="13701" y="8209"/>
                  </a:lnTo>
                  <a:lnTo>
                    <a:pt x="13701" y="1"/>
                  </a:lnTo>
                  <a:lnTo>
                    <a:pt x="9421" y="2662"/>
                  </a:lnTo>
                  <a:cubicBezTo>
                    <a:pt x="9575" y="3008"/>
                    <a:pt x="9663" y="3390"/>
                    <a:pt x="9663" y="3793"/>
                  </a:cubicBezTo>
                  <a:cubicBezTo>
                    <a:pt x="9663" y="5277"/>
                    <a:pt x="8442" y="6604"/>
                    <a:pt x="6853" y="6604"/>
                  </a:cubicBezTo>
                  <a:cubicBezTo>
                    <a:pt x="5304" y="6604"/>
                    <a:pt x="4042" y="5343"/>
                    <a:pt x="4042" y="3793"/>
                  </a:cubicBezTo>
                  <a:cubicBezTo>
                    <a:pt x="4042" y="3390"/>
                    <a:pt x="4130" y="3008"/>
                    <a:pt x="4284" y="2662"/>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8"/>
            <p:cNvSpPr/>
            <p:nvPr/>
          </p:nvSpPr>
          <p:spPr>
            <a:xfrm>
              <a:off x="2523937" y="4094603"/>
              <a:ext cx="22223" cy="90272"/>
            </a:xfrm>
            <a:custGeom>
              <a:avLst/>
              <a:gdLst/>
              <a:ahLst/>
              <a:cxnLst/>
              <a:rect l="l" t="t" r="r" b="b"/>
              <a:pathLst>
                <a:path w="804" h="3266" extrusionOk="0">
                  <a:moveTo>
                    <a:pt x="1" y="0"/>
                  </a:moveTo>
                  <a:lnTo>
                    <a:pt x="1" y="3266"/>
                  </a:lnTo>
                  <a:lnTo>
                    <a:pt x="803" y="3266"/>
                  </a:ln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8"/>
            <p:cNvSpPr/>
            <p:nvPr/>
          </p:nvSpPr>
          <p:spPr>
            <a:xfrm>
              <a:off x="2457324" y="4072353"/>
              <a:ext cx="22278" cy="66612"/>
            </a:xfrm>
            <a:custGeom>
              <a:avLst/>
              <a:gdLst/>
              <a:ahLst/>
              <a:cxnLst/>
              <a:rect l="l" t="t" r="r" b="b"/>
              <a:pathLst>
                <a:path w="806" h="2410" extrusionOk="0">
                  <a:moveTo>
                    <a:pt x="1" y="1"/>
                  </a:moveTo>
                  <a:lnTo>
                    <a:pt x="1" y="2409"/>
                  </a:lnTo>
                  <a:lnTo>
                    <a:pt x="805" y="2409"/>
                  </a:lnTo>
                  <a:lnTo>
                    <a:pt x="8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8"/>
            <p:cNvSpPr/>
            <p:nvPr/>
          </p:nvSpPr>
          <p:spPr>
            <a:xfrm>
              <a:off x="2590522" y="4072353"/>
              <a:ext cx="22195" cy="66612"/>
            </a:xfrm>
            <a:custGeom>
              <a:avLst/>
              <a:gdLst/>
              <a:ahLst/>
              <a:cxnLst/>
              <a:rect l="l" t="t" r="r" b="b"/>
              <a:pathLst>
                <a:path w="803" h="2410" extrusionOk="0">
                  <a:moveTo>
                    <a:pt x="0" y="1"/>
                  </a:moveTo>
                  <a:lnTo>
                    <a:pt x="0" y="2409"/>
                  </a:lnTo>
                  <a:lnTo>
                    <a:pt x="803" y="2409"/>
                  </a:lnTo>
                  <a:lnTo>
                    <a:pt x="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58"/>
          <p:cNvGrpSpPr/>
          <p:nvPr/>
        </p:nvGrpSpPr>
        <p:grpSpPr>
          <a:xfrm>
            <a:off x="1529450" y="3806097"/>
            <a:ext cx="378751" cy="378779"/>
            <a:chOff x="1529450" y="3806097"/>
            <a:chExt cx="378751" cy="378779"/>
          </a:xfrm>
        </p:grpSpPr>
        <p:sp>
          <p:nvSpPr>
            <p:cNvPr id="8299" name="Google Shape;8299;p58"/>
            <p:cNvSpPr/>
            <p:nvPr/>
          </p:nvSpPr>
          <p:spPr>
            <a:xfrm>
              <a:off x="1620054" y="3896701"/>
              <a:ext cx="197488" cy="197515"/>
            </a:xfrm>
            <a:custGeom>
              <a:avLst/>
              <a:gdLst/>
              <a:ahLst/>
              <a:cxnLst/>
              <a:rect l="l" t="t" r="r" b="b"/>
              <a:pathLst>
                <a:path w="7145" h="7146" extrusionOk="0">
                  <a:moveTo>
                    <a:pt x="3976" y="1565"/>
                  </a:moveTo>
                  <a:lnTo>
                    <a:pt x="3976" y="3171"/>
                  </a:lnTo>
                  <a:lnTo>
                    <a:pt x="5582" y="3171"/>
                  </a:lnTo>
                  <a:lnTo>
                    <a:pt x="5582" y="3975"/>
                  </a:lnTo>
                  <a:lnTo>
                    <a:pt x="3173" y="3975"/>
                  </a:lnTo>
                  <a:lnTo>
                    <a:pt x="3173" y="1565"/>
                  </a:lnTo>
                  <a:close/>
                  <a:moveTo>
                    <a:pt x="3170" y="1"/>
                  </a:moveTo>
                  <a:cubicBezTo>
                    <a:pt x="1503" y="189"/>
                    <a:pt x="188" y="1504"/>
                    <a:pt x="0" y="3171"/>
                  </a:cubicBezTo>
                  <a:lnTo>
                    <a:pt x="762" y="3171"/>
                  </a:lnTo>
                  <a:lnTo>
                    <a:pt x="762" y="3975"/>
                  </a:lnTo>
                  <a:lnTo>
                    <a:pt x="0" y="3975"/>
                  </a:lnTo>
                  <a:cubicBezTo>
                    <a:pt x="188" y="5642"/>
                    <a:pt x="1503" y="6957"/>
                    <a:pt x="3170" y="7145"/>
                  </a:cubicBezTo>
                  <a:lnTo>
                    <a:pt x="3170" y="6384"/>
                  </a:lnTo>
                  <a:lnTo>
                    <a:pt x="3975" y="6384"/>
                  </a:lnTo>
                  <a:lnTo>
                    <a:pt x="3975" y="7145"/>
                  </a:lnTo>
                  <a:cubicBezTo>
                    <a:pt x="5642" y="6957"/>
                    <a:pt x="6957" y="5642"/>
                    <a:pt x="7145" y="3975"/>
                  </a:cubicBezTo>
                  <a:lnTo>
                    <a:pt x="6383" y="3975"/>
                  </a:lnTo>
                  <a:lnTo>
                    <a:pt x="6383" y="3171"/>
                  </a:lnTo>
                  <a:lnTo>
                    <a:pt x="7145" y="3171"/>
                  </a:lnTo>
                  <a:cubicBezTo>
                    <a:pt x="6957" y="1504"/>
                    <a:pt x="5642" y="189"/>
                    <a:pt x="3975" y="1"/>
                  </a:cubicBezTo>
                  <a:lnTo>
                    <a:pt x="3975" y="762"/>
                  </a:lnTo>
                  <a:lnTo>
                    <a:pt x="3170" y="762"/>
                  </a:lnTo>
                  <a:lnTo>
                    <a:pt x="31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8"/>
            <p:cNvSpPr/>
            <p:nvPr/>
          </p:nvSpPr>
          <p:spPr>
            <a:xfrm>
              <a:off x="1529450" y="3806097"/>
              <a:ext cx="378751" cy="378779"/>
            </a:xfrm>
            <a:custGeom>
              <a:avLst/>
              <a:gdLst/>
              <a:ahLst/>
              <a:cxnLst/>
              <a:rect l="l" t="t" r="r" b="b"/>
              <a:pathLst>
                <a:path w="13703" h="13704" extrusionOk="0">
                  <a:moveTo>
                    <a:pt x="6852" y="2435"/>
                  </a:moveTo>
                  <a:cubicBezTo>
                    <a:pt x="9287" y="2435"/>
                    <a:pt x="11268" y="4416"/>
                    <a:pt x="11268" y="6851"/>
                  </a:cubicBezTo>
                  <a:cubicBezTo>
                    <a:pt x="11267" y="9286"/>
                    <a:pt x="9287" y="11267"/>
                    <a:pt x="6852" y="11267"/>
                  </a:cubicBezTo>
                  <a:cubicBezTo>
                    <a:pt x="4419" y="11267"/>
                    <a:pt x="2437" y="9286"/>
                    <a:pt x="2437" y="6851"/>
                  </a:cubicBezTo>
                  <a:cubicBezTo>
                    <a:pt x="2437" y="4416"/>
                    <a:pt x="4419" y="2435"/>
                    <a:pt x="6852" y="2435"/>
                  </a:cubicBezTo>
                  <a:close/>
                  <a:moveTo>
                    <a:pt x="5647" y="0"/>
                  </a:moveTo>
                  <a:lnTo>
                    <a:pt x="5647" y="958"/>
                  </a:lnTo>
                  <a:cubicBezTo>
                    <a:pt x="4897" y="1113"/>
                    <a:pt x="4178" y="1409"/>
                    <a:pt x="3536" y="1833"/>
                  </a:cubicBezTo>
                  <a:lnTo>
                    <a:pt x="2876" y="1174"/>
                  </a:lnTo>
                  <a:lnTo>
                    <a:pt x="1174" y="2877"/>
                  </a:lnTo>
                  <a:lnTo>
                    <a:pt x="1833" y="3537"/>
                  </a:lnTo>
                  <a:cubicBezTo>
                    <a:pt x="1410" y="4178"/>
                    <a:pt x="1110" y="4898"/>
                    <a:pt x="958" y="5648"/>
                  </a:cubicBezTo>
                  <a:lnTo>
                    <a:pt x="1" y="5648"/>
                  </a:lnTo>
                  <a:lnTo>
                    <a:pt x="1" y="8056"/>
                  </a:lnTo>
                  <a:lnTo>
                    <a:pt x="958" y="8056"/>
                  </a:lnTo>
                  <a:cubicBezTo>
                    <a:pt x="1112" y="8806"/>
                    <a:pt x="1410" y="9525"/>
                    <a:pt x="1833" y="10167"/>
                  </a:cubicBezTo>
                  <a:lnTo>
                    <a:pt x="1175" y="10827"/>
                  </a:lnTo>
                  <a:lnTo>
                    <a:pt x="2877" y="12529"/>
                  </a:lnTo>
                  <a:lnTo>
                    <a:pt x="3538" y="11870"/>
                  </a:lnTo>
                  <a:cubicBezTo>
                    <a:pt x="4178" y="12295"/>
                    <a:pt x="4897" y="12593"/>
                    <a:pt x="5647" y="12745"/>
                  </a:cubicBezTo>
                  <a:lnTo>
                    <a:pt x="5647" y="13704"/>
                  </a:lnTo>
                  <a:lnTo>
                    <a:pt x="8055" y="13704"/>
                  </a:lnTo>
                  <a:lnTo>
                    <a:pt x="8055" y="12745"/>
                  </a:lnTo>
                  <a:cubicBezTo>
                    <a:pt x="8807" y="12591"/>
                    <a:pt x="9526" y="12295"/>
                    <a:pt x="10166" y="11870"/>
                  </a:cubicBezTo>
                  <a:lnTo>
                    <a:pt x="10826" y="12529"/>
                  </a:lnTo>
                  <a:lnTo>
                    <a:pt x="12529" y="10827"/>
                  </a:lnTo>
                  <a:lnTo>
                    <a:pt x="11870" y="10167"/>
                  </a:lnTo>
                  <a:cubicBezTo>
                    <a:pt x="12294" y="9525"/>
                    <a:pt x="12593" y="8806"/>
                    <a:pt x="12745" y="8056"/>
                  </a:cubicBezTo>
                  <a:lnTo>
                    <a:pt x="13703" y="8056"/>
                  </a:lnTo>
                  <a:lnTo>
                    <a:pt x="13703" y="5648"/>
                  </a:lnTo>
                  <a:lnTo>
                    <a:pt x="12745" y="5648"/>
                  </a:lnTo>
                  <a:cubicBezTo>
                    <a:pt x="12590" y="4898"/>
                    <a:pt x="12294" y="4178"/>
                    <a:pt x="11870" y="3537"/>
                  </a:cubicBezTo>
                  <a:lnTo>
                    <a:pt x="12529" y="2877"/>
                  </a:lnTo>
                  <a:lnTo>
                    <a:pt x="10826" y="1174"/>
                  </a:lnTo>
                  <a:lnTo>
                    <a:pt x="10166" y="1833"/>
                  </a:lnTo>
                  <a:cubicBezTo>
                    <a:pt x="9525" y="1409"/>
                    <a:pt x="8807" y="1111"/>
                    <a:pt x="8055" y="958"/>
                  </a:cubicBezTo>
                  <a:lnTo>
                    <a:pt x="80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58"/>
          <p:cNvGrpSpPr/>
          <p:nvPr/>
        </p:nvGrpSpPr>
        <p:grpSpPr>
          <a:xfrm>
            <a:off x="713351" y="3806097"/>
            <a:ext cx="332869" cy="378696"/>
            <a:chOff x="713351" y="3806097"/>
            <a:chExt cx="332869" cy="378696"/>
          </a:xfrm>
        </p:grpSpPr>
        <p:sp>
          <p:nvSpPr>
            <p:cNvPr id="8302" name="Google Shape;8302;p58"/>
            <p:cNvSpPr/>
            <p:nvPr/>
          </p:nvSpPr>
          <p:spPr>
            <a:xfrm>
              <a:off x="713351" y="3806097"/>
              <a:ext cx="332869" cy="334361"/>
            </a:xfrm>
            <a:custGeom>
              <a:avLst/>
              <a:gdLst/>
              <a:ahLst/>
              <a:cxnLst/>
              <a:rect l="l" t="t" r="r" b="b"/>
              <a:pathLst>
                <a:path w="12043" h="12097" extrusionOk="0">
                  <a:moveTo>
                    <a:pt x="6018" y="804"/>
                  </a:moveTo>
                  <a:cubicBezTo>
                    <a:pt x="6239" y="804"/>
                    <a:pt x="6420" y="983"/>
                    <a:pt x="6420" y="1206"/>
                  </a:cubicBezTo>
                  <a:lnTo>
                    <a:pt x="6420" y="1625"/>
                  </a:lnTo>
                  <a:cubicBezTo>
                    <a:pt x="6294" y="1613"/>
                    <a:pt x="6169" y="1608"/>
                    <a:pt x="6045" y="1608"/>
                  </a:cubicBezTo>
                  <a:cubicBezTo>
                    <a:pt x="5901" y="1608"/>
                    <a:pt x="5758" y="1615"/>
                    <a:pt x="5616" y="1628"/>
                  </a:cubicBezTo>
                  <a:lnTo>
                    <a:pt x="5616" y="1206"/>
                  </a:lnTo>
                  <a:cubicBezTo>
                    <a:pt x="5616" y="983"/>
                    <a:pt x="5796" y="804"/>
                    <a:pt x="6018" y="804"/>
                  </a:cubicBezTo>
                  <a:close/>
                  <a:moveTo>
                    <a:pt x="6019" y="0"/>
                  </a:moveTo>
                  <a:cubicBezTo>
                    <a:pt x="5356" y="0"/>
                    <a:pt x="4816" y="540"/>
                    <a:pt x="4816" y="1204"/>
                  </a:cubicBezTo>
                  <a:lnTo>
                    <a:pt x="4816" y="1776"/>
                  </a:lnTo>
                  <a:cubicBezTo>
                    <a:pt x="2867" y="2326"/>
                    <a:pt x="1606" y="4102"/>
                    <a:pt x="1606" y="6022"/>
                  </a:cubicBezTo>
                  <a:lnTo>
                    <a:pt x="1606" y="9287"/>
                  </a:lnTo>
                  <a:cubicBezTo>
                    <a:pt x="1606" y="9509"/>
                    <a:pt x="1425" y="9688"/>
                    <a:pt x="1204" y="9688"/>
                  </a:cubicBezTo>
                  <a:lnTo>
                    <a:pt x="0" y="9688"/>
                  </a:lnTo>
                  <a:lnTo>
                    <a:pt x="0" y="12096"/>
                  </a:lnTo>
                  <a:lnTo>
                    <a:pt x="12043" y="12096"/>
                  </a:lnTo>
                  <a:lnTo>
                    <a:pt x="12043" y="9687"/>
                  </a:lnTo>
                  <a:lnTo>
                    <a:pt x="10836" y="9687"/>
                  </a:lnTo>
                  <a:cubicBezTo>
                    <a:pt x="10613" y="9687"/>
                    <a:pt x="10434" y="9508"/>
                    <a:pt x="10434" y="9286"/>
                  </a:cubicBezTo>
                  <a:lnTo>
                    <a:pt x="10434" y="6189"/>
                  </a:lnTo>
                  <a:cubicBezTo>
                    <a:pt x="10434" y="4121"/>
                    <a:pt x="9075" y="2323"/>
                    <a:pt x="7223" y="1776"/>
                  </a:cubicBezTo>
                  <a:lnTo>
                    <a:pt x="7223" y="1204"/>
                  </a:lnTo>
                  <a:cubicBezTo>
                    <a:pt x="7223" y="540"/>
                    <a:pt x="6684" y="0"/>
                    <a:pt x="6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8"/>
            <p:cNvSpPr/>
            <p:nvPr/>
          </p:nvSpPr>
          <p:spPr>
            <a:xfrm>
              <a:off x="848428" y="4162570"/>
              <a:ext cx="62494" cy="22223"/>
            </a:xfrm>
            <a:custGeom>
              <a:avLst/>
              <a:gdLst/>
              <a:ahLst/>
              <a:cxnLst/>
              <a:rect l="l" t="t" r="r" b="b"/>
              <a:pathLst>
                <a:path w="2261" h="804" extrusionOk="0">
                  <a:moveTo>
                    <a:pt x="1" y="1"/>
                  </a:moveTo>
                  <a:cubicBezTo>
                    <a:pt x="168" y="469"/>
                    <a:pt x="608" y="804"/>
                    <a:pt x="1131" y="804"/>
                  </a:cubicBezTo>
                  <a:cubicBezTo>
                    <a:pt x="1653" y="804"/>
                    <a:pt x="2094" y="469"/>
                    <a:pt x="2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58"/>
          <p:cNvGrpSpPr/>
          <p:nvPr/>
        </p:nvGrpSpPr>
        <p:grpSpPr>
          <a:xfrm>
            <a:off x="8038200" y="3209626"/>
            <a:ext cx="378696" cy="378723"/>
            <a:chOff x="8038200" y="3209626"/>
            <a:chExt cx="378696" cy="378723"/>
          </a:xfrm>
        </p:grpSpPr>
        <p:sp>
          <p:nvSpPr>
            <p:cNvPr id="8305" name="Google Shape;8305;p58"/>
            <p:cNvSpPr/>
            <p:nvPr/>
          </p:nvSpPr>
          <p:spPr>
            <a:xfrm>
              <a:off x="8038200" y="3209626"/>
              <a:ext cx="378696" cy="66612"/>
            </a:xfrm>
            <a:custGeom>
              <a:avLst/>
              <a:gdLst/>
              <a:ahLst/>
              <a:cxnLst/>
              <a:rect l="l" t="t" r="r" b="b"/>
              <a:pathLst>
                <a:path w="13701" h="2410" extrusionOk="0">
                  <a:moveTo>
                    <a:pt x="6851" y="1"/>
                  </a:moveTo>
                  <a:cubicBezTo>
                    <a:pt x="6327" y="1"/>
                    <a:pt x="5880" y="336"/>
                    <a:pt x="5715" y="804"/>
                  </a:cubicBezTo>
                  <a:lnTo>
                    <a:pt x="0" y="804"/>
                  </a:lnTo>
                  <a:lnTo>
                    <a:pt x="0" y="2409"/>
                  </a:lnTo>
                  <a:lnTo>
                    <a:pt x="13701" y="2409"/>
                  </a:lnTo>
                  <a:lnTo>
                    <a:pt x="13701" y="804"/>
                  </a:lnTo>
                  <a:lnTo>
                    <a:pt x="7986" y="804"/>
                  </a:lnTo>
                  <a:cubicBezTo>
                    <a:pt x="7822" y="336"/>
                    <a:pt x="7374" y="1"/>
                    <a:pt x="6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8"/>
            <p:cNvSpPr/>
            <p:nvPr/>
          </p:nvSpPr>
          <p:spPr>
            <a:xfrm>
              <a:off x="8061113" y="3298406"/>
              <a:ext cx="333007" cy="289944"/>
            </a:xfrm>
            <a:custGeom>
              <a:avLst/>
              <a:gdLst/>
              <a:ahLst/>
              <a:cxnLst/>
              <a:rect l="l" t="t" r="r" b="b"/>
              <a:pathLst>
                <a:path w="12048" h="10490" extrusionOk="0">
                  <a:moveTo>
                    <a:pt x="4015" y="1204"/>
                  </a:moveTo>
                  <a:lnTo>
                    <a:pt x="4015" y="2008"/>
                  </a:lnTo>
                  <a:lnTo>
                    <a:pt x="1606" y="2008"/>
                  </a:lnTo>
                  <a:lnTo>
                    <a:pt x="1606" y="1204"/>
                  </a:lnTo>
                  <a:close/>
                  <a:moveTo>
                    <a:pt x="9634" y="1204"/>
                  </a:moveTo>
                  <a:lnTo>
                    <a:pt x="9634" y="3614"/>
                  </a:lnTo>
                  <a:lnTo>
                    <a:pt x="8830" y="3614"/>
                  </a:lnTo>
                  <a:lnTo>
                    <a:pt x="8830" y="2575"/>
                  </a:lnTo>
                  <a:lnTo>
                    <a:pt x="6019" y="5385"/>
                  </a:lnTo>
                  <a:lnTo>
                    <a:pt x="4816" y="4182"/>
                  </a:lnTo>
                  <a:lnTo>
                    <a:pt x="3094" y="5905"/>
                  </a:lnTo>
                  <a:lnTo>
                    <a:pt x="2526" y="5338"/>
                  </a:lnTo>
                  <a:lnTo>
                    <a:pt x="4819" y="3046"/>
                  </a:lnTo>
                  <a:lnTo>
                    <a:pt x="6022" y="4249"/>
                  </a:lnTo>
                  <a:lnTo>
                    <a:pt x="8264" y="2008"/>
                  </a:lnTo>
                  <a:lnTo>
                    <a:pt x="7226" y="2008"/>
                  </a:lnTo>
                  <a:lnTo>
                    <a:pt x="7226" y="1204"/>
                  </a:lnTo>
                  <a:close/>
                  <a:moveTo>
                    <a:pt x="10437" y="5218"/>
                  </a:moveTo>
                  <a:lnTo>
                    <a:pt x="10437" y="6022"/>
                  </a:lnTo>
                  <a:lnTo>
                    <a:pt x="8029" y="6022"/>
                  </a:lnTo>
                  <a:lnTo>
                    <a:pt x="8029" y="5218"/>
                  </a:lnTo>
                  <a:close/>
                  <a:moveTo>
                    <a:pt x="1" y="0"/>
                  </a:moveTo>
                  <a:lnTo>
                    <a:pt x="1" y="7226"/>
                  </a:lnTo>
                  <a:lnTo>
                    <a:pt x="4417" y="7226"/>
                  </a:lnTo>
                  <a:lnTo>
                    <a:pt x="2490" y="9794"/>
                  </a:lnTo>
                  <a:lnTo>
                    <a:pt x="3133" y="10274"/>
                  </a:lnTo>
                  <a:lnTo>
                    <a:pt x="5421" y="7224"/>
                  </a:lnTo>
                  <a:lnTo>
                    <a:pt x="5622" y="7224"/>
                  </a:lnTo>
                  <a:lnTo>
                    <a:pt x="5622" y="10490"/>
                  </a:lnTo>
                  <a:lnTo>
                    <a:pt x="6426" y="10490"/>
                  </a:lnTo>
                  <a:lnTo>
                    <a:pt x="6426" y="7224"/>
                  </a:lnTo>
                  <a:lnTo>
                    <a:pt x="6627" y="7224"/>
                  </a:lnTo>
                  <a:lnTo>
                    <a:pt x="8915" y="10274"/>
                  </a:lnTo>
                  <a:lnTo>
                    <a:pt x="9557" y="9794"/>
                  </a:lnTo>
                  <a:lnTo>
                    <a:pt x="7631" y="7226"/>
                  </a:lnTo>
                  <a:lnTo>
                    <a:pt x="12047" y="7226"/>
                  </a:lnTo>
                  <a:lnTo>
                    <a:pt x="120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58"/>
          <p:cNvGrpSpPr/>
          <p:nvPr/>
        </p:nvGrpSpPr>
        <p:grpSpPr>
          <a:xfrm>
            <a:off x="7221963" y="3209626"/>
            <a:ext cx="378723" cy="378723"/>
            <a:chOff x="7221963" y="3209626"/>
            <a:chExt cx="378723" cy="378723"/>
          </a:xfrm>
        </p:grpSpPr>
        <p:sp>
          <p:nvSpPr>
            <p:cNvPr id="8308" name="Google Shape;8308;p58"/>
            <p:cNvSpPr/>
            <p:nvPr/>
          </p:nvSpPr>
          <p:spPr>
            <a:xfrm>
              <a:off x="7506765" y="3330855"/>
              <a:ext cx="42510" cy="46076"/>
            </a:xfrm>
            <a:custGeom>
              <a:avLst/>
              <a:gdLst/>
              <a:ahLst/>
              <a:cxnLst/>
              <a:rect l="l" t="t" r="r" b="b"/>
              <a:pathLst>
                <a:path w="1538" h="1667" extrusionOk="0">
                  <a:moveTo>
                    <a:pt x="1" y="0"/>
                  </a:moveTo>
                  <a:lnTo>
                    <a:pt x="1" y="0"/>
                  </a:lnTo>
                  <a:cubicBezTo>
                    <a:pt x="118" y="256"/>
                    <a:pt x="186" y="536"/>
                    <a:pt x="186" y="834"/>
                  </a:cubicBezTo>
                  <a:cubicBezTo>
                    <a:pt x="186" y="1130"/>
                    <a:pt x="117" y="1412"/>
                    <a:pt x="1" y="1666"/>
                  </a:cubicBezTo>
                  <a:cubicBezTo>
                    <a:pt x="657" y="1409"/>
                    <a:pt x="1201" y="1073"/>
                    <a:pt x="1538" y="834"/>
                  </a:cubicBezTo>
                  <a:cubicBezTo>
                    <a:pt x="1201" y="593"/>
                    <a:pt x="657" y="25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8"/>
            <p:cNvSpPr/>
            <p:nvPr/>
          </p:nvSpPr>
          <p:spPr>
            <a:xfrm>
              <a:off x="7423182" y="3320628"/>
              <a:ext cx="66557" cy="66557"/>
            </a:xfrm>
            <a:custGeom>
              <a:avLst/>
              <a:gdLst/>
              <a:ahLst/>
              <a:cxnLst/>
              <a:rect l="l" t="t" r="r" b="b"/>
              <a:pathLst>
                <a:path w="2408" h="2408" extrusionOk="0">
                  <a:moveTo>
                    <a:pt x="1607" y="802"/>
                  </a:moveTo>
                  <a:lnTo>
                    <a:pt x="1607" y="1606"/>
                  </a:lnTo>
                  <a:lnTo>
                    <a:pt x="803" y="1606"/>
                  </a:lnTo>
                  <a:lnTo>
                    <a:pt x="803" y="802"/>
                  </a:lnTo>
                  <a:close/>
                  <a:moveTo>
                    <a:pt x="1201" y="1"/>
                  </a:moveTo>
                  <a:cubicBezTo>
                    <a:pt x="540" y="1"/>
                    <a:pt x="0" y="540"/>
                    <a:pt x="0" y="1204"/>
                  </a:cubicBezTo>
                  <a:cubicBezTo>
                    <a:pt x="0" y="1867"/>
                    <a:pt x="539" y="2407"/>
                    <a:pt x="1204" y="2407"/>
                  </a:cubicBezTo>
                  <a:cubicBezTo>
                    <a:pt x="1867" y="2407"/>
                    <a:pt x="2407" y="1867"/>
                    <a:pt x="2407" y="1204"/>
                  </a:cubicBezTo>
                  <a:cubicBezTo>
                    <a:pt x="2407" y="539"/>
                    <a:pt x="1867" y="1"/>
                    <a:pt x="1204" y="1"/>
                  </a:cubicBezTo>
                  <a:cubicBezTo>
                    <a:pt x="1203" y="1"/>
                    <a:pt x="1202" y="1"/>
                    <a:pt x="1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8"/>
            <p:cNvSpPr/>
            <p:nvPr/>
          </p:nvSpPr>
          <p:spPr>
            <a:xfrm>
              <a:off x="7363590" y="3330855"/>
              <a:ext cx="42538" cy="46076"/>
            </a:xfrm>
            <a:custGeom>
              <a:avLst/>
              <a:gdLst/>
              <a:ahLst/>
              <a:cxnLst/>
              <a:rect l="l" t="t" r="r" b="b"/>
              <a:pathLst>
                <a:path w="1539" h="1667" extrusionOk="0">
                  <a:moveTo>
                    <a:pt x="1538" y="0"/>
                  </a:moveTo>
                  <a:lnTo>
                    <a:pt x="1538" y="0"/>
                  </a:lnTo>
                  <a:cubicBezTo>
                    <a:pt x="881" y="257"/>
                    <a:pt x="338" y="593"/>
                    <a:pt x="0" y="834"/>
                  </a:cubicBezTo>
                  <a:cubicBezTo>
                    <a:pt x="338" y="1075"/>
                    <a:pt x="881" y="1409"/>
                    <a:pt x="1538" y="1666"/>
                  </a:cubicBezTo>
                  <a:cubicBezTo>
                    <a:pt x="1422" y="1412"/>
                    <a:pt x="1352" y="1130"/>
                    <a:pt x="1352" y="834"/>
                  </a:cubicBezTo>
                  <a:cubicBezTo>
                    <a:pt x="1352" y="536"/>
                    <a:pt x="1422" y="256"/>
                    <a:pt x="1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8"/>
            <p:cNvSpPr/>
            <p:nvPr/>
          </p:nvSpPr>
          <p:spPr>
            <a:xfrm>
              <a:off x="7312207" y="3209626"/>
              <a:ext cx="288479" cy="288423"/>
            </a:xfrm>
            <a:custGeom>
              <a:avLst/>
              <a:gdLst/>
              <a:ahLst/>
              <a:cxnLst/>
              <a:rect l="l" t="t" r="r" b="b"/>
              <a:pathLst>
                <a:path w="10437" h="10435" extrusionOk="0">
                  <a:moveTo>
                    <a:pt x="5219" y="3212"/>
                  </a:moveTo>
                  <a:cubicBezTo>
                    <a:pt x="6576" y="3212"/>
                    <a:pt x="8157" y="3739"/>
                    <a:pt x="9834" y="5220"/>
                  </a:cubicBezTo>
                  <a:cubicBezTo>
                    <a:pt x="8169" y="6691"/>
                    <a:pt x="6586" y="7226"/>
                    <a:pt x="5219" y="7226"/>
                  </a:cubicBezTo>
                  <a:cubicBezTo>
                    <a:pt x="3861" y="7226"/>
                    <a:pt x="2279" y="6701"/>
                    <a:pt x="603" y="5220"/>
                  </a:cubicBezTo>
                  <a:cubicBezTo>
                    <a:pt x="2269" y="3748"/>
                    <a:pt x="3852" y="3212"/>
                    <a:pt x="5219" y="3212"/>
                  </a:cubicBezTo>
                  <a:close/>
                  <a:moveTo>
                    <a:pt x="5219" y="1"/>
                  </a:moveTo>
                  <a:cubicBezTo>
                    <a:pt x="2336" y="1"/>
                    <a:pt x="1" y="2336"/>
                    <a:pt x="1" y="5217"/>
                  </a:cubicBezTo>
                  <a:cubicBezTo>
                    <a:pt x="1" y="8100"/>
                    <a:pt x="2336" y="10435"/>
                    <a:pt x="5219" y="10435"/>
                  </a:cubicBezTo>
                  <a:cubicBezTo>
                    <a:pt x="8101" y="10435"/>
                    <a:pt x="10436" y="8100"/>
                    <a:pt x="10436" y="5217"/>
                  </a:cubicBezTo>
                  <a:cubicBezTo>
                    <a:pt x="10436" y="2336"/>
                    <a:pt x="8101" y="1"/>
                    <a:pt x="5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8"/>
            <p:cNvSpPr/>
            <p:nvPr/>
          </p:nvSpPr>
          <p:spPr>
            <a:xfrm>
              <a:off x="7221963" y="3445561"/>
              <a:ext cx="142788" cy="142788"/>
            </a:xfrm>
            <a:custGeom>
              <a:avLst/>
              <a:gdLst/>
              <a:ahLst/>
              <a:cxnLst/>
              <a:rect l="l" t="t" r="r" b="b"/>
              <a:pathLst>
                <a:path w="5166" h="5166" extrusionOk="0">
                  <a:moveTo>
                    <a:pt x="3464" y="1"/>
                  </a:moveTo>
                  <a:lnTo>
                    <a:pt x="0" y="3457"/>
                  </a:lnTo>
                  <a:lnTo>
                    <a:pt x="1709" y="5166"/>
                  </a:lnTo>
                  <a:lnTo>
                    <a:pt x="5165" y="1702"/>
                  </a:lnTo>
                  <a:cubicBezTo>
                    <a:pt x="4491" y="1256"/>
                    <a:pt x="3912" y="676"/>
                    <a:pt x="3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58"/>
          <p:cNvGrpSpPr/>
          <p:nvPr/>
        </p:nvGrpSpPr>
        <p:grpSpPr>
          <a:xfrm>
            <a:off x="6405781" y="3209626"/>
            <a:ext cx="378696" cy="378723"/>
            <a:chOff x="6405781" y="3209626"/>
            <a:chExt cx="378696" cy="378723"/>
          </a:xfrm>
        </p:grpSpPr>
        <p:sp>
          <p:nvSpPr>
            <p:cNvPr id="8314" name="Google Shape;8314;p58"/>
            <p:cNvSpPr/>
            <p:nvPr/>
          </p:nvSpPr>
          <p:spPr>
            <a:xfrm>
              <a:off x="6473112" y="3542494"/>
              <a:ext cx="244116" cy="45855"/>
            </a:xfrm>
            <a:custGeom>
              <a:avLst/>
              <a:gdLst/>
              <a:ahLst/>
              <a:cxnLst/>
              <a:rect l="l" t="t" r="r" b="b"/>
              <a:pathLst>
                <a:path w="8832" h="1659" extrusionOk="0">
                  <a:moveTo>
                    <a:pt x="0" y="0"/>
                  </a:moveTo>
                  <a:lnTo>
                    <a:pt x="0" y="1659"/>
                  </a:lnTo>
                  <a:lnTo>
                    <a:pt x="8831" y="1659"/>
                  </a:lnTo>
                  <a:lnTo>
                    <a:pt x="88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8"/>
            <p:cNvSpPr/>
            <p:nvPr/>
          </p:nvSpPr>
          <p:spPr>
            <a:xfrm>
              <a:off x="6576762" y="3301225"/>
              <a:ext cx="36734" cy="35020"/>
            </a:xfrm>
            <a:custGeom>
              <a:avLst/>
              <a:gdLst/>
              <a:ahLst/>
              <a:cxnLst/>
              <a:rect l="l" t="t" r="r" b="b"/>
              <a:pathLst>
                <a:path w="1329" h="1267" extrusionOk="0">
                  <a:moveTo>
                    <a:pt x="664" y="1"/>
                  </a:moveTo>
                  <a:lnTo>
                    <a:pt x="458" y="418"/>
                  </a:lnTo>
                  <a:lnTo>
                    <a:pt x="0" y="484"/>
                  </a:lnTo>
                  <a:lnTo>
                    <a:pt x="332" y="808"/>
                  </a:lnTo>
                  <a:lnTo>
                    <a:pt x="253" y="1266"/>
                  </a:lnTo>
                  <a:lnTo>
                    <a:pt x="664" y="1049"/>
                  </a:lnTo>
                  <a:lnTo>
                    <a:pt x="1075" y="1266"/>
                  </a:lnTo>
                  <a:lnTo>
                    <a:pt x="997" y="808"/>
                  </a:lnTo>
                  <a:lnTo>
                    <a:pt x="1328" y="484"/>
                  </a:lnTo>
                  <a:lnTo>
                    <a:pt x="869" y="418"/>
                  </a:lnTo>
                  <a:lnTo>
                    <a:pt x="6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8"/>
            <p:cNvSpPr/>
            <p:nvPr/>
          </p:nvSpPr>
          <p:spPr>
            <a:xfrm>
              <a:off x="6405781" y="3209626"/>
              <a:ext cx="378696" cy="221949"/>
            </a:xfrm>
            <a:custGeom>
              <a:avLst/>
              <a:gdLst/>
              <a:ahLst/>
              <a:cxnLst/>
              <a:rect l="l" t="t" r="r" b="b"/>
              <a:pathLst>
                <a:path w="13701" h="8030" extrusionOk="0">
                  <a:moveTo>
                    <a:pt x="12901" y="1608"/>
                  </a:moveTo>
                  <a:lnTo>
                    <a:pt x="12901" y="2007"/>
                  </a:lnTo>
                  <a:lnTo>
                    <a:pt x="12899" y="2007"/>
                  </a:lnTo>
                  <a:cubicBezTo>
                    <a:pt x="12899" y="2672"/>
                    <a:pt x="12359" y="3211"/>
                    <a:pt x="11696" y="3211"/>
                  </a:cubicBezTo>
                  <a:lnTo>
                    <a:pt x="11267" y="3211"/>
                  </a:lnTo>
                  <a:lnTo>
                    <a:pt x="11267" y="1608"/>
                  </a:lnTo>
                  <a:close/>
                  <a:moveTo>
                    <a:pt x="2436" y="1608"/>
                  </a:moveTo>
                  <a:lnTo>
                    <a:pt x="2436" y="3212"/>
                  </a:lnTo>
                  <a:lnTo>
                    <a:pt x="2009" y="3212"/>
                  </a:lnTo>
                  <a:cubicBezTo>
                    <a:pt x="1343" y="3212"/>
                    <a:pt x="803" y="2672"/>
                    <a:pt x="803" y="2007"/>
                  </a:cubicBezTo>
                  <a:lnTo>
                    <a:pt x="803" y="1608"/>
                  </a:lnTo>
                  <a:close/>
                  <a:moveTo>
                    <a:pt x="6854" y="1501"/>
                  </a:moveTo>
                  <a:lnTo>
                    <a:pt x="7592" y="2996"/>
                  </a:lnTo>
                  <a:lnTo>
                    <a:pt x="9243" y="3237"/>
                  </a:lnTo>
                  <a:lnTo>
                    <a:pt x="8050" y="4401"/>
                  </a:lnTo>
                  <a:lnTo>
                    <a:pt x="8329" y="6048"/>
                  </a:lnTo>
                  <a:lnTo>
                    <a:pt x="6853" y="5271"/>
                  </a:lnTo>
                  <a:lnTo>
                    <a:pt x="5375" y="6048"/>
                  </a:lnTo>
                  <a:lnTo>
                    <a:pt x="5658" y="4401"/>
                  </a:lnTo>
                  <a:lnTo>
                    <a:pt x="4463" y="3237"/>
                  </a:lnTo>
                  <a:lnTo>
                    <a:pt x="6114" y="2996"/>
                  </a:lnTo>
                  <a:lnTo>
                    <a:pt x="6854" y="1501"/>
                  </a:lnTo>
                  <a:close/>
                  <a:moveTo>
                    <a:pt x="2435" y="1"/>
                  </a:moveTo>
                  <a:lnTo>
                    <a:pt x="2435" y="804"/>
                  </a:lnTo>
                  <a:lnTo>
                    <a:pt x="0" y="804"/>
                  </a:lnTo>
                  <a:lnTo>
                    <a:pt x="0" y="2007"/>
                  </a:lnTo>
                  <a:cubicBezTo>
                    <a:pt x="0" y="3114"/>
                    <a:pt x="901" y="4015"/>
                    <a:pt x="2006" y="4015"/>
                  </a:cubicBezTo>
                  <a:lnTo>
                    <a:pt x="2454" y="4015"/>
                  </a:lnTo>
                  <a:cubicBezTo>
                    <a:pt x="2656" y="6224"/>
                    <a:pt x="4506" y="8029"/>
                    <a:pt x="6850" y="8029"/>
                  </a:cubicBezTo>
                  <a:cubicBezTo>
                    <a:pt x="9182" y="8029"/>
                    <a:pt x="11043" y="6234"/>
                    <a:pt x="11245" y="4015"/>
                  </a:cubicBezTo>
                  <a:lnTo>
                    <a:pt x="11693" y="4015"/>
                  </a:lnTo>
                  <a:cubicBezTo>
                    <a:pt x="12800" y="4015"/>
                    <a:pt x="13701" y="3114"/>
                    <a:pt x="13701" y="2007"/>
                  </a:cubicBezTo>
                  <a:lnTo>
                    <a:pt x="13701" y="804"/>
                  </a:lnTo>
                  <a:lnTo>
                    <a:pt x="11266" y="804"/>
                  </a:lnTo>
                  <a:lnTo>
                    <a:pt x="112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8"/>
            <p:cNvSpPr/>
            <p:nvPr/>
          </p:nvSpPr>
          <p:spPr>
            <a:xfrm>
              <a:off x="6694979" y="3409352"/>
              <a:ext cx="66612" cy="66668"/>
            </a:xfrm>
            <a:custGeom>
              <a:avLst/>
              <a:gdLst/>
              <a:ahLst/>
              <a:cxnLst/>
              <a:rect l="l" t="t" r="r" b="b"/>
              <a:pathLst>
                <a:path w="2410" h="2412" extrusionOk="0">
                  <a:moveTo>
                    <a:pt x="803" y="0"/>
                  </a:moveTo>
                  <a:lnTo>
                    <a:pt x="803" y="805"/>
                  </a:lnTo>
                  <a:lnTo>
                    <a:pt x="0" y="805"/>
                  </a:lnTo>
                  <a:lnTo>
                    <a:pt x="0" y="1607"/>
                  </a:lnTo>
                  <a:lnTo>
                    <a:pt x="803" y="1607"/>
                  </a:lnTo>
                  <a:lnTo>
                    <a:pt x="803" y="2412"/>
                  </a:lnTo>
                  <a:lnTo>
                    <a:pt x="1607" y="2412"/>
                  </a:lnTo>
                  <a:lnTo>
                    <a:pt x="1607" y="1607"/>
                  </a:lnTo>
                  <a:lnTo>
                    <a:pt x="2410" y="1607"/>
                  </a:lnTo>
                  <a:lnTo>
                    <a:pt x="2410" y="803"/>
                  </a:lnTo>
                  <a:lnTo>
                    <a:pt x="1607" y="803"/>
                  </a:lnTo>
                  <a:lnTo>
                    <a:pt x="16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8"/>
            <p:cNvSpPr/>
            <p:nvPr/>
          </p:nvSpPr>
          <p:spPr>
            <a:xfrm>
              <a:off x="6428695" y="3409297"/>
              <a:ext cx="66640" cy="66695"/>
            </a:xfrm>
            <a:custGeom>
              <a:avLst/>
              <a:gdLst/>
              <a:ahLst/>
              <a:cxnLst/>
              <a:rect l="l" t="t" r="r" b="b"/>
              <a:pathLst>
                <a:path w="2411" h="2413" extrusionOk="0">
                  <a:moveTo>
                    <a:pt x="803" y="1"/>
                  </a:moveTo>
                  <a:lnTo>
                    <a:pt x="803" y="805"/>
                  </a:lnTo>
                  <a:lnTo>
                    <a:pt x="0" y="805"/>
                  </a:lnTo>
                  <a:lnTo>
                    <a:pt x="0" y="1608"/>
                  </a:lnTo>
                  <a:lnTo>
                    <a:pt x="803" y="1608"/>
                  </a:lnTo>
                  <a:lnTo>
                    <a:pt x="803" y="2412"/>
                  </a:lnTo>
                  <a:lnTo>
                    <a:pt x="1607" y="2412"/>
                  </a:lnTo>
                  <a:lnTo>
                    <a:pt x="1607" y="1608"/>
                  </a:lnTo>
                  <a:lnTo>
                    <a:pt x="2410" y="1608"/>
                  </a:lnTo>
                  <a:lnTo>
                    <a:pt x="2410" y="805"/>
                  </a:lnTo>
                  <a:lnTo>
                    <a:pt x="1607" y="805"/>
                  </a:lnTo>
                  <a:lnTo>
                    <a:pt x="16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8"/>
            <p:cNvSpPr/>
            <p:nvPr/>
          </p:nvSpPr>
          <p:spPr>
            <a:xfrm>
              <a:off x="6517475" y="3449513"/>
              <a:ext cx="155337" cy="70814"/>
            </a:xfrm>
            <a:custGeom>
              <a:avLst/>
              <a:gdLst/>
              <a:ahLst/>
              <a:cxnLst/>
              <a:rect l="l" t="t" r="r" b="b"/>
              <a:pathLst>
                <a:path w="5620" h="2562" extrusionOk="0">
                  <a:moveTo>
                    <a:pt x="4014" y="0"/>
                  </a:moveTo>
                  <a:cubicBezTo>
                    <a:pt x="3702" y="74"/>
                    <a:pt x="3465" y="153"/>
                    <a:pt x="2809" y="153"/>
                  </a:cubicBezTo>
                  <a:cubicBezTo>
                    <a:pt x="2170" y="153"/>
                    <a:pt x="1877" y="65"/>
                    <a:pt x="1605" y="3"/>
                  </a:cubicBezTo>
                  <a:lnTo>
                    <a:pt x="1605" y="957"/>
                  </a:lnTo>
                  <a:lnTo>
                    <a:pt x="1" y="957"/>
                  </a:lnTo>
                  <a:lnTo>
                    <a:pt x="1" y="2561"/>
                  </a:lnTo>
                  <a:lnTo>
                    <a:pt x="5619" y="2561"/>
                  </a:lnTo>
                  <a:lnTo>
                    <a:pt x="5619" y="957"/>
                  </a:lnTo>
                  <a:lnTo>
                    <a:pt x="4014" y="957"/>
                  </a:lnTo>
                  <a:lnTo>
                    <a:pt x="40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58"/>
          <p:cNvGrpSpPr/>
          <p:nvPr/>
        </p:nvGrpSpPr>
        <p:grpSpPr>
          <a:xfrm>
            <a:off x="3967602" y="3209626"/>
            <a:ext cx="310701" cy="378723"/>
            <a:chOff x="3967602" y="3209626"/>
            <a:chExt cx="310701" cy="378723"/>
          </a:xfrm>
        </p:grpSpPr>
        <p:sp>
          <p:nvSpPr>
            <p:cNvPr id="8321" name="Google Shape;8321;p58"/>
            <p:cNvSpPr/>
            <p:nvPr/>
          </p:nvSpPr>
          <p:spPr>
            <a:xfrm>
              <a:off x="4034214" y="3410071"/>
              <a:ext cx="44362" cy="22223"/>
            </a:xfrm>
            <a:custGeom>
              <a:avLst/>
              <a:gdLst/>
              <a:ahLst/>
              <a:cxnLst/>
              <a:rect l="l" t="t" r="r" b="b"/>
              <a:pathLst>
                <a:path w="1605" h="804" extrusionOk="0">
                  <a:moveTo>
                    <a:pt x="1" y="1"/>
                  </a:moveTo>
                  <a:lnTo>
                    <a:pt x="1" y="804"/>
                  </a:lnTo>
                  <a:lnTo>
                    <a:pt x="1605" y="804"/>
                  </a:lnTo>
                  <a:lnTo>
                    <a:pt x="1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8"/>
            <p:cNvSpPr/>
            <p:nvPr/>
          </p:nvSpPr>
          <p:spPr>
            <a:xfrm>
              <a:off x="4100744" y="3454489"/>
              <a:ext cx="44362" cy="22223"/>
            </a:xfrm>
            <a:custGeom>
              <a:avLst/>
              <a:gdLst/>
              <a:ahLst/>
              <a:cxnLst/>
              <a:rect l="l" t="t" r="r" b="b"/>
              <a:pathLst>
                <a:path w="1605" h="804" extrusionOk="0">
                  <a:moveTo>
                    <a:pt x="1" y="1"/>
                  </a:moveTo>
                  <a:lnTo>
                    <a:pt x="1" y="804"/>
                  </a:lnTo>
                  <a:lnTo>
                    <a:pt x="1605" y="804"/>
                  </a:lnTo>
                  <a:lnTo>
                    <a:pt x="1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8"/>
            <p:cNvSpPr/>
            <p:nvPr/>
          </p:nvSpPr>
          <p:spPr>
            <a:xfrm>
              <a:off x="4167328" y="3410071"/>
              <a:ext cx="44390" cy="22223"/>
            </a:xfrm>
            <a:custGeom>
              <a:avLst/>
              <a:gdLst/>
              <a:ahLst/>
              <a:cxnLst/>
              <a:rect l="l" t="t" r="r" b="b"/>
              <a:pathLst>
                <a:path w="1606" h="804" extrusionOk="0">
                  <a:moveTo>
                    <a:pt x="0" y="1"/>
                  </a:moveTo>
                  <a:lnTo>
                    <a:pt x="0" y="804"/>
                  </a:lnTo>
                  <a:lnTo>
                    <a:pt x="1606" y="804"/>
                  </a:lnTo>
                  <a:lnTo>
                    <a:pt x="16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8"/>
            <p:cNvSpPr/>
            <p:nvPr/>
          </p:nvSpPr>
          <p:spPr>
            <a:xfrm>
              <a:off x="4100744" y="3498878"/>
              <a:ext cx="44362" cy="22223"/>
            </a:xfrm>
            <a:custGeom>
              <a:avLst/>
              <a:gdLst/>
              <a:ahLst/>
              <a:cxnLst/>
              <a:rect l="l" t="t" r="r" b="b"/>
              <a:pathLst>
                <a:path w="1605" h="804" extrusionOk="0">
                  <a:moveTo>
                    <a:pt x="1" y="0"/>
                  </a:moveTo>
                  <a:lnTo>
                    <a:pt x="1" y="803"/>
                  </a:lnTo>
                  <a:lnTo>
                    <a:pt x="1605" y="803"/>
                  </a:lnTo>
                  <a:lnTo>
                    <a:pt x="16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8"/>
            <p:cNvSpPr/>
            <p:nvPr/>
          </p:nvSpPr>
          <p:spPr>
            <a:xfrm>
              <a:off x="4034214" y="3498878"/>
              <a:ext cx="44362" cy="22223"/>
            </a:xfrm>
            <a:custGeom>
              <a:avLst/>
              <a:gdLst/>
              <a:ahLst/>
              <a:cxnLst/>
              <a:rect l="l" t="t" r="r" b="b"/>
              <a:pathLst>
                <a:path w="1605" h="804" extrusionOk="0">
                  <a:moveTo>
                    <a:pt x="1" y="0"/>
                  </a:moveTo>
                  <a:lnTo>
                    <a:pt x="1" y="803"/>
                  </a:lnTo>
                  <a:lnTo>
                    <a:pt x="1605" y="803"/>
                  </a:lnTo>
                  <a:lnTo>
                    <a:pt x="16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8"/>
            <p:cNvSpPr/>
            <p:nvPr/>
          </p:nvSpPr>
          <p:spPr>
            <a:xfrm>
              <a:off x="4100744" y="3410071"/>
              <a:ext cx="44362" cy="22223"/>
            </a:xfrm>
            <a:custGeom>
              <a:avLst/>
              <a:gdLst/>
              <a:ahLst/>
              <a:cxnLst/>
              <a:rect l="l" t="t" r="r" b="b"/>
              <a:pathLst>
                <a:path w="1605" h="804" extrusionOk="0">
                  <a:moveTo>
                    <a:pt x="1" y="1"/>
                  </a:moveTo>
                  <a:lnTo>
                    <a:pt x="1" y="804"/>
                  </a:lnTo>
                  <a:lnTo>
                    <a:pt x="1605" y="804"/>
                  </a:lnTo>
                  <a:lnTo>
                    <a:pt x="1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8"/>
            <p:cNvSpPr/>
            <p:nvPr/>
          </p:nvSpPr>
          <p:spPr>
            <a:xfrm>
              <a:off x="4100744" y="3365709"/>
              <a:ext cx="44362" cy="22250"/>
            </a:xfrm>
            <a:custGeom>
              <a:avLst/>
              <a:gdLst/>
              <a:ahLst/>
              <a:cxnLst/>
              <a:rect l="l" t="t" r="r" b="b"/>
              <a:pathLst>
                <a:path w="1605" h="805" extrusionOk="0">
                  <a:moveTo>
                    <a:pt x="1" y="0"/>
                  </a:moveTo>
                  <a:lnTo>
                    <a:pt x="1" y="804"/>
                  </a:lnTo>
                  <a:lnTo>
                    <a:pt x="1605" y="804"/>
                  </a:lnTo>
                  <a:lnTo>
                    <a:pt x="16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8"/>
            <p:cNvSpPr/>
            <p:nvPr/>
          </p:nvSpPr>
          <p:spPr>
            <a:xfrm>
              <a:off x="4167328" y="3365709"/>
              <a:ext cx="44390" cy="22250"/>
            </a:xfrm>
            <a:custGeom>
              <a:avLst/>
              <a:gdLst/>
              <a:ahLst/>
              <a:cxnLst/>
              <a:rect l="l" t="t" r="r" b="b"/>
              <a:pathLst>
                <a:path w="1606" h="805" extrusionOk="0">
                  <a:moveTo>
                    <a:pt x="0" y="0"/>
                  </a:moveTo>
                  <a:lnTo>
                    <a:pt x="0" y="804"/>
                  </a:lnTo>
                  <a:lnTo>
                    <a:pt x="1606" y="804"/>
                  </a:lnTo>
                  <a:lnTo>
                    <a:pt x="1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8"/>
            <p:cNvSpPr/>
            <p:nvPr/>
          </p:nvSpPr>
          <p:spPr>
            <a:xfrm>
              <a:off x="4034214" y="3276985"/>
              <a:ext cx="177559" cy="22223"/>
            </a:xfrm>
            <a:custGeom>
              <a:avLst/>
              <a:gdLst/>
              <a:ahLst/>
              <a:cxnLst/>
              <a:rect l="l" t="t" r="r" b="b"/>
              <a:pathLst>
                <a:path w="6424" h="804" extrusionOk="0">
                  <a:moveTo>
                    <a:pt x="1" y="0"/>
                  </a:moveTo>
                  <a:lnTo>
                    <a:pt x="1" y="803"/>
                  </a:lnTo>
                  <a:lnTo>
                    <a:pt x="6423" y="803"/>
                  </a:lnTo>
                  <a:lnTo>
                    <a:pt x="64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8"/>
            <p:cNvSpPr/>
            <p:nvPr/>
          </p:nvSpPr>
          <p:spPr>
            <a:xfrm>
              <a:off x="3967602" y="3209626"/>
              <a:ext cx="310701" cy="378723"/>
            </a:xfrm>
            <a:custGeom>
              <a:avLst/>
              <a:gdLst/>
              <a:ahLst/>
              <a:cxnLst/>
              <a:rect l="l" t="t" r="r" b="b"/>
              <a:pathLst>
                <a:path w="11241" h="13702" extrusionOk="0">
                  <a:moveTo>
                    <a:pt x="9635" y="1633"/>
                  </a:moveTo>
                  <a:lnTo>
                    <a:pt x="9635" y="4041"/>
                  </a:lnTo>
                  <a:lnTo>
                    <a:pt x="1607" y="4041"/>
                  </a:lnTo>
                  <a:lnTo>
                    <a:pt x="1607" y="1633"/>
                  </a:lnTo>
                  <a:close/>
                  <a:moveTo>
                    <a:pt x="9635" y="4846"/>
                  </a:moveTo>
                  <a:lnTo>
                    <a:pt x="9635" y="12070"/>
                  </a:lnTo>
                  <a:lnTo>
                    <a:pt x="1607" y="12070"/>
                  </a:lnTo>
                  <a:lnTo>
                    <a:pt x="1607" y="4846"/>
                  </a:lnTo>
                  <a:close/>
                  <a:moveTo>
                    <a:pt x="1" y="1"/>
                  </a:moveTo>
                  <a:lnTo>
                    <a:pt x="1" y="13702"/>
                  </a:lnTo>
                  <a:lnTo>
                    <a:pt x="11240" y="13702"/>
                  </a:lnTo>
                  <a:lnTo>
                    <a:pt x="11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8"/>
            <p:cNvSpPr/>
            <p:nvPr/>
          </p:nvSpPr>
          <p:spPr>
            <a:xfrm>
              <a:off x="4034214" y="3454489"/>
              <a:ext cx="44362" cy="22223"/>
            </a:xfrm>
            <a:custGeom>
              <a:avLst/>
              <a:gdLst/>
              <a:ahLst/>
              <a:cxnLst/>
              <a:rect l="l" t="t" r="r" b="b"/>
              <a:pathLst>
                <a:path w="1605" h="804" extrusionOk="0">
                  <a:moveTo>
                    <a:pt x="1" y="1"/>
                  </a:moveTo>
                  <a:lnTo>
                    <a:pt x="1" y="804"/>
                  </a:lnTo>
                  <a:lnTo>
                    <a:pt x="1605" y="804"/>
                  </a:lnTo>
                  <a:lnTo>
                    <a:pt x="1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8"/>
            <p:cNvSpPr/>
            <p:nvPr/>
          </p:nvSpPr>
          <p:spPr>
            <a:xfrm>
              <a:off x="4034214" y="3365709"/>
              <a:ext cx="44362" cy="22250"/>
            </a:xfrm>
            <a:custGeom>
              <a:avLst/>
              <a:gdLst/>
              <a:ahLst/>
              <a:cxnLst/>
              <a:rect l="l" t="t" r="r" b="b"/>
              <a:pathLst>
                <a:path w="1605" h="805" extrusionOk="0">
                  <a:moveTo>
                    <a:pt x="1" y="0"/>
                  </a:moveTo>
                  <a:lnTo>
                    <a:pt x="1" y="804"/>
                  </a:lnTo>
                  <a:lnTo>
                    <a:pt x="1605" y="804"/>
                  </a:lnTo>
                  <a:lnTo>
                    <a:pt x="16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8"/>
            <p:cNvSpPr/>
            <p:nvPr/>
          </p:nvSpPr>
          <p:spPr>
            <a:xfrm>
              <a:off x="4167328" y="3454489"/>
              <a:ext cx="44390" cy="66612"/>
            </a:xfrm>
            <a:custGeom>
              <a:avLst/>
              <a:gdLst/>
              <a:ahLst/>
              <a:cxnLst/>
              <a:rect l="l" t="t" r="r" b="b"/>
              <a:pathLst>
                <a:path w="1606" h="2410" extrusionOk="0">
                  <a:moveTo>
                    <a:pt x="0" y="1"/>
                  </a:moveTo>
                  <a:lnTo>
                    <a:pt x="0" y="2409"/>
                  </a:lnTo>
                  <a:lnTo>
                    <a:pt x="1606" y="2409"/>
                  </a:lnTo>
                  <a:lnTo>
                    <a:pt x="16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58"/>
          <p:cNvGrpSpPr/>
          <p:nvPr/>
        </p:nvGrpSpPr>
        <p:grpSpPr>
          <a:xfrm>
            <a:off x="5600075" y="3209681"/>
            <a:ext cx="378723" cy="378668"/>
            <a:chOff x="5600075" y="3209681"/>
            <a:chExt cx="378723" cy="378668"/>
          </a:xfrm>
        </p:grpSpPr>
        <p:sp>
          <p:nvSpPr>
            <p:cNvPr id="8335" name="Google Shape;8335;p58"/>
            <p:cNvSpPr/>
            <p:nvPr/>
          </p:nvSpPr>
          <p:spPr>
            <a:xfrm>
              <a:off x="5622243" y="3410845"/>
              <a:ext cx="88724" cy="88752"/>
            </a:xfrm>
            <a:custGeom>
              <a:avLst/>
              <a:gdLst/>
              <a:ahLst/>
              <a:cxnLst/>
              <a:rect l="l" t="t" r="r" b="b"/>
              <a:pathLst>
                <a:path w="3210" h="3211" extrusionOk="0">
                  <a:moveTo>
                    <a:pt x="1604" y="1"/>
                  </a:moveTo>
                  <a:cubicBezTo>
                    <a:pt x="718" y="1"/>
                    <a:pt x="0" y="718"/>
                    <a:pt x="0" y="1605"/>
                  </a:cubicBezTo>
                  <a:cubicBezTo>
                    <a:pt x="0" y="2491"/>
                    <a:pt x="718" y="3210"/>
                    <a:pt x="1604" y="3210"/>
                  </a:cubicBezTo>
                  <a:cubicBezTo>
                    <a:pt x="2492" y="3210"/>
                    <a:pt x="3210" y="2491"/>
                    <a:pt x="3210" y="1605"/>
                  </a:cubicBezTo>
                  <a:cubicBezTo>
                    <a:pt x="3210" y="718"/>
                    <a:pt x="2492"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8"/>
            <p:cNvSpPr/>
            <p:nvPr/>
          </p:nvSpPr>
          <p:spPr>
            <a:xfrm>
              <a:off x="5867769" y="3410845"/>
              <a:ext cx="88807" cy="88752"/>
            </a:xfrm>
            <a:custGeom>
              <a:avLst/>
              <a:gdLst/>
              <a:ahLst/>
              <a:cxnLst/>
              <a:rect l="l" t="t" r="r" b="b"/>
              <a:pathLst>
                <a:path w="3213" h="3211" extrusionOk="0">
                  <a:moveTo>
                    <a:pt x="1606" y="1"/>
                  </a:moveTo>
                  <a:cubicBezTo>
                    <a:pt x="720" y="1"/>
                    <a:pt x="1" y="718"/>
                    <a:pt x="1" y="1605"/>
                  </a:cubicBezTo>
                  <a:cubicBezTo>
                    <a:pt x="1" y="2491"/>
                    <a:pt x="720" y="3210"/>
                    <a:pt x="1606" y="3210"/>
                  </a:cubicBezTo>
                  <a:cubicBezTo>
                    <a:pt x="2493" y="3210"/>
                    <a:pt x="3212" y="2491"/>
                    <a:pt x="3212" y="1605"/>
                  </a:cubicBezTo>
                  <a:cubicBezTo>
                    <a:pt x="3212" y="718"/>
                    <a:pt x="2493" y="1"/>
                    <a:pt x="1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8"/>
            <p:cNvSpPr/>
            <p:nvPr/>
          </p:nvSpPr>
          <p:spPr>
            <a:xfrm>
              <a:off x="5600075" y="3499569"/>
              <a:ext cx="133170" cy="88780"/>
            </a:xfrm>
            <a:custGeom>
              <a:avLst/>
              <a:gdLst/>
              <a:ahLst/>
              <a:cxnLst/>
              <a:rect l="l" t="t" r="r" b="b"/>
              <a:pathLst>
                <a:path w="4818" h="3212" extrusionOk="0">
                  <a:moveTo>
                    <a:pt x="1204" y="0"/>
                  </a:moveTo>
                  <a:cubicBezTo>
                    <a:pt x="539" y="0"/>
                    <a:pt x="1" y="540"/>
                    <a:pt x="1" y="1204"/>
                  </a:cubicBezTo>
                  <a:lnTo>
                    <a:pt x="1" y="3212"/>
                  </a:lnTo>
                  <a:lnTo>
                    <a:pt x="4818" y="3212"/>
                  </a:lnTo>
                  <a:lnTo>
                    <a:pt x="4818" y="1204"/>
                  </a:lnTo>
                  <a:cubicBezTo>
                    <a:pt x="4816" y="542"/>
                    <a:pt x="4275" y="0"/>
                    <a:pt x="3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8"/>
            <p:cNvSpPr/>
            <p:nvPr/>
          </p:nvSpPr>
          <p:spPr>
            <a:xfrm>
              <a:off x="5845601" y="3499569"/>
              <a:ext cx="133197" cy="88780"/>
            </a:xfrm>
            <a:custGeom>
              <a:avLst/>
              <a:gdLst/>
              <a:ahLst/>
              <a:cxnLst/>
              <a:rect l="l" t="t" r="r" b="b"/>
              <a:pathLst>
                <a:path w="4819" h="3212" extrusionOk="0">
                  <a:moveTo>
                    <a:pt x="1204" y="0"/>
                  </a:moveTo>
                  <a:cubicBezTo>
                    <a:pt x="540" y="0"/>
                    <a:pt x="0" y="540"/>
                    <a:pt x="0" y="1204"/>
                  </a:cubicBezTo>
                  <a:lnTo>
                    <a:pt x="0" y="3212"/>
                  </a:lnTo>
                  <a:lnTo>
                    <a:pt x="4818" y="3212"/>
                  </a:lnTo>
                  <a:lnTo>
                    <a:pt x="4818" y="1204"/>
                  </a:lnTo>
                  <a:cubicBezTo>
                    <a:pt x="4818" y="542"/>
                    <a:pt x="4277" y="0"/>
                    <a:pt x="3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8"/>
            <p:cNvSpPr/>
            <p:nvPr/>
          </p:nvSpPr>
          <p:spPr>
            <a:xfrm>
              <a:off x="5722825" y="3298406"/>
              <a:ext cx="133170" cy="88780"/>
            </a:xfrm>
            <a:custGeom>
              <a:avLst/>
              <a:gdLst/>
              <a:ahLst/>
              <a:cxnLst/>
              <a:rect l="l" t="t" r="r" b="b"/>
              <a:pathLst>
                <a:path w="4818" h="3212" extrusionOk="0">
                  <a:moveTo>
                    <a:pt x="1204" y="0"/>
                  </a:moveTo>
                  <a:cubicBezTo>
                    <a:pt x="540" y="0"/>
                    <a:pt x="1" y="540"/>
                    <a:pt x="1" y="1204"/>
                  </a:cubicBezTo>
                  <a:lnTo>
                    <a:pt x="1" y="3211"/>
                  </a:lnTo>
                  <a:lnTo>
                    <a:pt x="4818" y="3211"/>
                  </a:lnTo>
                  <a:lnTo>
                    <a:pt x="4818" y="1204"/>
                  </a:lnTo>
                  <a:lnTo>
                    <a:pt x="4816" y="1204"/>
                  </a:lnTo>
                  <a:cubicBezTo>
                    <a:pt x="4816" y="540"/>
                    <a:pt x="4278" y="0"/>
                    <a:pt x="3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8"/>
            <p:cNvSpPr/>
            <p:nvPr/>
          </p:nvSpPr>
          <p:spPr>
            <a:xfrm>
              <a:off x="5745019" y="3209681"/>
              <a:ext cx="88780" cy="88752"/>
            </a:xfrm>
            <a:custGeom>
              <a:avLst/>
              <a:gdLst/>
              <a:ahLst/>
              <a:cxnLst/>
              <a:rect l="l" t="t" r="r" b="b"/>
              <a:pathLst>
                <a:path w="3212" h="3211" extrusionOk="0">
                  <a:moveTo>
                    <a:pt x="1606" y="0"/>
                  </a:moveTo>
                  <a:cubicBezTo>
                    <a:pt x="720" y="0"/>
                    <a:pt x="1" y="718"/>
                    <a:pt x="1" y="1606"/>
                  </a:cubicBezTo>
                  <a:cubicBezTo>
                    <a:pt x="1" y="2493"/>
                    <a:pt x="720" y="3210"/>
                    <a:pt x="1606" y="3210"/>
                  </a:cubicBezTo>
                  <a:cubicBezTo>
                    <a:pt x="2493" y="3210"/>
                    <a:pt x="3212" y="2493"/>
                    <a:pt x="3212" y="1606"/>
                  </a:cubicBezTo>
                  <a:cubicBezTo>
                    <a:pt x="3212" y="718"/>
                    <a:pt x="2493" y="0"/>
                    <a:pt x="1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8"/>
            <p:cNvSpPr/>
            <p:nvPr/>
          </p:nvSpPr>
          <p:spPr>
            <a:xfrm>
              <a:off x="5729320" y="3450591"/>
              <a:ext cx="115535" cy="75789"/>
            </a:xfrm>
            <a:custGeom>
              <a:avLst/>
              <a:gdLst/>
              <a:ahLst/>
              <a:cxnLst/>
              <a:rect l="l" t="t" r="r" b="b"/>
              <a:pathLst>
                <a:path w="4180" h="2742" extrusionOk="0">
                  <a:moveTo>
                    <a:pt x="1370" y="1"/>
                  </a:moveTo>
                  <a:lnTo>
                    <a:pt x="1" y="1370"/>
                  </a:lnTo>
                  <a:lnTo>
                    <a:pt x="1370" y="2741"/>
                  </a:lnTo>
                  <a:lnTo>
                    <a:pt x="1938" y="2175"/>
                  </a:lnTo>
                  <a:lnTo>
                    <a:pt x="1536" y="1772"/>
                  </a:lnTo>
                  <a:lnTo>
                    <a:pt x="4179" y="1772"/>
                  </a:lnTo>
                  <a:lnTo>
                    <a:pt x="4179" y="970"/>
                  </a:lnTo>
                  <a:lnTo>
                    <a:pt x="1536" y="970"/>
                  </a:lnTo>
                  <a:lnTo>
                    <a:pt x="1938" y="567"/>
                  </a:lnTo>
                  <a:lnTo>
                    <a:pt x="1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8"/>
            <p:cNvSpPr/>
            <p:nvPr/>
          </p:nvSpPr>
          <p:spPr>
            <a:xfrm>
              <a:off x="5622989" y="3249427"/>
              <a:ext cx="93340" cy="137758"/>
            </a:xfrm>
            <a:custGeom>
              <a:avLst/>
              <a:gdLst/>
              <a:ahLst/>
              <a:cxnLst/>
              <a:rect l="l" t="t" r="r" b="b"/>
              <a:pathLst>
                <a:path w="3377" h="4984" extrusionOk="0">
                  <a:moveTo>
                    <a:pt x="2006" y="1"/>
                  </a:moveTo>
                  <a:lnTo>
                    <a:pt x="1439" y="567"/>
                  </a:lnTo>
                  <a:lnTo>
                    <a:pt x="1840" y="969"/>
                  </a:lnTo>
                  <a:lnTo>
                    <a:pt x="1" y="969"/>
                  </a:lnTo>
                  <a:lnTo>
                    <a:pt x="1" y="4983"/>
                  </a:lnTo>
                  <a:lnTo>
                    <a:pt x="804" y="4983"/>
                  </a:lnTo>
                  <a:lnTo>
                    <a:pt x="804" y="1772"/>
                  </a:lnTo>
                  <a:lnTo>
                    <a:pt x="1840" y="1772"/>
                  </a:lnTo>
                  <a:lnTo>
                    <a:pt x="1439" y="2174"/>
                  </a:lnTo>
                  <a:lnTo>
                    <a:pt x="2006" y="2741"/>
                  </a:lnTo>
                  <a:lnTo>
                    <a:pt x="3377" y="1372"/>
                  </a:lnTo>
                  <a:lnTo>
                    <a:pt x="20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8"/>
            <p:cNvSpPr/>
            <p:nvPr/>
          </p:nvSpPr>
          <p:spPr>
            <a:xfrm>
              <a:off x="5844910" y="3276211"/>
              <a:ext cx="115508" cy="115508"/>
            </a:xfrm>
            <a:custGeom>
              <a:avLst/>
              <a:gdLst/>
              <a:ahLst/>
              <a:cxnLst/>
              <a:rect l="l" t="t" r="r" b="b"/>
              <a:pathLst>
                <a:path w="4179" h="4179" extrusionOk="0">
                  <a:moveTo>
                    <a:pt x="0" y="0"/>
                  </a:moveTo>
                  <a:lnTo>
                    <a:pt x="0" y="803"/>
                  </a:lnTo>
                  <a:lnTo>
                    <a:pt x="2409" y="803"/>
                  </a:lnTo>
                  <a:lnTo>
                    <a:pt x="2409" y="2644"/>
                  </a:lnTo>
                  <a:lnTo>
                    <a:pt x="2407" y="2644"/>
                  </a:lnTo>
                  <a:lnTo>
                    <a:pt x="2005" y="2242"/>
                  </a:lnTo>
                  <a:lnTo>
                    <a:pt x="1438" y="2810"/>
                  </a:lnTo>
                  <a:lnTo>
                    <a:pt x="2808" y="4179"/>
                  </a:lnTo>
                  <a:lnTo>
                    <a:pt x="4179" y="2810"/>
                  </a:lnTo>
                  <a:lnTo>
                    <a:pt x="3612" y="2242"/>
                  </a:lnTo>
                  <a:lnTo>
                    <a:pt x="3210" y="2644"/>
                  </a:lnTo>
                  <a:lnTo>
                    <a:pt x="32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4" name="Google Shape;8344;p58"/>
          <p:cNvGrpSpPr/>
          <p:nvPr/>
        </p:nvGrpSpPr>
        <p:grpSpPr>
          <a:xfrm>
            <a:off x="3161896" y="3209681"/>
            <a:ext cx="378696" cy="310646"/>
            <a:chOff x="3161896" y="3209681"/>
            <a:chExt cx="378696" cy="310646"/>
          </a:xfrm>
        </p:grpSpPr>
        <p:sp>
          <p:nvSpPr>
            <p:cNvPr id="8345" name="Google Shape;8345;p58"/>
            <p:cNvSpPr/>
            <p:nvPr/>
          </p:nvSpPr>
          <p:spPr>
            <a:xfrm>
              <a:off x="3161896" y="3209681"/>
              <a:ext cx="378696" cy="310646"/>
            </a:xfrm>
            <a:custGeom>
              <a:avLst/>
              <a:gdLst/>
              <a:ahLst/>
              <a:cxnLst/>
              <a:rect l="l" t="t" r="r" b="b"/>
              <a:pathLst>
                <a:path w="13701" h="11239" extrusionOk="0">
                  <a:moveTo>
                    <a:pt x="3238" y="0"/>
                  </a:moveTo>
                  <a:lnTo>
                    <a:pt x="3238" y="1204"/>
                  </a:lnTo>
                  <a:lnTo>
                    <a:pt x="2435" y="1204"/>
                  </a:lnTo>
                  <a:lnTo>
                    <a:pt x="2435" y="2007"/>
                  </a:lnTo>
                  <a:lnTo>
                    <a:pt x="3238" y="2007"/>
                  </a:lnTo>
                  <a:lnTo>
                    <a:pt x="3238" y="3210"/>
                  </a:lnTo>
                  <a:lnTo>
                    <a:pt x="10463" y="3210"/>
                  </a:lnTo>
                  <a:lnTo>
                    <a:pt x="10463" y="2007"/>
                  </a:lnTo>
                  <a:lnTo>
                    <a:pt x="11292" y="2007"/>
                  </a:lnTo>
                  <a:cubicBezTo>
                    <a:pt x="12177" y="2007"/>
                    <a:pt x="12897" y="2729"/>
                    <a:pt x="12897" y="3612"/>
                  </a:cubicBezTo>
                  <a:cubicBezTo>
                    <a:pt x="12897" y="4497"/>
                    <a:pt x="12176" y="5218"/>
                    <a:pt x="11292" y="5218"/>
                  </a:cubicBezTo>
                  <a:lnTo>
                    <a:pt x="10463" y="5218"/>
                  </a:lnTo>
                  <a:lnTo>
                    <a:pt x="10463" y="4015"/>
                  </a:lnTo>
                  <a:lnTo>
                    <a:pt x="3238" y="4015"/>
                  </a:lnTo>
                  <a:lnTo>
                    <a:pt x="3238" y="5218"/>
                  </a:lnTo>
                  <a:lnTo>
                    <a:pt x="2409" y="5218"/>
                  </a:lnTo>
                  <a:cubicBezTo>
                    <a:pt x="1080" y="5218"/>
                    <a:pt x="0" y="6298"/>
                    <a:pt x="0" y="7626"/>
                  </a:cubicBezTo>
                  <a:cubicBezTo>
                    <a:pt x="0" y="8955"/>
                    <a:pt x="1080" y="10035"/>
                    <a:pt x="2409" y="10035"/>
                  </a:cubicBezTo>
                  <a:lnTo>
                    <a:pt x="3238" y="10035"/>
                  </a:lnTo>
                  <a:lnTo>
                    <a:pt x="3238" y="11238"/>
                  </a:lnTo>
                  <a:lnTo>
                    <a:pt x="10463" y="11238"/>
                  </a:lnTo>
                  <a:lnTo>
                    <a:pt x="10463" y="10035"/>
                  </a:lnTo>
                  <a:lnTo>
                    <a:pt x="11266" y="10035"/>
                  </a:lnTo>
                  <a:lnTo>
                    <a:pt x="11266" y="9232"/>
                  </a:lnTo>
                  <a:lnTo>
                    <a:pt x="10463" y="9232"/>
                  </a:lnTo>
                  <a:lnTo>
                    <a:pt x="10463" y="8027"/>
                  </a:lnTo>
                  <a:lnTo>
                    <a:pt x="3238" y="8027"/>
                  </a:lnTo>
                  <a:lnTo>
                    <a:pt x="3238" y="9231"/>
                  </a:lnTo>
                  <a:lnTo>
                    <a:pt x="2409" y="9231"/>
                  </a:lnTo>
                  <a:cubicBezTo>
                    <a:pt x="1522" y="9231"/>
                    <a:pt x="803" y="8508"/>
                    <a:pt x="803" y="7625"/>
                  </a:cubicBezTo>
                  <a:cubicBezTo>
                    <a:pt x="803" y="6740"/>
                    <a:pt x="1525" y="6019"/>
                    <a:pt x="2409" y="6019"/>
                  </a:cubicBezTo>
                  <a:lnTo>
                    <a:pt x="3238" y="6019"/>
                  </a:lnTo>
                  <a:lnTo>
                    <a:pt x="3238" y="7223"/>
                  </a:lnTo>
                  <a:lnTo>
                    <a:pt x="10463" y="7223"/>
                  </a:lnTo>
                  <a:lnTo>
                    <a:pt x="10463" y="6021"/>
                  </a:lnTo>
                  <a:lnTo>
                    <a:pt x="11292" y="6021"/>
                  </a:lnTo>
                  <a:cubicBezTo>
                    <a:pt x="12621" y="6021"/>
                    <a:pt x="13701" y="4941"/>
                    <a:pt x="13701" y="3612"/>
                  </a:cubicBezTo>
                  <a:cubicBezTo>
                    <a:pt x="13701" y="2284"/>
                    <a:pt x="12621" y="1204"/>
                    <a:pt x="11292" y="1204"/>
                  </a:cubicBezTo>
                  <a:lnTo>
                    <a:pt x="10463" y="1204"/>
                  </a:lnTo>
                  <a:lnTo>
                    <a:pt x="104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8"/>
            <p:cNvSpPr/>
            <p:nvPr/>
          </p:nvSpPr>
          <p:spPr>
            <a:xfrm>
              <a:off x="3485284" y="3438070"/>
              <a:ext cx="55280" cy="75761"/>
            </a:xfrm>
            <a:custGeom>
              <a:avLst/>
              <a:gdLst/>
              <a:ahLst/>
              <a:cxnLst/>
              <a:rect l="l" t="t" r="r" b="b"/>
              <a:pathLst>
                <a:path w="2000" h="2741" extrusionOk="0">
                  <a:moveTo>
                    <a:pt x="568" y="0"/>
                  </a:moveTo>
                  <a:lnTo>
                    <a:pt x="0" y="567"/>
                  </a:lnTo>
                  <a:lnTo>
                    <a:pt x="805" y="1371"/>
                  </a:lnTo>
                  <a:lnTo>
                    <a:pt x="0" y="2174"/>
                  </a:lnTo>
                  <a:lnTo>
                    <a:pt x="568" y="2741"/>
                  </a:lnTo>
                  <a:lnTo>
                    <a:pt x="1999" y="1371"/>
                  </a:lnTo>
                  <a:lnTo>
                    <a:pt x="5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8"/>
            <p:cNvSpPr/>
            <p:nvPr/>
          </p:nvSpPr>
          <p:spPr>
            <a:xfrm>
              <a:off x="3161896" y="3216177"/>
              <a:ext cx="55225" cy="75761"/>
            </a:xfrm>
            <a:custGeom>
              <a:avLst/>
              <a:gdLst/>
              <a:ahLst/>
              <a:cxnLst/>
              <a:rect l="l" t="t" r="r" b="b"/>
              <a:pathLst>
                <a:path w="1998" h="2741" extrusionOk="0">
                  <a:moveTo>
                    <a:pt x="567" y="0"/>
                  </a:moveTo>
                  <a:lnTo>
                    <a:pt x="0" y="567"/>
                  </a:lnTo>
                  <a:lnTo>
                    <a:pt x="803" y="1371"/>
                  </a:lnTo>
                  <a:lnTo>
                    <a:pt x="0" y="2174"/>
                  </a:lnTo>
                  <a:lnTo>
                    <a:pt x="567" y="2740"/>
                  </a:lnTo>
                  <a:lnTo>
                    <a:pt x="1998" y="1371"/>
                  </a:lnTo>
                  <a:lnTo>
                    <a:pt x="5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8" name="Google Shape;8348;p58"/>
          <p:cNvSpPr/>
          <p:nvPr/>
        </p:nvSpPr>
        <p:spPr>
          <a:xfrm>
            <a:off x="4783756" y="3209626"/>
            <a:ext cx="355146" cy="378723"/>
          </a:xfrm>
          <a:custGeom>
            <a:avLst/>
            <a:gdLst/>
            <a:ahLst/>
            <a:cxnLst/>
            <a:rect l="l" t="t" r="r" b="b"/>
            <a:pathLst>
              <a:path w="12849" h="13702" extrusionOk="0">
                <a:moveTo>
                  <a:pt x="6828" y="5674"/>
                </a:moveTo>
                <a:lnTo>
                  <a:pt x="6828" y="6476"/>
                </a:lnTo>
                <a:cubicBezTo>
                  <a:pt x="7493" y="6476"/>
                  <a:pt x="8032" y="7016"/>
                  <a:pt x="8032" y="7680"/>
                </a:cubicBezTo>
                <a:lnTo>
                  <a:pt x="7229" y="7680"/>
                </a:lnTo>
                <a:cubicBezTo>
                  <a:pt x="7229" y="7458"/>
                  <a:pt x="7050" y="7278"/>
                  <a:pt x="6827" y="7278"/>
                </a:cubicBezTo>
                <a:lnTo>
                  <a:pt x="6034" y="7278"/>
                </a:lnTo>
                <a:cubicBezTo>
                  <a:pt x="5829" y="7278"/>
                  <a:pt x="5647" y="7429"/>
                  <a:pt x="5626" y="7634"/>
                </a:cubicBezTo>
                <a:cubicBezTo>
                  <a:pt x="5599" y="7878"/>
                  <a:pt x="5788" y="8083"/>
                  <a:pt x="6024" y="8083"/>
                </a:cubicBezTo>
                <a:lnTo>
                  <a:pt x="6805" y="8083"/>
                </a:lnTo>
                <a:cubicBezTo>
                  <a:pt x="7505" y="8083"/>
                  <a:pt x="8070" y="8656"/>
                  <a:pt x="8029" y="9354"/>
                </a:cubicBezTo>
                <a:cubicBezTo>
                  <a:pt x="7992" y="9984"/>
                  <a:pt x="7468" y="10485"/>
                  <a:pt x="6827" y="10485"/>
                </a:cubicBezTo>
                <a:lnTo>
                  <a:pt x="6827" y="11320"/>
                </a:lnTo>
                <a:lnTo>
                  <a:pt x="6024" y="11320"/>
                </a:lnTo>
                <a:lnTo>
                  <a:pt x="6024" y="10490"/>
                </a:lnTo>
                <a:cubicBezTo>
                  <a:pt x="5359" y="10490"/>
                  <a:pt x="4821" y="9952"/>
                  <a:pt x="4821" y="9287"/>
                </a:cubicBezTo>
                <a:lnTo>
                  <a:pt x="5624" y="9287"/>
                </a:lnTo>
                <a:cubicBezTo>
                  <a:pt x="5624" y="9509"/>
                  <a:pt x="5804" y="9689"/>
                  <a:pt x="6026" y="9689"/>
                </a:cubicBezTo>
                <a:lnTo>
                  <a:pt x="6818" y="9689"/>
                </a:lnTo>
                <a:cubicBezTo>
                  <a:pt x="7024" y="9689"/>
                  <a:pt x="7206" y="9538"/>
                  <a:pt x="7228" y="9332"/>
                </a:cubicBezTo>
                <a:cubicBezTo>
                  <a:pt x="7256" y="9090"/>
                  <a:pt x="7066" y="8885"/>
                  <a:pt x="6830" y="8885"/>
                </a:cubicBezTo>
                <a:lnTo>
                  <a:pt x="6046" y="8885"/>
                </a:lnTo>
                <a:cubicBezTo>
                  <a:pt x="5418" y="8885"/>
                  <a:pt x="4857" y="8374"/>
                  <a:pt x="4824" y="7747"/>
                </a:cubicBezTo>
                <a:cubicBezTo>
                  <a:pt x="4787" y="7055"/>
                  <a:pt x="5339" y="6476"/>
                  <a:pt x="6026" y="6476"/>
                </a:cubicBezTo>
                <a:lnTo>
                  <a:pt x="6026" y="5674"/>
                </a:lnTo>
                <a:close/>
                <a:moveTo>
                  <a:pt x="4015" y="1"/>
                </a:moveTo>
                <a:lnTo>
                  <a:pt x="4015" y="857"/>
                </a:lnTo>
                <a:cubicBezTo>
                  <a:pt x="4015" y="1743"/>
                  <a:pt x="4736" y="2462"/>
                  <a:pt x="5621" y="2462"/>
                </a:cubicBezTo>
                <a:lnTo>
                  <a:pt x="5218" y="2462"/>
                </a:lnTo>
                <a:cubicBezTo>
                  <a:pt x="3227" y="2462"/>
                  <a:pt x="1607" y="4083"/>
                  <a:pt x="1607" y="6074"/>
                </a:cubicBezTo>
                <a:lnTo>
                  <a:pt x="1607" y="10893"/>
                </a:lnTo>
                <a:cubicBezTo>
                  <a:pt x="1607" y="11114"/>
                  <a:pt x="1426" y="11295"/>
                  <a:pt x="1204" y="11295"/>
                </a:cubicBezTo>
                <a:cubicBezTo>
                  <a:pt x="541" y="11295"/>
                  <a:pt x="1" y="11833"/>
                  <a:pt x="1" y="12498"/>
                </a:cubicBezTo>
                <a:cubicBezTo>
                  <a:pt x="1" y="13162"/>
                  <a:pt x="541" y="13702"/>
                  <a:pt x="1204" y="13702"/>
                </a:cubicBezTo>
                <a:lnTo>
                  <a:pt x="11641" y="13702"/>
                </a:lnTo>
                <a:cubicBezTo>
                  <a:pt x="12306" y="13702"/>
                  <a:pt x="12844" y="13162"/>
                  <a:pt x="12844" y="12498"/>
                </a:cubicBezTo>
                <a:cubicBezTo>
                  <a:pt x="12849" y="11833"/>
                  <a:pt x="12307" y="11295"/>
                  <a:pt x="11644" y="11295"/>
                </a:cubicBezTo>
                <a:cubicBezTo>
                  <a:pt x="11421" y="11295"/>
                  <a:pt x="11242" y="11114"/>
                  <a:pt x="11242" y="10893"/>
                </a:cubicBezTo>
                <a:lnTo>
                  <a:pt x="11242" y="6074"/>
                </a:lnTo>
                <a:cubicBezTo>
                  <a:pt x="11242" y="4083"/>
                  <a:pt x="9621" y="2462"/>
                  <a:pt x="7630" y="2462"/>
                </a:cubicBezTo>
                <a:lnTo>
                  <a:pt x="7228" y="2462"/>
                </a:lnTo>
                <a:cubicBezTo>
                  <a:pt x="8114" y="2462"/>
                  <a:pt x="8833" y="1742"/>
                  <a:pt x="8833" y="857"/>
                </a:cubicBezTo>
                <a:lnTo>
                  <a:pt x="88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9" name="Google Shape;8349;p58"/>
          <p:cNvGrpSpPr/>
          <p:nvPr/>
        </p:nvGrpSpPr>
        <p:grpSpPr>
          <a:xfrm>
            <a:off x="2345521" y="3209571"/>
            <a:ext cx="296384" cy="378779"/>
            <a:chOff x="2345521" y="3209571"/>
            <a:chExt cx="296384" cy="378779"/>
          </a:xfrm>
        </p:grpSpPr>
        <p:sp>
          <p:nvSpPr>
            <p:cNvPr id="8350" name="Google Shape;8350;p58"/>
            <p:cNvSpPr/>
            <p:nvPr/>
          </p:nvSpPr>
          <p:spPr>
            <a:xfrm>
              <a:off x="2438336" y="3299124"/>
              <a:ext cx="110975" cy="110975"/>
            </a:xfrm>
            <a:custGeom>
              <a:avLst/>
              <a:gdLst/>
              <a:ahLst/>
              <a:cxnLst/>
              <a:rect l="l" t="t" r="r" b="b"/>
              <a:pathLst>
                <a:path w="4015" h="4015" extrusionOk="0">
                  <a:moveTo>
                    <a:pt x="2402" y="237"/>
                  </a:moveTo>
                  <a:lnTo>
                    <a:pt x="2402" y="3213"/>
                  </a:lnTo>
                  <a:lnTo>
                    <a:pt x="1598" y="3213"/>
                  </a:lnTo>
                  <a:lnTo>
                    <a:pt x="1598" y="2174"/>
                  </a:lnTo>
                  <a:lnTo>
                    <a:pt x="1197" y="2576"/>
                  </a:lnTo>
                  <a:lnTo>
                    <a:pt x="629" y="2010"/>
                  </a:lnTo>
                  <a:lnTo>
                    <a:pt x="2402" y="237"/>
                  </a:lnTo>
                  <a:close/>
                  <a:moveTo>
                    <a:pt x="2007" y="1"/>
                  </a:moveTo>
                  <a:cubicBezTo>
                    <a:pt x="901" y="1"/>
                    <a:pt x="1" y="902"/>
                    <a:pt x="1" y="2007"/>
                  </a:cubicBezTo>
                  <a:cubicBezTo>
                    <a:pt x="1" y="3114"/>
                    <a:pt x="901" y="4015"/>
                    <a:pt x="2007" y="4015"/>
                  </a:cubicBezTo>
                  <a:cubicBezTo>
                    <a:pt x="3114" y="4015"/>
                    <a:pt x="4015" y="3114"/>
                    <a:pt x="4015" y="2007"/>
                  </a:cubicBezTo>
                  <a:cubicBezTo>
                    <a:pt x="4012" y="902"/>
                    <a:pt x="3114" y="1"/>
                    <a:pt x="2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8"/>
            <p:cNvSpPr/>
            <p:nvPr/>
          </p:nvSpPr>
          <p:spPr>
            <a:xfrm>
              <a:off x="2345521" y="3209571"/>
              <a:ext cx="296384" cy="293177"/>
            </a:xfrm>
            <a:custGeom>
              <a:avLst/>
              <a:gdLst/>
              <a:ahLst/>
              <a:cxnLst/>
              <a:rect l="l" t="t" r="r" b="b"/>
              <a:pathLst>
                <a:path w="10723" h="10607" extrusionOk="0">
                  <a:moveTo>
                    <a:pt x="5365" y="2436"/>
                  </a:moveTo>
                  <a:cubicBezTo>
                    <a:pt x="6915" y="2436"/>
                    <a:pt x="8176" y="3697"/>
                    <a:pt x="8176" y="5247"/>
                  </a:cubicBezTo>
                  <a:cubicBezTo>
                    <a:pt x="8174" y="6798"/>
                    <a:pt x="6914" y="8058"/>
                    <a:pt x="5365" y="8058"/>
                  </a:cubicBezTo>
                  <a:cubicBezTo>
                    <a:pt x="3817" y="8058"/>
                    <a:pt x="2555" y="6798"/>
                    <a:pt x="2555" y="5247"/>
                  </a:cubicBezTo>
                  <a:cubicBezTo>
                    <a:pt x="2555" y="3699"/>
                    <a:pt x="3815" y="2436"/>
                    <a:pt x="5365" y="2436"/>
                  </a:cubicBezTo>
                  <a:close/>
                  <a:moveTo>
                    <a:pt x="5362" y="0"/>
                  </a:moveTo>
                  <a:lnTo>
                    <a:pt x="4210" y="932"/>
                  </a:lnTo>
                  <a:lnTo>
                    <a:pt x="2684" y="602"/>
                  </a:lnTo>
                  <a:lnTo>
                    <a:pt x="2201" y="2087"/>
                  </a:lnTo>
                  <a:lnTo>
                    <a:pt x="716" y="2568"/>
                  </a:lnTo>
                  <a:lnTo>
                    <a:pt x="1046" y="4095"/>
                  </a:lnTo>
                  <a:lnTo>
                    <a:pt x="1" y="5247"/>
                  </a:lnTo>
                  <a:lnTo>
                    <a:pt x="1046" y="6399"/>
                  </a:lnTo>
                  <a:lnTo>
                    <a:pt x="716" y="7925"/>
                  </a:lnTo>
                  <a:lnTo>
                    <a:pt x="2201" y="8408"/>
                  </a:lnTo>
                  <a:lnTo>
                    <a:pt x="2684" y="9892"/>
                  </a:lnTo>
                  <a:lnTo>
                    <a:pt x="4207" y="9560"/>
                  </a:lnTo>
                  <a:lnTo>
                    <a:pt x="5359" y="10607"/>
                  </a:lnTo>
                  <a:lnTo>
                    <a:pt x="6511" y="9560"/>
                  </a:lnTo>
                  <a:lnTo>
                    <a:pt x="8036" y="9892"/>
                  </a:lnTo>
                  <a:lnTo>
                    <a:pt x="8519" y="8408"/>
                  </a:lnTo>
                  <a:lnTo>
                    <a:pt x="10003" y="7925"/>
                  </a:lnTo>
                  <a:lnTo>
                    <a:pt x="9673" y="6399"/>
                  </a:lnTo>
                  <a:lnTo>
                    <a:pt x="10722" y="5247"/>
                  </a:lnTo>
                  <a:lnTo>
                    <a:pt x="9677" y="4095"/>
                  </a:lnTo>
                  <a:lnTo>
                    <a:pt x="10007" y="2568"/>
                  </a:lnTo>
                  <a:lnTo>
                    <a:pt x="8522" y="2087"/>
                  </a:lnTo>
                  <a:lnTo>
                    <a:pt x="8041" y="602"/>
                  </a:lnTo>
                  <a:lnTo>
                    <a:pt x="6514" y="932"/>
                  </a:lnTo>
                  <a:lnTo>
                    <a:pt x="53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8"/>
            <p:cNvSpPr/>
            <p:nvPr/>
          </p:nvSpPr>
          <p:spPr>
            <a:xfrm>
              <a:off x="2426976" y="3497939"/>
              <a:ext cx="133170" cy="90410"/>
            </a:xfrm>
            <a:custGeom>
              <a:avLst/>
              <a:gdLst/>
              <a:ahLst/>
              <a:cxnLst/>
              <a:rect l="l" t="t" r="r" b="b"/>
              <a:pathLst>
                <a:path w="4818" h="3271" extrusionOk="0">
                  <a:moveTo>
                    <a:pt x="1022" y="1"/>
                  </a:moveTo>
                  <a:lnTo>
                    <a:pt x="1" y="222"/>
                  </a:lnTo>
                  <a:lnTo>
                    <a:pt x="1" y="3271"/>
                  </a:lnTo>
                  <a:lnTo>
                    <a:pt x="2409" y="2086"/>
                  </a:lnTo>
                  <a:lnTo>
                    <a:pt x="4818" y="3271"/>
                  </a:lnTo>
                  <a:lnTo>
                    <a:pt x="4818" y="222"/>
                  </a:lnTo>
                  <a:lnTo>
                    <a:pt x="3796" y="1"/>
                  </a:lnTo>
                  <a:lnTo>
                    <a:pt x="2409" y="1257"/>
                  </a:lnTo>
                  <a:lnTo>
                    <a:pt x="10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58"/>
          <p:cNvGrpSpPr/>
          <p:nvPr/>
        </p:nvGrpSpPr>
        <p:grpSpPr>
          <a:xfrm>
            <a:off x="1529450" y="3209681"/>
            <a:ext cx="353820" cy="378723"/>
            <a:chOff x="1529450" y="3209681"/>
            <a:chExt cx="353820" cy="378723"/>
          </a:xfrm>
        </p:grpSpPr>
        <p:sp>
          <p:nvSpPr>
            <p:cNvPr id="8354" name="Google Shape;8354;p58"/>
            <p:cNvSpPr/>
            <p:nvPr/>
          </p:nvSpPr>
          <p:spPr>
            <a:xfrm>
              <a:off x="1650872" y="3410845"/>
              <a:ext cx="110975" cy="110947"/>
            </a:xfrm>
            <a:custGeom>
              <a:avLst/>
              <a:gdLst/>
              <a:ahLst/>
              <a:cxnLst/>
              <a:rect l="l" t="t" r="r" b="b"/>
              <a:pathLst>
                <a:path w="4015" h="4014" extrusionOk="0">
                  <a:moveTo>
                    <a:pt x="2405" y="234"/>
                  </a:moveTo>
                  <a:lnTo>
                    <a:pt x="2405" y="3210"/>
                  </a:lnTo>
                  <a:lnTo>
                    <a:pt x="1600" y="3210"/>
                  </a:lnTo>
                  <a:lnTo>
                    <a:pt x="1600" y="2173"/>
                  </a:lnTo>
                  <a:lnTo>
                    <a:pt x="1198" y="2573"/>
                  </a:lnTo>
                  <a:lnTo>
                    <a:pt x="632" y="2007"/>
                  </a:lnTo>
                  <a:lnTo>
                    <a:pt x="2405" y="234"/>
                  </a:lnTo>
                  <a:close/>
                  <a:moveTo>
                    <a:pt x="2008" y="1"/>
                  </a:moveTo>
                  <a:cubicBezTo>
                    <a:pt x="902" y="1"/>
                    <a:pt x="1" y="900"/>
                    <a:pt x="1" y="2007"/>
                  </a:cubicBezTo>
                  <a:cubicBezTo>
                    <a:pt x="1" y="3114"/>
                    <a:pt x="902" y="4013"/>
                    <a:pt x="2008" y="4013"/>
                  </a:cubicBezTo>
                  <a:cubicBezTo>
                    <a:pt x="3115" y="4013"/>
                    <a:pt x="4015" y="3114"/>
                    <a:pt x="4015" y="2007"/>
                  </a:cubicBezTo>
                  <a:cubicBezTo>
                    <a:pt x="4015" y="900"/>
                    <a:pt x="3113" y="1"/>
                    <a:pt x="2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8"/>
            <p:cNvSpPr/>
            <p:nvPr/>
          </p:nvSpPr>
          <p:spPr>
            <a:xfrm>
              <a:off x="1584315" y="3344233"/>
              <a:ext cx="244144" cy="244172"/>
            </a:xfrm>
            <a:custGeom>
              <a:avLst/>
              <a:gdLst/>
              <a:ahLst/>
              <a:cxnLst/>
              <a:rect l="l" t="t" r="r" b="b"/>
              <a:pathLst>
                <a:path w="8833" h="8834" extrusionOk="0">
                  <a:moveTo>
                    <a:pt x="4416" y="1606"/>
                  </a:moveTo>
                  <a:cubicBezTo>
                    <a:pt x="5965" y="1606"/>
                    <a:pt x="7227" y="2867"/>
                    <a:pt x="7227" y="4417"/>
                  </a:cubicBezTo>
                  <a:cubicBezTo>
                    <a:pt x="7227" y="5967"/>
                    <a:pt x="5965" y="7227"/>
                    <a:pt x="4416" y="7227"/>
                  </a:cubicBezTo>
                  <a:cubicBezTo>
                    <a:pt x="2868" y="7227"/>
                    <a:pt x="1606" y="5967"/>
                    <a:pt x="1606" y="4417"/>
                  </a:cubicBezTo>
                  <a:cubicBezTo>
                    <a:pt x="1606" y="2867"/>
                    <a:pt x="2866" y="1606"/>
                    <a:pt x="4416" y="1606"/>
                  </a:cubicBezTo>
                  <a:close/>
                  <a:moveTo>
                    <a:pt x="4416" y="1"/>
                  </a:moveTo>
                  <a:cubicBezTo>
                    <a:pt x="1979" y="1"/>
                    <a:pt x="0" y="1979"/>
                    <a:pt x="0" y="4417"/>
                  </a:cubicBezTo>
                  <a:cubicBezTo>
                    <a:pt x="0" y="6855"/>
                    <a:pt x="1979" y="8833"/>
                    <a:pt x="4416" y="8833"/>
                  </a:cubicBezTo>
                  <a:cubicBezTo>
                    <a:pt x="6854" y="8833"/>
                    <a:pt x="8833" y="6855"/>
                    <a:pt x="8833" y="4417"/>
                  </a:cubicBezTo>
                  <a:cubicBezTo>
                    <a:pt x="8830" y="1979"/>
                    <a:pt x="6854" y="1"/>
                    <a:pt x="4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8"/>
            <p:cNvSpPr/>
            <p:nvPr/>
          </p:nvSpPr>
          <p:spPr>
            <a:xfrm>
              <a:off x="1529450" y="3209681"/>
              <a:ext cx="196493" cy="136846"/>
            </a:xfrm>
            <a:custGeom>
              <a:avLst/>
              <a:gdLst/>
              <a:ahLst/>
              <a:cxnLst/>
              <a:rect l="l" t="t" r="r" b="b"/>
              <a:pathLst>
                <a:path w="7109" h="4951" extrusionOk="0">
                  <a:moveTo>
                    <a:pt x="1" y="0"/>
                  </a:moveTo>
                  <a:lnTo>
                    <a:pt x="3497" y="4951"/>
                  </a:lnTo>
                  <a:cubicBezTo>
                    <a:pt x="4328" y="4395"/>
                    <a:pt x="5326" y="4067"/>
                    <a:pt x="6401" y="4067"/>
                  </a:cubicBezTo>
                  <a:cubicBezTo>
                    <a:pt x="6642" y="4067"/>
                    <a:pt x="6877" y="4089"/>
                    <a:pt x="7109" y="4120"/>
                  </a:cubicBezTo>
                  <a:lnTo>
                    <a:pt x="42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8"/>
            <p:cNvSpPr/>
            <p:nvPr/>
          </p:nvSpPr>
          <p:spPr>
            <a:xfrm>
              <a:off x="1720000" y="3209681"/>
              <a:ext cx="163269" cy="136901"/>
            </a:xfrm>
            <a:custGeom>
              <a:avLst/>
              <a:gdLst/>
              <a:ahLst/>
              <a:cxnLst/>
              <a:rect l="l" t="t" r="r" b="b"/>
              <a:pathLst>
                <a:path w="5907" h="4953" extrusionOk="0">
                  <a:moveTo>
                    <a:pt x="1709" y="0"/>
                  </a:moveTo>
                  <a:lnTo>
                    <a:pt x="0" y="2444"/>
                  </a:lnTo>
                  <a:lnTo>
                    <a:pt x="1429" y="4440"/>
                  </a:lnTo>
                  <a:cubicBezTo>
                    <a:pt x="1775" y="4575"/>
                    <a:pt x="2104" y="4747"/>
                    <a:pt x="2409" y="4952"/>
                  </a:cubicBezTo>
                  <a:lnTo>
                    <a:pt x="59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58"/>
          <p:cNvGrpSpPr/>
          <p:nvPr/>
        </p:nvGrpSpPr>
        <p:grpSpPr>
          <a:xfrm>
            <a:off x="713351" y="3209681"/>
            <a:ext cx="332786" cy="378668"/>
            <a:chOff x="713351" y="3209681"/>
            <a:chExt cx="332786" cy="378668"/>
          </a:xfrm>
        </p:grpSpPr>
        <p:sp>
          <p:nvSpPr>
            <p:cNvPr id="8359" name="Google Shape;8359;p58"/>
            <p:cNvSpPr/>
            <p:nvPr/>
          </p:nvSpPr>
          <p:spPr>
            <a:xfrm>
              <a:off x="824215" y="3543213"/>
              <a:ext cx="110892" cy="45136"/>
            </a:xfrm>
            <a:custGeom>
              <a:avLst/>
              <a:gdLst/>
              <a:ahLst/>
              <a:cxnLst/>
              <a:rect l="l" t="t" r="r" b="b"/>
              <a:pathLst>
                <a:path w="4012" h="1633" extrusionOk="0">
                  <a:moveTo>
                    <a:pt x="0" y="1"/>
                  </a:moveTo>
                  <a:lnTo>
                    <a:pt x="0" y="429"/>
                  </a:lnTo>
                  <a:cubicBezTo>
                    <a:pt x="0" y="1093"/>
                    <a:pt x="539" y="1633"/>
                    <a:pt x="1203" y="1633"/>
                  </a:cubicBezTo>
                  <a:lnTo>
                    <a:pt x="2808" y="1633"/>
                  </a:lnTo>
                  <a:cubicBezTo>
                    <a:pt x="3473" y="1633"/>
                    <a:pt x="4012" y="1093"/>
                    <a:pt x="4012" y="429"/>
                  </a:cubicBezTo>
                  <a:lnTo>
                    <a:pt x="40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8"/>
            <p:cNvSpPr/>
            <p:nvPr/>
          </p:nvSpPr>
          <p:spPr>
            <a:xfrm>
              <a:off x="713351" y="3209681"/>
              <a:ext cx="332786" cy="311420"/>
            </a:xfrm>
            <a:custGeom>
              <a:avLst/>
              <a:gdLst/>
              <a:ahLst/>
              <a:cxnLst/>
              <a:rect l="l" t="t" r="r" b="b"/>
              <a:pathLst>
                <a:path w="12040" h="11267" extrusionOk="0">
                  <a:moveTo>
                    <a:pt x="6420" y="4039"/>
                  </a:moveTo>
                  <a:lnTo>
                    <a:pt x="6420" y="6449"/>
                  </a:lnTo>
                  <a:lnTo>
                    <a:pt x="5616" y="6449"/>
                  </a:lnTo>
                  <a:lnTo>
                    <a:pt x="5616" y="4039"/>
                  </a:lnTo>
                  <a:close/>
                  <a:moveTo>
                    <a:pt x="6420" y="7251"/>
                  </a:moveTo>
                  <a:lnTo>
                    <a:pt x="6420" y="8054"/>
                  </a:lnTo>
                  <a:lnTo>
                    <a:pt x="5616" y="8054"/>
                  </a:lnTo>
                  <a:lnTo>
                    <a:pt x="5616" y="7251"/>
                  </a:lnTo>
                  <a:close/>
                  <a:moveTo>
                    <a:pt x="5617" y="0"/>
                  </a:moveTo>
                  <a:lnTo>
                    <a:pt x="5617" y="1653"/>
                  </a:lnTo>
                  <a:cubicBezTo>
                    <a:pt x="4703" y="1735"/>
                    <a:pt x="3866" y="2099"/>
                    <a:pt x="3195" y="2657"/>
                  </a:cubicBezTo>
                  <a:lnTo>
                    <a:pt x="2046" y="1506"/>
                  </a:lnTo>
                  <a:lnTo>
                    <a:pt x="1478" y="2073"/>
                  </a:lnTo>
                  <a:lnTo>
                    <a:pt x="2629" y="3223"/>
                  </a:lnTo>
                  <a:cubicBezTo>
                    <a:pt x="2071" y="3893"/>
                    <a:pt x="1709" y="4729"/>
                    <a:pt x="1625" y="5645"/>
                  </a:cubicBezTo>
                  <a:lnTo>
                    <a:pt x="0" y="5645"/>
                  </a:lnTo>
                  <a:lnTo>
                    <a:pt x="0" y="6449"/>
                  </a:lnTo>
                  <a:lnTo>
                    <a:pt x="1635" y="6449"/>
                  </a:lnTo>
                  <a:cubicBezTo>
                    <a:pt x="1718" y="7349"/>
                    <a:pt x="2068" y="8191"/>
                    <a:pt x="2630" y="8871"/>
                  </a:cubicBezTo>
                  <a:lnTo>
                    <a:pt x="1481" y="10020"/>
                  </a:lnTo>
                  <a:lnTo>
                    <a:pt x="2048" y="10588"/>
                  </a:lnTo>
                  <a:lnTo>
                    <a:pt x="3203" y="9432"/>
                  </a:lnTo>
                  <a:cubicBezTo>
                    <a:pt x="3452" y="9639"/>
                    <a:pt x="3719" y="9828"/>
                    <a:pt x="4014" y="9979"/>
                  </a:cubicBezTo>
                  <a:lnTo>
                    <a:pt x="4014" y="11266"/>
                  </a:lnTo>
                  <a:lnTo>
                    <a:pt x="8026" y="11266"/>
                  </a:lnTo>
                  <a:lnTo>
                    <a:pt x="8026" y="9979"/>
                  </a:lnTo>
                  <a:cubicBezTo>
                    <a:pt x="8321" y="9828"/>
                    <a:pt x="8586" y="9639"/>
                    <a:pt x="8836" y="9432"/>
                  </a:cubicBezTo>
                  <a:lnTo>
                    <a:pt x="9992" y="10588"/>
                  </a:lnTo>
                  <a:lnTo>
                    <a:pt x="10559" y="10020"/>
                  </a:lnTo>
                  <a:lnTo>
                    <a:pt x="9408" y="8871"/>
                  </a:lnTo>
                  <a:cubicBezTo>
                    <a:pt x="9973" y="8193"/>
                    <a:pt x="10322" y="7352"/>
                    <a:pt x="10405" y="6449"/>
                  </a:cubicBezTo>
                  <a:lnTo>
                    <a:pt x="12040" y="6449"/>
                  </a:lnTo>
                  <a:lnTo>
                    <a:pt x="12040" y="5645"/>
                  </a:lnTo>
                  <a:lnTo>
                    <a:pt x="10413" y="5645"/>
                  </a:lnTo>
                  <a:cubicBezTo>
                    <a:pt x="10331" y="4729"/>
                    <a:pt x="9967" y="3893"/>
                    <a:pt x="9410" y="3223"/>
                  </a:cubicBezTo>
                  <a:lnTo>
                    <a:pt x="10560" y="2073"/>
                  </a:lnTo>
                  <a:lnTo>
                    <a:pt x="9994" y="1506"/>
                  </a:lnTo>
                  <a:lnTo>
                    <a:pt x="8843" y="2657"/>
                  </a:lnTo>
                  <a:cubicBezTo>
                    <a:pt x="8174" y="2099"/>
                    <a:pt x="7337" y="1735"/>
                    <a:pt x="6421" y="1653"/>
                  </a:cubicBezTo>
                  <a:lnTo>
                    <a:pt x="64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58"/>
          <p:cNvGrpSpPr/>
          <p:nvPr/>
        </p:nvGrpSpPr>
        <p:grpSpPr>
          <a:xfrm>
            <a:off x="8038200" y="2602734"/>
            <a:ext cx="378696" cy="378696"/>
            <a:chOff x="8038200" y="2602734"/>
            <a:chExt cx="378696" cy="378696"/>
          </a:xfrm>
        </p:grpSpPr>
        <p:sp>
          <p:nvSpPr>
            <p:cNvPr id="8362" name="Google Shape;8362;p58"/>
            <p:cNvSpPr/>
            <p:nvPr/>
          </p:nvSpPr>
          <p:spPr>
            <a:xfrm>
              <a:off x="8038200" y="2736650"/>
              <a:ext cx="90272" cy="22195"/>
            </a:xfrm>
            <a:custGeom>
              <a:avLst/>
              <a:gdLst/>
              <a:ahLst/>
              <a:cxnLst/>
              <a:rect l="l" t="t" r="r" b="b"/>
              <a:pathLst>
                <a:path w="3266" h="803" extrusionOk="0">
                  <a:moveTo>
                    <a:pt x="0" y="0"/>
                  </a:moveTo>
                  <a:lnTo>
                    <a:pt x="0" y="803"/>
                  </a:lnTo>
                  <a:lnTo>
                    <a:pt x="3266" y="803"/>
                  </a:lnTo>
                  <a:lnTo>
                    <a:pt x="32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8"/>
            <p:cNvSpPr/>
            <p:nvPr/>
          </p:nvSpPr>
          <p:spPr>
            <a:xfrm>
              <a:off x="8128417" y="2602734"/>
              <a:ext cx="288479" cy="378696"/>
            </a:xfrm>
            <a:custGeom>
              <a:avLst/>
              <a:gdLst/>
              <a:ahLst/>
              <a:cxnLst/>
              <a:rect l="l" t="t" r="r" b="b"/>
              <a:pathLst>
                <a:path w="10437" h="13701" extrusionOk="0">
                  <a:moveTo>
                    <a:pt x="4014" y="9660"/>
                  </a:moveTo>
                  <a:lnTo>
                    <a:pt x="4014" y="10463"/>
                  </a:lnTo>
                  <a:lnTo>
                    <a:pt x="2409" y="10463"/>
                  </a:lnTo>
                  <a:lnTo>
                    <a:pt x="2409" y="9660"/>
                  </a:lnTo>
                  <a:close/>
                  <a:moveTo>
                    <a:pt x="8029" y="9660"/>
                  </a:moveTo>
                  <a:lnTo>
                    <a:pt x="8029" y="10463"/>
                  </a:lnTo>
                  <a:lnTo>
                    <a:pt x="4817" y="10463"/>
                  </a:lnTo>
                  <a:lnTo>
                    <a:pt x="4817" y="9660"/>
                  </a:lnTo>
                  <a:close/>
                  <a:moveTo>
                    <a:pt x="4014" y="11265"/>
                  </a:moveTo>
                  <a:lnTo>
                    <a:pt x="4014" y="12069"/>
                  </a:lnTo>
                  <a:lnTo>
                    <a:pt x="2409" y="12069"/>
                  </a:lnTo>
                  <a:lnTo>
                    <a:pt x="2409" y="11265"/>
                  </a:lnTo>
                  <a:close/>
                  <a:moveTo>
                    <a:pt x="8029" y="11265"/>
                  </a:moveTo>
                  <a:lnTo>
                    <a:pt x="8029" y="12069"/>
                  </a:lnTo>
                  <a:lnTo>
                    <a:pt x="4817" y="12069"/>
                  </a:lnTo>
                  <a:lnTo>
                    <a:pt x="4817" y="11265"/>
                  </a:lnTo>
                  <a:close/>
                  <a:moveTo>
                    <a:pt x="0" y="0"/>
                  </a:moveTo>
                  <a:lnTo>
                    <a:pt x="0" y="4842"/>
                  </a:lnTo>
                  <a:lnTo>
                    <a:pt x="1646" y="4842"/>
                  </a:lnTo>
                  <a:cubicBezTo>
                    <a:pt x="1848" y="3041"/>
                    <a:pt x="3363" y="1632"/>
                    <a:pt x="5218" y="1632"/>
                  </a:cubicBezTo>
                  <a:cubicBezTo>
                    <a:pt x="7210" y="1632"/>
                    <a:pt x="8830" y="3253"/>
                    <a:pt x="8830" y="5244"/>
                  </a:cubicBezTo>
                  <a:cubicBezTo>
                    <a:pt x="8830" y="7236"/>
                    <a:pt x="7210" y="8856"/>
                    <a:pt x="5218" y="8856"/>
                  </a:cubicBezTo>
                  <a:cubicBezTo>
                    <a:pt x="3363" y="8856"/>
                    <a:pt x="1848" y="7447"/>
                    <a:pt x="1646" y="5646"/>
                  </a:cubicBezTo>
                  <a:lnTo>
                    <a:pt x="0" y="5646"/>
                  </a:lnTo>
                  <a:lnTo>
                    <a:pt x="0" y="13701"/>
                  </a:lnTo>
                  <a:lnTo>
                    <a:pt x="10437" y="13701"/>
                  </a:lnTo>
                  <a:lnTo>
                    <a:pt x="104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8"/>
            <p:cNvSpPr/>
            <p:nvPr/>
          </p:nvSpPr>
          <p:spPr>
            <a:xfrm>
              <a:off x="8250475" y="2714400"/>
              <a:ext cx="44445" cy="44445"/>
            </a:xfrm>
            <a:custGeom>
              <a:avLst/>
              <a:gdLst/>
              <a:ahLst/>
              <a:cxnLst/>
              <a:rect l="l" t="t" r="r" b="b"/>
              <a:pathLst>
                <a:path w="1608" h="1608" extrusionOk="0">
                  <a:moveTo>
                    <a:pt x="803" y="1"/>
                  </a:moveTo>
                  <a:cubicBezTo>
                    <a:pt x="360" y="1"/>
                    <a:pt x="1" y="360"/>
                    <a:pt x="1" y="805"/>
                  </a:cubicBezTo>
                  <a:cubicBezTo>
                    <a:pt x="1" y="1248"/>
                    <a:pt x="360" y="1608"/>
                    <a:pt x="803" y="1608"/>
                  </a:cubicBezTo>
                  <a:cubicBezTo>
                    <a:pt x="1247" y="1608"/>
                    <a:pt x="1608" y="1248"/>
                    <a:pt x="1608" y="805"/>
                  </a:cubicBezTo>
                  <a:cubicBezTo>
                    <a:pt x="1608" y="360"/>
                    <a:pt x="1247" y="1"/>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8"/>
            <p:cNvSpPr/>
            <p:nvPr/>
          </p:nvSpPr>
          <p:spPr>
            <a:xfrm>
              <a:off x="8194974" y="2670038"/>
              <a:ext cx="155364" cy="125541"/>
            </a:xfrm>
            <a:custGeom>
              <a:avLst/>
              <a:gdLst/>
              <a:ahLst/>
              <a:cxnLst/>
              <a:rect l="l" t="t" r="r" b="b"/>
              <a:pathLst>
                <a:path w="5621" h="4542" extrusionOk="0">
                  <a:moveTo>
                    <a:pt x="2811" y="0"/>
                  </a:moveTo>
                  <a:cubicBezTo>
                    <a:pt x="1263" y="0"/>
                    <a:pt x="1" y="1261"/>
                    <a:pt x="1" y="2811"/>
                  </a:cubicBezTo>
                  <a:cubicBezTo>
                    <a:pt x="1" y="3467"/>
                    <a:pt x="236" y="4063"/>
                    <a:pt x="614" y="4541"/>
                  </a:cubicBezTo>
                  <a:cubicBezTo>
                    <a:pt x="830" y="4224"/>
                    <a:pt x="1196" y="4017"/>
                    <a:pt x="1606" y="4017"/>
                  </a:cubicBezTo>
                  <a:lnTo>
                    <a:pt x="2810" y="4017"/>
                  </a:lnTo>
                  <a:cubicBezTo>
                    <a:pt x="1924" y="4017"/>
                    <a:pt x="1204" y="3295"/>
                    <a:pt x="1204" y="2412"/>
                  </a:cubicBezTo>
                  <a:cubicBezTo>
                    <a:pt x="1204" y="1527"/>
                    <a:pt x="1925" y="806"/>
                    <a:pt x="2810" y="806"/>
                  </a:cubicBezTo>
                  <a:cubicBezTo>
                    <a:pt x="3694" y="806"/>
                    <a:pt x="4416" y="1527"/>
                    <a:pt x="4416" y="2412"/>
                  </a:cubicBezTo>
                  <a:cubicBezTo>
                    <a:pt x="4416" y="3295"/>
                    <a:pt x="3694" y="4017"/>
                    <a:pt x="2810" y="4017"/>
                  </a:cubicBezTo>
                  <a:lnTo>
                    <a:pt x="4013" y="4017"/>
                  </a:lnTo>
                  <a:cubicBezTo>
                    <a:pt x="4426" y="4017"/>
                    <a:pt x="4790" y="4226"/>
                    <a:pt x="5006" y="4541"/>
                  </a:cubicBezTo>
                  <a:cubicBezTo>
                    <a:pt x="5384" y="4063"/>
                    <a:pt x="5619" y="3467"/>
                    <a:pt x="5619" y="2811"/>
                  </a:cubicBezTo>
                  <a:cubicBezTo>
                    <a:pt x="5621" y="1261"/>
                    <a:pt x="4360"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8"/>
            <p:cNvSpPr/>
            <p:nvPr/>
          </p:nvSpPr>
          <p:spPr>
            <a:xfrm>
              <a:off x="8228778" y="2803180"/>
              <a:ext cx="87729" cy="22195"/>
            </a:xfrm>
            <a:custGeom>
              <a:avLst/>
              <a:gdLst/>
              <a:ahLst/>
              <a:cxnLst/>
              <a:rect l="l" t="t" r="r" b="b"/>
              <a:pathLst>
                <a:path w="3174" h="803" extrusionOk="0">
                  <a:moveTo>
                    <a:pt x="383" y="0"/>
                  </a:moveTo>
                  <a:cubicBezTo>
                    <a:pt x="194" y="0"/>
                    <a:pt x="44" y="132"/>
                    <a:pt x="0" y="308"/>
                  </a:cubicBezTo>
                  <a:cubicBezTo>
                    <a:pt x="451" y="618"/>
                    <a:pt x="998" y="803"/>
                    <a:pt x="1587" y="803"/>
                  </a:cubicBezTo>
                  <a:cubicBezTo>
                    <a:pt x="2176" y="803"/>
                    <a:pt x="2723" y="619"/>
                    <a:pt x="3174" y="308"/>
                  </a:cubicBezTo>
                  <a:cubicBezTo>
                    <a:pt x="3131" y="132"/>
                    <a:pt x="2980" y="0"/>
                    <a:pt x="2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58"/>
          <p:cNvGrpSpPr/>
          <p:nvPr/>
        </p:nvGrpSpPr>
        <p:grpSpPr>
          <a:xfrm>
            <a:off x="7221991" y="2602679"/>
            <a:ext cx="378723" cy="378806"/>
            <a:chOff x="7221991" y="2602679"/>
            <a:chExt cx="378723" cy="378806"/>
          </a:xfrm>
        </p:grpSpPr>
        <p:sp>
          <p:nvSpPr>
            <p:cNvPr id="8368" name="Google Shape;8368;p58"/>
            <p:cNvSpPr/>
            <p:nvPr/>
          </p:nvSpPr>
          <p:spPr>
            <a:xfrm>
              <a:off x="7466826" y="2655112"/>
              <a:ext cx="60089" cy="60089"/>
            </a:xfrm>
            <a:custGeom>
              <a:avLst/>
              <a:gdLst/>
              <a:ahLst/>
              <a:cxnLst/>
              <a:rect l="l" t="t" r="r" b="b"/>
              <a:pathLst>
                <a:path w="2174" h="2174" extrusionOk="0">
                  <a:moveTo>
                    <a:pt x="0" y="0"/>
                  </a:moveTo>
                  <a:lnTo>
                    <a:pt x="0" y="2174"/>
                  </a:lnTo>
                  <a:lnTo>
                    <a:pt x="2174" y="217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8"/>
            <p:cNvSpPr/>
            <p:nvPr/>
          </p:nvSpPr>
          <p:spPr>
            <a:xfrm>
              <a:off x="7289294" y="2648617"/>
              <a:ext cx="244116" cy="133170"/>
            </a:xfrm>
            <a:custGeom>
              <a:avLst/>
              <a:gdLst/>
              <a:ahLst/>
              <a:cxnLst/>
              <a:rect l="l" t="t" r="r" b="b"/>
              <a:pathLst>
                <a:path w="8832" h="4818" extrusionOk="0">
                  <a:moveTo>
                    <a:pt x="1" y="0"/>
                  </a:moveTo>
                  <a:lnTo>
                    <a:pt x="1" y="4817"/>
                  </a:lnTo>
                  <a:lnTo>
                    <a:pt x="8832" y="4817"/>
                  </a:lnTo>
                  <a:lnTo>
                    <a:pt x="8832" y="3210"/>
                  </a:lnTo>
                  <a:lnTo>
                    <a:pt x="5620" y="3210"/>
                  </a:lnTo>
                  <a:lnTo>
                    <a:pt x="5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8"/>
            <p:cNvSpPr/>
            <p:nvPr/>
          </p:nvSpPr>
          <p:spPr>
            <a:xfrm>
              <a:off x="7267071" y="2803898"/>
              <a:ext cx="288534" cy="133197"/>
            </a:xfrm>
            <a:custGeom>
              <a:avLst/>
              <a:gdLst/>
              <a:ahLst/>
              <a:cxnLst/>
              <a:rect l="l" t="t" r="r" b="b"/>
              <a:pathLst>
                <a:path w="10439" h="4819" extrusionOk="0">
                  <a:moveTo>
                    <a:pt x="6424" y="1606"/>
                  </a:moveTo>
                  <a:lnTo>
                    <a:pt x="6424" y="2410"/>
                  </a:lnTo>
                  <a:lnTo>
                    <a:pt x="4015" y="2410"/>
                  </a:lnTo>
                  <a:lnTo>
                    <a:pt x="4015" y="1606"/>
                  </a:lnTo>
                  <a:close/>
                  <a:moveTo>
                    <a:pt x="0" y="0"/>
                  </a:moveTo>
                  <a:lnTo>
                    <a:pt x="0" y="4819"/>
                  </a:lnTo>
                  <a:lnTo>
                    <a:pt x="10439" y="4819"/>
                  </a:lnTo>
                  <a:lnTo>
                    <a:pt x="104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8"/>
            <p:cNvSpPr/>
            <p:nvPr/>
          </p:nvSpPr>
          <p:spPr>
            <a:xfrm>
              <a:off x="7289294" y="2602679"/>
              <a:ext cx="244116" cy="87619"/>
            </a:xfrm>
            <a:custGeom>
              <a:avLst/>
              <a:gdLst/>
              <a:ahLst/>
              <a:cxnLst/>
              <a:rect l="l" t="t" r="r" b="b"/>
              <a:pathLst>
                <a:path w="8832" h="3170" extrusionOk="0">
                  <a:moveTo>
                    <a:pt x="1" y="1"/>
                  </a:moveTo>
                  <a:lnTo>
                    <a:pt x="1" y="858"/>
                  </a:lnTo>
                  <a:lnTo>
                    <a:pt x="6520" y="858"/>
                  </a:lnTo>
                  <a:lnTo>
                    <a:pt x="8832" y="3170"/>
                  </a:lnTo>
                  <a:lnTo>
                    <a:pt x="88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8"/>
            <p:cNvSpPr/>
            <p:nvPr/>
          </p:nvSpPr>
          <p:spPr>
            <a:xfrm>
              <a:off x="7221991" y="2759564"/>
              <a:ext cx="378723" cy="221922"/>
            </a:xfrm>
            <a:custGeom>
              <a:avLst/>
              <a:gdLst/>
              <a:ahLst/>
              <a:cxnLst/>
              <a:rect l="l" t="t" r="r" b="b"/>
              <a:pathLst>
                <a:path w="13702" h="8029" extrusionOk="0">
                  <a:moveTo>
                    <a:pt x="1" y="0"/>
                  </a:moveTo>
                  <a:lnTo>
                    <a:pt x="1" y="8028"/>
                  </a:lnTo>
                  <a:lnTo>
                    <a:pt x="13702" y="8028"/>
                  </a:lnTo>
                  <a:lnTo>
                    <a:pt x="13702" y="0"/>
                  </a:lnTo>
                  <a:lnTo>
                    <a:pt x="12070" y="0"/>
                  </a:lnTo>
                  <a:lnTo>
                    <a:pt x="12070" y="803"/>
                  </a:lnTo>
                  <a:lnTo>
                    <a:pt x="12872" y="803"/>
                  </a:lnTo>
                  <a:lnTo>
                    <a:pt x="12872" y="7226"/>
                  </a:lnTo>
                  <a:lnTo>
                    <a:pt x="830" y="7226"/>
                  </a:lnTo>
                  <a:lnTo>
                    <a:pt x="830" y="803"/>
                  </a:lnTo>
                  <a:lnTo>
                    <a:pt x="1634" y="803"/>
                  </a:lnTo>
                  <a:lnTo>
                    <a:pt x="16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58"/>
          <p:cNvGrpSpPr/>
          <p:nvPr/>
        </p:nvGrpSpPr>
        <p:grpSpPr>
          <a:xfrm>
            <a:off x="6405781" y="2602679"/>
            <a:ext cx="378751" cy="378751"/>
            <a:chOff x="6405781" y="2602679"/>
            <a:chExt cx="378751" cy="378751"/>
          </a:xfrm>
        </p:grpSpPr>
        <p:sp>
          <p:nvSpPr>
            <p:cNvPr id="8374" name="Google Shape;8374;p58"/>
            <p:cNvSpPr/>
            <p:nvPr/>
          </p:nvSpPr>
          <p:spPr>
            <a:xfrm>
              <a:off x="6405781" y="2780985"/>
              <a:ext cx="45136" cy="22250"/>
            </a:xfrm>
            <a:custGeom>
              <a:avLst/>
              <a:gdLst/>
              <a:ahLst/>
              <a:cxnLst/>
              <a:rect l="l" t="t" r="r" b="b"/>
              <a:pathLst>
                <a:path w="1633" h="805" extrusionOk="0">
                  <a:moveTo>
                    <a:pt x="0" y="0"/>
                  </a:moveTo>
                  <a:lnTo>
                    <a:pt x="0" y="804"/>
                  </a:lnTo>
                  <a:lnTo>
                    <a:pt x="1632" y="804"/>
                  </a:lnTo>
                  <a:lnTo>
                    <a:pt x="16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8"/>
            <p:cNvSpPr/>
            <p:nvPr/>
          </p:nvSpPr>
          <p:spPr>
            <a:xfrm>
              <a:off x="6739396" y="2780985"/>
              <a:ext cx="45136" cy="22250"/>
            </a:xfrm>
            <a:custGeom>
              <a:avLst/>
              <a:gdLst/>
              <a:ahLst/>
              <a:cxnLst/>
              <a:rect l="l" t="t" r="r" b="b"/>
              <a:pathLst>
                <a:path w="1633" h="805" extrusionOk="0">
                  <a:moveTo>
                    <a:pt x="0" y="0"/>
                  </a:moveTo>
                  <a:lnTo>
                    <a:pt x="0" y="804"/>
                  </a:lnTo>
                  <a:lnTo>
                    <a:pt x="1632" y="804"/>
                  </a:lnTo>
                  <a:lnTo>
                    <a:pt x="16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8"/>
            <p:cNvSpPr/>
            <p:nvPr/>
          </p:nvSpPr>
          <p:spPr>
            <a:xfrm>
              <a:off x="6426263" y="2854535"/>
              <a:ext cx="49559" cy="41432"/>
            </a:xfrm>
            <a:custGeom>
              <a:avLst/>
              <a:gdLst/>
              <a:ahLst/>
              <a:cxnLst/>
              <a:rect l="l" t="t" r="r" b="b"/>
              <a:pathLst>
                <a:path w="1793" h="1499" extrusionOk="0">
                  <a:moveTo>
                    <a:pt x="1390" y="0"/>
                  </a:moveTo>
                  <a:lnTo>
                    <a:pt x="0" y="803"/>
                  </a:lnTo>
                  <a:lnTo>
                    <a:pt x="402" y="1499"/>
                  </a:lnTo>
                  <a:lnTo>
                    <a:pt x="1792" y="694"/>
                  </a:lnTo>
                  <a:lnTo>
                    <a:pt x="13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8"/>
            <p:cNvSpPr/>
            <p:nvPr/>
          </p:nvSpPr>
          <p:spPr>
            <a:xfrm>
              <a:off x="6714465" y="2688087"/>
              <a:ext cx="49559" cy="41432"/>
            </a:xfrm>
            <a:custGeom>
              <a:avLst/>
              <a:gdLst/>
              <a:ahLst/>
              <a:cxnLst/>
              <a:rect l="l" t="t" r="r" b="b"/>
              <a:pathLst>
                <a:path w="1793" h="1499" extrusionOk="0">
                  <a:moveTo>
                    <a:pt x="1391" y="0"/>
                  </a:moveTo>
                  <a:lnTo>
                    <a:pt x="1" y="805"/>
                  </a:lnTo>
                  <a:lnTo>
                    <a:pt x="403" y="1499"/>
                  </a:lnTo>
                  <a:lnTo>
                    <a:pt x="1793" y="696"/>
                  </a:lnTo>
                  <a:lnTo>
                    <a:pt x="13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8"/>
            <p:cNvSpPr/>
            <p:nvPr/>
          </p:nvSpPr>
          <p:spPr>
            <a:xfrm>
              <a:off x="6491189" y="2911446"/>
              <a:ext cx="41460" cy="49586"/>
            </a:xfrm>
            <a:custGeom>
              <a:avLst/>
              <a:gdLst/>
              <a:ahLst/>
              <a:cxnLst/>
              <a:rect l="l" t="t" r="r" b="b"/>
              <a:pathLst>
                <a:path w="1500" h="1794" extrusionOk="0">
                  <a:moveTo>
                    <a:pt x="805" y="0"/>
                  </a:moveTo>
                  <a:lnTo>
                    <a:pt x="1" y="1392"/>
                  </a:lnTo>
                  <a:lnTo>
                    <a:pt x="697" y="1794"/>
                  </a:lnTo>
                  <a:lnTo>
                    <a:pt x="1499" y="402"/>
                  </a:lnTo>
                  <a:lnTo>
                    <a:pt x="8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8"/>
            <p:cNvSpPr/>
            <p:nvPr/>
          </p:nvSpPr>
          <p:spPr>
            <a:xfrm>
              <a:off x="6657637" y="2623188"/>
              <a:ext cx="41460" cy="49559"/>
            </a:xfrm>
            <a:custGeom>
              <a:avLst/>
              <a:gdLst/>
              <a:ahLst/>
              <a:cxnLst/>
              <a:rect l="l" t="t" r="r" b="b"/>
              <a:pathLst>
                <a:path w="1500" h="1793" extrusionOk="0">
                  <a:moveTo>
                    <a:pt x="804" y="0"/>
                  </a:moveTo>
                  <a:lnTo>
                    <a:pt x="1" y="1391"/>
                  </a:lnTo>
                  <a:lnTo>
                    <a:pt x="695" y="1792"/>
                  </a:lnTo>
                  <a:lnTo>
                    <a:pt x="1499" y="402"/>
                  </a:lnTo>
                  <a:lnTo>
                    <a:pt x="8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8"/>
            <p:cNvSpPr/>
            <p:nvPr/>
          </p:nvSpPr>
          <p:spPr>
            <a:xfrm>
              <a:off x="6584059" y="2936294"/>
              <a:ext cx="22223" cy="45136"/>
            </a:xfrm>
            <a:custGeom>
              <a:avLst/>
              <a:gdLst/>
              <a:ahLst/>
              <a:cxnLst/>
              <a:rect l="l" t="t" r="r" b="b"/>
              <a:pathLst>
                <a:path w="804" h="1633" extrusionOk="0">
                  <a:moveTo>
                    <a:pt x="0" y="1"/>
                  </a:moveTo>
                  <a:lnTo>
                    <a:pt x="0" y="1633"/>
                  </a:lnTo>
                  <a:lnTo>
                    <a:pt x="803" y="1633"/>
                  </a:lnTo>
                  <a:lnTo>
                    <a:pt x="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8"/>
            <p:cNvSpPr/>
            <p:nvPr/>
          </p:nvSpPr>
          <p:spPr>
            <a:xfrm>
              <a:off x="6584059" y="2602679"/>
              <a:ext cx="22223" cy="45191"/>
            </a:xfrm>
            <a:custGeom>
              <a:avLst/>
              <a:gdLst/>
              <a:ahLst/>
              <a:cxnLst/>
              <a:rect l="l" t="t" r="r" b="b"/>
              <a:pathLst>
                <a:path w="804" h="1635" extrusionOk="0">
                  <a:moveTo>
                    <a:pt x="0" y="1"/>
                  </a:moveTo>
                  <a:lnTo>
                    <a:pt x="0" y="1634"/>
                  </a:lnTo>
                  <a:lnTo>
                    <a:pt x="803" y="1634"/>
                  </a:lnTo>
                  <a:lnTo>
                    <a:pt x="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8"/>
            <p:cNvSpPr/>
            <p:nvPr/>
          </p:nvSpPr>
          <p:spPr>
            <a:xfrm>
              <a:off x="6657637" y="2911363"/>
              <a:ext cx="41460" cy="49559"/>
            </a:xfrm>
            <a:custGeom>
              <a:avLst/>
              <a:gdLst/>
              <a:ahLst/>
              <a:cxnLst/>
              <a:rect l="l" t="t" r="r" b="b"/>
              <a:pathLst>
                <a:path w="1500" h="1793" extrusionOk="0">
                  <a:moveTo>
                    <a:pt x="695" y="0"/>
                  </a:moveTo>
                  <a:lnTo>
                    <a:pt x="1" y="402"/>
                  </a:lnTo>
                  <a:lnTo>
                    <a:pt x="804" y="1792"/>
                  </a:lnTo>
                  <a:lnTo>
                    <a:pt x="1499" y="1392"/>
                  </a:lnTo>
                  <a:lnTo>
                    <a:pt x="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8"/>
            <p:cNvSpPr/>
            <p:nvPr/>
          </p:nvSpPr>
          <p:spPr>
            <a:xfrm>
              <a:off x="6491189" y="2623133"/>
              <a:ext cx="41460" cy="49559"/>
            </a:xfrm>
            <a:custGeom>
              <a:avLst/>
              <a:gdLst/>
              <a:ahLst/>
              <a:cxnLst/>
              <a:rect l="l" t="t" r="r" b="b"/>
              <a:pathLst>
                <a:path w="1500" h="1793" extrusionOk="0">
                  <a:moveTo>
                    <a:pt x="697" y="1"/>
                  </a:moveTo>
                  <a:lnTo>
                    <a:pt x="1" y="403"/>
                  </a:lnTo>
                  <a:lnTo>
                    <a:pt x="805" y="1793"/>
                  </a:lnTo>
                  <a:lnTo>
                    <a:pt x="1499" y="1392"/>
                  </a:lnTo>
                  <a:lnTo>
                    <a:pt x="6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8"/>
            <p:cNvSpPr/>
            <p:nvPr/>
          </p:nvSpPr>
          <p:spPr>
            <a:xfrm>
              <a:off x="6714465" y="2854618"/>
              <a:ext cx="49559" cy="41460"/>
            </a:xfrm>
            <a:custGeom>
              <a:avLst/>
              <a:gdLst/>
              <a:ahLst/>
              <a:cxnLst/>
              <a:rect l="l" t="t" r="r" b="b"/>
              <a:pathLst>
                <a:path w="1793" h="1500" extrusionOk="0">
                  <a:moveTo>
                    <a:pt x="403" y="0"/>
                  </a:moveTo>
                  <a:lnTo>
                    <a:pt x="1" y="696"/>
                  </a:lnTo>
                  <a:lnTo>
                    <a:pt x="1391" y="1500"/>
                  </a:lnTo>
                  <a:lnTo>
                    <a:pt x="1793" y="804"/>
                  </a:lnTo>
                  <a:lnTo>
                    <a:pt x="4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8"/>
            <p:cNvSpPr/>
            <p:nvPr/>
          </p:nvSpPr>
          <p:spPr>
            <a:xfrm>
              <a:off x="6426263" y="2688170"/>
              <a:ext cx="49559" cy="41432"/>
            </a:xfrm>
            <a:custGeom>
              <a:avLst/>
              <a:gdLst/>
              <a:ahLst/>
              <a:cxnLst/>
              <a:rect l="l" t="t" r="r" b="b"/>
              <a:pathLst>
                <a:path w="1793" h="1499" extrusionOk="0">
                  <a:moveTo>
                    <a:pt x="402" y="0"/>
                  </a:moveTo>
                  <a:lnTo>
                    <a:pt x="0" y="694"/>
                  </a:lnTo>
                  <a:lnTo>
                    <a:pt x="1390" y="1499"/>
                  </a:lnTo>
                  <a:lnTo>
                    <a:pt x="1792" y="803"/>
                  </a:lnTo>
                  <a:lnTo>
                    <a:pt x="4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8"/>
            <p:cNvSpPr/>
            <p:nvPr/>
          </p:nvSpPr>
          <p:spPr>
            <a:xfrm>
              <a:off x="6606199" y="2780985"/>
              <a:ext cx="104479" cy="104479"/>
            </a:xfrm>
            <a:custGeom>
              <a:avLst/>
              <a:gdLst/>
              <a:ahLst/>
              <a:cxnLst/>
              <a:rect l="l" t="t" r="r" b="b"/>
              <a:pathLst>
                <a:path w="3780" h="3780" extrusionOk="0">
                  <a:moveTo>
                    <a:pt x="1" y="0"/>
                  </a:moveTo>
                  <a:lnTo>
                    <a:pt x="1" y="3779"/>
                  </a:lnTo>
                  <a:lnTo>
                    <a:pt x="37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8"/>
            <p:cNvSpPr/>
            <p:nvPr/>
          </p:nvSpPr>
          <p:spPr>
            <a:xfrm>
              <a:off x="6479608" y="2780985"/>
              <a:ext cx="104479" cy="104479"/>
            </a:xfrm>
            <a:custGeom>
              <a:avLst/>
              <a:gdLst/>
              <a:ahLst/>
              <a:cxnLst/>
              <a:rect l="l" t="t" r="r" b="b"/>
              <a:pathLst>
                <a:path w="3780" h="3780" extrusionOk="0">
                  <a:moveTo>
                    <a:pt x="0" y="0"/>
                  </a:moveTo>
                  <a:lnTo>
                    <a:pt x="3779" y="3779"/>
                  </a:lnTo>
                  <a:lnTo>
                    <a:pt x="37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8"/>
            <p:cNvSpPr/>
            <p:nvPr/>
          </p:nvSpPr>
          <p:spPr>
            <a:xfrm>
              <a:off x="6606171" y="2714400"/>
              <a:ext cx="106746" cy="44417"/>
            </a:xfrm>
            <a:custGeom>
              <a:avLst/>
              <a:gdLst/>
              <a:ahLst/>
              <a:cxnLst/>
              <a:rect l="l" t="t" r="r" b="b"/>
              <a:pathLst>
                <a:path w="3862" h="1607" extrusionOk="0">
                  <a:moveTo>
                    <a:pt x="0" y="1"/>
                  </a:moveTo>
                  <a:lnTo>
                    <a:pt x="0" y="1606"/>
                  </a:lnTo>
                  <a:lnTo>
                    <a:pt x="3862" y="1606"/>
                  </a:lnTo>
                  <a:lnTo>
                    <a:pt x="30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8"/>
            <p:cNvSpPr/>
            <p:nvPr/>
          </p:nvSpPr>
          <p:spPr>
            <a:xfrm>
              <a:off x="6477314" y="2714400"/>
              <a:ext cx="106773" cy="44417"/>
            </a:xfrm>
            <a:custGeom>
              <a:avLst/>
              <a:gdLst/>
              <a:ahLst/>
              <a:cxnLst/>
              <a:rect l="l" t="t" r="r" b="b"/>
              <a:pathLst>
                <a:path w="3863" h="1607" extrusionOk="0">
                  <a:moveTo>
                    <a:pt x="804" y="1"/>
                  </a:moveTo>
                  <a:lnTo>
                    <a:pt x="1" y="1606"/>
                  </a:lnTo>
                  <a:lnTo>
                    <a:pt x="3862" y="1606"/>
                  </a:lnTo>
                  <a:lnTo>
                    <a:pt x="38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58"/>
          <p:cNvGrpSpPr/>
          <p:nvPr/>
        </p:nvGrpSpPr>
        <p:grpSpPr>
          <a:xfrm>
            <a:off x="5600048" y="2602817"/>
            <a:ext cx="378751" cy="378696"/>
            <a:chOff x="5600048" y="2602817"/>
            <a:chExt cx="378751" cy="378696"/>
          </a:xfrm>
        </p:grpSpPr>
        <p:sp>
          <p:nvSpPr>
            <p:cNvPr id="8391" name="Google Shape;8391;p58"/>
            <p:cNvSpPr/>
            <p:nvPr/>
          </p:nvSpPr>
          <p:spPr>
            <a:xfrm>
              <a:off x="5600048" y="2602817"/>
              <a:ext cx="378751" cy="378696"/>
            </a:xfrm>
            <a:custGeom>
              <a:avLst/>
              <a:gdLst/>
              <a:ahLst/>
              <a:cxnLst/>
              <a:rect l="l" t="t" r="r" b="b"/>
              <a:pathLst>
                <a:path w="13703" h="13701" extrusionOk="0">
                  <a:moveTo>
                    <a:pt x="6851" y="0"/>
                  </a:moveTo>
                  <a:lnTo>
                    <a:pt x="5481" y="1370"/>
                  </a:lnTo>
                  <a:lnTo>
                    <a:pt x="6049" y="1938"/>
                  </a:lnTo>
                  <a:lnTo>
                    <a:pt x="6449" y="1535"/>
                  </a:lnTo>
                  <a:lnTo>
                    <a:pt x="6449" y="2454"/>
                  </a:lnTo>
                  <a:cubicBezTo>
                    <a:pt x="4336" y="2648"/>
                    <a:pt x="2648" y="4336"/>
                    <a:pt x="2456" y="6449"/>
                  </a:cubicBezTo>
                  <a:lnTo>
                    <a:pt x="1537" y="6449"/>
                  </a:lnTo>
                  <a:lnTo>
                    <a:pt x="1938" y="6047"/>
                  </a:lnTo>
                  <a:lnTo>
                    <a:pt x="1371" y="5480"/>
                  </a:lnTo>
                  <a:lnTo>
                    <a:pt x="0" y="6850"/>
                  </a:lnTo>
                  <a:lnTo>
                    <a:pt x="1371" y="8221"/>
                  </a:lnTo>
                  <a:lnTo>
                    <a:pt x="1938" y="7654"/>
                  </a:lnTo>
                  <a:lnTo>
                    <a:pt x="1537" y="7252"/>
                  </a:lnTo>
                  <a:lnTo>
                    <a:pt x="2456" y="7252"/>
                  </a:lnTo>
                  <a:cubicBezTo>
                    <a:pt x="2648" y="9365"/>
                    <a:pt x="4336" y="11053"/>
                    <a:pt x="6449" y="11245"/>
                  </a:cubicBezTo>
                  <a:lnTo>
                    <a:pt x="6449" y="12166"/>
                  </a:lnTo>
                  <a:lnTo>
                    <a:pt x="6049" y="11764"/>
                  </a:lnTo>
                  <a:lnTo>
                    <a:pt x="5481" y="12330"/>
                  </a:lnTo>
                  <a:lnTo>
                    <a:pt x="6851" y="13701"/>
                  </a:lnTo>
                  <a:lnTo>
                    <a:pt x="8222" y="12330"/>
                  </a:lnTo>
                  <a:lnTo>
                    <a:pt x="7656" y="11764"/>
                  </a:lnTo>
                  <a:lnTo>
                    <a:pt x="7253" y="12166"/>
                  </a:lnTo>
                  <a:lnTo>
                    <a:pt x="7253" y="11245"/>
                  </a:lnTo>
                  <a:cubicBezTo>
                    <a:pt x="9367" y="11053"/>
                    <a:pt x="11055" y="9365"/>
                    <a:pt x="11247" y="7252"/>
                  </a:cubicBezTo>
                  <a:lnTo>
                    <a:pt x="12166" y="7252"/>
                  </a:lnTo>
                  <a:lnTo>
                    <a:pt x="11765" y="7654"/>
                  </a:lnTo>
                  <a:lnTo>
                    <a:pt x="12332" y="8221"/>
                  </a:lnTo>
                  <a:lnTo>
                    <a:pt x="13702" y="6850"/>
                  </a:lnTo>
                  <a:lnTo>
                    <a:pt x="12332" y="5478"/>
                  </a:lnTo>
                  <a:lnTo>
                    <a:pt x="11765" y="6046"/>
                  </a:lnTo>
                  <a:lnTo>
                    <a:pt x="12166" y="6446"/>
                  </a:lnTo>
                  <a:lnTo>
                    <a:pt x="11238" y="6446"/>
                  </a:lnTo>
                  <a:cubicBezTo>
                    <a:pt x="11171" y="5711"/>
                    <a:pt x="10933" y="5024"/>
                    <a:pt x="10544" y="4440"/>
                  </a:cubicBezTo>
                  <a:lnTo>
                    <a:pt x="9831" y="4440"/>
                  </a:lnTo>
                  <a:lnTo>
                    <a:pt x="8526" y="5745"/>
                  </a:lnTo>
                  <a:cubicBezTo>
                    <a:pt x="8736" y="6062"/>
                    <a:pt x="8861" y="6439"/>
                    <a:pt x="8861" y="6848"/>
                  </a:cubicBezTo>
                  <a:cubicBezTo>
                    <a:pt x="8861" y="7955"/>
                    <a:pt x="7959" y="8855"/>
                    <a:pt x="6853" y="8855"/>
                  </a:cubicBezTo>
                  <a:cubicBezTo>
                    <a:pt x="5748" y="8855"/>
                    <a:pt x="4846" y="7955"/>
                    <a:pt x="4846" y="6848"/>
                  </a:cubicBezTo>
                  <a:cubicBezTo>
                    <a:pt x="4846" y="5742"/>
                    <a:pt x="5748" y="4842"/>
                    <a:pt x="6853" y="4842"/>
                  </a:cubicBezTo>
                  <a:cubicBezTo>
                    <a:pt x="7261" y="4842"/>
                    <a:pt x="7641" y="4964"/>
                    <a:pt x="7956" y="5175"/>
                  </a:cubicBezTo>
                  <a:lnTo>
                    <a:pt x="9260" y="3870"/>
                  </a:lnTo>
                  <a:lnTo>
                    <a:pt x="9260" y="3157"/>
                  </a:lnTo>
                  <a:cubicBezTo>
                    <a:pt x="8676" y="2770"/>
                    <a:pt x="7989" y="2532"/>
                    <a:pt x="7253" y="2464"/>
                  </a:cubicBezTo>
                  <a:lnTo>
                    <a:pt x="7253" y="1535"/>
                  </a:lnTo>
                  <a:lnTo>
                    <a:pt x="7656" y="1938"/>
                  </a:lnTo>
                  <a:lnTo>
                    <a:pt x="8222" y="1370"/>
                  </a:lnTo>
                  <a:lnTo>
                    <a:pt x="68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8"/>
            <p:cNvSpPr/>
            <p:nvPr/>
          </p:nvSpPr>
          <p:spPr>
            <a:xfrm>
              <a:off x="5756131" y="2758790"/>
              <a:ext cx="66557" cy="66557"/>
            </a:xfrm>
            <a:custGeom>
              <a:avLst/>
              <a:gdLst/>
              <a:ahLst/>
              <a:cxnLst/>
              <a:rect l="l" t="t" r="r" b="b"/>
              <a:pathLst>
                <a:path w="2408" h="2408" extrusionOk="0">
                  <a:moveTo>
                    <a:pt x="1204" y="0"/>
                  </a:moveTo>
                  <a:cubicBezTo>
                    <a:pt x="539" y="0"/>
                    <a:pt x="1" y="539"/>
                    <a:pt x="1" y="1204"/>
                  </a:cubicBezTo>
                  <a:cubicBezTo>
                    <a:pt x="1" y="1867"/>
                    <a:pt x="539" y="2407"/>
                    <a:pt x="1204" y="2407"/>
                  </a:cubicBezTo>
                  <a:cubicBezTo>
                    <a:pt x="1869" y="2407"/>
                    <a:pt x="2408" y="1867"/>
                    <a:pt x="2408" y="1204"/>
                  </a:cubicBezTo>
                  <a:cubicBezTo>
                    <a:pt x="2408" y="1017"/>
                    <a:pt x="2362" y="846"/>
                    <a:pt x="2289" y="690"/>
                  </a:cubicBezTo>
                  <a:lnTo>
                    <a:pt x="1204" y="1775"/>
                  </a:lnTo>
                  <a:lnTo>
                    <a:pt x="633" y="1204"/>
                  </a:lnTo>
                  <a:lnTo>
                    <a:pt x="1718" y="119"/>
                  </a:lnTo>
                  <a:cubicBezTo>
                    <a:pt x="1562" y="44"/>
                    <a:pt x="1388" y="0"/>
                    <a:pt x="1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8"/>
            <p:cNvSpPr/>
            <p:nvPr/>
          </p:nvSpPr>
          <p:spPr>
            <a:xfrm>
              <a:off x="5855966" y="2603619"/>
              <a:ext cx="121948" cy="121920"/>
            </a:xfrm>
            <a:custGeom>
              <a:avLst/>
              <a:gdLst/>
              <a:ahLst/>
              <a:cxnLst/>
              <a:rect l="l" t="t" r="r" b="b"/>
              <a:pathLst>
                <a:path w="4412" h="4411" extrusionOk="0">
                  <a:moveTo>
                    <a:pt x="2223" y="1"/>
                  </a:moveTo>
                  <a:lnTo>
                    <a:pt x="1" y="2221"/>
                  </a:lnTo>
                  <a:lnTo>
                    <a:pt x="1" y="3119"/>
                  </a:lnTo>
                  <a:cubicBezTo>
                    <a:pt x="517" y="3450"/>
                    <a:pt x="961" y="3893"/>
                    <a:pt x="1292" y="4411"/>
                  </a:cubicBezTo>
                  <a:lnTo>
                    <a:pt x="2191" y="4411"/>
                  </a:lnTo>
                  <a:lnTo>
                    <a:pt x="4411" y="2189"/>
                  </a:lnTo>
                  <a:lnTo>
                    <a:pt x="2223" y="2189"/>
                  </a:lnTo>
                  <a:lnTo>
                    <a:pt x="22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58"/>
          <p:cNvGrpSpPr/>
          <p:nvPr/>
        </p:nvGrpSpPr>
        <p:grpSpPr>
          <a:xfrm>
            <a:off x="4783811" y="2602679"/>
            <a:ext cx="378723" cy="369187"/>
            <a:chOff x="4783811" y="2602679"/>
            <a:chExt cx="378723" cy="369187"/>
          </a:xfrm>
        </p:grpSpPr>
        <p:sp>
          <p:nvSpPr>
            <p:cNvPr id="8395" name="Google Shape;8395;p58"/>
            <p:cNvSpPr/>
            <p:nvPr/>
          </p:nvSpPr>
          <p:spPr>
            <a:xfrm>
              <a:off x="4895532" y="2749890"/>
              <a:ext cx="155337" cy="221949"/>
            </a:xfrm>
            <a:custGeom>
              <a:avLst/>
              <a:gdLst/>
              <a:ahLst/>
              <a:cxnLst/>
              <a:rect l="l" t="t" r="r" b="b"/>
              <a:pathLst>
                <a:path w="5620" h="8030" extrusionOk="0">
                  <a:moveTo>
                    <a:pt x="3212" y="1039"/>
                  </a:moveTo>
                  <a:lnTo>
                    <a:pt x="3212" y="4015"/>
                  </a:lnTo>
                  <a:lnTo>
                    <a:pt x="2407" y="4015"/>
                  </a:lnTo>
                  <a:lnTo>
                    <a:pt x="2407" y="2977"/>
                  </a:lnTo>
                  <a:lnTo>
                    <a:pt x="2005" y="3378"/>
                  </a:lnTo>
                  <a:lnTo>
                    <a:pt x="1439" y="2812"/>
                  </a:lnTo>
                  <a:lnTo>
                    <a:pt x="3212" y="1039"/>
                  </a:lnTo>
                  <a:close/>
                  <a:moveTo>
                    <a:pt x="0" y="1"/>
                  </a:moveTo>
                  <a:lnTo>
                    <a:pt x="0" y="8029"/>
                  </a:lnTo>
                  <a:lnTo>
                    <a:pt x="5620" y="8029"/>
                  </a:lnTo>
                  <a:lnTo>
                    <a:pt x="5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8"/>
            <p:cNvSpPr/>
            <p:nvPr/>
          </p:nvSpPr>
          <p:spPr>
            <a:xfrm>
              <a:off x="4907141" y="2602679"/>
              <a:ext cx="132174" cy="125707"/>
            </a:xfrm>
            <a:custGeom>
              <a:avLst/>
              <a:gdLst/>
              <a:ahLst/>
              <a:cxnLst/>
              <a:rect l="l" t="t" r="r" b="b"/>
              <a:pathLst>
                <a:path w="4782" h="4548" extrusionOk="0">
                  <a:moveTo>
                    <a:pt x="2391" y="1"/>
                  </a:moveTo>
                  <a:lnTo>
                    <a:pt x="1651" y="1496"/>
                  </a:lnTo>
                  <a:lnTo>
                    <a:pt x="0" y="1737"/>
                  </a:lnTo>
                  <a:lnTo>
                    <a:pt x="1195" y="2902"/>
                  </a:lnTo>
                  <a:lnTo>
                    <a:pt x="911" y="4548"/>
                  </a:lnTo>
                  <a:lnTo>
                    <a:pt x="911" y="4548"/>
                  </a:lnTo>
                  <a:lnTo>
                    <a:pt x="2389" y="3771"/>
                  </a:lnTo>
                  <a:lnTo>
                    <a:pt x="3866" y="4548"/>
                  </a:lnTo>
                  <a:lnTo>
                    <a:pt x="3587" y="2902"/>
                  </a:lnTo>
                  <a:lnTo>
                    <a:pt x="4782" y="1737"/>
                  </a:lnTo>
                  <a:lnTo>
                    <a:pt x="3131" y="1496"/>
                  </a:lnTo>
                  <a:lnTo>
                    <a:pt x="23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8"/>
            <p:cNvSpPr/>
            <p:nvPr/>
          </p:nvSpPr>
          <p:spPr>
            <a:xfrm>
              <a:off x="4783811" y="2838697"/>
              <a:ext cx="89554" cy="133170"/>
            </a:xfrm>
            <a:custGeom>
              <a:avLst/>
              <a:gdLst/>
              <a:ahLst/>
              <a:cxnLst/>
              <a:rect l="l" t="t" r="r" b="b"/>
              <a:pathLst>
                <a:path w="3240" h="4818" extrusionOk="0">
                  <a:moveTo>
                    <a:pt x="0" y="1"/>
                  </a:moveTo>
                  <a:lnTo>
                    <a:pt x="0" y="4818"/>
                  </a:lnTo>
                  <a:lnTo>
                    <a:pt x="3239" y="4818"/>
                  </a:lnTo>
                  <a:lnTo>
                    <a:pt x="3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8"/>
            <p:cNvSpPr/>
            <p:nvPr/>
          </p:nvSpPr>
          <p:spPr>
            <a:xfrm>
              <a:off x="5073008" y="2883032"/>
              <a:ext cx="89526" cy="88807"/>
            </a:xfrm>
            <a:custGeom>
              <a:avLst/>
              <a:gdLst/>
              <a:ahLst/>
              <a:cxnLst/>
              <a:rect l="l" t="t" r="r" b="b"/>
              <a:pathLst>
                <a:path w="3239" h="3213" extrusionOk="0">
                  <a:moveTo>
                    <a:pt x="0" y="1"/>
                  </a:moveTo>
                  <a:lnTo>
                    <a:pt x="0" y="3212"/>
                  </a:lnTo>
                  <a:lnTo>
                    <a:pt x="3238" y="3212"/>
                  </a:lnTo>
                  <a:lnTo>
                    <a:pt x="32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58"/>
          <p:cNvGrpSpPr/>
          <p:nvPr/>
        </p:nvGrpSpPr>
        <p:grpSpPr>
          <a:xfrm>
            <a:off x="3967602" y="2602679"/>
            <a:ext cx="378723" cy="378806"/>
            <a:chOff x="3967602" y="2602679"/>
            <a:chExt cx="378723" cy="378806"/>
          </a:xfrm>
        </p:grpSpPr>
        <p:sp>
          <p:nvSpPr>
            <p:cNvPr id="8400" name="Google Shape;8400;p58"/>
            <p:cNvSpPr/>
            <p:nvPr/>
          </p:nvSpPr>
          <p:spPr>
            <a:xfrm>
              <a:off x="3967602" y="2602679"/>
              <a:ext cx="378723" cy="44417"/>
            </a:xfrm>
            <a:custGeom>
              <a:avLst/>
              <a:gdLst/>
              <a:ahLst/>
              <a:cxnLst/>
              <a:rect l="l" t="t" r="r" b="b"/>
              <a:pathLst>
                <a:path w="13702" h="1607" extrusionOk="0">
                  <a:moveTo>
                    <a:pt x="1" y="1"/>
                  </a:moveTo>
                  <a:lnTo>
                    <a:pt x="1" y="1606"/>
                  </a:lnTo>
                  <a:lnTo>
                    <a:pt x="13702" y="1606"/>
                  </a:lnTo>
                  <a:lnTo>
                    <a:pt x="137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8"/>
            <p:cNvSpPr/>
            <p:nvPr/>
          </p:nvSpPr>
          <p:spPr>
            <a:xfrm>
              <a:off x="3967602" y="2669291"/>
              <a:ext cx="378723" cy="312194"/>
            </a:xfrm>
            <a:custGeom>
              <a:avLst/>
              <a:gdLst/>
              <a:ahLst/>
              <a:cxnLst/>
              <a:rect l="l" t="t" r="r" b="b"/>
              <a:pathLst>
                <a:path w="13702" h="11295" extrusionOk="0">
                  <a:moveTo>
                    <a:pt x="11268" y="2060"/>
                  </a:moveTo>
                  <a:lnTo>
                    <a:pt x="11268" y="2864"/>
                  </a:lnTo>
                  <a:lnTo>
                    <a:pt x="6450" y="2864"/>
                  </a:lnTo>
                  <a:lnTo>
                    <a:pt x="6450" y="2060"/>
                  </a:lnTo>
                  <a:close/>
                  <a:moveTo>
                    <a:pt x="4965" y="1376"/>
                  </a:moveTo>
                  <a:lnTo>
                    <a:pt x="5531" y="1942"/>
                  </a:lnTo>
                  <a:lnTo>
                    <a:pt x="3641" y="3833"/>
                  </a:lnTo>
                  <a:lnTo>
                    <a:pt x="2555" y="2747"/>
                  </a:lnTo>
                  <a:lnTo>
                    <a:pt x="3123" y="2180"/>
                  </a:lnTo>
                  <a:lnTo>
                    <a:pt x="3641" y="2698"/>
                  </a:lnTo>
                  <a:lnTo>
                    <a:pt x="4965" y="1376"/>
                  </a:lnTo>
                  <a:close/>
                  <a:moveTo>
                    <a:pt x="11268" y="5271"/>
                  </a:moveTo>
                  <a:lnTo>
                    <a:pt x="11268" y="6074"/>
                  </a:lnTo>
                  <a:lnTo>
                    <a:pt x="6450" y="6074"/>
                  </a:lnTo>
                  <a:lnTo>
                    <a:pt x="6450" y="5271"/>
                  </a:lnTo>
                  <a:close/>
                  <a:moveTo>
                    <a:pt x="4965" y="4589"/>
                  </a:moveTo>
                  <a:lnTo>
                    <a:pt x="5531" y="5155"/>
                  </a:lnTo>
                  <a:lnTo>
                    <a:pt x="3641" y="7046"/>
                  </a:lnTo>
                  <a:lnTo>
                    <a:pt x="2555" y="5959"/>
                  </a:lnTo>
                  <a:lnTo>
                    <a:pt x="3123" y="5391"/>
                  </a:lnTo>
                  <a:lnTo>
                    <a:pt x="3641" y="5911"/>
                  </a:lnTo>
                  <a:lnTo>
                    <a:pt x="4965" y="4589"/>
                  </a:lnTo>
                  <a:close/>
                  <a:moveTo>
                    <a:pt x="11268" y="8484"/>
                  </a:moveTo>
                  <a:lnTo>
                    <a:pt x="11268" y="9287"/>
                  </a:lnTo>
                  <a:lnTo>
                    <a:pt x="6450" y="9287"/>
                  </a:lnTo>
                  <a:lnTo>
                    <a:pt x="6450" y="8484"/>
                  </a:lnTo>
                  <a:close/>
                  <a:moveTo>
                    <a:pt x="4965" y="7798"/>
                  </a:moveTo>
                  <a:lnTo>
                    <a:pt x="5531" y="8366"/>
                  </a:lnTo>
                  <a:lnTo>
                    <a:pt x="3641" y="10255"/>
                  </a:lnTo>
                  <a:lnTo>
                    <a:pt x="2555" y="9169"/>
                  </a:lnTo>
                  <a:lnTo>
                    <a:pt x="3123" y="8603"/>
                  </a:lnTo>
                  <a:lnTo>
                    <a:pt x="3641" y="9122"/>
                  </a:lnTo>
                  <a:lnTo>
                    <a:pt x="4965" y="7798"/>
                  </a:lnTo>
                  <a:close/>
                  <a:moveTo>
                    <a:pt x="1" y="1"/>
                  </a:moveTo>
                  <a:lnTo>
                    <a:pt x="1" y="11294"/>
                  </a:lnTo>
                  <a:lnTo>
                    <a:pt x="13702" y="11294"/>
                  </a:lnTo>
                  <a:lnTo>
                    <a:pt x="137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58"/>
          <p:cNvGrpSpPr/>
          <p:nvPr/>
        </p:nvGrpSpPr>
        <p:grpSpPr>
          <a:xfrm>
            <a:off x="3161896" y="2602679"/>
            <a:ext cx="378696" cy="378806"/>
            <a:chOff x="3161896" y="2602679"/>
            <a:chExt cx="378696" cy="378806"/>
          </a:xfrm>
        </p:grpSpPr>
        <p:sp>
          <p:nvSpPr>
            <p:cNvPr id="8403" name="Google Shape;8403;p58"/>
            <p:cNvSpPr/>
            <p:nvPr/>
          </p:nvSpPr>
          <p:spPr>
            <a:xfrm>
              <a:off x="3340146" y="2869737"/>
              <a:ext cx="22195" cy="22223"/>
            </a:xfrm>
            <a:custGeom>
              <a:avLst/>
              <a:gdLst/>
              <a:ahLst/>
              <a:cxnLst/>
              <a:rect l="l" t="t" r="r" b="b"/>
              <a:pathLst>
                <a:path w="803" h="804" extrusionOk="0">
                  <a:moveTo>
                    <a:pt x="401" y="0"/>
                  </a:moveTo>
                  <a:cubicBezTo>
                    <a:pt x="179" y="0"/>
                    <a:pt x="0" y="180"/>
                    <a:pt x="0" y="403"/>
                  </a:cubicBezTo>
                  <a:cubicBezTo>
                    <a:pt x="0" y="624"/>
                    <a:pt x="179" y="803"/>
                    <a:pt x="401" y="803"/>
                  </a:cubicBezTo>
                  <a:cubicBezTo>
                    <a:pt x="622" y="803"/>
                    <a:pt x="803" y="624"/>
                    <a:pt x="803" y="403"/>
                  </a:cubicBezTo>
                  <a:cubicBezTo>
                    <a:pt x="803" y="180"/>
                    <a:pt x="622" y="0"/>
                    <a:pt x="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8"/>
            <p:cNvSpPr/>
            <p:nvPr/>
          </p:nvSpPr>
          <p:spPr>
            <a:xfrm>
              <a:off x="3340146" y="2803180"/>
              <a:ext cx="22195" cy="22195"/>
            </a:xfrm>
            <a:custGeom>
              <a:avLst/>
              <a:gdLst/>
              <a:ahLst/>
              <a:cxnLst/>
              <a:rect l="l" t="t" r="r" b="b"/>
              <a:pathLst>
                <a:path w="803" h="803" extrusionOk="0">
                  <a:moveTo>
                    <a:pt x="401" y="0"/>
                  </a:moveTo>
                  <a:cubicBezTo>
                    <a:pt x="179" y="0"/>
                    <a:pt x="0" y="179"/>
                    <a:pt x="0" y="401"/>
                  </a:cubicBezTo>
                  <a:cubicBezTo>
                    <a:pt x="0" y="622"/>
                    <a:pt x="179" y="803"/>
                    <a:pt x="401" y="803"/>
                  </a:cubicBezTo>
                  <a:cubicBezTo>
                    <a:pt x="622" y="803"/>
                    <a:pt x="803" y="622"/>
                    <a:pt x="803" y="401"/>
                  </a:cubicBezTo>
                  <a:cubicBezTo>
                    <a:pt x="803" y="179"/>
                    <a:pt x="622" y="0"/>
                    <a:pt x="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8"/>
            <p:cNvSpPr/>
            <p:nvPr/>
          </p:nvSpPr>
          <p:spPr>
            <a:xfrm>
              <a:off x="3340146" y="2736567"/>
              <a:ext cx="22195" cy="22250"/>
            </a:xfrm>
            <a:custGeom>
              <a:avLst/>
              <a:gdLst/>
              <a:ahLst/>
              <a:cxnLst/>
              <a:rect l="l" t="t" r="r" b="b"/>
              <a:pathLst>
                <a:path w="803" h="805" extrusionOk="0">
                  <a:moveTo>
                    <a:pt x="401" y="0"/>
                  </a:moveTo>
                  <a:cubicBezTo>
                    <a:pt x="179" y="0"/>
                    <a:pt x="0" y="181"/>
                    <a:pt x="0" y="402"/>
                  </a:cubicBezTo>
                  <a:cubicBezTo>
                    <a:pt x="0" y="624"/>
                    <a:pt x="179" y="804"/>
                    <a:pt x="401" y="804"/>
                  </a:cubicBezTo>
                  <a:cubicBezTo>
                    <a:pt x="622" y="804"/>
                    <a:pt x="803" y="624"/>
                    <a:pt x="803" y="402"/>
                  </a:cubicBezTo>
                  <a:cubicBezTo>
                    <a:pt x="803" y="181"/>
                    <a:pt x="622" y="0"/>
                    <a:pt x="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8"/>
            <p:cNvSpPr/>
            <p:nvPr/>
          </p:nvSpPr>
          <p:spPr>
            <a:xfrm>
              <a:off x="3161896" y="2670038"/>
              <a:ext cx="378696" cy="311448"/>
            </a:xfrm>
            <a:custGeom>
              <a:avLst/>
              <a:gdLst/>
              <a:ahLst/>
              <a:cxnLst/>
              <a:rect l="l" t="t" r="r" b="b"/>
              <a:pathLst>
                <a:path w="13701" h="11268" extrusionOk="0">
                  <a:moveTo>
                    <a:pt x="0" y="0"/>
                  </a:moveTo>
                  <a:lnTo>
                    <a:pt x="0" y="11267"/>
                  </a:lnTo>
                  <a:lnTo>
                    <a:pt x="13701" y="11267"/>
                  </a:lnTo>
                  <a:lnTo>
                    <a:pt x="13701" y="0"/>
                  </a:lnTo>
                  <a:lnTo>
                    <a:pt x="6856" y="0"/>
                  </a:lnTo>
                  <a:cubicBezTo>
                    <a:pt x="8256" y="0"/>
                    <a:pt x="9409" y="1038"/>
                    <a:pt x="9621" y="2382"/>
                  </a:cubicBezTo>
                  <a:lnTo>
                    <a:pt x="11347" y="2382"/>
                  </a:lnTo>
                  <a:lnTo>
                    <a:pt x="11347" y="3185"/>
                  </a:lnTo>
                  <a:lnTo>
                    <a:pt x="9660" y="3185"/>
                  </a:lnTo>
                  <a:lnTo>
                    <a:pt x="9660" y="4791"/>
                  </a:lnTo>
                  <a:lnTo>
                    <a:pt x="11347" y="4791"/>
                  </a:lnTo>
                  <a:lnTo>
                    <a:pt x="11347" y="5595"/>
                  </a:lnTo>
                  <a:lnTo>
                    <a:pt x="9660" y="5595"/>
                  </a:lnTo>
                  <a:lnTo>
                    <a:pt x="9660" y="7199"/>
                  </a:lnTo>
                  <a:lnTo>
                    <a:pt x="11347" y="7199"/>
                  </a:lnTo>
                  <a:lnTo>
                    <a:pt x="11347" y="8003"/>
                  </a:lnTo>
                  <a:lnTo>
                    <a:pt x="9624" y="8003"/>
                  </a:lnTo>
                  <a:cubicBezTo>
                    <a:pt x="9440" y="9376"/>
                    <a:pt x="8273" y="10441"/>
                    <a:pt x="6853" y="10441"/>
                  </a:cubicBezTo>
                  <a:cubicBezTo>
                    <a:pt x="5431" y="10441"/>
                    <a:pt x="4264" y="9376"/>
                    <a:pt x="4080" y="8003"/>
                  </a:cubicBezTo>
                  <a:lnTo>
                    <a:pt x="2435" y="8003"/>
                  </a:lnTo>
                  <a:lnTo>
                    <a:pt x="2435" y="7199"/>
                  </a:lnTo>
                  <a:lnTo>
                    <a:pt x="4039" y="7199"/>
                  </a:lnTo>
                  <a:lnTo>
                    <a:pt x="4039" y="5595"/>
                  </a:lnTo>
                  <a:lnTo>
                    <a:pt x="2435" y="5595"/>
                  </a:lnTo>
                  <a:lnTo>
                    <a:pt x="2435" y="4791"/>
                  </a:lnTo>
                  <a:lnTo>
                    <a:pt x="4039" y="4791"/>
                  </a:lnTo>
                  <a:lnTo>
                    <a:pt x="4039" y="3185"/>
                  </a:lnTo>
                  <a:lnTo>
                    <a:pt x="2435" y="3185"/>
                  </a:lnTo>
                  <a:lnTo>
                    <a:pt x="2435" y="2382"/>
                  </a:lnTo>
                  <a:lnTo>
                    <a:pt x="4086" y="2382"/>
                  </a:lnTo>
                  <a:cubicBezTo>
                    <a:pt x="4296" y="1038"/>
                    <a:pt x="5454" y="0"/>
                    <a:pt x="6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8"/>
            <p:cNvSpPr/>
            <p:nvPr/>
          </p:nvSpPr>
          <p:spPr>
            <a:xfrm>
              <a:off x="3295756" y="2692205"/>
              <a:ext cx="110975" cy="244116"/>
            </a:xfrm>
            <a:custGeom>
              <a:avLst/>
              <a:gdLst/>
              <a:ahLst/>
              <a:cxnLst/>
              <a:rect l="l" t="t" r="r" b="b"/>
              <a:pathLst>
                <a:path w="4015" h="8832" extrusionOk="0">
                  <a:moveTo>
                    <a:pt x="2007" y="805"/>
                  </a:moveTo>
                  <a:cubicBezTo>
                    <a:pt x="2672" y="805"/>
                    <a:pt x="3210" y="1345"/>
                    <a:pt x="3210" y="2009"/>
                  </a:cubicBezTo>
                  <a:cubicBezTo>
                    <a:pt x="3210" y="2674"/>
                    <a:pt x="2672" y="3212"/>
                    <a:pt x="2007" y="3212"/>
                  </a:cubicBezTo>
                  <a:cubicBezTo>
                    <a:pt x="2672" y="3212"/>
                    <a:pt x="3210" y="3752"/>
                    <a:pt x="3210" y="4416"/>
                  </a:cubicBezTo>
                  <a:cubicBezTo>
                    <a:pt x="3210" y="5081"/>
                    <a:pt x="2672" y="5619"/>
                    <a:pt x="2007" y="5619"/>
                  </a:cubicBezTo>
                  <a:cubicBezTo>
                    <a:pt x="2672" y="5619"/>
                    <a:pt x="3210" y="6159"/>
                    <a:pt x="3210" y="6823"/>
                  </a:cubicBezTo>
                  <a:cubicBezTo>
                    <a:pt x="3210" y="7488"/>
                    <a:pt x="2672" y="8026"/>
                    <a:pt x="2007" y="8026"/>
                  </a:cubicBezTo>
                  <a:cubicBezTo>
                    <a:pt x="1343" y="8026"/>
                    <a:pt x="803" y="7488"/>
                    <a:pt x="803" y="6823"/>
                  </a:cubicBezTo>
                  <a:cubicBezTo>
                    <a:pt x="803" y="6160"/>
                    <a:pt x="1342" y="5621"/>
                    <a:pt x="2004" y="5619"/>
                  </a:cubicBezTo>
                  <a:lnTo>
                    <a:pt x="2004" y="5619"/>
                  </a:lnTo>
                  <a:cubicBezTo>
                    <a:pt x="2004" y="5619"/>
                    <a:pt x="2004" y="5619"/>
                    <a:pt x="2004" y="5619"/>
                  </a:cubicBezTo>
                  <a:cubicBezTo>
                    <a:pt x="2005" y="5619"/>
                    <a:pt x="2006" y="5619"/>
                    <a:pt x="2007" y="5619"/>
                  </a:cubicBezTo>
                  <a:cubicBezTo>
                    <a:pt x="2006" y="5619"/>
                    <a:pt x="2005" y="5619"/>
                    <a:pt x="2004" y="5619"/>
                  </a:cubicBezTo>
                  <a:lnTo>
                    <a:pt x="2004" y="5619"/>
                  </a:lnTo>
                  <a:cubicBezTo>
                    <a:pt x="1342" y="5619"/>
                    <a:pt x="803" y="5080"/>
                    <a:pt x="803" y="4416"/>
                  </a:cubicBezTo>
                  <a:cubicBezTo>
                    <a:pt x="803" y="3752"/>
                    <a:pt x="1343" y="3212"/>
                    <a:pt x="2007" y="3212"/>
                  </a:cubicBezTo>
                  <a:cubicBezTo>
                    <a:pt x="1343" y="3212"/>
                    <a:pt x="803" y="2674"/>
                    <a:pt x="803" y="2009"/>
                  </a:cubicBezTo>
                  <a:cubicBezTo>
                    <a:pt x="803" y="1345"/>
                    <a:pt x="1343" y="805"/>
                    <a:pt x="2007" y="805"/>
                  </a:cubicBezTo>
                  <a:close/>
                  <a:moveTo>
                    <a:pt x="2007" y="1"/>
                  </a:moveTo>
                  <a:cubicBezTo>
                    <a:pt x="902" y="1"/>
                    <a:pt x="0" y="901"/>
                    <a:pt x="0" y="2007"/>
                  </a:cubicBezTo>
                  <a:lnTo>
                    <a:pt x="0" y="6826"/>
                  </a:lnTo>
                  <a:cubicBezTo>
                    <a:pt x="0" y="7931"/>
                    <a:pt x="902" y="8832"/>
                    <a:pt x="2007" y="8832"/>
                  </a:cubicBezTo>
                  <a:cubicBezTo>
                    <a:pt x="3113" y="8832"/>
                    <a:pt x="4015" y="7931"/>
                    <a:pt x="4015" y="6826"/>
                  </a:cubicBezTo>
                  <a:lnTo>
                    <a:pt x="4015" y="2007"/>
                  </a:lnTo>
                  <a:cubicBezTo>
                    <a:pt x="4015" y="901"/>
                    <a:pt x="3113" y="1"/>
                    <a:pt x="2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8"/>
            <p:cNvSpPr/>
            <p:nvPr/>
          </p:nvSpPr>
          <p:spPr>
            <a:xfrm>
              <a:off x="3161896" y="2602679"/>
              <a:ext cx="378696" cy="45191"/>
            </a:xfrm>
            <a:custGeom>
              <a:avLst/>
              <a:gdLst/>
              <a:ahLst/>
              <a:cxnLst/>
              <a:rect l="l" t="t" r="r" b="b"/>
              <a:pathLst>
                <a:path w="13701" h="1635" extrusionOk="0">
                  <a:moveTo>
                    <a:pt x="0" y="1"/>
                  </a:moveTo>
                  <a:lnTo>
                    <a:pt x="0" y="1634"/>
                  </a:lnTo>
                  <a:lnTo>
                    <a:pt x="13701" y="1634"/>
                  </a:lnTo>
                  <a:lnTo>
                    <a:pt x="137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58"/>
          <p:cNvGrpSpPr/>
          <p:nvPr/>
        </p:nvGrpSpPr>
        <p:grpSpPr>
          <a:xfrm>
            <a:off x="7221991" y="2006291"/>
            <a:ext cx="378723" cy="378696"/>
            <a:chOff x="7221991" y="2006291"/>
            <a:chExt cx="378723" cy="378696"/>
          </a:xfrm>
        </p:grpSpPr>
        <p:sp>
          <p:nvSpPr>
            <p:cNvPr id="8410" name="Google Shape;8410;p58"/>
            <p:cNvSpPr/>
            <p:nvPr/>
          </p:nvSpPr>
          <p:spPr>
            <a:xfrm>
              <a:off x="7344767" y="2074672"/>
              <a:ext cx="43257" cy="43284"/>
            </a:xfrm>
            <a:custGeom>
              <a:avLst/>
              <a:gdLst/>
              <a:ahLst/>
              <a:cxnLst/>
              <a:rect l="l" t="t" r="r" b="b"/>
              <a:pathLst>
                <a:path w="1565" h="1566" extrusionOk="0">
                  <a:moveTo>
                    <a:pt x="0" y="1"/>
                  </a:moveTo>
                  <a:lnTo>
                    <a:pt x="0" y="1565"/>
                  </a:lnTo>
                  <a:lnTo>
                    <a:pt x="1565" y="1565"/>
                  </a:lnTo>
                  <a:cubicBezTo>
                    <a:pt x="1406" y="780"/>
                    <a:pt x="785" y="16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8"/>
            <p:cNvSpPr/>
            <p:nvPr/>
          </p:nvSpPr>
          <p:spPr>
            <a:xfrm>
              <a:off x="7221991" y="2006291"/>
              <a:ext cx="378723" cy="311420"/>
            </a:xfrm>
            <a:custGeom>
              <a:avLst/>
              <a:gdLst/>
              <a:ahLst/>
              <a:cxnLst/>
              <a:rect l="l" t="t" r="r" b="b"/>
              <a:pathLst>
                <a:path w="13702" h="11267" extrusionOk="0">
                  <a:moveTo>
                    <a:pt x="11667" y="1631"/>
                  </a:moveTo>
                  <a:lnTo>
                    <a:pt x="11667" y="2435"/>
                  </a:lnTo>
                  <a:lnTo>
                    <a:pt x="7653" y="2435"/>
                  </a:lnTo>
                  <a:lnTo>
                    <a:pt x="7653" y="1631"/>
                  </a:lnTo>
                  <a:close/>
                  <a:moveTo>
                    <a:pt x="11667" y="3236"/>
                  </a:moveTo>
                  <a:lnTo>
                    <a:pt x="11667" y="4039"/>
                  </a:lnTo>
                  <a:lnTo>
                    <a:pt x="7653" y="4039"/>
                  </a:lnTo>
                  <a:lnTo>
                    <a:pt x="7653" y="3236"/>
                  </a:lnTo>
                  <a:close/>
                  <a:moveTo>
                    <a:pt x="4041" y="1631"/>
                  </a:moveTo>
                  <a:cubicBezTo>
                    <a:pt x="5590" y="1631"/>
                    <a:pt x="6852" y="2892"/>
                    <a:pt x="6852" y="4441"/>
                  </a:cubicBezTo>
                  <a:cubicBezTo>
                    <a:pt x="6852" y="5991"/>
                    <a:pt x="5591" y="7252"/>
                    <a:pt x="4041" y="7252"/>
                  </a:cubicBezTo>
                  <a:cubicBezTo>
                    <a:pt x="2493" y="7252"/>
                    <a:pt x="1231" y="5991"/>
                    <a:pt x="1231" y="4441"/>
                  </a:cubicBezTo>
                  <a:cubicBezTo>
                    <a:pt x="1231" y="2893"/>
                    <a:pt x="2490" y="1631"/>
                    <a:pt x="4041" y="1631"/>
                  </a:cubicBezTo>
                  <a:close/>
                  <a:moveTo>
                    <a:pt x="6048" y="8053"/>
                  </a:moveTo>
                  <a:lnTo>
                    <a:pt x="6048" y="8858"/>
                  </a:lnTo>
                  <a:lnTo>
                    <a:pt x="2034" y="8858"/>
                  </a:lnTo>
                  <a:lnTo>
                    <a:pt x="2034" y="8053"/>
                  </a:lnTo>
                  <a:close/>
                  <a:moveTo>
                    <a:pt x="8456" y="8053"/>
                  </a:moveTo>
                  <a:lnTo>
                    <a:pt x="8456" y="9659"/>
                  </a:lnTo>
                  <a:lnTo>
                    <a:pt x="7653" y="9659"/>
                  </a:lnTo>
                  <a:lnTo>
                    <a:pt x="7653" y="8053"/>
                  </a:lnTo>
                  <a:close/>
                  <a:moveTo>
                    <a:pt x="10062" y="4842"/>
                  </a:moveTo>
                  <a:lnTo>
                    <a:pt x="10062" y="9659"/>
                  </a:lnTo>
                  <a:lnTo>
                    <a:pt x="9259" y="9659"/>
                  </a:lnTo>
                  <a:lnTo>
                    <a:pt x="9259" y="4842"/>
                  </a:lnTo>
                  <a:close/>
                  <a:moveTo>
                    <a:pt x="11667" y="6449"/>
                  </a:moveTo>
                  <a:lnTo>
                    <a:pt x="11667" y="9659"/>
                  </a:lnTo>
                  <a:lnTo>
                    <a:pt x="10863" y="9659"/>
                  </a:lnTo>
                  <a:lnTo>
                    <a:pt x="10863" y="6449"/>
                  </a:lnTo>
                  <a:close/>
                  <a:moveTo>
                    <a:pt x="1" y="0"/>
                  </a:moveTo>
                  <a:lnTo>
                    <a:pt x="1" y="11266"/>
                  </a:lnTo>
                  <a:lnTo>
                    <a:pt x="13702" y="11266"/>
                  </a:lnTo>
                  <a:lnTo>
                    <a:pt x="137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8"/>
            <p:cNvSpPr/>
            <p:nvPr/>
          </p:nvSpPr>
          <p:spPr>
            <a:xfrm>
              <a:off x="7278183" y="2074672"/>
              <a:ext cx="109897" cy="109897"/>
            </a:xfrm>
            <a:custGeom>
              <a:avLst/>
              <a:gdLst/>
              <a:ahLst/>
              <a:cxnLst/>
              <a:rect l="l" t="t" r="r" b="b"/>
              <a:pathLst>
                <a:path w="3976" h="3976" extrusionOk="0">
                  <a:moveTo>
                    <a:pt x="1606" y="1"/>
                  </a:moveTo>
                  <a:cubicBezTo>
                    <a:pt x="690" y="187"/>
                    <a:pt x="1" y="999"/>
                    <a:pt x="1" y="1967"/>
                  </a:cubicBezTo>
                  <a:cubicBezTo>
                    <a:pt x="1" y="3074"/>
                    <a:pt x="902" y="3975"/>
                    <a:pt x="2008" y="3975"/>
                  </a:cubicBezTo>
                  <a:cubicBezTo>
                    <a:pt x="2977" y="3975"/>
                    <a:pt x="3787" y="3285"/>
                    <a:pt x="3975" y="2370"/>
                  </a:cubicBezTo>
                  <a:lnTo>
                    <a:pt x="1606" y="2370"/>
                  </a:lnTo>
                  <a:lnTo>
                    <a:pt x="16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8"/>
            <p:cNvSpPr/>
            <p:nvPr/>
          </p:nvSpPr>
          <p:spPr>
            <a:xfrm>
              <a:off x="7322600" y="2339823"/>
              <a:ext cx="177559" cy="45164"/>
            </a:xfrm>
            <a:custGeom>
              <a:avLst/>
              <a:gdLst/>
              <a:ahLst/>
              <a:cxnLst/>
              <a:rect l="l" t="t" r="r" b="b"/>
              <a:pathLst>
                <a:path w="6424" h="1634" extrusionOk="0">
                  <a:moveTo>
                    <a:pt x="1606" y="0"/>
                  </a:moveTo>
                  <a:lnTo>
                    <a:pt x="1606" y="830"/>
                  </a:lnTo>
                  <a:lnTo>
                    <a:pt x="1" y="830"/>
                  </a:lnTo>
                  <a:lnTo>
                    <a:pt x="1" y="1634"/>
                  </a:lnTo>
                  <a:lnTo>
                    <a:pt x="6423" y="1634"/>
                  </a:lnTo>
                  <a:lnTo>
                    <a:pt x="6423" y="830"/>
                  </a:lnTo>
                  <a:lnTo>
                    <a:pt x="4819" y="830"/>
                  </a:lnTo>
                  <a:lnTo>
                    <a:pt x="48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58"/>
          <p:cNvGrpSpPr/>
          <p:nvPr/>
        </p:nvGrpSpPr>
        <p:grpSpPr>
          <a:xfrm>
            <a:off x="2345659" y="2602569"/>
            <a:ext cx="378779" cy="337401"/>
            <a:chOff x="2345659" y="2602569"/>
            <a:chExt cx="378779" cy="337401"/>
          </a:xfrm>
        </p:grpSpPr>
        <p:sp>
          <p:nvSpPr>
            <p:cNvPr id="8415" name="Google Shape;8415;p58"/>
            <p:cNvSpPr/>
            <p:nvPr/>
          </p:nvSpPr>
          <p:spPr>
            <a:xfrm>
              <a:off x="2345659" y="2602569"/>
              <a:ext cx="359569" cy="204315"/>
            </a:xfrm>
            <a:custGeom>
              <a:avLst/>
              <a:gdLst/>
              <a:ahLst/>
              <a:cxnLst/>
              <a:rect l="l" t="t" r="r" b="b"/>
              <a:pathLst>
                <a:path w="13009" h="7392" extrusionOk="0">
                  <a:moveTo>
                    <a:pt x="11639" y="0"/>
                  </a:moveTo>
                  <a:lnTo>
                    <a:pt x="11071" y="567"/>
                  </a:lnTo>
                  <a:lnTo>
                    <a:pt x="11473" y="968"/>
                  </a:lnTo>
                  <a:lnTo>
                    <a:pt x="8025" y="968"/>
                  </a:lnTo>
                  <a:lnTo>
                    <a:pt x="8025" y="3378"/>
                  </a:lnTo>
                  <a:lnTo>
                    <a:pt x="4816" y="3378"/>
                  </a:lnTo>
                  <a:lnTo>
                    <a:pt x="4816" y="4982"/>
                  </a:lnTo>
                  <a:lnTo>
                    <a:pt x="1604" y="4982"/>
                  </a:lnTo>
                  <a:lnTo>
                    <a:pt x="1604" y="6587"/>
                  </a:lnTo>
                  <a:lnTo>
                    <a:pt x="0" y="6587"/>
                  </a:lnTo>
                  <a:lnTo>
                    <a:pt x="0" y="7392"/>
                  </a:lnTo>
                  <a:lnTo>
                    <a:pt x="2409" y="7392"/>
                  </a:lnTo>
                  <a:lnTo>
                    <a:pt x="2409" y="5786"/>
                  </a:lnTo>
                  <a:lnTo>
                    <a:pt x="5619" y="5786"/>
                  </a:lnTo>
                  <a:lnTo>
                    <a:pt x="5619" y="4180"/>
                  </a:lnTo>
                  <a:lnTo>
                    <a:pt x="8830" y="4180"/>
                  </a:lnTo>
                  <a:lnTo>
                    <a:pt x="8830" y="1772"/>
                  </a:lnTo>
                  <a:lnTo>
                    <a:pt x="11473" y="1772"/>
                  </a:lnTo>
                  <a:lnTo>
                    <a:pt x="11071" y="2174"/>
                  </a:lnTo>
                  <a:lnTo>
                    <a:pt x="11639" y="2741"/>
                  </a:lnTo>
                  <a:lnTo>
                    <a:pt x="13008" y="1370"/>
                  </a:lnTo>
                  <a:lnTo>
                    <a:pt x="116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8"/>
            <p:cNvSpPr/>
            <p:nvPr/>
          </p:nvSpPr>
          <p:spPr>
            <a:xfrm>
              <a:off x="2345742" y="2695881"/>
              <a:ext cx="378696" cy="244089"/>
            </a:xfrm>
            <a:custGeom>
              <a:avLst/>
              <a:gdLst/>
              <a:ahLst/>
              <a:cxnLst/>
              <a:rect l="l" t="t" r="r" b="b"/>
              <a:pathLst>
                <a:path w="13701" h="8831" extrusionOk="0">
                  <a:moveTo>
                    <a:pt x="9633" y="0"/>
                  </a:moveTo>
                  <a:lnTo>
                    <a:pt x="9633" y="2"/>
                  </a:lnTo>
                  <a:lnTo>
                    <a:pt x="9633" y="1607"/>
                  </a:lnTo>
                  <a:lnTo>
                    <a:pt x="6421" y="1607"/>
                  </a:lnTo>
                  <a:lnTo>
                    <a:pt x="6421" y="3211"/>
                  </a:lnTo>
                  <a:lnTo>
                    <a:pt x="3211" y="3211"/>
                  </a:lnTo>
                  <a:lnTo>
                    <a:pt x="3211" y="4817"/>
                  </a:lnTo>
                  <a:lnTo>
                    <a:pt x="0" y="4817"/>
                  </a:lnTo>
                  <a:lnTo>
                    <a:pt x="0" y="8831"/>
                  </a:lnTo>
                  <a:lnTo>
                    <a:pt x="13701" y="8831"/>
                  </a:lnTo>
                  <a:lnTo>
                    <a:pt x="137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58"/>
          <p:cNvGrpSpPr/>
          <p:nvPr/>
        </p:nvGrpSpPr>
        <p:grpSpPr>
          <a:xfrm>
            <a:off x="8038200" y="2006236"/>
            <a:ext cx="378696" cy="378751"/>
            <a:chOff x="8038200" y="2006236"/>
            <a:chExt cx="378696" cy="378751"/>
          </a:xfrm>
        </p:grpSpPr>
        <p:sp>
          <p:nvSpPr>
            <p:cNvPr id="8418" name="Google Shape;8418;p58"/>
            <p:cNvSpPr/>
            <p:nvPr/>
          </p:nvSpPr>
          <p:spPr>
            <a:xfrm>
              <a:off x="8038200" y="2316909"/>
              <a:ext cx="378696" cy="68077"/>
            </a:xfrm>
            <a:custGeom>
              <a:avLst/>
              <a:gdLst/>
              <a:ahLst/>
              <a:cxnLst/>
              <a:rect l="l" t="t" r="r" b="b"/>
              <a:pathLst>
                <a:path w="13701" h="2463" extrusionOk="0">
                  <a:moveTo>
                    <a:pt x="0" y="0"/>
                  </a:moveTo>
                  <a:lnTo>
                    <a:pt x="0" y="2463"/>
                  </a:lnTo>
                  <a:lnTo>
                    <a:pt x="13701" y="2463"/>
                  </a:lnTo>
                  <a:lnTo>
                    <a:pt x="137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8"/>
            <p:cNvSpPr/>
            <p:nvPr/>
          </p:nvSpPr>
          <p:spPr>
            <a:xfrm>
              <a:off x="8105503" y="2239296"/>
              <a:ext cx="244116" cy="55473"/>
            </a:xfrm>
            <a:custGeom>
              <a:avLst/>
              <a:gdLst/>
              <a:ahLst/>
              <a:cxnLst/>
              <a:rect l="l" t="t" r="r" b="b"/>
              <a:pathLst>
                <a:path w="8832" h="2007" extrusionOk="0">
                  <a:moveTo>
                    <a:pt x="0" y="1"/>
                  </a:moveTo>
                  <a:lnTo>
                    <a:pt x="0" y="2007"/>
                  </a:lnTo>
                  <a:lnTo>
                    <a:pt x="8831" y="2007"/>
                  </a:lnTo>
                  <a:lnTo>
                    <a:pt x="88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8"/>
            <p:cNvSpPr/>
            <p:nvPr/>
          </p:nvSpPr>
          <p:spPr>
            <a:xfrm>
              <a:off x="8149865" y="2006236"/>
              <a:ext cx="221977" cy="210866"/>
            </a:xfrm>
            <a:custGeom>
              <a:avLst/>
              <a:gdLst/>
              <a:ahLst/>
              <a:cxnLst/>
              <a:rect l="l" t="t" r="r" b="b"/>
              <a:pathLst>
                <a:path w="8031" h="7629" extrusionOk="0">
                  <a:moveTo>
                    <a:pt x="2409" y="1"/>
                  </a:moveTo>
                  <a:lnTo>
                    <a:pt x="2409" y="5619"/>
                  </a:lnTo>
                  <a:lnTo>
                    <a:pt x="1" y="5619"/>
                  </a:lnTo>
                  <a:lnTo>
                    <a:pt x="1" y="7628"/>
                  </a:lnTo>
                  <a:lnTo>
                    <a:pt x="5619" y="7628"/>
                  </a:lnTo>
                  <a:lnTo>
                    <a:pt x="5619" y="5622"/>
                  </a:lnTo>
                  <a:lnTo>
                    <a:pt x="3212" y="5622"/>
                  </a:lnTo>
                  <a:lnTo>
                    <a:pt x="3212" y="3445"/>
                  </a:lnTo>
                  <a:cubicBezTo>
                    <a:pt x="3403" y="3347"/>
                    <a:pt x="3717" y="3212"/>
                    <a:pt x="4016" y="3212"/>
                  </a:cubicBezTo>
                  <a:cubicBezTo>
                    <a:pt x="4405" y="3212"/>
                    <a:pt x="4859" y="3454"/>
                    <a:pt x="4998" y="3547"/>
                  </a:cubicBezTo>
                  <a:cubicBezTo>
                    <a:pt x="5069" y="3594"/>
                    <a:pt x="5720" y="4016"/>
                    <a:pt x="6425" y="4016"/>
                  </a:cubicBezTo>
                  <a:cubicBezTo>
                    <a:pt x="7024" y="4016"/>
                    <a:pt x="7527" y="3755"/>
                    <a:pt x="8030" y="3428"/>
                  </a:cubicBezTo>
                  <a:lnTo>
                    <a:pt x="8030" y="54"/>
                  </a:lnTo>
                  <a:lnTo>
                    <a:pt x="7407" y="470"/>
                  </a:lnTo>
                  <a:cubicBezTo>
                    <a:pt x="7401" y="473"/>
                    <a:pt x="6893" y="804"/>
                    <a:pt x="6425" y="804"/>
                  </a:cubicBezTo>
                  <a:cubicBezTo>
                    <a:pt x="6036" y="804"/>
                    <a:pt x="5582" y="561"/>
                    <a:pt x="5443" y="470"/>
                  </a:cubicBezTo>
                  <a:cubicBezTo>
                    <a:pt x="5372" y="422"/>
                    <a:pt x="4721" y="1"/>
                    <a:pt x="4016" y="1"/>
                  </a:cubicBezTo>
                  <a:cubicBezTo>
                    <a:pt x="3726" y="1"/>
                    <a:pt x="3450" y="71"/>
                    <a:pt x="3212" y="159"/>
                  </a:cubicBezTo>
                  <a:lnTo>
                    <a:pt x="3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58"/>
          <p:cNvGrpSpPr/>
          <p:nvPr/>
        </p:nvGrpSpPr>
        <p:grpSpPr>
          <a:xfrm>
            <a:off x="1529450" y="2602679"/>
            <a:ext cx="378751" cy="378751"/>
            <a:chOff x="1529450" y="2602679"/>
            <a:chExt cx="378751" cy="378751"/>
          </a:xfrm>
        </p:grpSpPr>
        <p:sp>
          <p:nvSpPr>
            <p:cNvPr id="8422" name="Google Shape;8422;p58"/>
            <p:cNvSpPr/>
            <p:nvPr/>
          </p:nvSpPr>
          <p:spPr>
            <a:xfrm>
              <a:off x="1618229" y="2857934"/>
              <a:ext cx="35517" cy="47320"/>
            </a:xfrm>
            <a:custGeom>
              <a:avLst/>
              <a:gdLst/>
              <a:ahLst/>
              <a:cxnLst/>
              <a:rect l="l" t="t" r="r" b="b"/>
              <a:pathLst>
                <a:path w="1285" h="1712" extrusionOk="0">
                  <a:moveTo>
                    <a:pt x="0" y="0"/>
                  </a:moveTo>
                  <a:lnTo>
                    <a:pt x="0" y="1712"/>
                  </a:lnTo>
                  <a:lnTo>
                    <a:pt x="1284" y="85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8"/>
            <p:cNvSpPr/>
            <p:nvPr/>
          </p:nvSpPr>
          <p:spPr>
            <a:xfrm>
              <a:off x="1529450" y="2781703"/>
              <a:ext cx="199699" cy="199699"/>
            </a:xfrm>
            <a:custGeom>
              <a:avLst/>
              <a:gdLst/>
              <a:ahLst/>
              <a:cxnLst/>
              <a:rect l="l" t="t" r="r" b="b"/>
              <a:pathLst>
                <a:path w="7225" h="7225" extrusionOk="0">
                  <a:moveTo>
                    <a:pt x="2409" y="1257"/>
                  </a:moveTo>
                  <a:lnTo>
                    <a:pt x="5942" y="3613"/>
                  </a:lnTo>
                  <a:lnTo>
                    <a:pt x="2409" y="5968"/>
                  </a:lnTo>
                  <a:lnTo>
                    <a:pt x="2409" y="1257"/>
                  </a:lnTo>
                  <a:close/>
                  <a:moveTo>
                    <a:pt x="1" y="1"/>
                  </a:moveTo>
                  <a:lnTo>
                    <a:pt x="1" y="7224"/>
                  </a:lnTo>
                  <a:lnTo>
                    <a:pt x="7225" y="7224"/>
                  </a:lnTo>
                  <a:lnTo>
                    <a:pt x="72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8"/>
            <p:cNvSpPr/>
            <p:nvPr/>
          </p:nvSpPr>
          <p:spPr>
            <a:xfrm>
              <a:off x="1752864" y="2737341"/>
              <a:ext cx="155337" cy="244089"/>
            </a:xfrm>
            <a:custGeom>
              <a:avLst/>
              <a:gdLst/>
              <a:ahLst/>
              <a:cxnLst/>
              <a:rect l="l" t="t" r="r" b="b"/>
              <a:pathLst>
                <a:path w="5620" h="8831" extrusionOk="0">
                  <a:moveTo>
                    <a:pt x="4013" y="1606"/>
                  </a:moveTo>
                  <a:lnTo>
                    <a:pt x="4013" y="2408"/>
                  </a:lnTo>
                  <a:lnTo>
                    <a:pt x="1604" y="2408"/>
                  </a:lnTo>
                  <a:lnTo>
                    <a:pt x="1604" y="1606"/>
                  </a:lnTo>
                  <a:close/>
                  <a:moveTo>
                    <a:pt x="4013" y="3211"/>
                  </a:moveTo>
                  <a:lnTo>
                    <a:pt x="4013" y="4014"/>
                  </a:lnTo>
                  <a:lnTo>
                    <a:pt x="1604" y="4014"/>
                  </a:lnTo>
                  <a:lnTo>
                    <a:pt x="1604" y="3211"/>
                  </a:lnTo>
                  <a:close/>
                  <a:moveTo>
                    <a:pt x="4013" y="4815"/>
                  </a:moveTo>
                  <a:lnTo>
                    <a:pt x="4013" y="5620"/>
                  </a:lnTo>
                  <a:lnTo>
                    <a:pt x="1604" y="5620"/>
                  </a:lnTo>
                  <a:lnTo>
                    <a:pt x="1604" y="4815"/>
                  </a:lnTo>
                  <a:close/>
                  <a:moveTo>
                    <a:pt x="4013" y="6423"/>
                  </a:moveTo>
                  <a:lnTo>
                    <a:pt x="4013" y="7227"/>
                  </a:lnTo>
                  <a:lnTo>
                    <a:pt x="1604" y="7227"/>
                  </a:lnTo>
                  <a:lnTo>
                    <a:pt x="1604" y="6423"/>
                  </a:lnTo>
                  <a:close/>
                  <a:moveTo>
                    <a:pt x="0" y="0"/>
                  </a:moveTo>
                  <a:lnTo>
                    <a:pt x="0" y="8831"/>
                  </a:lnTo>
                  <a:lnTo>
                    <a:pt x="5620" y="8831"/>
                  </a:lnTo>
                  <a:lnTo>
                    <a:pt x="5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8"/>
            <p:cNvSpPr/>
            <p:nvPr/>
          </p:nvSpPr>
          <p:spPr>
            <a:xfrm>
              <a:off x="1529450" y="2602762"/>
              <a:ext cx="199754" cy="117470"/>
            </a:xfrm>
            <a:custGeom>
              <a:avLst/>
              <a:gdLst/>
              <a:ahLst/>
              <a:cxnLst/>
              <a:rect l="l" t="t" r="r" b="b"/>
              <a:pathLst>
                <a:path w="7227" h="4250" extrusionOk="0">
                  <a:moveTo>
                    <a:pt x="1" y="1"/>
                  </a:moveTo>
                  <a:lnTo>
                    <a:pt x="1" y="4236"/>
                  </a:lnTo>
                  <a:lnTo>
                    <a:pt x="2009" y="2242"/>
                  </a:lnTo>
                  <a:lnTo>
                    <a:pt x="2811" y="3043"/>
                  </a:lnTo>
                  <a:lnTo>
                    <a:pt x="4416" y="1439"/>
                  </a:lnTo>
                  <a:lnTo>
                    <a:pt x="7226" y="4250"/>
                  </a:lnTo>
                  <a:lnTo>
                    <a:pt x="72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8"/>
            <p:cNvSpPr/>
            <p:nvPr/>
          </p:nvSpPr>
          <p:spPr>
            <a:xfrm>
              <a:off x="1529450" y="2673880"/>
              <a:ext cx="199699" cy="84191"/>
            </a:xfrm>
            <a:custGeom>
              <a:avLst/>
              <a:gdLst/>
              <a:ahLst/>
              <a:cxnLst/>
              <a:rect l="l" t="t" r="r" b="b"/>
              <a:pathLst>
                <a:path w="7225" h="3046" extrusionOk="0">
                  <a:moveTo>
                    <a:pt x="4416" y="1"/>
                  </a:moveTo>
                  <a:lnTo>
                    <a:pt x="2811" y="1606"/>
                  </a:lnTo>
                  <a:lnTo>
                    <a:pt x="2007" y="802"/>
                  </a:lnTo>
                  <a:lnTo>
                    <a:pt x="1" y="2794"/>
                  </a:lnTo>
                  <a:lnTo>
                    <a:pt x="1" y="3046"/>
                  </a:lnTo>
                  <a:lnTo>
                    <a:pt x="7225" y="3046"/>
                  </a:lnTo>
                  <a:lnTo>
                    <a:pt x="7225" y="2810"/>
                  </a:lnTo>
                  <a:lnTo>
                    <a:pt x="44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8"/>
            <p:cNvSpPr/>
            <p:nvPr/>
          </p:nvSpPr>
          <p:spPr>
            <a:xfrm>
              <a:off x="1752864" y="2602679"/>
              <a:ext cx="155337" cy="110975"/>
            </a:xfrm>
            <a:custGeom>
              <a:avLst/>
              <a:gdLst/>
              <a:ahLst/>
              <a:cxnLst/>
              <a:rect l="l" t="t" r="r" b="b"/>
              <a:pathLst>
                <a:path w="5620" h="4015" extrusionOk="0">
                  <a:moveTo>
                    <a:pt x="0" y="1"/>
                  </a:moveTo>
                  <a:lnTo>
                    <a:pt x="0" y="4015"/>
                  </a:lnTo>
                  <a:lnTo>
                    <a:pt x="5620" y="4015"/>
                  </a:lnTo>
                  <a:lnTo>
                    <a:pt x="5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58"/>
          <p:cNvGrpSpPr/>
          <p:nvPr/>
        </p:nvGrpSpPr>
        <p:grpSpPr>
          <a:xfrm>
            <a:off x="6405781" y="2006291"/>
            <a:ext cx="378696" cy="378696"/>
            <a:chOff x="6405781" y="2006291"/>
            <a:chExt cx="378696" cy="378696"/>
          </a:xfrm>
        </p:grpSpPr>
        <p:sp>
          <p:nvSpPr>
            <p:cNvPr id="8429" name="Google Shape;8429;p58"/>
            <p:cNvSpPr/>
            <p:nvPr/>
          </p:nvSpPr>
          <p:spPr>
            <a:xfrm>
              <a:off x="6416893" y="2006291"/>
              <a:ext cx="88724" cy="88752"/>
            </a:xfrm>
            <a:custGeom>
              <a:avLst/>
              <a:gdLst/>
              <a:ahLst/>
              <a:cxnLst/>
              <a:rect l="l" t="t" r="r" b="b"/>
              <a:pathLst>
                <a:path w="3210" h="3211" extrusionOk="0">
                  <a:moveTo>
                    <a:pt x="1604" y="0"/>
                  </a:moveTo>
                  <a:cubicBezTo>
                    <a:pt x="721" y="0"/>
                    <a:pt x="0" y="721"/>
                    <a:pt x="0" y="1606"/>
                  </a:cubicBezTo>
                  <a:cubicBezTo>
                    <a:pt x="0" y="2489"/>
                    <a:pt x="719" y="3210"/>
                    <a:pt x="1604" y="3210"/>
                  </a:cubicBezTo>
                  <a:cubicBezTo>
                    <a:pt x="2491" y="3210"/>
                    <a:pt x="3210" y="2489"/>
                    <a:pt x="3210" y="1606"/>
                  </a:cubicBezTo>
                  <a:cubicBezTo>
                    <a:pt x="3210" y="721"/>
                    <a:pt x="2489" y="0"/>
                    <a:pt x="16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8"/>
            <p:cNvSpPr/>
            <p:nvPr/>
          </p:nvSpPr>
          <p:spPr>
            <a:xfrm>
              <a:off x="6405781" y="2095070"/>
              <a:ext cx="110919" cy="88752"/>
            </a:xfrm>
            <a:custGeom>
              <a:avLst/>
              <a:gdLst/>
              <a:ahLst/>
              <a:cxnLst/>
              <a:rect l="l" t="t" r="r" b="b"/>
              <a:pathLst>
                <a:path w="4013" h="3211" extrusionOk="0">
                  <a:moveTo>
                    <a:pt x="1204" y="1"/>
                  </a:moveTo>
                  <a:cubicBezTo>
                    <a:pt x="539" y="1"/>
                    <a:pt x="0" y="540"/>
                    <a:pt x="0" y="1204"/>
                  </a:cubicBezTo>
                  <a:lnTo>
                    <a:pt x="0" y="3211"/>
                  </a:lnTo>
                  <a:lnTo>
                    <a:pt x="4013" y="3211"/>
                  </a:lnTo>
                  <a:lnTo>
                    <a:pt x="4013" y="1204"/>
                  </a:lnTo>
                  <a:cubicBezTo>
                    <a:pt x="4013" y="540"/>
                    <a:pt x="3473" y="1"/>
                    <a:pt x="2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8"/>
            <p:cNvSpPr/>
            <p:nvPr/>
          </p:nvSpPr>
          <p:spPr>
            <a:xfrm>
              <a:off x="6550753" y="2006291"/>
              <a:ext cx="88752" cy="88752"/>
            </a:xfrm>
            <a:custGeom>
              <a:avLst/>
              <a:gdLst/>
              <a:ahLst/>
              <a:cxnLst/>
              <a:rect l="l" t="t" r="r" b="b"/>
              <a:pathLst>
                <a:path w="3211" h="3211" extrusionOk="0">
                  <a:moveTo>
                    <a:pt x="1605" y="0"/>
                  </a:moveTo>
                  <a:cubicBezTo>
                    <a:pt x="721" y="0"/>
                    <a:pt x="0" y="721"/>
                    <a:pt x="0" y="1606"/>
                  </a:cubicBezTo>
                  <a:cubicBezTo>
                    <a:pt x="0" y="2489"/>
                    <a:pt x="720" y="3210"/>
                    <a:pt x="1605" y="3210"/>
                  </a:cubicBezTo>
                  <a:cubicBezTo>
                    <a:pt x="2491" y="3210"/>
                    <a:pt x="3210" y="2489"/>
                    <a:pt x="3210" y="1606"/>
                  </a:cubicBezTo>
                  <a:cubicBezTo>
                    <a:pt x="3210" y="721"/>
                    <a:pt x="2490" y="0"/>
                    <a:pt x="1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8"/>
            <p:cNvSpPr/>
            <p:nvPr/>
          </p:nvSpPr>
          <p:spPr>
            <a:xfrm>
              <a:off x="6539642" y="2095070"/>
              <a:ext cx="110919" cy="88752"/>
            </a:xfrm>
            <a:custGeom>
              <a:avLst/>
              <a:gdLst/>
              <a:ahLst/>
              <a:cxnLst/>
              <a:rect l="l" t="t" r="r" b="b"/>
              <a:pathLst>
                <a:path w="4013" h="3211" extrusionOk="0">
                  <a:moveTo>
                    <a:pt x="1204" y="1"/>
                  </a:moveTo>
                  <a:cubicBezTo>
                    <a:pt x="539" y="1"/>
                    <a:pt x="0" y="540"/>
                    <a:pt x="0" y="1204"/>
                  </a:cubicBezTo>
                  <a:lnTo>
                    <a:pt x="0" y="3211"/>
                  </a:lnTo>
                  <a:lnTo>
                    <a:pt x="4013" y="3211"/>
                  </a:lnTo>
                  <a:lnTo>
                    <a:pt x="4013" y="1204"/>
                  </a:lnTo>
                  <a:cubicBezTo>
                    <a:pt x="4013" y="540"/>
                    <a:pt x="3473" y="1"/>
                    <a:pt x="2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8"/>
            <p:cNvSpPr/>
            <p:nvPr/>
          </p:nvSpPr>
          <p:spPr>
            <a:xfrm>
              <a:off x="6684669" y="2006291"/>
              <a:ext cx="88724" cy="88752"/>
            </a:xfrm>
            <a:custGeom>
              <a:avLst/>
              <a:gdLst/>
              <a:ahLst/>
              <a:cxnLst/>
              <a:rect l="l" t="t" r="r" b="b"/>
              <a:pathLst>
                <a:path w="3210" h="3211" extrusionOk="0">
                  <a:moveTo>
                    <a:pt x="1606" y="0"/>
                  </a:moveTo>
                  <a:cubicBezTo>
                    <a:pt x="721" y="0"/>
                    <a:pt x="0" y="721"/>
                    <a:pt x="0" y="1606"/>
                  </a:cubicBezTo>
                  <a:cubicBezTo>
                    <a:pt x="0" y="2489"/>
                    <a:pt x="719" y="3210"/>
                    <a:pt x="1606" y="3210"/>
                  </a:cubicBezTo>
                  <a:cubicBezTo>
                    <a:pt x="2489" y="3210"/>
                    <a:pt x="3210" y="2489"/>
                    <a:pt x="3210" y="1606"/>
                  </a:cubicBezTo>
                  <a:cubicBezTo>
                    <a:pt x="3210" y="721"/>
                    <a:pt x="2489" y="0"/>
                    <a:pt x="1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8"/>
            <p:cNvSpPr/>
            <p:nvPr/>
          </p:nvSpPr>
          <p:spPr>
            <a:xfrm>
              <a:off x="6673558" y="2095070"/>
              <a:ext cx="110919" cy="88752"/>
            </a:xfrm>
            <a:custGeom>
              <a:avLst/>
              <a:gdLst/>
              <a:ahLst/>
              <a:cxnLst/>
              <a:rect l="l" t="t" r="r" b="b"/>
              <a:pathLst>
                <a:path w="4013" h="3211" extrusionOk="0">
                  <a:moveTo>
                    <a:pt x="1204" y="1"/>
                  </a:moveTo>
                  <a:cubicBezTo>
                    <a:pt x="540" y="1"/>
                    <a:pt x="0" y="540"/>
                    <a:pt x="0" y="1204"/>
                  </a:cubicBezTo>
                  <a:lnTo>
                    <a:pt x="0" y="3211"/>
                  </a:lnTo>
                  <a:lnTo>
                    <a:pt x="4013" y="3211"/>
                  </a:lnTo>
                  <a:lnTo>
                    <a:pt x="4013" y="1204"/>
                  </a:lnTo>
                  <a:cubicBezTo>
                    <a:pt x="4013" y="540"/>
                    <a:pt x="3473" y="1"/>
                    <a:pt x="2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8"/>
            <p:cNvSpPr/>
            <p:nvPr/>
          </p:nvSpPr>
          <p:spPr>
            <a:xfrm>
              <a:off x="6416893" y="2206736"/>
              <a:ext cx="88724" cy="88780"/>
            </a:xfrm>
            <a:custGeom>
              <a:avLst/>
              <a:gdLst/>
              <a:ahLst/>
              <a:cxnLst/>
              <a:rect l="l" t="t" r="r" b="b"/>
              <a:pathLst>
                <a:path w="3210" h="3212" extrusionOk="0">
                  <a:moveTo>
                    <a:pt x="1604" y="0"/>
                  </a:moveTo>
                  <a:cubicBezTo>
                    <a:pt x="721" y="0"/>
                    <a:pt x="0" y="721"/>
                    <a:pt x="0" y="1606"/>
                  </a:cubicBezTo>
                  <a:cubicBezTo>
                    <a:pt x="0" y="2489"/>
                    <a:pt x="719" y="3211"/>
                    <a:pt x="1604" y="3211"/>
                  </a:cubicBezTo>
                  <a:cubicBezTo>
                    <a:pt x="2491" y="3211"/>
                    <a:pt x="3210" y="2489"/>
                    <a:pt x="3210" y="1606"/>
                  </a:cubicBezTo>
                  <a:cubicBezTo>
                    <a:pt x="3210" y="721"/>
                    <a:pt x="2489" y="0"/>
                    <a:pt x="16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8"/>
            <p:cNvSpPr/>
            <p:nvPr/>
          </p:nvSpPr>
          <p:spPr>
            <a:xfrm>
              <a:off x="6405781" y="2295488"/>
              <a:ext cx="110919" cy="89498"/>
            </a:xfrm>
            <a:custGeom>
              <a:avLst/>
              <a:gdLst/>
              <a:ahLst/>
              <a:cxnLst/>
              <a:rect l="l" t="t" r="r" b="b"/>
              <a:pathLst>
                <a:path w="4013" h="3238" extrusionOk="0">
                  <a:moveTo>
                    <a:pt x="1204" y="0"/>
                  </a:moveTo>
                  <a:cubicBezTo>
                    <a:pt x="539" y="0"/>
                    <a:pt x="0" y="539"/>
                    <a:pt x="0" y="1204"/>
                  </a:cubicBezTo>
                  <a:lnTo>
                    <a:pt x="0" y="3238"/>
                  </a:lnTo>
                  <a:lnTo>
                    <a:pt x="4013" y="3238"/>
                  </a:lnTo>
                  <a:lnTo>
                    <a:pt x="4013" y="1204"/>
                  </a:lnTo>
                  <a:cubicBezTo>
                    <a:pt x="4013" y="539"/>
                    <a:pt x="3473" y="0"/>
                    <a:pt x="2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8"/>
            <p:cNvSpPr/>
            <p:nvPr/>
          </p:nvSpPr>
          <p:spPr>
            <a:xfrm>
              <a:off x="6550753" y="2206736"/>
              <a:ext cx="88752" cy="88780"/>
            </a:xfrm>
            <a:custGeom>
              <a:avLst/>
              <a:gdLst/>
              <a:ahLst/>
              <a:cxnLst/>
              <a:rect l="l" t="t" r="r" b="b"/>
              <a:pathLst>
                <a:path w="3211" h="3212" extrusionOk="0">
                  <a:moveTo>
                    <a:pt x="1605" y="0"/>
                  </a:moveTo>
                  <a:cubicBezTo>
                    <a:pt x="721" y="0"/>
                    <a:pt x="0" y="721"/>
                    <a:pt x="0" y="1606"/>
                  </a:cubicBezTo>
                  <a:cubicBezTo>
                    <a:pt x="0" y="2489"/>
                    <a:pt x="720" y="3211"/>
                    <a:pt x="1605" y="3211"/>
                  </a:cubicBezTo>
                  <a:cubicBezTo>
                    <a:pt x="2491" y="3211"/>
                    <a:pt x="3210" y="2489"/>
                    <a:pt x="3210" y="1606"/>
                  </a:cubicBezTo>
                  <a:cubicBezTo>
                    <a:pt x="3210" y="721"/>
                    <a:pt x="2490" y="0"/>
                    <a:pt x="1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8"/>
            <p:cNvSpPr/>
            <p:nvPr/>
          </p:nvSpPr>
          <p:spPr>
            <a:xfrm>
              <a:off x="6539642" y="2295488"/>
              <a:ext cx="110919" cy="89498"/>
            </a:xfrm>
            <a:custGeom>
              <a:avLst/>
              <a:gdLst/>
              <a:ahLst/>
              <a:cxnLst/>
              <a:rect l="l" t="t" r="r" b="b"/>
              <a:pathLst>
                <a:path w="4013" h="3238" extrusionOk="0">
                  <a:moveTo>
                    <a:pt x="1204" y="0"/>
                  </a:moveTo>
                  <a:cubicBezTo>
                    <a:pt x="539" y="0"/>
                    <a:pt x="0" y="539"/>
                    <a:pt x="0" y="1204"/>
                  </a:cubicBezTo>
                  <a:lnTo>
                    <a:pt x="0" y="3238"/>
                  </a:lnTo>
                  <a:lnTo>
                    <a:pt x="4013" y="3238"/>
                  </a:lnTo>
                  <a:lnTo>
                    <a:pt x="4013" y="1204"/>
                  </a:lnTo>
                  <a:cubicBezTo>
                    <a:pt x="4013" y="539"/>
                    <a:pt x="3473" y="0"/>
                    <a:pt x="2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8"/>
            <p:cNvSpPr/>
            <p:nvPr/>
          </p:nvSpPr>
          <p:spPr>
            <a:xfrm>
              <a:off x="6684669" y="2206736"/>
              <a:ext cx="88724" cy="88780"/>
            </a:xfrm>
            <a:custGeom>
              <a:avLst/>
              <a:gdLst/>
              <a:ahLst/>
              <a:cxnLst/>
              <a:rect l="l" t="t" r="r" b="b"/>
              <a:pathLst>
                <a:path w="3210" h="3212" extrusionOk="0">
                  <a:moveTo>
                    <a:pt x="1606" y="0"/>
                  </a:moveTo>
                  <a:cubicBezTo>
                    <a:pt x="721" y="0"/>
                    <a:pt x="0" y="721"/>
                    <a:pt x="0" y="1606"/>
                  </a:cubicBezTo>
                  <a:cubicBezTo>
                    <a:pt x="0" y="2489"/>
                    <a:pt x="719" y="3211"/>
                    <a:pt x="1606" y="3211"/>
                  </a:cubicBezTo>
                  <a:cubicBezTo>
                    <a:pt x="2489" y="3211"/>
                    <a:pt x="3210" y="2489"/>
                    <a:pt x="3210" y="1606"/>
                  </a:cubicBezTo>
                  <a:cubicBezTo>
                    <a:pt x="3210" y="721"/>
                    <a:pt x="2489" y="0"/>
                    <a:pt x="1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8"/>
            <p:cNvSpPr/>
            <p:nvPr/>
          </p:nvSpPr>
          <p:spPr>
            <a:xfrm>
              <a:off x="6673558" y="2295488"/>
              <a:ext cx="110919" cy="89498"/>
            </a:xfrm>
            <a:custGeom>
              <a:avLst/>
              <a:gdLst/>
              <a:ahLst/>
              <a:cxnLst/>
              <a:rect l="l" t="t" r="r" b="b"/>
              <a:pathLst>
                <a:path w="4013" h="3238" extrusionOk="0">
                  <a:moveTo>
                    <a:pt x="1204" y="0"/>
                  </a:moveTo>
                  <a:cubicBezTo>
                    <a:pt x="540" y="0"/>
                    <a:pt x="0" y="539"/>
                    <a:pt x="0" y="1204"/>
                  </a:cubicBezTo>
                  <a:lnTo>
                    <a:pt x="0" y="3238"/>
                  </a:lnTo>
                  <a:lnTo>
                    <a:pt x="4013" y="3238"/>
                  </a:lnTo>
                  <a:lnTo>
                    <a:pt x="4013" y="1204"/>
                  </a:lnTo>
                  <a:cubicBezTo>
                    <a:pt x="4013" y="539"/>
                    <a:pt x="3473" y="0"/>
                    <a:pt x="2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1" name="Google Shape;8441;p58"/>
          <p:cNvGrpSpPr/>
          <p:nvPr/>
        </p:nvGrpSpPr>
        <p:grpSpPr>
          <a:xfrm>
            <a:off x="5599992" y="2006291"/>
            <a:ext cx="378806" cy="378751"/>
            <a:chOff x="5599992" y="2006291"/>
            <a:chExt cx="378806" cy="378751"/>
          </a:xfrm>
        </p:grpSpPr>
        <p:sp>
          <p:nvSpPr>
            <p:cNvPr id="8442" name="Google Shape;8442;p58"/>
            <p:cNvSpPr/>
            <p:nvPr/>
          </p:nvSpPr>
          <p:spPr>
            <a:xfrm>
              <a:off x="5599992" y="2294742"/>
              <a:ext cx="110975" cy="90300"/>
            </a:xfrm>
            <a:custGeom>
              <a:avLst/>
              <a:gdLst/>
              <a:ahLst/>
              <a:cxnLst/>
              <a:rect l="l" t="t" r="r" b="b"/>
              <a:pathLst>
                <a:path w="4015" h="3267" extrusionOk="0">
                  <a:moveTo>
                    <a:pt x="1" y="1"/>
                  </a:moveTo>
                  <a:lnTo>
                    <a:pt x="1" y="3266"/>
                  </a:lnTo>
                  <a:lnTo>
                    <a:pt x="4015" y="3266"/>
                  </a:lnTo>
                  <a:lnTo>
                    <a:pt x="40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8"/>
            <p:cNvSpPr/>
            <p:nvPr/>
          </p:nvSpPr>
          <p:spPr>
            <a:xfrm>
              <a:off x="5733963" y="2294742"/>
              <a:ext cx="110975" cy="90300"/>
            </a:xfrm>
            <a:custGeom>
              <a:avLst/>
              <a:gdLst/>
              <a:ahLst/>
              <a:cxnLst/>
              <a:rect l="l" t="t" r="r" b="b"/>
              <a:pathLst>
                <a:path w="4015" h="3267" extrusionOk="0">
                  <a:moveTo>
                    <a:pt x="0" y="1"/>
                  </a:moveTo>
                  <a:lnTo>
                    <a:pt x="0" y="3266"/>
                  </a:lnTo>
                  <a:lnTo>
                    <a:pt x="4014" y="3266"/>
                  </a:lnTo>
                  <a:lnTo>
                    <a:pt x="40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8"/>
            <p:cNvSpPr/>
            <p:nvPr/>
          </p:nvSpPr>
          <p:spPr>
            <a:xfrm>
              <a:off x="5867824" y="2294742"/>
              <a:ext cx="110975" cy="90300"/>
            </a:xfrm>
            <a:custGeom>
              <a:avLst/>
              <a:gdLst/>
              <a:ahLst/>
              <a:cxnLst/>
              <a:rect l="l" t="t" r="r" b="b"/>
              <a:pathLst>
                <a:path w="4015" h="3267" extrusionOk="0">
                  <a:moveTo>
                    <a:pt x="0" y="1"/>
                  </a:moveTo>
                  <a:lnTo>
                    <a:pt x="0" y="3266"/>
                  </a:lnTo>
                  <a:lnTo>
                    <a:pt x="4014" y="3266"/>
                  </a:lnTo>
                  <a:lnTo>
                    <a:pt x="40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8"/>
            <p:cNvSpPr/>
            <p:nvPr/>
          </p:nvSpPr>
          <p:spPr>
            <a:xfrm>
              <a:off x="5644465" y="2006291"/>
              <a:ext cx="289999" cy="266311"/>
            </a:xfrm>
            <a:custGeom>
              <a:avLst/>
              <a:gdLst/>
              <a:ahLst/>
              <a:cxnLst/>
              <a:rect l="l" t="t" r="r" b="b"/>
              <a:pathLst>
                <a:path w="10492" h="9635" extrusionOk="0">
                  <a:moveTo>
                    <a:pt x="5646" y="1606"/>
                  </a:moveTo>
                  <a:lnTo>
                    <a:pt x="5646" y="3210"/>
                  </a:lnTo>
                  <a:lnTo>
                    <a:pt x="7252" y="3210"/>
                  </a:lnTo>
                  <a:lnTo>
                    <a:pt x="7252" y="4014"/>
                  </a:lnTo>
                  <a:lnTo>
                    <a:pt x="4842" y="4014"/>
                  </a:lnTo>
                  <a:lnTo>
                    <a:pt x="4842" y="1606"/>
                  </a:lnTo>
                  <a:close/>
                  <a:moveTo>
                    <a:pt x="5246" y="0"/>
                  </a:moveTo>
                  <a:cubicBezTo>
                    <a:pt x="3254" y="0"/>
                    <a:pt x="1634" y="1621"/>
                    <a:pt x="1634" y="3612"/>
                  </a:cubicBezTo>
                  <a:cubicBezTo>
                    <a:pt x="1634" y="5467"/>
                    <a:pt x="3043" y="6982"/>
                    <a:pt x="4844" y="7184"/>
                  </a:cubicBezTo>
                  <a:lnTo>
                    <a:pt x="4844" y="8028"/>
                  </a:lnTo>
                  <a:lnTo>
                    <a:pt x="0" y="8028"/>
                  </a:lnTo>
                  <a:lnTo>
                    <a:pt x="0" y="9634"/>
                  </a:lnTo>
                  <a:lnTo>
                    <a:pt x="805" y="9634"/>
                  </a:lnTo>
                  <a:lnTo>
                    <a:pt x="805" y="8830"/>
                  </a:lnTo>
                  <a:lnTo>
                    <a:pt x="4842" y="8830"/>
                  </a:lnTo>
                  <a:lnTo>
                    <a:pt x="4842" y="9634"/>
                  </a:lnTo>
                  <a:lnTo>
                    <a:pt x="5646" y="9634"/>
                  </a:lnTo>
                  <a:lnTo>
                    <a:pt x="5646" y="8830"/>
                  </a:lnTo>
                  <a:lnTo>
                    <a:pt x="9687" y="8830"/>
                  </a:lnTo>
                  <a:lnTo>
                    <a:pt x="9687" y="9634"/>
                  </a:lnTo>
                  <a:lnTo>
                    <a:pt x="10491" y="9634"/>
                  </a:lnTo>
                  <a:lnTo>
                    <a:pt x="10491" y="8028"/>
                  </a:lnTo>
                  <a:lnTo>
                    <a:pt x="5648" y="8028"/>
                  </a:lnTo>
                  <a:lnTo>
                    <a:pt x="5648" y="7184"/>
                  </a:lnTo>
                  <a:cubicBezTo>
                    <a:pt x="7449" y="6982"/>
                    <a:pt x="8858" y="5467"/>
                    <a:pt x="8858" y="3612"/>
                  </a:cubicBezTo>
                  <a:cubicBezTo>
                    <a:pt x="8858" y="1621"/>
                    <a:pt x="7239" y="0"/>
                    <a:pt x="5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6" name="Google Shape;8446;p58"/>
          <p:cNvSpPr/>
          <p:nvPr/>
        </p:nvSpPr>
        <p:spPr>
          <a:xfrm>
            <a:off x="4783811" y="2006291"/>
            <a:ext cx="244144" cy="378751"/>
          </a:xfrm>
          <a:custGeom>
            <a:avLst/>
            <a:gdLst/>
            <a:ahLst/>
            <a:cxnLst/>
            <a:rect l="l" t="t" r="r" b="b"/>
            <a:pathLst>
              <a:path w="8833" h="13703" extrusionOk="0">
                <a:moveTo>
                  <a:pt x="4820" y="1603"/>
                </a:moveTo>
                <a:lnTo>
                  <a:pt x="4820" y="2407"/>
                </a:lnTo>
                <a:cubicBezTo>
                  <a:pt x="5484" y="2407"/>
                  <a:pt x="6024" y="2946"/>
                  <a:pt x="6024" y="3611"/>
                </a:cubicBezTo>
                <a:lnTo>
                  <a:pt x="5219" y="3611"/>
                </a:lnTo>
                <a:cubicBezTo>
                  <a:pt x="5219" y="3388"/>
                  <a:pt x="5040" y="3209"/>
                  <a:pt x="4819" y="3209"/>
                </a:cubicBezTo>
                <a:lnTo>
                  <a:pt x="4026" y="3209"/>
                </a:lnTo>
                <a:cubicBezTo>
                  <a:pt x="3821" y="3209"/>
                  <a:pt x="3639" y="3358"/>
                  <a:pt x="3617" y="3564"/>
                </a:cubicBezTo>
                <a:cubicBezTo>
                  <a:pt x="3589" y="3806"/>
                  <a:pt x="3778" y="4011"/>
                  <a:pt x="4014" y="4011"/>
                </a:cubicBezTo>
                <a:lnTo>
                  <a:pt x="4798" y="4011"/>
                </a:lnTo>
                <a:cubicBezTo>
                  <a:pt x="5426" y="4011"/>
                  <a:pt x="5987" y="4524"/>
                  <a:pt x="6021" y="5149"/>
                </a:cubicBezTo>
                <a:cubicBezTo>
                  <a:pt x="6057" y="5843"/>
                  <a:pt x="5504" y="6421"/>
                  <a:pt x="4819" y="6421"/>
                </a:cubicBezTo>
                <a:lnTo>
                  <a:pt x="4819" y="7251"/>
                </a:lnTo>
                <a:lnTo>
                  <a:pt x="4014" y="7251"/>
                </a:lnTo>
                <a:lnTo>
                  <a:pt x="4014" y="6415"/>
                </a:lnTo>
                <a:cubicBezTo>
                  <a:pt x="4014" y="6415"/>
                  <a:pt x="4013" y="6415"/>
                  <a:pt x="4012" y="6415"/>
                </a:cubicBezTo>
                <a:cubicBezTo>
                  <a:pt x="3350" y="6415"/>
                  <a:pt x="2811" y="5879"/>
                  <a:pt x="2811" y="5218"/>
                </a:cubicBezTo>
                <a:lnTo>
                  <a:pt x="3615" y="5218"/>
                </a:lnTo>
                <a:cubicBezTo>
                  <a:pt x="3615" y="5439"/>
                  <a:pt x="3794" y="5620"/>
                  <a:pt x="4016" y="5620"/>
                </a:cubicBezTo>
                <a:lnTo>
                  <a:pt x="4810" y="5620"/>
                </a:lnTo>
                <a:cubicBezTo>
                  <a:pt x="5015" y="5620"/>
                  <a:pt x="5196" y="5469"/>
                  <a:pt x="5218" y="5263"/>
                </a:cubicBezTo>
                <a:cubicBezTo>
                  <a:pt x="5246" y="5021"/>
                  <a:pt x="5056" y="4816"/>
                  <a:pt x="4820" y="4816"/>
                </a:cubicBezTo>
                <a:lnTo>
                  <a:pt x="4036" y="4816"/>
                </a:lnTo>
                <a:cubicBezTo>
                  <a:pt x="3410" y="4816"/>
                  <a:pt x="2848" y="4303"/>
                  <a:pt x="2815" y="3678"/>
                </a:cubicBezTo>
                <a:cubicBezTo>
                  <a:pt x="2779" y="2984"/>
                  <a:pt x="3330" y="2407"/>
                  <a:pt x="4016" y="2407"/>
                </a:cubicBezTo>
                <a:lnTo>
                  <a:pt x="4016" y="1603"/>
                </a:lnTo>
                <a:close/>
                <a:moveTo>
                  <a:pt x="4417" y="0"/>
                </a:moveTo>
                <a:cubicBezTo>
                  <a:pt x="1982" y="0"/>
                  <a:pt x="0" y="1982"/>
                  <a:pt x="0" y="4416"/>
                </a:cubicBezTo>
                <a:cubicBezTo>
                  <a:pt x="0" y="6715"/>
                  <a:pt x="1767" y="8608"/>
                  <a:pt x="4014" y="8812"/>
                </a:cubicBezTo>
                <a:lnTo>
                  <a:pt x="4014" y="10485"/>
                </a:lnTo>
                <a:cubicBezTo>
                  <a:pt x="3505" y="9961"/>
                  <a:pt x="2795" y="9635"/>
                  <a:pt x="2008" y="9635"/>
                </a:cubicBezTo>
                <a:lnTo>
                  <a:pt x="1606" y="9635"/>
                </a:lnTo>
                <a:lnTo>
                  <a:pt x="1606" y="10839"/>
                </a:lnTo>
                <a:cubicBezTo>
                  <a:pt x="1606" y="11944"/>
                  <a:pt x="2507" y="12845"/>
                  <a:pt x="3612" y="12845"/>
                </a:cubicBezTo>
                <a:lnTo>
                  <a:pt x="4014" y="12845"/>
                </a:lnTo>
                <a:lnTo>
                  <a:pt x="4014" y="13702"/>
                </a:lnTo>
                <a:lnTo>
                  <a:pt x="4819" y="13702"/>
                </a:lnTo>
                <a:lnTo>
                  <a:pt x="4819" y="12845"/>
                </a:lnTo>
                <a:lnTo>
                  <a:pt x="5219" y="12845"/>
                </a:lnTo>
                <a:cubicBezTo>
                  <a:pt x="6326" y="12845"/>
                  <a:pt x="7227" y="11944"/>
                  <a:pt x="7227" y="10839"/>
                </a:cubicBezTo>
                <a:lnTo>
                  <a:pt x="7227" y="9635"/>
                </a:lnTo>
                <a:lnTo>
                  <a:pt x="6825" y="9635"/>
                </a:lnTo>
                <a:cubicBezTo>
                  <a:pt x="6038" y="9635"/>
                  <a:pt x="5328" y="9961"/>
                  <a:pt x="4819" y="10485"/>
                </a:cubicBezTo>
                <a:lnTo>
                  <a:pt x="4819" y="8812"/>
                </a:lnTo>
                <a:cubicBezTo>
                  <a:pt x="7064" y="8607"/>
                  <a:pt x="8833" y="6715"/>
                  <a:pt x="8833" y="4416"/>
                </a:cubicBezTo>
                <a:cubicBezTo>
                  <a:pt x="8833" y="1982"/>
                  <a:pt x="6851" y="0"/>
                  <a:pt x="4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7" name="Google Shape;8447;p58"/>
          <p:cNvGrpSpPr/>
          <p:nvPr/>
        </p:nvGrpSpPr>
        <p:grpSpPr>
          <a:xfrm>
            <a:off x="3967602" y="2006291"/>
            <a:ext cx="378723" cy="378696"/>
            <a:chOff x="3967602" y="2006291"/>
            <a:chExt cx="378723" cy="378696"/>
          </a:xfrm>
        </p:grpSpPr>
        <p:sp>
          <p:nvSpPr>
            <p:cNvPr id="8448" name="Google Shape;8448;p58"/>
            <p:cNvSpPr/>
            <p:nvPr/>
          </p:nvSpPr>
          <p:spPr>
            <a:xfrm>
              <a:off x="3967602" y="2006291"/>
              <a:ext cx="378723" cy="378696"/>
            </a:xfrm>
            <a:custGeom>
              <a:avLst/>
              <a:gdLst/>
              <a:ahLst/>
              <a:cxnLst/>
              <a:rect l="l" t="t" r="r" b="b"/>
              <a:pathLst>
                <a:path w="13702" h="13701" extrusionOk="0">
                  <a:moveTo>
                    <a:pt x="7254" y="8858"/>
                  </a:moveTo>
                  <a:lnTo>
                    <a:pt x="7254" y="9660"/>
                  </a:lnTo>
                  <a:lnTo>
                    <a:pt x="6450" y="9660"/>
                  </a:lnTo>
                  <a:lnTo>
                    <a:pt x="6450" y="8858"/>
                  </a:lnTo>
                  <a:close/>
                  <a:moveTo>
                    <a:pt x="6852" y="802"/>
                  </a:moveTo>
                  <a:cubicBezTo>
                    <a:pt x="8367" y="802"/>
                    <a:pt x="9751" y="1396"/>
                    <a:pt x="10810" y="2325"/>
                  </a:cubicBezTo>
                  <a:lnTo>
                    <a:pt x="9663" y="3473"/>
                  </a:lnTo>
                  <a:lnTo>
                    <a:pt x="9663" y="3471"/>
                  </a:lnTo>
                  <a:lnTo>
                    <a:pt x="4043" y="9091"/>
                  </a:lnTo>
                  <a:lnTo>
                    <a:pt x="4043" y="9092"/>
                  </a:lnTo>
                  <a:lnTo>
                    <a:pt x="2327" y="10808"/>
                  </a:lnTo>
                  <a:cubicBezTo>
                    <a:pt x="1400" y="9747"/>
                    <a:pt x="805" y="8366"/>
                    <a:pt x="805" y="6848"/>
                  </a:cubicBezTo>
                  <a:cubicBezTo>
                    <a:pt x="804" y="3530"/>
                    <a:pt x="3531" y="802"/>
                    <a:pt x="6852" y="802"/>
                  </a:cubicBezTo>
                  <a:close/>
                  <a:moveTo>
                    <a:pt x="11375" y="2892"/>
                  </a:moveTo>
                  <a:cubicBezTo>
                    <a:pt x="12304" y="3951"/>
                    <a:pt x="12899" y="5334"/>
                    <a:pt x="12899" y="6850"/>
                  </a:cubicBezTo>
                  <a:cubicBezTo>
                    <a:pt x="12900" y="10171"/>
                    <a:pt x="10172" y="12897"/>
                    <a:pt x="6852" y="12897"/>
                  </a:cubicBezTo>
                  <a:cubicBezTo>
                    <a:pt x="5336" y="12897"/>
                    <a:pt x="3953" y="12302"/>
                    <a:pt x="2892" y="11375"/>
                  </a:cubicBezTo>
                  <a:lnTo>
                    <a:pt x="4041" y="10225"/>
                  </a:lnTo>
                  <a:lnTo>
                    <a:pt x="4041" y="11265"/>
                  </a:lnTo>
                  <a:lnTo>
                    <a:pt x="9661" y="11265"/>
                  </a:lnTo>
                  <a:lnTo>
                    <a:pt x="9661" y="4607"/>
                  </a:lnTo>
                  <a:lnTo>
                    <a:pt x="11375" y="2892"/>
                  </a:lnTo>
                  <a:close/>
                  <a:moveTo>
                    <a:pt x="6852" y="0"/>
                  </a:moveTo>
                  <a:cubicBezTo>
                    <a:pt x="3089" y="0"/>
                    <a:pt x="1" y="3088"/>
                    <a:pt x="1" y="6850"/>
                  </a:cubicBezTo>
                  <a:cubicBezTo>
                    <a:pt x="1" y="10613"/>
                    <a:pt x="3089" y="13701"/>
                    <a:pt x="6852" y="13701"/>
                  </a:cubicBezTo>
                  <a:cubicBezTo>
                    <a:pt x="10614" y="13701"/>
                    <a:pt x="13702" y="10613"/>
                    <a:pt x="13702" y="6850"/>
                  </a:cubicBezTo>
                  <a:cubicBezTo>
                    <a:pt x="13702" y="3088"/>
                    <a:pt x="10615" y="0"/>
                    <a:pt x="6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8"/>
            <p:cNvSpPr/>
            <p:nvPr/>
          </p:nvSpPr>
          <p:spPr>
            <a:xfrm>
              <a:off x="4079295" y="2073594"/>
              <a:ext cx="152600" cy="152600"/>
            </a:xfrm>
            <a:custGeom>
              <a:avLst/>
              <a:gdLst/>
              <a:ahLst/>
              <a:cxnLst/>
              <a:rect l="l" t="t" r="r" b="b"/>
              <a:pathLst>
                <a:path w="5521" h="5521" extrusionOk="0">
                  <a:moveTo>
                    <a:pt x="0" y="0"/>
                  </a:moveTo>
                  <a:lnTo>
                    <a:pt x="0" y="5520"/>
                  </a:lnTo>
                  <a:lnTo>
                    <a:pt x="55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58"/>
          <p:cNvGrpSpPr/>
          <p:nvPr/>
        </p:nvGrpSpPr>
        <p:grpSpPr>
          <a:xfrm>
            <a:off x="3161896" y="2006291"/>
            <a:ext cx="378696" cy="378668"/>
            <a:chOff x="3161896" y="2006291"/>
            <a:chExt cx="378696" cy="378668"/>
          </a:xfrm>
        </p:grpSpPr>
        <p:sp>
          <p:nvSpPr>
            <p:cNvPr id="8451" name="Google Shape;8451;p58"/>
            <p:cNvSpPr/>
            <p:nvPr/>
          </p:nvSpPr>
          <p:spPr>
            <a:xfrm>
              <a:off x="3295701" y="2117182"/>
              <a:ext cx="111030" cy="267776"/>
            </a:xfrm>
            <a:custGeom>
              <a:avLst/>
              <a:gdLst/>
              <a:ahLst/>
              <a:cxnLst/>
              <a:rect l="l" t="t" r="r" b="b"/>
              <a:pathLst>
                <a:path w="4017" h="9688" extrusionOk="0">
                  <a:moveTo>
                    <a:pt x="3212" y="1608"/>
                  </a:moveTo>
                  <a:lnTo>
                    <a:pt x="3212" y="3212"/>
                  </a:lnTo>
                  <a:lnTo>
                    <a:pt x="804" y="3212"/>
                  </a:lnTo>
                  <a:lnTo>
                    <a:pt x="804" y="1608"/>
                  </a:lnTo>
                  <a:close/>
                  <a:moveTo>
                    <a:pt x="3212" y="4016"/>
                  </a:moveTo>
                  <a:lnTo>
                    <a:pt x="3212" y="5622"/>
                  </a:lnTo>
                  <a:lnTo>
                    <a:pt x="804" y="5622"/>
                  </a:lnTo>
                  <a:lnTo>
                    <a:pt x="804" y="4016"/>
                  </a:lnTo>
                  <a:close/>
                  <a:moveTo>
                    <a:pt x="3212" y="6425"/>
                  </a:moveTo>
                  <a:lnTo>
                    <a:pt x="3212" y="8030"/>
                  </a:lnTo>
                  <a:lnTo>
                    <a:pt x="804" y="8030"/>
                  </a:lnTo>
                  <a:lnTo>
                    <a:pt x="804" y="6425"/>
                  </a:lnTo>
                  <a:close/>
                  <a:moveTo>
                    <a:pt x="1" y="1"/>
                  </a:moveTo>
                  <a:lnTo>
                    <a:pt x="1" y="9687"/>
                  </a:lnTo>
                  <a:lnTo>
                    <a:pt x="804" y="9687"/>
                  </a:lnTo>
                  <a:lnTo>
                    <a:pt x="804" y="8830"/>
                  </a:lnTo>
                  <a:lnTo>
                    <a:pt x="3212" y="8830"/>
                  </a:lnTo>
                  <a:lnTo>
                    <a:pt x="3212" y="9687"/>
                  </a:lnTo>
                  <a:lnTo>
                    <a:pt x="4017" y="9687"/>
                  </a:lnTo>
                  <a:lnTo>
                    <a:pt x="4017" y="1"/>
                  </a:lnTo>
                  <a:lnTo>
                    <a:pt x="3212" y="1"/>
                  </a:lnTo>
                  <a:lnTo>
                    <a:pt x="3212" y="804"/>
                  </a:lnTo>
                  <a:lnTo>
                    <a:pt x="804" y="804"/>
                  </a:lnTo>
                  <a:lnTo>
                    <a:pt x="8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8"/>
            <p:cNvSpPr/>
            <p:nvPr/>
          </p:nvSpPr>
          <p:spPr>
            <a:xfrm>
              <a:off x="3424310" y="2245791"/>
              <a:ext cx="75761" cy="115508"/>
            </a:xfrm>
            <a:custGeom>
              <a:avLst/>
              <a:gdLst/>
              <a:ahLst/>
              <a:cxnLst/>
              <a:rect l="l" t="t" r="r" b="b"/>
              <a:pathLst>
                <a:path w="2741" h="4179" extrusionOk="0">
                  <a:moveTo>
                    <a:pt x="1370" y="0"/>
                  </a:moveTo>
                  <a:lnTo>
                    <a:pt x="0" y="1370"/>
                  </a:lnTo>
                  <a:lnTo>
                    <a:pt x="567" y="1938"/>
                  </a:lnTo>
                  <a:lnTo>
                    <a:pt x="969" y="1536"/>
                  </a:lnTo>
                  <a:lnTo>
                    <a:pt x="969" y="4179"/>
                  </a:lnTo>
                  <a:lnTo>
                    <a:pt x="1772" y="4179"/>
                  </a:lnTo>
                  <a:lnTo>
                    <a:pt x="1772" y="1536"/>
                  </a:lnTo>
                  <a:lnTo>
                    <a:pt x="2174" y="1938"/>
                  </a:lnTo>
                  <a:lnTo>
                    <a:pt x="2741" y="1370"/>
                  </a:lnTo>
                  <a:lnTo>
                    <a:pt x="1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8"/>
            <p:cNvSpPr/>
            <p:nvPr/>
          </p:nvSpPr>
          <p:spPr>
            <a:xfrm>
              <a:off x="3202416" y="2245791"/>
              <a:ext cx="75761" cy="115508"/>
            </a:xfrm>
            <a:custGeom>
              <a:avLst/>
              <a:gdLst/>
              <a:ahLst/>
              <a:cxnLst/>
              <a:rect l="l" t="t" r="r" b="b"/>
              <a:pathLst>
                <a:path w="2741" h="4179" extrusionOk="0">
                  <a:moveTo>
                    <a:pt x="1370" y="0"/>
                  </a:moveTo>
                  <a:lnTo>
                    <a:pt x="0" y="1370"/>
                  </a:lnTo>
                  <a:lnTo>
                    <a:pt x="567" y="1938"/>
                  </a:lnTo>
                  <a:lnTo>
                    <a:pt x="968" y="1536"/>
                  </a:lnTo>
                  <a:lnTo>
                    <a:pt x="968" y="4179"/>
                  </a:lnTo>
                  <a:lnTo>
                    <a:pt x="1772" y="4179"/>
                  </a:lnTo>
                  <a:lnTo>
                    <a:pt x="1772" y="1536"/>
                  </a:lnTo>
                  <a:lnTo>
                    <a:pt x="2174" y="1938"/>
                  </a:lnTo>
                  <a:lnTo>
                    <a:pt x="2740" y="1370"/>
                  </a:lnTo>
                  <a:lnTo>
                    <a:pt x="1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8"/>
            <p:cNvSpPr/>
            <p:nvPr/>
          </p:nvSpPr>
          <p:spPr>
            <a:xfrm>
              <a:off x="3161896" y="2006291"/>
              <a:ext cx="378696" cy="221922"/>
            </a:xfrm>
            <a:custGeom>
              <a:avLst/>
              <a:gdLst/>
              <a:ahLst/>
              <a:cxnLst/>
              <a:rect l="l" t="t" r="r" b="b"/>
              <a:pathLst>
                <a:path w="13701" h="8029" extrusionOk="0">
                  <a:moveTo>
                    <a:pt x="8056" y="0"/>
                  </a:moveTo>
                  <a:cubicBezTo>
                    <a:pt x="6884" y="0"/>
                    <a:pt x="5818" y="634"/>
                    <a:pt x="5253" y="1646"/>
                  </a:cubicBezTo>
                  <a:cubicBezTo>
                    <a:pt x="5100" y="1616"/>
                    <a:pt x="4948" y="1602"/>
                    <a:pt x="4800" y="1602"/>
                  </a:cubicBezTo>
                  <a:cubicBezTo>
                    <a:pt x="3776" y="1602"/>
                    <a:pt x="2904" y="2277"/>
                    <a:pt x="2576" y="3216"/>
                  </a:cubicBezTo>
                  <a:cubicBezTo>
                    <a:pt x="2528" y="3213"/>
                    <a:pt x="2481" y="3212"/>
                    <a:pt x="2434" y="3212"/>
                  </a:cubicBezTo>
                  <a:cubicBezTo>
                    <a:pt x="1113" y="3212"/>
                    <a:pt x="0" y="4292"/>
                    <a:pt x="0" y="5620"/>
                  </a:cubicBezTo>
                  <a:cubicBezTo>
                    <a:pt x="0" y="6948"/>
                    <a:pt x="1107" y="8028"/>
                    <a:pt x="2435" y="8028"/>
                  </a:cubicBezTo>
                  <a:lnTo>
                    <a:pt x="4039" y="8028"/>
                  </a:lnTo>
                  <a:lnTo>
                    <a:pt x="4039" y="3210"/>
                  </a:lnTo>
                  <a:lnTo>
                    <a:pt x="6449" y="3210"/>
                  </a:lnTo>
                  <a:lnTo>
                    <a:pt x="6449" y="4014"/>
                  </a:lnTo>
                  <a:lnTo>
                    <a:pt x="7252" y="4014"/>
                  </a:lnTo>
                  <a:lnTo>
                    <a:pt x="7252" y="3210"/>
                  </a:lnTo>
                  <a:lnTo>
                    <a:pt x="9660" y="3210"/>
                  </a:lnTo>
                  <a:lnTo>
                    <a:pt x="9660" y="8028"/>
                  </a:lnTo>
                  <a:lnTo>
                    <a:pt x="11266" y="8028"/>
                  </a:lnTo>
                  <a:cubicBezTo>
                    <a:pt x="12594" y="8028"/>
                    <a:pt x="13701" y="6948"/>
                    <a:pt x="13701" y="5620"/>
                  </a:cubicBezTo>
                  <a:cubicBezTo>
                    <a:pt x="13701" y="4292"/>
                    <a:pt x="12594" y="3210"/>
                    <a:pt x="11266" y="3210"/>
                  </a:cubicBezTo>
                  <a:cubicBezTo>
                    <a:pt x="11266" y="1440"/>
                    <a:pt x="9826" y="0"/>
                    <a:pt x="8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58"/>
          <p:cNvGrpSpPr/>
          <p:nvPr/>
        </p:nvGrpSpPr>
        <p:grpSpPr>
          <a:xfrm>
            <a:off x="2345686" y="2006291"/>
            <a:ext cx="378723" cy="355008"/>
            <a:chOff x="2345686" y="2006291"/>
            <a:chExt cx="378723" cy="355008"/>
          </a:xfrm>
        </p:grpSpPr>
        <p:sp>
          <p:nvSpPr>
            <p:cNvPr id="8456" name="Google Shape;8456;p58"/>
            <p:cNvSpPr/>
            <p:nvPr/>
          </p:nvSpPr>
          <p:spPr>
            <a:xfrm>
              <a:off x="2502488" y="2072820"/>
              <a:ext cx="133170" cy="133170"/>
            </a:xfrm>
            <a:custGeom>
              <a:avLst/>
              <a:gdLst/>
              <a:ahLst/>
              <a:cxnLst/>
              <a:rect l="l" t="t" r="r" b="b"/>
              <a:pathLst>
                <a:path w="4818" h="4818" extrusionOk="0">
                  <a:moveTo>
                    <a:pt x="2007" y="0"/>
                  </a:moveTo>
                  <a:cubicBezTo>
                    <a:pt x="1785" y="0"/>
                    <a:pt x="1604" y="179"/>
                    <a:pt x="1604" y="402"/>
                  </a:cubicBezTo>
                  <a:lnTo>
                    <a:pt x="1604" y="803"/>
                  </a:lnTo>
                  <a:lnTo>
                    <a:pt x="0" y="803"/>
                  </a:lnTo>
                  <a:lnTo>
                    <a:pt x="0" y="1675"/>
                  </a:lnTo>
                  <a:cubicBezTo>
                    <a:pt x="467" y="1841"/>
                    <a:pt x="803" y="2288"/>
                    <a:pt x="803" y="2811"/>
                  </a:cubicBezTo>
                  <a:cubicBezTo>
                    <a:pt x="803" y="3333"/>
                    <a:pt x="467" y="3781"/>
                    <a:pt x="0" y="3947"/>
                  </a:cubicBezTo>
                  <a:lnTo>
                    <a:pt x="0" y="4817"/>
                  </a:lnTo>
                  <a:lnTo>
                    <a:pt x="871" y="4817"/>
                  </a:lnTo>
                  <a:cubicBezTo>
                    <a:pt x="1036" y="4350"/>
                    <a:pt x="1484" y="4014"/>
                    <a:pt x="2007" y="4014"/>
                  </a:cubicBezTo>
                  <a:cubicBezTo>
                    <a:pt x="2531" y="4014"/>
                    <a:pt x="2978" y="4350"/>
                    <a:pt x="3143" y="4817"/>
                  </a:cubicBezTo>
                  <a:lnTo>
                    <a:pt x="4014" y="4817"/>
                  </a:lnTo>
                  <a:lnTo>
                    <a:pt x="4014" y="3213"/>
                  </a:lnTo>
                  <a:lnTo>
                    <a:pt x="4416" y="3213"/>
                  </a:lnTo>
                  <a:cubicBezTo>
                    <a:pt x="4638" y="3213"/>
                    <a:pt x="4817" y="3032"/>
                    <a:pt x="4817" y="2811"/>
                  </a:cubicBezTo>
                  <a:cubicBezTo>
                    <a:pt x="4817" y="2589"/>
                    <a:pt x="4637" y="2409"/>
                    <a:pt x="4416" y="2409"/>
                  </a:cubicBezTo>
                  <a:lnTo>
                    <a:pt x="4014" y="2409"/>
                  </a:lnTo>
                  <a:lnTo>
                    <a:pt x="4014" y="803"/>
                  </a:lnTo>
                  <a:lnTo>
                    <a:pt x="2409" y="803"/>
                  </a:lnTo>
                  <a:lnTo>
                    <a:pt x="2409" y="402"/>
                  </a:lnTo>
                  <a:cubicBezTo>
                    <a:pt x="2409" y="179"/>
                    <a:pt x="2228" y="0"/>
                    <a:pt x="2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8"/>
            <p:cNvSpPr/>
            <p:nvPr/>
          </p:nvSpPr>
          <p:spPr>
            <a:xfrm>
              <a:off x="2391569" y="2006291"/>
              <a:ext cx="332841" cy="288451"/>
            </a:xfrm>
            <a:custGeom>
              <a:avLst/>
              <a:gdLst/>
              <a:ahLst/>
              <a:cxnLst/>
              <a:rect l="l" t="t" r="r" b="b"/>
              <a:pathLst>
                <a:path w="12042" h="10436" extrusionOk="0">
                  <a:moveTo>
                    <a:pt x="6020" y="1603"/>
                  </a:moveTo>
                  <a:cubicBezTo>
                    <a:pt x="6544" y="1603"/>
                    <a:pt x="6991" y="1939"/>
                    <a:pt x="7156" y="2407"/>
                  </a:cubicBezTo>
                  <a:lnTo>
                    <a:pt x="8830" y="2407"/>
                  </a:lnTo>
                  <a:lnTo>
                    <a:pt x="8830" y="4082"/>
                  </a:lnTo>
                  <a:cubicBezTo>
                    <a:pt x="9298" y="4248"/>
                    <a:pt x="9634" y="4695"/>
                    <a:pt x="9634" y="5218"/>
                  </a:cubicBezTo>
                  <a:cubicBezTo>
                    <a:pt x="9633" y="5740"/>
                    <a:pt x="9297" y="6188"/>
                    <a:pt x="8830" y="6354"/>
                  </a:cubicBezTo>
                  <a:lnTo>
                    <a:pt x="8830" y="8028"/>
                  </a:lnTo>
                  <a:lnTo>
                    <a:pt x="6422" y="8028"/>
                  </a:lnTo>
                  <a:lnTo>
                    <a:pt x="6422" y="7626"/>
                  </a:lnTo>
                  <a:cubicBezTo>
                    <a:pt x="6422" y="7405"/>
                    <a:pt x="6241" y="7224"/>
                    <a:pt x="6020" y="7224"/>
                  </a:cubicBezTo>
                  <a:cubicBezTo>
                    <a:pt x="5798" y="7224"/>
                    <a:pt x="5617" y="7405"/>
                    <a:pt x="5617" y="7626"/>
                  </a:cubicBezTo>
                  <a:lnTo>
                    <a:pt x="5617" y="8028"/>
                  </a:lnTo>
                  <a:lnTo>
                    <a:pt x="3209" y="8028"/>
                  </a:lnTo>
                  <a:lnTo>
                    <a:pt x="3209" y="5620"/>
                  </a:lnTo>
                  <a:lnTo>
                    <a:pt x="3611" y="5620"/>
                  </a:lnTo>
                  <a:cubicBezTo>
                    <a:pt x="3833" y="5620"/>
                    <a:pt x="4013" y="5439"/>
                    <a:pt x="4013" y="5218"/>
                  </a:cubicBezTo>
                  <a:cubicBezTo>
                    <a:pt x="4013" y="4996"/>
                    <a:pt x="3833" y="4816"/>
                    <a:pt x="3611" y="4816"/>
                  </a:cubicBezTo>
                  <a:lnTo>
                    <a:pt x="3209" y="4816"/>
                  </a:lnTo>
                  <a:lnTo>
                    <a:pt x="3209" y="2407"/>
                  </a:lnTo>
                  <a:lnTo>
                    <a:pt x="4884" y="2407"/>
                  </a:lnTo>
                  <a:cubicBezTo>
                    <a:pt x="5049" y="1939"/>
                    <a:pt x="5497" y="1603"/>
                    <a:pt x="6020" y="1603"/>
                  </a:cubicBezTo>
                  <a:close/>
                  <a:moveTo>
                    <a:pt x="5218" y="0"/>
                  </a:moveTo>
                  <a:cubicBezTo>
                    <a:pt x="2342" y="0"/>
                    <a:pt x="1" y="2341"/>
                    <a:pt x="1" y="5218"/>
                  </a:cubicBezTo>
                  <a:cubicBezTo>
                    <a:pt x="1" y="6046"/>
                    <a:pt x="200" y="6862"/>
                    <a:pt x="580" y="7597"/>
                  </a:cubicBezTo>
                  <a:cubicBezTo>
                    <a:pt x="219" y="7898"/>
                    <a:pt x="1" y="8347"/>
                    <a:pt x="1" y="8830"/>
                  </a:cubicBezTo>
                  <a:cubicBezTo>
                    <a:pt x="1" y="9716"/>
                    <a:pt x="721" y="10435"/>
                    <a:pt x="1606" y="10435"/>
                  </a:cubicBezTo>
                  <a:lnTo>
                    <a:pt x="6824" y="10435"/>
                  </a:lnTo>
                  <a:cubicBezTo>
                    <a:pt x="9700" y="10435"/>
                    <a:pt x="12041" y="8094"/>
                    <a:pt x="12041" y="5218"/>
                  </a:cubicBezTo>
                  <a:cubicBezTo>
                    <a:pt x="12041" y="2341"/>
                    <a:pt x="9700" y="0"/>
                    <a:pt x="6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8"/>
            <p:cNvSpPr/>
            <p:nvPr/>
          </p:nvSpPr>
          <p:spPr>
            <a:xfrm>
              <a:off x="2345686" y="2294742"/>
              <a:ext cx="66557" cy="66557"/>
            </a:xfrm>
            <a:custGeom>
              <a:avLst/>
              <a:gdLst/>
              <a:ahLst/>
              <a:cxnLst/>
              <a:rect l="l" t="t" r="r" b="b"/>
              <a:pathLst>
                <a:path w="2408" h="2408" extrusionOk="0">
                  <a:moveTo>
                    <a:pt x="1204" y="1"/>
                  </a:moveTo>
                  <a:cubicBezTo>
                    <a:pt x="539" y="1"/>
                    <a:pt x="1" y="541"/>
                    <a:pt x="1" y="1204"/>
                  </a:cubicBezTo>
                  <a:cubicBezTo>
                    <a:pt x="1" y="1869"/>
                    <a:pt x="539" y="2408"/>
                    <a:pt x="1204" y="2408"/>
                  </a:cubicBezTo>
                  <a:cubicBezTo>
                    <a:pt x="1868" y="2408"/>
                    <a:pt x="2408" y="1869"/>
                    <a:pt x="2408" y="1204"/>
                  </a:cubicBezTo>
                  <a:cubicBezTo>
                    <a:pt x="2408" y="541"/>
                    <a:pt x="1868"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58"/>
          <p:cNvGrpSpPr/>
          <p:nvPr/>
        </p:nvGrpSpPr>
        <p:grpSpPr>
          <a:xfrm>
            <a:off x="8038200" y="1399372"/>
            <a:ext cx="378696" cy="378723"/>
            <a:chOff x="8038200" y="1399372"/>
            <a:chExt cx="378696" cy="378723"/>
          </a:xfrm>
        </p:grpSpPr>
        <p:sp>
          <p:nvSpPr>
            <p:cNvPr id="8460" name="Google Shape;8460;p58"/>
            <p:cNvSpPr/>
            <p:nvPr/>
          </p:nvSpPr>
          <p:spPr>
            <a:xfrm>
              <a:off x="8130241" y="1467394"/>
              <a:ext cx="86237" cy="62522"/>
            </a:xfrm>
            <a:custGeom>
              <a:avLst/>
              <a:gdLst/>
              <a:ahLst/>
              <a:cxnLst/>
              <a:rect l="l" t="t" r="r" b="b"/>
              <a:pathLst>
                <a:path w="3120" h="2262" extrusionOk="0">
                  <a:moveTo>
                    <a:pt x="3119" y="1"/>
                  </a:moveTo>
                  <a:cubicBezTo>
                    <a:pt x="1845" y="117"/>
                    <a:pt x="730" y="776"/>
                    <a:pt x="0" y="1742"/>
                  </a:cubicBezTo>
                  <a:lnTo>
                    <a:pt x="623" y="2261"/>
                  </a:lnTo>
                  <a:cubicBezTo>
                    <a:pt x="1205" y="1473"/>
                    <a:pt x="2095" y="940"/>
                    <a:pt x="3119" y="824"/>
                  </a:cubicBezTo>
                  <a:lnTo>
                    <a:pt x="31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8"/>
            <p:cNvSpPr/>
            <p:nvPr/>
          </p:nvSpPr>
          <p:spPr>
            <a:xfrm>
              <a:off x="8216450" y="1621957"/>
              <a:ext cx="22223" cy="22250"/>
            </a:xfrm>
            <a:custGeom>
              <a:avLst/>
              <a:gdLst/>
              <a:ahLst/>
              <a:cxnLst/>
              <a:rect l="l" t="t" r="r" b="b"/>
              <a:pathLst>
                <a:path w="804" h="805" extrusionOk="0">
                  <a:moveTo>
                    <a:pt x="402" y="1"/>
                  </a:moveTo>
                  <a:cubicBezTo>
                    <a:pt x="179" y="1"/>
                    <a:pt x="0" y="181"/>
                    <a:pt x="0" y="403"/>
                  </a:cubicBezTo>
                  <a:cubicBezTo>
                    <a:pt x="0" y="624"/>
                    <a:pt x="179" y="805"/>
                    <a:pt x="402" y="805"/>
                  </a:cubicBezTo>
                  <a:cubicBezTo>
                    <a:pt x="624" y="805"/>
                    <a:pt x="803" y="624"/>
                    <a:pt x="803" y="403"/>
                  </a:cubicBezTo>
                  <a:cubicBezTo>
                    <a:pt x="803" y="181"/>
                    <a:pt x="624"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8"/>
            <p:cNvSpPr/>
            <p:nvPr/>
          </p:nvSpPr>
          <p:spPr>
            <a:xfrm>
              <a:off x="8105503" y="1534365"/>
              <a:ext cx="30515" cy="98785"/>
            </a:xfrm>
            <a:custGeom>
              <a:avLst/>
              <a:gdLst/>
              <a:ahLst/>
              <a:cxnLst/>
              <a:rect l="l" t="t" r="r" b="b"/>
              <a:pathLst>
                <a:path w="1104" h="3574" extrusionOk="0">
                  <a:moveTo>
                    <a:pt x="468" y="1"/>
                  </a:moveTo>
                  <a:cubicBezTo>
                    <a:pt x="172" y="594"/>
                    <a:pt x="0" y="1260"/>
                    <a:pt x="0" y="1966"/>
                  </a:cubicBezTo>
                  <a:cubicBezTo>
                    <a:pt x="0" y="2524"/>
                    <a:pt x="101" y="3064"/>
                    <a:pt x="303" y="3573"/>
                  </a:cubicBezTo>
                  <a:lnTo>
                    <a:pt x="1023" y="3212"/>
                  </a:lnTo>
                  <a:cubicBezTo>
                    <a:pt x="876" y="2814"/>
                    <a:pt x="802" y="2398"/>
                    <a:pt x="802" y="1965"/>
                  </a:cubicBezTo>
                  <a:cubicBezTo>
                    <a:pt x="803" y="1457"/>
                    <a:pt x="912" y="973"/>
                    <a:pt x="1104" y="532"/>
                  </a:cubicBezTo>
                  <a:lnTo>
                    <a:pt x="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8"/>
            <p:cNvSpPr/>
            <p:nvPr/>
          </p:nvSpPr>
          <p:spPr>
            <a:xfrm>
              <a:off x="8319077" y="1534421"/>
              <a:ext cx="30487" cy="98758"/>
            </a:xfrm>
            <a:custGeom>
              <a:avLst/>
              <a:gdLst/>
              <a:ahLst/>
              <a:cxnLst/>
              <a:rect l="l" t="t" r="r" b="b"/>
              <a:pathLst>
                <a:path w="1103" h="3573" extrusionOk="0">
                  <a:moveTo>
                    <a:pt x="634" y="0"/>
                  </a:moveTo>
                  <a:lnTo>
                    <a:pt x="0" y="530"/>
                  </a:lnTo>
                  <a:cubicBezTo>
                    <a:pt x="191" y="971"/>
                    <a:pt x="301" y="1455"/>
                    <a:pt x="301" y="1964"/>
                  </a:cubicBezTo>
                  <a:cubicBezTo>
                    <a:pt x="301" y="2396"/>
                    <a:pt x="226" y="2814"/>
                    <a:pt x="80" y="3212"/>
                  </a:cubicBezTo>
                  <a:lnTo>
                    <a:pt x="800" y="3573"/>
                  </a:lnTo>
                  <a:cubicBezTo>
                    <a:pt x="1001" y="3063"/>
                    <a:pt x="1103" y="2523"/>
                    <a:pt x="1103" y="1966"/>
                  </a:cubicBezTo>
                  <a:cubicBezTo>
                    <a:pt x="1103" y="1260"/>
                    <a:pt x="932" y="593"/>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8"/>
            <p:cNvSpPr/>
            <p:nvPr/>
          </p:nvSpPr>
          <p:spPr>
            <a:xfrm>
              <a:off x="8238645" y="1467200"/>
              <a:ext cx="86209" cy="62494"/>
            </a:xfrm>
            <a:custGeom>
              <a:avLst/>
              <a:gdLst/>
              <a:ahLst/>
              <a:cxnLst/>
              <a:rect l="l" t="t" r="r" b="b"/>
              <a:pathLst>
                <a:path w="3119" h="2261" extrusionOk="0">
                  <a:moveTo>
                    <a:pt x="0" y="1"/>
                  </a:moveTo>
                  <a:lnTo>
                    <a:pt x="0" y="824"/>
                  </a:lnTo>
                  <a:cubicBezTo>
                    <a:pt x="1025" y="940"/>
                    <a:pt x="1915" y="1473"/>
                    <a:pt x="2498" y="2261"/>
                  </a:cubicBezTo>
                  <a:lnTo>
                    <a:pt x="3119" y="1741"/>
                  </a:lnTo>
                  <a:cubicBezTo>
                    <a:pt x="2389" y="775"/>
                    <a:pt x="1274" y="11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8"/>
            <p:cNvSpPr/>
            <p:nvPr/>
          </p:nvSpPr>
          <p:spPr>
            <a:xfrm>
              <a:off x="8038200" y="1399372"/>
              <a:ext cx="378696" cy="378723"/>
            </a:xfrm>
            <a:custGeom>
              <a:avLst/>
              <a:gdLst/>
              <a:ahLst/>
              <a:cxnLst/>
              <a:rect l="l" t="t" r="r" b="b"/>
              <a:pathLst>
                <a:path w="13701" h="13702" extrusionOk="0">
                  <a:moveTo>
                    <a:pt x="6851" y="1631"/>
                  </a:moveTo>
                  <a:cubicBezTo>
                    <a:pt x="9727" y="1631"/>
                    <a:pt x="12067" y="3972"/>
                    <a:pt x="12067" y="6849"/>
                  </a:cubicBezTo>
                  <a:cubicBezTo>
                    <a:pt x="12069" y="8399"/>
                    <a:pt x="11431" y="9309"/>
                    <a:pt x="11338" y="9542"/>
                  </a:cubicBezTo>
                  <a:lnTo>
                    <a:pt x="9185" y="8465"/>
                  </a:lnTo>
                  <a:cubicBezTo>
                    <a:pt x="9276" y="8242"/>
                    <a:pt x="9662" y="7723"/>
                    <a:pt x="9662" y="6850"/>
                  </a:cubicBezTo>
                  <a:cubicBezTo>
                    <a:pt x="9662" y="5302"/>
                    <a:pt x="8401" y="4040"/>
                    <a:pt x="6851" y="4040"/>
                  </a:cubicBezTo>
                  <a:cubicBezTo>
                    <a:pt x="5303" y="4040"/>
                    <a:pt x="4039" y="5300"/>
                    <a:pt x="4039" y="6850"/>
                  </a:cubicBezTo>
                  <a:cubicBezTo>
                    <a:pt x="4039" y="7725"/>
                    <a:pt x="4424" y="8234"/>
                    <a:pt x="4516" y="8465"/>
                  </a:cubicBezTo>
                  <a:lnTo>
                    <a:pt x="2363" y="9542"/>
                  </a:lnTo>
                  <a:cubicBezTo>
                    <a:pt x="2278" y="9325"/>
                    <a:pt x="1634" y="8379"/>
                    <a:pt x="1634" y="6849"/>
                  </a:cubicBezTo>
                  <a:cubicBezTo>
                    <a:pt x="1634" y="3972"/>
                    <a:pt x="3975" y="1631"/>
                    <a:pt x="6851" y="1631"/>
                  </a:cubicBezTo>
                  <a:close/>
                  <a:moveTo>
                    <a:pt x="7255" y="4844"/>
                  </a:moveTo>
                  <a:lnTo>
                    <a:pt x="7255" y="7326"/>
                  </a:lnTo>
                  <a:cubicBezTo>
                    <a:pt x="7720" y="7493"/>
                    <a:pt x="8058" y="7933"/>
                    <a:pt x="8058" y="8456"/>
                  </a:cubicBezTo>
                  <a:cubicBezTo>
                    <a:pt x="8055" y="9119"/>
                    <a:pt x="7515" y="9659"/>
                    <a:pt x="6851" y="9659"/>
                  </a:cubicBezTo>
                  <a:cubicBezTo>
                    <a:pt x="6187" y="9659"/>
                    <a:pt x="5648" y="9119"/>
                    <a:pt x="5648" y="8456"/>
                  </a:cubicBezTo>
                  <a:cubicBezTo>
                    <a:pt x="5648" y="7933"/>
                    <a:pt x="5983" y="7493"/>
                    <a:pt x="6451" y="7326"/>
                  </a:cubicBezTo>
                  <a:lnTo>
                    <a:pt x="6451" y="4844"/>
                  </a:lnTo>
                  <a:close/>
                  <a:moveTo>
                    <a:pt x="5648" y="10462"/>
                  </a:moveTo>
                  <a:lnTo>
                    <a:pt x="5648" y="11266"/>
                  </a:lnTo>
                  <a:lnTo>
                    <a:pt x="4844" y="11266"/>
                  </a:lnTo>
                  <a:lnTo>
                    <a:pt x="4844" y="10462"/>
                  </a:lnTo>
                  <a:close/>
                  <a:moveTo>
                    <a:pt x="7252" y="10462"/>
                  </a:moveTo>
                  <a:lnTo>
                    <a:pt x="7252" y="11266"/>
                  </a:lnTo>
                  <a:lnTo>
                    <a:pt x="6449" y="11266"/>
                  </a:lnTo>
                  <a:lnTo>
                    <a:pt x="6449" y="10462"/>
                  </a:lnTo>
                  <a:close/>
                  <a:moveTo>
                    <a:pt x="8858" y="10462"/>
                  </a:moveTo>
                  <a:lnTo>
                    <a:pt x="8858" y="11266"/>
                  </a:lnTo>
                  <a:lnTo>
                    <a:pt x="8055" y="11266"/>
                  </a:lnTo>
                  <a:lnTo>
                    <a:pt x="8055" y="10462"/>
                  </a:lnTo>
                  <a:close/>
                  <a:moveTo>
                    <a:pt x="6851" y="1"/>
                  </a:moveTo>
                  <a:cubicBezTo>
                    <a:pt x="3088" y="1"/>
                    <a:pt x="0" y="3087"/>
                    <a:pt x="0" y="6850"/>
                  </a:cubicBezTo>
                  <a:cubicBezTo>
                    <a:pt x="0" y="10613"/>
                    <a:pt x="3088" y="13701"/>
                    <a:pt x="6851" y="13701"/>
                  </a:cubicBezTo>
                  <a:cubicBezTo>
                    <a:pt x="10613" y="13701"/>
                    <a:pt x="13701" y="10613"/>
                    <a:pt x="13701" y="6850"/>
                  </a:cubicBezTo>
                  <a:cubicBezTo>
                    <a:pt x="13701" y="3087"/>
                    <a:pt x="10613" y="1"/>
                    <a:pt x="6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58"/>
          <p:cNvGrpSpPr/>
          <p:nvPr/>
        </p:nvGrpSpPr>
        <p:grpSpPr>
          <a:xfrm>
            <a:off x="7221963" y="1399289"/>
            <a:ext cx="378751" cy="332951"/>
            <a:chOff x="7221963" y="1399289"/>
            <a:chExt cx="378751" cy="332951"/>
          </a:xfrm>
        </p:grpSpPr>
        <p:sp>
          <p:nvSpPr>
            <p:cNvPr id="8467" name="Google Shape;8467;p58"/>
            <p:cNvSpPr/>
            <p:nvPr/>
          </p:nvSpPr>
          <p:spPr>
            <a:xfrm>
              <a:off x="7221963" y="1643461"/>
              <a:ext cx="110975" cy="88780"/>
            </a:xfrm>
            <a:custGeom>
              <a:avLst/>
              <a:gdLst/>
              <a:ahLst/>
              <a:cxnLst/>
              <a:rect l="l" t="t" r="r" b="b"/>
              <a:pathLst>
                <a:path w="4015" h="3212" extrusionOk="0">
                  <a:moveTo>
                    <a:pt x="0" y="1"/>
                  </a:moveTo>
                  <a:lnTo>
                    <a:pt x="0" y="3212"/>
                  </a:lnTo>
                  <a:lnTo>
                    <a:pt x="4015" y="3212"/>
                  </a:lnTo>
                  <a:lnTo>
                    <a:pt x="40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8"/>
            <p:cNvSpPr/>
            <p:nvPr/>
          </p:nvSpPr>
          <p:spPr>
            <a:xfrm>
              <a:off x="7355879" y="1643461"/>
              <a:ext cx="110975" cy="88780"/>
            </a:xfrm>
            <a:custGeom>
              <a:avLst/>
              <a:gdLst/>
              <a:ahLst/>
              <a:cxnLst/>
              <a:rect l="l" t="t" r="r" b="b"/>
              <a:pathLst>
                <a:path w="4015" h="3212" extrusionOk="0">
                  <a:moveTo>
                    <a:pt x="0" y="1"/>
                  </a:moveTo>
                  <a:lnTo>
                    <a:pt x="0" y="3212"/>
                  </a:lnTo>
                  <a:lnTo>
                    <a:pt x="4014" y="3212"/>
                  </a:lnTo>
                  <a:lnTo>
                    <a:pt x="40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8"/>
            <p:cNvSpPr/>
            <p:nvPr/>
          </p:nvSpPr>
          <p:spPr>
            <a:xfrm>
              <a:off x="7489739" y="1643461"/>
              <a:ext cx="110975" cy="88780"/>
            </a:xfrm>
            <a:custGeom>
              <a:avLst/>
              <a:gdLst/>
              <a:ahLst/>
              <a:cxnLst/>
              <a:rect l="l" t="t" r="r" b="b"/>
              <a:pathLst>
                <a:path w="4015" h="3212" extrusionOk="0">
                  <a:moveTo>
                    <a:pt x="0" y="1"/>
                  </a:moveTo>
                  <a:lnTo>
                    <a:pt x="0" y="3212"/>
                  </a:lnTo>
                  <a:lnTo>
                    <a:pt x="4015" y="3212"/>
                  </a:lnTo>
                  <a:lnTo>
                    <a:pt x="40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8"/>
            <p:cNvSpPr/>
            <p:nvPr/>
          </p:nvSpPr>
          <p:spPr>
            <a:xfrm>
              <a:off x="7400241" y="1465901"/>
              <a:ext cx="22223" cy="22223"/>
            </a:xfrm>
            <a:custGeom>
              <a:avLst/>
              <a:gdLst/>
              <a:ahLst/>
              <a:cxnLst/>
              <a:rect l="l" t="t" r="r" b="b"/>
              <a:pathLst>
                <a:path w="804" h="804" extrusionOk="0">
                  <a:moveTo>
                    <a:pt x="402" y="1"/>
                  </a:moveTo>
                  <a:cubicBezTo>
                    <a:pt x="180" y="1"/>
                    <a:pt x="1" y="180"/>
                    <a:pt x="1" y="401"/>
                  </a:cubicBezTo>
                  <a:cubicBezTo>
                    <a:pt x="1" y="623"/>
                    <a:pt x="180" y="803"/>
                    <a:pt x="402" y="803"/>
                  </a:cubicBezTo>
                  <a:cubicBezTo>
                    <a:pt x="625" y="803"/>
                    <a:pt x="804" y="623"/>
                    <a:pt x="804" y="401"/>
                  </a:cubicBezTo>
                  <a:cubicBezTo>
                    <a:pt x="804" y="180"/>
                    <a:pt x="62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8"/>
            <p:cNvSpPr/>
            <p:nvPr/>
          </p:nvSpPr>
          <p:spPr>
            <a:xfrm>
              <a:off x="7355879" y="1421511"/>
              <a:ext cx="110975" cy="110975"/>
            </a:xfrm>
            <a:custGeom>
              <a:avLst/>
              <a:gdLst/>
              <a:ahLst/>
              <a:cxnLst/>
              <a:rect l="l" t="t" r="r" b="b"/>
              <a:pathLst>
                <a:path w="4015" h="4015" extrusionOk="0">
                  <a:moveTo>
                    <a:pt x="2008" y="807"/>
                  </a:moveTo>
                  <a:cubicBezTo>
                    <a:pt x="2671" y="807"/>
                    <a:pt x="3211" y="1345"/>
                    <a:pt x="3211" y="2010"/>
                  </a:cubicBezTo>
                  <a:cubicBezTo>
                    <a:pt x="3211" y="2674"/>
                    <a:pt x="2671" y="3214"/>
                    <a:pt x="2008" y="3214"/>
                  </a:cubicBezTo>
                  <a:cubicBezTo>
                    <a:pt x="1343" y="3214"/>
                    <a:pt x="804" y="2674"/>
                    <a:pt x="804" y="2010"/>
                  </a:cubicBezTo>
                  <a:cubicBezTo>
                    <a:pt x="804" y="1345"/>
                    <a:pt x="1343" y="807"/>
                    <a:pt x="2008" y="807"/>
                  </a:cubicBezTo>
                  <a:close/>
                  <a:moveTo>
                    <a:pt x="2008" y="1"/>
                  </a:moveTo>
                  <a:cubicBezTo>
                    <a:pt x="901" y="1"/>
                    <a:pt x="0" y="901"/>
                    <a:pt x="0" y="2007"/>
                  </a:cubicBezTo>
                  <a:cubicBezTo>
                    <a:pt x="0" y="3114"/>
                    <a:pt x="901" y="4015"/>
                    <a:pt x="2008" y="4015"/>
                  </a:cubicBezTo>
                  <a:cubicBezTo>
                    <a:pt x="3113" y="4015"/>
                    <a:pt x="4014" y="3115"/>
                    <a:pt x="4014" y="2007"/>
                  </a:cubicBezTo>
                  <a:cubicBezTo>
                    <a:pt x="4014" y="902"/>
                    <a:pt x="3113" y="1"/>
                    <a:pt x="2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8"/>
            <p:cNvSpPr/>
            <p:nvPr/>
          </p:nvSpPr>
          <p:spPr>
            <a:xfrm>
              <a:off x="7250432" y="1399289"/>
              <a:ext cx="160948" cy="154950"/>
            </a:xfrm>
            <a:custGeom>
              <a:avLst/>
              <a:gdLst/>
              <a:ahLst/>
              <a:cxnLst/>
              <a:rect l="l" t="t" r="r" b="b"/>
              <a:pathLst>
                <a:path w="5823" h="5606" extrusionOk="0">
                  <a:moveTo>
                    <a:pt x="5823" y="1"/>
                  </a:moveTo>
                  <a:cubicBezTo>
                    <a:pt x="5819" y="1"/>
                    <a:pt x="5816" y="1"/>
                    <a:pt x="5812" y="1"/>
                  </a:cubicBezTo>
                  <a:lnTo>
                    <a:pt x="5812" y="1"/>
                  </a:lnTo>
                  <a:cubicBezTo>
                    <a:pt x="5816" y="1"/>
                    <a:pt x="5819" y="1"/>
                    <a:pt x="5823" y="1"/>
                  </a:cubicBezTo>
                  <a:close/>
                  <a:moveTo>
                    <a:pt x="5812" y="1"/>
                  </a:moveTo>
                  <a:cubicBezTo>
                    <a:pt x="3107" y="8"/>
                    <a:pt x="1293" y="1668"/>
                    <a:pt x="1" y="2811"/>
                  </a:cubicBezTo>
                  <a:cubicBezTo>
                    <a:pt x="1333" y="3991"/>
                    <a:pt x="2838" y="5428"/>
                    <a:pt x="5421" y="5606"/>
                  </a:cubicBezTo>
                  <a:cubicBezTo>
                    <a:pt x="4063" y="5409"/>
                    <a:pt x="3012" y="4225"/>
                    <a:pt x="3012" y="2811"/>
                  </a:cubicBezTo>
                  <a:cubicBezTo>
                    <a:pt x="3012" y="1267"/>
                    <a:pt x="4266" y="7"/>
                    <a:pt x="5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8"/>
            <p:cNvSpPr/>
            <p:nvPr/>
          </p:nvSpPr>
          <p:spPr>
            <a:xfrm>
              <a:off x="7411352" y="1399372"/>
              <a:ext cx="160920" cy="154922"/>
            </a:xfrm>
            <a:custGeom>
              <a:avLst/>
              <a:gdLst/>
              <a:ahLst/>
              <a:cxnLst/>
              <a:rect l="l" t="t" r="r" b="b"/>
              <a:pathLst>
                <a:path w="5822" h="5605" extrusionOk="0">
                  <a:moveTo>
                    <a:pt x="1" y="1"/>
                  </a:moveTo>
                  <a:cubicBezTo>
                    <a:pt x="1549" y="1"/>
                    <a:pt x="2812" y="1260"/>
                    <a:pt x="2812" y="2811"/>
                  </a:cubicBezTo>
                  <a:cubicBezTo>
                    <a:pt x="2812" y="4223"/>
                    <a:pt x="1759" y="5409"/>
                    <a:pt x="402" y="5604"/>
                  </a:cubicBezTo>
                  <a:cubicBezTo>
                    <a:pt x="2948" y="5431"/>
                    <a:pt x="4582" y="3909"/>
                    <a:pt x="5822" y="2811"/>
                  </a:cubicBezTo>
                  <a:cubicBezTo>
                    <a:pt x="4539" y="1674"/>
                    <a:pt x="2775"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8"/>
            <p:cNvSpPr/>
            <p:nvPr/>
          </p:nvSpPr>
          <p:spPr>
            <a:xfrm>
              <a:off x="7266436" y="1554266"/>
              <a:ext cx="289944" cy="67027"/>
            </a:xfrm>
            <a:custGeom>
              <a:avLst/>
              <a:gdLst/>
              <a:ahLst/>
              <a:cxnLst/>
              <a:rect l="l" t="t" r="r" b="b"/>
              <a:pathLst>
                <a:path w="10490" h="2425" extrusionOk="0">
                  <a:moveTo>
                    <a:pt x="4843" y="0"/>
                  </a:moveTo>
                  <a:lnTo>
                    <a:pt x="4843" y="819"/>
                  </a:lnTo>
                  <a:lnTo>
                    <a:pt x="0" y="819"/>
                  </a:lnTo>
                  <a:lnTo>
                    <a:pt x="0" y="2425"/>
                  </a:lnTo>
                  <a:lnTo>
                    <a:pt x="800" y="2425"/>
                  </a:lnTo>
                  <a:lnTo>
                    <a:pt x="800" y="1620"/>
                  </a:lnTo>
                  <a:lnTo>
                    <a:pt x="4842" y="1620"/>
                  </a:lnTo>
                  <a:lnTo>
                    <a:pt x="4842" y="2425"/>
                  </a:lnTo>
                  <a:lnTo>
                    <a:pt x="5645" y="2425"/>
                  </a:lnTo>
                  <a:lnTo>
                    <a:pt x="5645" y="1620"/>
                  </a:lnTo>
                  <a:lnTo>
                    <a:pt x="9687" y="1620"/>
                  </a:lnTo>
                  <a:lnTo>
                    <a:pt x="9687" y="2425"/>
                  </a:lnTo>
                  <a:lnTo>
                    <a:pt x="10489" y="2425"/>
                  </a:lnTo>
                  <a:lnTo>
                    <a:pt x="10489" y="819"/>
                  </a:lnTo>
                  <a:lnTo>
                    <a:pt x="5646" y="819"/>
                  </a:lnTo>
                  <a:lnTo>
                    <a:pt x="5646" y="0"/>
                  </a:lnTo>
                  <a:cubicBezTo>
                    <a:pt x="5518" y="7"/>
                    <a:pt x="5382" y="18"/>
                    <a:pt x="5245" y="18"/>
                  </a:cubicBezTo>
                  <a:cubicBezTo>
                    <a:pt x="5109" y="18"/>
                    <a:pt x="4971" y="10"/>
                    <a:pt x="4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58"/>
          <p:cNvGrpSpPr/>
          <p:nvPr/>
        </p:nvGrpSpPr>
        <p:grpSpPr>
          <a:xfrm>
            <a:off x="6405781" y="1399289"/>
            <a:ext cx="378696" cy="332924"/>
            <a:chOff x="6405781" y="1399289"/>
            <a:chExt cx="378696" cy="332924"/>
          </a:xfrm>
        </p:grpSpPr>
        <p:sp>
          <p:nvSpPr>
            <p:cNvPr id="8476" name="Google Shape;8476;p58"/>
            <p:cNvSpPr/>
            <p:nvPr/>
          </p:nvSpPr>
          <p:spPr>
            <a:xfrm>
              <a:off x="6405781" y="1576820"/>
              <a:ext cx="378696" cy="155392"/>
            </a:xfrm>
            <a:custGeom>
              <a:avLst/>
              <a:gdLst/>
              <a:ahLst/>
              <a:cxnLst/>
              <a:rect l="l" t="t" r="r" b="b"/>
              <a:pathLst>
                <a:path w="13701" h="5622" extrusionOk="0">
                  <a:moveTo>
                    <a:pt x="0" y="0"/>
                  </a:moveTo>
                  <a:lnTo>
                    <a:pt x="0" y="804"/>
                  </a:lnTo>
                  <a:lnTo>
                    <a:pt x="6100" y="804"/>
                  </a:lnTo>
                  <a:lnTo>
                    <a:pt x="2890" y="5621"/>
                  </a:lnTo>
                  <a:lnTo>
                    <a:pt x="10811" y="5621"/>
                  </a:lnTo>
                  <a:lnTo>
                    <a:pt x="7601" y="804"/>
                  </a:lnTo>
                  <a:lnTo>
                    <a:pt x="13701" y="804"/>
                  </a:lnTo>
                  <a:lnTo>
                    <a:pt x="137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8"/>
            <p:cNvSpPr/>
            <p:nvPr/>
          </p:nvSpPr>
          <p:spPr>
            <a:xfrm>
              <a:off x="6606862" y="1399289"/>
              <a:ext cx="177615" cy="158930"/>
            </a:xfrm>
            <a:custGeom>
              <a:avLst/>
              <a:gdLst/>
              <a:ahLst/>
              <a:cxnLst/>
              <a:rect l="l" t="t" r="r" b="b"/>
              <a:pathLst>
                <a:path w="6426" h="5750" extrusionOk="0">
                  <a:moveTo>
                    <a:pt x="1807" y="1"/>
                  </a:moveTo>
                  <a:cubicBezTo>
                    <a:pt x="794" y="1"/>
                    <a:pt x="0" y="840"/>
                    <a:pt x="0" y="1912"/>
                  </a:cubicBezTo>
                  <a:cubicBezTo>
                    <a:pt x="5" y="3262"/>
                    <a:pt x="1237" y="4066"/>
                    <a:pt x="3214" y="5750"/>
                  </a:cubicBezTo>
                  <a:cubicBezTo>
                    <a:pt x="5130" y="4120"/>
                    <a:pt x="6426" y="3282"/>
                    <a:pt x="6426" y="1912"/>
                  </a:cubicBezTo>
                  <a:cubicBezTo>
                    <a:pt x="6426" y="839"/>
                    <a:pt x="5633" y="1"/>
                    <a:pt x="4619" y="1"/>
                  </a:cubicBezTo>
                  <a:cubicBezTo>
                    <a:pt x="3967" y="1"/>
                    <a:pt x="3499" y="285"/>
                    <a:pt x="3213" y="535"/>
                  </a:cubicBezTo>
                  <a:cubicBezTo>
                    <a:pt x="2927" y="285"/>
                    <a:pt x="2459" y="1"/>
                    <a:pt x="1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8"/>
            <p:cNvSpPr/>
            <p:nvPr/>
          </p:nvSpPr>
          <p:spPr>
            <a:xfrm>
              <a:off x="6405781" y="1399372"/>
              <a:ext cx="155337" cy="88752"/>
            </a:xfrm>
            <a:custGeom>
              <a:avLst/>
              <a:gdLst/>
              <a:ahLst/>
              <a:cxnLst/>
              <a:rect l="l" t="t" r="r" b="b"/>
              <a:pathLst>
                <a:path w="5620" h="3211" extrusionOk="0">
                  <a:moveTo>
                    <a:pt x="3211" y="802"/>
                  </a:moveTo>
                  <a:lnTo>
                    <a:pt x="3211" y="1605"/>
                  </a:lnTo>
                  <a:lnTo>
                    <a:pt x="2408" y="1605"/>
                  </a:lnTo>
                  <a:lnTo>
                    <a:pt x="2408" y="802"/>
                  </a:lnTo>
                  <a:close/>
                  <a:moveTo>
                    <a:pt x="1606" y="1"/>
                  </a:moveTo>
                  <a:lnTo>
                    <a:pt x="1606" y="1605"/>
                  </a:lnTo>
                  <a:lnTo>
                    <a:pt x="0" y="1605"/>
                  </a:lnTo>
                  <a:lnTo>
                    <a:pt x="0" y="3210"/>
                  </a:lnTo>
                  <a:lnTo>
                    <a:pt x="5620" y="3210"/>
                  </a:lnTo>
                  <a:lnTo>
                    <a:pt x="5620" y="1605"/>
                  </a:lnTo>
                  <a:lnTo>
                    <a:pt x="4014" y="1605"/>
                  </a:lnTo>
                  <a:lnTo>
                    <a:pt x="40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8"/>
            <p:cNvSpPr/>
            <p:nvPr/>
          </p:nvSpPr>
          <p:spPr>
            <a:xfrm>
              <a:off x="6405781" y="1510319"/>
              <a:ext cx="155337" cy="44362"/>
            </a:xfrm>
            <a:custGeom>
              <a:avLst/>
              <a:gdLst/>
              <a:ahLst/>
              <a:cxnLst/>
              <a:rect l="l" t="t" r="r" b="b"/>
              <a:pathLst>
                <a:path w="5620" h="1605" extrusionOk="0">
                  <a:moveTo>
                    <a:pt x="0" y="1"/>
                  </a:moveTo>
                  <a:lnTo>
                    <a:pt x="0" y="1605"/>
                  </a:lnTo>
                  <a:lnTo>
                    <a:pt x="5620" y="1605"/>
                  </a:lnTo>
                  <a:lnTo>
                    <a:pt x="5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58"/>
          <p:cNvGrpSpPr/>
          <p:nvPr/>
        </p:nvGrpSpPr>
        <p:grpSpPr>
          <a:xfrm>
            <a:off x="5599992" y="1399372"/>
            <a:ext cx="342543" cy="378668"/>
            <a:chOff x="5599992" y="1399372"/>
            <a:chExt cx="342543" cy="378668"/>
          </a:xfrm>
        </p:grpSpPr>
        <p:sp>
          <p:nvSpPr>
            <p:cNvPr id="8481" name="Google Shape;8481;p58"/>
            <p:cNvSpPr/>
            <p:nvPr/>
          </p:nvSpPr>
          <p:spPr>
            <a:xfrm>
              <a:off x="5711022" y="1554653"/>
              <a:ext cx="88752" cy="88807"/>
            </a:xfrm>
            <a:custGeom>
              <a:avLst/>
              <a:gdLst/>
              <a:ahLst/>
              <a:cxnLst/>
              <a:rect l="l" t="t" r="r" b="b"/>
              <a:pathLst>
                <a:path w="3211" h="3213" extrusionOk="0">
                  <a:moveTo>
                    <a:pt x="1605" y="1"/>
                  </a:moveTo>
                  <a:cubicBezTo>
                    <a:pt x="721" y="1"/>
                    <a:pt x="1" y="723"/>
                    <a:pt x="1" y="1606"/>
                  </a:cubicBezTo>
                  <a:cubicBezTo>
                    <a:pt x="1" y="2490"/>
                    <a:pt x="720" y="3212"/>
                    <a:pt x="1605" y="3212"/>
                  </a:cubicBezTo>
                  <a:cubicBezTo>
                    <a:pt x="2490" y="3212"/>
                    <a:pt x="3211" y="2490"/>
                    <a:pt x="3211" y="1606"/>
                  </a:cubicBezTo>
                  <a:cubicBezTo>
                    <a:pt x="3211" y="723"/>
                    <a:pt x="2490" y="1"/>
                    <a:pt x="1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8"/>
            <p:cNvSpPr/>
            <p:nvPr/>
          </p:nvSpPr>
          <p:spPr>
            <a:xfrm>
              <a:off x="5599992" y="1554653"/>
              <a:ext cx="310729" cy="223386"/>
            </a:xfrm>
            <a:custGeom>
              <a:avLst/>
              <a:gdLst/>
              <a:ahLst/>
              <a:cxnLst/>
              <a:rect l="l" t="t" r="r" b="b"/>
              <a:pathLst>
                <a:path w="11242" h="8082" extrusionOk="0">
                  <a:moveTo>
                    <a:pt x="1" y="1"/>
                  </a:moveTo>
                  <a:lnTo>
                    <a:pt x="1" y="3614"/>
                  </a:lnTo>
                  <a:cubicBezTo>
                    <a:pt x="1" y="4719"/>
                    <a:pt x="902" y="5620"/>
                    <a:pt x="2009" y="5620"/>
                  </a:cubicBezTo>
                  <a:lnTo>
                    <a:pt x="3212" y="5620"/>
                  </a:lnTo>
                  <a:lnTo>
                    <a:pt x="3212" y="8082"/>
                  </a:lnTo>
                  <a:lnTo>
                    <a:pt x="8030" y="8082"/>
                  </a:lnTo>
                  <a:lnTo>
                    <a:pt x="8030" y="5620"/>
                  </a:lnTo>
                  <a:lnTo>
                    <a:pt x="9234" y="5620"/>
                  </a:lnTo>
                  <a:cubicBezTo>
                    <a:pt x="10340" y="5620"/>
                    <a:pt x="11242" y="4719"/>
                    <a:pt x="11242" y="3614"/>
                  </a:cubicBezTo>
                  <a:lnTo>
                    <a:pt x="11242" y="1"/>
                  </a:lnTo>
                  <a:lnTo>
                    <a:pt x="8833" y="1"/>
                  </a:lnTo>
                  <a:lnTo>
                    <a:pt x="8833" y="3212"/>
                  </a:lnTo>
                  <a:lnTo>
                    <a:pt x="2409" y="3212"/>
                  </a:lnTo>
                  <a:lnTo>
                    <a:pt x="24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8"/>
            <p:cNvSpPr/>
            <p:nvPr/>
          </p:nvSpPr>
          <p:spPr>
            <a:xfrm>
              <a:off x="5711022" y="1399372"/>
              <a:ext cx="88752" cy="88752"/>
            </a:xfrm>
            <a:custGeom>
              <a:avLst/>
              <a:gdLst/>
              <a:ahLst/>
              <a:cxnLst/>
              <a:rect l="l" t="t" r="r" b="b"/>
              <a:pathLst>
                <a:path w="3211" h="3211" extrusionOk="0">
                  <a:moveTo>
                    <a:pt x="1605" y="1"/>
                  </a:moveTo>
                  <a:cubicBezTo>
                    <a:pt x="721" y="1"/>
                    <a:pt x="1" y="721"/>
                    <a:pt x="1" y="1605"/>
                  </a:cubicBezTo>
                  <a:cubicBezTo>
                    <a:pt x="1" y="2490"/>
                    <a:pt x="720" y="3210"/>
                    <a:pt x="1605" y="3210"/>
                  </a:cubicBezTo>
                  <a:cubicBezTo>
                    <a:pt x="2490" y="3210"/>
                    <a:pt x="3211" y="2490"/>
                    <a:pt x="3211" y="1605"/>
                  </a:cubicBezTo>
                  <a:cubicBezTo>
                    <a:pt x="3211" y="721"/>
                    <a:pt x="2490" y="1"/>
                    <a:pt x="1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8"/>
            <p:cNvSpPr/>
            <p:nvPr/>
          </p:nvSpPr>
          <p:spPr>
            <a:xfrm>
              <a:off x="5600075" y="1443706"/>
              <a:ext cx="88752" cy="88780"/>
            </a:xfrm>
            <a:custGeom>
              <a:avLst/>
              <a:gdLst/>
              <a:ahLst/>
              <a:cxnLst/>
              <a:rect l="l" t="t" r="r" b="b"/>
              <a:pathLst>
                <a:path w="3211" h="3212" extrusionOk="0">
                  <a:moveTo>
                    <a:pt x="1" y="1"/>
                  </a:moveTo>
                  <a:lnTo>
                    <a:pt x="1" y="3212"/>
                  </a:lnTo>
                  <a:lnTo>
                    <a:pt x="3211" y="3212"/>
                  </a:lnTo>
                  <a:lnTo>
                    <a:pt x="32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8"/>
            <p:cNvSpPr/>
            <p:nvPr/>
          </p:nvSpPr>
          <p:spPr>
            <a:xfrm>
              <a:off x="5812295" y="1434779"/>
              <a:ext cx="130240" cy="97707"/>
            </a:xfrm>
            <a:custGeom>
              <a:avLst/>
              <a:gdLst/>
              <a:ahLst/>
              <a:cxnLst/>
              <a:rect l="l" t="t" r="r" b="b"/>
              <a:pathLst>
                <a:path w="4712" h="3535" extrusionOk="0">
                  <a:moveTo>
                    <a:pt x="2356" y="1"/>
                  </a:moveTo>
                  <a:lnTo>
                    <a:pt x="0" y="3535"/>
                  </a:lnTo>
                  <a:lnTo>
                    <a:pt x="4711" y="3535"/>
                  </a:lnTo>
                  <a:lnTo>
                    <a:pt x="2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58"/>
          <p:cNvGrpSpPr/>
          <p:nvPr/>
        </p:nvGrpSpPr>
        <p:grpSpPr>
          <a:xfrm>
            <a:off x="4783811" y="1399372"/>
            <a:ext cx="332869" cy="378640"/>
            <a:chOff x="4783811" y="1399372"/>
            <a:chExt cx="332869" cy="378640"/>
          </a:xfrm>
        </p:grpSpPr>
        <p:sp>
          <p:nvSpPr>
            <p:cNvPr id="8487" name="Google Shape;8487;p58"/>
            <p:cNvSpPr/>
            <p:nvPr/>
          </p:nvSpPr>
          <p:spPr>
            <a:xfrm>
              <a:off x="4894758" y="1533232"/>
              <a:ext cx="110975" cy="110975"/>
            </a:xfrm>
            <a:custGeom>
              <a:avLst/>
              <a:gdLst/>
              <a:ahLst/>
              <a:cxnLst/>
              <a:rect l="l" t="t" r="r" b="b"/>
              <a:pathLst>
                <a:path w="4015" h="4015" extrusionOk="0">
                  <a:moveTo>
                    <a:pt x="2008" y="804"/>
                  </a:moveTo>
                  <a:cubicBezTo>
                    <a:pt x="2672" y="804"/>
                    <a:pt x="3212" y="1344"/>
                    <a:pt x="3212" y="2007"/>
                  </a:cubicBezTo>
                  <a:cubicBezTo>
                    <a:pt x="3212" y="2672"/>
                    <a:pt x="2672" y="3211"/>
                    <a:pt x="2008" y="3211"/>
                  </a:cubicBezTo>
                  <a:cubicBezTo>
                    <a:pt x="1343" y="3211"/>
                    <a:pt x="805" y="2672"/>
                    <a:pt x="805" y="2007"/>
                  </a:cubicBezTo>
                  <a:cubicBezTo>
                    <a:pt x="805" y="1344"/>
                    <a:pt x="1343" y="804"/>
                    <a:pt x="2008" y="804"/>
                  </a:cubicBezTo>
                  <a:close/>
                  <a:moveTo>
                    <a:pt x="2008" y="1"/>
                  </a:moveTo>
                  <a:cubicBezTo>
                    <a:pt x="902" y="1"/>
                    <a:pt x="0" y="901"/>
                    <a:pt x="0" y="2007"/>
                  </a:cubicBezTo>
                  <a:cubicBezTo>
                    <a:pt x="0" y="3114"/>
                    <a:pt x="902" y="4015"/>
                    <a:pt x="2008" y="4015"/>
                  </a:cubicBezTo>
                  <a:cubicBezTo>
                    <a:pt x="3115" y="4015"/>
                    <a:pt x="4014" y="3114"/>
                    <a:pt x="4014" y="2007"/>
                  </a:cubicBezTo>
                  <a:cubicBezTo>
                    <a:pt x="4014" y="901"/>
                    <a:pt x="3115" y="1"/>
                    <a:pt x="2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8"/>
            <p:cNvSpPr/>
            <p:nvPr/>
          </p:nvSpPr>
          <p:spPr>
            <a:xfrm>
              <a:off x="4789366" y="1511010"/>
              <a:ext cx="160920" cy="155392"/>
            </a:xfrm>
            <a:custGeom>
              <a:avLst/>
              <a:gdLst/>
              <a:ahLst/>
              <a:cxnLst/>
              <a:rect l="l" t="t" r="r" b="b"/>
              <a:pathLst>
                <a:path w="5822" h="5622" extrusionOk="0">
                  <a:moveTo>
                    <a:pt x="5821" y="1"/>
                  </a:moveTo>
                  <a:cubicBezTo>
                    <a:pt x="3122" y="1"/>
                    <a:pt x="1307" y="1653"/>
                    <a:pt x="0" y="2811"/>
                  </a:cubicBezTo>
                  <a:cubicBezTo>
                    <a:pt x="1468" y="4112"/>
                    <a:pt x="3112" y="5622"/>
                    <a:pt x="5821" y="5622"/>
                  </a:cubicBezTo>
                  <a:cubicBezTo>
                    <a:pt x="4273" y="5620"/>
                    <a:pt x="3011" y="4360"/>
                    <a:pt x="3011" y="2811"/>
                  </a:cubicBezTo>
                  <a:cubicBezTo>
                    <a:pt x="3011" y="1263"/>
                    <a:pt x="4271" y="1"/>
                    <a:pt x="58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8"/>
            <p:cNvSpPr/>
            <p:nvPr/>
          </p:nvSpPr>
          <p:spPr>
            <a:xfrm>
              <a:off x="4939148" y="1577594"/>
              <a:ext cx="22195" cy="22250"/>
            </a:xfrm>
            <a:custGeom>
              <a:avLst/>
              <a:gdLst/>
              <a:ahLst/>
              <a:cxnLst/>
              <a:rect l="l" t="t" r="r" b="b"/>
              <a:pathLst>
                <a:path w="803" h="805" extrusionOk="0">
                  <a:moveTo>
                    <a:pt x="402" y="0"/>
                  </a:moveTo>
                  <a:cubicBezTo>
                    <a:pt x="181" y="0"/>
                    <a:pt x="0" y="181"/>
                    <a:pt x="0" y="402"/>
                  </a:cubicBezTo>
                  <a:cubicBezTo>
                    <a:pt x="0" y="624"/>
                    <a:pt x="181" y="804"/>
                    <a:pt x="402" y="804"/>
                  </a:cubicBezTo>
                  <a:cubicBezTo>
                    <a:pt x="624" y="804"/>
                    <a:pt x="803" y="624"/>
                    <a:pt x="803" y="402"/>
                  </a:cubicBezTo>
                  <a:cubicBezTo>
                    <a:pt x="803" y="181"/>
                    <a:pt x="624" y="0"/>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8"/>
            <p:cNvSpPr/>
            <p:nvPr/>
          </p:nvSpPr>
          <p:spPr>
            <a:xfrm>
              <a:off x="4950259" y="1511010"/>
              <a:ext cx="160892" cy="155392"/>
            </a:xfrm>
            <a:custGeom>
              <a:avLst/>
              <a:gdLst/>
              <a:ahLst/>
              <a:cxnLst/>
              <a:rect l="l" t="t" r="r" b="b"/>
              <a:pathLst>
                <a:path w="5821" h="5622" extrusionOk="0">
                  <a:moveTo>
                    <a:pt x="0" y="1"/>
                  </a:moveTo>
                  <a:cubicBezTo>
                    <a:pt x="1549" y="1"/>
                    <a:pt x="2811" y="1261"/>
                    <a:pt x="2811" y="2811"/>
                  </a:cubicBezTo>
                  <a:cubicBezTo>
                    <a:pt x="2811" y="4360"/>
                    <a:pt x="1550" y="5622"/>
                    <a:pt x="0" y="5622"/>
                  </a:cubicBezTo>
                  <a:cubicBezTo>
                    <a:pt x="2698" y="5622"/>
                    <a:pt x="4515" y="3969"/>
                    <a:pt x="5821" y="2811"/>
                  </a:cubicBezTo>
                  <a:cubicBezTo>
                    <a:pt x="4353" y="1511"/>
                    <a:pt x="271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8"/>
            <p:cNvSpPr/>
            <p:nvPr/>
          </p:nvSpPr>
          <p:spPr>
            <a:xfrm>
              <a:off x="4912364" y="1399372"/>
              <a:ext cx="75761" cy="89471"/>
            </a:xfrm>
            <a:custGeom>
              <a:avLst/>
              <a:gdLst/>
              <a:ahLst/>
              <a:cxnLst/>
              <a:rect l="l" t="t" r="r" b="b"/>
              <a:pathLst>
                <a:path w="2741" h="3237" extrusionOk="0">
                  <a:moveTo>
                    <a:pt x="1371" y="1"/>
                  </a:moveTo>
                  <a:lnTo>
                    <a:pt x="0" y="1370"/>
                  </a:lnTo>
                  <a:lnTo>
                    <a:pt x="567" y="1938"/>
                  </a:lnTo>
                  <a:lnTo>
                    <a:pt x="969" y="1536"/>
                  </a:lnTo>
                  <a:lnTo>
                    <a:pt x="969" y="3237"/>
                  </a:lnTo>
                  <a:lnTo>
                    <a:pt x="1773" y="3237"/>
                  </a:lnTo>
                  <a:lnTo>
                    <a:pt x="1773" y="1536"/>
                  </a:lnTo>
                  <a:lnTo>
                    <a:pt x="2174" y="1938"/>
                  </a:lnTo>
                  <a:lnTo>
                    <a:pt x="2741" y="1370"/>
                  </a:lnTo>
                  <a:lnTo>
                    <a:pt x="13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8"/>
            <p:cNvSpPr/>
            <p:nvPr/>
          </p:nvSpPr>
          <p:spPr>
            <a:xfrm>
              <a:off x="4912364" y="1688541"/>
              <a:ext cx="75789" cy="89471"/>
            </a:xfrm>
            <a:custGeom>
              <a:avLst/>
              <a:gdLst/>
              <a:ahLst/>
              <a:cxnLst/>
              <a:rect l="l" t="t" r="r" b="b"/>
              <a:pathLst>
                <a:path w="2742" h="3237" extrusionOk="0">
                  <a:moveTo>
                    <a:pt x="969" y="0"/>
                  </a:moveTo>
                  <a:lnTo>
                    <a:pt x="969" y="1701"/>
                  </a:lnTo>
                  <a:lnTo>
                    <a:pt x="567" y="1299"/>
                  </a:lnTo>
                  <a:lnTo>
                    <a:pt x="0" y="1867"/>
                  </a:lnTo>
                  <a:lnTo>
                    <a:pt x="1371" y="3236"/>
                  </a:lnTo>
                  <a:lnTo>
                    <a:pt x="2742" y="1867"/>
                  </a:lnTo>
                  <a:lnTo>
                    <a:pt x="2174" y="1299"/>
                  </a:lnTo>
                  <a:lnTo>
                    <a:pt x="1773" y="1701"/>
                  </a:lnTo>
                  <a:lnTo>
                    <a:pt x="1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8"/>
            <p:cNvSpPr/>
            <p:nvPr/>
          </p:nvSpPr>
          <p:spPr>
            <a:xfrm>
              <a:off x="4783811" y="1422285"/>
              <a:ext cx="85546" cy="85518"/>
            </a:xfrm>
            <a:custGeom>
              <a:avLst/>
              <a:gdLst/>
              <a:ahLst/>
              <a:cxnLst/>
              <a:rect l="l" t="t" r="r" b="b"/>
              <a:pathLst>
                <a:path w="3095" h="3094" extrusionOk="0">
                  <a:moveTo>
                    <a:pt x="0" y="1"/>
                  </a:moveTo>
                  <a:lnTo>
                    <a:pt x="0" y="2409"/>
                  </a:lnTo>
                  <a:lnTo>
                    <a:pt x="805" y="2409"/>
                  </a:lnTo>
                  <a:lnTo>
                    <a:pt x="805" y="1370"/>
                  </a:lnTo>
                  <a:lnTo>
                    <a:pt x="2528" y="3093"/>
                  </a:lnTo>
                  <a:lnTo>
                    <a:pt x="3094" y="2527"/>
                  </a:lnTo>
                  <a:lnTo>
                    <a:pt x="1371" y="804"/>
                  </a:lnTo>
                  <a:lnTo>
                    <a:pt x="2410" y="804"/>
                  </a:lnTo>
                  <a:lnTo>
                    <a:pt x="24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8"/>
            <p:cNvSpPr/>
            <p:nvPr/>
          </p:nvSpPr>
          <p:spPr>
            <a:xfrm>
              <a:off x="5031189" y="1422285"/>
              <a:ext cx="85491" cy="85518"/>
            </a:xfrm>
            <a:custGeom>
              <a:avLst/>
              <a:gdLst/>
              <a:ahLst/>
              <a:cxnLst/>
              <a:rect l="l" t="t" r="r" b="b"/>
              <a:pathLst>
                <a:path w="3093" h="3094" extrusionOk="0">
                  <a:moveTo>
                    <a:pt x="684" y="1"/>
                  </a:moveTo>
                  <a:lnTo>
                    <a:pt x="684" y="804"/>
                  </a:lnTo>
                  <a:lnTo>
                    <a:pt x="1723" y="804"/>
                  </a:lnTo>
                  <a:lnTo>
                    <a:pt x="0" y="2527"/>
                  </a:lnTo>
                  <a:lnTo>
                    <a:pt x="567" y="3093"/>
                  </a:lnTo>
                  <a:lnTo>
                    <a:pt x="2290" y="1370"/>
                  </a:lnTo>
                  <a:lnTo>
                    <a:pt x="2290" y="2409"/>
                  </a:lnTo>
                  <a:lnTo>
                    <a:pt x="3093" y="2409"/>
                  </a:lnTo>
                  <a:lnTo>
                    <a:pt x="30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8"/>
            <p:cNvSpPr/>
            <p:nvPr/>
          </p:nvSpPr>
          <p:spPr>
            <a:xfrm>
              <a:off x="4783811" y="1669636"/>
              <a:ext cx="85546" cy="85518"/>
            </a:xfrm>
            <a:custGeom>
              <a:avLst/>
              <a:gdLst/>
              <a:ahLst/>
              <a:cxnLst/>
              <a:rect l="l" t="t" r="r" b="b"/>
              <a:pathLst>
                <a:path w="3095" h="3094" extrusionOk="0">
                  <a:moveTo>
                    <a:pt x="2528" y="0"/>
                  </a:moveTo>
                  <a:lnTo>
                    <a:pt x="805" y="1723"/>
                  </a:lnTo>
                  <a:lnTo>
                    <a:pt x="805" y="684"/>
                  </a:lnTo>
                  <a:lnTo>
                    <a:pt x="0" y="684"/>
                  </a:lnTo>
                  <a:lnTo>
                    <a:pt x="0" y="3094"/>
                  </a:lnTo>
                  <a:lnTo>
                    <a:pt x="2410" y="3094"/>
                  </a:lnTo>
                  <a:lnTo>
                    <a:pt x="2410" y="2290"/>
                  </a:lnTo>
                  <a:lnTo>
                    <a:pt x="1371" y="2290"/>
                  </a:lnTo>
                  <a:lnTo>
                    <a:pt x="3094" y="567"/>
                  </a:lnTo>
                  <a:lnTo>
                    <a:pt x="25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8"/>
            <p:cNvSpPr/>
            <p:nvPr/>
          </p:nvSpPr>
          <p:spPr>
            <a:xfrm>
              <a:off x="5031189" y="1669636"/>
              <a:ext cx="85491" cy="85518"/>
            </a:xfrm>
            <a:custGeom>
              <a:avLst/>
              <a:gdLst/>
              <a:ahLst/>
              <a:cxnLst/>
              <a:rect l="l" t="t" r="r" b="b"/>
              <a:pathLst>
                <a:path w="3093" h="3094" extrusionOk="0">
                  <a:moveTo>
                    <a:pt x="567" y="0"/>
                  </a:moveTo>
                  <a:lnTo>
                    <a:pt x="0" y="567"/>
                  </a:lnTo>
                  <a:lnTo>
                    <a:pt x="1723" y="2290"/>
                  </a:lnTo>
                  <a:lnTo>
                    <a:pt x="684" y="2290"/>
                  </a:lnTo>
                  <a:lnTo>
                    <a:pt x="684" y="3094"/>
                  </a:lnTo>
                  <a:lnTo>
                    <a:pt x="3093" y="3094"/>
                  </a:lnTo>
                  <a:lnTo>
                    <a:pt x="3093" y="684"/>
                  </a:lnTo>
                  <a:lnTo>
                    <a:pt x="2290" y="684"/>
                  </a:lnTo>
                  <a:lnTo>
                    <a:pt x="2290" y="1723"/>
                  </a:lnTo>
                  <a:lnTo>
                    <a:pt x="5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58"/>
          <p:cNvGrpSpPr/>
          <p:nvPr/>
        </p:nvGrpSpPr>
        <p:grpSpPr>
          <a:xfrm>
            <a:off x="3967574" y="1399372"/>
            <a:ext cx="378751" cy="378640"/>
            <a:chOff x="3967574" y="1399372"/>
            <a:chExt cx="378751" cy="378640"/>
          </a:xfrm>
        </p:grpSpPr>
        <p:sp>
          <p:nvSpPr>
            <p:cNvPr id="8498" name="Google Shape;8498;p58"/>
            <p:cNvSpPr/>
            <p:nvPr/>
          </p:nvSpPr>
          <p:spPr>
            <a:xfrm>
              <a:off x="4100744" y="1422976"/>
              <a:ext cx="110975" cy="110975"/>
            </a:xfrm>
            <a:custGeom>
              <a:avLst/>
              <a:gdLst/>
              <a:ahLst/>
              <a:cxnLst/>
              <a:rect l="l" t="t" r="r" b="b"/>
              <a:pathLst>
                <a:path w="4015" h="4015" extrusionOk="0">
                  <a:moveTo>
                    <a:pt x="2411" y="1608"/>
                  </a:moveTo>
                  <a:lnTo>
                    <a:pt x="2411" y="2412"/>
                  </a:lnTo>
                  <a:lnTo>
                    <a:pt x="1608" y="2412"/>
                  </a:lnTo>
                  <a:lnTo>
                    <a:pt x="1608" y="1608"/>
                  </a:lnTo>
                  <a:close/>
                  <a:moveTo>
                    <a:pt x="2007" y="1"/>
                  </a:moveTo>
                  <a:cubicBezTo>
                    <a:pt x="900" y="1"/>
                    <a:pt x="1" y="902"/>
                    <a:pt x="1" y="2009"/>
                  </a:cubicBezTo>
                  <a:cubicBezTo>
                    <a:pt x="1" y="3114"/>
                    <a:pt x="900" y="4015"/>
                    <a:pt x="2007" y="4015"/>
                  </a:cubicBezTo>
                  <a:cubicBezTo>
                    <a:pt x="3114" y="4015"/>
                    <a:pt x="4015" y="3114"/>
                    <a:pt x="4015" y="2009"/>
                  </a:cubicBezTo>
                  <a:cubicBezTo>
                    <a:pt x="4015" y="902"/>
                    <a:pt x="3114" y="1"/>
                    <a:pt x="2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8"/>
            <p:cNvSpPr/>
            <p:nvPr/>
          </p:nvSpPr>
          <p:spPr>
            <a:xfrm>
              <a:off x="3967574" y="1533923"/>
              <a:ext cx="378751" cy="244089"/>
            </a:xfrm>
            <a:custGeom>
              <a:avLst/>
              <a:gdLst/>
              <a:ahLst/>
              <a:cxnLst/>
              <a:rect l="l" t="t" r="r" b="b"/>
              <a:pathLst>
                <a:path w="13703" h="8831" extrusionOk="0">
                  <a:moveTo>
                    <a:pt x="8833" y="2409"/>
                  </a:moveTo>
                  <a:lnTo>
                    <a:pt x="8833" y="3214"/>
                  </a:lnTo>
                  <a:lnTo>
                    <a:pt x="4819" y="3214"/>
                  </a:lnTo>
                  <a:lnTo>
                    <a:pt x="4819" y="2409"/>
                  </a:lnTo>
                  <a:close/>
                  <a:moveTo>
                    <a:pt x="11241" y="3211"/>
                  </a:moveTo>
                  <a:lnTo>
                    <a:pt x="11241" y="4015"/>
                  </a:lnTo>
                  <a:lnTo>
                    <a:pt x="10437" y="4015"/>
                  </a:lnTo>
                  <a:lnTo>
                    <a:pt x="10437" y="3211"/>
                  </a:lnTo>
                  <a:close/>
                  <a:moveTo>
                    <a:pt x="11643" y="1"/>
                  </a:moveTo>
                  <a:cubicBezTo>
                    <a:pt x="10971" y="1"/>
                    <a:pt x="10349" y="340"/>
                    <a:pt x="9981" y="887"/>
                  </a:cubicBezTo>
                  <a:cubicBezTo>
                    <a:pt x="9728" y="830"/>
                    <a:pt x="9482" y="802"/>
                    <a:pt x="9234" y="802"/>
                  </a:cubicBezTo>
                  <a:lnTo>
                    <a:pt x="4418" y="802"/>
                  </a:lnTo>
                  <a:cubicBezTo>
                    <a:pt x="3169" y="802"/>
                    <a:pt x="2067" y="1441"/>
                    <a:pt x="1417" y="2408"/>
                  </a:cubicBezTo>
                  <a:lnTo>
                    <a:pt x="1205" y="2408"/>
                  </a:lnTo>
                  <a:cubicBezTo>
                    <a:pt x="984" y="2408"/>
                    <a:pt x="805" y="2227"/>
                    <a:pt x="805" y="2006"/>
                  </a:cubicBezTo>
                  <a:lnTo>
                    <a:pt x="805" y="802"/>
                  </a:lnTo>
                  <a:lnTo>
                    <a:pt x="0" y="802"/>
                  </a:lnTo>
                  <a:lnTo>
                    <a:pt x="0" y="2006"/>
                  </a:lnTo>
                  <a:cubicBezTo>
                    <a:pt x="0" y="2610"/>
                    <a:pt x="450" y="3106"/>
                    <a:pt x="1032" y="3193"/>
                  </a:cubicBezTo>
                  <a:cubicBezTo>
                    <a:pt x="891" y="3576"/>
                    <a:pt x="805" y="3984"/>
                    <a:pt x="805" y="4414"/>
                  </a:cubicBezTo>
                  <a:cubicBezTo>
                    <a:pt x="805" y="5951"/>
                    <a:pt x="1781" y="7304"/>
                    <a:pt x="3213" y="7809"/>
                  </a:cubicBezTo>
                  <a:lnTo>
                    <a:pt x="3213" y="8830"/>
                  </a:lnTo>
                  <a:lnTo>
                    <a:pt x="5622" y="8830"/>
                  </a:lnTo>
                  <a:lnTo>
                    <a:pt x="5622" y="8027"/>
                  </a:lnTo>
                  <a:lnTo>
                    <a:pt x="8030" y="8027"/>
                  </a:lnTo>
                  <a:lnTo>
                    <a:pt x="8030" y="8830"/>
                  </a:lnTo>
                  <a:lnTo>
                    <a:pt x="10440" y="8830"/>
                  </a:lnTo>
                  <a:lnTo>
                    <a:pt x="10440" y="7816"/>
                  </a:lnTo>
                  <a:cubicBezTo>
                    <a:pt x="11159" y="7555"/>
                    <a:pt x="11786" y="7063"/>
                    <a:pt x="12216" y="6423"/>
                  </a:cubicBezTo>
                  <a:lnTo>
                    <a:pt x="13703" y="6423"/>
                  </a:lnTo>
                  <a:lnTo>
                    <a:pt x="13703" y="3214"/>
                  </a:lnTo>
                  <a:lnTo>
                    <a:pt x="12628" y="3214"/>
                  </a:lnTo>
                  <a:cubicBezTo>
                    <a:pt x="12495" y="2841"/>
                    <a:pt x="12297" y="2487"/>
                    <a:pt x="12044" y="2170"/>
                  </a:cubicBezTo>
                  <a:lnTo>
                    <a:pt x="120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8"/>
            <p:cNvSpPr/>
            <p:nvPr/>
          </p:nvSpPr>
          <p:spPr>
            <a:xfrm>
              <a:off x="4023103" y="1399372"/>
              <a:ext cx="66557" cy="66529"/>
            </a:xfrm>
            <a:custGeom>
              <a:avLst/>
              <a:gdLst/>
              <a:ahLst/>
              <a:cxnLst/>
              <a:rect l="l" t="t" r="r" b="b"/>
              <a:pathLst>
                <a:path w="2408" h="2407" extrusionOk="0">
                  <a:moveTo>
                    <a:pt x="1204" y="1"/>
                  </a:moveTo>
                  <a:cubicBezTo>
                    <a:pt x="539" y="1"/>
                    <a:pt x="1" y="539"/>
                    <a:pt x="1" y="1204"/>
                  </a:cubicBezTo>
                  <a:cubicBezTo>
                    <a:pt x="1" y="1867"/>
                    <a:pt x="539" y="2406"/>
                    <a:pt x="1204" y="2406"/>
                  </a:cubicBezTo>
                  <a:cubicBezTo>
                    <a:pt x="1869" y="2406"/>
                    <a:pt x="2408" y="1867"/>
                    <a:pt x="2408" y="1204"/>
                  </a:cubicBezTo>
                  <a:cubicBezTo>
                    <a:pt x="2408" y="539"/>
                    <a:pt x="1869"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8"/>
            <p:cNvSpPr/>
            <p:nvPr/>
          </p:nvSpPr>
          <p:spPr>
            <a:xfrm>
              <a:off x="4222857" y="1399372"/>
              <a:ext cx="66557" cy="66529"/>
            </a:xfrm>
            <a:custGeom>
              <a:avLst/>
              <a:gdLst/>
              <a:ahLst/>
              <a:cxnLst/>
              <a:rect l="l" t="t" r="r" b="b"/>
              <a:pathLst>
                <a:path w="2408" h="2407" extrusionOk="0">
                  <a:moveTo>
                    <a:pt x="1204" y="1"/>
                  </a:moveTo>
                  <a:cubicBezTo>
                    <a:pt x="539" y="1"/>
                    <a:pt x="0" y="539"/>
                    <a:pt x="0" y="1204"/>
                  </a:cubicBezTo>
                  <a:cubicBezTo>
                    <a:pt x="0" y="1867"/>
                    <a:pt x="539" y="2406"/>
                    <a:pt x="1204" y="2406"/>
                  </a:cubicBezTo>
                  <a:cubicBezTo>
                    <a:pt x="1867" y="2406"/>
                    <a:pt x="2407" y="1867"/>
                    <a:pt x="2407" y="1204"/>
                  </a:cubicBezTo>
                  <a:cubicBezTo>
                    <a:pt x="2407" y="539"/>
                    <a:pt x="1867"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58"/>
          <p:cNvGrpSpPr/>
          <p:nvPr/>
        </p:nvGrpSpPr>
        <p:grpSpPr>
          <a:xfrm>
            <a:off x="1529450" y="2006291"/>
            <a:ext cx="378751" cy="378751"/>
            <a:chOff x="1529450" y="2006291"/>
            <a:chExt cx="378751" cy="378751"/>
          </a:xfrm>
        </p:grpSpPr>
        <p:sp>
          <p:nvSpPr>
            <p:cNvPr id="8503" name="Google Shape;8503;p58"/>
            <p:cNvSpPr/>
            <p:nvPr/>
          </p:nvSpPr>
          <p:spPr>
            <a:xfrm>
              <a:off x="1663338" y="2317683"/>
              <a:ext cx="114126" cy="67359"/>
            </a:xfrm>
            <a:custGeom>
              <a:avLst/>
              <a:gdLst/>
              <a:ahLst/>
              <a:cxnLst/>
              <a:rect l="l" t="t" r="r" b="b"/>
              <a:pathLst>
                <a:path w="4129" h="2437" extrusionOk="0">
                  <a:moveTo>
                    <a:pt x="40" y="0"/>
                  </a:moveTo>
                  <a:cubicBezTo>
                    <a:pt x="13" y="131"/>
                    <a:pt x="0" y="264"/>
                    <a:pt x="0" y="402"/>
                  </a:cubicBezTo>
                  <a:cubicBezTo>
                    <a:pt x="0" y="806"/>
                    <a:pt x="214" y="1604"/>
                    <a:pt x="2006" y="2436"/>
                  </a:cubicBezTo>
                  <a:cubicBezTo>
                    <a:pt x="4129" y="1453"/>
                    <a:pt x="4014" y="489"/>
                    <a:pt x="4014" y="402"/>
                  </a:cubicBezTo>
                  <a:cubicBezTo>
                    <a:pt x="4014" y="264"/>
                    <a:pt x="4000" y="131"/>
                    <a:pt x="3973" y="0"/>
                  </a:cubicBezTo>
                  <a:lnTo>
                    <a:pt x="2409" y="0"/>
                  </a:lnTo>
                  <a:lnTo>
                    <a:pt x="2409" y="804"/>
                  </a:lnTo>
                  <a:lnTo>
                    <a:pt x="1604" y="804"/>
                  </a:lnTo>
                  <a:lnTo>
                    <a:pt x="16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8"/>
            <p:cNvSpPr/>
            <p:nvPr/>
          </p:nvSpPr>
          <p:spPr>
            <a:xfrm>
              <a:off x="1596836" y="2118012"/>
              <a:ext cx="244227" cy="221839"/>
            </a:xfrm>
            <a:custGeom>
              <a:avLst/>
              <a:gdLst/>
              <a:ahLst/>
              <a:cxnLst/>
              <a:rect l="l" t="t" r="r" b="b"/>
              <a:pathLst>
                <a:path w="8836" h="8026" extrusionOk="0">
                  <a:moveTo>
                    <a:pt x="4414" y="803"/>
                  </a:moveTo>
                  <a:cubicBezTo>
                    <a:pt x="5079" y="803"/>
                    <a:pt x="5617" y="1343"/>
                    <a:pt x="5617" y="2007"/>
                  </a:cubicBezTo>
                  <a:cubicBezTo>
                    <a:pt x="5617" y="2668"/>
                    <a:pt x="5077" y="3210"/>
                    <a:pt x="4414" y="3210"/>
                  </a:cubicBezTo>
                  <a:cubicBezTo>
                    <a:pt x="3751" y="3210"/>
                    <a:pt x="3210" y="2671"/>
                    <a:pt x="3210" y="2007"/>
                  </a:cubicBezTo>
                  <a:cubicBezTo>
                    <a:pt x="3210" y="1343"/>
                    <a:pt x="3751" y="803"/>
                    <a:pt x="4414" y="803"/>
                  </a:cubicBezTo>
                  <a:close/>
                  <a:moveTo>
                    <a:pt x="1749" y="0"/>
                  </a:moveTo>
                  <a:cubicBezTo>
                    <a:pt x="1655" y="382"/>
                    <a:pt x="1606" y="780"/>
                    <a:pt x="1606" y="1204"/>
                  </a:cubicBezTo>
                  <a:lnTo>
                    <a:pt x="1606" y="4052"/>
                  </a:lnTo>
                  <a:cubicBezTo>
                    <a:pt x="1219" y="4129"/>
                    <a:pt x="868" y="4318"/>
                    <a:pt x="595" y="4598"/>
                  </a:cubicBezTo>
                  <a:cubicBezTo>
                    <a:pt x="212" y="4973"/>
                    <a:pt x="1" y="5476"/>
                    <a:pt x="1" y="6019"/>
                  </a:cubicBezTo>
                  <a:lnTo>
                    <a:pt x="1" y="8025"/>
                  </a:lnTo>
                  <a:lnTo>
                    <a:pt x="803" y="8025"/>
                  </a:lnTo>
                  <a:lnTo>
                    <a:pt x="803" y="6822"/>
                  </a:lnTo>
                  <a:cubicBezTo>
                    <a:pt x="803" y="6600"/>
                    <a:pt x="984" y="6421"/>
                    <a:pt x="1206" y="6421"/>
                  </a:cubicBezTo>
                  <a:lnTo>
                    <a:pt x="4016" y="6421"/>
                  </a:lnTo>
                  <a:lnTo>
                    <a:pt x="4016" y="4011"/>
                  </a:lnTo>
                  <a:lnTo>
                    <a:pt x="4820" y="4011"/>
                  </a:lnTo>
                  <a:lnTo>
                    <a:pt x="4820" y="6421"/>
                  </a:lnTo>
                  <a:lnTo>
                    <a:pt x="7630" y="6421"/>
                  </a:lnTo>
                  <a:cubicBezTo>
                    <a:pt x="7853" y="6421"/>
                    <a:pt x="8032" y="6600"/>
                    <a:pt x="8032" y="6822"/>
                  </a:cubicBezTo>
                  <a:lnTo>
                    <a:pt x="8032" y="8025"/>
                  </a:lnTo>
                  <a:lnTo>
                    <a:pt x="8836" y="8025"/>
                  </a:lnTo>
                  <a:lnTo>
                    <a:pt x="8836" y="6019"/>
                  </a:lnTo>
                  <a:cubicBezTo>
                    <a:pt x="8836" y="5476"/>
                    <a:pt x="8625" y="4973"/>
                    <a:pt x="8249" y="4606"/>
                  </a:cubicBezTo>
                  <a:cubicBezTo>
                    <a:pt x="7963" y="4320"/>
                    <a:pt x="7610" y="4132"/>
                    <a:pt x="7223" y="4052"/>
                  </a:cubicBezTo>
                  <a:lnTo>
                    <a:pt x="7223" y="1204"/>
                  </a:lnTo>
                  <a:cubicBezTo>
                    <a:pt x="7223" y="778"/>
                    <a:pt x="7170" y="379"/>
                    <a:pt x="70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8"/>
            <p:cNvSpPr/>
            <p:nvPr/>
          </p:nvSpPr>
          <p:spPr>
            <a:xfrm>
              <a:off x="1707755" y="2162291"/>
              <a:ext cx="22223" cy="22223"/>
            </a:xfrm>
            <a:custGeom>
              <a:avLst/>
              <a:gdLst/>
              <a:ahLst/>
              <a:cxnLst/>
              <a:rect l="l" t="t" r="r" b="b"/>
              <a:pathLst>
                <a:path w="804" h="804" extrusionOk="0">
                  <a:moveTo>
                    <a:pt x="401" y="1"/>
                  </a:moveTo>
                  <a:cubicBezTo>
                    <a:pt x="179" y="1"/>
                    <a:pt x="0" y="181"/>
                    <a:pt x="0" y="403"/>
                  </a:cubicBezTo>
                  <a:cubicBezTo>
                    <a:pt x="0" y="625"/>
                    <a:pt x="179" y="804"/>
                    <a:pt x="401" y="804"/>
                  </a:cubicBezTo>
                  <a:cubicBezTo>
                    <a:pt x="623" y="804"/>
                    <a:pt x="803" y="625"/>
                    <a:pt x="803" y="403"/>
                  </a:cubicBezTo>
                  <a:cubicBezTo>
                    <a:pt x="803" y="181"/>
                    <a:pt x="623"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8"/>
            <p:cNvSpPr/>
            <p:nvPr/>
          </p:nvSpPr>
          <p:spPr>
            <a:xfrm>
              <a:off x="1653056" y="2006291"/>
              <a:ext cx="131677" cy="89498"/>
            </a:xfrm>
            <a:custGeom>
              <a:avLst/>
              <a:gdLst/>
              <a:ahLst/>
              <a:cxnLst/>
              <a:rect l="l" t="t" r="r" b="b"/>
              <a:pathLst>
                <a:path w="4764" h="3238" extrusionOk="0">
                  <a:moveTo>
                    <a:pt x="1976" y="0"/>
                  </a:moveTo>
                  <a:lnTo>
                    <a:pt x="1976" y="1031"/>
                  </a:lnTo>
                  <a:cubicBezTo>
                    <a:pt x="1041" y="1691"/>
                    <a:pt x="384" y="2416"/>
                    <a:pt x="1" y="3238"/>
                  </a:cubicBezTo>
                  <a:lnTo>
                    <a:pt x="4763" y="3238"/>
                  </a:lnTo>
                  <a:cubicBezTo>
                    <a:pt x="4429" y="2516"/>
                    <a:pt x="3873" y="1785"/>
                    <a:pt x="2781" y="1026"/>
                  </a:cubicBezTo>
                  <a:lnTo>
                    <a:pt x="27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8"/>
            <p:cNvSpPr/>
            <p:nvPr/>
          </p:nvSpPr>
          <p:spPr>
            <a:xfrm>
              <a:off x="1529450" y="2006291"/>
              <a:ext cx="110975" cy="88752"/>
            </a:xfrm>
            <a:custGeom>
              <a:avLst/>
              <a:gdLst/>
              <a:ahLst/>
              <a:cxnLst/>
              <a:rect l="l" t="t" r="r" b="b"/>
              <a:pathLst>
                <a:path w="4015" h="3211" extrusionOk="0">
                  <a:moveTo>
                    <a:pt x="2007" y="0"/>
                  </a:moveTo>
                  <a:cubicBezTo>
                    <a:pt x="1464" y="0"/>
                    <a:pt x="1006" y="361"/>
                    <a:pt x="855" y="854"/>
                  </a:cubicBezTo>
                  <a:cubicBezTo>
                    <a:pt x="362" y="1006"/>
                    <a:pt x="1" y="1464"/>
                    <a:pt x="1" y="2007"/>
                  </a:cubicBezTo>
                  <a:cubicBezTo>
                    <a:pt x="1" y="2671"/>
                    <a:pt x="539" y="3210"/>
                    <a:pt x="1204" y="3210"/>
                  </a:cubicBezTo>
                  <a:lnTo>
                    <a:pt x="2811" y="3210"/>
                  </a:lnTo>
                  <a:cubicBezTo>
                    <a:pt x="3475" y="3210"/>
                    <a:pt x="4015" y="2671"/>
                    <a:pt x="4015" y="2007"/>
                  </a:cubicBezTo>
                  <a:cubicBezTo>
                    <a:pt x="4015" y="1464"/>
                    <a:pt x="3652" y="1006"/>
                    <a:pt x="3159" y="854"/>
                  </a:cubicBezTo>
                  <a:cubicBezTo>
                    <a:pt x="3010" y="361"/>
                    <a:pt x="2550" y="0"/>
                    <a:pt x="2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8"/>
            <p:cNvSpPr/>
            <p:nvPr/>
          </p:nvSpPr>
          <p:spPr>
            <a:xfrm>
              <a:off x="1797226" y="2006291"/>
              <a:ext cx="110975" cy="88752"/>
            </a:xfrm>
            <a:custGeom>
              <a:avLst/>
              <a:gdLst/>
              <a:ahLst/>
              <a:cxnLst/>
              <a:rect l="l" t="t" r="r" b="b"/>
              <a:pathLst>
                <a:path w="4015" h="3211" extrusionOk="0">
                  <a:moveTo>
                    <a:pt x="2007" y="0"/>
                  </a:moveTo>
                  <a:cubicBezTo>
                    <a:pt x="1464" y="0"/>
                    <a:pt x="1006" y="361"/>
                    <a:pt x="855" y="854"/>
                  </a:cubicBezTo>
                  <a:cubicBezTo>
                    <a:pt x="362" y="1006"/>
                    <a:pt x="1" y="1464"/>
                    <a:pt x="1" y="2007"/>
                  </a:cubicBezTo>
                  <a:cubicBezTo>
                    <a:pt x="1" y="2671"/>
                    <a:pt x="540" y="3210"/>
                    <a:pt x="1204" y="3210"/>
                  </a:cubicBezTo>
                  <a:lnTo>
                    <a:pt x="2809" y="3210"/>
                  </a:lnTo>
                  <a:cubicBezTo>
                    <a:pt x="3473" y="3210"/>
                    <a:pt x="4012" y="2671"/>
                    <a:pt x="4012" y="2007"/>
                  </a:cubicBezTo>
                  <a:cubicBezTo>
                    <a:pt x="4015" y="1464"/>
                    <a:pt x="3652" y="1004"/>
                    <a:pt x="3159" y="854"/>
                  </a:cubicBezTo>
                  <a:cubicBezTo>
                    <a:pt x="3010" y="361"/>
                    <a:pt x="2550" y="0"/>
                    <a:pt x="2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8"/>
            <p:cNvSpPr/>
            <p:nvPr/>
          </p:nvSpPr>
          <p:spPr>
            <a:xfrm>
              <a:off x="1863037" y="2228876"/>
              <a:ext cx="22250" cy="156111"/>
            </a:xfrm>
            <a:custGeom>
              <a:avLst/>
              <a:gdLst/>
              <a:ahLst/>
              <a:cxnLst/>
              <a:rect l="l" t="t" r="r" b="b"/>
              <a:pathLst>
                <a:path w="805" h="5648" extrusionOk="0">
                  <a:moveTo>
                    <a:pt x="0" y="0"/>
                  </a:moveTo>
                  <a:lnTo>
                    <a:pt x="0" y="5648"/>
                  </a:lnTo>
                  <a:lnTo>
                    <a:pt x="805" y="5648"/>
                  </a:lnTo>
                  <a:lnTo>
                    <a:pt x="8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8"/>
            <p:cNvSpPr/>
            <p:nvPr/>
          </p:nvSpPr>
          <p:spPr>
            <a:xfrm>
              <a:off x="1552418" y="2228876"/>
              <a:ext cx="22223" cy="156111"/>
            </a:xfrm>
            <a:custGeom>
              <a:avLst/>
              <a:gdLst/>
              <a:ahLst/>
              <a:cxnLst/>
              <a:rect l="l" t="t" r="r" b="b"/>
              <a:pathLst>
                <a:path w="804" h="5648" extrusionOk="0">
                  <a:moveTo>
                    <a:pt x="1" y="0"/>
                  </a:moveTo>
                  <a:lnTo>
                    <a:pt x="1" y="5648"/>
                  </a:lnTo>
                  <a:lnTo>
                    <a:pt x="803" y="5648"/>
                  </a:ln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58"/>
          <p:cNvGrpSpPr/>
          <p:nvPr/>
        </p:nvGrpSpPr>
        <p:grpSpPr>
          <a:xfrm>
            <a:off x="3161730" y="1399372"/>
            <a:ext cx="364212" cy="378751"/>
            <a:chOff x="3161730" y="1399372"/>
            <a:chExt cx="364212" cy="378751"/>
          </a:xfrm>
        </p:grpSpPr>
        <p:sp>
          <p:nvSpPr>
            <p:cNvPr id="8512" name="Google Shape;8512;p58"/>
            <p:cNvSpPr/>
            <p:nvPr/>
          </p:nvSpPr>
          <p:spPr>
            <a:xfrm>
              <a:off x="3250067" y="1621957"/>
              <a:ext cx="187869" cy="66612"/>
            </a:xfrm>
            <a:custGeom>
              <a:avLst/>
              <a:gdLst/>
              <a:ahLst/>
              <a:cxnLst/>
              <a:rect l="l" t="t" r="r" b="b"/>
              <a:pathLst>
                <a:path w="6797" h="2410" extrusionOk="0">
                  <a:moveTo>
                    <a:pt x="1" y="1"/>
                  </a:moveTo>
                  <a:lnTo>
                    <a:pt x="1605" y="2409"/>
                  </a:lnTo>
                  <a:lnTo>
                    <a:pt x="5191" y="2409"/>
                  </a:lnTo>
                  <a:lnTo>
                    <a:pt x="67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8"/>
            <p:cNvSpPr/>
            <p:nvPr/>
          </p:nvSpPr>
          <p:spPr>
            <a:xfrm>
              <a:off x="3232875" y="1636495"/>
              <a:ext cx="221922" cy="141627"/>
            </a:xfrm>
            <a:custGeom>
              <a:avLst/>
              <a:gdLst/>
              <a:ahLst/>
              <a:cxnLst/>
              <a:rect l="l" t="t" r="r" b="b"/>
              <a:pathLst>
                <a:path w="8029" h="5124" extrusionOk="0">
                  <a:moveTo>
                    <a:pt x="1" y="0"/>
                  </a:moveTo>
                  <a:lnTo>
                    <a:pt x="1" y="5124"/>
                  </a:lnTo>
                  <a:lnTo>
                    <a:pt x="8029" y="5124"/>
                  </a:lnTo>
                  <a:lnTo>
                    <a:pt x="8029" y="0"/>
                  </a:lnTo>
                  <a:lnTo>
                    <a:pt x="6237" y="2687"/>
                  </a:lnTo>
                  <a:lnTo>
                    <a:pt x="1793" y="268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8"/>
            <p:cNvSpPr/>
            <p:nvPr/>
          </p:nvSpPr>
          <p:spPr>
            <a:xfrm>
              <a:off x="3310682" y="1533287"/>
              <a:ext cx="66585" cy="66557"/>
            </a:xfrm>
            <a:custGeom>
              <a:avLst/>
              <a:gdLst/>
              <a:ahLst/>
              <a:cxnLst/>
              <a:rect l="l" t="t" r="r" b="b"/>
              <a:pathLst>
                <a:path w="2409" h="2408" extrusionOk="0">
                  <a:moveTo>
                    <a:pt x="1206" y="0"/>
                  </a:moveTo>
                  <a:cubicBezTo>
                    <a:pt x="541" y="0"/>
                    <a:pt x="1" y="539"/>
                    <a:pt x="1" y="1204"/>
                  </a:cubicBezTo>
                  <a:cubicBezTo>
                    <a:pt x="1" y="1867"/>
                    <a:pt x="541" y="2407"/>
                    <a:pt x="1206" y="2407"/>
                  </a:cubicBezTo>
                  <a:cubicBezTo>
                    <a:pt x="1869" y="2407"/>
                    <a:pt x="2409" y="1867"/>
                    <a:pt x="2409" y="1204"/>
                  </a:cubicBezTo>
                  <a:cubicBezTo>
                    <a:pt x="2409" y="539"/>
                    <a:pt x="1869" y="0"/>
                    <a:pt x="1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8"/>
            <p:cNvSpPr/>
            <p:nvPr/>
          </p:nvSpPr>
          <p:spPr>
            <a:xfrm>
              <a:off x="3244208" y="1399372"/>
              <a:ext cx="199671" cy="110975"/>
            </a:xfrm>
            <a:custGeom>
              <a:avLst/>
              <a:gdLst/>
              <a:ahLst/>
              <a:cxnLst/>
              <a:rect l="l" t="t" r="r" b="b"/>
              <a:pathLst>
                <a:path w="7224" h="4015" extrusionOk="0">
                  <a:moveTo>
                    <a:pt x="1604" y="1"/>
                  </a:moveTo>
                  <a:cubicBezTo>
                    <a:pt x="721" y="1"/>
                    <a:pt x="0" y="721"/>
                    <a:pt x="0" y="1605"/>
                  </a:cubicBezTo>
                  <a:cubicBezTo>
                    <a:pt x="0" y="2490"/>
                    <a:pt x="719" y="3210"/>
                    <a:pt x="1604" y="3210"/>
                  </a:cubicBezTo>
                  <a:lnTo>
                    <a:pt x="1673" y="3210"/>
                  </a:lnTo>
                  <a:cubicBezTo>
                    <a:pt x="1838" y="3679"/>
                    <a:pt x="2285" y="4015"/>
                    <a:pt x="2808" y="4015"/>
                  </a:cubicBezTo>
                  <a:lnTo>
                    <a:pt x="4413" y="4015"/>
                  </a:lnTo>
                  <a:cubicBezTo>
                    <a:pt x="4936" y="4015"/>
                    <a:pt x="5382" y="3679"/>
                    <a:pt x="5551" y="3210"/>
                  </a:cubicBezTo>
                  <a:lnTo>
                    <a:pt x="5618" y="3210"/>
                  </a:lnTo>
                  <a:cubicBezTo>
                    <a:pt x="6503" y="3210"/>
                    <a:pt x="7224" y="2490"/>
                    <a:pt x="7224" y="1605"/>
                  </a:cubicBezTo>
                  <a:cubicBezTo>
                    <a:pt x="7224" y="721"/>
                    <a:pt x="6505" y="1"/>
                    <a:pt x="5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8"/>
            <p:cNvSpPr/>
            <p:nvPr/>
          </p:nvSpPr>
          <p:spPr>
            <a:xfrm>
              <a:off x="3161730" y="1650675"/>
              <a:ext cx="49033" cy="64650"/>
            </a:xfrm>
            <a:custGeom>
              <a:avLst/>
              <a:gdLst/>
              <a:ahLst/>
              <a:cxnLst/>
              <a:rect l="l" t="t" r="r" b="b"/>
              <a:pathLst>
                <a:path w="1774" h="2339" extrusionOk="0">
                  <a:moveTo>
                    <a:pt x="1770" y="1"/>
                  </a:moveTo>
                  <a:lnTo>
                    <a:pt x="1770" y="4"/>
                  </a:lnTo>
                  <a:lnTo>
                    <a:pt x="1773" y="1"/>
                  </a:lnTo>
                  <a:close/>
                  <a:moveTo>
                    <a:pt x="1770" y="4"/>
                  </a:moveTo>
                  <a:lnTo>
                    <a:pt x="0" y="1772"/>
                  </a:lnTo>
                  <a:lnTo>
                    <a:pt x="567" y="2339"/>
                  </a:lnTo>
                  <a:lnTo>
                    <a:pt x="1770" y="1135"/>
                  </a:lnTo>
                  <a:lnTo>
                    <a:pt x="177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8"/>
            <p:cNvSpPr/>
            <p:nvPr/>
          </p:nvSpPr>
          <p:spPr>
            <a:xfrm>
              <a:off x="3476964" y="1650675"/>
              <a:ext cx="48978" cy="64650"/>
            </a:xfrm>
            <a:custGeom>
              <a:avLst/>
              <a:gdLst/>
              <a:ahLst/>
              <a:cxnLst/>
              <a:rect l="l" t="t" r="r" b="b"/>
              <a:pathLst>
                <a:path w="1772" h="2339" extrusionOk="0">
                  <a:moveTo>
                    <a:pt x="1" y="1"/>
                  </a:moveTo>
                  <a:lnTo>
                    <a:pt x="1" y="1135"/>
                  </a:lnTo>
                  <a:lnTo>
                    <a:pt x="1204" y="2339"/>
                  </a:lnTo>
                  <a:lnTo>
                    <a:pt x="1772" y="177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58"/>
          <p:cNvGrpSpPr/>
          <p:nvPr/>
        </p:nvGrpSpPr>
        <p:grpSpPr>
          <a:xfrm>
            <a:off x="713268" y="2602679"/>
            <a:ext cx="378723" cy="378751"/>
            <a:chOff x="713268" y="2602679"/>
            <a:chExt cx="378723" cy="378751"/>
          </a:xfrm>
        </p:grpSpPr>
        <p:sp>
          <p:nvSpPr>
            <p:cNvPr id="8519" name="Google Shape;8519;p58"/>
            <p:cNvSpPr/>
            <p:nvPr/>
          </p:nvSpPr>
          <p:spPr>
            <a:xfrm>
              <a:off x="779825" y="2937068"/>
              <a:ext cx="110947" cy="44362"/>
            </a:xfrm>
            <a:custGeom>
              <a:avLst/>
              <a:gdLst/>
              <a:ahLst/>
              <a:cxnLst/>
              <a:rect l="l" t="t" r="r" b="b"/>
              <a:pathLst>
                <a:path w="4014" h="1605" extrusionOk="0">
                  <a:moveTo>
                    <a:pt x="1" y="1"/>
                  </a:moveTo>
                  <a:lnTo>
                    <a:pt x="1" y="401"/>
                  </a:lnTo>
                  <a:cubicBezTo>
                    <a:pt x="1" y="1066"/>
                    <a:pt x="540" y="1605"/>
                    <a:pt x="1204" y="1605"/>
                  </a:cubicBezTo>
                  <a:lnTo>
                    <a:pt x="2809" y="1605"/>
                  </a:lnTo>
                  <a:cubicBezTo>
                    <a:pt x="3473" y="1605"/>
                    <a:pt x="4013" y="1066"/>
                    <a:pt x="4013" y="401"/>
                  </a:cubicBezTo>
                  <a:lnTo>
                    <a:pt x="40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8"/>
            <p:cNvSpPr/>
            <p:nvPr/>
          </p:nvSpPr>
          <p:spPr>
            <a:xfrm>
              <a:off x="958767" y="2602679"/>
              <a:ext cx="133225" cy="155392"/>
            </a:xfrm>
            <a:custGeom>
              <a:avLst/>
              <a:gdLst/>
              <a:ahLst/>
              <a:cxnLst/>
              <a:rect l="l" t="t" r="r" b="b"/>
              <a:pathLst>
                <a:path w="4820" h="5622" extrusionOk="0">
                  <a:moveTo>
                    <a:pt x="1" y="1"/>
                  </a:moveTo>
                  <a:lnTo>
                    <a:pt x="1" y="2009"/>
                  </a:lnTo>
                  <a:lnTo>
                    <a:pt x="403" y="2009"/>
                  </a:lnTo>
                  <a:cubicBezTo>
                    <a:pt x="624" y="2009"/>
                    <a:pt x="805" y="2188"/>
                    <a:pt x="805" y="2409"/>
                  </a:cubicBezTo>
                  <a:cubicBezTo>
                    <a:pt x="805" y="2632"/>
                    <a:pt x="624" y="2811"/>
                    <a:pt x="403" y="2811"/>
                  </a:cubicBezTo>
                  <a:lnTo>
                    <a:pt x="1" y="2811"/>
                  </a:lnTo>
                  <a:lnTo>
                    <a:pt x="1" y="4819"/>
                  </a:lnTo>
                  <a:lnTo>
                    <a:pt x="1606" y="4819"/>
                  </a:lnTo>
                  <a:lnTo>
                    <a:pt x="1606" y="5220"/>
                  </a:lnTo>
                  <a:cubicBezTo>
                    <a:pt x="1606" y="5443"/>
                    <a:pt x="1785" y="5622"/>
                    <a:pt x="2009" y="5622"/>
                  </a:cubicBezTo>
                  <a:cubicBezTo>
                    <a:pt x="2230" y="5622"/>
                    <a:pt x="2409" y="5443"/>
                    <a:pt x="2409" y="5220"/>
                  </a:cubicBezTo>
                  <a:lnTo>
                    <a:pt x="2409" y="4819"/>
                  </a:lnTo>
                  <a:lnTo>
                    <a:pt x="4819" y="4819"/>
                  </a:lnTo>
                  <a:lnTo>
                    <a:pt x="4819" y="4417"/>
                  </a:lnTo>
                  <a:cubicBezTo>
                    <a:pt x="4819" y="1982"/>
                    <a:pt x="2838" y="1"/>
                    <a:pt x="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8"/>
            <p:cNvSpPr/>
            <p:nvPr/>
          </p:nvSpPr>
          <p:spPr>
            <a:xfrm>
              <a:off x="713268" y="2648617"/>
              <a:ext cx="244116" cy="266339"/>
            </a:xfrm>
            <a:custGeom>
              <a:avLst/>
              <a:gdLst/>
              <a:ahLst/>
              <a:cxnLst/>
              <a:rect l="l" t="t" r="r" b="b"/>
              <a:pathLst>
                <a:path w="8832" h="9636" extrusionOk="0">
                  <a:moveTo>
                    <a:pt x="4415" y="0"/>
                  </a:moveTo>
                  <a:cubicBezTo>
                    <a:pt x="1982" y="0"/>
                    <a:pt x="0" y="1982"/>
                    <a:pt x="0" y="4415"/>
                  </a:cubicBezTo>
                  <a:cubicBezTo>
                    <a:pt x="0" y="6079"/>
                    <a:pt x="937" y="7595"/>
                    <a:pt x="2409" y="8347"/>
                  </a:cubicBezTo>
                  <a:lnTo>
                    <a:pt x="2409" y="9635"/>
                  </a:lnTo>
                  <a:lnTo>
                    <a:pt x="6423" y="9635"/>
                  </a:lnTo>
                  <a:lnTo>
                    <a:pt x="6423" y="8347"/>
                  </a:lnTo>
                  <a:cubicBezTo>
                    <a:pt x="7894" y="7595"/>
                    <a:pt x="8831" y="6079"/>
                    <a:pt x="8831" y="4415"/>
                  </a:cubicBezTo>
                  <a:lnTo>
                    <a:pt x="8831" y="4014"/>
                  </a:lnTo>
                  <a:lnTo>
                    <a:pt x="6423" y="4014"/>
                  </a:lnTo>
                  <a:lnTo>
                    <a:pt x="6423" y="4415"/>
                  </a:lnTo>
                  <a:cubicBezTo>
                    <a:pt x="6423" y="4638"/>
                    <a:pt x="6242" y="4817"/>
                    <a:pt x="6021" y="4817"/>
                  </a:cubicBezTo>
                  <a:cubicBezTo>
                    <a:pt x="5799" y="4817"/>
                    <a:pt x="5619" y="4637"/>
                    <a:pt x="5619" y="4415"/>
                  </a:cubicBezTo>
                  <a:lnTo>
                    <a:pt x="5619" y="4014"/>
                  </a:lnTo>
                  <a:lnTo>
                    <a:pt x="4817" y="4014"/>
                  </a:lnTo>
                  <a:lnTo>
                    <a:pt x="4817" y="2811"/>
                  </a:lnTo>
                  <a:lnTo>
                    <a:pt x="5219" y="2811"/>
                  </a:lnTo>
                  <a:cubicBezTo>
                    <a:pt x="5441" y="2811"/>
                    <a:pt x="5620" y="2630"/>
                    <a:pt x="5620" y="2409"/>
                  </a:cubicBezTo>
                  <a:cubicBezTo>
                    <a:pt x="5620" y="2187"/>
                    <a:pt x="5441" y="2007"/>
                    <a:pt x="5219" y="2007"/>
                  </a:cubicBezTo>
                  <a:lnTo>
                    <a:pt x="4817" y="2007"/>
                  </a:lnTo>
                  <a:lnTo>
                    <a:pt x="48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58"/>
          <p:cNvGrpSpPr/>
          <p:nvPr/>
        </p:nvGrpSpPr>
        <p:grpSpPr>
          <a:xfrm>
            <a:off x="2345852" y="1399427"/>
            <a:ext cx="378640" cy="378613"/>
            <a:chOff x="2345852" y="1399427"/>
            <a:chExt cx="378640" cy="378613"/>
          </a:xfrm>
        </p:grpSpPr>
        <p:sp>
          <p:nvSpPr>
            <p:cNvPr id="8523" name="Google Shape;8523;p58"/>
            <p:cNvSpPr/>
            <p:nvPr/>
          </p:nvSpPr>
          <p:spPr>
            <a:xfrm>
              <a:off x="2345852" y="1399427"/>
              <a:ext cx="378640" cy="332730"/>
            </a:xfrm>
            <a:custGeom>
              <a:avLst/>
              <a:gdLst/>
              <a:ahLst/>
              <a:cxnLst/>
              <a:rect l="l" t="t" r="r" b="b"/>
              <a:pathLst>
                <a:path w="13699" h="12038" extrusionOk="0">
                  <a:moveTo>
                    <a:pt x="7246" y="3208"/>
                  </a:moveTo>
                  <a:lnTo>
                    <a:pt x="7246" y="4052"/>
                  </a:lnTo>
                  <a:cubicBezTo>
                    <a:pt x="7679" y="4140"/>
                    <a:pt x="8055" y="4374"/>
                    <a:pt x="8340" y="4692"/>
                  </a:cubicBezTo>
                  <a:lnTo>
                    <a:pt x="9078" y="4267"/>
                  </a:lnTo>
                  <a:lnTo>
                    <a:pt x="9479" y="4962"/>
                  </a:lnTo>
                  <a:lnTo>
                    <a:pt x="8741" y="5388"/>
                  </a:lnTo>
                  <a:cubicBezTo>
                    <a:pt x="8807" y="5587"/>
                    <a:pt x="8852" y="5797"/>
                    <a:pt x="8852" y="6019"/>
                  </a:cubicBezTo>
                  <a:cubicBezTo>
                    <a:pt x="8852" y="6241"/>
                    <a:pt x="8808" y="6450"/>
                    <a:pt x="8741" y="6650"/>
                  </a:cubicBezTo>
                  <a:lnTo>
                    <a:pt x="9479" y="7076"/>
                  </a:lnTo>
                  <a:lnTo>
                    <a:pt x="9078" y="7771"/>
                  </a:lnTo>
                  <a:lnTo>
                    <a:pt x="8340" y="7346"/>
                  </a:lnTo>
                  <a:cubicBezTo>
                    <a:pt x="8058" y="7664"/>
                    <a:pt x="7679" y="7898"/>
                    <a:pt x="7246" y="7986"/>
                  </a:cubicBezTo>
                  <a:lnTo>
                    <a:pt x="7246" y="8830"/>
                  </a:lnTo>
                  <a:lnTo>
                    <a:pt x="6444" y="8830"/>
                  </a:lnTo>
                  <a:lnTo>
                    <a:pt x="6444" y="7986"/>
                  </a:lnTo>
                  <a:cubicBezTo>
                    <a:pt x="6011" y="7898"/>
                    <a:pt x="5634" y="7664"/>
                    <a:pt x="5350" y="7346"/>
                  </a:cubicBezTo>
                  <a:lnTo>
                    <a:pt x="4612" y="7771"/>
                  </a:lnTo>
                  <a:lnTo>
                    <a:pt x="4210" y="7076"/>
                  </a:lnTo>
                  <a:lnTo>
                    <a:pt x="4950" y="6650"/>
                  </a:lnTo>
                  <a:cubicBezTo>
                    <a:pt x="4884" y="6450"/>
                    <a:pt x="4838" y="6241"/>
                    <a:pt x="4838" y="6019"/>
                  </a:cubicBezTo>
                  <a:cubicBezTo>
                    <a:pt x="4838" y="5797"/>
                    <a:pt x="4882" y="5587"/>
                    <a:pt x="4950" y="5388"/>
                  </a:cubicBezTo>
                  <a:lnTo>
                    <a:pt x="4210" y="4962"/>
                  </a:lnTo>
                  <a:lnTo>
                    <a:pt x="4612" y="4267"/>
                  </a:lnTo>
                  <a:lnTo>
                    <a:pt x="5350" y="4692"/>
                  </a:lnTo>
                  <a:cubicBezTo>
                    <a:pt x="5632" y="4374"/>
                    <a:pt x="6011" y="4140"/>
                    <a:pt x="6444" y="4052"/>
                  </a:cubicBezTo>
                  <a:lnTo>
                    <a:pt x="6444" y="3208"/>
                  </a:lnTo>
                  <a:close/>
                  <a:moveTo>
                    <a:pt x="1204" y="0"/>
                  </a:moveTo>
                  <a:cubicBezTo>
                    <a:pt x="539" y="0"/>
                    <a:pt x="1" y="539"/>
                    <a:pt x="1" y="1204"/>
                  </a:cubicBezTo>
                  <a:cubicBezTo>
                    <a:pt x="1" y="1726"/>
                    <a:pt x="335" y="2166"/>
                    <a:pt x="803" y="2334"/>
                  </a:cubicBezTo>
                  <a:lnTo>
                    <a:pt x="803" y="4815"/>
                  </a:lnTo>
                  <a:lnTo>
                    <a:pt x="2607" y="4815"/>
                  </a:lnTo>
                  <a:cubicBezTo>
                    <a:pt x="2499" y="5199"/>
                    <a:pt x="2437" y="5602"/>
                    <a:pt x="2437" y="6019"/>
                  </a:cubicBezTo>
                  <a:cubicBezTo>
                    <a:pt x="2437" y="6433"/>
                    <a:pt x="2496" y="6836"/>
                    <a:pt x="2606" y="7222"/>
                  </a:cubicBezTo>
                  <a:lnTo>
                    <a:pt x="805" y="7222"/>
                  </a:lnTo>
                  <a:lnTo>
                    <a:pt x="805" y="9704"/>
                  </a:lnTo>
                  <a:cubicBezTo>
                    <a:pt x="340" y="9872"/>
                    <a:pt x="2" y="10312"/>
                    <a:pt x="2" y="10834"/>
                  </a:cubicBezTo>
                  <a:cubicBezTo>
                    <a:pt x="2" y="11499"/>
                    <a:pt x="541" y="12038"/>
                    <a:pt x="1206" y="12038"/>
                  </a:cubicBezTo>
                  <a:cubicBezTo>
                    <a:pt x="1869" y="12038"/>
                    <a:pt x="2409" y="11499"/>
                    <a:pt x="2409" y="10834"/>
                  </a:cubicBezTo>
                  <a:cubicBezTo>
                    <a:pt x="2409" y="10312"/>
                    <a:pt x="2073" y="9872"/>
                    <a:pt x="1605" y="9704"/>
                  </a:cubicBezTo>
                  <a:lnTo>
                    <a:pt x="1605" y="8027"/>
                  </a:lnTo>
                  <a:lnTo>
                    <a:pt x="2930" y="8027"/>
                  </a:lnTo>
                  <a:cubicBezTo>
                    <a:pt x="3345" y="8838"/>
                    <a:pt x="4003" y="9521"/>
                    <a:pt x="4842" y="9951"/>
                  </a:cubicBezTo>
                  <a:lnTo>
                    <a:pt x="4842" y="11238"/>
                  </a:lnTo>
                  <a:lnTo>
                    <a:pt x="8858" y="11238"/>
                  </a:lnTo>
                  <a:lnTo>
                    <a:pt x="8858" y="9951"/>
                  </a:lnTo>
                  <a:cubicBezTo>
                    <a:pt x="9697" y="9521"/>
                    <a:pt x="10354" y="8838"/>
                    <a:pt x="10770" y="8027"/>
                  </a:cubicBezTo>
                  <a:lnTo>
                    <a:pt x="12096" y="8027"/>
                  </a:lnTo>
                  <a:lnTo>
                    <a:pt x="12096" y="9704"/>
                  </a:lnTo>
                  <a:cubicBezTo>
                    <a:pt x="11629" y="9872"/>
                    <a:pt x="11291" y="10312"/>
                    <a:pt x="11291" y="10834"/>
                  </a:cubicBezTo>
                  <a:cubicBezTo>
                    <a:pt x="11291" y="11499"/>
                    <a:pt x="11831" y="12038"/>
                    <a:pt x="12495" y="12038"/>
                  </a:cubicBezTo>
                  <a:cubicBezTo>
                    <a:pt x="13160" y="12038"/>
                    <a:pt x="13698" y="11499"/>
                    <a:pt x="13698" y="10834"/>
                  </a:cubicBezTo>
                  <a:cubicBezTo>
                    <a:pt x="13695" y="10312"/>
                    <a:pt x="13358" y="9872"/>
                    <a:pt x="12891" y="9704"/>
                  </a:cubicBezTo>
                  <a:lnTo>
                    <a:pt x="12891" y="7222"/>
                  </a:lnTo>
                  <a:lnTo>
                    <a:pt x="11092" y="7222"/>
                  </a:lnTo>
                  <a:cubicBezTo>
                    <a:pt x="11202" y="6836"/>
                    <a:pt x="11261" y="6431"/>
                    <a:pt x="11261" y="6019"/>
                  </a:cubicBezTo>
                  <a:cubicBezTo>
                    <a:pt x="11261" y="5601"/>
                    <a:pt x="11197" y="5199"/>
                    <a:pt x="11090" y="4815"/>
                  </a:cubicBezTo>
                  <a:lnTo>
                    <a:pt x="12893" y="4815"/>
                  </a:lnTo>
                  <a:lnTo>
                    <a:pt x="12893" y="2334"/>
                  </a:lnTo>
                  <a:cubicBezTo>
                    <a:pt x="13359" y="2166"/>
                    <a:pt x="13697" y="1726"/>
                    <a:pt x="13697" y="1204"/>
                  </a:cubicBezTo>
                  <a:cubicBezTo>
                    <a:pt x="13697" y="539"/>
                    <a:pt x="13158" y="0"/>
                    <a:pt x="12493" y="0"/>
                  </a:cubicBezTo>
                  <a:cubicBezTo>
                    <a:pt x="11830" y="0"/>
                    <a:pt x="11290" y="539"/>
                    <a:pt x="11290" y="1204"/>
                  </a:cubicBezTo>
                  <a:cubicBezTo>
                    <a:pt x="11290" y="1726"/>
                    <a:pt x="11626" y="2166"/>
                    <a:pt x="12094" y="2334"/>
                  </a:cubicBezTo>
                  <a:lnTo>
                    <a:pt x="12094" y="4013"/>
                  </a:lnTo>
                  <a:lnTo>
                    <a:pt x="10776" y="4013"/>
                  </a:lnTo>
                  <a:cubicBezTo>
                    <a:pt x="10044" y="2585"/>
                    <a:pt x="8560" y="1603"/>
                    <a:pt x="6849" y="1603"/>
                  </a:cubicBezTo>
                  <a:cubicBezTo>
                    <a:pt x="5136" y="1603"/>
                    <a:pt x="3652" y="2585"/>
                    <a:pt x="2921" y="4013"/>
                  </a:cubicBezTo>
                  <a:lnTo>
                    <a:pt x="1603" y="4013"/>
                  </a:lnTo>
                  <a:lnTo>
                    <a:pt x="1603" y="2334"/>
                  </a:lnTo>
                  <a:cubicBezTo>
                    <a:pt x="2070" y="2166"/>
                    <a:pt x="2408" y="1726"/>
                    <a:pt x="2408" y="1204"/>
                  </a:cubicBezTo>
                  <a:cubicBezTo>
                    <a:pt x="2408" y="539"/>
                    <a:pt x="1867" y="0"/>
                    <a:pt x="1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8"/>
            <p:cNvSpPr/>
            <p:nvPr/>
          </p:nvSpPr>
          <p:spPr>
            <a:xfrm>
              <a:off x="2501742" y="1532486"/>
              <a:ext cx="66557" cy="66529"/>
            </a:xfrm>
            <a:custGeom>
              <a:avLst/>
              <a:gdLst/>
              <a:ahLst/>
              <a:cxnLst/>
              <a:rect l="l" t="t" r="r" b="b"/>
              <a:pathLst>
                <a:path w="2408" h="2407" extrusionOk="0">
                  <a:moveTo>
                    <a:pt x="1606" y="801"/>
                  </a:moveTo>
                  <a:lnTo>
                    <a:pt x="1606" y="1606"/>
                  </a:lnTo>
                  <a:lnTo>
                    <a:pt x="804" y="1606"/>
                  </a:lnTo>
                  <a:lnTo>
                    <a:pt x="804" y="801"/>
                  </a:lnTo>
                  <a:close/>
                  <a:moveTo>
                    <a:pt x="1204" y="0"/>
                  </a:moveTo>
                  <a:cubicBezTo>
                    <a:pt x="541" y="0"/>
                    <a:pt x="1" y="539"/>
                    <a:pt x="1" y="1203"/>
                  </a:cubicBezTo>
                  <a:cubicBezTo>
                    <a:pt x="1" y="1867"/>
                    <a:pt x="541" y="2407"/>
                    <a:pt x="1204" y="2407"/>
                  </a:cubicBezTo>
                  <a:cubicBezTo>
                    <a:pt x="1869" y="2407"/>
                    <a:pt x="2408" y="1867"/>
                    <a:pt x="2408" y="1203"/>
                  </a:cubicBezTo>
                  <a:cubicBezTo>
                    <a:pt x="2408" y="539"/>
                    <a:pt x="1869" y="0"/>
                    <a:pt x="1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8"/>
            <p:cNvSpPr/>
            <p:nvPr/>
          </p:nvSpPr>
          <p:spPr>
            <a:xfrm>
              <a:off x="2479492" y="1732185"/>
              <a:ext cx="110975" cy="45855"/>
            </a:xfrm>
            <a:custGeom>
              <a:avLst/>
              <a:gdLst/>
              <a:ahLst/>
              <a:cxnLst/>
              <a:rect l="l" t="t" r="r" b="b"/>
              <a:pathLst>
                <a:path w="4015" h="1659" extrusionOk="0">
                  <a:moveTo>
                    <a:pt x="0" y="0"/>
                  </a:moveTo>
                  <a:lnTo>
                    <a:pt x="0" y="457"/>
                  </a:lnTo>
                  <a:lnTo>
                    <a:pt x="3" y="457"/>
                  </a:lnTo>
                  <a:cubicBezTo>
                    <a:pt x="3" y="1120"/>
                    <a:pt x="542" y="1659"/>
                    <a:pt x="1207" y="1659"/>
                  </a:cubicBezTo>
                  <a:lnTo>
                    <a:pt x="2812" y="1659"/>
                  </a:lnTo>
                  <a:cubicBezTo>
                    <a:pt x="3476" y="1659"/>
                    <a:pt x="4014" y="1120"/>
                    <a:pt x="4014" y="457"/>
                  </a:cubicBezTo>
                  <a:lnTo>
                    <a:pt x="40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58"/>
          <p:cNvGrpSpPr/>
          <p:nvPr/>
        </p:nvGrpSpPr>
        <p:grpSpPr>
          <a:xfrm>
            <a:off x="1529505" y="1399372"/>
            <a:ext cx="339640" cy="378668"/>
            <a:chOff x="1529505" y="1399372"/>
            <a:chExt cx="339640" cy="378668"/>
          </a:xfrm>
        </p:grpSpPr>
        <p:sp>
          <p:nvSpPr>
            <p:cNvPr id="8527" name="Google Shape;8527;p58"/>
            <p:cNvSpPr/>
            <p:nvPr/>
          </p:nvSpPr>
          <p:spPr>
            <a:xfrm>
              <a:off x="1640397" y="1488096"/>
              <a:ext cx="66612" cy="88780"/>
            </a:xfrm>
            <a:custGeom>
              <a:avLst/>
              <a:gdLst/>
              <a:ahLst/>
              <a:cxnLst/>
              <a:rect l="l" t="t" r="r" b="b"/>
              <a:pathLst>
                <a:path w="2410" h="3212" extrusionOk="0">
                  <a:moveTo>
                    <a:pt x="1" y="0"/>
                  </a:moveTo>
                  <a:lnTo>
                    <a:pt x="1" y="3212"/>
                  </a:lnTo>
                  <a:lnTo>
                    <a:pt x="2409" y="3212"/>
                  </a:lnTo>
                  <a:lnTo>
                    <a:pt x="24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8"/>
            <p:cNvSpPr/>
            <p:nvPr/>
          </p:nvSpPr>
          <p:spPr>
            <a:xfrm>
              <a:off x="1640397" y="1599043"/>
              <a:ext cx="66612" cy="22250"/>
            </a:xfrm>
            <a:custGeom>
              <a:avLst/>
              <a:gdLst/>
              <a:ahLst/>
              <a:cxnLst/>
              <a:rect l="l" t="t" r="r" b="b"/>
              <a:pathLst>
                <a:path w="2410" h="805" extrusionOk="0">
                  <a:moveTo>
                    <a:pt x="1" y="0"/>
                  </a:moveTo>
                  <a:lnTo>
                    <a:pt x="1" y="805"/>
                  </a:lnTo>
                  <a:lnTo>
                    <a:pt x="2409" y="805"/>
                  </a:lnTo>
                  <a:lnTo>
                    <a:pt x="24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8"/>
            <p:cNvSpPr/>
            <p:nvPr/>
          </p:nvSpPr>
          <p:spPr>
            <a:xfrm>
              <a:off x="1529505" y="1399372"/>
              <a:ext cx="339640" cy="378668"/>
            </a:xfrm>
            <a:custGeom>
              <a:avLst/>
              <a:gdLst/>
              <a:ahLst/>
              <a:cxnLst/>
              <a:rect l="l" t="t" r="r" b="b"/>
              <a:pathLst>
                <a:path w="12288" h="13700" extrusionOk="0">
                  <a:moveTo>
                    <a:pt x="5620" y="1603"/>
                  </a:moveTo>
                  <a:lnTo>
                    <a:pt x="5620" y="2408"/>
                  </a:lnTo>
                  <a:lnTo>
                    <a:pt x="7224" y="2408"/>
                  </a:lnTo>
                  <a:lnTo>
                    <a:pt x="7224" y="8830"/>
                  </a:lnTo>
                  <a:lnTo>
                    <a:pt x="3210" y="8830"/>
                  </a:lnTo>
                  <a:lnTo>
                    <a:pt x="3210" y="2408"/>
                  </a:lnTo>
                  <a:lnTo>
                    <a:pt x="4816" y="2408"/>
                  </a:lnTo>
                  <a:lnTo>
                    <a:pt x="4816" y="1603"/>
                  </a:lnTo>
                  <a:close/>
                  <a:moveTo>
                    <a:pt x="5218" y="1"/>
                  </a:moveTo>
                  <a:cubicBezTo>
                    <a:pt x="2341" y="1"/>
                    <a:pt x="0" y="2340"/>
                    <a:pt x="0" y="5217"/>
                  </a:cubicBezTo>
                  <a:cubicBezTo>
                    <a:pt x="0" y="6633"/>
                    <a:pt x="583" y="7991"/>
                    <a:pt x="1606" y="8975"/>
                  </a:cubicBezTo>
                  <a:lnTo>
                    <a:pt x="1606" y="13700"/>
                  </a:lnTo>
                  <a:lnTo>
                    <a:pt x="7224" y="13700"/>
                  </a:lnTo>
                  <a:lnTo>
                    <a:pt x="7224" y="12041"/>
                  </a:lnTo>
                  <a:lnTo>
                    <a:pt x="10435" y="12041"/>
                  </a:lnTo>
                  <a:lnTo>
                    <a:pt x="10435" y="9633"/>
                  </a:lnTo>
                  <a:lnTo>
                    <a:pt x="9232" y="9633"/>
                  </a:lnTo>
                  <a:cubicBezTo>
                    <a:pt x="9010" y="9633"/>
                    <a:pt x="8830" y="9813"/>
                    <a:pt x="8830" y="10035"/>
                  </a:cubicBezTo>
                  <a:lnTo>
                    <a:pt x="8830" y="10437"/>
                  </a:lnTo>
                  <a:lnTo>
                    <a:pt x="8027" y="10437"/>
                  </a:lnTo>
                  <a:lnTo>
                    <a:pt x="8027" y="10035"/>
                  </a:lnTo>
                  <a:cubicBezTo>
                    <a:pt x="8027" y="9370"/>
                    <a:pt x="8566" y="8832"/>
                    <a:pt x="9229" y="8832"/>
                  </a:cubicBezTo>
                  <a:lnTo>
                    <a:pt x="12288" y="8832"/>
                  </a:lnTo>
                  <a:lnTo>
                    <a:pt x="10435" y="5123"/>
                  </a:lnTo>
                  <a:cubicBezTo>
                    <a:pt x="10384" y="2289"/>
                    <a:pt x="8064" y="1"/>
                    <a:pt x="5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0" name="Google Shape;8530;p58"/>
          <p:cNvSpPr/>
          <p:nvPr/>
        </p:nvSpPr>
        <p:spPr>
          <a:xfrm>
            <a:off x="713213" y="1399289"/>
            <a:ext cx="378779" cy="364019"/>
          </a:xfrm>
          <a:custGeom>
            <a:avLst/>
            <a:gdLst/>
            <a:ahLst/>
            <a:cxnLst/>
            <a:rect l="l" t="t" r="r" b="b"/>
            <a:pathLst>
              <a:path w="13704" h="13170" extrusionOk="0">
                <a:moveTo>
                  <a:pt x="6853" y="1"/>
                </a:moveTo>
                <a:lnTo>
                  <a:pt x="4498" y="3535"/>
                </a:lnTo>
                <a:lnTo>
                  <a:pt x="5650" y="3535"/>
                </a:lnTo>
                <a:lnTo>
                  <a:pt x="5650" y="12366"/>
                </a:lnTo>
                <a:lnTo>
                  <a:pt x="4046" y="12366"/>
                </a:lnTo>
                <a:lnTo>
                  <a:pt x="4046" y="9957"/>
                </a:lnTo>
                <a:lnTo>
                  <a:pt x="5198" y="9957"/>
                </a:lnTo>
                <a:lnTo>
                  <a:pt x="2838" y="6425"/>
                </a:lnTo>
                <a:lnTo>
                  <a:pt x="482" y="9957"/>
                </a:lnTo>
                <a:lnTo>
                  <a:pt x="1634" y="9957"/>
                </a:lnTo>
                <a:lnTo>
                  <a:pt x="1634" y="12366"/>
                </a:lnTo>
                <a:lnTo>
                  <a:pt x="1" y="12366"/>
                </a:lnTo>
                <a:lnTo>
                  <a:pt x="1" y="13170"/>
                </a:lnTo>
                <a:lnTo>
                  <a:pt x="13703" y="13170"/>
                </a:lnTo>
                <a:lnTo>
                  <a:pt x="13703" y="12366"/>
                </a:lnTo>
                <a:lnTo>
                  <a:pt x="12071" y="12366"/>
                </a:lnTo>
                <a:lnTo>
                  <a:pt x="12071" y="9957"/>
                </a:lnTo>
                <a:lnTo>
                  <a:pt x="13222" y="9957"/>
                </a:lnTo>
                <a:lnTo>
                  <a:pt x="10866" y="6425"/>
                </a:lnTo>
                <a:lnTo>
                  <a:pt x="8510" y="9957"/>
                </a:lnTo>
                <a:lnTo>
                  <a:pt x="9663" y="9957"/>
                </a:lnTo>
                <a:lnTo>
                  <a:pt x="9663" y="12366"/>
                </a:lnTo>
                <a:lnTo>
                  <a:pt x="8057" y="12366"/>
                </a:lnTo>
                <a:lnTo>
                  <a:pt x="8057" y="3535"/>
                </a:lnTo>
                <a:lnTo>
                  <a:pt x="9209" y="3535"/>
                </a:lnTo>
                <a:lnTo>
                  <a:pt x="68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1" name="Google Shape;8531;p58"/>
          <p:cNvGrpSpPr/>
          <p:nvPr/>
        </p:nvGrpSpPr>
        <p:grpSpPr>
          <a:xfrm>
            <a:off x="713268" y="2006291"/>
            <a:ext cx="378751" cy="378696"/>
            <a:chOff x="713268" y="2006291"/>
            <a:chExt cx="378751" cy="378696"/>
          </a:xfrm>
        </p:grpSpPr>
        <p:sp>
          <p:nvSpPr>
            <p:cNvPr id="8532" name="Google Shape;8532;p58"/>
            <p:cNvSpPr/>
            <p:nvPr/>
          </p:nvSpPr>
          <p:spPr>
            <a:xfrm>
              <a:off x="735463" y="2206736"/>
              <a:ext cx="88780" cy="88780"/>
            </a:xfrm>
            <a:custGeom>
              <a:avLst/>
              <a:gdLst/>
              <a:ahLst/>
              <a:cxnLst/>
              <a:rect l="l" t="t" r="r" b="b"/>
              <a:pathLst>
                <a:path w="3212" h="3212" extrusionOk="0">
                  <a:moveTo>
                    <a:pt x="1606" y="0"/>
                  </a:moveTo>
                  <a:cubicBezTo>
                    <a:pt x="721" y="0"/>
                    <a:pt x="0" y="721"/>
                    <a:pt x="0" y="1606"/>
                  </a:cubicBezTo>
                  <a:cubicBezTo>
                    <a:pt x="0" y="2489"/>
                    <a:pt x="719" y="3211"/>
                    <a:pt x="1606" y="3211"/>
                  </a:cubicBezTo>
                  <a:cubicBezTo>
                    <a:pt x="2492" y="3211"/>
                    <a:pt x="3211" y="2489"/>
                    <a:pt x="3211" y="1606"/>
                  </a:cubicBezTo>
                  <a:cubicBezTo>
                    <a:pt x="3211" y="721"/>
                    <a:pt x="2489" y="0"/>
                    <a:pt x="1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8"/>
            <p:cNvSpPr/>
            <p:nvPr/>
          </p:nvSpPr>
          <p:spPr>
            <a:xfrm>
              <a:off x="713268" y="2295488"/>
              <a:ext cx="133114" cy="89498"/>
            </a:xfrm>
            <a:custGeom>
              <a:avLst/>
              <a:gdLst/>
              <a:ahLst/>
              <a:cxnLst/>
              <a:rect l="l" t="t" r="r" b="b"/>
              <a:pathLst>
                <a:path w="4816" h="3238" extrusionOk="0">
                  <a:moveTo>
                    <a:pt x="1204" y="0"/>
                  </a:moveTo>
                  <a:cubicBezTo>
                    <a:pt x="539" y="0"/>
                    <a:pt x="0" y="539"/>
                    <a:pt x="0" y="1204"/>
                  </a:cubicBezTo>
                  <a:lnTo>
                    <a:pt x="0" y="3238"/>
                  </a:lnTo>
                  <a:lnTo>
                    <a:pt x="4816" y="3238"/>
                  </a:lnTo>
                  <a:lnTo>
                    <a:pt x="4816" y="1204"/>
                  </a:lnTo>
                  <a:cubicBezTo>
                    <a:pt x="4816" y="539"/>
                    <a:pt x="4276" y="0"/>
                    <a:pt x="3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8"/>
            <p:cNvSpPr/>
            <p:nvPr/>
          </p:nvSpPr>
          <p:spPr>
            <a:xfrm>
              <a:off x="735463" y="2006291"/>
              <a:ext cx="88780" cy="88752"/>
            </a:xfrm>
            <a:custGeom>
              <a:avLst/>
              <a:gdLst/>
              <a:ahLst/>
              <a:cxnLst/>
              <a:rect l="l" t="t" r="r" b="b"/>
              <a:pathLst>
                <a:path w="3212" h="3211" extrusionOk="0">
                  <a:moveTo>
                    <a:pt x="1606" y="0"/>
                  </a:moveTo>
                  <a:cubicBezTo>
                    <a:pt x="721" y="0"/>
                    <a:pt x="0" y="721"/>
                    <a:pt x="0" y="1606"/>
                  </a:cubicBezTo>
                  <a:cubicBezTo>
                    <a:pt x="0" y="2489"/>
                    <a:pt x="719" y="3210"/>
                    <a:pt x="1606" y="3210"/>
                  </a:cubicBezTo>
                  <a:cubicBezTo>
                    <a:pt x="2492" y="3210"/>
                    <a:pt x="3211" y="2489"/>
                    <a:pt x="3211" y="1606"/>
                  </a:cubicBezTo>
                  <a:cubicBezTo>
                    <a:pt x="3211" y="721"/>
                    <a:pt x="2489" y="0"/>
                    <a:pt x="1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8"/>
            <p:cNvSpPr/>
            <p:nvPr/>
          </p:nvSpPr>
          <p:spPr>
            <a:xfrm>
              <a:off x="713268" y="2095070"/>
              <a:ext cx="133114" cy="89498"/>
            </a:xfrm>
            <a:custGeom>
              <a:avLst/>
              <a:gdLst/>
              <a:ahLst/>
              <a:cxnLst/>
              <a:rect l="l" t="t" r="r" b="b"/>
              <a:pathLst>
                <a:path w="4816" h="3238" extrusionOk="0">
                  <a:moveTo>
                    <a:pt x="1204" y="1"/>
                  </a:moveTo>
                  <a:cubicBezTo>
                    <a:pt x="539" y="1"/>
                    <a:pt x="0" y="540"/>
                    <a:pt x="0" y="1204"/>
                  </a:cubicBezTo>
                  <a:lnTo>
                    <a:pt x="0" y="3237"/>
                  </a:lnTo>
                  <a:lnTo>
                    <a:pt x="4816" y="3237"/>
                  </a:lnTo>
                  <a:lnTo>
                    <a:pt x="4816" y="1204"/>
                  </a:lnTo>
                  <a:cubicBezTo>
                    <a:pt x="4816" y="540"/>
                    <a:pt x="4276" y="1"/>
                    <a:pt x="3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8"/>
            <p:cNvSpPr/>
            <p:nvPr/>
          </p:nvSpPr>
          <p:spPr>
            <a:xfrm>
              <a:off x="868550" y="2306544"/>
              <a:ext cx="134662" cy="44445"/>
            </a:xfrm>
            <a:custGeom>
              <a:avLst/>
              <a:gdLst/>
              <a:ahLst/>
              <a:cxnLst/>
              <a:rect l="l" t="t" r="r" b="b"/>
              <a:pathLst>
                <a:path w="4872" h="1608" extrusionOk="0">
                  <a:moveTo>
                    <a:pt x="805" y="1"/>
                  </a:moveTo>
                  <a:cubicBezTo>
                    <a:pt x="363" y="1"/>
                    <a:pt x="1" y="360"/>
                    <a:pt x="1" y="805"/>
                  </a:cubicBezTo>
                  <a:cubicBezTo>
                    <a:pt x="1" y="1248"/>
                    <a:pt x="360" y="1608"/>
                    <a:pt x="805" y="1608"/>
                  </a:cubicBezTo>
                  <a:lnTo>
                    <a:pt x="4872" y="1608"/>
                  </a:lnTo>
                  <a:lnTo>
                    <a:pt x="48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8"/>
            <p:cNvSpPr/>
            <p:nvPr/>
          </p:nvSpPr>
          <p:spPr>
            <a:xfrm>
              <a:off x="1025434" y="2306544"/>
              <a:ext cx="66585" cy="44417"/>
            </a:xfrm>
            <a:custGeom>
              <a:avLst/>
              <a:gdLst/>
              <a:ahLst/>
              <a:cxnLst/>
              <a:rect l="l" t="t" r="r" b="b"/>
              <a:pathLst>
                <a:path w="2409" h="1607" extrusionOk="0">
                  <a:moveTo>
                    <a:pt x="0" y="1"/>
                  </a:moveTo>
                  <a:lnTo>
                    <a:pt x="0" y="1607"/>
                  </a:lnTo>
                  <a:lnTo>
                    <a:pt x="1604" y="1607"/>
                  </a:lnTo>
                  <a:cubicBezTo>
                    <a:pt x="2048" y="1607"/>
                    <a:pt x="2409" y="1247"/>
                    <a:pt x="2409" y="804"/>
                  </a:cubicBezTo>
                  <a:cubicBezTo>
                    <a:pt x="2409" y="359"/>
                    <a:pt x="2048"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8"/>
            <p:cNvSpPr/>
            <p:nvPr/>
          </p:nvSpPr>
          <p:spPr>
            <a:xfrm>
              <a:off x="868550" y="2084650"/>
              <a:ext cx="66640" cy="44445"/>
            </a:xfrm>
            <a:custGeom>
              <a:avLst/>
              <a:gdLst/>
              <a:ahLst/>
              <a:cxnLst/>
              <a:rect l="l" t="t" r="r" b="b"/>
              <a:pathLst>
                <a:path w="2411" h="1608" extrusionOk="0">
                  <a:moveTo>
                    <a:pt x="805" y="1"/>
                  </a:moveTo>
                  <a:cubicBezTo>
                    <a:pt x="363" y="1"/>
                    <a:pt x="1" y="360"/>
                    <a:pt x="1" y="805"/>
                  </a:cubicBezTo>
                  <a:cubicBezTo>
                    <a:pt x="1" y="1248"/>
                    <a:pt x="360" y="1608"/>
                    <a:pt x="805" y="1608"/>
                  </a:cubicBezTo>
                  <a:lnTo>
                    <a:pt x="2411" y="1608"/>
                  </a:lnTo>
                  <a:lnTo>
                    <a:pt x="24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8"/>
            <p:cNvSpPr/>
            <p:nvPr/>
          </p:nvSpPr>
          <p:spPr>
            <a:xfrm>
              <a:off x="957357" y="2084650"/>
              <a:ext cx="134662" cy="44417"/>
            </a:xfrm>
            <a:custGeom>
              <a:avLst/>
              <a:gdLst/>
              <a:ahLst/>
              <a:cxnLst/>
              <a:rect l="l" t="t" r="r" b="b"/>
              <a:pathLst>
                <a:path w="4872" h="1607" extrusionOk="0">
                  <a:moveTo>
                    <a:pt x="0" y="1"/>
                  </a:moveTo>
                  <a:lnTo>
                    <a:pt x="0" y="1606"/>
                  </a:lnTo>
                  <a:lnTo>
                    <a:pt x="4067" y="1606"/>
                  </a:lnTo>
                  <a:cubicBezTo>
                    <a:pt x="4511" y="1606"/>
                    <a:pt x="4872" y="1247"/>
                    <a:pt x="4872" y="804"/>
                  </a:cubicBezTo>
                  <a:cubicBezTo>
                    <a:pt x="4872" y="359"/>
                    <a:pt x="4511" y="1"/>
                    <a:pt x="4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543"/>
        <p:cNvGrpSpPr/>
        <p:nvPr/>
      </p:nvGrpSpPr>
      <p:grpSpPr>
        <a:xfrm>
          <a:off x="0" y="0"/>
          <a:ext cx="0" cy="0"/>
          <a:chOff x="0" y="0"/>
          <a:chExt cx="0" cy="0"/>
        </a:xfrm>
      </p:grpSpPr>
      <p:sp>
        <p:nvSpPr>
          <p:cNvPr id="8544" name="Google Shape;8544;p59"/>
          <p:cNvSpPr txBox="1">
            <a:spLocks noGrp="1"/>
          </p:cNvSpPr>
          <p:nvPr>
            <p:ph type="body" idx="1"/>
          </p:nvPr>
        </p:nvSpPr>
        <p:spPr>
          <a:xfrm>
            <a:off x="720000" y="1215753"/>
            <a:ext cx="4809600" cy="129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1000"/>
              </a:spcBef>
              <a:spcAft>
                <a:spcPts val="0"/>
              </a:spcAft>
              <a:buNone/>
            </a:pPr>
            <a:r>
              <a:rPr lang="en" sz="2000" b="1">
                <a:latin typeface="Archivo"/>
                <a:ea typeface="Archivo"/>
                <a:cs typeface="Archivo"/>
                <a:sym typeface="Archivo"/>
              </a:rPr>
              <a:t>Vectors</a:t>
            </a:r>
            <a:endParaRPr sz="2000" b="1">
              <a:latin typeface="Archivo"/>
              <a:ea typeface="Archivo"/>
              <a:cs typeface="Archivo"/>
              <a:sym typeface="Archivo"/>
            </a:endParaRPr>
          </a:p>
          <a:p>
            <a:pPr marL="241300" lvl="0" indent="-203200" algn="l" rtl="0">
              <a:spcBef>
                <a:spcPts val="300"/>
              </a:spcBef>
              <a:spcAft>
                <a:spcPts val="0"/>
              </a:spcAft>
              <a:buSzPts val="1200"/>
              <a:buFont typeface="Epilogue"/>
              <a:buChar char="●"/>
            </a:pPr>
            <a:r>
              <a:rPr lang="en" u="sng">
                <a:hlinkClick r:id="rId3"/>
              </a:rPr>
              <a:t>A/w colours poster design template</a:t>
            </a:r>
            <a:endParaRPr/>
          </a:p>
        </p:txBody>
      </p:sp>
      <p:sp>
        <p:nvSpPr>
          <p:cNvPr id="8545" name="Google Shape;8545;p59"/>
          <p:cNvSpPr txBox="1">
            <a:spLocks noGrp="1"/>
          </p:cNvSpPr>
          <p:nvPr>
            <p:ph type="title"/>
          </p:nvPr>
        </p:nvSpPr>
        <p:spPr>
          <a:xfrm>
            <a:off x="720000" y="539500"/>
            <a:ext cx="4809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grpSp>
        <p:nvGrpSpPr>
          <p:cNvPr id="8546" name="Google Shape;8546;p59"/>
          <p:cNvGrpSpPr/>
          <p:nvPr/>
        </p:nvGrpSpPr>
        <p:grpSpPr>
          <a:xfrm>
            <a:off x="5765940" y="342902"/>
            <a:ext cx="2958955" cy="4457656"/>
            <a:chOff x="2165400" y="375550"/>
            <a:chExt cx="3319075" cy="5000175"/>
          </a:xfrm>
        </p:grpSpPr>
        <p:sp>
          <p:nvSpPr>
            <p:cNvPr id="8547" name="Google Shape;8547;p59"/>
            <p:cNvSpPr/>
            <p:nvPr/>
          </p:nvSpPr>
          <p:spPr>
            <a:xfrm>
              <a:off x="2956375" y="1748200"/>
              <a:ext cx="345900" cy="273400"/>
            </a:xfrm>
            <a:custGeom>
              <a:avLst/>
              <a:gdLst/>
              <a:ahLst/>
              <a:cxnLst/>
              <a:rect l="l" t="t" r="r" b="b"/>
              <a:pathLst>
                <a:path w="13836" h="10936" extrusionOk="0">
                  <a:moveTo>
                    <a:pt x="3633" y="7971"/>
                  </a:moveTo>
                  <a:cubicBezTo>
                    <a:pt x="3643" y="8047"/>
                    <a:pt x="3654" y="8126"/>
                    <a:pt x="3661" y="8211"/>
                  </a:cubicBezTo>
                  <a:cubicBezTo>
                    <a:pt x="3649" y="8131"/>
                    <a:pt x="3640" y="8051"/>
                    <a:pt x="3633" y="7971"/>
                  </a:cubicBezTo>
                  <a:close/>
                  <a:moveTo>
                    <a:pt x="3659" y="9845"/>
                  </a:moveTo>
                  <a:lnTo>
                    <a:pt x="3537" y="10119"/>
                  </a:lnTo>
                  <a:cubicBezTo>
                    <a:pt x="3588" y="10030"/>
                    <a:pt x="3629" y="9929"/>
                    <a:pt x="3659" y="9845"/>
                  </a:cubicBezTo>
                  <a:close/>
                  <a:moveTo>
                    <a:pt x="7420" y="1"/>
                  </a:moveTo>
                  <a:cubicBezTo>
                    <a:pt x="6851" y="1"/>
                    <a:pt x="6279" y="81"/>
                    <a:pt x="5739" y="193"/>
                  </a:cubicBezTo>
                  <a:cubicBezTo>
                    <a:pt x="4979" y="348"/>
                    <a:pt x="4250" y="658"/>
                    <a:pt x="3568" y="1046"/>
                  </a:cubicBezTo>
                  <a:cubicBezTo>
                    <a:pt x="2094" y="1930"/>
                    <a:pt x="993" y="3310"/>
                    <a:pt x="419" y="4908"/>
                  </a:cubicBezTo>
                  <a:cubicBezTo>
                    <a:pt x="140" y="5730"/>
                    <a:pt x="1" y="6614"/>
                    <a:pt x="16" y="7467"/>
                  </a:cubicBezTo>
                  <a:cubicBezTo>
                    <a:pt x="32" y="7979"/>
                    <a:pt x="94" y="8491"/>
                    <a:pt x="187" y="8987"/>
                  </a:cubicBezTo>
                  <a:cubicBezTo>
                    <a:pt x="249" y="9266"/>
                    <a:pt x="404" y="9545"/>
                    <a:pt x="512" y="9809"/>
                  </a:cubicBezTo>
                  <a:cubicBezTo>
                    <a:pt x="699" y="10197"/>
                    <a:pt x="978" y="10538"/>
                    <a:pt x="1365" y="10724"/>
                  </a:cubicBezTo>
                  <a:cubicBezTo>
                    <a:pt x="1634" y="10858"/>
                    <a:pt x="1897" y="10935"/>
                    <a:pt x="2163" y="10935"/>
                  </a:cubicBezTo>
                  <a:cubicBezTo>
                    <a:pt x="2359" y="10935"/>
                    <a:pt x="2558" y="10894"/>
                    <a:pt x="2761" y="10802"/>
                  </a:cubicBezTo>
                  <a:cubicBezTo>
                    <a:pt x="3225" y="10616"/>
                    <a:pt x="3458" y="10276"/>
                    <a:pt x="3659" y="9844"/>
                  </a:cubicBezTo>
                  <a:lnTo>
                    <a:pt x="3659" y="9844"/>
                  </a:lnTo>
                  <a:cubicBezTo>
                    <a:pt x="3659" y="9844"/>
                    <a:pt x="3659" y="9845"/>
                    <a:pt x="3659" y="9845"/>
                  </a:cubicBezTo>
                  <a:lnTo>
                    <a:pt x="3659" y="9845"/>
                  </a:lnTo>
                  <a:lnTo>
                    <a:pt x="3661" y="9840"/>
                  </a:lnTo>
                  <a:lnTo>
                    <a:pt x="3661" y="9840"/>
                  </a:lnTo>
                  <a:cubicBezTo>
                    <a:pt x="3660" y="9841"/>
                    <a:pt x="3660" y="9843"/>
                    <a:pt x="3659" y="9844"/>
                  </a:cubicBezTo>
                  <a:lnTo>
                    <a:pt x="3659" y="9844"/>
                  </a:lnTo>
                  <a:cubicBezTo>
                    <a:pt x="3665" y="9826"/>
                    <a:pt x="3671" y="9809"/>
                    <a:pt x="3676" y="9793"/>
                  </a:cubicBezTo>
                  <a:lnTo>
                    <a:pt x="3676" y="9778"/>
                  </a:lnTo>
                  <a:cubicBezTo>
                    <a:pt x="3676" y="9770"/>
                    <a:pt x="3680" y="9758"/>
                    <a:pt x="3684" y="9746"/>
                  </a:cubicBezTo>
                  <a:lnTo>
                    <a:pt x="3684" y="9746"/>
                  </a:lnTo>
                  <a:cubicBezTo>
                    <a:pt x="3682" y="9751"/>
                    <a:pt x="3680" y="9756"/>
                    <a:pt x="3676" y="9762"/>
                  </a:cubicBezTo>
                  <a:cubicBezTo>
                    <a:pt x="3681" y="9752"/>
                    <a:pt x="3685" y="9742"/>
                    <a:pt x="3689" y="9731"/>
                  </a:cubicBezTo>
                  <a:lnTo>
                    <a:pt x="3689" y="9731"/>
                  </a:lnTo>
                  <a:cubicBezTo>
                    <a:pt x="3688" y="9736"/>
                    <a:pt x="3686" y="9741"/>
                    <a:pt x="3684" y="9746"/>
                  </a:cubicBezTo>
                  <a:lnTo>
                    <a:pt x="3684" y="9746"/>
                  </a:lnTo>
                  <a:cubicBezTo>
                    <a:pt x="3690" y="9735"/>
                    <a:pt x="3691" y="9731"/>
                    <a:pt x="3692" y="9725"/>
                  </a:cubicBezTo>
                  <a:lnTo>
                    <a:pt x="3692" y="9725"/>
                  </a:lnTo>
                  <a:cubicBezTo>
                    <a:pt x="3691" y="9727"/>
                    <a:pt x="3690" y="9729"/>
                    <a:pt x="3689" y="9731"/>
                  </a:cubicBezTo>
                  <a:lnTo>
                    <a:pt x="3689" y="9731"/>
                  </a:lnTo>
                  <a:cubicBezTo>
                    <a:pt x="3691" y="9725"/>
                    <a:pt x="3692" y="9720"/>
                    <a:pt x="3692" y="9716"/>
                  </a:cubicBezTo>
                  <a:lnTo>
                    <a:pt x="3692" y="9716"/>
                  </a:lnTo>
                  <a:cubicBezTo>
                    <a:pt x="3692" y="9719"/>
                    <a:pt x="3692" y="9722"/>
                    <a:pt x="3692" y="9725"/>
                  </a:cubicBezTo>
                  <a:lnTo>
                    <a:pt x="3692" y="9725"/>
                  </a:lnTo>
                  <a:cubicBezTo>
                    <a:pt x="3760" y="9553"/>
                    <a:pt x="3801" y="9389"/>
                    <a:pt x="3801" y="9157"/>
                  </a:cubicBezTo>
                  <a:cubicBezTo>
                    <a:pt x="3801" y="8956"/>
                    <a:pt x="3738" y="8708"/>
                    <a:pt x="3692" y="8491"/>
                  </a:cubicBezTo>
                  <a:cubicBezTo>
                    <a:pt x="3668" y="8298"/>
                    <a:pt x="3653" y="8097"/>
                    <a:pt x="3626" y="7893"/>
                  </a:cubicBezTo>
                  <a:lnTo>
                    <a:pt x="3626" y="7893"/>
                  </a:lnTo>
                  <a:cubicBezTo>
                    <a:pt x="3602" y="7571"/>
                    <a:pt x="3610" y="7255"/>
                    <a:pt x="3645" y="6940"/>
                  </a:cubicBezTo>
                  <a:cubicBezTo>
                    <a:pt x="3692" y="6583"/>
                    <a:pt x="3816" y="6211"/>
                    <a:pt x="3956" y="5854"/>
                  </a:cubicBezTo>
                  <a:cubicBezTo>
                    <a:pt x="4080" y="5590"/>
                    <a:pt x="4235" y="5311"/>
                    <a:pt x="4421" y="5063"/>
                  </a:cubicBezTo>
                  <a:cubicBezTo>
                    <a:pt x="4514" y="4954"/>
                    <a:pt x="4623" y="4830"/>
                    <a:pt x="4747" y="4722"/>
                  </a:cubicBezTo>
                  <a:cubicBezTo>
                    <a:pt x="4762" y="5218"/>
                    <a:pt x="4809" y="5730"/>
                    <a:pt x="4840" y="6226"/>
                  </a:cubicBezTo>
                  <a:cubicBezTo>
                    <a:pt x="4886" y="6738"/>
                    <a:pt x="4933" y="7250"/>
                    <a:pt x="4995" y="7762"/>
                  </a:cubicBezTo>
                  <a:cubicBezTo>
                    <a:pt x="5088" y="8615"/>
                    <a:pt x="5088" y="9638"/>
                    <a:pt x="5848" y="10243"/>
                  </a:cubicBezTo>
                  <a:cubicBezTo>
                    <a:pt x="6207" y="10533"/>
                    <a:pt x="6554" y="10700"/>
                    <a:pt x="7010" y="10700"/>
                  </a:cubicBezTo>
                  <a:cubicBezTo>
                    <a:pt x="7065" y="10700"/>
                    <a:pt x="7123" y="10698"/>
                    <a:pt x="7182" y="10693"/>
                  </a:cubicBezTo>
                  <a:cubicBezTo>
                    <a:pt x="7709" y="10615"/>
                    <a:pt x="8035" y="10336"/>
                    <a:pt x="8345" y="9933"/>
                  </a:cubicBezTo>
                  <a:cubicBezTo>
                    <a:pt x="8841" y="9297"/>
                    <a:pt x="8702" y="8522"/>
                    <a:pt x="8624" y="7777"/>
                  </a:cubicBezTo>
                  <a:cubicBezTo>
                    <a:pt x="8562" y="7250"/>
                    <a:pt x="8531" y="6738"/>
                    <a:pt x="8484" y="6211"/>
                  </a:cubicBezTo>
                  <a:cubicBezTo>
                    <a:pt x="8422" y="5420"/>
                    <a:pt x="8391" y="4613"/>
                    <a:pt x="8345" y="3822"/>
                  </a:cubicBezTo>
                  <a:lnTo>
                    <a:pt x="8345" y="3822"/>
                  </a:lnTo>
                  <a:cubicBezTo>
                    <a:pt x="8469" y="3869"/>
                    <a:pt x="8562" y="3884"/>
                    <a:pt x="8686" y="3915"/>
                  </a:cubicBezTo>
                  <a:cubicBezTo>
                    <a:pt x="8810" y="3993"/>
                    <a:pt x="8950" y="4055"/>
                    <a:pt x="9074" y="4148"/>
                  </a:cubicBezTo>
                  <a:cubicBezTo>
                    <a:pt x="9182" y="4256"/>
                    <a:pt x="9275" y="4350"/>
                    <a:pt x="9384" y="4458"/>
                  </a:cubicBezTo>
                  <a:cubicBezTo>
                    <a:pt x="9508" y="4660"/>
                    <a:pt x="9617" y="4846"/>
                    <a:pt x="9725" y="5047"/>
                  </a:cubicBezTo>
                  <a:cubicBezTo>
                    <a:pt x="9880" y="5451"/>
                    <a:pt x="9973" y="5854"/>
                    <a:pt x="10051" y="6288"/>
                  </a:cubicBezTo>
                  <a:cubicBezTo>
                    <a:pt x="10128" y="6924"/>
                    <a:pt x="10128" y="7560"/>
                    <a:pt x="10159" y="8227"/>
                  </a:cubicBezTo>
                  <a:cubicBezTo>
                    <a:pt x="10159" y="8692"/>
                    <a:pt x="10346" y="9173"/>
                    <a:pt x="10702" y="9530"/>
                  </a:cubicBezTo>
                  <a:cubicBezTo>
                    <a:pt x="11003" y="9831"/>
                    <a:pt x="11494" y="10073"/>
                    <a:pt x="11948" y="10073"/>
                  </a:cubicBezTo>
                  <a:cubicBezTo>
                    <a:pt x="11962" y="10073"/>
                    <a:pt x="11976" y="10073"/>
                    <a:pt x="11990" y="10073"/>
                  </a:cubicBezTo>
                  <a:cubicBezTo>
                    <a:pt x="12982" y="10026"/>
                    <a:pt x="13835" y="9251"/>
                    <a:pt x="13820" y="8242"/>
                  </a:cubicBezTo>
                  <a:cubicBezTo>
                    <a:pt x="13804" y="6428"/>
                    <a:pt x="13680" y="4598"/>
                    <a:pt x="12796" y="2969"/>
                  </a:cubicBezTo>
                  <a:cubicBezTo>
                    <a:pt x="12346" y="2163"/>
                    <a:pt x="11664" y="1449"/>
                    <a:pt x="10888" y="937"/>
                  </a:cubicBezTo>
                  <a:cubicBezTo>
                    <a:pt x="10035" y="395"/>
                    <a:pt x="9058" y="162"/>
                    <a:pt x="8066" y="38"/>
                  </a:cubicBezTo>
                  <a:cubicBezTo>
                    <a:pt x="7852" y="12"/>
                    <a:pt x="7636" y="1"/>
                    <a:pt x="7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9"/>
            <p:cNvSpPr/>
            <p:nvPr/>
          </p:nvSpPr>
          <p:spPr>
            <a:xfrm>
              <a:off x="3189025" y="1792825"/>
              <a:ext cx="223750" cy="317750"/>
            </a:xfrm>
            <a:custGeom>
              <a:avLst/>
              <a:gdLst/>
              <a:ahLst/>
              <a:cxnLst/>
              <a:rect l="l" t="t" r="r" b="b"/>
              <a:pathLst>
                <a:path w="8950" h="12710" extrusionOk="0">
                  <a:moveTo>
                    <a:pt x="6568" y="1"/>
                  </a:moveTo>
                  <a:cubicBezTo>
                    <a:pt x="6328" y="1"/>
                    <a:pt x="6086" y="58"/>
                    <a:pt x="5863" y="145"/>
                  </a:cubicBezTo>
                  <a:cubicBezTo>
                    <a:pt x="5506" y="300"/>
                    <a:pt x="5289" y="533"/>
                    <a:pt x="5041" y="858"/>
                  </a:cubicBezTo>
                  <a:cubicBezTo>
                    <a:pt x="4529" y="1556"/>
                    <a:pt x="4824" y="2347"/>
                    <a:pt x="4994" y="3092"/>
                  </a:cubicBezTo>
                  <a:cubicBezTo>
                    <a:pt x="5072" y="3402"/>
                    <a:pt x="5134" y="3728"/>
                    <a:pt x="5165" y="4038"/>
                  </a:cubicBezTo>
                  <a:cubicBezTo>
                    <a:pt x="5243" y="4813"/>
                    <a:pt x="5274" y="5604"/>
                    <a:pt x="5196" y="6380"/>
                  </a:cubicBezTo>
                  <a:cubicBezTo>
                    <a:pt x="5119" y="6876"/>
                    <a:pt x="4994" y="7357"/>
                    <a:pt x="4824" y="7822"/>
                  </a:cubicBezTo>
                  <a:cubicBezTo>
                    <a:pt x="4700" y="8055"/>
                    <a:pt x="4591" y="8272"/>
                    <a:pt x="4436" y="8474"/>
                  </a:cubicBezTo>
                  <a:cubicBezTo>
                    <a:pt x="4343" y="8598"/>
                    <a:pt x="4235" y="8691"/>
                    <a:pt x="4126" y="8784"/>
                  </a:cubicBezTo>
                  <a:cubicBezTo>
                    <a:pt x="4002" y="8861"/>
                    <a:pt x="3878" y="8939"/>
                    <a:pt x="3738" y="9001"/>
                  </a:cubicBezTo>
                  <a:cubicBezTo>
                    <a:pt x="3614" y="9048"/>
                    <a:pt x="3490" y="9079"/>
                    <a:pt x="3366" y="9094"/>
                  </a:cubicBezTo>
                  <a:lnTo>
                    <a:pt x="3056" y="9094"/>
                  </a:lnTo>
                  <a:cubicBezTo>
                    <a:pt x="2963" y="9079"/>
                    <a:pt x="2885" y="9063"/>
                    <a:pt x="2792" y="9017"/>
                  </a:cubicBezTo>
                  <a:lnTo>
                    <a:pt x="2497" y="8908"/>
                  </a:lnTo>
                  <a:cubicBezTo>
                    <a:pt x="2342" y="8861"/>
                    <a:pt x="2187" y="8846"/>
                    <a:pt x="2032" y="8830"/>
                  </a:cubicBezTo>
                  <a:cubicBezTo>
                    <a:pt x="1862" y="8815"/>
                    <a:pt x="1675" y="8784"/>
                    <a:pt x="1489" y="8768"/>
                  </a:cubicBezTo>
                  <a:cubicBezTo>
                    <a:pt x="1465" y="8767"/>
                    <a:pt x="1441" y="8766"/>
                    <a:pt x="1417" y="8766"/>
                  </a:cubicBezTo>
                  <a:cubicBezTo>
                    <a:pt x="992" y="8766"/>
                    <a:pt x="576" y="9020"/>
                    <a:pt x="326" y="9358"/>
                  </a:cubicBezTo>
                  <a:cubicBezTo>
                    <a:pt x="16" y="9761"/>
                    <a:pt x="0" y="10149"/>
                    <a:pt x="62" y="10614"/>
                  </a:cubicBezTo>
                  <a:cubicBezTo>
                    <a:pt x="31" y="10490"/>
                    <a:pt x="16" y="10397"/>
                    <a:pt x="16" y="10289"/>
                  </a:cubicBezTo>
                  <a:lnTo>
                    <a:pt x="16" y="10289"/>
                  </a:lnTo>
                  <a:cubicBezTo>
                    <a:pt x="16" y="10692"/>
                    <a:pt x="156" y="11095"/>
                    <a:pt x="388" y="11420"/>
                  </a:cubicBezTo>
                  <a:cubicBezTo>
                    <a:pt x="605" y="11715"/>
                    <a:pt x="807" y="11963"/>
                    <a:pt x="1117" y="12165"/>
                  </a:cubicBezTo>
                  <a:cubicBezTo>
                    <a:pt x="1334" y="12305"/>
                    <a:pt x="1582" y="12382"/>
                    <a:pt x="1815" y="12475"/>
                  </a:cubicBezTo>
                  <a:cubicBezTo>
                    <a:pt x="2270" y="12632"/>
                    <a:pt x="2764" y="12710"/>
                    <a:pt x="3237" y="12710"/>
                  </a:cubicBezTo>
                  <a:cubicBezTo>
                    <a:pt x="3280" y="12710"/>
                    <a:pt x="3323" y="12709"/>
                    <a:pt x="3366" y="12708"/>
                  </a:cubicBezTo>
                  <a:cubicBezTo>
                    <a:pt x="4638" y="12661"/>
                    <a:pt x="5770" y="12196"/>
                    <a:pt x="6701" y="11374"/>
                  </a:cubicBezTo>
                  <a:cubicBezTo>
                    <a:pt x="7585" y="10598"/>
                    <a:pt x="8158" y="9466"/>
                    <a:pt x="8515" y="8365"/>
                  </a:cubicBezTo>
                  <a:cubicBezTo>
                    <a:pt x="8841" y="7357"/>
                    <a:pt x="8949" y="6178"/>
                    <a:pt x="8934" y="5046"/>
                  </a:cubicBezTo>
                  <a:cubicBezTo>
                    <a:pt x="8918" y="4271"/>
                    <a:pt x="8810" y="3495"/>
                    <a:pt x="8686" y="2735"/>
                  </a:cubicBezTo>
                  <a:cubicBezTo>
                    <a:pt x="8624" y="2425"/>
                    <a:pt x="8546" y="2115"/>
                    <a:pt x="8469" y="1805"/>
                  </a:cubicBezTo>
                  <a:lnTo>
                    <a:pt x="8345" y="1401"/>
                  </a:lnTo>
                  <a:cubicBezTo>
                    <a:pt x="8112" y="719"/>
                    <a:pt x="7678" y="285"/>
                    <a:pt x="6995" y="67"/>
                  </a:cubicBezTo>
                  <a:cubicBezTo>
                    <a:pt x="6856" y="21"/>
                    <a:pt x="6712" y="1"/>
                    <a:pt x="6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9"/>
            <p:cNvSpPr/>
            <p:nvPr/>
          </p:nvSpPr>
          <p:spPr>
            <a:xfrm>
              <a:off x="3252225" y="1671250"/>
              <a:ext cx="502525" cy="367400"/>
            </a:xfrm>
            <a:custGeom>
              <a:avLst/>
              <a:gdLst/>
              <a:ahLst/>
              <a:cxnLst/>
              <a:rect l="l" t="t" r="r" b="b"/>
              <a:pathLst>
                <a:path w="20101" h="14696" extrusionOk="0">
                  <a:moveTo>
                    <a:pt x="3492" y="4220"/>
                  </a:moveTo>
                  <a:cubicBezTo>
                    <a:pt x="3450" y="4249"/>
                    <a:pt x="3408" y="4279"/>
                    <a:pt x="3366" y="4310"/>
                  </a:cubicBezTo>
                  <a:cubicBezTo>
                    <a:pt x="3405" y="4282"/>
                    <a:pt x="3448" y="4252"/>
                    <a:pt x="3492" y="4220"/>
                  </a:cubicBezTo>
                  <a:close/>
                  <a:moveTo>
                    <a:pt x="4961" y="0"/>
                  </a:moveTo>
                  <a:cubicBezTo>
                    <a:pt x="4387" y="0"/>
                    <a:pt x="3814" y="90"/>
                    <a:pt x="3289" y="262"/>
                  </a:cubicBezTo>
                  <a:cubicBezTo>
                    <a:pt x="2730" y="433"/>
                    <a:pt x="2141" y="696"/>
                    <a:pt x="1676" y="1053"/>
                  </a:cubicBezTo>
                  <a:cubicBezTo>
                    <a:pt x="1226" y="1379"/>
                    <a:pt x="916" y="1658"/>
                    <a:pt x="590" y="2092"/>
                  </a:cubicBezTo>
                  <a:cubicBezTo>
                    <a:pt x="373" y="2387"/>
                    <a:pt x="218" y="2682"/>
                    <a:pt x="140" y="3023"/>
                  </a:cubicBezTo>
                  <a:cubicBezTo>
                    <a:pt x="125" y="3131"/>
                    <a:pt x="109" y="3224"/>
                    <a:pt x="109" y="3317"/>
                  </a:cubicBezTo>
                  <a:cubicBezTo>
                    <a:pt x="63" y="3519"/>
                    <a:pt x="0" y="3705"/>
                    <a:pt x="31" y="3907"/>
                  </a:cubicBezTo>
                  <a:cubicBezTo>
                    <a:pt x="31" y="4108"/>
                    <a:pt x="78" y="4310"/>
                    <a:pt x="140" y="4527"/>
                  </a:cubicBezTo>
                  <a:cubicBezTo>
                    <a:pt x="307" y="4989"/>
                    <a:pt x="760" y="5408"/>
                    <a:pt x="1271" y="5408"/>
                  </a:cubicBezTo>
                  <a:cubicBezTo>
                    <a:pt x="1378" y="5408"/>
                    <a:pt x="1488" y="5390"/>
                    <a:pt x="1598" y="5349"/>
                  </a:cubicBezTo>
                  <a:lnTo>
                    <a:pt x="1769" y="5303"/>
                  </a:lnTo>
                  <a:cubicBezTo>
                    <a:pt x="1963" y="5238"/>
                    <a:pt x="2093" y="5173"/>
                    <a:pt x="2221" y="5081"/>
                  </a:cubicBezTo>
                  <a:lnTo>
                    <a:pt x="2221" y="5081"/>
                  </a:lnTo>
                  <a:cubicBezTo>
                    <a:pt x="2213" y="5089"/>
                    <a:pt x="2207" y="5097"/>
                    <a:pt x="2203" y="5101"/>
                  </a:cubicBezTo>
                  <a:cubicBezTo>
                    <a:pt x="2280" y="5039"/>
                    <a:pt x="2358" y="5008"/>
                    <a:pt x="2435" y="4961"/>
                  </a:cubicBezTo>
                  <a:cubicBezTo>
                    <a:pt x="2451" y="4946"/>
                    <a:pt x="2482" y="4946"/>
                    <a:pt x="2513" y="4930"/>
                  </a:cubicBezTo>
                  <a:cubicBezTo>
                    <a:pt x="2529" y="4915"/>
                    <a:pt x="2544" y="4915"/>
                    <a:pt x="2560" y="4884"/>
                  </a:cubicBezTo>
                  <a:cubicBezTo>
                    <a:pt x="2699" y="4806"/>
                    <a:pt x="2839" y="4698"/>
                    <a:pt x="2978" y="4605"/>
                  </a:cubicBezTo>
                  <a:cubicBezTo>
                    <a:pt x="3226" y="4403"/>
                    <a:pt x="3475" y="4233"/>
                    <a:pt x="3723" y="4031"/>
                  </a:cubicBezTo>
                  <a:lnTo>
                    <a:pt x="3723" y="4031"/>
                  </a:lnTo>
                  <a:cubicBezTo>
                    <a:pt x="3653" y="4100"/>
                    <a:pt x="3571" y="4164"/>
                    <a:pt x="3492" y="4220"/>
                  </a:cubicBezTo>
                  <a:lnTo>
                    <a:pt x="3492" y="4220"/>
                  </a:lnTo>
                  <a:cubicBezTo>
                    <a:pt x="3683" y="4089"/>
                    <a:pt x="3876" y="3975"/>
                    <a:pt x="4079" y="3860"/>
                  </a:cubicBezTo>
                  <a:cubicBezTo>
                    <a:pt x="4266" y="3798"/>
                    <a:pt x="4467" y="3752"/>
                    <a:pt x="4653" y="3705"/>
                  </a:cubicBezTo>
                  <a:cubicBezTo>
                    <a:pt x="4746" y="3697"/>
                    <a:pt x="4836" y="3694"/>
                    <a:pt x="4923" y="3694"/>
                  </a:cubicBezTo>
                  <a:cubicBezTo>
                    <a:pt x="5010" y="3694"/>
                    <a:pt x="5095" y="3697"/>
                    <a:pt x="5181" y="3705"/>
                  </a:cubicBezTo>
                  <a:cubicBezTo>
                    <a:pt x="5351" y="3752"/>
                    <a:pt x="5553" y="3783"/>
                    <a:pt x="5724" y="3860"/>
                  </a:cubicBezTo>
                  <a:cubicBezTo>
                    <a:pt x="5894" y="3953"/>
                    <a:pt x="6080" y="4062"/>
                    <a:pt x="6251" y="4171"/>
                  </a:cubicBezTo>
                  <a:cubicBezTo>
                    <a:pt x="6406" y="4310"/>
                    <a:pt x="6561" y="4450"/>
                    <a:pt x="6701" y="4620"/>
                  </a:cubicBezTo>
                  <a:cubicBezTo>
                    <a:pt x="6794" y="4775"/>
                    <a:pt x="6887" y="4930"/>
                    <a:pt x="6964" y="5086"/>
                  </a:cubicBezTo>
                  <a:cubicBezTo>
                    <a:pt x="7026" y="5272"/>
                    <a:pt x="7088" y="5458"/>
                    <a:pt x="7119" y="5644"/>
                  </a:cubicBezTo>
                  <a:cubicBezTo>
                    <a:pt x="7181" y="6357"/>
                    <a:pt x="7119" y="7102"/>
                    <a:pt x="7104" y="7815"/>
                  </a:cubicBezTo>
                  <a:cubicBezTo>
                    <a:pt x="7088" y="8684"/>
                    <a:pt x="7135" y="9614"/>
                    <a:pt x="7445" y="10452"/>
                  </a:cubicBezTo>
                  <a:cubicBezTo>
                    <a:pt x="7786" y="11320"/>
                    <a:pt x="8221" y="12096"/>
                    <a:pt x="8887" y="12778"/>
                  </a:cubicBezTo>
                  <a:cubicBezTo>
                    <a:pt x="9523" y="13461"/>
                    <a:pt x="10299" y="13926"/>
                    <a:pt x="11167" y="14298"/>
                  </a:cubicBezTo>
                  <a:cubicBezTo>
                    <a:pt x="11824" y="14566"/>
                    <a:pt x="12551" y="14695"/>
                    <a:pt x="13267" y="14695"/>
                  </a:cubicBezTo>
                  <a:cubicBezTo>
                    <a:pt x="13379" y="14695"/>
                    <a:pt x="13491" y="14692"/>
                    <a:pt x="13602" y="14686"/>
                  </a:cubicBezTo>
                  <a:cubicBezTo>
                    <a:pt x="14579" y="14624"/>
                    <a:pt x="15495" y="14391"/>
                    <a:pt x="16363" y="13926"/>
                  </a:cubicBezTo>
                  <a:cubicBezTo>
                    <a:pt x="17961" y="13089"/>
                    <a:pt x="19062" y="11522"/>
                    <a:pt x="19574" y="9832"/>
                  </a:cubicBezTo>
                  <a:cubicBezTo>
                    <a:pt x="20101" y="7753"/>
                    <a:pt x="19822" y="5566"/>
                    <a:pt x="19217" y="3566"/>
                  </a:cubicBezTo>
                  <a:cubicBezTo>
                    <a:pt x="19077" y="3131"/>
                    <a:pt x="18798" y="2713"/>
                    <a:pt x="18364" y="2464"/>
                  </a:cubicBezTo>
                  <a:cubicBezTo>
                    <a:pt x="18100" y="2306"/>
                    <a:pt x="17751" y="2213"/>
                    <a:pt x="17413" y="2213"/>
                  </a:cubicBezTo>
                  <a:cubicBezTo>
                    <a:pt x="17254" y="2213"/>
                    <a:pt x="17097" y="2234"/>
                    <a:pt x="16952" y="2278"/>
                  </a:cubicBezTo>
                  <a:cubicBezTo>
                    <a:pt x="16022" y="2558"/>
                    <a:pt x="15370" y="3550"/>
                    <a:pt x="15681" y="4543"/>
                  </a:cubicBezTo>
                  <a:cubicBezTo>
                    <a:pt x="15851" y="5117"/>
                    <a:pt x="16006" y="5721"/>
                    <a:pt x="16099" y="6342"/>
                  </a:cubicBezTo>
                  <a:cubicBezTo>
                    <a:pt x="16161" y="6900"/>
                    <a:pt x="16177" y="7474"/>
                    <a:pt x="16115" y="8048"/>
                  </a:cubicBezTo>
                  <a:cubicBezTo>
                    <a:pt x="16037" y="8436"/>
                    <a:pt x="15944" y="8808"/>
                    <a:pt x="15805" y="9180"/>
                  </a:cubicBezTo>
                  <a:cubicBezTo>
                    <a:pt x="15681" y="9444"/>
                    <a:pt x="15526" y="9692"/>
                    <a:pt x="15370" y="9956"/>
                  </a:cubicBezTo>
                  <a:cubicBezTo>
                    <a:pt x="15215" y="10126"/>
                    <a:pt x="15060" y="10281"/>
                    <a:pt x="14874" y="10436"/>
                  </a:cubicBezTo>
                  <a:cubicBezTo>
                    <a:pt x="14704" y="10545"/>
                    <a:pt x="14533" y="10654"/>
                    <a:pt x="14331" y="10747"/>
                  </a:cubicBezTo>
                  <a:cubicBezTo>
                    <a:pt x="14099" y="10824"/>
                    <a:pt x="13866" y="10902"/>
                    <a:pt x="13618" y="10933"/>
                  </a:cubicBezTo>
                  <a:cubicBezTo>
                    <a:pt x="13502" y="10948"/>
                    <a:pt x="13381" y="10956"/>
                    <a:pt x="13261" y="10956"/>
                  </a:cubicBezTo>
                  <a:cubicBezTo>
                    <a:pt x="13141" y="10956"/>
                    <a:pt x="13021" y="10948"/>
                    <a:pt x="12904" y="10933"/>
                  </a:cubicBezTo>
                  <a:cubicBezTo>
                    <a:pt x="12687" y="10902"/>
                    <a:pt x="12501" y="10840"/>
                    <a:pt x="12300" y="10762"/>
                  </a:cubicBezTo>
                  <a:cubicBezTo>
                    <a:pt x="12113" y="10669"/>
                    <a:pt x="11927" y="10576"/>
                    <a:pt x="11757" y="10436"/>
                  </a:cubicBezTo>
                  <a:cubicBezTo>
                    <a:pt x="11586" y="10281"/>
                    <a:pt x="11416" y="10111"/>
                    <a:pt x="11260" y="9925"/>
                  </a:cubicBezTo>
                  <a:cubicBezTo>
                    <a:pt x="11121" y="9738"/>
                    <a:pt x="10997" y="9537"/>
                    <a:pt x="10904" y="9335"/>
                  </a:cubicBezTo>
                  <a:cubicBezTo>
                    <a:pt x="10826" y="9118"/>
                    <a:pt x="10764" y="8916"/>
                    <a:pt x="10733" y="8715"/>
                  </a:cubicBezTo>
                  <a:cubicBezTo>
                    <a:pt x="10656" y="7707"/>
                    <a:pt x="10811" y="6668"/>
                    <a:pt x="10733" y="5659"/>
                  </a:cubicBezTo>
                  <a:cubicBezTo>
                    <a:pt x="10687" y="5039"/>
                    <a:pt x="10594" y="4419"/>
                    <a:pt x="10376" y="3860"/>
                  </a:cubicBezTo>
                  <a:cubicBezTo>
                    <a:pt x="10113" y="3178"/>
                    <a:pt x="9803" y="2666"/>
                    <a:pt x="9353" y="2092"/>
                  </a:cubicBezTo>
                  <a:cubicBezTo>
                    <a:pt x="8655" y="1224"/>
                    <a:pt x="7662" y="603"/>
                    <a:pt x="6608" y="262"/>
                  </a:cubicBezTo>
                  <a:cubicBezTo>
                    <a:pt x="6086" y="86"/>
                    <a:pt x="5523" y="0"/>
                    <a:pt x="4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9"/>
            <p:cNvSpPr/>
            <p:nvPr/>
          </p:nvSpPr>
          <p:spPr>
            <a:xfrm>
              <a:off x="3537600" y="1604875"/>
              <a:ext cx="322225" cy="319350"/>
            </a:xfrm>
            <a:custGeom>
              <a:avLst/>
              <a:gdLst/>
              <a:ahLst/>
              <a:cxnLst/>
              <a:rect l="l" t="t" r="r" b="b"/>
              <a:pathLst>
                <a:path w="12889" h="12774" extrusionOk="0">
                  <a:moveTo>
                    <a:pt x="6674" y="0"/>
                  </a:moveTo>
                  <a:cubicBezTo>
                    <a:pt x="5116" y="0"/>
                    <a:pt x="3569" y="586"/>
                    <a:pt x="2405" y="1630"/>
                  </a:cubicBezTo>
                  <a:cubicBezTo>
                    <a:pt x="1257" y="2638"/>
                    <a:pt x="543" y="4158"/>
                    <a:pt x="249" y="5631"/>
                  </a:cubicBezTo>
                  <a:cubicBezTo>
                    <a:pt x="78" y="6562"/>
                    <a:pt x="1" y="7523"/>
                    <a:pt x="47" y="8470"/>
                  </a:cubicBezTo>
                  <a:cubicBezTo>
                    <a:pt x="94" y="8919"/>
                    <a:pt x="125" y="9354"/>
                    <a:pt x="187" y="9772"/>
                  </a:cubicBezTo>
                  <a:cubicBezTo>
                    <a:pt x="233" y="10129"/>
                    <a:pt x="280" y="10455"/>
                    <a:pt x="326" y="10796"/>
                  </a:cubicBezTo>
                  <a:cubicBezTo>
                    <a:pt x="357" y="11029"/>
                    <a:pt x="388" y="11292"/>
                    <a:pt x="481" y="11494"/>
                  </a:cubicBezTo>
                  <a:cubicBezTo>
                    <a:pt x="652" y="11928"/>
                    <a:pt x="869" y="12331"/>
                    <a:pt x="1288" y="12549"/>
                  </a:cubicBezTo>
                  <a:cubicBezTo>
                    <a:pt x="1587" y="12704"/>
                    <a:pt x="1896" y="12773"/>
                    <a:pt x="2226" y="12773"/>
                  </a:cubicBezTo>
                  <a:cubicBezTo>
                    <a:pt x="2290" y="12773"/>
                    <a:pt x="2355" y="12771"/>
                    <a:pt x="2420" y="12766"/>
                  </a:cubicBezTo>
                  <a:cubicBezTo>
                    <a:pt x="2792" y="12704"/>
                    <a:pt x="3180" y="12564"/>
                    <a:pt x="3428" y="12269"/>
                  </a:cubicBezTo>
                  <a:cubicBezTo>
                    <a:pt x="3754" y="11913"/>
                    <a:pt x="3893" y="11525"/>
                    <a:pt x="3924" y="11029"/>
                  </a:cubicBezTo>
                  <a:cubicBezTo>
                    <a:pt x="3971" y="10641"/>
                    <a:pt x="3878" y="10253"/>
                    <a:pt x="3831" y="9865"/>
                  </a:cubicBezTo>
                  <a:cubicBezTo>
                    <a:pt x="3800" y="9509"/>
                    <a:pt x="3754" y="9121"/>
                    <a:pt x="3738" y="8749"/>
                  </a:cubicBezTo>
                  <a:cubicBezTo>
                    <a:pt x="3692" y="8082"/>
                    <a:pt x="3692" y="7430"/>
                    <a:pt x="3769" y="6763"/>
                  </a:cubicBezTo>
                  <a:cubicBezTo>
                    <a:pt x="3847" y="6329"/>
                    <a:pt x="3971" y="5879"/>
                    <a:pt x="4126" y="5430"/>
                  </a:cubicBezTo>
                  <a:cubicBezTo>
                    <a:pt x="4266" y="5166"/>
                    <a:pt x="4390" y="4902"/>
                    <a:pt x="4576" y="4654"/>
                  </a:cubicBezTo>
                  <a:cubicBezTo>
                    <a:pt x="4700" y="4499"/>
                    <a:pt x="4855" y="4344"/>
                    <a:pt x="5010" y="4204"/>
                  </a:cubicBezTo>
                  <a:cubicBezTo>
                    <a:pt x="5196" y="4096"/>
                    <a:pt x="5367" y="3972"/>
                    <a:pt x="5553" y="3894"/>
                  </a:cubicBezTo>
                  <a:cubicBezTo>
                    <a:pt x="5786" y="3817"/>
                    <a:pt x="6018" y="3739"/>
                    <a:pt x="6282" y="3708"/>
                  </a:cubicBezTo>
                  <a:cubicBezTo>
                    <a:pt x="6406" y="3700"/>
                    <a:pt x="6526" y="3696"/>
                    <a:pt x="6646" y="3696"/>
                  </a:cubicBezTo>
                  <a:cubicBezTo>
                    <a:pt x="6767" y="3696"/>
                    <a:pt x="6887" y="3700"/>
                    <a:pt x="7011" y="3708"/>
                  </a:cubicBezTo>
                  <a:cubicBezTo>
                    <a:pt x="7228" y="3739"/>
                    <a:pt x="7414" y="3801"/>
                    <a:pt x="7616" y="3863"/>
                  </a:cubicBezTo>
                  <a:cubicBezTo>
                    <a:pt x="7786" y="3956"/>
                    <a:pt x="7988" y="4049"/>
                    <a:pt x="8143" y="4173"/>
                  </a:cubicBezTo>
                  <a:cubicBezTo>
                    <a:pt x="8314" y="4328"/>
                    <a:pt x="8484" y="4484"/>
                    <a:pt x="8624" y="4670"/>
                  </a:cubicBezTo>
                  <a:cubicBezTo>
                    <a:pt x="8763" y="4871"/>
                    <a:pt x="8872" y="5088"/>
                    <a:pt x="8996" y="5290"/>
                  </a:cubicBezTo>
                  <a:cubicBezTo>
                    <a:pt x="9089" y="5554"/>
                    <a:pt x="9151" y="5817"/>
                    <a:pt x="9198" y="6097"/>
                  </a:cubicBezTo>
                  <a:cubicBezTo>
                    <a:pt x="9229" y="6252"/>
                    <a:pt x="9244" y="6407"/>
                    <a:pt x="9275" y="6531"/>
                  </a:cubicBezTo>
                  <a:cubicBezTo>
                    <a:pt x="9353" y="6950"/>
                    <a:pt x="9741" y="7430"/>
                    <a:pt x="10113" y="7616"/>
                  </a:cubicBezTo>
                  <a:cubicBezTo>
                    <a:pt x="10401" y="7773"/>
                    <a:pt x="10690" y="7854"/>
                    <a:pt x="11000" y="7854"/>
                  </a:cubicBezTo>
                  <a:cubicBezTo>
                    <a:pt x="11090" y="7854"/>
                    <a:pt x="11182" y="7848"/>
                    <a:pt x="11276" y="7834"/>
                  </a:cubicBezTo>
                  <a:cubicBezTo>
                    <a:pt x="11664" y="7772"/>
                    <a:pt x="12051" y="7616"/>
                    <a:pt x="12331" y="7337"/>
                  </a:cubicBezTo>
                  <a:cubicBezTo>
                    <a:pt x="12672" y="6965"/>
                    <a:pt x="12811" y="6562"/>
                    <a:pt x="12842" y="6050"/>
                  </a:cubicBezTo>
                  <a:cubicBezTo>
                    <a:pt x="12889" y="5631"/>
                    <a:pt x="12796" y="5181"/>
                    <a:pt x="12687" y="4778"/>
                  </a:cubicBezTo>
                  <a:cubicBezTo>
                    <a:pt x="12594" y="4359"/>
                    <a:pt x="12424" y="3956"/>
                    <a:pt x="12253" y="3568"/>
                  </a:cubicBezTo>
                  <a:cubicBezTo>
                    <a:pt x="11958" y="2933"/>
                    <a:pt x="11509" y="2328"/>
                    <a:pt x="11028" y="1831"/>
                  </a:cubicBezTo>
                  <a:cubicBezTo>
                    <a:pt x="9896" y="684"/>
                    <a:pt x="8391" y="48"/>
                    <a:pt x="6794" y="1"/>
                  </a:cubicBezTo>
                  <a:cubicBezTo>
                    <a:pt x="6754" y="1"/>
                    <a:pt x="6714" y="0"/>
                    <a:pt x="6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9"/>
            <p:cNvSpPr/>
            <p:nvPr/>
          </p:nvSpPr>
          <p:spPr>
            <a:xfrm>
              <a:off x="3410800" y="1510225"/>
              <a:ext cx="173350" cy="178400"/>
            </a:xfrm>
            <a:custGeom>
              <a:avLst/>
              <a:gdLst/>
              <a:ahLst/>
              <a:cxnLst/>
              <a:rect l="l" t="t" r="r" b="b"/>
              <a:pathLst>
                <a:path w="6934" h="7136" extrusionOk="0">
                  <a:moveTo>
                    <a:pt x="3495" y="1"/>
                  </a:moveTo>
                  <a:cubicBezTo>
                    <a:pt x="3467" y="1"/>
                    <a:pt x="3440" y="1"/>
                    <a:pt x="3413" y="3"/>
                  </a:cubicBezTo>
                  <a:cubicBezTo>
                    <a:pt x="3072" y="34"/>
                    <a:pt x="2700" y="65"/>
                    <a:pt x="2374" y="174"/>
                  </a:cubicBezTo>
                  <a:cubicBezTo>
                    <a:pt x="1878" y="375"/>
                    <a:pt x="1490" y="592"/>
                    <a:pt x="1087" y="949"/>
                  </a:cubicBezTo>
                  <a:cubicBezTo>
                    <a:pt x="916" y="1120"/>
                    <a:pt x="776" y="1321"/>
                    <a:pt x="621" y="1523"/>
                  </a:cubicBezTo>
                  <a:cubicBezTo>
                    <a:pt x="559" y="1616"/>
                    <a:pt x="513" y="1693"/>
                    <a:pt x="451" y="1787"/>
                  </a:cubicBezTo>
                  <a:cubicBezTo>
                    <a:pt x="296" y="2097"/>
                    <a:pt x="140" y="2453"/>
                    <a:pt x="78" y="2795"/>
                  </a:cubicBezTo>
                  <a:cubicBezTo>
                    <a:pt x="47" y="3043"/>
                    <a:pt x="1" y="3306"/>
                    <a:pt x="1" y="3539"/>
                  </a:cubicBezTo>
                  <a:cubicBezTo>
                    <a:pt x="1" y="3787"/>
                    <a:pt x="47" y="4051"/>
                    <a:pt x="78" y="4284"/>
                  </a:cubicBezTo>
                  <a:cubicBezTo>
                    <a:pt x="109" y="4408"/>
                    <a:pt x="125" y="4547"/>
                    <a:pt x="187" y="4656"/>
                  </a:cubicBezTo>
                  <a:cubicBezTo>
                    <a:pt x="280" y="4904"/>
                    <a:pt x="373" y="5168"/>
                    <a:pt x="513" y="5369"/>
                  </a:cubicBezTo>
                  <a:cubicBezTo>
                    <a:pt x="652" y="5602"/>
                    <a:pt x="823" y="5819"/>
                    <a:pt x="994" y="6021"/>
                  </a:cubicBezTo>
                  <a:cubicBezTo>
                    <a:pt x="1071" y="6114"/>
                    <a:pt x="1164" y="6191"/>
                    <a:pt x="1273" y="6269"/>
                  </a:cubicBezTo>
                  <a:cubicBezTo>
                    <a:pt x="1691" y="6610"/>
                    <a:pt x="2095" y="6905"/>
                    <a:pt x="2653" y="7044"/>
                  </a:cubicBezTo>
                  <a:cubicBezTo>
                    <a:pt x="2874" y="7097"/>
                    <a:pt x="3109" y="7135"/>
                    <a:pt x="3343" y="7135"/>
                  </a:cubicBezTo>
                  <a:cubicBezTo>
                    <a:pt x="3520" y="7135"/>
                    <a:pt x="3696" y="7113"/>
                    <a:pt x="3863" y="7060"/>
                  </a:cubicBezTo>
                  <a:cubicBezTo>
                    <a:pt x="3878" y="7060"/>
                    <a:pt x="3925" y="7044"/>
                    <a:pt x="3940" y="7029"/>
                  </a:cubicBezTo>
                  <a:cubicBezTo>
                    <a:pt x="4095" y="6998"/>
                    <a:pt x="4266" y="6982"/>
                    <a:pt x="4437" y="6951"/>
                  </a:cubicBezTo>
                  <a:cubicBezTo>
                    <a:pt x="4948" y="6827"/>
                    <a:pt x="5321" y="6579"/>
                    <a:pt x="5708" y="6269"/>
                  </a:cubicBezTo>
                  <a:cubicBezTo>
                    <a:pt x="5801" y="6191"/>
                    <a:pt x="5879" y="6114"/>
                    <a:pt x="5957" y="6036"/>
                  </a:cubicBezTo>
                  <a:cubicBezTo>
                    <a:pt x="6112" y="5835"/>
                    <a:pt x="6282" y="5648"/>
                    <a:pt x="6406" y="5416"/>
                  </a:cubicBezTo>
                  <a:cubicBezTo>
                    <a:pt x="6577" y="5106"/>
                    <a:pt x="6732" y="4733"/>
                    <a:pt x="6794" y="4377"/>
                  </a:cubicBezTo>
                  <a:cubicBezTo>
                    <a:pt x="6872" y="4004"/>
                    <a:pt x="6934" y="3632"/>
                    <a:pt x="6872" y="3260"/>
                  </a:cubicBezTo>
                  <a:cubicBezTo>
                    <a:pt x="6810" y="2686"/>
                    <a:pt x="6701" y="2221"/>
                    <a:pt x="6422" y="1693"/>
                  </a:cubicBezTo>
                  <a:cubicBezTo>
                    <a:pt x="6313" y="1461"/>
                    <a:pt x="6127" y="1275"/>
                    <a:pt x="5972" y="1073"/>
                  </a:cubicBezTo>
                  <a:cubicBezTo>
                    <a:pt x="5926" y="996"/>
                    <a:pt x="5848" y="918"/>
                    <a:pt x="5755" y="856"/>
                  </a:cubicBezTo>
                  <a:cubicBezTo>
                    <a:pt x="5352" y="530"/>
                    <a:pt x="4979" y="298"/>
                    <a:pt x="4483" y="143"/>
                  </a:cubicBezTo>
                  <a:cubicBezTo>
                    <a:pt x="4390" y="112"/>
                    <a:pt x="4282" y="80"/>
                    <a:pt x="4188" y="80"/>
                  </a:cubicBezTo>
                  <a:cubicBezTo>
                    <a:pt x="3967" y="53"/>
                    <a:pt x="3721" y="1"/>
                    <a:pt x="34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9"/>
            <p:cNvSpPr/>
            <p:nvPr/>
          </p:nvSpPr>
          <p:spPr>
            <a:xfrm>
              <a:off x="3288275" y="1362500"/>
              <a:ext cx="414925" cy="290675"/>
            </a:xfrm>
            <a:custGeom>
              <a:avLst/>
              <a:gdLst/>
              <a:ahLst/>
              <a:cxnLst/>
              <a:rect l="l" t="t" r="r" b="b"/>
              <a:pathLst>
                <a:path w="16597" h="11627" extrusionOk="0">
                  <a:moveTo>
                    <a:pt x="8562" y="0"/>
                  </a:moveTo>
                  <a:cubicBezTo>
                    <a:pt x="7953" y="0"/>
                    <a:pt x="7343" y="80"/>
                    <a:pt x="6763" y="220"/>
                  </a:cubicBezTo>
                  <a:cubicBezTo>
                    <a:pt x="5879" y="437"/>
                    <a:pt x="5026" y="794"/>
                    <a:pt x="4204" y="1166"/>
                  </a:cubicBezTo>
                  <a:cubicBezTo>
                    <a:pt x="3397" y="1538"/>
                    <a:pt x="2622" y="2004"/>
                    <a:pt x="2002" y="2639"/>
                  </a:cubicBezTo>
                  <a:cubicBezTo>
                    <a:pt x="1319" y="3337"/>
                    <a:pt x="869" y="4159"/>
                    <a:pt x="528" y="5059"/>
                  </a:cubicBezTo>
                  <a:cubicBezTo>
                    <a:pt x="171" y="5989"/>
                    <a:pt x="47" y="7029"/>
                    <a:pt x="16" y="8006"/>
                  </a:cubicBezTo>
                  <a:cubicBezTo>
                    <a:pt x="1" y="8471"/>
                    <a:pt x="47" y="8936"/>
                    <a:pt x="78" y="9386"/>
                  </a:cubicBezTo>
                  <a:cubicBezTo>
                    <a:pt x="94" y="9588"/>
                    <a:pt x="125" y="9758"/>
                    <a:pt x="140" y="9929"/>
                  </a:cubicBezTo>
                  <a:cubicBezTo>
                    <a:pt x="202" y="10317"/>
                    <a:pt x="327" y="10611"/>
                    <a:pt x="559" y="10906"/>
                  </a:cubicBezTo>
                  <a:cubicBezTo>
                    <a:pt x="896" y="11338"/>
                    <a:pt x="1405" y="11627"/>
                    <a:pt x="1935" y="11627"/>
                  </a:cubicBezTo>
                  <a:cubicBezTo>
                    <a:pt x="2185" y="11627"/>
                    <a:pt x="2440" y="11562"/>
                    <a:pt x="2684" y="11418"/>
                  </a:cubicBezTo>
                  <a:cubicBezTo>
                    <a:pt x="3335" y="11030"/>
                    <a:pt x="3661" y="10332"/>
                    <a:pt x="3677" y="9603"/>
                  </a:cubicBezTo>
                  <a:lnTo>
                    <a:pt x="3677" y="8750"/>
                  </a:lnTo>
                  <a:cubicBezTo>
                    <a:pt x="3677" y="8238"/>
                    <a:pt x="3708" y="7758"/>
                    <a:pt x="3754" y="7261"/>
                  </a:cubicBezTo>
                  <a:cubicBezTo>
                    <a:pt x="3832" y="6827"/>
                    <a:pt x="3940" y="6424"/>
                    <a:pt x="4095" y="6021"/>
                  </a:cubicBezTo>
                  <a:cubicBezTo>
                    <a:pt x="4204" y="5788"/>
                    <a:pt x="4328" y="5571"/>
                    <a:pt x="4452" y="5369"/>
                  </a:cubicBezTo>
                  <a:cubicBezTo>
                    <a:pt x="4576" y="5245"/>
                    <a:pt x="4716" y="5105"/>
                    <a:pt x="4840" y="4981"/>
                  </a:cubicBezTo>
                  <a:cubicBezTo>
                    <a:pt x="5305" y="4656"/>
                    <a:pt x="5832" y="4423"/>
                    <a:pt x="6360" y="4190"/>
                  </a:cubicBezTo>
                  <a:cubicBezTo>
                    <a:pt x="6918" y="3958"/>
                    <a:pt x="7476" y="3772"/>
                    <a:pt x="8066" y="3663"/>
                  </a:cubicBezTo>
                  <a:cubicBezTo>
                    <a:pt x="8260" y="3648"/>
                    <a:pt x="8457" y="3640"/>
                    <a:pt x="8655" y="3640"/>
                  </a:cubicBezTo>
                  <a:cubicBezTo>
                    <a:pt x="8853" y="3640"/>
                    <a:pt x="9051" y="3648"/>
                    <a:pt x="9245" y="3663"/>
                  </a:cubicBezTo>
                  <a:cubicBezTo>
                    <a:pt x="9632" y="3741"/>
                    <a:pt x="10020" y="3849"/>
                    <a:pt x="10408" y="3973"/>
                  </a:cubicBezTo>
                  <a:cubicBezTo>
                    <a:pt x="10733" y="4128"/>
                    <a:pt x="11044" y="4314"/>
                    <a:pt x="11338" y="4516"/>
                  </a:cubicBezTo>
                  <a:cubicBezTo>
                    <a:pt x="11633" y="4749"/>
                    <a:pt x="11881" y="5028"/>
                    <a:pt x="12114" y="5292"/>
                  </a:cubicBezTo>
                  <a:cubicBezTo>
                    <a:pt x="12346" y="5633"/>
                    <a:pt x="12548" y="5958"/>
                    <a:pt x="12719" y="6331"/>
                  </a:cubicBezTo>
                  <a:cubicBezTo>
                    <a:pt x="12858" y="6672"/>
                    <a:pt x="12951" y="7029"/>
                    <a:pt x="13013" y="7385"/>
                  </a:cubicBezTo>
                  <a:cubicBezTo>
                    <a:pt x="13091" y="7820"/>
                    <a:pt x="13494" y="8269"/>
                    <a:pt x="13851" y="8471"/>
                  </a:cubicBezTo>
                  <a:cubicBezTo>
                    <a:pt x="14114" y="8629"/>
                    <a:pt x="14463" y="8730"/>
                    <a:pt x="14796" y="8730"/>
                  </a:cubicBezTo>
                  <a:cubicBezTo>
                    <a:pt x="14953" y="8730"/>
                    <a:pt x="15107" y="8707"/>
                    <a:pt x="15247" y="8657"/>
                  </a:cubicBezTo>
                  <a:cubicBezTo>
                    <a:pt x="15681" y="8518"/>
                    <a:pt x="16115" y="8238"/>
                    <a:pt x="16332" y="7820"/>
                  </a:cubicBezTo>
                  <a:cubicBezTo>
                    <a:pt x="16565" y="7416"/>
                    <a:pt x="16596" y="6967"/>
                    <a:pt x="16503" y="6455"/>
                  </a:cubicBezTo>
                  <a:cubicBezTo>
                    <a:pt x="16208" y="4888"/>
                    <a:pt x="15371" y="3384"/>
                    <a:pt x="14239" y="2267"/>
                  </a:cubicBezTo>
                  <a:cubicBezTo>
                    <a:pt x="13649" y="1693"/>
                    <a:pt x="12951" y="1182"/>
                    <a:pt x="12191" y="840"/>
                  </a:cubicBezTo>
                  <a:cubicBezTo>
                    <a:pt x="11261" y="406"/>
                    <a:pt x="10377" y="158"/>
                    <a:pt x="9369" y="49"/>
                  </a:cubicBezTo>
                  <a:cubicBezTo>
                    <a:pt x="9102" y="16"/>
                    <a:pt x="8832"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9"/>
            <p:cNvSpPr/>
            <p:nvPr/>
          </p:nvSpPr>
          <p:spPr>
            <a:xfrm>
              <a:off x="3069200" y="1393900"/>
              <a:ext cx="222600" cy="329825"/>
            </a:xfrm>
            <a:custGeom>
              <a:avLst/>
              <a:gdLst/>
              <a:ahLst/>
              <a:cxnLst/>
              <a:rect l="l" t="t" r="r" b="b"/>
              <a:pathLst>
                <a:path w="8904" h="13193" extrusionOk="0">
                  <a:moveTo>
                    <a:pt x="3227" y="9728"/>
                  </a:moveTo>
                  <a:lnTo>
                    <a:pt x="3227" y="9728"/>
                  </a:lnTo>
                  <a:cubicBezTo>
                    <a:pt x="3212" y="9729"/>
                    <a:pt x="3197" y="9731"/>
                    <a:pt x="3182" y="9732"/>
                  </a:cubicBezTo>
                  <a:lnTo>
                    <a:pt x="3182" y="9732"/>
                  </a:lnTo>
                  <a:lnTo>
                    <a:pt x="3227" y="9728"/>
                  </a:lnTo>
                  <a:close/>
                  <a:moveTo>
                    <a:pt x="5543" y="1"/>
                  </a:moveTo>
                  <a:cubicBezTo>
                    <a:pt x="5014" y="1"/>
                    <a:pt x="4485" y="61"/>
                    <a:pt x="3956" y="158"/>
                  </a:cubicBezTo>
                  <a:cubicBezTo>
                    <a:pt x="2963" y="375"/>
                    <a:pt x="1986" y="918"/>
                    <a:pt x="1288" y="1663"/>
                  </a:cubicBezTo>
                  <a:cubicBezTo>
                    <a:pt x="513" y="2485"/>
                    <a:pt x="1" y="3601"/>
                    <a:pt x="16" y="4765"/>
                  </a:cubicBezTo>
                  <a:cubicBezTo>
                    <a:pt x="47" y="5819"/>
                    <a:pt x="466" y="6982"/>
                    <a:pt x="1304" y="7711"/>
                  </a:cubicBezTo>
                  <a:cubicBezTo>
                    <a:pt x="1847" y="8161"/>
                    <a:pt x="2420" y="8456"/>
                    <a:pt x="3103" y="8657"/>
                  </a:cubicBezTo>
                  <a:cubicBezTo>
                    <a:pt x="3460" y="8750"/>
                    <a:pt x="3816" y="8828"/>
                    <a:pt x="4189" y="8937"/>
                  </a:cubicBezTo>
                  <a:cubicBezTo>
                    <a:pt x="4189" y="8937"/>
                    <a:pt x="4204" y="8937"/>
                    <a:pt x="4204" y="8968"/>
                  </a:cubicBezTo>
                  <a:lnTo>
                    <a:pt x="4204" y="8983"/>
                  </a:lnTo>
                  <a:lnTo>
                    <a:pt x="4204" y="9107"/>
                  </a:lnTo>
                  <a:cubicBezTo>
                    <a:pt x="4189" y="9154"/>
                    <a:pt x="4173" y="9216"/>
                    <a:pt x="4173" y="9278"/>
                  </a:cubicBezTo>
                  <a:cubicBezTo>
                    <a:pt x="4158" y="9293"/>
                    <a:pt x="4126" y="9340"/>
                    <a:pt x="4111" y="9355"/>
                  </a:cubicBezTo>
                  <a:lnTo>
                    <a:pt x="4002" y="9464"/>
                  </a:lnTo>
                  <a:cubicBezTo>
                    <a:pt x="3940" y="9510"/>
                    <a:pt x="3863" y="9541"/>
                    <a:pt x="3801" y="9588"/>
                  </a:cubicBezTo>
                  <a:cubicBezTo>
                    <a:pt x="3630" y="9650"/>
                    <a:pt x="3475" y="9681"/>
                    <a:pt x="3304" y="9697"/>
                  </a:cubicBezTo>
                  <a:cubicBezTo>
                    <a:pt x="3177" y="9718"/>
                    <a:pt x="3050" y="9732"/>
                    <a:pt x="2927" y="9748"/>
                  </a:cubicBezTo>
                  <a:lnTo>
                    <a:pt x="2927" y="9748"/>
                  </a:lnTo>
                  <a:cubicBezTo>
                    <a:pt x="2887" y="9751"/>
                    <a:pt x="2848" y="9754"/>
                    <a:pt x="2808" y="9759"/>
                  </a:cubicBezTo>
                  <a:cubicBezTo>
                    <a:pt x="2622" y="9759"/>
                    <a:pt x="2451" y="9759"/>
                    <a:pt x="2234" y="9821"/>
                  </a:cubicBezTo>
                  <a:lnTo>
                    <a:pt x="2064" y="9883"/>
                  </a:lnTo>
                  <a:lnTo>
                    <a:pt x="1769" y="9929"/>
                  </a:lnTo>
                  <a:cubicBezTo>
                    <a:pt x="1242" y="10069"/>
                    <a:pt x="699" y="10658"/>
                    <a:pt x="761" y="11232"/>
                  </a:cubicBezTo>
                  <a:cubicBezTo>
                    <a:pt x="792" y="11604"/>
                    <a:pt x="900" y="11930"/>
                    <a:pt x="1164" y="12225"/>
                  </a:cubicBezTo>
                  <a:cubicBezTo>
                    <a:pt x="1226" y="12287"/>
                    <a:pt x="1288" y="12333"/>
                    <a:pt x="1335" y="12380"/>
                  </a:cubicBezTo>
                  <a:cubicBezTo>
                    <a:pt x="1397" y="12411"/>
                    <a:pt x="1443" y="12473"/>
                    <a:pt x="1474" y="12519"/>
                  </a:cubicBezTo>
                  <a:cubicBezTo>
                    <a:pt x="1723" y="12752"/>
                    <a:pt x="2017" y="12907"/>
                    <a:pt x="2343" y="13000"/>
                  </a:cubicBezTo>
                  <a:cubicBezTo>
                    <a:pt x="2699" y="13119"/>
                    <a:pt x="3092" y="13192"/>
                    <a:pt x="3472" y="13192"/>
                  </a:cubicBezTo>
                  <a:cubicBezTo>
                    <a:pt x="3588" y="13192"/>
                    <a:pt x="3704" y="13185"/>
                    <a:pt x="3816" y="13171"/>
                  </a:cubicBezTo>
                  <a:cubicBezTo>
                    <a:pt x="4483" y="13093"/>
                    <a:pt x="5026" y="12954"/>
                    <a:pt x="5646" y="12690"/>
                  </a:cubicBezTo>
                  <a:cubicBezTo>
                    <a:pt x="6065" y="12488"/>
                    <a:pt x="6499" y="12178"/>
                    <a:pt x="6810" y="11837"/>
                  </a:cubicBezTo>
                  <a:cubicBezTo>
                    <a:pt x="7492" y="11046"/>
                    <a:pt x="7911" y="10038"/>
                    <a:pt x="7895" y="8968"/>
                  </a:cubicBezTo>
                  <a:cubicBezTo>
                    <a:pt x="7880" y="7959"/>
                    <a:pt x="7492" y="6874"/>
                    <a:pt x="6670" y="6238"/>
                  </a:cubicBezTo>
                  <a:cubicBezTo>
                    <a:pt x="6127" y="5804"/>
                    <a:pt x="5569" y="5509"/>
                    <a:pt x="4886" y="5338"/>
                  </a:cubicBezTo>
                  <a:cubicBezTo>
                    <a:pt x="4561" y="5245"/>
                    <a:pt x="4204" y="5183"/>
                    <a:pt x="3878" y="5075"/>
                  </a:cubicBezTo>
                  <a:cubicBezTo>
                    <a:pt x="3863" y="5044"/>
                    <a:pt x="3816" y="5028"/>
                    <a:pt x="3801" y="5028"/>
                  </a:cubicBezTo>
                  <a:cubicBezTo>
                    <a:pt x="3785" y="5013"/>
                    <a:pt x="3785" y="4997"/>
                    <a:pt x="3770" y="4966"/>
                  </a:cubicBezTo>
                  <a:cubicBezTo>
                    <a:pt x="3739" y="4920"/>
                    <a:pt x="3723" y="4858"/>
                    <a:pt x="3723" y="4811"/>
                  </a:cubicBezTo>
                  <a:lnTo>
                    <a:pt x="3723" y="4656"/>
                  </a:lnTo>
                  <a:cubicBezTo>
                    <a:pt x="3739" y="4625"/>
                    <a:pt x="3739" y="4563"/>
                    <a:pt x="3770" y="4532"/>
                  </a:cubicBezTo>
                  <a:cubicBezTo>
                    <a:pt x="3801" y="4470"/>
                    <a:pt x="3847" y="4392"/>
                    <a:pt x="3878" y="4330"/>
                  </a:cubicBezTo>
                  <a:cubicBezTo>
                    <a:pt x="3956" y="4237"/>
                    <a:pt x="4049" y="4160"/>
                    <a:pt x="4158" y="4082"/>
                  </a:cubicBezTo>
                  <a:cubicBezTo>
                    <a:pt x="4266" y="4005"/>
                    <a:pt x="4390" y="3943"/>
                    <a:pt x="4499" y="3865"/>
                  </a:cubicBezTo>
                  <a:cubicBezTo>
                    <a:pt x="4669" y="3803"/>
                    <a:pt x="4871" y="3741"/>
                    <a:pt x="5042" y="3710"/>
                  </a:cubicBezTo>
                  <a:cubicBezTo>
                    <a:pt x="5204" y="3702"/>
                    <a:pt x="5375" y="3698"/>
                    <a:pt x="5546" y="3698"/>
                  </a:cubicBezTo>
                  <a:cubicBezTo>
                    <a:pt x="5716" y="3698"/>
                    <a:pt x="5887" y="3702"/>
                    <a:pt x="6050" y="3710"/>
                  </a:cubicBezTo>
                  <a:cubicBezTo>
                    <a:pt x="6351" y="3767"/>
                    <a:pt x="6665" y="3851"/>
                    <a:pt x="6956" y="3851"/>
                  </a:cubicBezTo>
                  <a:cubicBezTo>
                    <a:pt x="6980" y="3851"/>
                    <a:pt x="7004" y="3851"/>
                    <a:pt x="7027" y="3849"/>
                  </a:cubicBezTo>
                  <a:cubicBezTo>
                    <a:pt x="7430" y="3803"/>
                    <a:pt x="7771" y="3710"/>
                    <a:pt x="8128" y="3462"/>
                  </a:cubicBezTo>
                  <a:cubicBezTo>
                    <a:pt x="8423" y="3229"/>
                    <a:pt x="8686" y="2888"/>
                    <a:pt x="8764" y="2500"/>
                  </a:cubicBezTo>
                  <a:cubicBezTo>
                    <a:pt x="8903" y="1740"/>
                    <a:pt x="8593" y="903"/>
                    <a:pt x="7895" y="468"/>
                  </a:cubicBezTo>
                  <a:cubicBezTo>
                    <a:pt x="7585" y="282"/>
                    <a:pt x="7228" y="205"/>
                    <a:pt x="6887" y="143"/>
                  </a:cubicBezTo>
                  <a:cubicBezTo>
                    <a:pt x="6499" y="81"/>
                    <a:pt x="6112" y="34"/>
                    <a:pt x="5724" y="3"/>
                  </a:cubicBezTo>
                  <a:cubicBezTo>
                    <a:pt x="5664" y="1"/>
                    <a:pt x="5604" y="1"/>
                    <a:pt x="5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9"/>
            <p:cNvSpPr/>
            <p:nvPr/>
          </p:nvSpPr>
          <p:spPr>
            <a:xfrm>
              <a:off x="3677575" y="1152325"/>
              <a:ext cx="163650" cy="446400"/>
            </a:xfrm>
            <a:custGeom>
              <a:avLst/>
              <a:gdLst/>
              <a:ahLst/>
              <a:cxnLst/>
              <a:rect l="l" t="t" r="r" b="b"/>
              <a:pathLst>
                <a:path w="6546" h="17856" extrusionOk="0">
                  <a:moveTo>
                    <a:pt x="2047" y="0"/>
                  </a:moveTo>
                  <a:cubicBezTo>
                    <a:pt x="1403" y="0"/>
                    <a:pt x="755" y="324"/>
                    <a:pt x="466" y="903"/>
                  </a:cubicBezTo>
                  <a:cubicBezTo>
                    <a:pt x="0" y="1803"/>
                    <a:pt x="249" y="2888"/>
                    <a:pt x="1117" y="3416"/>
                  </a:cubicBezTo>
                  <a:cubicBezTo>
                    <a:pt x="1179" y="3447"/>
                    <a:pt x="1257" y="3493"/>
                    <a:pt x="1319" y="3540"/>
                  </a:cubicBezTo>
                  <a:cubicBezTo>
                    <a:pt x="1489" y="3695"/>
                    <a:pt x="1645" y="3850"/>
                    <a:pt x="1784" y="4005"/>
                  </a:cubicBezTo>
                  <a:cubicBezTo>
                    <a:pt x="1924" y="4222"/>
                    <a:pt x="2048" y="4439"/>
                    <a:pt x="2141" y="4656"/>
                  </a:cubicBezTo>
                  <a:cubicBezTo>
                    <a:pt x="2218" y="4889"/>
                    <a:pt x="2296" y="5122"/>
                    <a:pt x="2342" y="5370"/>
                  </a:cubicBezTo>
                  <a:cubicBezTo>
                    <a:pt x="2358" y="5587"/>
                    <a:pt x="2358" y="5789"/>
                    <a:pt x="2342" y="6006"/>
                  </a:cubicBezTo>
                  <a:cubicBezTo>
                    <a:pt x="2203" y="6750"/>
                    <a:pt x="1908" y="7448"/>
                    <a:pt x="1645" y="8146"/>
                  </a:cubicBezTo>
                  <a:cubicBezTo>
                    <a:pt x="1288" y="9015"/>
                    <a:pt x="1086" y="9883"/>
                    <a:pt x="1009" y="10814"/>
                  </a:cubicBezTo>
                  <a:cubicBezTo>
                    <a:pt x="931" y="11651"/>
                    <a:pt x="1024" y="12504"/>
                    <a:pt x="1226" y="13311"/>
                  </a:cubicBezTo>
                  <a:cubicBezTo>
                    <a:pt x="1396" y="14133"/>
                    <a:pt x="1722" y="14924"/>
                    <a:pt x="2125" y="15637"/>
                  </a:cubicBezTo>
                  <a:cubicBezTo>
                    <a:pt x="2389" y="16087"/>
                    <a:pt x="2699" y="16537"/>
                    <a:pt x="3056" y="16925"/>
                  </a:cubicBezTo>
                  <a:cubicBezTo>
                    <a:pt x="3289" y="17157"/>
                    <a:pt x="3521" y="17374"/>
                    <a:pt x="3816" y="17545"/>
                  </a:cubicBezTo>
                  <a:cubicBezTo>
                    <a:pt x="4188" y="17778"/>
                    <a:pt x="4591" y="17855"/>
                    <a:pt x="5026" y="17855"/>
                  </a:cubicBezTo>
                  <a:cubicBezTo>
                    <a:pt x="5367" y="17855"/>
                    <a:pt x="5817" y="17700"/>
                    <a:pt x="6049" y="17421"/>
                  </a:cubicBezTo>
                  <a:cubicBezTo>
                    <a:pt x="6313" y="17142"/>
                    <a:pt x="6546" y="16754"/>
                    <a:pt x="6499" y="16382"/>
                  </a:cubicBezTo>
                  <a:cubicBezTo>
                    <a:pt x="6468" y="16165"/>
                    <a:pt x="6468" y="15932"/>
                    <a:pt x="6421" y="15715"/>
                  </a:cubicBezTo>
                  <a:cubicBezTo>
                    <a:pt x="6359" y="15482"/>
                    <a:pt x="6235" y="15281"/>
                    <a:pt x="6111" y="15063"/>
                  </a:cubicBezTo>
                  <a:cubicBezTo>
                    <a:pt x="5972" y="14846"/>
                    <a:pt x="5832" y="14660"/>
                    <a:pt x="5677" y="14459"/>
                  </a:cubicBezTo>
                  <a:cubicBezTo>
                    <a:pt x="5444" y="14117"/>
                    <a:pt x="5227" y="13761"/>
                    <a:pt x="5057" y="13388"/>
                  </a:cubicBezTo>
                  <a:cubicBezTo>
                    <a:pt x="4902" y="12970"/>
                    <a:pt x="4762" y="12535"/>
                    <a:pt x="4684" y="12101"/>
                  </a:cubicBezTo>
                  <a:cubicBezTo>
                    <a:pt x="4653" y="11667"/>
                    <a:pt x="4653" y="11217"/>
                    <a:pt x="4684" y="10798"/>
                  </a:cubicBezTo>
                  <a:cubicBezTo>
                    <a:pt x="4933" y="9495"/>
                    <a:pt x="5615" y="8348"/>
                    <a:pt x="5879" y="7060"/>
                  </a:cubicBezTo>
                  <a:cubicBezTo>
                    <a:pt x="6204" y="5401"/>
                    <a:pt x="5941" y="3679"/>
                    <a:pt x="5026" y="2268"/>
                  </a:cubicBezTo>
                  <a:cubicBezTo>
                    <a:pt x="4483" y="1446"/>
                    <a:pt x="3800" y="748"/>
                    <a:pt x="2963" y="252"/>
                  </a:cubicBezTo>
                  <a:cubicBezTo>
                    <a:pt x="2689" y="81"/>
                    <a:pt x="2368" y="0"/>
                    <a:pt x="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9"/>
            <p:cNvSpPr/>
            <p:nvPr/>
          </p:nvSpPr>
          <p:spPr>
            <a:xfrm>
              <a:off x="3543425" y="1033175"/>
              <a:ext cx="317975" cy="321275"/>
            </a:xfrm>
            <a:custGeom>
              <a:avLst/>
              <a:gdLst/>
              <a:ahLst/>
              <a:cxnLst/>
              <a:rect l="l" t="t" r="r" b="b"/>
              <a:pathLst>
                <a:path w="12719" h="12851" extrusionOk="0">
                  <a:moveTo>
                    <a:pt x="6958" y="0"/>
                  </a:moveTo>
                  <a:cubicBezTo>
                    <a:pt x="5808" y="0"/>
                    <a:pt x="4679" y="283"/>
                    <a:pt x="3645" y="861"/>
                  </a:cubicBezTo>
                  <a:cubicBezTo>
                    <a:pt x="2373" y="1590"/>
                    <a:pt x="1272" y="2753"/>
                    <a:pt x="698" y="4103"/>
                  </a:cubicBezTo>
                  <a:cubicBezTo>
                    <a:pt x="310" y="5002"/>
                    <a:pt x="78" y="5871"/>
                    <a:pt x="31" y="6863"/>
                  </a:cubicBezTo>
                  <a:cubicBezTo>
                    <a:pt x="0" y="7670"/>
                    <a:pt x="109" y="8523"/>
                    <a:pt x="403" y="9283"/>
                  </a:cubicBezTo>
                  <a:cubicBezTo>
                    <a:pt x="745" y="10151"/>
                    <a:pt x="1194" y="10927"/>
                    <a:pt x="1877" y="11594"/>
                  </a:cubicBezTo>
                  <a:cubicBezTo>
                    <a:pt x="2203" y="11920"/>
                    <a:pt x="2590" y="12214"/>
                    <a:pt x="2994" y="12416"/>
                  </a:cubicBezTo>
                  <a:cubicBezTo>
                    <a:pt x="3257" y="12555"/>
                    <a:pt x="3521" y="12695"/>
                    <a:pt x="3800" y="12773"/>
                  </a:cubicBezTo>
                  <a:cubicBezTo>
                    <a:pt x="4000" y="12824"/>
                    <a:pt x="4201" y="12850"/>
                    <a:pt x="4399" y="12850"/>
                  </a:cubicBezTo>
                  <a:cubicBezTo>
                    <a:pt x="4737" y="12850"/>
                    <a:pt x="5069" y="12774"/>
                    <a:pt x="5382" y="12617"/>
                  </a:cubicBezTo>
                  <a:cubicBezTo>
                    <a:pt x="5692" y="12462"/>
                    <a:pt x="5925" y="12152"/>
                    <a:pt x="6049" y="11842"/>
                  </a:cubicBezTo>
                  <a:cubicBezTo>
                    <a:pt x="6173" y="11532"/>
                    <a:pt x="6251" y="11098"/>
                    <a:pt x="6126" y="10787"/>
                  </a:cubicBezTo>
                  <a:cubicBezTo>
                    <a:pt x="5987" y="10477"/>
                    <a:pt x="5863" y="10198"/>
                    <a:pt x="5599" y="9965"/>
                  </a:cubicBezTo>
                  <a:cubicBezTo>
                    <a:pt x="5429" y="9810"/>
                    <a:pt x="5258" y="9655"/>
                    <a:pt x="5072" y="9531"/>
                  </a:cubicBezTo>
                  <a:cubicBezTo>
                    <a:pt x="4948" y="9453"/>
                    <a:pt x="4824" y="9376"/>
                    <a:pt x="4700" y="9298"/>
                  </a:cubicBezTo>
                  <a:cubicBezTo>
                    <a:pt x="4513" y="9128"/>
                    <a:pt x="4343" y="8957"/>
                    <a:pt x="4157" y="8756"/>
                  </a:cubicBezTo>
                  <a:cubicBezTo>
                    <a:pt x="4048" y="8585"/>
                    <a:pt x="3924" y="8383"/>
                    <a:pt x="3831" y="8197"/>
                  </a:cubicBezTo>
                  <a:cubicBezTo>
                    <a:pt x="3753" y="7980"/>
                    <a:pt x="3691" y="7747"/>
                    <a:pt x="3660" y="7515"/>
                  </a:cubicBezTo>
                  <a:cubicBezTo>
                    <a:pt x="3645" y="7220"/>
                    <a:pt x="3645" y="6956"/>
                    <a:pt x="3660" y="6662"/>
                  </a:cubicBezTo>
                  <a:cubicBezTo>
                    <a:pt x="3722" y="6352"/>
                    <a:pt x="3800" y="6057"/>
                    <a:pt x="3909" y="5778"/>
                  </a:cubicBezTo>
                  <a:cubicBezTo>
                    <a:pt x="4048" y="5499"/>
                    <a:pt x="4203" y="5250"/>
                    <a:pt x="4358" y="5002"/>
                  </a:cubicBezTo>
                  <a:cubicBezTo>
                    <a:pt x="4544" y="4770"/>
                    <a:pt x="4777" y="4552"/>
                    <a:pt x="5010" y="4335"/>
                  </a:cubicBezTo>
                  <a:cubicBezTo>
                    <a:pt x="5273" y="4165"/>
                    <a:pt x="5522" y="4010"/>
                    <a:pt x="5770" y="3886"/>
                  </a:cubicBezTo>
                  <a:cubicBezTo>
                    <a:pt x="6018" y="3792"/>
                    <a:pt x="6282" y="3730"/>
                    <a:pt x="6530" y="3684"/>
                  </a:cubicBezTo>
                  <a:cubicBezTo>
                    <a:pt x="6654" y="3668"/>
                    <a:pt x="6774" y="3661"/>
                    <a:pt x="6894" y="3661"/>
                  </a:cubicBezTo>
                  <a:cubicBezTo>
                    <a:pt x="7014" y="3661"/>
                    <a:pt x="7135" y="3668"/>
                    <a:pt x="7259" y="3684"/>
                  </a:cubicBezTo>
                  <a:cubicBezTo>
                    <a:pt x="7538" y="3730"/>
                    <a:pt x="7786" y="3792"/>
                    <a:pt x="8034" y="3886"/>
                  </a:cubicBezTo>
                  <a:cubicBezTo>
                    <a:pt x="8251" y="3994"/>
                    <a:pt x="8453" y="4103"/>
                    <a:pt x="8639" y="4242"/>
                  </a:cubicBezTo>
                  <a:cubicBezTo>
                    <a:pt x="8887" y="4459"/>
                    <a:pt x="9104" y="4708"/>
                    <a:pt x="9321" y="4956"/>
                  </a:cubicBezTo>
                  <a:cubicBezTo>
                    <a:pt x="9607" y="5271"/>
                    <a:pt x="10154" y="5499"/>
                    <a:pt x="10583" y="5499"/>
                  </a:cubicBezTo>
                  <a:cubicBezTo>
                    <a:pt x="10597" y="5499"/>
                    <a:pt x="10611" y="5499"/>
                    <a:pt x="10624" y="5499"/>
                  </a:cubicBezTo>
                  <a:cubicBezTo>
                    <a:pt x="11027" y="5483"/>
                    <a:pt x="11400" y="5359"/>
                    <a:pt x="11725" y="5111"/>
                  </a:cubicBezTo>
                  <a:cubicBezTo>
                    <a:pt x="12439" y="4506"/>
                    <a:pt x="12718" y="3482"/>
                    <a:pt x="12222" y="2707"/>
                  </a:cubicBezTo>
                  <a:cubicBezTo>
                    <a:pt x="11787" y="1978"/>
                    <a:pt x="11105" y="1389"/>
                    <a:pt x="10392" y="939"/>
                  </a:cubicBezTo>
                  <a:cubicBezTo>
                    <a:pt x="9756" y="551"/>
                    <a:pt x="9042" y="272"/>
                    <a:pt x="8329" y="132"/>
                  </a:cubicBezTo>
                  <a:cubicBezTo>
                    <a:pt x="7872" y="44"/>
                    <a:pt x="7413" y="0"/>
                    <a:pt x="6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9"/>
            <p:cNvSpPr/>
            <p:nvPr/>
          </p:nvSpPr>
          <p:spPr>
            <a:xfrm>
              <a:off x="3203375" y="1082600"/>
              <a:ext cx="305550" cy="296750"/>
            </a:xfrm>
            <a:custGeom>
              <a:avLst/>
              <a:gdLst/>
              <a:ahLst/>
              <a:cxnLst/>
              <a:rect l="l" t="t" r="r" b="b"/>
              <a:pathLst>
                <a:path w="12222" h="11870" extrusionOk="0">
                  <a:moveTo>
                    <a:pt x="8096" y="1"/>
                  </a:moveTo>
                  <a:cubicBezTo>
                    <a:pt x="7724" y="1"/>
                    <a:pt x="7445" y="125"/>
                    <a:pt x="7119" y="265"/>
                  </a:cubicBezTo>
                  <a:cubicBezTo>
                    <a:pt x="7011" y="358"/>
                    <a:pt x="6887" y="435"/>
                    <a:pt x="6778" y="544"/>
                  </a:cubicBezTo>
                  <a:cubicBezTo>
                    <a:pt x="6592" y="699"/>
                    <a:pt x="6483" y="869"/>
                    <a:pt x="6421" y="1087"/>
                  </a:cubicBezTo>
                  <a:cubicBezTo>
                    <a:pt x="6266" y="1474"/>
                    <a:pt x="6266" y="1784"/>
                    <a:pt x="6344" y="2188"/>
                  </a:cubicBezTo>
                  <a:cubicBezTo>
                    <a:pt x="6421" y="2715"/>
                    <a:pt x="6824" y="3149"/>
                    <a:pt x="7259" y="3428"/>
                  </a:cubicBezTo>
                  <a:cubicBezTo>
                    <a:pt x="7290" y="3444"/>
                    <a:pt x="7352" y="3491"/>
                    <a:pt x="7398" y="3522"/>
                  </a:cubicBezTo>
                  <a:cubicBezTo>
                    <a:pt x="7522" y="3646"/>
                    <a:pt x="7662" y="3770"/>
                    <a:pt x="7786" y="3909"/>
                  </a:cubicBezTo>
                  <a:cubicBezTo>
                    <a:pt x="7910" y="4111"/>
                    <a:pt x="8034" y="4297"/>
                    <a:pt x="8127" y="4499"/>
                  </a:cubicBezTo>
                  <a:cubicBezTo>
                    <a:pt x="8205" y="4731"/>
                    <a:pt x="8282" y="4964"/>
                    <a:pt x="8329" y="5197"/>
                  </a:cubicBezTo>
                  <a:lnTo>
                    <a:pt x="8329" y="5321"/>
                  </a:lnTo>
                  <a:lnTo>
                    <a:pt x="7569" y="4855"/>
                  </a:lnTo>
                  <a:cubicBezTo>
                    <a:pt x="7274" y="4669"/>
                    <a:pt x="6964" y="4483"/>
                    <a:pt x="6669" y="4297"/>
                  </a:cubicBezTo>
                  <a:cubicBezTo>
                    <a:pt x="6390" y="4095"/>
                    <a:pt x="6080" y="3940"/>
                    <a:pt x="5770" y="3801"/>
                  </a:cubicBezTo>
                  <a:cubicBezTo>
                    <a:pt x="5398" y="3615"/>
                    <a:pt x="4963" y="3491"/>
                    <a:pt x="4560" y="3491"/>
                  </a:cubicBezTo>
                  <a:cubicBezTo>
                    <a:pt x="3862" y="3506"/>
                    <a:pt x="3226" y="3909"/>
                    <a:pt x="3025" y="4592"/>
                  </a:cubicBezTo>
                  <a:cubicBezTo>
                    <a:pt x="2792" y="5367"/>
                    <a:pt x="3226" y="6158"/>
                    <a:pt x="3831" y="6639"/>
                  </a:cubicBezTo>
                  <a:cubicBezTo>
                    <a:pt x="4188" y="6934"/>
                    <a:pt x="4545" y="7197"/>
                    <a:pt x="4932" y="7461"/>
                  </a:cubicBezTo>
                  <a:cubicBezTo>
                    <a:pt x="5196" y="7632"/>
                    <a:pt x="5475" y="7818"/>
                    <a:pt x="5739" y="8004"/>
                  </a:cubicBezTo>
                  <a:cubicBezTo>
                    <a:pt x="5816" y="8066"/>
                    <a:pt x="5894" y="8097"/>
                    <a:pt x="5971" y="8159"/>
                  </a:cubicBezTo>
                  <a:cubicBezTo>
                    <a:pt x="5925" y="8174"/>
                    <a:pt x="5863" y="8174"/>
                    <a:pt x="5816" y="8190"/>
                  </a:cubicBezTo>
                  <a:cubicBezTo>
                    <a:pt x="5685" y="8198"/>
                    <a:pt x="5545" y="8202"/>
                    <a:pt x="5405" y="8202"/>
                  </a:cubicBezTo>
                  <a:cubicBezTo>
                    <a:pt x="5266" y="8202"/>
                    <a:pt x="5126" y="8198"/>
                    <a:pt x="4994" y="8190"/>
                  </a:cubicBezTo>
                  <a:cubicBezTo>
                    <a:pt x="4684" y="8128"/>
                    <a:pt x="4374" y="8066"/>
                    <a:pt x="4064" y="7942"/>
                  </a:cubicBezTo>
                  <a:cubicBezTo>
                    <a:pt x="3707" y="7771"/>
                    <a:pt x="3381" y="7570"/>
                    <a:pt x="3025" y="7383"/>
                  </a:cubicBezTo>
                  <a:cubicBezTo>
                    <a:pt x="2745" y="7228"/>
                    <a:pt x="2420" y="7073"/>
                    <a:pt x="2125" y="6965"/>
                  </a:cubicBezTo>
                  <a:cubicBezTo>
                    <a:pt x="1944" y="6901"/>
                    <a:pt x="1753" y="6870"/>
                    <a:pt x="1560" y="6870"/>
                  </a:cubicBezTo>
                  <a:cubicBezTo>
                    <a:pt x="1422" y="6870"/>
                    <a:pt x="1284" y="6886"/>
                    <a:pt x="1148" y="6918"/>
                  </a:cubicBezTo>
                  <a:cubicBezTo>
                    <a:pt x="822" y="6996"/>
                    <a:pt x="435" y="7244"/>
                    <a:pt x="279" y="7554"/>
                  </a:cubicBezTo>
                  <a:cubicBezTo>
                    <a:pt x="78" y="7957"/>
                    <a:pt x="0" y="8361"/>
                    <a:pt x="124" y="8826"/>
                  </a:cubicBezTo>
                  <a:cubicBezTo>
                    <a:pt x="202" y="9058"/>
                    <a:pt x="295" y="9338"/>
                    <a:pt x="435" y="9524"/>
                  </a:cubicBezTo>
                  <a:cubicBezTo>
                    <a:pt x="590" y="9741"/>
                    <a:pt x="745" y="9974"/>
                    <a:pt x="931" y="10175"/>
                  </a:cubicBezTo>
                  <a:cubicBezTo>
                    <a:pt x="1132" y="10361"/>
                    <a:pt x="1381" y="10516"/>
                    <a:pt x="1598" y="10687"/>
                  </a:cubicBezTo>
                  <a:cubicBezTo>
                    <a:pt x="2203" y="11137"/>
                    <a:pt x="2901" y="11431"/>
                    <a:pt x="3614" y="11618"/>
                  </a:cubicBezTo>
                  <a:cubicBezTo>
                    <a:pt x="4180" y="11778"/>
                    <a:pt x="4776" y="11869"/>
                    <a:pt x="5362" y="11869"/>
                  </a:cubicBezTo>
                  <a:cubicBezTo>
                    <a:pt x="5514" y="11869"/>
                    <a:pt x="5666" y="11863"/>
                    <a:pt x="5816" y="11850"/>
                  </a:cubicBezTo>
                  <a:cubicBezTo>
                    <a:pt x="6716" y="11773"/>
                    <a:pt x="7491" y="11587"/>
                    <a:pt x="8298" y="11214"/>
                  </a:cubicBezTo>
                  <a:cubicBezTo>
                    <a:pt x="8949" y="10920"/>
                    <a:pt x="9523" y="10485"/>
                    <a:pt x="10019" y="10020"/>
                  </a:cubicBezTo>
                  <a:cubicBezTo>
                    <a:pt x="10531" y="9524"/>
                    <a:pt x="10981" y="8950"/>
                    <a:pt x="11291" y="8330"/>
                  </a:cubicBezTo>
                  <a:cubicBezTo>
                    <a:pt x="12020" y="6949"/>
                    <a:pt x="12222" y="5367"/>
                    <a:pt x="11772" y="3832"/>
                  </a:cubicBezTo>
                  <a:cubicBezTo>
                    <a:pt x="11524" y="2948"/>
                    <a:pt x="11074" y="2172"/>
                    <a:pt x="10500" y="1443"/>
                  </a:cubicBezTo>
                  <a:cubicBezTo>
                    <a:pt x="10299" y="1195"/>
                    <a:pt x="10066" y="978"/>
                    <a:pt x="9833" y="792"/>
                  </a:cubicBezTo>
                  <a:cubicBezTo>
                    <a:pt x="9616" y="606"/>
                    <a:pt x="9384" y="420"/>
                    <a:pt x="9135" y="280"/>
                  </a:cubicBezTo>
                  <a:cubicBezTo>
                    <a:pt x="8841" y="109"/>
                    <a:pt x="8453"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9"/>
            <p:cNvSpPr/>
            <p:nvPr/>
          </p:nvSpPr>
          <p:spPr>
            <a:xfrm>
              <a:off x="3269275" y="942775"/>
              <a:ext cx="299750" cy="167400"/>
            </a:xfrm>
            <a:custGeom>
              <a:avLst/>
              <a:gdLst/>
              <a:ahLst/>
              <a:cxnLst/>
              <a:rect l="l" t="t" r="r" b="b"/>
              <a:pathLst>
                <a:path w="11990" h="6696" extrusionOk="0">
                  <a:moveTo>
                    <a:pt x="5698" y="1"/>
                  </a:moveTo>
                  <a:cubicBezTo>
                    <a:pt x="5546" y="1"/>
                    <a:pt x="5395" y="9"/>
                    <a:pt x="5243" y="26"/>
                  </a:cubicBezTo>
                  <a:cubicBezTo>
                    <a:pt x="4607" y="103"/>
                    <a:pt x="4049" y="212"/>
                    <a:pt x="3475" y="476"/>
                  </a:cubicBezTo>
                  <a:cubicBezTo>
                    <a:pt x="2405" y="910"/>
                    <a:pt x="1552" y="1639"/>
                    <a:pt x="885" y="2538"/>
                  </a:cubicBezTo>
                  <a:cubicBezTo>
                    <a:pt x="544" y="2988"/>
                    <a:pt x="296" y="3516"/>
                    <a:pt x="156" y="4058"/>
                  </a:cubicBezTo>
                  <a:cubicBezTo>
                    <a:pt x="47" y="4477"/>
                    <a:pt x="1" y="5020"/>
                    <a:pt x="140" y="5454"/>
                  </a:cubicBezTo>
                  <a:cubicBezTo>
                    <a:pt x="265" y="5842"/>
                    <a:pt x="497" y="6152"/>
                    <a:pt x="776" y="6385"/>
                  </a:cubicBezTo>
                  <a:cubicBezTo>
                    <a:pt x="1043" y="6596"/>
                    <a:pt x="1325" y="6695"/>
                    <a:pt x="1645" y="6695"/>
                  </a:cubicBezTo>
                  <a:cubicBezTo>
                    <a:pt x="1773" y="6695"/>
                    <a:pt x="1907" y="6679"/>
                    <a:pt x="2048" y="6649"/>
                  </a:cubicBezTo>
                  <a:cubicBezTo>
                    <a:pt x="2689" y="6537"/>
                    <a:pt x="3080" y="5987"/>
                    <a:pt x="3355" y="5426"/>
                  </a:cubicBezTo>
                  <a:lnTo>
                    <a:pt x="3355" y="5426"/>
                  </a:lnTo>
                  <a:cubicBezTo>
                    <a:pt x="3349" y="5441"/>
                    <a:pt x="3342" y="5455"/>
                    <a:pt x="3335" y="5470"/>
                  </a:cubicBezTo>
                  <a:cubicBezTo>
                    <a:pt x="3357" y="5434"/>
                    <a:pt x="3372" y="5398"/>
                    <a:pt x="3386" y="5362"/>
                  </a:cubicBezTo>
                  <a:lnTo>
                    <a:pt x="3386" y="5362"/>
                  </a:lnTo>
                  <a:cubicBezTo>
                    <a:pt x="3376" y="5383"/>
                    <a:pt x="3366" y="5405"/>
                    <a:pt x="3355" y="5426"/>
                  </a:cubicBezTo>
                  <a:lnTo>
                    <a:pt x="3355" y="5426"/>
                  </a:lnTo>
                  <a:cubicBezTo>
                    <a:pt x="3367" y="5401"/>
                    <a:pt x="3379" y="5376"/>
                    <a:pt x="3391" y="5352"/>
                  </a:cubicBezTo>
                  <a:lnTo>
                    <a:pt x="3391" y="5352"/>
                  </a:lnTo>
                  <a:cubicBezTo>
                    <a:pt x="3389" y="5355"/>
                    <a:pt x="3388" y="5358"/>
                    <a:pt x="3386" y="5362"/>
                  </a:cubicBezTo>
                  <a:lnTo>
                    <a:pt x="3386" y="5362"/>
                  </a:lnTo>
                  <a:cubicBezTo>
                    <a:pt x="3394" y="5345"/>
                    <a:pt x="3402" y="5328"/>
                    <a:pt x="3410" y="5311"/>
                  </a:cubicBezTo>
                  <a:lnTo>
                    <a:pt x="3410" y="5311"/>
                  </a:lnTo>
                  <a:cubicBezTo>
                    <a:pt x="3531" y="5067"/>
                    <a:pt x="3665" y="4847"/>
                    <a:pt x="3832" y="4617"/>
                  </a:cubicBezTo>
                  <a:cubicBezTo>
                    <a:pt x="3956" y="4462"/>
                    <a:pt x="4095" y="4307"/>
                    <a:pt x="4266" y="4167"/>
                  </a:cubicBezTo>
                  <a:cubicBezTo>
                    <a:pt x="4437" y="4058"/>
                    <a:pt x="4638" y="3934"/>
                    <a:pt x="4824" y="3841"/>
                  </a:cubicBezTo>
                  <a:cubicBezTo>
                    <a:pt x="5026" y="3779"/>
                    <a:pt x="5197" y="3733"/>
                    <a:pt x="5398" y="3686"/>
                  </a:cubicBezTo>
                  <a:cubicBezTo>
                    <a:pt x="5499" y="3678"/>
                    <a:pt x="5604" y="3675"/>
                    <a:pt x="5710" y="3675"/>
                  </a:cubicBezTo>
                  <a:cubicBezTo>
                    <a:pt x="5817" y="3675"/>
                    <a:pt x="5926" y="3678"/>
                    <a:pt x="6034" y="3686"/>
                  </a:cubicBezTo>
                  <a:cubicBezTo>
                    <a:pt x="6282" y="3733"/>
                    <a:pt x="6515" y="3810"/>
                    <a:pt x="6748" y="3888"/>
                  </a:cubicBezTo>
                  <a:cubicBezTo>
                    <a:pt x="6996" y="3996"/>
                    <a:pt x="7259" y="4151"/>
                    <a:pt x="7492" y="4307"/>
                  </a:cubicBezTo>
                  <a:cubicBezTo>
                    <a:pt x="7725" y="4508"/>
                    <a:pt x="7911" y="4710"/>
                    <a:pt x="8112" y="4927"/>
                  </a:cubicBezTo>
                  <a:cubicBezTo>
                    <a:pt x="8345" y="5253"/>
                    <a:pt x="8516" y="5594"/>
                    <a:pt x="8779" y="5873"/>
                  </a:cubicBezTo>
                  <a:cubicBezTo>
                    <a:pt x="9099" y="6221"/>
                    <a:pt x="9601" y="6404"/>
                    <a:pt x="10092" y="6404"/>
                  </a:cubicBezTo>
                  <a:cubicBezTo>
                    <a:pt x="10411" y="6404"/>
                    <a:pt x="10725" y="6327"/>
                    <a:pt x="10982" y="6168"/>
                  </a:cubicBezTo>
                  <a:cubicBezTo>
                    <a:pt x="11680" y="5749"/>
                    <a:pt x="11990" y="4973"/>
                    <a:pt x="11819" y="4151"/>
                  </a:cubicBezTo>
                  <a:cubicBezTo>
                    <a:pt x="11664" y="3500"/>
                    <a:pt x="11152" y="2895"/>
                    <a:pt x="10734" y="2383"/>
                  </a:cubicBezTo>
                  <a:cubicBezTo>
                    <a:pt x="10377" y="1965"/>
                    <a:pt x="9958" y="1639"/>
                    <a:pt x="9508" y="1282"/>
                  </a:cubicBezTo>
                  <a:cubicBezTo>
                    <a:pt x="8748" y="708"/>
                    <a:pt x="7802" y="274"/>
                    <a:pt x="6872" y="119"/>
                  </a:cubicBezTo>
                  <a:cubicBezTo>
                    <a:pt x="6480" y="52"/>
                    <a:pt x="6089" y="1"/>
                    <a:pt x="5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9"/>
            <p:cNvSpPr/>
            <p:nvPr/>
          </p:nvSpPr>
          <p:spPr>
            <a:xfrm>
              <a:off x="3063775" y="1121250"/>
              <a:ext cx="198950" cy="260875"/>
            </a:xfrm>
            <a:custGeom>
              <a:avLst/>
              <a:gdLst/>
              <a:ahLst/>
              <a:cxnLst/>
              <a:rect l="l" t="t" r="r" b="b"/>
              <a:pathLst>
                <a:path w="7958" h="10435" extrusionOk="0">
                  <a:moveTo>
                    <a:pt x="6202" y="1"/>
                  </a:moveTo>
                  <a:cubicBezTo>
                    <a:pt x="6167" y="1"/>
                    <a:pt x="6132" y="2"/>
                    <a:pt x="6096" y="6"/>
                  </a:cubicBezTo>
                  <a:cubicBezTo>
                    <a:pt x="5119" y="83"/>
                    <a:pt x="4235" y="332"/>
                    <a:pt x="3382" y="812"/>
                  </a:cubicBezTo>
                  <a:cubicBezTo>
                    <a:pt x="2544" y="1293"/>
                    <a:pt x="1893" y="1960"/>
                    <a:pt x="1319" y="2720"/>
                  </a:cubicBezTo>
                  <a:cubicBezTo>
                    <a:pt x="295" y="4131"/>
                    <a:pt x="1" y="6163"/>
                    <a:pt x="528" y="7838"/>
                  </a:cubicBezTo>
                  <a:cubicBezTo>
                    <a:pt x="683" y="8319"/>
                    <a:pt x="900" y="8815"/>
                    <a:pt x="1164" y="9250"/>
                  </a:cubicBezTo>
                  <a:cubicBezTo>
                    <a:pt x="1397" y="9622"/>
                    <a:pt x="1707" y="9978"/>
                    <a:pt x="2079" y="10196"/>
                  </a:cubicBezTo>
                  <a:cubicBezTo>
                    <a:pt x="2349" y="10356"/>
                    <a:pt x="2653" y="10434"/>
                    <a:pt x="2958" y="10434"/>
                  </a:cubicBezTo>
                  <a:cubicBezTo>
                    <a:pt x="3389" y="10434"/>
                    <a:pt x="3821" y="10278"/>
                    <a:pt x="4157" y="9978"/>
                  </a:cubicBezTo>
                  <a:cubicBezTo>
                    <a:pt x="4654" y="9544"/>
                    <a:pt x="4747" y="8722"/>
                    <a:pt x="4545" y="8117"/>
                  </a:cubicBezTo>
                  <a:cubicBezTo>
                    <a:pt x="4437" y="7854"/>
                    <a:pt x="4312" y="7606"/>
                    <a:pt x="4188" y="7326"/>
                  </a:cubicBezTo>
                  <a:cubicBezTo>
                    <a:pt x="4095" y="7063"/>
                    <a:pt x="4018" y="6768"/>
                    <a:pt x="3956" y="6473"/>
                  </a:cubicBezTo>
                  <a:cubicBezTo>
                    <a:pt x="3940" y="6241"/>
                    <a:pt x="3940" y="5993"/>
                    <a:pt x="3956" y="5760"/>
                  </a:cubicBezTo>
                  <a:cubicBezTo>
                    <a:pt x="4002" y="5558"/>
                    <a:pt x="4049" y="5372"/>
                    <a:pt x="4111" y="5171"/>
                  </a:cubicBezTo>
                  <a:cubicBezTo>
                    <a:pt x="4204" y="5000"/>
                    <a:pt x="4312" y="4829"/>
                    <a:pt x="4421" y="4674"/>
                  </a:cubicBezTo>
                  <a:cubicBezTo>
                    <a:pt x="4576" y="4504"/>
                    <a:pt x="4731" y="4349"/>
                    <a:pt x="4902" y="4193"/>
                  </a:cubicBezTo>
                  <a:cubicBezTo>
                    <a:pt x="5103" y="4054"/>
                    <a:pt x="5290" y="3930"/>
                    <a:pt x="5507" y="3837"/>
                  </a:cubicBezTo>
                  <a:cubicBezTo>
                    <a:pt x="5708" y="3759"/>
                    <a:pt x="5925" y="3697"/>
                    <a:pt x="6158" y="3666"/>
                  </a:cubicBezTo>
                  <a:cubicBezTo>
                    <a:pt x="6623" y="3620"/>
                    <a:pt x="7042" y="3495"/>
                    <a:pt x="7399" y="3139"/>
                  </a:cubicBezTo>
                  <a:cubicBezTo>
                    <a:pt x="7709" y="2829"/>
                    <a:pt x="7957" y="2301"/>
                    <a:pt x="7942" y="1836"/>
                  </a:cubicBezTo>
                  <a:cubicBezTo>
                    <a:pt x="7911" y="1371"/>
                    <a:pt x="7756" y="874"/>
                    <a:pt x="7399" y="549"/>
                  </a:cubicBezTo>
                  <a:cubicBezTo>
                    <a:pt x="7069" y="261"/>
                    <a:pt x="6645" y="1"/>
                    <a:pt x="6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9"/>
            <p:cNvSpPr/>
            <p:nvPr/>
          </p:nvSpPr>
          <p:spPr>
            <a:xfrm>
              <a:off x="2935825" y="1579225"/>
              <a:ext cx="135725" cy="190100"/>
            </a:xfrm>
            <a:custGeom>
              <a:avLst/>
              <a:gdLst/>
              <a:ahLst/>
              <a:cxnLst/>
              <a:rect l="l" t="t" r="r" b="b"/>
              <a:pathLst>
                <a:path w="5429" h="7604" extrusionOk="0">
                  <a:moveTo>
                    <a:pt x="3605" y="0"/>
                  </a:moveTo>
                  <a:cubicBezTo>
                    <a:pt x="3509" y="0"/>
                    <a:pt x="3413" y="7"/>
                    <a:pt x="3320" y="19"/>
                  </a:cubicBezTo>
                  <a:cubicBezTo>
                    <a:pt x="2746" y="97"/>
                    <a:pt x="2234" y="391"/>
                    <a:pt x="1784" y="764"/>
                  </a:cubicBezTo>
                  <a:cubicBezTo>
                    <a:pt x="1195" y="1244"/>
                    <a:pt x="776" y="1942"/>
                    <a:pt x="528" y="2671"/>
                  </a:cubicBezTo>
                  <a:cubicBezTo>
                    <a:pt x="1" y="4176"/>
                    <a:pt x="512" y="5990"/>
                    <a:pt x="1660" y="7061"/>
                  </a:cubicBezTo>
                  <a:cubicBezTo>
                    <a:pt x="2001" y="7386"/>
                    <a:pt x="2451" y="7603"/>
                    <a:pt x="2947" y="7603"/>
                  </a:cubicBezTo>
                  <a:cubicBezTo>
                    <a:pt x="3397" y="7603"/>
                    <a:pt x="3940" y="7402"/>
                    <a:pt x="4250" y="7061"/>
                  </a:cubicBezTo>
                  <a:cubicBezTo>
                    <a:pt x="4917" y="6316"/>
                    <a:pt x="4964" y="5199"/>
                    <a:pt x="4250" y="4486"/>
                  </a:cubicBezTo>
                  <a:lnTo>
                    <a:pt x="4173" y="4408"/>
                  </a:lnTo>
                  <a:cubicBezTo>
                    <a:pt x="4142" y="4346"/>
                    <a:pt x="4095" y="4284"/>
                    <a:pt x="4080" y="4222"/>
                  </a:cubicBezTo>
                  <a:lnTo>
                    <a:pt x="4018" y="3990"/>
                  </a:lnTo>
                  <a:lnTo>
                    <a:pt x="4018" y="3819"/>
                  </a:lnTo>
                  <a:cubicBezTo>
                    <a:pt x="4033" y="3788"/>
                    <a:pt x="4033" y="3741"/>
                    <a:pt x="4064" y="3679"/>
                  </a:cubicBezTo>
                  <a:cubicBezTo>
                    <a:pt x="4095" y="3633"/>
                    <a:pt x="4111" y="3571"/>
                    <a:pt x="4157" y="3509"/>
                  </a:cubicBezTo>
                  <a:cubicBezTo>
                    <a:pt x="4296" y="3357"/>
                    <a:pt x="4466" y="3195"/>
                    <a:pt x="4642" y="3057"/>
                  </a:cubicBezTo>
                  <a:lnTo>
                    <a:pt x="4642" y="3057"/>
                  </a:lnTo>
                  <a:cubicBezTo>
                    <a:pt x="4640" y="3057"/>
                    <a:pt x="4639" y="3058"/>
                    <a:pt x="4638" y="3059"/>
                  </a:cubicBezTo>
                  <a:cubicBezTo>
                    <a:pt x="4641" y="3057"/>
                    <a:pt x="4643" y="3055"/>
                    <a:pt x="4646" y="3053"/>
                  </a:cubicBezTo>
                  <a:lnTo>
                    <a:pt x="4646" y="3053"/>
                  </a:lnTo>
                  <a:cubicBezTo>
                    <a:pt x="4644" y="3054"/>
                    <a:pt x="4643" y="3056"/>
                    <a:pt x="4642" y="3057"/>
                  </a:cubicBezTo>
                  <a:lnTo>
                    <a:pt x="4642" y="3057"/>
                  </a:lnTo>
                  <a:cubicBezTo>
                    <a:pt x="4686" y="3027"/>
                    <a:pt x="4717" y="3011"/>
                    <a:pt x="4762" y="2966"/>
                  </a:cubicBezTo>
                  <a:lnTo>
                    <a:pt x="4762" y="2966"/>
                  </a:lnTo>
                  <a:cubicBezTo>
                    <a:pt x="4745" y="2978"/>
                    <a:pt x="4728" y="2991"/>
                    <a:pt x="4711" y="3003"/>
                  </a:cubicBezTo>
                  <a:lnTo>
                    <a:pt x="4711" y="3003"/>
                  </a:lnTo>
                  <a:cubicBezTo>
                    <a:pt x="4690" y="3020"/>
                    <a:pt x="4668" y="3037"/>
                    <a:pt x="4646" y="3053"/>
                  </a:cubicBezTo>
                  <a:lnTo>
                    <a:pt x="4646" y="3053"/>
                  </a:lnTo>
                  <a:cubicBezTo>
                    <a:pt x="4668" y="3036"/>
                    <a:pt x="4689" y="3019"/>
                    <a:pt x="4711" y="3003"/>
                  </a:cubicBezTo>
                  <a:lnTo>
                    <a:pt x="4711" y="3003"/>
                  </a:lnTo>
                  <a:cubicBezTo>
                    <a:pt x="4850" y="2892"/>
                    <a:pt x="4971" y="2759"/>
                    <a:pt x="5103" y="2547"/>
                  </a:cubicBezTo>
                  <a:cubicBezTo>
                    <a:pt x="5181" y="2439"/>
                    <a:pt x="5227" y="2346"/>
                    <a:pt x="5258" y="2237"/>
                  </a:cubicBezTo>
                  <a:cubicBezTo>
                    <a:pt x="5413" y="1741"/>
                    <a:pt x="5429" y="1275"/>
                    <a:pt x="5181" y="841"/>
                  </a:cubicBezTo>
                  <a:cubicBezTo>
                    <a:pt x="4859" y="264"/>
                    <a:pt x="4223" y="0"/>
                    <a:pt x="3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9"/>
            <p:cNvSpPr/>
            <p:nvPr/>
          </p:nvSpPr>
          <p:spPr>
            <a:xfrm>
              <a:off x="2904800" y="1365475"/>
              <a:ext cx="167550" cy="169450"/>
            </a:xfrm>
            <a:custGeom>
              <a:avLst/>
              <a:gdLst/>
              <a:ahLst/>
              <a:cxnLst/>
              <a:rect l="l" t="t" r="r" b="b"/>
              <a:pathLst>
                <a:path w="6702" h="6778" extrusionOk="0">
                  <a:moveTo>
                    <a:pt x="3285" y="0"/>
                  </a:moveTo>
                  <a:cubicBezTo>
                    <a:pt x="2973" y="0"/>
                    <a:pt x="2660" y="62"/>
                    <a:pt x="2389" y="178"/>
                  </a:cubicBezTo>
                  <a:cubicBezTo>
                    <a:pt x="2172" y="272"/>
                    <a:pt x="1909" y="349"/>
                    <a:pt x="1707" y="489"/>
                  </a:cubicBezTo>
                  <a:cubicBezTo>
                    <a:pt x="1505" y="628"/>
                    <a:pt x="1288" y="783"/>
                    <a:pt x="1118" y="969"/>
                  </a:cubicBezTo>
                  <a:cubicBezTo>
                    <a:pt x="931" y="1171"/>
                    <a:pt x="761" y="1357"/>
                    <a:pt x="652" y="1590"/>
                  </a:cubicBezTo>
                  <a:cubicBezTo>
                    <a:pt x="590" y="1714"/>
                    <a:pt x="528" y="1822"/>
                    <a:pt x="497" y="1947"/>
                  </a:cubicBezTo>
                  <a:cubicBezTo>
                    <a:pt x="389" y="2117"/>
                    <a:pt x="311" y="2303"/>
                    <a:pt x="234" y="2489"/>
                  </a:cubicBezTo>
                  <a:cubicBezTo>
                    <a:pt x="109" y="2846"/>
                    <a:pt x="47" y="3265"/>
                    <a:pt x="16" y="3622"/>
                  </a:cubicBezTo>
                  <a:cubicBezTo>
                    <a:pt x="1" y="3994"/>
                    <a:pt x="47" y="4397"/>
                    <a:pt x="187" y="4754"/>
                  </a:cubicBezTo>
                  <a:cubicBezTo>
                    <a:pt x="358" y="5235"/>
                    <a:pt x="590" y="5684"/>
                    <a:pt x="993" y="6010"/>
                  </a:cubicBezTo>
                  <a:cubicBezTo>
                    <a:pt x="1164" y="6165"/>
                    <a:pt x="1381" y="6336"/>
                    <a:pt x="1614" y="6444"/>
                  </a:cubicBezTo>
                  <a:cubicBezTo>
                    <a:pt x="1847" y="6553"/>
                    <a:pt x="2095" y="6677"/>
                    <a:pt x="2374" y="6708"/>
                  </a:cubicBezTo>
                  <a:cubicBezTo>
                    <a:pt x="2653" y="6755"/>
                    <a:pt x="2897" y="6778"/>
                    <a:pt x="3144" y="6778"/>
                  </a:cubicBezTo>
                  <a:cubicBezTo>
                    <a:pt x="3390" y="6778"/>
                    <a:pt x="3638" y="6755"/>
                    <a:pt x="3925" y="6708"/>
                  </a:cubicBezTo>
                  <a:cubicBezTo>
                    <a:pt x="4033" y="6693"/>
                    <a:pt x="4126" y="6646"/>
                    <a:pt x="4251" y="6615"/>
                  </a:cubicBezTo>
                  <a:cubicBezTo>
                    <a:pt x="4499" y="6522"/>
                    <a:pt x="4747" y="6413"/>
                    <a:pt x="4964" y="6258"/>
                  </a:cubicBezTo>
                  <a:cubicBezTo>
                    <a:pt x="5724" y="5746"/>
                    <a:pt x="6344" y="5002"/>
                    <a:pt x="6530" y="4087"/>
                  </a:cubicBezTo>
                  <a:cubicBezTo>
                    <a:pt x="6701" y="3234"/>
                    <a:pt x="6592" y="2257"/>
                    <a:pt x="6081" y="1497"/>
                  </a:cubicBezTo>
                  <a:cubicBezTo>
                    <a:pt x="5770" y="1047"/>
                    <a:pt x="5429" y="706"/>
                    <a:pt x="4964" y="427"/>
                  </a:cubicBezTo>
                  <a:cubicBezTo>
                    <a:pt x="4499" y="163"/>
                    <a:pt x="4018" y="39"/>
                    <a:pt x="3475" y="8"/>
                  </a:cubicBezTo>
                  <a:cubicBezTo>
                    <a:pt x="3412" y="3"/>
                    <a:pt x="3349" y="0"/>
                    <a:pt x="3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9"/>
            <p:cNvSpPr/>
            <p:nvPr/>
          </p:nvSpPr>
          <p:spPr>
            <a:xfrm>
              <a:off x="2773750" y="1235900"/>
              <a:ext cx="278050" cy="377950"/>
            </a:xfrm>
            <a:custGeom>
              <a:avLst/>
              <a:gdLst/>
              <a:ahLst/>
              <a:cxnLst/>
              <a:rect l="l" t="t" r="r" b="b"/>
              <a:pathLst>
                <a:path w="11122" h="15118" extrusionOk="0">
                  <a:moveTo>
                    <a:pt x="6205" y="11960"/>
                  </a:moveTo>
                  <a:cubicBezTo>
                    <a:pt x="6242" y="11988"/>
                    <a:pt x="6278" y="12016"/>
                    <a:pt x="6313" y="12046"/>
                  </a:cubicBezTo>
                  <a:cubicBezTo>
                    <a:pt x="6277" y="12017"/>
                    <a:pt x="6241" y="11988"/>
                    <a:pt x="6205" y="11960"/>
                  </a:cubicBezTo>
                  <a:close/>
                  <a:moveTo>
                    <a:pt x="7959" y="0"/>
                  </a:moveTo>
                  <a:cubicBezTo>
                    <a:pt x="7778" y="0"/>
                    <a:pt x="7596" y="8"/>
                    <a:pt x="7414" y="26"/>
                  </a:cubicBezTo>
                  <a:cubicBezTo>
                    <a:pt x="6670" y="104"/>
                    <a:pt x="5910" y="228"/>
                    <a:pt x="5212" y="507"/>
                  </a:cubicBezTo>
                  <a:cubicBezTo>
                    <a:pt x="4809" y="662"/>
                    <a:pt x="4374" y="848"/>
                    <a:pt x="4002" y="1081"/>
                  </a:cubicBezTo>
                  <a:cubicBezTo>
                    <a:pt x="3614" y="1282"/>
                    <a:pt x="3273" y="1562"/>
                    <a:pt x="2916" y="1825"/>
                  </a:cubicBezTo>
                  <a:cubicBezTo>
                    <a:pt x="2327" y="2291"/>
                    <a:pt x="1831" y="2880"/>
                    <a:pt x="1412" y="3500"/>
                  </a:cubicBezTo>
                  <a:cubicBezTo>
                    <a:pt x="559" y="4741"/>
                    <a:pt x="109" y="6277"/>
                    <a:pt x="47" y="7765"/>
                  </a:cubicBezTo>
                  <a:cubicBezTo>
                    <a:pt x="1" y="9223"/>
                    <a:pt x="404" y="10728"/>
                    <a:pt x="1164" y="11984"/>
                  </a:cubicBezTo>
                  <a:cubicBezTo>
                    <a:pt x="1567" y="12666"/>
                    <a:pt x="2094" y="13302"/>
                    <a:pt x="2684" y="13814"/>
                  </a:cubicBezTo>
                  <a:cubicBezTo>
                    <a:pt x="3041" y="14093"/>
                    <a:pt x="3413" y="14388"/>
                    <a:pt x="3769" y="14621"/>
                  </a:cubicBezTo>
                  <a:cubicBezTo>
                    <a:pt x="4033" y="14776"/>
                    <a:pt x="4297" y="14869"/>
                    <a:pt x="4545" y="14977"/>
                  </a:cubicBezTo>
                  <a:cubicBezTo>
                    <a:pt x="4622" y="15008"/>
                    <a:pt x="4731" y="15024"/>
                    <a:pt x="4809" y="15055"/>
                  </a:cubicBezTo>
                  <a:cubicBezTo>
                    <a:pt x="4957" y="15099"/>
                    <a:pt x="5101" y="15118"/>
                    <a:pt x="5245" y="15118"/>
                  </a:cubicBezTo>
                  <a:cubicBezTo>
                    <a:pt x="5357" y="15118"/>
                    <a:pt x="5469" y="15106"/>
                    <a:pt x="5584" y="15086"/>
                  </a:cubicBezTo>
                  <a:cubicBezTo>
                    <a:pt x="5522" y="15086"/>
                    <a:pt x="5445" y="15101"/>
                    <a:pt x="5382" y="15101"/>
                  </a:cubicBezTo>
                  <a:cubicBezTo>
                    <a:pt x="5600" y="15086"/>
                    <a:pt x="5817" y="15055"/>
                    <a:pt x="6049" y="15024"/>
                  </a:cubicBezTo>
                  <a:cubicBezTo>
                    <a:pt x="6484" y="14977"/>
                    <a:pt x="6871" y="14528"/>
                    <a:pt x="7026" y="14140"/>
                  </a:cubicBezTo>
                  <a:cubicBezTo>
                    <a:pt x="7213" y="13737"/>
                    <a:pt x="7244" y="13163"/>
                    <a:pt x="6949" y="12775"/>
                  </a:cubicBezTo>
                  <a:lnTo>
                    <a:pt x="6670" y="12372"/>
                  </a:lnTo>
                  <a:cubicBezTo>
                    <a:pt x="6468" y="12124"/>
                    <a:pt x="6220" y="11969"/>
                    <a:pt x="5972" y="11767"/>
                  </a:cubicBezTo>
                  <a:lnTo>
                    <a:pt x="5972" y="11767"/>
                  </a:lnTo>
                  <a:cubicBezTo>
                    <a:pt x="6024" y="11819"/>
                    <a:pt x="6080" y="11864"/>
                    <a:pt x="6135" y="11907"/>
                  </a:cubicBezTo>
                  <a:lnTo>
                    <a:pt x="6135" y="11907"/>
                  </a:lnTo>
                  <a:cubicBezTo>
                    <a:pt x="5921" y="11746"/>
                    <a:pt x="5693" y="11595"/>
                    <a:pt x="5476" y="11426"/>
                  </a:cubicBezTo>
                  <a:cubicBezTo>
                    <a:pt x="5165" y="11178"/>
                    <a:pt x="4886" y="10883"/>
                    <a:pt x="4622" y="10573"/>
                  </a:cubicBezTo>
                  <a:cubicBezTo>
                    <a:pt x="4390" y="10247"/>
                    <a:pt x="4188" y="9890"/>
                    <a:pt x="4002" y="9518"/>
                  </a:cubicBezTo>
                  <a:cubicBezTo>
                    <a:pt x="3894" y="9192"/>
                    <a:pt x="3800" y="8851"/>
                    <a:pt x="3738" y="8494"/>
                  </a:cubicBezTo>
                  <a:cubicBezTo>
                    <a:pt x="3692" y="8122"/>
                    <a:pt x="3692" y="7765"/>
                    <a:pt x="3738" y="7378"/>
                  </a:cubicBezTo>
                  <a:cubicBezTo>
                    <a:pt x="3816" y="6959"/>
                    <a:pt x="3909" y="6571"/>
                    <a:pt x="4049" y="6215"/>
                  </a:cubicBezTo>
                  <a:cubicBezTo>
                    <a:pt x="4204" y="5873"/>
                    <a:pt x="4390" y="5548"/>
                    <a:pt x="4607" y="5253"/>
                  </a:cubicBezTo>
                  <a:cubicBezTo>
                    <a:pt x="4824" y="5005"/>
                    <a:pt x="5057" y="4772"/>
                    <a:pt x="5320" y="4539"/>
                  </a:cubicBezTo>
                  <a:cubicBezTo>
                    <a:pt x="5631" y="4322"/>
                    <a:pt x="5941" y="4136"/>
                    <a:pt x="6282" y="3981"/>
                  </a:cubicBezTo>
                  <a:cubicBezTo>
                    <a:pt x="6670" y="3842"/>
                    <a:pt x="7057" y="3733"/>
                    <a:pt x="7445" y="3671"/>
                  </a:cubicBezTo>
                  <a:cubicBezTo>
                    <a:pt x="7640" y="3649"/>
                    <a:pt x="7837" y="3638"/>
                    <a:pt x="8035" y="3638"/>
                  </a:cubicBezTo>
                  <a:cubicBezTo>
                    <a:pt x="8264" y="3638"/>
                    <a:pt x="8493" y="3653"/>
                    <a:pt x="8717" y="3686"/>
                  </a:cubicBezTo>
                  <a:cubicBezTo>
                    <a:pt x="8872" y="3702"/>
                    <a:pt x="9043" y="3733"/>
                    <a:pt x="9198" y="3748"/>
                  </a:cubicBezTo>
                  <a:cubicBezTo>
                    <a:pt x="9222" y="3750"/>
                    <a:pt x="9248" y="3751"/>
                    <a:pt x="9273" y="3751"/>
                  </a:cubicBezTo>
                  <a:cubicBezTo>
                    <a:pt x="9696" y="3751"/>
                    <a:pt x="10222" y="3514"/>
                    <a:pt x="10485" y="3221"/>
                  </a:cubicBezTo>
                  <a:cubicBezTo>
                    <a:pt x="10749" y="2926"/>
                    <a:pt x="10935" y="2585"/>
                    <a:pt x="10981" y="2182"/>
                  </a:cubicBezTo>
                  <a:cubicBezTo>
                    <a:pt x="11121" y="1282"/>
                    <a:pt x="10563" y="491"/>
                    <a:pt x="9694" y="197"/>
                  </a:cubicBezTo>
                  <a:cubicBezTo>
                    <a:pt x="9260" y="73"/>
                    <a:pt x="8795" y="26"/>
                    <a:pt x="8345" y="11"/>
                  </a:cubicBezTo>
                  <a:cubicBezTo>
                    <a:pt x="8216" y="4"/>
                    <a:pt x="8088" y="0"/>
                    <a:pt x="7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9"/>
            <p:cNvSpPr/>
            <p:nvPr/>
          </p:nvSpPr>
          <p:spPr>
            <a:xfrm>
              <a:off x="2617500" y="1624275"/>
              <a:ext cx="328825" cy="384625"/>
            </a:xfrm>
            <a:custGeom>
              <a:avLst/>
              <a:gdLst/>
              <a:ahLst/>
              <a:cxnLst/>
              <a:rect l="l" t="t" r="r" b="b"/>
              <a:pathLst>
                <a:path w="13153" h="15385" extrusionOk="0">
                  <a:moveTo>
                    <a:pt x="10904" y="3180"/>
                  </a:moveTo>
                  <a:cubicBezTo>
                    <a:pt x="10855" y="3254"/>
                    <a:pt x="10796" y="3318"/>
                    <a:pt x="10743" y="3395"/>
                  </a:cubicBezTo>
                  <a:lnTo>
                    <a:pt x="10743" y="3395"/>
                  </a:lnTo>
                  <a:cubicBezTo>
                    <a:pt x="10790" y="3321"/>
                    <a:pt x="10842" y="3251"/>
                    <a:pt x="10904" y="3180"/>
                  </a:cubicBezTo>
                  <a:close/>
                  <a:moveTo>
                    <a:pt x="3474" y="10222"/>
                  </a:moveTo>
                  <a:lnTo>
                    <a:pt x="3483" y="10232"/>
                  </a:lnTo>
                  <a:lnTo>
                    <a:pt x="3483" y="10232"/>
                  </a:lnTo>
                  <a:cubicBezTo>
                    <a:pt x="3480" y="10229"/>
                    <a:pt x="3477" y="10225"/>
                    <a:pt x="3474" y="10222"/>
                  </a:cubicBezTo>
                  <a:close/>
                  <a:moveTo>
                    <a:pt x="9942" y="1"/>
                  </a:moveTo>
                  <a:cubicBezTo>
                    <a:pt x="9539" y="1"/>
                    <a:pt x="9166" y="171"/>
                    <a:pt x="8825" y="389"/>
                  </a:cubicBezTo>
                  <a:cubicBezTo>
                    <a:pt x="8313" y="714"/>
                    <a:pt x="7957" y="1086"/>
                    <a:pt x="7615" y="1598"/>
                  </a:cubicBezTo>
                  <a:cubicBezTo>
                    <a:pt x="7057" y="2436"/>
                    <a:pt x="6902" y="3459"/>
                    <a:pt x="7073" y="4437"/>
                  </a:cubicBezTo>
                  <a:cubicBezTo>
                    <a:pt x="7212" y="5243"/>
                    <a:pt x="7693" y="5925"/>
                    <a:pt x="8236" y="6530"/>
                  </a:cubicBezTo>
                  <a:cubicBezTo>
                    <a:pt x="8577" y="6887"/>
                    <a:pt x="8918" y="7213"/>
                    <a:pt x="9228" y="7569"/>
                  </a:cubicBezTo>
                  <a:cubicBezTo>
                    <a:pt x="9291" y="7631"/>
                    <a:pt x="9322" y="7725"/>
                    <a:pt x="9368" y="7802"/>
                  </a:cubicBezTo>
                  <a:cubicBezTo>
                    <a:pt x="9399" y="7911"/>
                    <a:pt x="9430" y="8004"/>
                    <a:pt x="9446" y="8128"/>
                  </a:cubicBezTo>
                  <a:cubicBezTo>
                    <a:pt x="9461" y="8360"/>
                    <a:pt x="9461" y="8593"/>
                    <a:pt x="9446" y="8841"/>
                  </a:cubicBezTo>
                  <a:cubicBezTo>
                    <a:pt x="9384" y="9136"/>
                    <a:pt x="9306" y="9400"/>
                    <a:pt x="9213" y="9679"/>
                  </a:cubicBezTo>
                  <a:cubicBezTo>
                    <a:pt x="9073" y="9942"/>
                    <a:pt x="8918" y="10222"/>
                    <a:pt x="8748" y="10470"/>
                  </a:cubicBezTo>
                  <a:cubicBezTo>
                    <a:pt x="8546" y="10702"/>
                    <a:pt x="8344" y="10920"/>
                    <a:pt x="8112" y="11106"/>
                  </a:cubicBezTo>
                  <a:cubicBezTo>
                    <a:pt x="7895" y="11261"/>
                    <a:pt x="7662" y="11400"/>
                    <a:pt x="7429" y="11524"/>
                  </a:cubicBezTo>
                  <a:cubicBezTo>
                    <a:pt x="7197" y="11602"/>
                    <a:pt x="6964" y="11679"/>
                    <a:pt x="6731" y="11711"/>
                  </a:cubicBezTo>
                  <a:cubicBezTo>
                    <a:pt x="6592" y="11718"/>
                    <a:pt x="6460" y="11722"/>
                    <a:pt x="6330" y="11722"/>
                  </a:cubicBezTo>
                  <a:cubicBezTo>
                    <a:pt x="6200" y="11722"/>
                    <a:pt x="6072" y="11718"/>
                    <a:pt x="5940" y="11711"/>
                  </a:cubicBezTo>
                  <a:cubicBezTo>
                    <a:pt x="5615" y="11648"/>
                    <a:pt x="5336" y="11571"/>
                    <a:pt x="5041" y="11462"/>
                  </a:cubicBezTo>
                  <a:cubicBezTo>
                    <a:pt x="4777" y="11323"/>
                    <a:pt x="4498" y="11168"/>
                    <a:pt x="4234" y="10997"/>
                  </a:cubicBezTo>
                  <a:cubicBezTo>
                    <a:pt x="4007" y="10808"/>
                    <a:pt x="3800" y="10608"/>
                    <a:pt x="3606" y="10381"/>
                  </a:cubicBezTo>
                  <a:lnTo>
                    <a:pt x="3606" y="10381"/>
                  </a:lnTo>
                  <a:cubicBezTo>
                    <a:pt x="3554" y="10312"/>
                    <a:pt x="3505" y="10244"/>
                    <a:pt x="3459" y="10175"/>
                  </a:cubicBezTo>
                  <a:cubicBezTo>
                    <a:pt x="3319" y="9989"/>
                    <a:pt x="3180" y="9756"/>
                    <a:pt x="3025" y="9617"/>
                  </a:cubicBezTo>
                  <a:cubicBezTo>
                    <a:pt x="2932" y="9524"/>
                    <a:pt x="2808" y="9446"/>
                    <a:pt x="2699" y="9353"/>
                  </a:cubicBezTo>
                  <a:cubicBezTo>
                    <a:pt x="2377" y="9052"/>
                    <a:pt x="1979" y="8890"/>
                    <a:pt x="1574" y="8890"/>
                  </a:cubicBezTo>
                  <a:cubicBezTo>
                    <a:pt x="1374" y="8890"/>
                    <a:pt x="1172" y="8930"/>
                    <a:pt x="977" y="9012"/>
                  </a:cubicBezTo>
                  <a:cubicBezTo>
                    <a:pt x="388" y="9276"/>
                    <a:pt x="16" y="9834"/>
                    <a:pt x="0" y="10470"/>
                  </a:cubicBezTo>
                  <a:lnTo>
                    <a:pt x="0" y="10873"/>
                  </a:lnTo>
                  <a:cubicBezTo>
                    <a:pt x="16" y="11137"/>
                    <a:pt x="62" y="11338"/>
                    <a:pt x="155" y="11555"/>
                  </a:cubicBezTo>
                  <a:cubicBezTo>
                    <a:pt x="202" y="11648"/>
                    <a:pt x="233" y="11757"/>
                    <a:pt x="295" y="11850"/>
                  </a:cubicBezTo>
                  <a:lnTo>
                    <a:pt x="404" y="12083"/>
                  </a:lnTo>
                  <a:cubicBezTo>
                    <a:pt x="605" y="12470"/>
                    <a:pt x="900" y="12796"/>
                    <a:pt x="1163" y="13122"/>
                  </a:cubicBezTo>
                  <a:cubicBezTo>
                    <a:pt x="1644" y="13665"/>
                    <a:pt x="2265" y="14130"/>
                    <a:pt x="2916" y="14487"/>
                  </a:cubicBezTo>
                  <a:cubicBezTo>
                    <a:pt x="3552" y="14828"/>
                    <a:pt x="4265" y="15123"/>
                    <a:pt x="5010" y="15262"/>
                  </a:cubicBezTo>
                  <a:cubicBezTo>
                    <a:pt x="5470" y="15342"/>
                    <a:pt x="5915" y="15384"/>
                    <a:pt x="6361" y="15384"/>
                  </a:cubicBezTo>
                  <a:cubicBezTo>
                    <a:pt x="6787" y="15384"/>
                    <a:pt x="7215" y="15345"/>
                    <a:pt x="7662" y="15262"/>
                  </a:cubicBezTo>
                  <a:cubicBezTo>
                    <a:pt x="8391" y="15123"/>
                    <a:pt x="9135" y="14812"/>
                    <a:pt x="9756" y="14425"/>
                  </a:cubicBezTo>
                  <a:cubicBezTo>
                    <a:pt x="10392" y="14021"/>
                    <a:pt x="10997" y="13541"/>
                    <a:pt x="11462" y="12936"/>
                  </a:cubicBezTo>
                  <a:cubicBezTo>
                    <a:pt x="12036" y="12222"/>
                    <a:pt x="12470" y="11478"/>
                    <a:pt x="12780" y="10609"/>
                  </a:cubicBezTo>
                  <a:cubicBezTo>
                    <a:pt x="13013" y="9834"/>
                    <a:pt x="13152" y="9043"/>
                    <a:pt x="13121" y="8283"/>
                  </a:cubicBezTo>
                  <a:cubicBezTo>
                    <a:pt x="13106" y="7756"/>
                    <a:pt x="13044" y="7197"/>
                    <a:pt x="12873" y="6685"/>
                  </a:cubicBezTo>
                  <a:cubicBezTo>
                    <a:pt x="12641" y="6050"/>
                    <a:pt x="12346" y="5584"/>
                    <a:pt x="11943" y="5057"/>
                  </a:cubicBezTo>
                  <a:cubicBezTo>
                    <a:pt x="11570" y="4623"/>
                    <a:pt x="11136" y="4235"/>
                    <a:pt x="10748" y="3801"/>
                  </a:cubicBezTo>
                  <a:lnTo>
                    <a:pt x="10624" y="3630"/>
                  </a:lnTo>
                  <a:cubicBezTo>
                    <a:pt x="10624" y="3615"/>
                    <a:pt x="10640" y="3583"/>
                    <a:pt x="10640" y="3568"/>
                  </a:cubicBezTo>
                  <a:cubicBezTo>
                    <a:pt x="10661" y="3529"/>
                    <a:pt x="10683" y="3491"/>
                    <a:pt x="10705" y="3455"/>
                  </a:cubicBezTo>
                  <a:lnTo>
                    <a:pt x="10705" y="3455"/>
                  </a:lnTo>
                  <a:cubicBezTo>
                    <a:pt x="10781" y="3349"/>
                    <a:pt x="10843" y="3272"/>
                    <a:pt x="10919" y="3180"/>
                  </a:cubicBezTo>
                  <a:cubicBezTo>
                    <a:pt x="11090" y="2963"/>
                    <a:pt x="11307" y="2777"/>
                    <a:pt x="11415" y="2560"/>
                  </a:cubicBezTo>
                  <a:cubicBezTo>
                    <a:pt x="11524" y="2389"/>
                    <a:pt x="11570" y="2188"/>
                    <a:pt x="11632" y="2017"/>
                  </a:cubicBezTo>
                  <a:cubicBezTo>
                    <a:pt x="11695" y="1908"/>
                    <a:pt x="11710" y="1769"/>
                    <a:pt x="11726" y="1629"/>
                  </a:cubicBezTo>
                  <a:cubicBezTo>
                    <a:pt x="11757" y="1536"/>
                    <a:pt x="11772" y="1443"/>
                    <a:pt x="11757" y="1335"/>
                  </a:cubicBezTo>
                  <a:cubicBezTo>
                    <a:pt x="11787" y="928"/>
                    <a:pt x="11495" y="565"/>
                    <a:pt x="11179" y="331"/>
                  </a:cubicBezTo>
                  <a:lnTo>
                    <a:pt x="11179" y="331"/>
                  </a:lnTo>
                  <a:cubicBezTo>
                    <a:pt x="11235" y="371"/>
                    <a:pt x="11298" y="411"/>
                    <a:pt x="11338" y="451"/>
                  </a:cubicBezTo>
                  <a:cubicBezTo>
                    <a:pt x="11229" y="311"/>
                    <a:pt x="11074" y="218"/>
                    <a:pt x="10904" y="156"/>
                  </a:cubicBezTo>
                  <a:cubicBezTo>
                    <a:pt x="10779" y="94"/>
                    <a:pt x="10671" y="78"/>
                    <a:pt x="10547" y="63"/>
                  </a:cubicBezTo>
                  <a:cubicBezTo>
                    <a:pt x="10361" y="16"/>
                    <a:pt x="10159" y="1"/>
                    <a:pt x="9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9"/>
            <p:cNvSpPr/>
            <p:nvPr/>
          </p:nvSpPr>
          <p:spPr>
            <a:xfrm>
              <a:off x="2637275" y="1552900"/>
              <a:ext cx="179550" cy="311425"/>
            </a:xfrm>
            <a:custGeom>
              <a:avLst/>
              <a:gdLst/>
              <a:ahLst/>
              <a:cxnLst/>
              <a:rect l="l" t="t" r="r" b="b"/>
              <a:pathLst>
                <a:path w="7182" h="12457" extrusionOk="0">
                  <a:moveTo>
                    <a:pt x="5377" y="1"/>
                  </a:moveTo>
                  <a:cubicBezTo>
                    <a:pt x="5358" y="1"/>
                    <a:pt x="5339" y="1"/>
                    <a:pt x="5320" y="2"/>
                  </a:cubicBezTo>
                  <a:cubicBezTo>
                    <a:pt x="4157" y="64"/>
                    <a:pt x="3040" y="731"/>
                    <a:pt x="2218" y="1522"/>
                  </a:cubicBezTo>
                  <a:cubicBezTo>
                    <a:pt x="1474" y="2235"/>
                    <a:pt x="931" y="3166"/>
                    <a:pt x="621" y="4159"/>
                  </a:cubicBezTo>
                  <a:cubicBezTo>
                    <a:pt x="0" y="6190"/>
                    <a:pt x="512" y="8594"/>
                    <a:pt x="1753" y="10300"/>
                  </a:cubicBezTo>
                  <a:cubicBezTo>
                    <a:pt x="2187" y="10905"/>
                    <a:pt x="2621" y="11402"/>
                    <a:pt x="3226" y="11836"/>
                  </a:cubicBezTo>
                  <a:cubicBezTo>
                    <a:pt x="3505" y="12053"/>
                    <a:pt x="3847" y="12239"/>
                    <a:pt x="4188" y="12332"/>
                  </a:cubicBezTo>
                  <a:cubicBezTo>
                    <a:pt x="4312" y="12379"/>
                    <a:pt x="4420" y="12394"/>
                    <a:pt x="4514" y="12394"/>
                  </a:cubicBezTo>
                  <a:cubicBezTo>
                    <a:pt x="4705" y="12427"/>
                    <a:pt x="4856" y="12443"/>
                    <a:pt x="5003" y="12443"/>
                  </a:cubicBezTo>
                  <a:cubicBezTo>
                    <a:pt x="5130" y="12443"/>
                    <a:pt x="5254" y="12431"/>
                    <a:pt x="5398" y="12410"/>
                  </a:cubicBezTo>
                  <a:lnTo>
                    <a:pt x="5398" y="12410"/>
                  </a:lnTo>
                  <a:cubicBezTo>
                    <a:pt x="5320" y="12441"/>
                    <a:pt x="5243" y="12441"/>
                    <a:pt x="5165" y="12456"/>
                  </a:cubicBezTo>
                  <a:lnTo>
                    <a:pt x="5211" y="12456"/>
                  </a:lnTo>
                  <a:cubicBezTo>
                    <a:pt x="5320" y="12456"/>
                    <a:pt x="5413" y="12441"/>
                    <a:pt x="5506" y="12410"/>
                  </a:cubicBezTo>
                  <a:cubicBezTo>
                    <a:pt x="5677" y="12379"/>
                    <a:pt x="5832" y="12332"/>
                    <a:pt x="5987" y="12239"/>
                  </a:cubicBezTo>
                  <a:cubicBezTo>
                    <a:pt x="6282" y="12068"/>
                    <a:pt x="6499" y="11789"/>
                    <a:pt x="6638" y="11479"/>
                  </a:cubicBezTo>
                  <a:cubicBezTo>
                    <a:pt x="6747" y="11215"/>
                    <a:pt x="6793" y="10967"/>
                    <a:pt x="6747" y="10673"/>
                  </a:cubicBezTo>
                  <a:cubicBezTo>
                    <a:pt x="6716" y="10362"/>
                    <a:pt x="6576" y="9975"/>
                    <a:pt x="6328" y="9758"/>
                  </a:cubicBezTo>
                  <a:cubicBezTo>
                    <a:pt x="6154" y="9624"/>
                    <a:pt x="6004" y="9479"/>
                    <a:pt x="5826" y="9342"/>
                  </a:cubicBezTo>
                  <a:lnTo>
                    <a:pt x="5826" y="9342"/>
                  </a:lnTo>
                  <a:cubicBezTo>
                    <a:pt x="5916" y="9408"/>
                    <a:pt x="6001" y="9470"/>
                    <a:pt x="6096" y="9540"/>
                  </a:cubicBezTo>
                  <a:cubicBezTo>
                    <a:pt x="5894" y="9385"/>
                    <a:pt x="5723" y="9261"/>
                    <a:pt x="5537" y="9106"/>
                  </a:cubicBezTo>
                  <a:cubicBezTo>
                    <a:pt x="5274" y="8905"/>
                    <a:pt x="5041" y="8672"/>
                    <a:pt x="4855" y="8439"/>
                  </a:cubicBezTo>
                  <a:cubicBezTo>
                    <a:pt x="4638" y="8145"/>
                    <a:pt x="4467" y="7819"/>
                    <a:pt x="4312" y="7493"/>
                  </a:cubicBezTo>
                  <a:cubicBezTo>
                    <a:pt x="4188" y="7167"/>
                    <a:pt x="4095" y="6811"/>
                    <a:pt x="4017" y="6470"/>
                  </a:cubicBezTo>
                  <a:cubicBezTo>
                    <a:pt x="4017" y="6206"/>
                    <a:pt x="4017" y="5942"/>
                    <a:pt x="4048" y="5647"/>
                  </a:cubicBezTo>
                  <a:cubicBezTo>
                    <a:pt x="4095" y="5430"/>
                    <a:pt x="4157" y="5198"/>
                    <a:pt x="4234" y="4996"/>
                  </a:cubicBezTo>
                  <a:cubicBezTo>
                    <a:pt x="4327" y="4779"/>
                    <a:pt x="4436" y="4577"/>
                    <a:pt x="4576" y="4391"/>
                  </a:cubicBezTo>
                  <a:cubicBezTo>
                    <a:pt x="4715" y="4236"/>
                    <a:pt x="4855" y="4097"/>
                    <a:pt x="5010" y="3957"/>
                  </a:cubicBezTo>
                  <a:cubicBezTo>
                    <a:pt x="5165" y="3864"/>
                    <a:pt x="5320" y="3771"/>
                    <a:pt x="5475" y="3693"/>
                  </a:cubicBezTo>
                  <a:cubicBezTo>
                    <a:pt x="5723" y="3600"/>
                    <a:pt x="5971" y="3523"/>
                    <a:pt x="6220" y="3399"/>
                  </a:cubicBezTo>
                  <a:cubicBezTo>
                    <a:pt x="6344" y="3306"/>
                    <a:pt x="6483" y="3212"/>
                    <a:pt x="6592" y="3104"/>
                  </a:cubicBezTo>
                  <a:cubicBezTo>
                    <a:pt x="6762" y="2949"/>
                    <a:pt x="6902" y="2747"/>
                    <a:pt x="6964" y="2530"/>
                  </a:cubicBezTo>
                  <a:cubicBezTo>
                    <a:pt x="7119" y="2158"/>
                    <a:pt x="7181" y="1739"/>
                    <a:pt x="7057" y="1351"/>
                  </a:cubicBezTo>
                  <a:cubicBezTo>
                    <a:pt x="6830" y="624"/>
                    <a:pt x="6159" y="1"/>
                    <a:pt x="5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9"/>
            <p:cNvSpPr/>
            <p:nvPr/>
          </p:nvSpPr>
          <p:spPr>
            <a:xfrm>
              <a:off x="3531000" y="859650"/>
              <a:ext cx="158625" cy="154550"/>
            </a:xfrm>
            <a:custGeom>
              <a:avLst/>
              <a:gdLst/>
              <a:ahLst/>
              <a:cxnLst/>
              <a:rect l="l" t="t" r="r" b="b"/>
              <a:pathLst>
                <a:path w="6345" h="6182" extrusionOk="0">
                  <a:moveTo>
                    <a:pt x="3273" y="0"/>
                  </a:moveTo>
                  <a:cubicBezTo>
                    <a:pt x="3005" y="0"/>
                    <a:pt x="2737" y="38"/>
                    <a:pt x="2482" y="109"/>
                  </a:cubicBezTo>
                  <a:cubicBezTo>
                    <a:pt x="2002" y="265"/>
                    <a:pt x="1660" y="482"/>
                    <a:pt x="1273" y="807"/>
                  </a:cubicBezTo>
                  <a:cubicBezTo>
                    <a:pt x="1226" y="823"/>
                    <a:pt x="1211" y="869"/>
                    <a:pt x="1164" y="885"/>
                  </a:cubicBezTo>
                  <a:cubicBezTo>
                    <a:pt x="1009" y="978"/>
                    <a:pt x="854" y="1102"/>
                    <a:pt x="745" y="1257"/>
                  </a:cubicBezTo>
                  <a:cubicBezTo>
                    <a:pt x="497" y="1552"/>
                    <a:pt x="389" y="1722"/>
                    <a:pt x="234" y="2048"/>
                  </a:cubicBezTo>
                  <a:cubicBezTo>
                    <a:pt x="109" y="2374"/>
                    <a:pt x="47" y="2575"/>
                    <a:pt x="32" y="2963"/>
                  </a:cubicBezTo>
                  <a:cubicBezTo>
                    <a:pt x="1" y="3211"/>
                    <a:pt x="63" y="3460"/>
                    <a:pt x="109" y="3692"/>
                  </a:cubicBezTo>
                  <a:cubicBezTo>
                    <a:pt x="156" y="4033"/>
                    <a:pt x="296" y="4359"/>
                    <a:pt x="466" y="4623"/>
                  </a:cubicBezTo>
                  <a:cubicBezTo>
                    <a:pt x="900" y="5321"/>
                    <a:pt x="1567" y="5863"/>
                    <a:pt x="2374" y="6081"/>
                  </a:cubicBezTo>
                  <a:cubicBezTo>
                    <a:pt x="2622" y="6150"/>
                    <a:pt x="2855" y="6181"/>
                    <a:pt x="3087" y="6181"/>
                  </a:cubicBezTo>
                  <a:cubicBezTo>
                    <a:pt x="3320" y="6181"/>
                    <a:pt x="3553" y="6150"/>
                    <a:pt x="3801" y="6096"/>
                  </a:cubicBezTo>
                  <a:cubicBezTo>
                    <a:pt x="3894" y="6081"/>
                    <a:pt x="4002" y="6065"/>
                    <a:pt x="4095" y="6019"/>
                  </a:cubicBezTo>
                  <a:cubicBezTo>
                    <a:pt x="4328" y="5941"/>
                    <a:pt x="4561" y="5848"/>
                    <a:pt x="4747" y="5708"/>
                  </a:cubicBezTo>
                  <a:cubicBezTo>
                    <a:pt x="5119" y="5476"/>
                    <a:pt x="5398" y="5228"/>
                    <a:pt x="5646" y="4902"/>
                  </a:cubicBezTo>
                  <a:cubicBezTo>
                    <a:pt x="5739" y="4762"/>
                    <a:pt x="5863" y="4654"/>
                    <a:pt x="5926" y="4499"/>
                  </a:cubicBezTo>
                  <a:cubicBezTo>
                    <a:pt x="6019" y="4282"/>
                    <a:pt x="6127" y="4049"/>
                    <a:pt x="6189" y="3816"/>
                  </a:cubicBezTo>
                  <a:cubicBezTo>
                    <a:pt x="6344" y="3289"/>
                    <a:pt x="6329" y="2886"/>
                    <a:pt x="6236" y="2358"/>
                  </a:cubicBezTo>
                  <a:cubicBezTo>
                    <a:pt x="6205" y="2265"/>
                    <a:pt x="6189" y="2188"/>
                    <a:pt x="6158" y="2095"/>
                  </a:cubicBezTo>
                  <a:cubicBezTo>
                    <a:pt x="6081" y="1878"/>
                    <a:pt x="5972" y="1629"/>
                    <a:pt x="5848" y="1428"/>
                  </a:cubicBezTo>
                  <a:cubicBezTo>
                    <a:pt x="5569" y="1009"/>
                    <a:pt x="5259" y="683"/>
                    <a:pt x="4840" y="420"/>
                  </a:cubicBezTo>
                  <a:cubicBezTo>
                    <a:pt x="4483" y="187"/>
                    <a:pt x="4095" y="94"/>
                    <a:pt x="3692" y="32"/>
                  </a:cubicBezTo>
                  <a:cubicBezTo>
                    <a:pt x="3554" y="11"/>
                    <a:pt x="3414" y="0"/>
                    <a:pt x="3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9"/>
            <p:cNvSpPr/>
            <p:nvPr/>
          </p:nvSpPr>
          <p:spPr>
            <a:xfrm>
              <a:off x="3447250" y="722850"/>
              <a:ext cx="359075" cy="282250"/>
            </a:xfrm>
            <a:custGeom>
              <a:avLst/>
              <a:gdLst/>
              <a:ahLst/>
              <a:cxnLst/>
              <a:rect l="l" t="t" r="r" b="b"/>
              <a:pathLst>
                <a:path w="14363" h="11290" extrusionOk="0">
                  <a:moveTo>
                    <a:pt x="6958" y="1"/>
                  </a:moveTo>
                  <a:cubicBezTo>
                    <a:pt x="5439" y="1"/>
                    <a:pt x="3927" y="467"/>
                    <a:pt x="2699" y="1409"/>
                  </a:cubicBezTo>
                  <a:cubicBezTo>
                    <a:pt x="1939" y="1999"/>
                    <a:pt x="1319" y="2604"/>
                    <a:pt x="776" y="3379"/>
                  </a:cubicBezTo>
                  <a:cubicBezTo>
                    <a:pt x="528" y="3720"/>
                    <a:pt x="326" y="4186"/>
                    <a:pt x="202" y="4589"/>
                  </a:cubicBezTo>
                  <a:cubicBezTo>
                    <a:pt x="140" y="4744"/>
                    <a:pt x="125" y="4930"/>
                    <a:pt x="78" y="5085"/>
                  </a:cubicBezTo>
                  <a:cubicBezTo>
                    <a:pt x="1" y="5519"/>
                    <a:pt x="47" y="5830"/>
                    <a:pt x="125" y="6279"/>
                  </a:cubicBezTo>
                  <a:cubicBezTo>
                    <a:pt x="202" y="6760"/>
                    <a:pt x="683" y="7179"/>
                    <a:pt x="1149" y="7303"/>
                  </a:cubicBezTo>
                  <a:cubicBezTo>
                    <a:pt x="1272" y="7338"/>
                    <a:pt x="1398" y="7354"/>
                    <a:pt x="1523" y="7354"/>
                  </a:cubicBezTo>
                  <a:cubicBezTo>
                    <a:pt x="1904" y="7354"/>
                    <a:pt x="2280" y="7203"/>
                    <a:pt x="2560" y="6946"/>
                  </a:cubicBezTo>
                  <a:cubicBezTo>
                    <a:pt x="2855" y="6667"/>
                    <a:pt x="3072" y="6341"/>
                    <a:pt x="3320" y="6031"/>
                  </a:cubicBezTo>
                  <a:lnTo>
                    <a:pt x="3320" y="6031"/>
                  </a:lnTo>
                  <a:cubicBezTo>
                    <a:pt x="3227" y="6140"/>
                    <a:pt x="3149" y="6264"/>
                    <a:pt x="3041" y="6372"/>
                  </a:cubicBezTo>
                  <a:cubicBezTo>
                    <a:pt x="3179" y="6207"/>
                    <a:pt x="3306" y="6030"/>
                    <a:pt x="3435" y="5852"/>
                  </a:cubicBezTo>
                  <a:lnTo>
                    <a:pt x="3435" y="5852"/>
                  </a:lnTo>
                  <a:cubicBezTo>
                    <a:pt x="3558" y="5700"/>
                    <a:pt x="3694" y="5547"/>
                    <a:pt x="3801" y="5364"/>
                  </a:cubicBezTo>
                  <a:cubicBezTo>
                    <a:pt x="4049" y="5039"/>
                    <a:pt x="4343" y="4744"/>
                    <a:pt x="4654" y="4496"/>
                  </a:cubicBezTo>
                  <a:cubicBezTo>
                    <a:pt x="4948" y="4279"/>
                    <a:pt x="5259" y="4108"/>
                    <a:pt x="5569" y="3953"/>
                  </a:cubicBezTo>
                  <a:cubicBezTo>
                    <a:pt x="5863" y="3844"/>
                    <a:pt x="6174" y="3767"/>
                    <a:pt x="6499" y="3705"/>
                  </a:cubicBezTo>
                  <a:cubicBezTo>
                    <a:pt x="6654" y="3697"/>
                    <a:pt x="6809" y="3693"/>
                    <a:pt x="6965" y="3693"/>
                  </a:cubicBezTo>
                  <a:cubicBezTo>
                    <a:pt x="7120" y="3693"/>
                    <a:pt x="7275" y="3697"/>
                    <a:pt x="7430" y="3705"/>
                  </a:cubicBezTo>
                  <a:cubicBezTo>
                    <a:pt x="7756" y="3767"/>
                    <a:pt x="8081" y="3860"/>
                    <a:pt x="8422" y="3968"/>
                  </a:cubicBezTo>
                  <a:cubicBezTo>
                    <a:pt x="8702" y="4108"/>
                    <a:pt x="8996" y="4279"/>
                    <a:pt x="9276" y="4480"/>
                  </a:cubicBezTo>
                  <a:cubicBezTo>
                    <a:pt x="9477" y="4666"/>
                    <a:pt x="9694" y="4868"/>
                    <a:pt x="9896" y="5101"/>
                  </a:cubicBezTo>
                  <a:cubicBezTo>
                    <a:pt x="10051" y="5333"/>
                    <a:pt x="10175" y="5566"/>
                    <a:pt x="10299" y="5799"/>
                  </a:cubicBezTo>
                  <a:cubicBezTo>
                    <a:pt x="10454" y="6202"/>
                    <a:pt x="10563" y="6636"/>
                    <a:pt x="10625" y="7070"/>
                  </a:cubicBezTo>
                  <a:cubicBezTo>
                    <a:pt x="10702" y="7877"/>
                    <a:pt x="10687" y="8668"/>
                    <a:pt x="10609" y="9443"/>
                  </a:cubicBezTo>
                  <a:cubicBezTo>
                    <a:pt x="10563" y="9893"/>
                    <a:pt x="10842" y="10436"/>
                    <a:pt x="11152" y="10746"/>
                  </a:cubicBezTo>
                  <a:cubicBezTo>
                    <a:pt x="11453" y="11047"/>
                    <a:pt x="11959" y="11290"/>
                    <a:pt x="12413" y="11290"/>
                  </a:cubicBezTo>
                  <a:cubicBezTo>
                    <a:pt x="12427" y="11290"/>
                    <a:pt x="12441" y="11289"/>
                    <a:pt x="12455" y="11289"/>
                  </a:cubicBezTo>
                  <a:cubicBezTo>
                    <a:pt x="12936" y="11258"/>
                    <a:pt x="13417" y="11103"/>
                    <a:pt x="13742" y="10746"/>
                  </a:cubicBezTo>
                  <a:cubicBezTo>
                    <a:pt x="14099" y="10358"/>
                    <a:pt x="14239" y="9940"/>
                    <a:pt x="14285" y="9443"/>
                  </a:cubicBezTo>
                  <a:cubicBezTo>
                    <a:pt x="14332" y="8699"/>
                    <a:pt x="14363" y="8001"/>
                    <a:pt x="14316" y="7287"/>
                  </a:cubicBezTo>
                  <a:cubicBezTo>
                    <a:pt x="14254" y="6481"/>
                    <a:pt x="14130" y="5628"/>
                    <a:pt x="13851" y="4852"/>
                  </a:cubicBezTo>
                  <a:cubicBezTo>
                    <a:pt x="13510" y="3968"/>
                    <a:pt x="13106" y="3239"/>
                    <a:pt x="12502" y="2526"/>
                  </a:cubicBezTo>
                  <a:cubicBezTo>
                    <a:pt x="12067" y="1983"/>
                    <a:pt x="11478" y="1518"/>
                    <a:pt x="10904" y="1146"/>
                  </a:cubicBezTo>
                  <a:cubicBezTo>
                    <a:pt x="9723" y="385"/>
                    <a:pt x="8338"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9"/>
            <p:cNvSpPr/>
            <p:nvPr/>
          </p:nvSpPr>
          <p:spPr>
            <a:xfrm>
              <a:off x="3668650" y="375550"/>
              <a:ext cx="187300" cy="397350"/>
            </a:xfrm>
            <a:custGeom>
              <a:avLst/>
              <a:gdLst/>
              <a:ahLst/>
              <a:cxnLst/>
              <a:rect l="l" t="t" r="r" b="b"/>
              <a:pathLst>
                <a:path w="7492" h="15894" extrusionOk="0">
                  <a:moveTo>
                    <a:pt x="2955" y="1"/>
                  </a:moveTo>
                  <a:cubicBezTo>
                    <a:pt x="2539" y="1"/>
                    <a:pt x="2038" y="283"/>
                    <a:pt x="1769" y="552"/>
                  </a:cubicBezTo>
                  <a:cubicBezTo>
                    <a:pt x="1459" y="862"/>
                    <a:pt x="1211" y="1389"/>
                    <a:pt x="1226" y="1855"/>
                  </a:cubicBezTo>
                  <a:cubicBezTo>
                    <a:pt x="1242" y="2335"/>
                    <a:pt x="1397" y="2816"/>
                    <a:pt x="1769" y="3142"/>
                  </a:cubicBezTo>
                  <a:lnTo>
                    <a:pt x="2141" y="3437"/>
                  </a:lnTo>
                  <a:cubicBezTo>
                    <a:pt x="2374" y="3576"/>
                    <a:pt x="2622" y="3654"/>
                    <a:pt x="2870" y="3669"/>
                  </a:cubicBezTo>
                  <a:cubicBezTo>
                    <a:pt x="2948" y="3700"/>
                    <a:pt x="3010" y="3716"/>
                    <a:pt x="3087" y="3731"/>
                  </a:cubicBezTo>
                  <a:cubicBezTo>
                    <a:pt x="3165" y="3778"/>
                    <a:pt x="3258" y="3824"/>
                    <a:pt x="3335" y="3886"/>
                  </a:cubicBezTo>
                  <a:lnTo>
                    <a:pt x="3537" y="4072"/>
                  </a:lnTo>
                  <a:cubicBezTo>
                    <a:pt x="3568" y="4134"/>
                    <a:pt x="3614" y="4212"/>
                    <a:pt x="3646" y="4290"/>
                  </a:cubicBezTo>
                  <a:cubicBezTo>
                    <a:pt x="3661" y="4367"/>
                    <a:pt x="3692" y="4429"/>
                    <a:pt x="3708" y="4507"/>
                  </a:cubicBezTo>
                  <a:lnTo>
                    <a:pt x="3708" y="4739"/>
                  </a:lnTo>
                  <a:cubicBezTo>
                    <a:pt x="3692" y="4832"/>
                    <a:pt x="3661" y="4941"/>
                    <a:pt x="3630" y="5034"/>
                  </a:cubicBezTo>
                  <a:cubicBezTo>
                    <a:pt x="3583" y="5112"/>
                    <a:pt x="3552" y="5174"/>
                    <a:pt x="3506" y="5251"/>
                  </a:cubicBezTo>
                  <a:cubicBezTo>
                    <a:pt x="3459" y="5329"/>
                    <a:pt x="3382" y="5375"/>
                    <a:pt x="3320" y="5437"/>
                  </a:cubicBezTo>
                  <a:cubicBezTo>
                    <a:pt x="2653" y="5887"/>
                    <a:pt x="1939" y="6197"/>
                    <a:pt x="1366" y="6756"/>
                  </a:cubicBezTo>
                  <a:cubicBezTo>
                    <a:pt x="1055" y="7066"/>
                    <a:pt x="761" y="7454"/>
                    <a:pt x="559" y="7857"/>
                  </a:cubicBezTo>
                  <a:cubicBezTo>
                    <a:pt x="311" y="8446"/>
                    <a:pt x="171" y="8927"/>
                    <a:pt x="94" y="9563"/>
                  </a:cubicBezTo>
                  <a:cubicBezTo>
                    <a:pt x="1" y="10431"/>
                    <a:pt x="202" y="11331"/>
                    <a:pt x="528" y="12106"/>
                  </a:cubicBezTo>
                  <a:cubicBezTo>
                    <a:pt x="900" y="12959"/>
                    <a:pt x="1412" y="13719"/>
                    <a:pt x="2095" y="14355"/>
                  </a:cubicBezTo>
                  <a:cubicBezTo>
                    <a:pt x="2498" y="14743"/>
                    <a:pt x="2948" y="15069"/>
                    <a:pt x="3397" y="15425"/>
                  </a:cubicBezTo>
                  <a:cubicBezTo>
                    <a:pt x="3646" y="15612"/>
                    <a:pt x="3971" y="15751"/>
                    <a:pt x="4266" y="15829"/>
                  </a:cubicBezTo>
                  <a:cubicBezTo>
                    <a:pt x="4423" y="15872"/>
                    <a:pt x="4585" y="15893"/>
                    <a:pt x="4748" y="15893"/>
                  </a:cubicBezTo>
                  <a:cubicBezTo>
                    <a:pt x="5454" y="15893"/>
                    <a:pt x="6155" y="15493"/>
                    <a:pt x="6344" y="14774"/>
                  </a:cubicBezTo>
                  <a:cubicBezTo>
                    <a:pt x="6437" y="14448"/>
                    <a:pt x="6437" y="14076"/>
                    <a:pt x="6329" y="13766"/>
                  </a:cubicBezTo>
                  <a:cubicBezTo>
                    <a:pt x="6189" y="13409"/>
                    <a:pt x="5987" y="13146"/>
                    <a:pt x="5755" y="12835"/>
                  </a:cubicBezTo>
                  <a:cubicBezTo>
                    <a:pt x="5600" y="12649"/>
                    <a:pt x="5398" y="12494"/>
                    <a:pt x="5196" y="12339"/>
                  </a:cubicBezTo>
                  <a:cubicBezTo>
                    <a:pt x="4871" y="12044"/>
                    <a:pt x="4576" y="11734"/>
                    <a:pt x="4312" y="11408"/>
                  </a:cubicBezTo>
                  <a:cubicBezTo>
                    <a:pt x="4157" y="11191"/>
                    <a:pt x="4002" y="10959"/>
                    <a:pt x="3878" y="10711"/>
                  </a:cubicBezTo>
                  <a:cubicBezTo>
                    <a:pt x="3816" y="10555"/>
                    <a:pt x="3785" y="10400"/>
                    <a:pt x="3739" y="10230"/>
                  </a:cubicBezTo>
                  <a:cubicBezTo>
                    <a:pt x="3785" y="10075"/>
                    <a:pt x="3785" y="9920"/>
                    <a:pt x="3801" y="9780"/>
                  </a:cubicBezTo>
                  <a:cubicBezTo>
                    <a:pt x="3832" y="9702"/>
                    <a:pt x="3847" y="9609"/>
                    <a:pt x="3863" y="9532"/>
                  </a:cubicBezTo>
                  <a:cubicBezTo>
                    <a:pt x="3878" y="9485"/>
                    <a:pt x="3925" y="9439"/>
                    <a:pt x="3940" y="9392"/>
                  </a:cubicBezTo>
                  <a:lnTo>
                    <a:pt x="4080" y="9253"/>
                  </a:lnTo>
                  <a:lnTo>
                    <a:pt x="4654" y="8911"/>
                  </a:lnTo>
                  <a:cubicBezTo>
                    <a:pt x="5072" y="8679"/>
                    <a:pt x="5414" y="8446"/>
                    <a:pt x="5786" y="8151"/>
                  </a:cubicBezTo>
                  <a:cubicBezTo>
                    <a:pt x="6453" y="7609"/>
                    <a:pt x="6918" y="6833"/>
                    <a:pt x="7197" y="6042"/>
                  </a:cubicBezTo>
                  <a:cubicBezTo>
                    <a:pt x="7492" y="5220"/>
                    <a:pt x="7492" y="4290"/>
                    <a:pt x="7275" y="3452"/>
                  </a:cubicBezTo>
                  <a:cubicBezTo>
                    <a:pt x="7073" y="2646"/>
                    <a:pt x="6577" y="1824"/>
                    <a:pt x="5956" y="1265"/>
                  </a:cubicBezTo>
                  <a:cubicBezTo>
                    <a:pt x="5631" y="955"/>
                    <a:pt x="5243" y="691"/>
                    <a:pt x="4824" y="490"/>
                  </a:cubicBezTo>
                  <a:cubicBezTo>
                    <a:pt x="4576" y="381"/>
                    <a:pt x="4297" y="242"/>
                    <a:pt x="4018" y="164"/>
                  </a:cubicBezTo>
                  <a:cubicBezTo>
                    <a:pt x="3708" y="71"/>
                    <a:pt x="3397" y="40"/>
                    <a:pt x="3072" y="9"/>
                  </a:cubicBezTo>
                  <a:cubicBezTo>
                    <a:pt x="3034" y="3"/>
                    <a:pt x="2995" y="1"/>
                    <a:pt x="2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9"/>
            <p:cNvSpPr/>
            <p:nvPr/>
          </p:nvSpPr>
          <p:spPr>
            <a:xfrm>
              <a:off x="3540325" y="439500"/>
              <a:ext cx="168675" cy="272700"/>
            </a:xfrm>
            <a:custGeom>
              <a:avLst/>
              <a:gdLst/>
              <a:ahLst/>
              <a:cxnLst/>
              <a:rect l="l" t="t" r="r" b="b"/>
              <a:pathLst>
                <a:path w="6747" h="10908" extrusionOk="0">
                  <a:moveTo>
                    <a:pt x="4607" y="0"/>
                  </a:moveTo>
                  <a:cubicBezTo>
                    <a:pt x="3941" y="0"/>
                    <a:pt x="3246" y="270"/>
                    <a:pt x="2714" y="615"/>
                  </a:cubicBezTo>
                  <a:cubicBezTo>
                    <a:pt x="2016" y="1080"/>
                    <a:pt x="1458" y="1654"/>
                    <a:pt x="993" y="2352"/>
                  </a:cubicBezTo>
                  <a:cubicBezTo>
                    <a:pt x="47" y="3825"/>
                    <a:pt x="0" y="5655"/>
                    <a:pt x="326" y="7315"/>
                  </a:cubicBezTo>
                  <a:cubicBezTo>
                    <a:pt x="527" y="8246"/>
                    <a:pt x="869" y="9145"/>
                    <a:pt x="1256" y="10014"/>
                  </a:cubicBezTo>
                  <a:cubicBezTo>
                    <a:pt x="1411" y="10386"/>
                    <a:pt x="1985" y="10774"/>
                    <a:pt x="2342" y="10851"/>
                  </a:cubicBezTo>
                  <a:cubicBezTo>
                    <a:pt x="2507" y="10888"/>
                    <a:pt x="2668" y="10908"/>
                    <a:pt x="2826" y="10908"/>
                  </a:cubicBezTo>
                  <a:cubicBezTo>
                    <a:pt x="3067" y="10908"/>
                    <a:pt x="3302" y="10861"/>
                    <a:pt x="3536" y="10758"/>
                  </a:cubicBezTo>
                  <a:cubicBezTo>
                    <a:pt x="3877" y="10603"/>
                    <a:pt x="4234" y="10339"/>
                    <a:pt x="4405" y="10014"/>
                  </a:cubicBezTo>
                  <a:cubicBezTo>
                    <a:pt x="4622" y="9610"/>
                    <a:pt x="4777" y="9052"/>
                    <a:pt x="4575" y="8618"/>
                  </a:cubicBezTo>
                  <a:cubicBezTo>
                    <a:pt x="4250" y="7827"/>
                    <a:pt x="3955" y="7005"/>
                    <a:pt x="3800" y="6152"/>
                  </a:cubicBezTo>
                  <a:cubicBezTo>
                    <a:pt x="3784" y="5826"/>
                    <a:pt x="3784" y="5454"/>
                    <a:pt x="3815" y="5113"/>
                  </a:cubicBezTo>
                  <a:cubicBezTo>
                    <a:pt x="3862" y="4911"/>
                    <a:pt x="3924" y="4740"/>
                    <a:pt x="3971" y="4554"/>
                  </a:cubicBezTo>
                  <a:cubicBezTo>
                    <a:pt x="4079" y="4353"/>
                    <a:pt x="4172" y="4182"/>
                    <a:pt x="4281" y="4011"/>
                  </a:cubicBezTo>
                  <a:cubicBezTo>
                    <a:pt x="4389" y="3887"/>
                    <a:pt x="4498" y="3794"/>
                    <a:pt x="4622" y="3670"/>
                  </a:cubicBezTo>
                  <a:cubicBezTo>
                    <a:pt x="4777" y="3577"/>
                    <a:pt x="4932" y="3484"/>
                    <a:pt x="5103" y="3407"/>
                  </a:cubicBezTo>
                  <a:cubicBezTo>
                    <a:pt x="5444" y="3251"/>
                    <a:pt x="5785" y="3081"/>
                    <a:pt x="6033" y="2802"/>
                  </a:cubicBezTo>
                  <a:cubicBezTo>
                    <a:pt x="6747" y="2026"/>
                    <a:pt x="6592" y="863"/>
                    <a:pt x="5692" y="305"/>
                  </a:cubicBezTo>
                  <a:cubicBezTo>
                    <a:pt x="5364" y="90"/>
                    <a:pt x="4990" y="0"/>
                    <a:pt x="46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9"/>
            <p:cNvSpPr/>
            <p:nvPr/>
          </p:nvSpPr>
          <p:spPr>
            <a:xfrm>
              <a:off x="3391025" y="407175"/>
              <a:ext cx="160950" cy="154400"/>
            </a:xfrm>
            <a:custGeom>
              <a:avLst/>
              <a:gdLst/>
              <a:ahLst/>
              <a:cxnLst/>
              <a:rect l="l" t="t" r="r" b="b"/>
              <a:pathLst>
                <a:path w="6438" h="6176" extrusionOk="0">
                  <a:moveTo>
                    <a:pt x="2575" y="0"/>
                  </a:moveTo>
                  <a:cubicBezTo>
                    <a:pt x="2451" y="0"/>
                    <a:pt x="2234" y="47"/>
                    <a:pt x="2095" y="62"/>
                  </a:cubicBezTo>
                  <a:cubicBezTo>
                    <a:pt x="2079" y="62"/>
                    <a:pt x="2064" y="62"/>
                    <a:pt x="2033" y="78"/>
                  </a:cubicBezTo>
                  <a:cubicBezTo>
                    <a:pt x="1800" y="124"/>
                    <a:pt x="1598" y="233"/>
                    <a:pt x="1397" y="341"/>
                  </a:cubicBezTo>
                  <a:cubicBezTo>
                    <a:pt x="1009" y="512"/>
                    <a:pt x="621" y="962"/>
                    <a:pt x="404" y="1303"/>
                  </a:cubicBezTo>
                  <a:lnTo>
                    <a:pt x="342" y="1427"/>
                  </a:lnTo>
                  <a:cubicBezTo>
                    <a:pt x="280" y="1598"/>
                    <a:pt x="187" y="1768"/>
                    <a:pt x="140" y="1939"/>
                  </a:cubicBezTo>
                  <a:cubicBezTo>
                    <a:pt x="109" y="1985"/>
                    <a:pt x="109" y="2047"/>
                    <a:pt x="94" y="2078"/>
                  </a:cubicBezTo>
                  <a:cubicBezTo>
                    <a:pt x="63" y="2280"/>
                    <a:pt x="16" y="2482"/>
                    <a:pt x="16" y="2699"/>
                  </a:cubicBezTo>
                  <a:cubicBezTo>
                    <a:pt x="1" y="2947"/>
                    <a:pt x="63" y="3211"/>
                    <a:pt x="94" y="3443"/>
                  </a:cubicBezTo>
                  <a:cubicBezTo>
                    <a:pt x="125" y="3552"/>
                    <a:pt x="140" y="3645"/>
                    <a:pt x="172" y="3769"/>
                  </a:cubicBezTo>
                  <a:cubicBezTo>
                    <a:pt x="249" y="3986"/>
                    <a:pt x="342" y="4219"/>
                    <a:pt x="466" y="4420"/>
                  </a:cubicBezTo>
                  <a:cubicBezTo>
                    <a:pt x="575" y="4638"/>
                    <a:pt x="761" y="4855"/>
                    <a:pt x="916" y="5025"/>
                  </a:cubicBezTo>
                  <a:cubicBezTo>
                    <a:pt x="962" y="5103"/>
                    <a:pt x="1040" y="5180"/>
                    <a:pt x="1118" y="5242"/>
                  </a:cubicBezTo>
                  <a:cubicBezTo>
                    <a:pt x="1319" y="5413"/>
                    <a:pt x="1536" y="5584"/>
                    <a:pt x="1738" y="5708"/>
                  </a:cubicBezTo>
                  <a:cubicBezTo>
                    <a:pt x="2064" y="5878"/>
                    <a:pt x="2405" y="6033"/>
                    <a:pt x="2777" y="6095"/>
                  </a:cubicBezTo>
                  <a:cubicBezTo>
                    <a:pt x="2985" y="6123"/>
                    <a:pt x="3229" y="6175"/>
                    <a:pt x="3467" y="6175"/>
                  </a:cubicBezTo>
                  <a:cubicBezTo>
                    <a:pt x="3495" y="6175"/>
                    <a:pt x="3524" y="6175"/>
                    <a:pt x="3553" y="6173"/>
                  </a:cubicBezTo>
                  <a:cubicBezTo>
                    <a:pt x="3770" y="6157"/>
                    <a:pt x="3971" y="6126"/>
                    <a:pt x="4173" y="6095"/>
                  </a:cubicBezTo>
                  <a:cubicBezTo>
                    <a:pt x="4220" y="6080"/>
                    <a:pt x="4282" y="6080"/>
                    <a:pt x="4359" y="6033"/>
                  </a:cubicBezTo>
                  <a:cubicBezTo>
                    <a:pt x="4824" y="5878"/>
                    <a:pt x="5135" y="5692"/>
                    <a:pt x="5507" y="5351"/>
                  </a:cubicBezTo>
                  <a:cubicBezTo>
                    <a:pt x="5724" y="5165"/>
                    <a:pt x="5910" y="4917"/>
                    <a:pt x="6050" y="4638"/>
                  </a:cubicBezTo>
                  <a:cubicBezTo>
                    <a:pt x="6189" y="4374"/>
                    <a:pt x="6313" y="4079"/>
                    <a:pt x="6360" y="3769"/>
                  </a:cubicBezTo>
                  <a:cubicBezTo>
                    <a:pt x="6391" y="3552"/>
                    <a:pt x="6437" y="3304"/>
                    <a:pt x="6437" y="3071"/>
                  </a:cubicBezTo>
                  <a:cubicBezTo>
                    <a:pt x="6422" y="2869"/>
                    <a:pt x="6375" y="2637"/>
                    <a:pt x="6344" y="2404"/>
                  </a:cubicBezTo>
                  <a:cubicBezTo>
                    <a:pt x="6282" y="2125"/>
                    <a:pt x="6174" y="1830"/>
                    <a:pt x="6019" y="1551"/>
                  </a:cubicBezTo>
                  <a:cubicBezTo>
                    <a:pt x="5755" y="1148"/>
                    <a:pt x="5476" y="853"/>
                    <a:pt x="5088" y="605"/>
                  </a:cubicBezTo>
                  <a:cubicBezTo>
                    <a:pt x="4824" y="434"/>
                    <a:pt x="4514" y="295"/>
                    <a:pt x="4204" y="264"/>
                  </a:cubicBezTo>
                  <a:cubicBezTo>
                    <a:pt x="4000" y="226"/>
                    <a:pt x="3796" y="198"/>
                    <a:pt x="3600" y="198"/>
                  </a:cubicBezTo>
                  <a:cubicBezTo>
                    <a:pt x="3558" y="198"/>
                    <a:pt x="3516" y="199"/>
                    <a:pt x="3475" y="202"/>
                  </a:cubicBezTo>
                  <a:cubicBezTo>
                    <a:pt x="3351" y="140"/>
                    <a:pt x="3242" y="109"/>
                    <a:pt x="3103" y="78"/>
                  </a:cubicBezTo>
                  <a:cubicBezTo>
                    <a:pt x="2932" y="62"/>
                    <a:pt x="2762" y="31"/>
                    <a:pt x="2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9"/>
            <p:cNvSpPr/>
            <p:nvPr/>
          </p:nvSpPr>
          <p:spPr>
            <a:xfrm>
              <a:off x="3296425" y="504800"/>
              <a:ext cx="233450" cy="176225"/>
            </a:xfrm>
            <a:custGeom>
              <a:avLst/>
              <a:gdLst/>
              <a:ahLst/>
              <a:cxnLst/>
              <a:rect l="l" t="t" r="r" b="b"/>
              <a:pathLst>
                <a:path w="9338" h="7049" extrusionOk="0">
                  <a:moveTo>
                    <a:pt x="1597" y="0"/>
                  </a:moveTo>
                  <a:cubicBezTo>
                    <a:pt x="1379" y="0"/>
                    <a:pt x="1178" y="57"/>
                    <a:pt x="962" y="143"/>
                  </a:cubicBezTo>
                  <a:cubicBezTo>
                    <a:pt x="342" y="422"/>
                    <a:pt x="63" y="1415"/>
                    <a:pt x="32" y="2035"/>
                  </a:cubicBezTo>
                  <a:cubicBezTo>
                    <a:pt x="1" y="2671"/>
                    <a:pt x="187" y="3292"/>
                    <a:pt x="450" y="3850"/>
                  </a:cubicBezTo>
                  <a:cubicBezTo>
                    <a:pt x="885" y="4750"/>
                    <a:pt x="1583" y="5478"/>
                    <a:pt x="2389" y="6037"/>
                  </a:cubicBezTo>
                  <a:cubicBezTo>
                    <a:pt x="3242" y="6657"/>
                    <a:pt x="4250" y="6936"/>
                    <a:pt x="5274" y="7029"/>
                  </a:cubicBezTo>
                  <a:cubicBezTo>
                    <a:pt x="5419" y="7042"/>
                    <a:pt x="5563" y="7048"/>
                    <a:pt x="5707" y="7048"/>
                  </a:cubicBezTo>
                  <a:cubicBezTo>
                    <a:pt x="6627" y="7048"/>
                    <a:pt x="7529" y="6800"/>
                    <a:pt x="8360" y="6425"/>
                  </a:cubicBezTo>
                  <a:cubicBezTo>
                    <a:pt x="8748" y="6254"/>
                    <a:pt x="9105" y="5727"/>
                    <a:pt x="9213" y="5323"/>
                  </a:cubicBezTo>
                  <a:cubicBezTo>
                    <a:pt x="9337" y="4889"/>
                    <a:pt x="9275" y="4300"/>
                    <a:pt x="9027" y="3897"/>
                  </a:cubicBezTo>
                  <a:cubicBezTo>
                    <a:pt x="8763" y="3509"/>
                    <a:pt x="8407" y="3152"/>
                    <a:pt x="7910" y="3043"/>
                  </a:cubicBezTo>
                  <a:cubicBezTo>
                    <a:pt x="7755" y="3012"/>
                    <a:pt x="7585" y="2997"/>
                    <a:pt x="7430" y="2981"/>
                  </a:cubicBezTo>
                  <a:cubicBezTo>
                    <a:pt x="7135" y="2981"/>
                    <a:pt x="6856" y="3059"/>
                    <a:pt x="6592" y="3199"/>
                  </a:cubicBezTo>
                  <a:cubicBezTo>
                    <a:pt x="6406" y="3245"/>
                    <a:pt x="6204" y="3307"/>
                    <a:pt x="6018" y="3354"/>
                  </a:cubicBezTo>
                  <a:cubicBezTo>
                    <a:pt x="5910" y="3361"/>
                    <a:pt x="5801" y="3365"/>
                    <a:pt x="5695" y="3365"/>
                  </a:cubicBezTo>
                  <a:cubicBezTo>
                    <a:pt x="5588" y="3365"/>
                    <a:pt x="5483" y="3361"/>
                    <a:pt x="5382" y="3354"/>
                  </a:cubicBezTo>
                  <a:cubicBezTo>
                    <a:pt x="5150" y="3307"/>
                    <a:pt x="4933" y="3245"/>
                    <a:pt x="4715" y="3168"/>
                  </a:cubicBezTo>
                  <a:cubicBezTo>
                    <a:pt x="4560" y="3090"/>
                    <a:pt x="4405" y="2997"/>
                    <a:pt x="4250" y="2904"/>
                  </a:cubicBezTo>
                  <a:cubicBezTo>
                    <a:pt x="4111" y="2780"/>
                    <a:pt x="3987" y="2656"/>
                    <a:pt x="3862" y="2516"/>
                  </a:cubicBezTo>
                  <a:cubicBezTo>
                    <a:pt x="3614" y="2159"/>
                    <a:pt x="3413" y="1772"/>
                    <a:pt x="3211" y="1384"/>
                  </a:cubicBezTo>
                  <a:cubicBezTo>
                    <a:pt x="3087" y="1182"/>
                    <a:pt x="2947" y="996"/>
                    <a:pt x="2823" y="810"/>
                  </a:cubicBezTo>
                  <a:cubicBezTo>
                    <a:pt x="2746" y="686"/>
                    <a:pt x="2637" y="562"/>
                    <a:pt x="2544" y="453"/>
                  </a:cubicBezTo>
                  <a:lnTo>
                    <a:pt x="2529" y="438"/>
                  </a:lnTo>
                  <a:cubicBezTo>
                    <a:pt x="2513" y="422"/>
                    <a:pt x="2482" y="376"/>
                    <a:pt x="2467" y="360"/>
                  </a:cubicBezTo>
                  <a:cubicBezTo>
                    <a:pt x="2327" y="205"/>
                    <a:pt x="2079" y="66"/>
                    <a:pt x="1893" y="35"/>
                  </a:cubicBezTo>
                  <a:cubicBezTo>
                    <a:pt x="1789" y="11"/>
                    <a:pt x="1691"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9"/>
            <p:cNvSpPr/>
            <p:nvPr/>
          </p:nvSpPr>
          <p:spPr>
            <a:xfrm>
              <a:off x="3334825" y="683850"/>
              <a:ext cx="156275" cy="224225"/>
            </a:xfrm>
            <a:custGeom>
              <a:avLst/>
              <a:gdLst/>
              <a:ahLst/>
              <a:cxnLst/>
              <a:rect l="l" t="t" r="r" b="b"/>
              <a:pathLst>
                <a:path w="6251" h="8969" extrusionOk="0">
                  <a:moveTo>
                    <a:pt x="4901" y="3388"/>
                  </a:moveTo>
                  <a:lnTo>
                    <a:pt x="4901" y="3388"/>
                  </a:lnTo>
                  <a:cubicBezTo>
                    <a:pt x="4839" y="3435"/>
                    <a:pt x="4778" y="3483"/>
                    <a:pt x="4718" y="3533"/>
                  </a:cubicBezTo>
                  <a:lnTo>
                    <a:pt x="4718" y="3533"/>
                  </a:lnTo>
                  <a:cubicBezTo>
                    <a:pt x="4782" y="3486"/>
                    <a:pt x="4844" y="3437"/>
                    <a:pt x="4901" y="3388"/>
                  </a:cubicBezTo>
                  <a:close/>
                  <a:moveTo>
                    <a:pt x="4393" y="0"/>
                  </a:moveTo>
                  <a:cubicBezTo>
                    <a:pt x="3482" y="0"/>
                    <a:pt x="2659" y="584"/>
                    <a:pt x="2001" y="1155"/>
                  </a:cubicBezTo>
                  <a:cubicBezTo>
                    <a:pt x="1473" y="1605"/>
                    <a:pt x="1008" y="2178"/>
                    <a:pt x="698" y="2799"/>
                  </a:cubicBezTo>
                  <a:cubicBezTo>
                    <a:pt x="295" y="3636"/>
                    <a:pt x="62" y="4474"/>
                    <a:pt x="16" y="5404"/>
                  </a:cubicBezTo>
                  <a:cubicBezTo>
                    <a:pt x="0" y="5839"/>
                    <a:pt x="62" y="6288"/>
                    <a:pt x="124" y="6738"/>
                  </a:cubicBezTo>
                  <a:cubicBezTo>
                    <a:pt x="171" y="7157"/>
                    <a:pt x="295" y="7700"/>
                    <a:pt x="543" y="8072"/>
                  </a:cubicBezTo>
                  <a:cubicBezTo>
                    <a:pt x="775" y="8398"/>
                    <a:pt x="1024" y="8661"/>
                    <a:pt x="1411" y="8816"/>
                  </a:cubicBezTo>
                  <a:cubicBezTo>
                    <a:pt x="1646" y="8914"/>
                    <a:pt x="1905" y="8969"/>
                    <a:pt x="2161" y="8969"/>
                  </a:cubicBezTo>
                  <a:cubicBezTo>
                    <a:pt x="2312" y="8969"/>
                    <a:pt x="2462" y="8950"/>
                    <a:pt x="2606" y="8910"/>
                  </a:cubicBezTo>
                  <a:cubicBezTo>
                    <a:pt x="2885" y="8816"/>
                    <a:pt x="3164" y="8661"/>
                    <a:pt x="3397" y="8444"/>
                  </a:cubicBezTo>
                  <a:cubicBezTo>
                    <a:pt x="3707" y="8150"/>
                    <a:pt x="3955" y="7591"/>
                    <a:pt x="3924" y="7157"/>
                  </a:cubicBezTo>
                  <a:cubicBezTo>
                    <a:pt x="3893" y="6754"/>
                    <a:pt x="3769" y="6366"/>
                    <a:pt x="3691" y="5963"/>
                  </a:cubicBezTo>
                  <a:cubicBezTo>
                    <a:pt x="3660" y="5730"/>
                    <a:pt x="3660" y="5513"/>
                    <a:pt x="3691" y="5280"/>
                  </a:cubicBezTo>
                  <a:cubicBezTo>
                    <a:pt x="3722" y="5063"/>
                    <a:pt x="3784" y="4862"/>
                    <a:pt x="3862" y="4644"/>
                  </a:cubicBezTo>
                  <a:cubicBezTo>
                    <a:pt x="3955" y="4427"/>
                    <a:pt x="4095" y="4210"/>
                    <a:pt x="4234" y="4024"/>
                  </a:cubicBezTo>
                  <a:cubicBezTo>
                    <a:pt x="4374" y="3850"/>
                    <a:pt x="4539" y="3684"/>
                    <a:pt x="4718" y="3533"/>
                  </a:cubicBezTo>
                  <a:lnTo>
                    <a:pt x="4718" y="3533"/>
                  </a:lnTo>
                  <a:cubicBezTo>
                    <a:pt x="4661" y="3575"/>
                    <a:pt x="4603" y="3615"/>
                    <a:pt x="4544" y="3652"/>
                  </a:cubicBezTo>
                  <a:cubicBezTo>
                    <a:pt x="4777" y="3481"/>
                    <a:pt x="5010" y="3280"/>
                    <a:pt x="5242" y="3109"/>
                  </a:cubicBezTo>
                  <a:cubicBezTo>
                    <a:pt x="5351" y="3031"/>
                    <a:pt x="5475" y="2954"/>
                    <a:pt x="5568" y="2861"/>
                  </a:cubicBezTo>
                  <a:cubicBezTo>
                    <a:pt x="5599" y="2814"/>
                    <a:pt x="5630" y="2783"/>
                    <a:pt x="5661" y="2768"/>
                  </a:cubicBezTo>
                  <a:lnTo>
                    <a:pt x="5661" y="2768"/>
                  </a:lnTo>
                  <a:cubicBezTo>
                    <a:pt x="5661" y="2783"/>
                    <a:pt x="5646" y="2783"/>
                    <a:pt x="5646" y="2799"/>
                  </a:cubicBezTo>
                  <a:cubicBezTo>
                    <a:pt x="5661" y="2783"/>
                    <a:pt x="5661" y="2768"/>
                    <a:pt x="5677" y="2737"/>
                  </a:cubicBezTo>
                  <a:lnTo>
                    <a:pt x="5708" y="2721"/>
                  </a:lnTo>
                  <a:cubicBezTo>
                    <a:pt x="5754" y="2644"/>
                    <a:pt x="5832" y="2551"/>
                    <a:pt x="5894" y="2473"/>
                  </a:cubicBezTo>
                  <a:lnTo>
                    <a:pt x="5894" y="2473"/>
                  </a:lnTo>
                  <a:cubicBezTo>
                    <a:pt x="5878" y="2473"/>
                    <a:pt x="5863" y="2489"/>
                    <a:pt x="5832" y="2535"/>
                  </a:cubicBezTo>
                  <a:cubicBezTo>
                    <a:pt x="6142" y="2070"/>
                    <a:pt x="6250" y="1542"/>
                    <a:pt x="6018" y="1000"/>
                  </a:cubicBezTo>
                  <a:cubicBezTo>
                    <a:pt x="5754" y="395"/>
                    <a:pt x="5196" y="69"/>
                    <a:pt x="4560" y="7"/>
                  </a:cubicBezTo>
                  <a:cubicBezTo>
                    <a:pt x="4504" y="3"/>
                    <a:pt x="4448" y="0"/>
                    <a:pt x="4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9"/>
            <p:cNvSpPr/>
            <p:nvPr/>
          </p:nvSpPr>
          <p:spPr>
            <a:xfrm>
              <a:off x="2248750" y="1724250"/>
              <a:ext cx="412975" cy="353350"/>
            </a:xfrm>
            <a:custGeom>
              <a:avLst/>
              <a:gdLst/>
              <a:ahLst/>
              <a:cxnLst/>
              <a:rect l="l" t="t" r="r" b="b"/>
              <a:pathLst>
                <a:path w="16519" h="14134" extrusionOk="0">
                  <a:moveTo>
                    <a:pt x="1937" y="1"/>
                  </a:moveTo>
                  <a:cubicBezTo>
                    <a:pt x="1912" y="1"/>
                    <a:pt x="1887" y="2"/>
                    <a:pt x="1862" y="3"/>
                  </a:cubicBezTo>
                  <a:cubicBezTo>
                    <a:pt x="838" y="34"/>
                    <a:pt x="78" y="794"/>
                    <a:pt x="32" y="1818"/>
                  </a:cubicBezTo>
                  <a:cubicBezTo>
                    <a:pt x="1" y="2717"/>
                    <a:pt x="63" y="3601"/>
                    <a:pt x="140" y="4501"/>
                  </a:cubicBezTo>
                  <a:cubicBezTo>
                    <a:pt x="218" y="5509"/>
                    <a:pt x="342" y="6533"/>
                    <a:pt x="621" y="7525"/>
                  </a:cubicBezTo>
                  <a:cubicBezTo>
                    <a:pt x="1071" y="9200"/>
                    <a:pt x="1924" y="10860"/>
                    <a:pt x="3180" y="12070"/>
                  </a:cubicBezTo>
                  <a:cubicBezTo>
                    <a:pt x="4429" y="13289"/>
                    <a:pt x="6128" y="14133"/>
                    <a:pt x="7893" y="14133"/>
                  </a:cubicBezTo>
                  <a:cubicBezTo>
                    <a:pt x="7925" y="14133"/>
                    <a:pt x="7956" y="14133"/>
                    <a:pt x="7988" y="14132"/>
                  </a:cubicBezTo>
                  <a:cubicBezTo>
                    <a:pt x="8934" y="14117"/>
                    <a:pt x="9787" y="13853"/>
                    <a:pt x="10640" y="13466"/>
                  </a:cubicBezTo>
                  <a:cubicBezTo>
                    <a:pt x="11307" y="13155"/>
                    <a:pt x="11959" y="12675"/>
                    <a:pt x="12424" y="12116"/>
                  </a:cubicBezTo>
                  <a:cubicBezTo>
                    <a:pt x="12858" y="11589"/>
                    <a:pt x="13122" y="11124"/>
                    <a:pt x="13370" y="10503"/>
                  </a:cubicBezTo>
                  <a:cubicBezTo>
                    <a:pt x="13572" y="10022"/>
                    <a:pt x="13649" y="9480"/>
                    <a:pt x="13680" y="8952"/>
                  </a:cubicBezTo>
                  <a:cubicBezTo>
                    <a:pt x="13742" y="7882"/>
                    <a:pt x="13432" y="6858"/>
                    <a:pt x="13261" y="5835"/>
                  </a:cubicBezTo>
                  <a:cubicBezTo>
                    <a:pt x="13246" y="5556"/>
                    <a:pt x="13215" y="5292"/>
                    <a:pt x="13246" y="5013"/>
                  </a:cubicBezTo>
                  <a:cubicBezTo>
                    <a:pt x="13261" y="4920"/>
                    <a:pt x="13277" y="4842"/>
                    <a:pt x="13323" y="4749"/>
                  </a:cubicBezTo>
                  <a:cubicBezTo>
                    <a:pt x="13339" y="4734"/>
                    <a:pt x="13354" y="4687"/>
                    <a:pt x="13354" y="4672"/>
                  </a:cubicBezTo>
                  <a:lnTo>
                    <a:pt x="13416" y="4610"/>
                  </a:lnTo>
                  <a:cubicBezTo>
                    <a:pt x="13447" y="4594"/>
                    <a:pt x="13478" y="4579"/>
                    <a:pt x="13510" y="4548"/>
                  </a:cubicBezTo>
                  <a:cubicBezTo>
                    <a:pt x="13603" y="4532"/>
                    <a:pt x="13680" y="4501"/>
                    <a:pt x="13773" y="4470"/>
                  </a:cubicBezTo>
                  <a:cubicBezTo>
                    <a:pt x="13975" y="4454"/>
                    <a:pt x="14192" y="4439"/>
                    <a:pt x="14378" y="4392"/>
                  </a:cubicBezTo>
                  <a:cubicBezTo>
                    <a:pt x="14456" y="4377"/>
                    <a:pt x="14533" y="4361"/>
                    <a:pt x="14642" y="4346"/>
                  </a:cubicBezTo>
                  <a:cubicBezTo>
                    <a:pt x="14766" y="4315"/>
                    <a:pt x="14905" y="4299"/>
                    <a:pt x="15045" y="4237"/>
                  </a:cubicBezTo>
                  <a:cubicBezTo>
                    <a:pt x="15619" y="4222"/>
                    <a:pt x="16239" y="3819"/>
                    <a:pt x="16379" y="3214"/>
                  </a:cubicBezTo>
                  <a:cubicBezTo>
                    <a:pt x="16518" y="2640"/>
                    <a:pt x="16301" y="1942"/>
                    <a:pt x="15743" y="1632"/>
                  </a:cubicBezTo>
                  <a:cubicBezTo>
                    <a:pt x="15665" y="1585"/>
                    <a:pt x="15588" y="1554"/>
                    <a:pt x="15526" y="1492"/>
                  </a:cubicBezTo>
                  <a:cubicBezTo>
                    <a:pt x="15060" y="1120"/>
                    <a:pt x="14285" y="903"/>
                    <a:pt x="13727" y="903"/>
                  </a:cubicBezTo>
                  <a:cubicBezTo>
                    <a:pt x="13277" y="903"/>
                    <a:pt x="12812" y="965"/>
                    <a:pt x="12393" y="1104"/>
                  </a:cubicBezTo>
                  <a:cubicBezTo>
                    <a:pt x="11416" y="1415"/>
                    <a:pt x="10501" y="2097"/>
                    <a:pt x="10082" y="3028"/>
                  </a:cubicBezTo>
                  <a:cubicBezTo>
                    <a:pt x="9694" y="3865"/>
                    <a:pt x="9524" y="4765"/>
                    <a:pt x="9570" y="5711"/>
                  </a:cubicBezTo>
                  <a:cubicBezTo>
                    <a:pt x="9632" y="6564"/>
                    <a:pt x="9849" y="7386"/>
                    <a:pt x="9989" y="8239"/>
                  </a:cubicBezTo>
                  <a:cubicBezTo>
                    <a:pt x="10004" y="8487"/>
                    <a:pt x="10020" y="8735"/>
                    <a:pt x="10004" y="9014"/>
                  </a:cubicBezTo>
                  <a:cubicBezTo>
                    <a:pt x="9989" y="9107"/>
                    <a:pt x="9942" y="9231"/>
                    <a:pt x="9927" y="9325"/>
                  </a:cubicBezTo>
                  <a:cubicBezTo>
                    <a:pt x="9865" y="9418"/>
                    <a:pt x="9803" y="9542"/>
                    <a:pt x="9756" y="9635"/>
                  </a:cubicBezTo>
                  <a:cubicBezTo>
                    <a:pt x="9648" y="9743"/>
                    <a:pt x="9539" y="9867"/>
                    <a:pt x="9415" y="9960"/>
                  </a:cubicBezTo>
                  <a:cubicBezTo>
                    <a:pt x="9244" y="10084"/>
                    <a:pt x="9074" y="10193"/>
                    <a:pt x="8872" y="10271"/>
                  </a:cubicBezTo>
                  <a:cubicBezTo>
                    <a:pt x="8639" y="10348"/>
                    <a:pt x="8438" y="10410"/>
                    <a:pt x="8205" y="10472"/>
                  </a:cubicBezTo>
                  <a:cubicBezTo>
                    <a:pt x="8104" y="10480"/>
                    <a:pt x="8000" y="10484"/>
                    <a:pt x="7897" y="10484"/>
                  </a:cubicBezTo>
                  <a:cubicBezTo>
                    <a:pt x="7794" y="10484"/>
                    <a:pt x="7693" y="10480"/>
                    <a:pt x="7600" y="10472"/>
                  </a:cubicBezTo>
                  <a:cubicBezTo>
                    <a:pt x="7368" y="10426"/>
                    <a:pt x="7151" y="10348"/>
                    <a:pt x="6933" y="10271"/>
                  </a:cubicBezTo>
                  <a:cubicBezTo>
                    <a:pt x="6670" y="10131"/>
                    <a:pt x="6391" y="9976"/>
                    <a:pt x="6142" y="9805"/>
                  </a:cubicBezTo>
                  <a:cubicBezTo>
                    <a:pt x="5832" y="9557"/>
                    <a:pt x="5538" y="9262"/>
                    <a:pt x="5289" y="8952"/>
                  </a:cubicBezTo>
                  <a:cubicBezTo>
                    <a:pt x="4979" y="8534"/>
                    <a:pt x="4716" y="8068"/>
                    <a:pt x="4498" y="7572"/>
                  </a:cubicBezTo>
                  <a:cubicBezTo>
                    <a:pt x="4204" y="6827"/>
                    <a:pt x="4033" y="6052"/>
                    <a:pt x="3894" y="5245"/>
                  </a:cubicBezTo>
                  <a:cubicBezTo>
                    <a:pt x="3754" y="4113"/>
                    <a:pt x="3785" y="2981"/>
                    <a:pt x="3707" y="1833"/>
                  </a:cubicBezTo>
                  <a:cubicBezTo>
                    <a:pt x="3661" y="1353"/>
                    <a:pt x="3521" y="903"/>
                    <a:pt x="3165" y="546"/>
                  </a:cubicBezTo>
                  <a:cubicBezTo>
                    <a:pt x="2871" y="253"/>
                    <a:pt x="2383" y="1"/>
                    <a:pt x="1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9"/>
            <p:cNvSpPr/>
            <p:nvPr/>
          </p:nvSpPr>
          <p:spPr>
            <a:xfrm>
              <a:off x="2363525" y="1636725"/>
              <a:ext cx="222975" cy="292050"/>
            </a:xfrm>
            <a:custGeom>
              <a:avLst/>
              <a:gdLst/>
              <a:ahLst/>
              <a:cxnLst/>
              <a:rect l="l" t="t" r="r" b="b"/>
              <a:pathLst>
                <a:path w="8919" h="11682" extrusionOk="0">
                  <a:moveTo>
                    <a:pt x="3826" y="8885"/>
                  </a:moveTo>
                  <a:lnTo>
                    <a:pt x="3826" y="8885"/>
                  </a:lnTo>
                  <a:cubicBezTo>
                    <a:pt x="3841" y="9015"/>
                    <a:pt x="3859" y="9144"/>
                    <a:pt x="3878" y="9274"/>
                  </a:cubicBezTo>
                  <a:lnTo>
                    <a:pt x="3826" y="8885"/>
                  </a:lnTo>
                  <a:close/>
                  <a:moveTo>
                    <a:pt x="6575" y="0"/>
                  </a:moveTo>
                  <a:cubicBezTo>
                    <a:pt x="5727" y="0"/>
                    <a:pt x="4905" y="251"/>
                    <a:pt x="4126" y="588"/>
                  </a:cubicBezTo>
                  <a:cubicBezTo>
                    <a:pt x="3351" y="930"/>
                    <a:pt x="2622" y="1488"/>
                    <a:pt x="2032" y="2093"/>
                  </a:cubicBezTo>
                  <a:cubicBezTo>
                    <a:pt x="636" y="3628"/>
                    <a:pt x="0" y="5691"/>
                    <a:pt x="140" y="7738"/>
                  </a:cubicBezTo>
                  <a:cubicBezTo>
                    <a:pt x="171" y="8359"/>
                    <a:pt x="264" y="8964"/>
                    <a:pt x="450" y="9568"/>
                  </a:cubicBezTo>
                  <a:cubicBezTo>
                    <a:pt x="559" y="9910"/>
                    <a:pt x="698" y="10266"/>
                    <a:pt x="916" y="10577"/>
                  </a:cubicBezTo>
                  <a:cubicBezTo>
                    <a:pt x="1086" y="10871"/>
                    <a:pt x="1288" y="11088"/>
                    <a:pt x="1567" y="11290"/>
                  </a:cubicBezTo>
                  <a:cubicBezTo>
                    <a:pt x="1636" y="11330"/>
                    <a:pt x="1769" y="11426"/>
                    <a:pt x="1775" y="11426"/>
                  </a:cubicBezTo>
                  <a:cubicBezTo>
                    <a:pt x="1778" y="11426"/>
                    <a:pt x="1753" y="11405"/>
                    <a:pt x="1680" y="11347"/>
                  </a:cubicBezTo>
                  <a:lnTo>
                    <a:pt x="1680" y="11347"/>
                  </a:lnTo>
                  <a:cubicBezTo>
                    <a:pt x="1946" y="11553"/>
                    <a:pt x="2237" y="11681"/>
                    <a:pt x="2560" y="11681"/>
                  </a:cubicBezTo>
                  <a:cubicBezTo>
                    <a:pt x="2655" y="11681"/>
                    <a:pt x="2753" y="11670"/>
                    <a:pt x="2854" y="11647"/>
                  </a:cubicBezTo>
                  <a:cubicBezTo>
                    <a:pt x="3242" y="11538"/>
                    <a:pt x="3661" y="11181"/>
                    <a:pt x="3723" y="10763"/>
                  </a:cubicBezTo>
                  <a:cubicBezTo>
                    <a:pt x="3738" y="10670"/>
                    <a:pt x="3754" y="10592"/>
                    <a:pt x="3800" y="10515"/>
                  </a:cubicBezTo>
                  <a:cubicBezTo>
                    <a:pt x="3878" y="10297"/>
                    <a:pt x="3893" y="10096"/>
                    <a:pt x="3893" y="9863"/>
                  </a:cubicBezTo>
                  <a:cubicBezTo>
                    <a:pt x="3893" y="9506"/>
                    <a:pt x="3862" y="9181"/>
                    <a:pt x="3816" y="8809"/>
                  </a:cubicBezTo>
                  <a:lnTo>
                    <a:pt x="3816" y="8809"/>
                  </a:lnTo>
                  <a:lnTo>
                    <a:pt x="3826" y="8885"/>
                  </a:lnTo>
                  <a:lnTo>
                    <a:pt x="3826" y="8885"/>
                  </a:lnTo>
                  <a:cubicBezTo>
                    <a:pt x="3742" y="8173"/>
                    <a:pt x="3714" y="7451"/>
                    <a:pt x="3754" y="6730"/>
                  </a:cubicBezTo>
                  <a:cubicBezTo>
                    <a:pt x="3816" y="6342"/>
                    <a:pt x="3940" y="5970"/>
                    <a:pt x="4048" y="5614"/>
                  </a:cubicBezTo>
                  <a:cubicBezTo>
                    <a:pt x="4188" y="5334"/>
                    <a:pt x="4328" y="5086"/>
                    <a:pt x="4498" y="4854"/>
                  </a:cubicBezTo>
                  <a:cubicBezTo>
                    <a:pt x="4700" y="4636"/>
                    <a:pt x="4886" y="4419"/>
                    <a:pt x="5103" y="4249"/>
                  </a:cubicBezTo>
                  <a:cubicBezTo>
                    <a:pt x="5320" y="4094"/>
                    <a:pt x="5522" y="3985"/>
                    <a:pt x="5755" y="3861"/>
                  </a:cubicBezTo>
                  <a:cubicBezTo>
                    <a:pt x="5956" y="3783"/>
                    <a:pt x="6142" y="3752"/>
                    <a:pt x="6359" y="3690"/>
                  </a:cubicBezTo>
                  <a:cubicBezTo>
                    <a:pt x="6456" y="3684"/>
                    <a:pt x="6552" y="3680"/>
                    <a:pt x="6649" y="3680"/>
                  </a:cubicBezTo>
                  <a:cubicBezTo>
                    <a:pt x="6785" y="3680"/>
                    <a:pt x="6921" y="3688"/>
                    <a:pt x="7057" y="3706"/>
                  </a:cubicBezTo>
                  <a:cubicBezTo>
                    <a:pt x="7098" y="3712"/>
                    <a:pt x="7140" y="3714"/>
                    <a:pt x="7182" y="3714"/>
                  </a:cubicBezTo>
                  <a:cubicBezTo>
                    <a:pt x="7606" y="3714"/>
                    <a:pt x="8092" y="3445"/>
                    <a:pt x="8360" y="3163"/>
                  </a:cubicBezTo>
                  <a:cubicBezTo>
                    <a:pt x="8670" y="2853"/>
                    <a:pt x="8919" y="2326"/>
                    <a:pt x="8903" y="1876"/>
                  </a:cubicBezTo>
                  <a:cubicBezTo>
                    <a:pt x="8903" y="1379"/>
                    <a:pt x="8748" y="899"/>
                    <a:pt x="8376" y="573"/>
                  </a:cubicBezTo>
                  <a:lnTo>
                    <a:pt x="8003" y="278"/>
                  </a:lnTo>
                  <a:cubicBezTo>
                    <a:pt x="7724" y="108"/>
                    <a:pt x="7414" y="30"/>
                    <a:pt x="7073" y="30"/>
                  </a:cubicBezTo>
                  <a:cubicBezTo>
                    <a:pt x="6906" y="10"/>
                    <a:pt x="6740" y="0"/>
                    <a:pt x="65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9"/>
            <p:cNvSpPr/>
            <p:nvPr/>
          </p:nvSpPr>
          <p:spPr>
            <a:xfrm>
              <a:off x="2165400" y="1819575"/>
              <a:ext cx="93850" cy="179025"/>
            </a:xfrm>
            <a:custGeom>
              <a:avLst/>
              <a:gdLst/>
              <a:ahLst/>
              <a:cxnLst/>
              <a:rect l="l" t="t" r="r" b="b"/>
              <a:pathLst>
                <a:path w="3754" h="7161" extrusionOk="0">
                  <a:moveTo>
                    <a:pt x="1694" y="1"/>
                  </a:moveTo>
                  <a:cubicBezTo>
                    <a:pt x="1566" y="1"/>
                    <a:pt x="1435" y="22"/>
                    <a:pt x="1303" y="68"/>
                  </a:cubicBezTo>
                  <a:cubicBezTo>
                    <a:pt x="683" y="269"/>
                    <a:pt x="372" y="688"/>
                    <a:pt x="155" y="1277"/>
                  </a:cubicBezTo>
                  <a:cubicBezTo>
                    <a:pt x="62" y="1541"/>
                    <a:pt x="62" y="1882"/>
                    <a:pt x="31" y="2161"/>
                  </a:cubicBezTo>
                  <a:cubicBezTo>
                    <a:pt x="16" y="2549"/>
                    <a:pt x="0" y="2937"/>
                    <a:pt x="16" y="3340"/>
                  </a:cubicBezTo>
                  <a:cubicBezTo>
                    <a:pt x="62" y="4224"/>
                    <a:pt x="217" y="5139"/>
                    <a:pt x="465" y="5992"/>
                  </a:cubicBezTo>
                  <a:cubicBezTo>
                    <a:pt x="574" y="6380"/>
                    <a:pt x="853" y="6737"/>
                    <a:pt x="1194" y="6938"/>
                  </a:cubicBezTo>
                  <a:cubicBezTo>
                    <a:pt x="1434" y="7074"/>
                    <a:pt x="1729" y="7160"/>
                    <a:pt x="2015" y="7160"/>
                  </a:cubicBezTo>
                  <a:cubicBezTo>
                    <a:pt x="2155" y="7160"/>
                    <a:pt x="2292" y="7139"/>
                    <a:pt x="2420" y="7093"/>
                  </a:cubicBezTo>
                  <a:cubicBezTo>
                    <a:pt x="3242" y="6814"/>
                    <a:pt x="3753" y="5977"/>
                    <a:pt x="3521" y="5124"/>
                  </a:cubicBezTo>
                  <a:cubicBezTo>
                    <a:pt x="3397" y="4674"/>
                    <a:pt x="3288" y="4209"/>
                    <a:pt x="3242" y="3759"/>
                  </a:cubicBezTo>
                  <a:cubicBezTo>
                    <a:pt x="3180" y="3325"/>
                    <a:pt x="3133" y="2875"/>
                    <a:pt x="3133" y="2410"/>
                  </a:cubicBezTo>
                  <a:cubicBezTo>
                    <a:pt x="3133" y="2022"/>
                    <a:pt x="3164" y="1665"/>
                    <a:pt x="3102" y="1308"/>
                  </a:cubicBezTo>
                  <a:cubicBezTo>
                    <a:pt x="2984" y="627"/>
                    <a:pt x="2390" y="1"/>
                    <a:pt x="1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9"/>
            <p:cNvSpPr/>
            <p:nvPr/>
          </p:nvSpPr>
          <p:spPr>
            <a:xfrm>
              <a:off x="2229750" y="1566500"/>
              <a:ext cx="201275" cy="132725"/>
            </a:xfrm>
            <a:custGeom>
              <a:avLst/>
              <a:gdLst/>
              <a:ahLst/>
              <a:cxnLst/>
              <a:rect l="l" t="t" r="r" b="b"/>
              <a:pathLst>
                <a:path w="8051" h="5309" extrusionOk="0">
                  <a:moveTo>
                    <a:pt x="3043" y="4463"/>
                  </a:moveTo>
                  <a:cubicBezTo>
                    <a:pt x="3011" y="4501"/>
                    <a:pt x="2979" y="4539"/>
                    <a:pt x="2948" y="4576"/>
                  </a:cubicBezTo>
                  <a:cubicBezTo>
                    <a:pt x="2987" y="4547"/>
                    <a:pt x="3013" y="4505"/>
                    <a:pt x="3043" y="4463"/>
                  </a:cubicBezTo>
                  <a:close/>
                  <a:moveTo>
                    <a:pt x="4026" y="0"/>
                  </a:moveTo>
                  <a:cubicBezTo>
                    <a:pt x="3568" y="0"/>
                    <a:pt x="3112" y="69"/>
                    <a:pt x="2699" y="233"/>
                  </a:cubicBezTo>
                  <a:cubicBezTo>
                    <a:pt x="2141" y="451"/>
                    <a:pt x="1769" y="668"/>
                    <a:pt x="1303" y="1040"/>
                  </a:cubicBezTo>
                  <a:cubicBezTo>
                    <a:pt x="993" y="1288"/>
                    <a:pt x="745" y="1598"/>
                    <a:pt x="513" y="1924"/>
                  </a:cubicBezTo>
                  <a:cubicBezTo>
                    <a:pt x="218" y="2327"/>
                    <a:pt x="1" y="2901"/>
                    <a:pt x="1" y="3413"/>
                  </a:cubicBezTo>
                  <a:cubicBezTo>
                    <a:pt x="1" y="3646"/>
                    <a:pt x="47" y="3909"/>
                    <a:pt x="78" y="4142"/>
                  </a:cubicBezTo>
                  <a:cubicBezTo>
                    <a:pt x="233" y="4809"/>
                    <a:pt x="869" y="5243"/>
                    <a:pt x="1536" y="5305"/>
                  </a:cubicBezTo>
                  <a:cubicBezTo>
                    <a:pt x="1567" y="5307"/>
                    <a:pt x="1597" y="5308"/>
                    <a:pt x="1627" y="5308"/>
                  </a:cubicBezTo>
                  <a:cubicBezTo>
                    <a:pt x="2231" y="5308"/>
                    <a:pt x="2685" y="4894"/>
                    <a:pt x="3046" y="4460"/>
                  </a:cubicBezTo>
                  <a:lnTo>
                    <a:pt x="3046" y="4460"/>
                  </a:lnTo>
                  <a:cubicBezTo>
                    <a:pt x="3045" y="4461"/>
                    <a:pt x="3044" y="4462"/>
                    <a:pt x="3043" y="4463"/>
                  </a:cubicBezTo>
                  <a:lnTo>
                    <a:pt x="3043" y="4463"/>
                  </a:lnTo>
                  <a:cubicBezTo>
                    <a:pt x="3148" y="4339"/>
                    <a:pt x="3255" y="4211"/>
                    <a:pt x="3354" y="4082"/>
                  </a:cubicBezTo>
                  <a:lnTo>
                    <a:pt x="3354" y="4082"/>
                  </a:lnTo>
                  <a:cubicBezTo>
                    <a:pt x="3428" y="4004"/>
                    <a:pt x="3509" y="3926"/>
                    <a:pt x="3583" y="3863"/>
                  </a:cubicBezTo>
                  <a:cubicBezTo>
                    <a:pt x="3661" y="3801"/>
                    <a:pt x="3739" y="3770"/>
                    <a:pt x="3816" y="3723"/>
                  </a:cubicBezTo>
                  <a:cubicBezTo>
                    <a:pt x="3878" y="3708"/>
                    <a:pt x="3940" y="3692"/>
                    <a:pt x="4002" y="3692"/>
                  </a:cubicBezTo>
                  <a:lnTo>
                    <a:pt x="4204" y="3692"/>
                  </a:lnTo>
                  <a:cubicBezTo>
                    <a:pt x="4281" y="3708"/>
                    <a:pt x="4359" y="3723"/>
                    <a:pt x="4421" y="3754"/>
                  </a:cubicBezTo>
                  <a:cubicBezTo>
                    <a:pt x="4498" y="3785"/>
                    <a:pt x="4561" y="3832"/>
                    <a:pt x="4638" y="3863"/>
                  </a:cubicBezTo>
                  <a:lnTo>
                    <a:pt x="4747" y="3987"/>
                  </a:lnTo>
                  <a:cubicBezTo>
                    <a:pt x="5082" y="4338"/>
                    <a:pt x="5570" y="4516"/>
                    <a:pt x="6057" y="4516"/>
                  </a:cubicBezTo>
                  <a:cubicBezTo>
                    <a:pt x="6539" y="4516"/>
                    <a:pt x="7021" y="4342"/>
                    <a:pt x="7352" y="3987"/>
                  </a:cubicBezTo>
                  <a:cubicBezTo>
                    <a:pt x="8035" y="3211"/>
                    <a:pt x="8050" y="2095"/>
                    <a:pt x="7352" y="1366"/>
                  </a:cubicBezTo>
                  <a:cubicBezTo>
                    <a:pt x="6794" y="776"/>
                    <a:pt x="6018" y="311"/>
                    <a:pt x="5212" y="140"/>
                  </a:cubicBezTo>
                  <a:cubicBezTo>
                    <a:pt x="4834" y="53"/>
                    <a:pt x="4429" y="0"/>
                    <a:pt x="4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9"/>
            <p:cNvSpPr/>
            <p:nvPr/>
          </p:nvSpPr>
          <p:spPr>
            <a:xfrm>
              <a:off x="2225100" y="1431675"/>
              <a:ext cx="301300" cy="174775"/>
            </a:xfrm>
            <a:custGeom>
              <a:avLst/>
              <a:gdLst/>
              <a:ahLst/>
              <a:cxnLst/>
              <a:rect l="l" t="t" r="r" b="b"/>
              <a:pathLst>
                <a:path w="12052" h="6991" extrusionOk="0">
                  <a:moveTo>
                    <a:pt x="5991" y="1"/>
                  </a:moveTo>
                  <a:cubicBezTo>
                    <a:pt x="5734" y="1"/>
                    <a:pt x="5478" y="15"/>
                    <a:pt x="5227" y="43"/>
                  </a:cubicBezTo>
                  <a:cubicBezTo>
                    <a:pt x="4669" y="105"/>
                    <a:pt x="4111" y="198"/>
                    <a:pt x="3568" y="353"/>
                  </a:cubicBezTo>
                  <a:cubicBezTo>
                    <a:pt x="3071" y="493"/>
                    <a:pt x="2560" y="663"/>
                    <a:pt x="2110" y="912"/>
                  </a:cubicBezTo>
                  <a:cubicBezTo>
                    <a:pt x="1583" y="1206"/>
                    <a:pt x="1117" y="1610"/>
                    <a:pt x="745" y="2090"/>
                  </a:cubicBezTo>
                  <a:cubicBezTo>
                    <a:pt x="187" y="2819"/>
                    <a:pt x="1" y="4293"/>
                    <a:pt x="1117" y="4618"/>
                  </a:cubicBezTo>
                  <a:cubicBezTo>
                    <a:pt x="1254" y="4659"/>
                    <a:pt x="1390" y="4677"/>
                    <a:pt x="1526" y="4677"/>
                  </a:cubicBezTo>
                  <a:cubicBezTo>
                    <a:pt x="2008" y="4677"/>
                    <a:pt x="2481" y="4455"/>
                    <a:pt x="2916" y="4262"/>
                  </a:cubicBezTo>
                  <a:cubicBezTo>
                    <a:pt x="3568" y="3998"/>
                    <a:pt x="4219" y="3796"/>
                    <a:pt x="4902" y="3672"/>
                  </a:cubicBezTo>
                  <a:cubicBezTo>
                    <a:pt x="5126" y="3657"/>
                    <a:pt x="5348" y="3649"/>
                    <a:pt x="5569" y="3649"/>
                  </a:cubicBezTo>
                  <a:cubicBezTo>
                    <a:pt x="5790" y="3649"/>
                    <a:pt x="6011" y="3657"/>
                    <a:pt x="6235" y="3672"/>
                  </a:cubicBezTo>
                  <a:cubicBezTo>
                    <a:pt x="6530" y="3734"/>
                    <a:pt x="6825" y="3812"/>
                    <a:pt x="7104" y="3905"/>
                  </a:cubicBezTo>
                  <a:cubicBezTo>
                    <a:pt x="7306" y="3998"/>
                    <a:pt x="7476" y="4107"/>
                    <a:pt x="7647" y="4215"/>
                  </a:cubicBezTo>
                  <a:cubicBezTo>
                    <a:pt x="7802" y="4355"/>
                    <a:pt x="7941" y="4494"/>
                    <a:pt x="8066" y="4618"/>
                  </a:cubicBezTo>
                  <a:cubicBezTo>
                    <a:pt x="8143" y="4758"/>
                    <a:pt x="8236" y="4898"/>
                    <a:pt x="8298" y="5037"/>
                  </a:cubicBezTo>
                  <a:cubicBezTo>
                    <a:pt x="8376" y="5223"/>
                    <a:pt x="8407" y="5440"/>
                    <a:pt x="8453" y="5658"/>
                  </a:cubicBezTo>
                  <a:cubicBezTo>
                    <a:pt x="8500" y="6076"/>
                    <a:pt x="8934" y="6542"/>
                    <a:pt x="9275" y="6743"/>
                  </a:cubicBezTo>
                  <a:cubicBezTo>
                    <a:pt x="9532" y="6897"/>
                    <a:pt x="9878" y="6990"/>
                    <a:pt x="10203" y="6990"/>
                  </a:cubicBezTo>
                  <a:cubicBezTo>
                    <a:pt x="10369" y="6990"/>
                    <a:pt x="10530" y="6966"/>
                    <a:pt x="10671" y="6914"/>
                  </a:cubicBezTo>
                  <a:cubicBezTo>
                    <a:pt x="11121" y="6774"/>
                    <a:pt x="11555" y="6511"/>
                    <a:pt x="11757" y="6076"/>
                  </a:cubicBezTo>
                  <a:cubicBezTo>
                    <a:pt x="11819" y="5937"/>
                    <a:pt x="11881" y="5782"/>
                    <a:pt x="11943" y="5658"/>
                  </a:cubicBezTo>
                  <a:cubicBezTo>
                    <a:pt x="12052" y="5316"/>
                    <a:pt x="12052" y="5006"/>
                    <a:pt x="11958" y="4680"/>
                  </a:cubicBezTo>
                  <a:cubicBezTo>
                    <a:pt x="11819" y="3688"/>
                    <a:pt x="11292" y="2819"/>
                    <a:pt x="10656" y="2059"/>
                  </a:cubicBezTo>
                  <a:cubicBezTo>
                    <a:pt x="10004" y="1284"/>
                    <a:pt x="9105" y="772"/>
                    <a:pt x="8174" y="400"/>
                  </a:cubicBezTo>
                  <a:cubicBezTo>
                    <a:pt x="7494" y="123"/>
                    <a:pt x="6736" y="1"/>
                    <a:pt x="59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9"/>
            <p:cNvSpPr/>
            <p:nvPr/>
          </p:nvSpPr>
          <p:spPr>
            <a:xfrm>
              <a:off x="2553900" y="1428675"/>
              <a:ext cx="197775" cy="198250"/>
            </a:xfrm>
            <a:custGeom>
              <a:avLst/>
              <a:gdLst/>
              <a:ahLst/>
              <a:cxnLst/>
              <a:rect l="l" t="t" r="r" b="b"/>
              <a:pathLst>
                <a:path w="7911" h="7930" extrusionOk="0">
                  <a:moveTo>
                    <a:pt x="5903" y="1"/>
                  </a:moveTo>
                  <a:cubicBezTo>
                    <a:pt x="5509" y="1"/>
                    <a:pt x="5107" y="73"/>
                    <a:pt x="4731" y="132"/>
                  </a:cubicBezTo>
                  <a:cubicBezTo>
                    <a:pt x="4405" y="194"/>
                    <a:pt x="4080" y="287"/>
                    <a:pt x="3770" y="396"/>
                  </a:cubicBezTo>
                  <a:cubicBezTo>
                    <a:pt x="2917" y="752"/>
                    <a:pt x="2094" y="1218"/>
                    <a:pt x="1505" y="1931"/>
                  </a:cubicBezTo>
                  <a:cubicBezTo>
                    <a:pt x="900" y="2645"/>
                    <a:pt x="435" y="3467"/>
                    <a:pt x="202" y="4382"/>
                  </a:cubicBezTo>
                  <a:cubicBezTo>
                    <a:pt x="125" y="4661"/>
                    <a:pt x="78" y="4971"/>
                    <a:pt x="47" y="5281"/>
                  </a:cubicBezTo>
                  <a:cubicBezTo>
                    <a:pt x="1" y="5591"/>
                    <a:pt x="63" y="5886"/>
                    <a:pt x="125" y="6181"/>
                  </a:cubicBezTo>
                  <a:cubicBezTo>
                    <a:pt x="140" y="6351"/>
                    <a:pt x="202" y="6491"/>
                    <a:pt x="280" y="6646"/>
                  </a:cubicBezTo>
                  <a:cubicBezTo>
                    <a:pt x="357" y="6817"/>
                    <a:pt x="388" y="6987"/>
                    <a:pt x="497" y="7142"/>
                  </a:cubicBezTo>
                  <a:cubicBezTo>
                    <a:pt x="699" y="7499"/>
                    <a:pt x="1009" y="7732"/>
                    <a:pt x="1381" y="7840"/>
                  </a:cubicBezTo>
                  <a:cubicBezTo>
                    <a:pt x="1545" y="7899"/>
                    <a:pt x="1718" y="7929"/>
                    <a:pt x="1890" y="7929"/>
                  </a:cubicBezTo>
                  <a:cubicBezTo>
                    <a:pt x="2303" y="7929"/>
                    <a:pt x="2706" y="7757"/>
                    <a:pt x="2948" y="7406"/>
                  </a:cubicBezTo>
                  <a:cubicBezTo>
                    <a:pt x="3475" y="6786"/>
                    <a:pt x="3521" y="5809"/>
                    <a:pt x="3770" y="5033"/>
                  </a:cubicBezTo>
                  <a:cubicBezTo>
                    <a:pt x="3847" y="4878"/>
                    <a:pt x="3940" y="4723"/>
                    <a:pt x="4033" y="4583"/>
                  </a:cubicBezTo>
                  <a:cubicBezTo>
                    <a:pt x="4188" y="4413"/>
                    <a:pt x="4343" y="4258"/>
                    <a:pt x="4530" y="4102"/>
                  </a:cubicBezTo>
                  <a:cubicBezTo>
                    <a:pt x="4685" y="4009"/>
                    <a:pt x="4855" y="3916"/>
                    <a:pt x="5010" y="3808"/>
                  </a:cubicBezTo>
                  <a:cubicBezTo>
                    <a:pt x="5196" y="3761"/>
                    <a:pt x="5398" y="3699"/>
                    <a:pt x="5584" y="3653"/>
                  </a:cubicBezTo>
                  <a:cubicBezTo>
                    <a:pt x="5925" y="3637"/>
                    <a:pt x="6236" y="3637"/>
                    <a:pt x="6561" y="3560"/>
                  </a:cubicBezTo>
                  <a:cubicBezTo>
                    <a:pt x="6949" y="3482"/>
                    <a:pt x="7275" y="3218"/>
                    <a:pt x="7507" y="2908"/>
                  </a:cubicBezTo>
                  <a:cubicBezTo>
                    <a:pt x="7740" y="2598"/>
                    <a:pt x="7911" y="2210"/>
                    <a:pt x="7895" y="1792"/>
                  </a:cubicBezTo>
                  <a:cubicBezTo>
                    <a:pt x="7864" y="1016"/>
                    <a:pt x="7352" y="318"/>
                    <a:pt x="6561" y="85"/>
                  </a:cubicBezTo>
                  <a:cubicBezTo>
                    <a:pt x="6348" y="24"/>
                    <a:pt x="6127" y="1"/>
                    <a:pt x="5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9"/>
            <p:cNvSpPr/>
            <p:nvPr/>
          </p:nvSpPr>
          <p:spPr>
            <a:xfrm>
              <a:off x="2208050" y="1315025"/>
              <a:ext cx="129900" cy="128475"/>
            </a:xfrm>
            <a:custGeom>
              <a:avLst/>
              <a:gdLst/>
              <a:ahLst/>
              <a:cxnLst/>
              <a:rect l="l" t="t" r="r" b="b"/>
              <a:pathLst>
                <a:path w="5196" h="5139" extrusionOk="0">
                  <a:moveTo>
                    <a:pt x="2954" y="1"/>
                  </a:moveTo>
                  <a:cubicBezTo>
                    <a:pt x="2901" y="1"/>
                    <a:pt x="2847" y="3"/>
                    <a:pt x="2792" y="10"/>
                  </a:cubicBezTo>
                  <a:cubicBezTo>
                    <a:pt x="2404" y="41"/>
                    <a:pt x="2001" y="103"/>
                    <a:pt x="1660" y="335"/>
                  </a:cubicBezTo>
                  <a:cubicBezTo>
                    <a:pt x="1567" y="413"/>
                    <a:pt x="1396" y="521"/>
                    <a:pt x="1272" y="646"/>
                  </a:cubicBezTo>
                  <a:cubicBezTo>
                    <a:pt x="1256" y="661"/>
                    <a:pt x="1241" y="661"/>
                    <a:pt x="1210" y="677"/>
                  </a:cubicBezTo>
                  <a:cubicBezTo>
                    <a:pt x="1024" y="801"/>
                    <a:pt x="853" y="925"/>
                    <a:pt x="667" y="1080"/>
                  </a:cubicBezTo>
                  <a:cubicBezTo>
                    <a:pt x="388" y="1343"/>
                    <a:pt x="202" y="1685"/>
                    <a:pt x="93" y="2041"/>
                  </a:cubicBezTo>
                  <a:cubicBezTo>
                    <a:pt x="16" y="2243"/>
                    <a:pt x="0" y="2507"/>
                    <a:pt x="0" y="2708"/>
                  </a:cubicBezTo>
                  <a:lnTo>
                    <a:pt x="0" y="2848"/>
                  </a:lnTo>
                  <a:cubicBezTo>
                    <a:pt x="16" y="3050"/>
                    <a:pt x="16" y="3251"/>
                    <a:pt x="93" y="3437"/>
                  </a:cubicBezTo>
                  <a:cubicBezTo>
                    <a:pt x="171" y="3639"/>
                    <a:pt x="248" y="3856"/>
                    <a:pt x="388" y="4058"/>
                  </a:cubicBezTo>
                  <a:cubicBezTo>
                    <a:pt x="621" y="4383"/>
                    <a:pt x="822" y="4631"/>
                    <a:pt x="1179" y="4833"/>
                  </a:cubicBezTo>
                  <a:cubicBezTo>
                    <a:pt x="1540" y="5038"/>
                    <a:pt x="1944" y="5139"/>
                    <a:pt x="2353" y="5139"/>
                  </a:cubicBezTo>
                  <a:cubicBezTo>
                    <a:pt x="2593" y="5139"/>
                    <a:pt x="2835" y="5104"/>
                    <a:pt x="3071" y="5035"/>
                  </a:cubicBezTo>
                  <a:cubicBezTo>
                    <a:pt x="4033" y="4771"/>
                    <a:pt x="4839" y="4011"/>
                    <a:pt x="5087" y="3065"/>
                  </a:cubicBezTo>
                  <a:cubicBezTo>
                    <a:pt x="5149" y="2832"/>
                    <a:pt x="5196" y="2600"/>
                    <a:pt x="5196" y="2367"/>
                  </a:cubicBezTo>
                  <a:cubicBezTo>
                    <a:pt x="5149" y="1917"/>
                    <a:pt x="5072" y="1654"/>
                    <a:pt x="4886" y="1250"/>
                  </a:cubicBezTo>
                  <a:cubicBezTo>
                    <a:pt x="4793" y="1049"/>
                    <a:pt x="4638" y="863"/>
                    <a:pt x="4482" y="708"/>
                  </a:cubicBezTo>
                  <a:cubicBezTo>
                    <a:pt x="4327" y="521"/>
                    <a:pt x="4126" y="366"/>
                    <a:pt x="3909" y="273"/>
                  </a:cubicBezTo>
                  <a:cubicBezTo>
                    <a:pt x="3599" y="125"/>
                    <a:pt x="3301" y="1"/>
                    <a:pt x="2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9"/>
            <p:cNvSpPr/>
            <p:nvPr/>
          </p:nvSpPr>
          <p:spPr>
            <a:xfrm>
              <a:off x="2234025" y="1190300"/>
              <a:ext cx="221025" cy="219525"/>
            </a:xfrm>
            <a:custGeom>
              <a:avLst/>
              <a:gdLst/>
              <a:ahLst/>
              <a:cxnLst/>
              <a:rect l="l" t="t" r="r" b="b"/>
              <a:pathLst>
                <a:path w="8841" h="8781" extrusionOk="0">
                  <a:moveTo>
                    <a:pt x="3445" y="1"/>
                  </a:moveTo>
                  <a:cubicBezTo>
                    <a:pt x="3288" y="1"/>
                    <a:pt x="3133" y="12"/>
                    <a:pt x="2978" y="36"/>
                  </a:cubicBezTo>
                  <a:cubicBezTo>
                    <a:pt x="2358" y="113"/>
                    <a:pt x="1737" y="237"/>
                    <a:pt x="1210" y="625"/>
                  </a:cubicBezTo>
                  <a:cubicBezTo>
                    <a:pt x="884" y="889"/>
                    <a:pt x="543" y="1121"/>
                    <a:pt x="357" y="1509"/>
                  </a:cubicBezTo>
                  <a:cubicBezTo>
                    <a:pt x="186" y="1850"/>
                    <a:pt x="78" y="2145"/>
                    <a:pt x="47" y="2533"/>
                  </a:cubicBezTo>
                  <a:cubicBezTo>
                    <a:pt x="0" y="2827"/>
                    <a:pt x="202" y="3246"/>
                    <a:pt x="435" y="3448"/>
                  </a:cubicBezTo>
                  <a:cubicBezTo>
                    <a:pt x="683" y="3665"/>
                    <a:pt x="993" y="3804"/>
                    <a:pt x="1350" y="3835"/>
                  </a:cubicBezTo>
                  <a:cubicBezTo>
                    <a:pt x="1784" y="3835"/>
                    <a:pt x="2234" y="3711"/>
                    <a:pt x="2683" y="3649"/>
                  </a:cubicBezTo>
                  <a:lnTo>
                    <a:pt x="2683" y="3649"/>
                  </a:lnTo>
                  <a:lnTo>
                    <a:pt x="2481" y="3676"/>
                  </a:lnTo>
                  <a:lnTo>
                    <a:pt x="2481" y="3676"/>
                  </a:lnTo>
                  <a:cubicBezTo>
                    <a:pt x="2595" y="3657"/>
                    <a:pt x="2711" y="3635"/>
                    <a:pt x="2823" y="3618"/>
                  </a:cubicBezTo>
                  <a:cubicBezTo>
                    <a:pt x="2994" y="3608"/>
                    <a:pt x="3173" y="3589"/>
                    <a:pt x="3359" y="3589"/>
                  </a:cubicBezTo>
                  <a:cubicBezTo>
                    <a:pt x="3442" y="3589"/>
                    <a:pt x="3527" y="3593"/>
                    <a:pt x="3614" y="3603"/>
                  </a:cubicBezTo>
                  <a:cubicBezTo>
                    <a:pt x="3769" y="3634"/>
                    <a:pt x="3909" y="3680"/>
                    <a:pt x="4033" y="3711"/>
                  </a:cubicBezTo>
                  <a:cubicBezTo>
                    <a:pt x="4157" y="3773"/>
                    <a:pt x="4250" y="3835"/>
                    <a:pt x="4374" y="3913"/>
                  </a:cubicBezTo>
                  <a:lnTo>
                    <a:pt x="4653" y="4192"/>
                  </a:lnTo>
                  <a:cubicBezTo>
                    <a:pt x="4777" y="4347"/>
                    <a:pt x="4870" y="4533"/>
                    <a:pt x="4948" y="4704"/>
                  </a:cubicBezTo>
                  <a:cubicBezTo>
                    <a:pt x="5025" y="4937"/>
                    <a:pt x="5087" y="5169"/>
                    <a:pt x="5149" y="5402"/>
                  </a:cubicBezTo>
                  <a:cubicBezTo>
                    <a:pt x="5165" y="5666"/>
                    <a:pt x="5165" y="5945"/>
                    <a:pt x="5149" y="6193"/>
                  </a:cubicBezTo>
                  <a:cubicBezTo>
                    <a:pt x="5118" y="6301"/>
                    <a:pt x="5103" y="6410"/>
                    <a:pt x="5056" y="6503"/>
                  </a:cubicBezTo>
                  <a:cubicBezTo>
                    <a:pt x="4948" y="6968"/>
                    <a:pt x="5010" y="7496"/>
                    <a:pt x="5243" y="7899"/>
                  </a:cubicBezTo>
                  <a:cubicBezTo>
                    <a:pt x="5444" y="8287"/>
                    <a:pt x="5894" y="8628"/>
                    <a:pt x="6328" y="8736"/>
                  </a:cubicBezTo>
                  <a:cubicBezTo>
                    <a:pt x="6468" y="8766"/>
                    <a:pt x="6609" y="8781"/>
                    <a:pt x="6750" y="8781"/>
                  </a:cubicBezTo>
                  <a:cubicBezTo>
                    <a:pt x="7560" y="8781"/>
                    <a:pt x="8339" y="8295"/>
                    <a:pt x="8577" y="7449"/>
                  </a:cubicBezTo>
                  <a:cubicBezTo>
                    <a:pt x="8841" y="6550"/>
                    <a:pt x="8841" y="5572"/>
                    <a:pt x="8686" y="4580"/>
                  </a:cubicBezTo>
                  <a:cubicBezTo>
                    <a:pt x="8639" y="4239"/>
                    <a:pt x="8531" y="3882"/>
                    <a:pt x="8422" y="3556"/>
                  </a:cubicBezTo>
                  <a:cubicBezTo>
                    <a:pt x="8251" y="3106"/>
                    <a:pt x="8050" y="2672"/>
                    <a:pt x="7755" y="2284"/>
                  </a:cubicBezTo>
                  <a:cubicBezTo>
                    <a:pt x="7476" y="1897"/>
                    <a:pt x="7181" y="1524"/>
                    <a:pt x="6809" y="1230"/>
                  </a:cubicBezTo>
                  <a:cubicBezTo>
                    <a:pt x="6313" y="842"/>
                    <a:pt x="5863" y="594"/>
                    <a:pt x="5274" y="346"/>
                  </a:cubicBezTo>
                  <a:cubicBezTo>
                    <a:pt x="4839" y="160"/>
                    <a:pt x="4390" y="82"/>
                    <a:pt x="3924" y="36"/>
                  </a:cubicBezTo>
                  <a:cubicBezTo>
                    <a:pt x="3761" y="12"/>
                    <a:pt x="3602" y="1"/>
                    <a:pt x="3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9"/>
            <p:cNvSpPr/>
            <p:nvPr/>
          </p:nvSpPr>
          <p:spPr>
            <a:xfrm>
              <a:off x="2464725" y="1225225"/>
              <a:ext cx="280750" cy="239400"/>
            </a:xfrm>
            <a:custGeom>
              <a:avLst/>
              <a:gdLst/>
              <a:ahLst/>
              <a:cxnLst/>
              <a:rect l="l" t="t" r="r" b="b"/>
              <a:pathLst>
                <a:path w="11230" h="9576" extrusionOk="0">
                  <a:moveTo>
                    <a:pt x="6042" y="1"/>
                  </a:moveTo>
                  <a:cubicBezTo>
                    <a:pt x="5388" y="1"/>
                    <a:pt x="4752" y="145"/>
                    <a:pt x="4157" y="453"/>
                  </a:cubicBezTo>
                  <a:cubicBezTo>
                    <a:pt x="3258" y="903"/>
                    <a:pt x="2544" y="1834"/>
                    <a:pt x="2389" y="2826"/>
                  </a:cubicBezTo>
                  <a:cubicBezTo>
                    <a:pt x="2265" y="3540"/>
                    <a:pt x="2311" y="4191"/>
                    <a:pt x="2467" y="4889"/>
                  </a:cubicBezTo>
                  <a:cubicBezTo>
                    <a:pt x="2544" y="5261"/>
                    <a:pt x="2637" y="5602"/>
                    <a:pt x="2715" y="5975"/>
                  </a:cubicBezTo>
                  <a:lnTo>
                    <a:pt x="2715" y="6021"/>
                  </a:lnTo>
                  <a:cubicBezTo>
                    <a:pt x="2529" y="5944"/>
                    <a:pt x="2343" y="5835"/>
                    <a:pt x="2156" y="5758"/>
                  </a:cubicBezTo>
                  <a:lnTo>
                    <a:pt x="2156" y="5758"/>
                  </a:lnTo>
                  <a:lnTo>
                    <a:pt x="2529" y="5913"/>
                  </a:lnTo>
                  <a:cubicBezTo>
                    <a:pt x="2342" y="5835"/>
                    <a:pt x="2172" y="5757"/>
                    <a:pt x="2017" y="5680"/>
                  </a:cubicBezTo>
                  <a:cubicBezTo>
                    <a:pt x="1769" y="5571"/>
                    <a:pt x="1567" y="5494"/>
                    <a:pt x="1288" y="5478"/>
                  </a:cubicBezTo>
                  <a:cubicBezTo>
                    <a:pt x="1226" y="5478"/>
                    <a:pt x="1148" y="5463"/>
                    <a:pt x="1086" y="5463"/>
                  </a:cubicBezTo>
                  <a:cubicBezTo>
                    <a:pt x="1056" y="5460"/>
                    <a:pt x="1026" y="5458"/>
                    <a:pt x="997" y="5458"/>
                  </a:cubicBezTo>
                  <a:cubicBezTo>
                    <a:pt x="443" y="5458"/>
                    <a:pt x="91" y="6001"/>
                    <a:pt x="47" y="6502"/>
                  </a:cubicBezTo>
                  <a:cubicBezTo>
                    <a:pt x="0" y="7045"/>
                    <a:pt x="202" y="7557"/>
                    <a:pt x="466" y="8022"/>
                  </a:cubicBezTo>
                  <a:cubicBezTo>
                    <a:pt x="745" y="8503"/>
                    <a:pt x="1210" y="8921"/>
                    <a:pt x="1691" y="9201"/>
                  </a:cubicBezTo>
                  <a:cubicBezTo>
                    <a:pt x="2145" y="9452"/>
                    <a:pt x="2658" y="9575"/>
                    <a:pt x="3169" y="9575"/>
                  </a:cubicBezTo>
                  <a:cubicBezTo>
                    <a:pt x="3949" y="9575"/>
                    <a:pt x="4727" y="9288"/>
                    <a:pt x="5289" y="8735"/>
                  </a:cubicBezTo>
                  <a:cubicBezTo>
                    <a:pt x="5987" y="8053"/>
                    <a:pt x="6282" y="7045"/>
                    <a:pt x="6282" y="6099"/>
                  </a:cubicBezTo>
                  <a:cubicBezTo>
                    <a:pt x="6282" y="5339"/>
                    <a:pt x="6034" y="4625"/>
                    <a:pt x="5894" y="3865"/>
                  </a:cubicBezTo>
                  <a:lnTo>
                    <a:pt x="5894" y="3633"/>
                  </a:lnTo>
                  <a:cubicBezTo>
                    <a:pt x="5910" y="3633"/>
                    <a:pt x="5941" y="3633"/>
                    <a:pt x="5956" y="3617"/>
                  </a:cubicBezTo>
                  <a:lnTo>
                    <a:pt x="6127" y="3617"/>
                  </a:lnTo>
                  <a:cubicBezTo>
                    <a:pt x="6204" y="3633"/>
                    <a:pt x="6266" y="3648"/>
                    <a:pt x="6344" y="3679"/>
                  </a:cubicBezTo>
                  <a:cubicBezTo>
                    <a:pt x="6421" y="3710"/>
                    <a:pt x="6499" y="3772"/>
                    <a:pt x="6577" y="3803"/>
                  </a:cubicBezTo>
                  <a:cubicBezTo>
                    <a:pt x="6732" y="3943"/>
                    <a:pt x="6871" y="4082"/>
                    <a:pt x="6980" y="4222"/>
                  </a:cubicBezTo>
                  <a:cubicBezTo>
                    <a:pt x="7259" y="4610"/>
                    <a:pt x="7461" y="5029"/>
                    <a:pt x="7724" y="5416"/>
                  </a:cubicBezTo>
                  <a:cubicBezTo>
                    <a:pt x="7972" y="5788"/>
                    <a:pt x="8345" y="6161"/>
                    <a:pt x="8810" y="6254"/>
                  </a:cubicBezTo>
                  <a:cubicBezTo>
                    <a:pt x="8969" y="6291"/>
                    <a:pt x="9126" y="6310"/>
                    <a:pt x="9282" y="6310"/>
                  </a:cubicBezTo>
                  <a:cubicBezTo>
                    <a:pt x="9520" y="6310"/>
                    <a:pt x="9754" y="6264"/>
                    <a:pt x="9989" y="6161"/>
                  </a:cubicBezTo>
                  <a:cubicBezTo>
                    <a:pt x="10345" y="6006"/>
                    <a:pt x="10687" y="5742"/>
                    <a:pt x="10857" y="5416"/>
                  </a:cubicBezTo>
                  <a:cubicBezTo>
                    <a:pt x="11074" y="4997"/>
                    <a:pt x="11229" y="4424"/>
                    <a:pt x="11059" y="4005"/>
                  </a:cubicBezTo>
                  <a:cubicBezTo>
                    <a:pt x="10687" y="3090"/>
                    <a:pt x="10128" y="2237"/>
                    <a:pt x="9446" y="1523"/>
                  </a:cubicBezTo>
                  <a:cubicBezTo>
                    <a:pt x="8825" y="856"/>
                    <a:pt x="7972" y="283"/>
                    <a:pt x="7057" y="112"/>
                  </a:cubicBezTo>
                  <a:cubicBezTo>
                    <a:pt x="6716" y="38"/>
                    <a:pt x="6377" y="1"/>
                    <a:pt x="6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9"/>
            <p:cNvSpPr/>
            <p:nvPr/>
          </p:nvSpPr>
          <p:spPr>
            <a:xfrm>
              <a:off x="2439525" y="1075575"/>
              <a:ext cx="391525" cy="189000"/>
            </a:xfrm>
            <a:custGeom>
              <a:avLst/>
              <a:gdLst/>
              <a:ahLst/>
              <a:cxnLst/>
              <a:rect l="l" t="t" r="r" b="b"/>
              <a:pathLst>
                <a:path w="15661" h="7560" extrusionOk="0">
                  <a:moveTo>
                    <a:pt x="3141" y="5350"/>
                  </a:moveTo>
                  <a:lnTo>
                    <a:pt x="3025" y="5493"/>
                  </a:lnTo>
                  <a:cubicBezTo>
                    <a:pt x="3063" y="5445"/>
                    <a:pt x="3101" y="5397"/>
                    <a:pt x="3141" y="5350"/>
                  </a:cubicBezTo>
                  <a:close/>
                  <a:moveTo>
                    <a:pt x="6870" y="1"/>
                  </a:moveTo>
                  <a:cubicBezTo>
                    <a:pt x="6684" y="1"/>
                    <a:pt x="6498" y="7"/>
                    <a:pt x="6313" y="18"/>
                  </a:cubicBezTo>
                  <a:cubicBezTo>
                    <a:pt x="4700" y="142"/>
                    <a:pt x="3102" y="608"/>
                    <a:pt x="1846" y="1647"/>
                  </a:cubicBezTo>
                  <a:cubicBezTo>
                    <a:pt x="1613" y="1848"/>
                    <a:pt x="1396" y="2065"/>
                    <a:pt x="1210" y="2314"/>
                  </a:cubicBezTo>
                  <a:cubicBezTo>
                    <a:pt x="838" y="2779"/>
                    <a:pt x="605" y="3182"/>
                    <a:pt x="388" y="3725"/>
                  </a:cubicBezTo>
                  <a:cubicBezTo>
                    <a:pt x="47" y="4578"/>
                    <a:pt x="0" y="5726"/>
                    <a:pt x="698" y="6408"/>
                  </a:cubicBezTo>
                  <a:cubicBezTo>
                    <a:pt x="911" y="6603"/>
                    <a:pt x="1168" y="6703"/>
                    <a:pt x="1433" y="6703"/>
                  </a:cubicBezTo>
                  <a:cubicBezTo>
                    <a:pt x="1612" y="6703"/>
                    <a:pt x="1795" y="6657"/>
                    <a:pt x="1970" y="6563"/>
                  </a:cubicBezTo>
                  <a:cubicBezTo>
                    <a:pt x="2094" y="6486"/>
                    <a:pt x="2218" y="6408"/>
                    <a:pt x="2327" y="6300"/>
                  </a:cubicBezTo>
                  <a:cubicBezTo>
                    <a:pt x="2528" y="6176"/>
                    <a:pt x="2637" y="5974"/>
                    <a:pt x="2777" y="5803"/>
                  </a:cubicBezTo>
                  <a:cubicBezTo>
                    <a:pt x="2906" y="5638"/>
                    <a:pt x="3027" y="5492"/>
                    <a:pt x="3159" y="5329"/>
                  </a:cubicBezTo>
                  <a:lnTo>
                    <a:pt x="3159" y="5329"/>
                  </a:lnTo>
                  <a:cubicBezTo>
                    <a:pt x="3406" y="5036"/>
                    <a:pt x="3685" y="4765"/>
                    <a:pt x="3986" y="4516"/>
                  </a:cubicBezTo>
                  <a:cubicBezTo>
                    <a:pt x="4250" y="4330"/>
                    <a:pt x="4545" y="4159"/>
                    <a:pt x="4824" y="4020"/>
                  </a:cubicBezTo>
                  <a:cubicBezTo>
                    <a:pt x="5196" y="3880"/>
                    <a:pt x="5568" y="3787"/>
                    <a:pt x="5956" y="3725"/>
                  </a:cubicBezTo>
                  <a:cubicBezTo>
                    <a:pt x="6227" y="3694"/>
                    <a:pt x="6499" y="3678"/>
                    <a:pt x="6772" y="3678"/>
                  </a:cubicBezTo>
                  <a:cubicBezTo>
                    <a:pt x="7046" y="3678"/>
                    <a:pt x="7321" y="3694"/>
                    <a:pt x="7600" y="3725"/>
                  </a:cubicBezTo>
                  <a:cubicBezTo>
                    <a:pt x="8205" y="3818"/>
                    <a:pt x="8763" y="3973"/>
                    <a:pt x="9322" y="4190"/>
                  </a:cubicBezTo>
                  <a:cubicBezTo>
                    <a:pt x="9787" y="4407"/>
                    <a:pt x="10237" y="4656"/>
                    <a:pt x="10640" y="4966"/>
                  </a:cubicBezTo>
                  <a:cubicBezTo>
                    <a:pt x="10997" y="5260"/>
                    <a:pt x="11307" y="5571"/>
                    <a:pt x="11602" y="5912"/>
                  </a:cubicBezTo>
                  <a:lnTo>
                    <a:pt x="11834" y="6269"/>
                  </a:lnTo>
                  <a:lnTo>
                    <a:pt x="11881" y="6439"/>
                  </a:lnTo>
                  <a:cubicBezTo>
                    <a:pt x="12098" y="6967"/>
                    <a:pt x="12486" y="7277"/>
                    <a:pt x="13028" y="7463"/>
                  </a:cubicBezTo>
                  <a:cubicBezTo>
                    <a:pt x="13210" y="7529"/>
                    <a:pt x="13390" y="7559"/>
                    <a:pt x="13566" y="7559"/>
                  </a:cubicBezTo>
                  <a:cubicBezTo>
                    <a:pt x="14713" y="7559"/>
                    <a:pt x="15660" y="6264"/>
                    <a:pt x="15324" y="5121"/>
                  </a:cubicBezTo>
                  <a:cubicBezTo>
                    <a:pt x="15200" y="4733"/>
                    <a:pt x="14998" y="4376"/>
                    <a:pt x="14766" y="4051"/>
                  </a:cubicBezTo>
                  <a:cubicBezTo>
                    <a:pt x="14393" y="3508"/>
                    <a:pt x="13959" y="3012"/>
                    <a:pt x="13478" y="2562"/>
                  </a:cubicBezTo>
                  <a:cubicBezTo>
                    <a:pt x="12470" y="1647"/>
                    <a:pt x="11291" y="980"/>
                    <a:pt x="10004" y="530"/>
                  </a:cubicBezTo>
                  <a:cubicBezTo>
                    <a:pt x="9014" y="187"/>
                    <a:pt x="7934" y="1"/>
                    <a:pt x="6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9"/>
            <p:cNvSpPr/>
            <p:nvPr/>
          </p:nvSpPr>
          <p:spPr>
            <a:xfrm>
              <a:off x="2206100" y="792850"/>
              <a:ext cx="321475" cy="347925"/>
            </a:xfrm>
            <a:custGeom>
              <a:avLst/>
              <a:gdLst/>
              <a:ahLst/>
              <a:cxnLst/>
              <a:rect l="l" t="t" r="r" b="b"/>
              <a:pathLst>
                <a:path w="12859" h="13917" extrusionOk="0">
                  <a:moveTo>
                    <a:pt x="2075" y="0"/>
                  </a:moveTo>
                  <a:cubicBezTo>
                    <a:pt x="1867" y="0"/>
                    <a:pt x="1657" y="55"/>
                    <a:pt x="1459" y="176"/>
                  </a:cubicBezTo>
                  <a:cubicBezTo>
                    <a:pt x="1164" y="362"/>
                    <a:pt x="962" y="626"/>
                    <a:pt x="776" y="905"/>
                  </a:cubicBezTo>
                  <a:cubicBezTo>
                    <a:pt x="792" y="874"/>
                    <a:pt x="807" y="858"/>
                    <a:pt x="807" y="843"/>
                  </a:cubicBezTo>
                  <a:lnTo>
                    <a:pt x="807" y="843"/>
                  </a:lnTo>
                  <a:cubicBezTo>
                    <a:pt x="714" y="982"/>
                    <a:pt x="636" y="1106"/>
                    <a:pt x="559" y="1324"/>
                  </a:cubicBezTo>
                  <a:cubicBezTo>
                    <a:pt x="543" y="1401"/>
                    <a:pt x="497" y="1479"/>
                    <a:pt x="481" y="1556"/>
                  </a:cubicBezTo>
                  <a:cubicBezTo>
                    <a:pt x="419" y="1711"/>
                    <a:pt x="373" y="1866"/>
                    <a:pt x="326" y="2021"/>
                  </a:cubicBezTo>
                  <a:cubicBezTo>
                    <a:pt x="218" y="2347"/>
                    <a:pt x="171" y="2704"/>
                    <a:pt x="109" y="3045"/>
                  </a:cubicBezTo>
                  <a:cubicBezTo>
                    <a:pt x="1" y="3852"/>
                    <a:pt x="1" y="4643"/>
                    <a:pt x="63" y="5434"/>
                  </a:cubicBezTo>
                  <a:cubicBezTo>
                    <a:pt x="171" y="6907"/>
                    <a:pt x="466" y="8380"/>
                    <a:pt x="1009" y="9761"/>
                  </a:cubicBezTo>
                  <a:cubicBezTo>
                    <a:pt x="1552" y="11157"/>
                    <a:pt x="2265" y="12708"/>
                    <a:pt x="3676" y="13452"/>
                  </a:cubicBezTo>
                  <a:cubicBezTo>
                    <a:pt x="4291" y="13765"/>
                    <a:pt x="4934" y="13916"/>
                    <a:pt x="5595" y="13916"/>
                  </a:cubicBezTo>
                  <a:cubicBezTo>
                    <a:pt x="5918" y="13916"/>
                    <a:pt x="6246" y="13880"/>
                    <a:pt x="6577" y="13809"/>
                  </a:cubicBezTo>
                  <a:cubicBezTo>
                    <a:pt x="7321" y="13654"/>
                    <a:pt x="8050" y="13266"/>
                    <a:pt x="8670" y="12801"/>
                  </a:cubicBezTo>
                  <a:cubicBezTo>
                    <a:pt x="10020" y="11793"/>
                    <a:pt x="11199" y="10598"/>
                    <a:pt x="12284" y="9311"/>
                  </a:cubicBezTo>
                  <a:cubicBezTo>
                    <a:pt x="12625" y="8954"/>
                    <a:pt x="12827" y="8520"/>
                    <a:pt x="12827" y="8024"/>
                  </a:cubicBezTo>
                  <a:cubicBezTo>
                    <a:pt x="12858" y="7558"/>
                    <a:pt x="12641" y="7016"/>
                    <a:pt x="12315" y="6705"/>
                  </a:cubicBezTo>
                  <a:cubicBezTo>
                    <a:pt x="11970" y="6375"/>
                    <a:pt x="11522" y="6146"/>
                    <a:pt x="11058" y="6146"/>
                  </a:cubicBezTo>
                  <a:cubicBezTo>
                    <a:pt x="11043" y="6146"/>
                    <a:pt x="11028" y="6147"/>
                    <a:pt x="11012" y="6147"/>
                  </a:cubicBezTo>
                  <a:cubicBezTo>
                    <a:pt x="10547" y="6178"/>
                    <a:pt x="10020" y="6333"/>
                    <a:pt x="9710" y="6705"/>
                  </a:cubicBezTo>
                  <a:cubicBezTo>
                    <a:pt x="8826" y="7745"/>
                    <a:pt x="7848" y="8768"/>
                    <a:pt x="6763" y="9652"/>
                  </a:cubicBezTo>
                  <a:cubicBezTo>
                    <a:pt x="6515" y="9838"/>
                    <a:pt x="6235" y="9993"/>
                    <a:pt x="5956" y="10148"/>
                  </a:cubicBezTo>
                  <a:cubicBezTo>
                    <a:pt x="5848" y="10180"/>
                    <a:pt x="5755" y="10211"/>
                    <a:pt x="5662" y="10226"/>
                  </a:cubicBezTo>
                  <a:lnTo>
                    <a:pt x="5538" y="10226"/>
                  </a:lnTo>
                  <a:cubicBezTo>
                    <a:pt x="5522" y="10226"/>
                    <a:pt x="5507" y="10211"/>
                    <a:pt x="5491" y="10211"/>
                  </a:cubicBezTo>
                  <a:cubicBezTo>
                    <a:pt x="5444" y="10195"/>
                    <a:pt x="5429" y="10164"/>
                    <a:pt x="5382" y="10148"/>
                  </a:cubicBezTo>
                  <a:cubicBezTo>
                    <a:pt x="5305" y="10086"/>
                    <a:pt x="5258" y="10009"/>
                    <a:pt x="5196" y="9962"/>
                  </a:cubicBezTo>
                  <a:cubicBezTo>
                    <a:pt x="4964" y="9621"/>
                    <a:pt x="4762" y="9249"/>
                    <a:pt x="4607" y="8892"/>
                  </a:cubicBezTo>
                  <a:cubicBezTo>
                    <a:pt x="4204" y="7853"/>
                    <a:pt x="3909" y="6798"/>
                    <a:pt x="3738" y="5713"/>
                  </a:cubicBezTo>
                  <a:cubicBezTo>
                    <a:pt x="3661" y="4968"/>
                    <a:pt x="3661" y="4255"/>
                    <a:pt x="3630" y="3510"/>
                  </a:cubicBezTo>
                  <a:cubicBezTo>
                    <a:pt x="3599" y="3123"/>
                    <a:pt x="3599" y="2766"/>
                    <a:pt x="3583" y="2378"/>
                  </a:cubicBezTo>
                  <a:cubicBezTo>
                    <a:pt x="3552" y="1804"/>
                    <a:pt x="3599" y="1153"/>
                    <a:pt x="3258" y="672"/>
                  </a:cubicBezTo>
                  <a:cubicBezTo>
                    <a:pt x="2980" y="266"/>
                    <a:pt x="2533" y="0"/>
                    <a:pt x="2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9"/>
            <p:cNvSpPr/>
            <p:nvPr/>
          </p:nvSpPr>
          <p:spPr>
            <a:xfrm>
              <a:off x="2308850" y="814625"/>
              <a:ext cx="111300" cy="180350"/>
            </a:xfrm>
            <a:custGeom>
              <a:avLst/>
              <a:gdLst/>
              <a:ahLst/>
              <a:cxnLst/>
              <a:rect l="l" t="t" r="r" b="b"/>
              <a:pathLst>
                <a:path w="4452" h="7214" extrusionOk="0">
                  <a:moveTo>
                    <a:pt x="2293" y="0"/>
                  </a:moveTo>
                  <a:cubicBezTo>
                    <a:pt x="1750" y="0"/>
                    <a:pt x="1208" y="214"/>
                    <a:pt x="807" y="639"/>
                  </a:cubicBezTo>
                  <a:cubicBezTo>
                    <a:pt x="419" y="1026"/>
                    <a:pt x="218" y="1523"/>
                    <a:pt x="140" y="2066"/>
                  </a:cubicBezTo>
                  <a:cubicBezTo>
                    <a:pt x="78" y="2531"/>
                    <a:pt x="1" y="2996"/>
                    <a:pt x="16" y="3461"/>
                  </a:cubicBezTo>
                  <a:cubicBezTo>
                    <a:pt x="16" y="3973"/>
                    <a:pt x="78" y="4454"/>
                    <a:pt x="156" y="4935"/>
                  </a:cubicBezTo>
                  <a:cubicBezTo>
                    <a:pt x="249" y="5555"/>
                    <a:pt x="404" y="6222"/>
                    <a:pt x="869" y="6687"/>
                  </a:cubicBezTo>
                  <a:cubicBezTo>
                    <a:pt x="1223" y="7017"/>
                    <a:pt x="1693" y="7213"/>
                    <a:pt x="2171" y="7213"/>
                  </a:cubicBezTo>
                  <a:cubicBezTo>
                    <a:pt x="2321" y="7213"/>
                    <a:pt x="2473" y="7194"/>
                    <a:pt x="2622" y="7153"/>
                  </a:cubicBezTo>
                  <a:cubicBezTo>
                    <a:pt x="3196" y="6998"/>
                    <a:pt x="3738" y="6486"/>
                    <a:pt x="3878" y="5881"/>
                  </a:cubicBezTo>
                  <a:cubicBezTo>
                    <a:pt x="3909" y="5757"/>
                    <a:pt x="3909" y="5602"/>
                    <a:pt x="3940" y="5462"/>
                  </a:cubicBezTo>
                  <a:lnTo>
                    <a:pt x="4049" y="5167"/>
                  </a:lnTo>
                  <a:cubicBezTo>
                    <a:pt x="4111" y="5012"/>
                    <a:pt x="4188" y="4857"/>
                    <a:pt x="4204" y="4687"/>
                  </a:cubicBezTo>
                  <a:cubicBezTo>
                    <a:pt x="4359" y="3973"/>
                    <a:pt x="4452" y="3167"/>
                    <a:pt x="4405" y="2391"/>
                  </a:cubicBezTo>
                  <a:cubicBezTo>
                    <a:pt x="4359" y="1693"/>
                    <a:pt x="4219" y="1042"/>
                    <a:pt x="3707" y="561"/>
                  </a:cubicBezTo>
                  <a:cubicBezTo>
                    <a:pt x="3310" y="187"/>
                    <a:pt x="2801" y="0"/>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9"/>
            <p:cNvSpPr/>
            <p:nvPr/>
          </p:nvSpPr>
          <p:spPr>
            <a:xfrm>
              <a:off x="2437575" y="825550"/>
              <a:ext cx="210975" cy="239125"/>
            </a:xfrm>
            <a:custGeom>
              <a:avLst/>
              <a:gdLst/>
              <a:ahLst/>
              <a:cxnLst/>
              <a:rect l="l" t="t" r="r" b="b"/>
              <a:pathLst>
                <a:path w="8439" h="9565" extrusionOk="0">
                  <a:moveTo>
                    <a:pt x="356" y="1337"/>
                  </a:moveTo>
                  <a:lnTo>
                    <a:pt x="296" y="1458"/>
                  </a:lnTo>
                  <a:cubicBezTo>
                    <a:pt x="301" y="1447"/>
                    <a:pt x="306" y="1437"/>
                    <a:pt x="312" y="1427"/>
                  </a:cubicBezTo>
                  <a:lnTo>
                    <a:pt x="312" y="1427"/>
                  </a:lnTo>
                  <a:cubicBezTo>
                    <a:pt x="327" y="1396"/>
                    <a:pt x="342" y="1366"/>
                    <a:pt x="356" y="1337"/>
                  </a:cubicBezTo>
                  <a:close/>
                  <a:moveTo>
                    <a:pt x="3078" y="0"/>
                  </a:moveTo>
                  <a:cubicBezTo>
                    <a:pt x="2003" y="0"/>
                    <a:pt x="813" y="464"/>
                    <a:pt x="312" y="1427"/>
                  </a:cubicBezTo>
                  <a:lnTo>
                    <a:pt x="312" y="1427"/>
                  </a:lnTo>
                  <a:cubicBezTo>
                    <a:pt x="246" y="1561"/>
                    <a:pt x="178" y="1711"/>
                    <a:pt x="140" y="1861"/>
                  </a:cubicBezTo>
                  <a:cubicBezTo>
                    <a:pt x="1" y="2575"/>
                    <a:pt x="342" y="3257"/>
                    <a:pt x="1071" y="3490"/>
                  </a:cubicBezTo>
                  <a:cubicBezTo>
                    <a:pt x="1268" y="3549"/>
                    <a:pt x="1464" y="3570"/>
                    <a:pt x="1665" y="3570"/>
                  </a:cubicBezTo>
                  <a:cubicBezTo>
                    <a:pt x="1781" y="3570"/>
                    <a:pt x="1898" y="3563"/>
                    <a:pt x="2017" y="3552"/>
                  </a:cubicBezTo>
                  <a:lnTo>
                    <a:pt x="2017" y="3552"/>
                  </a:lnTo>
                  <a:cubicBezTo>
                    <a:pt x="1924" y="3567"/>
                    <a:pt x="1846" y="3567"/>
                    <a:pt x="1753" y="3583"/>
                  </a:cubicBezTo>
                  <a:cubicBezTo>
                    <a:pt x="1986" y="3567"/>
                    <a:pt x="2219" y="3559"/>
                    <a:pt x="2451" y="3559"/>
                  </a:cubicBezTo>
                  <a:cubicBezTo>
                    <a:pt x="2684" y="3559"/>
                    <a:pt x="2917" y="3567"/>
                    <a:pt x="3149" y="3583"/>
                  </a:cubicBezTo>
                  <a:cubicBezTo>
                    <a:pt x="3304" y="3629"/>
                    <a:pt x="3475" y="3660"/>
                    <a:pt x="3630" y="3722"/>
                  </a:cubicBezTo>
                  <a:cubicBezTo>
                    <a:pt x="3785" y="3800"/>
                    <a:pt x="3940" y="3893"/>
                    <a:pt x="4095" y="4001"/>
                  </a:cubicBezTo>
                  <a:cubicBezTo>
                    <a:pt x="4188" y="4079"/>
                    <a:pt x="4281" y="4172"/>
                    <a:pt x="4359" y="4265"/>
                  </a:cubicBezTo>
                  <a:cubicBezTo>
                    <a:pt x="4437" y="4389"/>
                    <a:pt x="4514" y="4513"/>
                    <a:pt x="4592" y="4653"/>
                  </a:cubicBezTo>
                  <a:cubicBezTo>
                    <a:pt x="4654" y="4855"/>
                    <a:pt x="4716" y="5025"/>
                    <a:pt x="4747" y="5211"/>
                  </a:cubicBezTo>
                  <a:cubicBezTo>
                    <a:pt x="4778" y="5444"/>
                    <a:pt x="4778" y="5677"/>
                    <a:pt x="4747" y="5940"/>
                  </a:cubicBezTo>
                  <a:cubicBezTo>
                    <a:pt x="4716" y="6173"/>
                    <a:pt x="4654" y="6374"/>
                    <a:pt x="4576" y="6607"/>
                  </a:cubicBezTo>
                  <a:cubicBezTo>
                    <a:pt x="4545" y="6685"/>
                    <a:pt x="4514" y="6747"/>
                    <a:pt x="4483" y="6824"/>
                  </a:cubicBezTo>
                  <a:cubicBezTo>
                    <a:pt x="4111" y="7507"/>
                    <a:pt x="4157" y="8468"/>
                    <a:pt x="4778" y="9042"/>
                  </a:cubicBezTo>
                  <a:cubicBezTo>
                    <a:pt x="5041" y="9275"/>
                    <a:pt x="5243" y="9399"/>
                    <a:pt x="5584" y="9507"/>
                  </a:cubicBezTo>
                  <a:cubicBezTo>
                    <a:pt x="5730" y="9546"/>
                    <a:pt x="5882" y="9565"/>
                    <a:pt x="6036" y="9565"/>
                  </a:cubicBezTo>
                  <a:cubicBezTo>
                    <a:pt x="6681" y="9565"/>
                    <a:pt x="7346" y="9234"/>
                    <a:pt x="7647" y="8670"/>
                  </a:cubicBezTo>
                  <a:cubicBezTo>
                    <a:pt x="8128" y="7770"/>
                    <a:pt x="8376" y="6840"/>
                    <a:pt x="8438" y="5832"/>
                  </a:cubicBezTo>
                  <a:cubicBezTo>
                    <a:pt x="8423" y="4792"/>
                    <a:pt x="8190" y="3862"/>
                    <a:pt x="7802" y="2947"/>
                  </a:cubicBezTo>
                  <a:cubicBezTo>
                    <a:pt x="7414" y="2078"/>
                    <a:pt x="6747" y="1380"/>
                    <a:pt x="5972" y="853"/>
                  </a:cubicBezTo>
                  <a:cubicBezTo>
                    <a:pt x="5228" y="326"/>
                    <a:pt x="4312" y="93"/>
                    <a:pt x="3413" y="16"/>
                  </a:cubicBezTo>
                  <a:cubicBezTo>
                    <a:pt x="3303" y="5"/>
                    <a:pt x="3192" y="0"/>
                    <a:pt x="3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9"/>
            <p:cNvSpPr/>
            <p:nvPr/>
          </p:nvSpPr>
          <p:spPr>
            <a:xfrm>
              <a:off x="2809425" y="948175"/>
              <a:ext cx="352875" cy="256025"/>
            </a:xfrm>
            <a:custGeom>
              <a:avLst/>
              <a:gdLst/>
              <a:ahLst/>
              <a:cxnLst/>
              <a:rect l="l" t="t" r="r" b="b"/>
              <a:pathLst>
                <a:path w="14115" h="10241" extrusionOk="0">
                  <a:moveTo>
                    <a:pt x="8321" y="0"/>
                  </a:moveTo>
                  <a:cubicBezTo>
                    <a:pt x="7552" y="0"/>
                    <a:pt x="6780" y="176"/>
                    <a:pt x="6127" y="601"/>
                  </a:cubicBezTo>
                  <a:cubicBezTo>
                    <a:pt x="5599" y="958"/>
                    <a:pt x="5134" y="1392"/>
                    <a:pt x="4824" y="1966"/>
                  </a:cubicBezTo>
                  <a:cubicBezTo>
                    <a:pt x="4498" y="2555"/>
                    <a:pt x="4343" y="3176"/>
                    <a:pt x="4281" y="3873"/>
                  </a:cubicBezTo>
                  <a:cubicBezTo>
                    <a:pt x="4250" y="4463"/>
                    <a:pt x="4328" y="5083"/>
                    <a:pt x="4467" y="5657"/>
                  </a:cubicBezTo>
                  <a:cubicBezTo>
                    <a:pt x="4545" y="5967"/>
                    <a:pt x="4653" y="6262"/>
                    <a:pt x="4746" y="6557"/>
                  </a:cubicBezTo>
                  <a:lnTo>
                    <a:pt x="4731" y="6557"/>
                  </a:lnTo>
                  <a:cubicBezTo>
                    <a:pt x="4576" y="6510"/>
                    <a:pt x="4436" y="6479"/>
                    <a:pt x="4312" y="6433"/>
                  </a:cubicBezTo>
                  <a:cubicBezTo>
                    <a:pt x="4126" y="6339"/>
                    <a:pt x="3955" y="6246"/>
                    <a:pt x="3785" y="6122"/>
                  </a:cubicBezTo>
                  <a:cubicBezTo>
                    <a:pt x="3490" y="5890"/>
                    <a:pt x="3227" y="5626"/>
                    <a:pt x="2994" y="5331"/>
                  </a:cubicBezTo>
                  <a:lnTo>
                    <a:pt x="2994" y="5331"/>
                  </a:lnTo>
                  <a:cubicBezTo>
                    <a:pt x="3056" y="5455"/>
                    <a:pt x="3164" y="5548"/>
                    <a:pt x="3242" y="5657"/>
                  </a:cubicBezTo>
                  <a:cubicBezTo>
                    <a:pt x="3025" y="5393"/>
                    <a:pt x="2808" y="5145"/>
                    <a:pt x="2606" y="4882"/>
                  </a:cubicBezTo>
                  <a:lnTo>
                    <a:pt x="2606" y="4882"/>
                  </a:lnTo>
                  <a:cubicBezTo>
                    <a:pt x="2615" y="4900"/>
                    <a:pt x="2624" y="4917"/>
                    <a:pt x="2633" y="4932"/>
                  </a:cubicBezTo>
                  <a:lnTo>
                    <a:pt x="2633" y="4932"/>
                  </a:lnTo>
                  <a:cubicBezTo>
                    <a:pt x="2600" y="4891"/>
                    <a:pt x="2554" y="4842"/>
                    <a:pt x="2529" y="4804"/>
                  </a:cubicBezTo>
                  <a:cubicBezTo>
                    <a:pt x="2389" y="4680"/>
                    <a:pt x="2265" y="4618"/>
                    <a:pt x="2141" y="4525"/>
                  </a:cubicBezTo>
                  <a:lnTo>
                    <a:pt x="1908" y="4339"/>
                  </a:lnTo>
                  <a:cubicBezTo>
                    <a:pt x="1759" y="4229"/>
                    <a:pt x="1578" y="4181"/>
                    <a:pt x="1392" y="4181"/>
                  </a:cubicBezTo>
                  <a:cubicBezTo>
                    <a:pt x="997" y="4181"/>
                    <a:pt x="578" y="4400"/>
                    <a:pt x="388" y="4726"/>
                  </a:cubicBezTo>
                  <a:cubicBezTo>
                    <a:pt x="295" y="4928"/>
                    <a:pt x="218" y="5114"/>
                    <a:pt x="140" y="5316"/>
                  </a:cubicBezTo>
                  <a:cubicBezTo>
                    <a:pt x="1" y="5704"/>
                    <a:pt x="63" y="6076"/>
                    <a:pt x="125" y="6479"/>
                  </a:cubicBezTo>
                  <a:cubicBezTo>
                    <a:pt x="187" y="6929"/>
                    <a:pt x="388" y="7348"/>
                    <a:pt x="621" y="7751"/>
                  </a:cubicBezTo>
                  <a:cubicBezTo>
                    <a:pt x="1102" y="8542"/>
                    <a:pt x="1831" y="9224"/>
                    <a:pt x="2653" y="9659"/>
                  </a:cubicBezTo>
                  <a:cubicBezTo>
                    <a:pt x="3273" y="9969"/>
                    <a:pt x="3862" y="10139"/>
                    <a:pt x="4545" y="10217"/>
                  </a:cubicBezTo>
                  <a:cubicBezTo>
                    <a:pt x="4675" y="10233"/>
                    <a:pt x="4809" y="10240"/>
                    <a:pt x="4944" y="10240"/>
                  </a:cubicBezTo>
                  <a:cubicBezTo>
                    <a:pt x="5342" y="10240"/>
                    <a:pt x="5753" y="10174"/>
                    <a:pt x="6111" y="10046"/>
                  </a:cubicBezTo>
                  <a:cubicBezTo>
                    <a:pt x="6670" y="9829"/>
                    <a:pt x="7212" y="9534"/>
                    <a:pt x="7616" y="9069"/>
                  </a:cubicBezTo>
                  <a:cubicBezTo>
                    <a:pt x="8003" y="8619"/>
                    <a:pt x="8345" y="8092"/>
                    <a:pt x="8438" y="7503"/>
                  </a:cubicBezTo>
                  <a:cubicBezTo>
                    <a:pt x="8515" y="6975"/>
                    <a:pt x="8515" y="6557"/>
                    <a:pt x="8391" y="6029"/>
                  </a:cubicBezTo>
                  <a:cubicBezTo>
                    <a:pt x="8360" y="5797"/>
                    <a:pt x="8267" y="5580"/>
                    <a:pt x="8190" y="5378"/>
                  </a:cubicBezTo>
                  <a:cubicBezTo>
                    <a:pt x="8081" y="5083"/>
                    <a:pt x="7988" y="4773"/>
                    <a:pt x="7926" y="4478"/>
                  </a:cubicBezTo>
                  <a:cubicBezTo>
                    <a:pt x="7910" y="4323"/>
                    <a:pt x="7910" y="4168"/>
                    <a:pt x="7926" y="3998"/>
                  </a:cubicBezTo>
                  <a:cubicBezTo>
                    <a:pt x="7957" y="3935"/>
                    <a:pt x="7957" y="3873"/>
                    <a:pt x="7972" y="3842"/>
                  </a:cubicBezTo>
                  <a:cubicBezTo>
                    <a:pt x="7988" y="3827"/>
                    <a:pt x="7988" y="3796"/>
                    <a:pt x="8003" y="3780"/>
                  </a:cubicBezTo>
                  <a:lnTo>
                    <a:pt x="8034" y="3765"/>
                  </a:lnTo>
                  <a:cubicBezTo>
                    <a:pt x="8050" y="3765"/>
                    <a:pt x="8050" y="3749"/>
                    <a:pt x="8066" y="3749"/>
                  </a:cubicBezTo>
                  <a:cubicBezTo>
                    <a:pt x="8128" y="3718"/>
                    <a:pt x="8159" y="3703"/>
                    <a:pt x="8221" y="3703"/>
                  </a:cubicBezTo>
                  <a:lnTo>
                    <a:pt x="8484" y="3703"/>
                  </a:lnTo>
                  <a:cubicBezTo>
                    <a:pt x="8608" y="3718"/>
                    <a:pt x="8717" y="3765"/>
                    <a:pt x="8841" y="3796"/>
                  </a:cubicBezTo>
                  <a:cubicBezTo>
                    <a:pt x="8965" y="3858"/>
                    <a:pt x="9074" y="3935"/>
                    <a:pt x="9167" y="3998"/>
                  </a:cubicBezTo>
                  <a:cubicBezTo>
                    <a:pt x="9384" y="4184"/>
                    <a:pt x="9585" y="4385"/>
                    <a:pt x="9772" y="4602"/>
                  </a:cubicBezTo>
                  <a:cubicBezTo>
                    <a:pt x="10097" y="5068"/>
                    <a:pt x="10361" y="5548"/>
                    <a:pt x="10687" y="6014"/>
                  </a:cubicBezTo>
                  <a:cubicBezTo>
                    <a:pt x="10981" y="6402"/>
                    <a:pt x="11291" y="6712"/>
                    <a:pt x="11772" y="6851"/>
                  </a:cubicBezTo>
                  <a:cubicBezTo>
                    <a:pt x="11906" y="6886"/>
                    <a:pt x="12056" y="6903"/>
                    <a:pt x="12212" y="6903"/>
                  </a:cubicBezTo>
                  <a:cubicBezTo>
                    <a:pt x="12546" y="6903"/>
                    <a:pt x="12904" y="6824"/>
                    <a:pt x="13168" y="6665"/>
                  </a:cubicBezTo>
                  <a:cubicBezTo>
                    <a:pt x="13556" y="6417"/>
                    <a:pt x="13897" y="6045"/>
                    <a:pt x="14006" y="5580"/>
                  </a:cubicBezTo>
                  <a:cubicBezTo>
                    <a:pt x="14021" y="5424"/>
                    <a:pt x="14037" y="5254"/>
                    <a:pt x="14052" y="5099"/>
                  </a:cubicBezTo>
                  <a:cubicBezTo>
                    <a:pt x="14114" y="4726"/>
                    <a:pt x="14021" y="4416"/>
                    <a:pt x="13866" y="4137"/>
                  </a:cubicBezTo>
                  <a:cubicBezTo>
                    <a:pt x="13695" y="3749"/>
                    <a:pt x="13432" y="3362"/>
                    <a:pt x="13199" y="3005"/>
                  </a:cubicBezTo>
                  <a:cubicBezTo>
                    <a:pt x="12889" y="2540"/>
                    <a:pt x="12548" y="2090"/>
                    <a:pt x="12160" y="1687"/>
                  </a:cubicBezTo>
                  <a:cubicBezTo>
                    <a:pt x="11447" y="927"/>
                    <a:pt x="10485" y="306"/>
                    <a:pt x="9446" y="120"/>
                  </a:cubicBezTo>
                  <a:cubicBezTo>
                    <a:pt x="9081" y="43"/>
                    <a:pt x="8701" y="0"/>
                    <a:pt x="8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9"/>
            <p:cNvSpPr/>
            <p:nvPr/>
          </p:nvSpPr>
          <p:spPr>
            <a:xfrm>
              <a:off x="2836175" y="801375"/>
              <a:ext cx="433900" cy="237150"/>
            </a:xfrm>
            <a:custGeom>
              <a:avLst/>
              <a:gdLst/>
              <a:ahLst/>
              <a:cxnLst/>
              <a:rect l="l" t="t" r="r" b="b"/>
              <a:pathLst>
                <a:path w="17356" h="9486" extrusionOk="0">
                  <a:moveTo>
                    <a:pt x="7654" y="0"/>
                  </a:moveTo>
                  <a:cubicBezTo>
                    <a:pt x="5452" y="0"/>
                    <a:pt x="3246" y="794"/>
                    <a:pt x="1738" y="2425"/>
                  </a:cubicBezTo>
                  <a:cubicBezTo>
                    <a:pt x="1412" y="2766"/>
                    <a:pt x="1117" y="3154"/>
                    <a:pt x="854" y="3573"/>
                  </a:cubicBezTo>
                  <a:cubicBezTo>
                    <a:pt x="575" y="3976"/>
                    <a:pt x="404" y="4457"/>
                    <a:pt x="249" y="4906"/>
                  </a:cubicBezTo>
                  <a:cubicBezTo>
                    <a:pt x="47" y="5465"/>
                    <a:pt x="1" y="6085"/>
                    <a:pt x="94" y="6675"/>
                  </a:cubicBezTo>
                  <a:cubicBezTo>
                    <a:pt x="187" y="7155"/>
                    <a:pt x="419" y="7559"/>
                    <a:pt x="730" y="7946"/>
                  </a:cubicBezTo>
                  <a:cubicBezTo>
                    <a:pt x="903" y="8157"/>
                    <a:pt x="1175" y="8255"/>
                    <a:pt x="1448" y="8255"/>
                  </a:cubicBezTo>
                  <a:cubicBezTo>
                    <a:pt x="1737" y="8255"/>
                    <a:pt x="2028" y="8146"/>
                    <a:pt x="2203" y="7946"/>
                  </a:cubicBezTo>
                  <a:cubicBezTo>
                    <a:pt x="2622" y="7528"/>
                    <a:pt x="2932" y="7031"/>
                    <a:pt x="3196" y="6519"/>
                  </a:cubicBezTo>
                  <a:cubicBezTo>
                    <a:pt x="3413" y="6101"/>
                    <a:pt x="3645" y="5713"/>
                    <a:pt x="3909" y="5325"/>
                  </a:cubicBezTo>
                  <a:cubicBezTo>
                    <a:pt x="4142" y="5062"/>
                    <a:pt x="4374" y="4813"/>
                    <a:pt x="4654" y="4596"/>
                  </a:cubicBezTo>
                  <a:cubicBezTo>
                    <a:pt x="4964" y="4379"/>
                    <a:pt x="5289" y="4193"/>
                    <a:pt x="5646" y="4007"/>
                  </a:cubicBezTo>
                  <a:cubicBezTo>
                    <a:pt x="6034" y="3852"/>
                    <a:pt x="6453" y="3759"/>
                    <a:pt x="6856" y="3681"/>
                  </a:cubicBezTo>
                  <a:cubicBezTo>
                    <a:pt x="7112" y="3666"/>
                    <a:pt x="7360" y="3658"/>
                    <a:pt x="7608" y="3658"/>
                  </a:cubicBezTo>
                  <a:cubicBezTo>
                    <a:pt x="7856" y="3658"/>
                    <a:pt x="8104" y="3666"/>
                    <a:pt x="8360" y="3681"/>
                  </a:cubicBezTo>
                  <a:cubicBezTo>
                    <a:pt x="8857" y="3759"/>
                    <a:pt x="9368" y="3898"/>
                    <a:pt x="9849" y="4084"/>
                  </a:cubicBezTo>
                  <a:cubicBezTo>
                    <a:pt x="10346" y="4317"/>
                    <a:pt x="10811" y="4596"/>
                    <a:pt x="11261" y="4922"/>
                  </a:cubicBezTo>
                  <a:cubicBezTo>
                    <a:pt x="11695" y="5279"/>
                    <a:pt x="12098" y="5682"/>
                    <a:pt x="12439" y="6101"/>
                  </a:cubicBezTo>
                  <a:cubicBezTo>
                    <a:pt x="12781" y="6566"/>
                    <a:pt x="13060" y="7062"/>
                    <a:pt x="13292" y="7559"/>
                  </a:cubicBezTo>
                  <a:cubicBezTo>
                    <a:pt x="13370" y="7760"/>
                    <a:pt x="13432" y="7946"/>
                    <a:pt x="13494" y="8148"/>
                  </a:cubicBezTo>
                  <a:cubicBezTo>
                    <a:pt x="13634" y="8582"/>
                    <a:pt x="13913" y="9001"/>
                    <a:pt x="14332" y="9234"/>
                  </a:cubicBezTo>
                  <a:cubicBezTo>
                    <a:pt x="14595" y="9392"/>
                    <a:pt x="14944" y="9485"/>
                    <a:pt x="15282" y="9485"/>
                  </a:cubicBezTo>
                  <a:cubicBezTo>
                    <a:pt x="15442" y="9485"/>
                    <a:pt x="15599" y="9464"/>
                    <a:pt x="15743" y="9420"/>
                  </a:cubicBezTo>
                  <a:cubicBezTo>
                    <a:pt x="16689" y="9172"/>
                    <a:pt x="17356" y="8194"/>
                    <a:pt x="17061" y="7217"/>
                  </a:cubicBezTo>
                  <a:cubicBezTo>
                    <a:pt x="16611" y="5713"/>
                    <a:pt x="15820" y="4379"/>
                    <a:pt x="14797" y="3216"/>
                  </a:cubicBezTo>
                  <a:cubicBezTo>
                    <a:pt x="13742" y="2053"/>
                    <a:pt x="12424" y="1215"/>
                    <a:pt x="10997" y="641"/>
                  </a:cubicBezTo>
                  <a:cubicBezTo>
                    <a:pt x="9950" y="216"/>
                    <a:pt x="8803" y="0"/>
                    <a:pt x="7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9"/>
            <p:cNvSpPr/>
            <p:nvPr/>
          </p:nvSpPr>
          <p:spPr>
            <a:xfrm>
              <a:off x="3216550" y="783850"/>
              <a:ext cx="122550" cy="156550"/>
            </a:xfrm>
            <a:custGeom>
              <a:avLst/>
              <a:gdLst/>
              <a:ahLst/>
              <a:cxnLst/>
              <a:rect l="l" t="t" r="r" b="b"/>
              <a:pathLst>
                <a:path w="4902" h="6262" extrusionOk="0">
                  <a:moveTo>
                    <a:pt x="1748" y="0"/>
                  </a:moveTo>
                  <a:cubicBezTo>
                    <a:pt x="1608" y="0"/>
                    <a:pt x="1468" y="18"/>
                    <a:pt x="1334" y="55"/>
                  </a:cubicBezTo>
                  <a:cubicBezTo>
                    <a:pt x="1055" y="164"/>
                    <a:pt x="776" y="303"/>
                    <a:pt x="543" y="520"/>
                  </a:cubicBezTo>
                  <a:cubicBezTo>
                    <a:pt x="187" y="831"/>
                    <a:pt x="16" y="1358"/>
                    <a:pt x="16" y="1808"/>
                  </a:cubicBezTo>
                  <a:cubicBezTo>
                    <a:pt x="1" y="2397"/>
                    <a:pt x="311" y="3017"/>
                    <a:pt x="543" y="3576"/>
                  </a:cubicBezTo>
                  <a:cubicBezTo>
                    <a:pt x="683" y="3886"/>
                    <a:pt x="838" y="4181"/>
                    <a:pt x="1009" y="4475"/>
                  </a:cubicBezTo>
                  <a:cubicBezTo>
                    <a:pt x="1241" y="4863"/>
                    <a:pt x="1505" y="5297"/>
                    <a:pt x="1846" y="5607"/>
                  </a:cubicBezTo>
                  <a:cubicBezTo>
                    <a:pt x="2063" y="5794"/>
                    <a:pt x="2265" y="5949"/>
                    <a:pt x="2513" y="6073"/>
                  </a:cubicBezTo>
                  <a:cubicBezTo>
                    <a:pt x="2792" y="6181"/>
                    <a:pt x="2978" y="6243"/>
                    <a:pt x="3289" y="6259"/>
                  </a:cubicBezTo>
                  <a:cubicBezTo>
                    <a:pt x="3320" y="6261"/>
                    <a:pt x="3351" y="6261"/>
                    <a:pt x="3382" y="6261"/>
                  </a:cubicBezTo>
                  <a:cubicBezTo>
                    <a:pt x="3932" y="6261"/>
                    <a:pt x="4405" y="6001"/>
                    <a:pt x="4684" y="5545"/>
                  </a:cubicBezTo>
                  <a:cubicBezTo>
                    <a:pt x="4793" y="5390"/>
                    <a:pt x="4840" y="5235"/>
                    <a:pt x="4886" y="5065"/>
                  </a:cubicBezTo>
                  <a:lnTo>
                    <a:pt x="4886" y="5080"/>
                  </a:lnTo>
                  <a:cubicBezTo>
                    <a:pt x="4886" y="4941"/>
                    <a:pt x="4902" y="4832"/>
                    <a:pt x="4902" y="4692"/>
                  </a:cubicBezTo>
                  <a:lnTo>
                    <a:pt x="4902" y="4677"/>
                  </a:lnTo>
                  <a:cubicBezTo>
                    <a:pt x="4902" y="4460"/>
                    <a:pt x="4886" y="4243"/>
                    <a:pt x="4855" y="4025"/>
                  </a:cubicBezTo>
                  <a:cubicBezTo>
                    <a:pt x="4809" y="3824"/>
                    <a:pt x="4669" y="3607"/>
                    <a:pt x="4576" y="3405"/>
                  </a:cubicBezTo>
                  <a:cubicBezTo>
                    <a:pt x="4498" y="3234"/>
                    <a:pt x="4390" y="3079"/>
                    <a:pt x="4281" y="2924"/>
                  </a:cubicBezTo>
                  <a:cubicBezTo>
                    <a:pt x="4111" y="2661"/>
                    <a:pt x="3971" y="2366"/>
                    <a:pt x="3847" y="2056"/>
                  </a:cubicBezTo>
                  <a:cubicBezTo>
                    <a:pt x="3800" y="1978"/>
                    <a:pt x="3785" y="1885"/>
                    <a:pt x="3738" y="1808"/>
                  </a:cubicBezTo>
                  <a:cubicBezTo>
                    <a:pt x="3645" y="1497"/>
                    <a:pt x="3568" y="1172"/>
                    <a:pt x="3397" y="893"/>
                  </a:cubicBezTo>
                  <a:cubicBezTo>
                    <a:pt x="3180" y="567"/>
                    <a:pt x="2885" y="303"/>
                    <a:pt x="2529" y="164"/>
                  </a:cubicBezTo>
                  <a:cubicBezTo>
                    <a:pt x="2285" y="62"/>
                    <a:pt x="2015" y="0"/>
                    <a:pt x="17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9"/>
            <p:cNvSpPr/>
            <p:nvPr/>
          </p:nvSpPr>
          <p:spPr>
            <a:xfrm>
              <a:off x="3120000" y="640450"/>
              <a:ext cx="222600" cy="164125"/>
            </a:xfrm>
            <a:custGeom>
              <a:avLst/>
              <a:gdLst/>
              <a:ahLst/>
              <a:cxnLst/>
              <a:rect l="l" t="t" r="r" b="b"/>
              <a:pathLst>
                <a:path w="8904" h="6565" extrusionOk="0">
                  <a:moveTo>
                    <a:pt x="4448" y="0"/>
                  </a:moveTo>
                  <a:cubicBezTo>
                    <a:pt x="3697" y="0"/>
                    <a:pt x="2889" y="229"/>
                    <a:pt x="2250" y="626"/>
                  </a:cubicBezTo>
                  <a:cubicBezTo>
                    <a:pt x="1552" y="1045"/>
                    <a:pt x="916" y="1681"/>
                    <a:pt x="544" y="2425"/>
                  </a:cubicBezTo>
                  <a:cubicBezTo>
                    <a:pt x="357" y="2829"/>
                    <a:pt x="187" y="3263"/>
                    <a:pt x="109" y="3697"/>
                  </a:cubicBezTo>
                  <a:cubicBezTo>
                    <a:pt x="63" y="3992"/>
                    <a:pt x="1" y="4302"/>
                    <a:pt x="32" y="4597"/>
                  </a:cubicBezTo>
                  <a:cubicBezTo>
                    <a:pt x="63" y="5140"/>
                    <a:pt x="233" y="5713"/>
                    <a:pt x="652" y="6086"/>
                  </a:cubicBezTo>
                  <a:cubicBezTo>
                    <a:pt x="998" y="6405"/>
                    <a:pt x="1389" y="6564"/>
                    <a:pt x="1826" y="6564"/>
                  </a:cubicBezTo>
                  <a:cubicBezTo>
                    <a:pt x="1899" y="6564"/>
                    <a:pt x="1973" y="6560"/>
                    <a:pt x="2048" y="6551"/>
                  </a:cubicBezTo>
                  <a:cubicBezTo>
                    <a:pt x="2591" y="6473"/>
                    <a:pt x="2932" y="6210"/>
                    <a:pt x="3258" y="5760"/>
                  </a:cubicBezTo>
                  <a:cubicBezTo>
                    <a:pt x="3475" y="5465"/>
                    <a:pt x="3537" y="5078"/>
                    <a:pt x="3568" y="4736"/>
                  </a:cubicBezTo>
                  <a:cubicBezTo>
                    <a:pt x="3599" y="4597"/>
                    <a:pt x="3630" y="4457"/>
                    <a:pt x="3676" y="4318"/>
                  </a:cubicBezTo>
                  <a:lnTo>
                    <a:pt x="3847" y="4038"/>
                  </a:lnTo>
                  <a:cubicBezTo>
                    <a:pt x="3909" y="3961"/>
                    <a:pt x="3987" y="3899"/>
                    <a:pt x="4033" y="3821"/>
                  </a:cubicBezTo>
                  <a:cubicBezTo>
                    <a:pt x="4095" y="3775"/>
                    <a:pt x="4157" y="3744"/>
                    <a:pt x="4235" y="3697"/>
                  </a:cubicBezTo>
                  <a:cubicBezTo>
                    <a:pt x="4266" y="3682"/>
                    <a:pt x="4328" y="3682"/>
                    <a:pt x="4374" y="3666"/>
                  </a:cubicBezTo>
                  <a:lnTo>
                    <a:pt x="4638" y="3666"/>
                  </a:lnTo>
                  <a:cubicBezTo>
                    <a:pt x="4716" y="3682"/>
                    <a:pt x="4809" y="3697"/>
                    <a:pt x="4886" y="3744"/>
                  </a:cubicBezTo>
                  <a:cubicBezTo>
                    <a:pt x="4995" y="3775"/>
                    <a:pt x="5072" y="3837"/>
                    <a:pt x="5165" y="3899"/>
                  </a:cubicBezTo>
                  <a:lnTo>
                    <a:pt x="5336" y="4069"/>
                  </a:lnTo>
                  <a:cubicBezTo>
                    <a:pt x="5352" y="4085"/>
                    <a:pt x="5352" y="4116"/>
                    <a:pt x="5367" y="4131"/>
                  </a:cubicBezTo>
                  <a:cubicBezTo>
                    <a:pt x="5739" y="4690"/>
                    <a:pt x="6313" y="5016"/>
                    <a:pt x="6980" y="5047"/>
                  </a:cubicBezTo>
                  <a:cubicBezTo>
                    <a:pt x="6992" y="5047"/>
                    <a:pt x="7004" y="5047"/>
                    <a:pt x="7017" y="5047"/>
                  </a:cubicBezTo>
                  <a:cubicBezTo>
                    <a:pt x="7612" y="5047"/>
                    <a:pt x="8257" y="4679"/>
                    <a:pt x="8515" y="4147"/>
                  </a:cubicBezTo>
                  <a:cubicBezTo>
                    <a:pt x="8872" y="3527"/>
                    <a:pt x="8903" y="2798"/>
                    <a:pt x="8515" y="2193"/>
                  </a:cubicBezTo>
                  <a:cubicBezTo>
                    <a:pt x="8360" y="1960"/>
                    <a:pt x="8190" y="1728"/>
                    <a:pt x="7988" y="1510"/>
                  </a:cubicBezTo>
                  <a:cubicBezTo>
                    <a:pt x="7724" y="1200"/>
                    <a:pt x="7399" y="952"/>
                    <a:pt x="7058" y="735"/>
                  </a:cubicBezTo>
                  <a:cubicBezTo>
                    <a:pt x="6360" y="270"/>
                    <a:pt x="5491" y="37"/>
                    <a:pt x="4654" y="6"/>
                  </a:cubicBezTo>
                  <a:cubicBezTo>
                    <a:pt x="4586" y="2"/>
                    <a:pt x="4517" y="0"/>
                    <a:pt x="4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9"/>
            <p:cNvSpPr/>
            <p:nvPr/>
          </p:nvSpPr>
          <p:spPr>
            <a:xfrm>
              <a:off x="2665950" y="913175"/>
              <a:ext cx="153575" cy="147625"/>
            </a:xfrm>
            <a:custGeom>
              <a:avLst/>
              <a:gdLst/>
              <a:ahLst/>
              <a:cxnLst/>
              <a:rect l="l" t="t" r="r" b="b"/>
              <a:pathLst>
                <a:path w="6143" h="5905" extrusionOk="0">
                  <a:moveTo>
                    <a:pt x="3211" y="0"/>
                  </a:moveTo>
                  <a:cubicBezTo>
                    <a:pt x="3025" y="16"/>
                    <a:pt x="2808" y="47"/>
                    <a:pt x="2638" y="78"/>
                  </a:cubicBezTo>
                  <a:cubicBezTo>
                    <a:pt x="2405" y="124"/>
                    <a:pt x="2188" y="233"/>
                    <a:pt x="2002" y="341"/>
                  </a:cubicBezTo>
                  <a:cubicBezTo>
                    <a:pt x="1878" y="388"/>
                    <a:pt x="1769" y="465"/>
                    <a:pt x="1645" y="559"/>
                  </a:cubicBezTo>
                  <a:cubicBezTo>
                    <a:pt x="1629" y="559"/>
                    <a:pt x="1614" y="590"/>
                    <a:pt x="1567" y="590"/>
                  </a:cubicBezTo>
                  <a:cubicBezTo>
                    <a:pt x="1226" y="698"/>
                    <a:pt x="1009" y="853"/>
                    <a:pt x="730" y="1086"/>
                  </a:cubicBezTo>
                  <a:cubicBezTo>
                    <a:pt x="714" y="1101"/>
                    <a:pt x="699" y="1132"/>
                    <a:pt x="652" y="1148"/>
                  </a:cubicBezTo>
                  <a:cubicBezTo>
                    <a:pt x="544" y="1256"/>
                    <a:pt x="404" y="1427"/>
                    <a:pt x="327" y="1567"/>
                  </a:cubicBezTo>
                  <a:cubicBezTo>
                    <a:pt x="249" y="1706"/>
                    <a:pt x="187" y="1908"/>
                    <a:pt x="141" y="2032"/>
                  </a:cubicBezTo>
                  <a:cubicBezTo>
                    <a:pt x="110" y="2078"/>
                    <a:pt x="110" y="2109"/>
                    <a:pt x="94" y="2156"/>
                  </a:cubicBezTo>
                  <a:cubicBezTo>
                    <a:pt x="79" y="2249"/>
                    <a:pt x="63" y="2373"/>
                    <a:pt x="32" y="2482"/>
                  </a:cubicBezTo>
                  <a:cubicBezTo>
                    <a:pt x="16" y="2606"/>
                    <a:pt x="1" y="2699"/>
                    <a:pt x="1" y="2807"/>
                  </a:cubicBezTo>
                  <a:cubicBezTo>
                    <a:pt x="1" y="2963"/>
                    <a:pt x="16" y="3102"/>
                    <a:pt x="32" y="3257"/>
                  </a:cubicBezTo>
                  <a:cubicBezTo>
                    <a:pt x="63" y="3381"/>
                    <a:pt x="63" y="3490"/>
                    <a:pt x="94" y="3614"/>
                  </a:cubicBezTo>
                  <a:cubicBezTo>
                    <a:pt x="156" y="3785"/>
                    <a:pt x="234" y="3955"/>
                    <a:pt x="311" y="4126"/>
                  </a:cubicBezTo>
                  <a:cubicBezTo>
                    <a:pt x="435" y="4405"/>
                    <a:pt x="621" y="4638"/>
                    <a:pt x="823" y="4870"/>
                  </a:cubicBezTo>
                  <a:cubicBezTo>
                    <a:pt x="870" y="4932"/>
                    <a:pt x="916" y="4979"/>
                    <a:pt x="978" y="5041"/>
                  </a:cubicBezTo>
                  <a:cubicBezTo>
                    <a:pt x="1149" y="5196"/>
                    <a:pt x="1319" y="5335"/>
                    <a:pt x="1490" y="5444"/>
                  </a:cubicBezTo>
                  <a:cubicBezTo>
                    <a:pt x="1567" y="5491"/>
                    <a:pt x="1629" y="5537"/>
                    <a:pt x="1707" y="5568"/>
                  </a:cubicBezTo>
                  <a:cubicBezTo>
                    <a:pt x="1924" y="5661"/>
                    <a:pt x="2110" y="5754"/>
                    <a:pt x="2343" y="5816"/>
                  </a:cubicBezTo>
                  <a:cubicBezTo>
                    <a:pt x="2590" y="5878"/>
                    <a:pt x="2792" y="5905"/>
                    <a:pt x="2995" y="5905"/>
                  </a:cubicBezTo>
                  <a:cubicBezTo>
                    <a:pt x="3148" y="5905"/>
                    <a:pt x="3302" y="5890"/>
                    <a:pt x="3475" y="5863"/>
                  </a:cubicBezTo>
                  <a:cubicBezTo>
                    <a:pt x="3630" y="5832"/>
                    <a:pt x="3770" y="5816"/>
                    <a:pt x="3925" y="5785"/>
                  </a:cubicBezTo>
                  <a:cubicBezTo>
                    <a:pt x="4127" y="5723"/>
                    <a:pt x="4344" y="5630"/>
                    <a:pt x="4561" y="5506"/>
                  </a:cubicBezTo>
                  <a:cubicBezTo>
                    <a:pt x="4623" y="5475"/>
                    <a:pt x="4700" y="5429"/>
                    <a:pt x="4747" y="5398"/>
                  </a:cubicBezTo>
                  <a:cubicBezTo>
                    <a:pt x="4933" y="5258"/>
                    <a:pt x="5119" y="5134"/>
                    <a:pt x="5274" y="4963"/>
                  </a:cubicBezTo>
                  <a:cubicBezTo>
                    <a:pt x="5429" y="4808"/>
                    <a:pt x="5569" y="4638"/>
                    <a:pt x="5677" y="4467"/>
                  </a:cubicBezTo>
                  <a:cubicBezTo>
                    <a:pt x="5724" y="4405"/>
                    <a:pt x="5755" y="4327"/>
                    <a:pt x="5802" y="4250"/>
                  </a:cubicBezTo>
                  <a:cubicBezTo>
                    <a:pt x="5879" y="4079"/>
                    <a:pt x="5988" y="3847"/>
                    <a:pt x="6050" y="3629"/>
                  </a:cubicBezTo>
                  <a:lnTo>
                    <a:pt x="6112" y="3273"/>
                  </a:lnTo>
                  <a:cubicBezTo>
                    <a:pt x="6127" y="3164"/>
                    <a:pt x="6143" y="3056"/>
                    <a:pt x="6143" y="2916"/>
                  </a:cubicBezTo>
                  <a:cubicBezTo>
                    <a:pt x="6143" y="2714"/>
                    <a:pt x="6112" y="2482"/>
                    <a:pt x="6065" y="2280"/>
                  </a:cubicBezTo>
                  <a:lnTo>
                    <a:pt x="6019" y="2047"/>
                  </a:lnTo>
                  <a:cubicBezTo>
                    <a:pt x="5833" y="1582"/>
                    <a:pt x="5662" y="1272"/>
                    <a:pt x="5336" y="900"/>
                  </a:cubicBezTo>
                  <a:cubicBezTo>
                    <a:pt x="5290" y="838"/>
                    <a:pt x="5243" y="807"/>
                    <a:pt x="5181" y="745"/>
                  </a:cubicBezTo>
                  <a:cubicBezTo>
                    <a:pt x="5011" y="605"/>
                    <a:pt x="4824" y="450"/>
                    <a:pt x="4638" y="357"/>
                  </a:cubicBezTo>
                  <a:cubicBezTo>
                    <a:pt x="4189" y="124"/>
                    <a:pt x="3832" y="47"/>
                    <a:pt x="3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9"/>
            <p:cNvSpPr/>
            <p:nvPr/>
          </p:nvSpPr>
          <p:spPr>
            <a:xfrm>
              <a:off x="2592675" y="678800"/>
              <a:ext cx="308275" cy="213025"/>
            </a:xfrm>
            <a:custGeom>
              <a:avLst/>
              <a:gdLst/>
              <a:ahLst/>
              <a:cxnLst/>
              <a:rect l="l" t="t" r="r" b="b"/>
              <a:pathLst>
                <a:path w="12331" h="8521" extrusionOk="0">
                  <a:moveTo>
                    <a:pt x="10302" y="0"/>
                  </a:moveTo>
                  <a:cubicBezTo>
                    <a:pt x="9482" y="0"/>
                    <a:pt x="8777" y="516"/>
                    <a:pt x="8515" y="1341"/>
                  </a:cubicBezTo>
                  <a:cubicBezTo>
                    <a:pt x="8422" y="1651"/>
                    <a:pt x="8298" y="1962"/>
                    <a:pt x="8190" y="2241"/>
                  </a:cubicBezTo>
                  <a:cubicBezTo>
                    <a:pt x="7911" y="2861"/>
                    <a:pt x="7585" y="3482"/>
                    <a:pt x="7182" y="4055"/>
                  </a:cubicBezTo>
                  <a:cubicBezTo>
                    <a:pt x="7027" y="4242"/>
                    <a:pt x="6825" y="4443"/>
                    <a:pt x="6654" y="4598"/>
                  </a:cubicBezTo>
                  <a:cubicBezTo>
                    <a:pt x="6561" y="4645"/>
                    <a:pt x="6437" y="4722"/>
                    <a:pt x="6344" y="4784"/>
                  </a:cubicBezTo>
                  <a:cubicBezTo>
                    <a:pt x="6267" y="4800"/>
                    <a:pt x="6173" y="4846"/>
                    <a:pt x="6096" y="4862"/>
                  </a:cubicBezTo>
                  <a:lnTo>
                    <a:pt x="5801" y="4862"/>
                  </a:lnTo>
                  <a:cubicBezTo>
                    <a:pt x="5631" y="4831"/>
                    <a:pt x="5476" y="4784"/>
                    <a:pt x="5320" y="4722"/>
                  </a:cubicBezTo>
                  <a:cubicBezTo>
                    <a:pt x="5150" y="4629"/>
                    <a:pt x="4948" y="4536"/>
                    <a:pt x="4793" y="4412"/>
                  </a:cubicBezTo>
                  <a:cubicBezTo>
                    <a:pt x="4607" y="4242"/>
                    <a:pt x="4421" y="4071"/>
                    <a:pt x="4250" y="3869"/>
                  </a:cubicBezTo>
                  <a:cubicBezTo>
                    <a:pt x="3956" y="3466"/>
                    <a:pt x="3707" y="3063"/>
                    <a:pt x="3475" y="2629"/>
                  </a:cubicBezTo>
                  <a:cubicBezTo>
                    <a:pt x="3087" y="1962"/>
                    <a:pt x="2575" y="922"/>
                    <a:pt x="1691" y="891"/>
                  </a:cubicBezTo>
                  <a:cubicBezTo>
                    <a:pt x="1628" y="882"/>
                    <a:pt x="1563" y="877"/>
                    <a:pt x="1498" y="877"/>
                  </a:cubicBezTo>
                  <a:cubicBezTo>
                    <a:pt x="1132" y="877"/>
                    <a:pt x="754" y="1028"/>
                    <a:pt x="543" y="1357"/>
                  </a:cubicBezTo>
                  <a:cubicBezTo>
                    <a:pt x="1" y="1977"/>
                    <a:pt x="187" y="2939"/>
                    <a:pt x="357" y="3699"/>
                  </a:cubicBezTo>
                  <a:cubicBezTo>
                    <a:pt x="497" y="4288"/>
                    <a:pt x="745" y="4862"/>
                    <a:pt x="1040" y="5389"/>
                  </a:cubicBezTo>
                  <a:cubicBezTo>
                    <a:pt x="1303" y="5917"/>
                    <a:pt x="1707" y="6413"/>
                    <a:pt x="2125" y="6816"/>
                  </a:cubicBezTo>
                  <a:cubicBezTo>
                    <a:pt x="2544" y="7250"/>
                    <a:pt x="3056" y="7638"/>
                    <a:pt x="3599" y="7902"/>
                  </a:cubicBezTo>
                  <a:cubicBezTo>
                    <a:pt x="4350" y="8282"/>
                    <a:pt x="5205" y="8521"/>
                    <a:pt x="6054" y="8521"/>
                  </a:cubicBezTo>
                  <a:cubicBezTo>
                    <a:pt x="6520" y="8521"/>
                    <a:pt x="6985" y="8449"/>
                    <a:pt x="7430" y="8290"/>
                  </a:cubicBezTo>
                  <a:cubicBezTo>
                    <a:pt x="8128" y="8041"/>
                    <a:pt x="8686" y="7700"/>
                    <a:pt x="9275" y="7204"/>
                  </a:cubicBezTo>
                  <a:cubicBezTo>
                    <a:pt x="9725" y="6847"/>
                    <a:pt x="10066" y="6351"/>
                    <a:pt x="10392" y="5886"/>
                  </a:cubicBezTo>
                  <a:cubicBezTo>
                    <a:pt x="11152" y="4831"/>
                    <a:pt x="11679" y="3559"/>
                    <a:pt x="12083" y="2318"/>
                  </a:cubicBezTo>
                  <a:cubicBezTo>
                    <a:pt x="12331" y="1388"/>
                    <a:pt x="11695" y="271"/>
                    <a:pt x="10764" y="54"/>
                  </a:cubicBezTo>
                  <a:cubicBezTo>
                    <a:pt x="10608" y="18"/>
                    <a:pt x="10453" y="0"/>
                    <a:pt x="10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9"/>
            <p:cNvSpPr/>
            <p:nvPr/>
          </p:nvSpPr>
          <p:spPr>
            <a:xfrm>
              <a:off x="2660925" y="559550"/>
              <a:ext cx="140000" cy="152350"/>
            </a:xfrm>
            <a:custGeom>
              <a:avLst/>
              <a:gdLst/>
              <a:ahLst/>
              <a:cxnLst/>
              <a:rect l="l" t="t" r="r" b="b"/>
              <a:pathLst>
                <a:path w="5600" h="6094" extrusionOk="0">
                  <a:moveTo>
                    <a:pt x="2792" y="0"/>
                  </a:moveTo>
                  <a:cubicBezTo>
                    <a:pt x="2606" y="0"/>
                    <a:pt x="2389" y="16"/>
                    <a:pt x="2218" y="78"/>
                  </a:cubicBezTo>
                  <a:cubicBezTo>
                    <a:pt x="2141" y="94"/>
                    <a:pt x="1986" y="171"/>
                    <a:pt x="1970" y="171"/>
                  </a:cubicBezTo>
                  <a:cubicBezTo>
                    <a:pt x="1861" y="202"/>
                    <a:pt x="1784" y="249"/>
                    <a:pt x="1691" y="280"/>
                  </a:cubicBezTo>
                  <a:cubicBezTo>
                    <a:pt x="1536" y="388"/>
                    <a:pt x="1381" y="512"/>
                    <a:pt x="1241" y="621"/>
                  </a:cubicBezTo>
                  <a:cubicBezTo>
                    <a:pt x="1210" y="652"/>
                    <a:pt x="1164" y="698"/>
                    <a:pt x="1133" y="714"/>
                  </a:cubicBezTo>
                  <a:cubicBezTo>
                    <a:pt x="884" y="931"/>
                    <a:pt x="683" y="1195"/>
                    <a:pt x="497" y="1474"/>
                  </a:cubicBezTo>
                  <a:cubicBezTo>
                    <a:pt x="357" y="1660"/>
                    <a:pt x="264" y="1908"/>
                    <a:pt x="186" y="2141"/>
                  </a:cubicBezTo>
                  <a:cubicBezTo>
                    <a:pt x="140" y="2249"/>
                    <a:pt x="124" y="2327"/>
                    <a:pt x="109" y="2420"/>
                  </a:cubicBezTo>
                  <a:cubicBezTo>
                    <a:pt x="62" y="2653"/>
                    <a:pt x="0" y="2901"/>
                    <a:pt x="47" y="3133"/>
                  </a:cubicBezTo>
                  <a:cubicBezTo>
                    <a:pt x="47" y="3211"/>
                    <a:pt x="62" y="3288"/>
                    <a:pt x="62" y="3366"/>
                  </a:cubicBezTo>
                  <a:cubicBezTo>
                    <a:pt x="62" y="3428"/>
                    <a:pt x="47" y="3506"/>
                    <a:pt x="47" y="3568"/>
                  </a:cubicBezTo>
                  <a:cubicBezTo>
                    <a:pt x="47" y="3707"/>
                    <a:pt x="78" y="3909"/>
                    <a:pt x="109" y="4048"/>
                  </a:cubicBezTo>
                  <a:lnTo>
                    <a:pt x="109" y="4110"/>
                  </a:lnTo>
                  <a:cubicBezTo>
                    <a:pt x="109" y="4142"/>
                    <a:pt x="124" y="4173"/>
                    <a:pt x="124" y="4204"/>
                  </a:cubicBezTo>
                  <a:cubicBezTo>
                    <a:pt x="186" y="4405"/>
                    <a:pt x="280" y="4607"/>
                    <a:pt x="373" y="4793"/>
                  </a:cubicBezTo>
                  <a:cubicBezTo>
                    <a:pt x="466" y="4964"/>
                    <a:pt x="652" y="5181"/>
                    <a:pt x="745" y="5289"/>
                  </a:cubicBezTo>
                  <a:cubicBezTo>
                    <a:pt x="760" y="5305"/>
                    <a:pt x="776" y="5351"/>
                    <a:pt x="807" y="5367"/>
                  </a:cubicBezTo>
                  <a:cubicBezTo>
                    <a:pt x="853" y="5429"/>
                    <a:pt x="962" y="5491"/>
                    <a:pt x="1008" y="5537"/>
                  </a:cubicBezTo>
                  <a:lnTo>
                    <a:pt x="1241" y="5723"/>
                  </a:lnTo>
                  <a:cubicBezTo>
                    <a:pt x="1427" y="5832"/>
                    <a:pt x="1629" y="5894"/>
                    <a:pt x="1830" y="5972"/>
                  </a:cubicBezTo>
                  <a:cubicBezTo>
                    <a:pt x="1908" y="5987"/>
                    <a:pt x="1970" y="6003"/>
                    <a:pt x="2048" y="6034"/>
                  </a:cubicBezTo>
                  <a:cubicBezTo>
                    <a:pt x="2286" y="6071"/>
                    <a:pt x="2482" y="6094"/>
                    <a:pt x="2677" y="6094"/>
                  </a:cubicBezTo>
                  <a:cubicBezTo>
                    <a:pt x="2889" y="6094"/>
                    <a:pt x="3100" y="6067"/>
                    <a:pt x="3366" y="6003"/>
                  </a:cubicBezTo>
                  <a:cubicBezTo>
                    <a:pt x="3630" y="5956"/>
                    <a:pt x="3924" y="5832"/>
                    <a:pt x="4157" y="5677"/>
                  </a:cubicBezTo>
                  <a:cubicBezTo>
                    <a:pt x="4390" y="5537"/>
                    <a:pt x="4622" y="5367"/>
                    <a:pt x="4824" y="5134"/>
                  </a:cubicBezTo>
                  <a:cubicBezTo>
                    <a:pt x="4932" y="4979"/>
                    <a:pt x="5087" y="4808"/>
                    <a:pt x="5181" y="4607"/>
                  </a:cubicBezTo>
                  <a:cubicBezTo>
                    <a:pt x="5258" y="4452"/>
                    <a:pt x="5336" y="4266"/>
                    <a:pt x="5398" y="4110"/>
                  </a:cubicBezTo>
                  <a:cubicBezTo>
                    <a:pt x="5413" y="4064"/>
                    <a:pt x="5413" y="4033"/>
                    <a:pt x="5444" y="3986"/>
                  </a:cubicBezTo>
                  <a:cubicBezTo>
                    <a:pt x="5599" y="3490"/>
                    <a:pt x="5568" y="3056"/>
                    <a:pt x="5460" y="2560"/>
                  </a:cubicBezTo>
                  <a:cubicBezTo>
                    <a:pt x="5444" y="2466"/>
                    <a:pt x="5413" y="2373"/>
                    <a:pt x="5382" y="2280"/>
                  </a:cubicBezTo>
                  <a:cubicBezTo>
                    <a:pt x="5289" y="2048"/>
                    <a:pt x="5212" y="1815"/>
                    <a:pt x="5072" y="1598"/>
                  </a:cubicBezTo>
                  <a:cubicBezTo>
                    <a:pt x="4901" y="1319"/>
                    <a:pt x="4684" y="1040"/>
                    <a:pt x="4467" y="791"/>
                  </a:cubicBezTo>
                  <a:cubicBezTo>
                    <a:pt x="4312" y="621"/>
                    <a:pt x="4110" y="466"/>
                    <a:pt x="3924" y="326"/>
                  </a:cubicBezTo>
                  <a:cubicBezTo>
                    <a:pt x="3614" y="109"/>
                    <a:pt x="3180"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9"/>
            <p:cNvSpPr/>
            <p:nvPr/>
          </p:nvSpPr>
          <p:spPr>
            <a:xfrm>
              <a:off x="2805925" y="548150"/>
              <a:ext cx="221825" cy="233250"/>
            </a:xfrm>
            <a:custGeom>
              <a:avLst/>
              <a:gdLst/>
              <a:ahLst/>
              <a:cxnLst/>
              <a:rect l="l" t="t" r="r" b="b"/>
              <a:pathLst>
                <a:path w="8873" h="9330" extrusionOk="0">
                  <a:moveTo>
                    <a:pt x="3557" y="1"/>
                  </a:moveTo>
                  <a:cubicBezTo>
                    <a:pt x="3493" y="1"/>
                    <a:pt x="3429" y="3"/>
                    <a:pt x="3367" y="7"/>
                  </a:cubicBezTo>
                  <a:cubicBezTo>
                    <a:pt x="2700" y="69"/>
                    <a:pt x="2095" y="224"/>
                    <a:pt x="1521" y="550"/>
                  </a:cubicBezTo>
                  <a:cubicBezTo>
                    <a:pt x="683" y="1046"/>
                    <a:pt x="1" y="2209"/>
                    <a:pt x="776" y="3078"/>
                  </a:cubicBezTo>
                  <a:cubicBezTo>
                    <a:pt x="1110" y="3424"/>
                    <a:pt x="1638" y="3519"/>
                    <a:pt x="2105" y="3519"/>
                  </a:cubicBezTo>
                  <a:cubicBezTo>
                    <a:pt x="2181" y="3519"/>
                    <a:pt x="2256" y="3516"/>
                    <a:pt x="2327" y="3512"/>
                  </a:cubicBezTo>
                  <a:cubicBezTo>
                    <a:pt x="2413" y="3508"/>
                    <a:pt x="2496" y="3506"/>
                    <a:pt x="2578" y="3506"/>
                  </a:cubicBezTo>
                  <a:cubicBezTo>
                    <a:pt x="2825" y="3506"/>
                    <a:pt x="3060" y="3523"/>
                    <a:pt x="3304" y="3558"/>
                  </a:cubicBezTo>
                  <a:cubicBezTo>
                    <a:pt x="3537" y="3589"/>
                    <a:pt x="3770" y="3651"/>
                    <a:pt x="3987" y="3729"/>
                  </a:cubicBezTo>
                  <a:cubicBezTo>
                    <a:pt x="4095" y="3791"/>
                    <a:pt x="4220" y="3869"/>
                    <a:pt x="4328" y="3931"/>
                  </a:cubicBezTo>
                  <a:cubicBezTo>
                    <a:pt x="4452" y="4024"/>
                    <a:pt x="4561" y="4132"/>
                    <a:pt x="4654" y="4256"/>
                  </a:cubicBezTo>
                  <a:cubicBezTo>
                    <a:pt x="4762" y="4396"/>
                    <a:pt x="4840" y="4520"/>
                    <a:pt x="4917" y="4675"/>
                  </a:cubicBezTo>
                  <a:cubicBezTo>
                    <a:pt x="4995" y="4877"/>
                    <a:pt x="5042" y="5094"/>
                    <a:pt x="5088" y="5295"/>
                  </a:cubicBezTo>
                  <a:cubicBezTo>
                    <a:pt x="5104" y="5559"/>
                    <a:pt x="5104" y="5792"/>
                    <a:pt x="5088" y="6040"/>
                  </a:cubicBezTo>
                  <a:cubicBezTo>
                    <a:pt x="5073" y="6102"/>
                    <a:pt x="5073" y="6179"/>
                    <a:pt x="5042" y="6226"/>
                  </a:cubicBezTo>
                  <a:cubicBezTo>
                    <a:pt x="4948" y="6335"/>
                    <a:pt x="4855" y="6443"/>
                    <a:pt x="4793" y="6567"/>
                  </a:cubicBezTo>
                  <a:cubicBezTo>
                    <a:pt x="4344" y="7420"/>
                    <a:pt x="4545" y="8599"/>
                    <a:pt x="5460" y="9080"/>
                  </a:cubicBezTo>
                  <a:cubicBezTo>
                    <a:pt x="5777" y="9245"/>
                    <a:pt x="6120" y="9329"/>
                    <a:pt x="6458" y="9329"/>
                  </a:cubicBezTo>
                  <a:cubicBezTo>
                    <a:pt x="6947" y="9329"/>
                    <a:pt x="7426" y="9152"/>
                    <a:pt x="7802" y="8785"/>
                  </a:cubicBezTo>
                  <a:cubicBezTo>
                    <a:pt x="8143" y="8459"/>
                    <a:pt x="8330" y="8056"/>
                    <a:pt x="8454" y="7606"/>
                  </a:cubicBezTo>
                  <a:cubicBezTo>
                    <a:pt x="8624" y="7110"/>
                    <a:pt x="8717" y="6583"/>
                    <a:pt x="8748" y="6055"/>
                  </a:cubicBezTo>
                  <a:cubicBezTo>
                    <a:pt x="8872" y="5016"/>
                    <a:pt x="8609" y="3977"/>
                    <a:pt x="8206" y="3031"/>
                  </a:cubicBezTo>
                  <a:cubicBezTo>
                    <a:pt x="7802" y="2116"/>
                    <a:pt x="7058" y="1325"/>
                    <a:pt x="6236" y="798"/>
                  </a:cubicBezTo>
                  <a:cubicBezTo>
                    <a:pt x="5802" y="534"/>
                    <a:pt x="5336" y="332"/>
                    <a:pt x="4855" y="208"/>
                  </a:cubicBezTo>
                  <a:cubicBezTo>
                    <a:pt x="4451" y="87"/>
                    <a:pt x="3987" y="1"/>
                    <a:pt x="3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9"/>
            <p:cNvSpPr/>
            <p:nvPr/>
          </p:nvSpPr>
          <p:spPr>
            <a:xfrm>
              <a:off x="3043625" y="512675"/>
              <a:ext cx="199325" cy="199300"/>
            </a:xfrm>
            <a:custGeom>
              <a:avLst/>
              <a:gdLst/>
              <a:ahLst/>
              <a:cxnLst/>
              <a:rect l="l" t="t" r="r" b="b"/>
              <a:pathLst>
                <a:path w="7973" h="7972" extrusionOk="0">
                  <a:moveTo>
                    <a:pt x="838" y="7756"/>
                  </a:moveTo>
                  <a:cubicBezTo>
                    <a:pt x="871" y="7783"/>
                    <a:pt x="886" y="7796"/>
                    <a:pt x="886" y="7796"/>
                  </a:cubicBezTo>
                  <a:cubicBezTo>
                    <a:pt x="886" y="7796"/>
                    <a:pt x="870" y="7783"/>
                    <a:pt x="838" y="7756"/>
                  </a:cubicBezTo>
                  <a:close/>
                  <a:moveTo>
                    <a:pt x="1846" y="7847"/>
                  </a:moveTo>
                  <a:cubicBezTo>
                    <a:pt x="1842" y="7847"/>
                    <a:pt x="1838" y="7847"/>
                    <a:pt x="1833" y="7848"/>
                  </a:cubicBezTo>
                  <a:lnTo>
                    <a:pt x="1833" y="7848"/>
                  </a:lnTo>
                  <a:cubicBezTo>
                    <a:pt x="1830" y="7849"/>
                    <a:pt x="1826" y="7851"/>
                    <a:pt x="1823" y="7853"/>
                  </a:cubicBezTo>
                  <a:lnTo>
                    <a:pt x="1823" y="7853"/>
                  </a:lnTo>
                  <a:cubicBezTo>
                    <a:pt x="1830" y="7851"/>
                    <a:pt x="1838" y="7849"/>
                    <a:pt x="1846" y="7847"/>
                  </a:cubicBezTo>
                  <a:close/>
                  <a:moveTo>
                    <a:pt x="1823" y="7853"/>
                  </a:moveTo>
                  <a:cubicBezTo>
                    <a:pt x="1772" y="7866"/>
                    <a:pt x="1731" y="7882"/>
                    <a:pt x="1691" y="7909"/>
                  </a:cubicBezTo>
                  <a:cubicBezTo>
                    <a:pt x="1735" y="7892"/>
                    <a:pt x="1780" y="7873"/>
                    <a:pt x="1823" y="7853"/>
                  </a:cubicBezTo>
                  <a:close/>
                  <a:moveTo>
                    <a:pt x="5546" y="1"/>
                  </a:moveTo>
                  <a:cubicBezTo>
                    <a:pt x="4771" y="1"/>
                    <a:pt x="4019" y="178"/>
                    <a:pt x="3288" y="511"/>
                  </a:cubicBezTo>
                  <a:cubicBezTo>
                    <a:pt x="2389" y="945"/>
                    <a:pt x="1660" y="1658"/>
                    <a:pt x="1086" y="2449"/>
                  </a:cubicBezTo>
                  <a:cubicBezTo>
                    <a:pt x="466" y="3287"/>
                    <a:pt x="155" y="4357"/>
                    <a:pt x="78" y="5381"/>
                  </a:cubicBezTo>
                  <a:cubicBezTo>
                    <a:pt x="16" y="5970"/>
                    <a:pt x="0" y="6544"/>
                    <a:pt x="295" y="7071"/>
                  </a:cubicBezTo>
                  <a:cubicBezTo>
                    <a:pt x="388" y="7257"/>
                    <a:pt x="528" y="7490"/>
                    <a:pt x="683" y="7630"/>
                  </a:cubicBezTo>
                  <a:cubicBezTo>
                    <a:pt x="713" y="7654"/>
                    <a:pt x="739" y="7675"/>
                    <a:pt x="762" y="7694"/>
                  </a:cubicBezTo>
                  <a:lnTo>
                    <a:pt x="762" y="7694"/>
                  </a:lnTo>
                  <a:cubicBezTo>
                    <a:pt x="809" y="7755"/>
                    <a:pt x="886" y="7801"/>
                    <a:pt x="962" y="7847"/>
                  </a:cubicBezTo>
                  <a:cubicBezTo>
                    <a:pt x="1095" y="7913"/>
                    <a:pt x="1251" y="7971"/>
                    <a:pt x="1397" y="7971"/>
                  </a:cubicBezTo>
                  <a:cubicBezTo>
                    <a:pt x="1456" y="7971"/>
                    <a:pt x="1513" y="7962"/>
                    <a:pt x="1567" y="7940"/>
                  </a:cubicBezTo>
                  <a:cubicBezTo>
                    <a:pt x="1638" y="7911"/>
                    <a:pt x="1775" y="7856"/>
                    <a:pt x="1833" y="7848"/>
                  </a:cubicBezTo>
                  <a:lnTo>
                    <a:pt x="1833" y="7848"/>
                  </a:lnTo>
                  <a:cubicBezTo>
                    <a:pt x="1906" y="7812"/>
                    <a:pt x="1975" y="7770"/>
                    <a:pt x="2032" y="7723"/>
                  </a:cubicBezTo>
                  <a:cubicBezTo>
                    <a:pt x="2156" y="7630"/>
                    <a:pt x="2265" y="7536"/>
                    <a:pt x="2358" y="7443"/>
                  </a:cubicBezTo>
                  <a:cubicBezTo>
                    <a:pt x="2513" y="7304"/>
                    <a:pt x="2652" y="7149"/>
                    <a:pt x="2777" y="6947"/>
                  </a:cubicBezTo>
                  <a:cubicBezTo>
                    <a:pt x="2870" y="6776"/>
                    <a:pt x="2947" y="6559"/>
                    <a:pt x="3025" y="6358"/>
                  </a:cubicBezTo>
                  <a:cubicBezTo>
                    <a:pt x="3319" y="5706"/>
                    <a:pt x="3645" y="5070"/>
                    <a:pt x="4048" y="4512"/>
                  </a:cubicBezTo>
                  <a:cubicBezTo>
                    <a:pt x="4188" y="4357"/>
                    <a:pt x="4327" y="4217"/>
                    <a:pt x="4483" y="4078"/>
                  </a:cubicBezTo>
                  <a:cubicBezTo>
                    <a:pt x="4653" y="3969"/>
                    <a:pt x="4824" y="3876"/>
                    <a:pt x="5025" y="3768"/>
                  </a:cubicBezTo>
                  <a:lnTo>
                    <a:pt x="5429" y="3659"/>
                  </a:lnTo>
                  <a:lnTo>
                    <a:pt x="5739" y="3659"/>
                  </a:lnTo>
                  <a:cubicBezTo>
                    <a:pt x="5891" y="3684"/>
                    <a:pt x="6043" y="3700"/>
                    <a:pt x="6194" y="3700"/>
                  </a:cubicBezTo>
                  <a:cubicBezTo>
                    <a:pt x="6504" y="3700"/>
                    <a:pt x="6807" y="3635"/>
                    <a:pt x="7088" y="3457"/>
                  </a:cubicBezTo>
                  <a:cubicBezTo>
                    <a:pt x="7476" y="3256"/>
                    <a:pt x="7833" y="2806"/>
                    <a:pt x="7926" y="2372"/>
                  </a:cubicBezTo>
                  <a:cubicBezTo>
                    <a:pt x="7972" y="1891"/>
                    <a:pt x="7941" y="1364"/>
                    <a:pt x="7678" y="945"/>
                  </a:cubicBezTo>
                  <a:cubicBezTo>
                    <a:pt x="7429" y="557"/>
                    <a:pt x="7057" y="200"/>
                    <a:pt x="6592" y="107"/>
                  </a:cubicBezTo>
                  <a:cubicBezTo>
                    <a:pt x="6239" y="36"/>
                    <a:pt x="5890" y="1"/>
                    <a:pt x="5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9"/>
            <p:cNvSpPr/>
            <p:nvPr/>
          </p:nvSpPr>
          <p:spPr>
            <a:xfrm>
              <a:off x="2983125" y="408325"/>
              <a:ext cx="140000" cy="137300"/>
            </a:xfrm>
            <a:custGeom>
              <a:avLst/>
              <a:gdLst/>
              <a:ahLst/>
              <a:cxnLst/>
              <a:rect l="l" t="t" r="r" b="b"/>
              <a:pathLst>
                <a:path w="5600" h="5492" extrusionOk="0">
                  <a:moveTo>
                    <a:pt x="2436" y="1"/>
                  </a:moveTo>
                  <a:cubicBezTo>
                    <a:pt x="2327" y="1"/>
                    <a:pt x="2095" y="32"/>
                    <a:pt x="1971" y="63"/>
                  </a:cubicBezTo>
                  <a:cubicBezTo>
                    <a:pt x="1955" y="63"/>
                    <a:pt x="1908" y="78"/>
                    <a:pt x="1893" y="78"/>
                  </a:cubicBezTo>
                  <a:cubicBezTo>
                    <a:pt x="1707" y="125"/>
                    <a:pt x="1521" y="218"/>
                    <a:pt x="1350" y="295"/>
                  </a:cubicBezTo>
                  <a:cubicBezTo>
                    <a:pt x="1288" y="311"/>
                    <a:pt x="1242" y="342"/>
                    <a:pt x="1195" y="373"/>
                  </a:cubicBezTo>
                  <a:cubicBezTo>
                    <a:pt x="1180" y="388"/>
                    <a:pt x="1164" y="404"/>
                    <a:pt x="1133" y="404"/>
                  </a:cubicBezTo>
                  <a:cubicBezTo>
                    <a:pt x="1040" y="482"/>
                    <a:pt x="854" y="606"/>
                    <a:pt x="776" y="699"/>
                  </a:cubicBezTo>
                  <a:lnTo>
                    <a:pt x="730" y="730"/>
                  </a:lnTo>
                  <a:cubicBezTo>
                    <a:pt x="590" y="885"/>
                    <a:pt x="466" y="1040"/>
                    <a:pt x="358" y="1226"/>
                  </a:cubicBezTo>
                  <a:cubicBezTo>
                    <a:pt x="264" y="1397"/>
                    <a:pt x="187" y="1583"/>
                    <a:pt x="109" y="1784"/>
                  </a:cubicBezTo>
                  <a:cubicBezTo>
                    <a:pt x="94" y="1846"/>
                    <a:pt x="78" y="1893"/>
                    <a:pt x="78" y="1955"/>
                  </a:cubicBezTo>
                  <a:cubicBezTo>
                    <a:pt x="32" y="2126"/>
                    <a:pt x="16" y="2327"/>
                    <a:pt x="1" y="2498"/>
                  </a:cubicBezTo>
                  <a:lnTo>
                    <a:pt x="1" y="2622"/>
                  </a:lnTo>
                  <a:lnTo>
                    <a:pt x="1" y="2699"/>
                  </a:lnTo>
                  <a:cubicBezTo>
                    <a:pt x="16" y="2870"/>
                    <a:pt x="32" y="3056"/>
                    <a:pt x="78" y="3242"/>
                  </a:cubicBezTo>
                  <a:cubicBezTo>
                    <a:pt x="94" y="3289"/>
                    <a:pt x="109" y="3351"/>
                    <a:pt x="125" y="3428"/>
                  </a:cubicBezTo>
                  <a:cubicBezTo>
                    <a:pt x="233" y="3661"/>
                    <a:pt x="327" y="3956"/>
                    <a:pt x="482" y="4157"/>
                  </a:cubicBezTo>
                  <a:cubicBezTo>
                    <a:pt x="590" y="4312"/>
                    <a:pt x="714" y="4498"/>
                    <a:pt x="869" y="4654"/>
                  </a:cubicBezTo>
                  <a:cubicBezTo>
                    <a:pt x="1024" y="4809"/>
                    <a:pt x="1195" y="4917"/>
                    <a:pt x="1350" y="5041"/>
                  </a:cubicBezTo>
                  <a:cubicBezTo>
                    <a:pt x="1412" y="5072"/>
                    <a:pt x="1443" y="5088"/>
                    <a:pt x="1505" y="5134"/>
                  </a:cubicBezTo>
                  <a:cubicBezTo>
                    <a:pt x="1660" y="5212"/>
                    <a:pt x="1831" y="5289"/>
                    <a:pt x="1986" y="5352"/>
                  </a:cubicBezTo>
                  <a:cubicBezTo>
                    <a:pt x="2033" y="5367"/>
                    <a:pt x="2048" y="5367"/>
                    <a:pt x="2095" y="5383"/>
                  </a:cubicBezTo>
                  <a:cubicBezTo>
                    <a:pt x="2110" y="5383"/>
                    <a:pt x="2141" y="5414"/>
                    <a:pt x="2172" y="5414"/>
                  </a:cubicBezTo>
                  <a:cubicBezTo>
                    <a:pt x="2343" y="5445"/>
                    <a:pt x="2529" y="5460"/>
                    <a:pt x="2731" y="5491"/>
                  </a:cubicBezTo>
                  <a:lnTo>
                    <a:pt x="2824" y="5491"/>
                  </a:lnTo>
                  <a:cubicBezTo>
                    <a:pt x="3025" y="5491"/>
                    <a:pt x="3196" y="5445"/>
                    <a:pt x="3382" y="5414"/>
                  </a:cubicBezTo>
                  <a:cubicBezTo>
                    <a:pt x="3444" y="5383"/>
                    <a:pt x="3506" y="5383"/>
                    <a:pt x="3584" y="5367"/>
                  </a:cubicBezTo>
                  <a:cubicBezTo>
                    <a:pt x="3770" y="5289"/>
                    <a:pt x="3987" y="5212"/>
                    <a:pt x="4157" y="5119"/>
                  </a:cubicBezTo>
                  <a:cubicBezTo>
                    <a:pt x="4390" y="4979"/>
                    <a:pt x="4654" y="4809"/>
                    <a:pt x="4824" y="4592"/>
                  </a:cubicBezTo>
                  <a:cubicBezTo>
                    <a:pt x="4964" y="4436"/>
                    <a:pt x="5088" y="4281"/>
                    <a:pt x="5197" y="4111"/>
                  </a:cubicBezTo>
                  <a:cubicBezTo>
                    <a:pt x="5305" y="3940"/>
                    <a:pt x="5383" y="3723"/>
                    <a:pt x="5460" y="3506"/>
                  </a:cubicBezTo>
                  <a:lnTo>
                    <a:pt x="5522" y="3335"/>
                  </a:lnTo>
                  <a:cubicBezTo>
                    <a:pt x="5553" y="3165"/>
                    <a:pt x="5584" y="2963"/>
                    <a:pt x="5600" y="2792"/>
                  </a:cubicBezTo>
                  <a:lnTo>
                    <a:pt x="5600" y="2668"/>
                  </a:lnTo>
                  <a:cubicBezTo>
                    <a:pt x="5538" y="2575"/>
                    <a:pt x="5538" y="2560"/>
                    <a:pt x="5538" y="2513"/>
                  </a:cubicBezTo>
                  <a:cubicBezTo>
                    <a:pt x="5522" y="2343"/>
                    <a:pt x="5507" y="2157"/>
                    <a:pt x="5460" y="1970"/>
                  </a:cubicBezTo>
                  <a:cubicBezTo>
                    <a:pt x="5429" y="1784"/>
                    <a:pt x="5305" y="1552"/>
                    <a:pt x="5228" y="1397"/>
                  </a:cubicBezTo>
                  <a:cubicBezTo>
                    <a:pt x="5212" y="1350"/>
                    <a:pt x="5197" y="1319"/>
                    <a:pt x="5150" y="1272"/>
                  </a:cubicBezTo>
                  <a:cubicBezTo>
                    <a:pt x="5057" y="1148"/>
                    <a:pt x="4933" y="993"/>
                    <a:pt x="4824" y="854"/>
                  </a:cubicBezTo>
                  <a:lnTo>
                    <a:pt x="4762" y="792"/>
                  </a:lnTo>
                  <a:cubicBezTo>
                    <a:pt x="4592" y="621"/>
                    <a:pt x="4375" y="450"/>
                    <a:pt x="4142" y="342"/>
                  </a:cubicBezTo>
                  <a:cubicBezTo>
                    <a:pt x="3956" y="249"/>
                    <a:pt x="3754" y="171"/>
                    <a:pt x="3568" y="109"/>
                  </a:cubicBezTo>
                  <a:cubicBezTo>
                    <a:pt x="3351" y="63"/>
                    <a:pt x="3134" y="32"/>
                    <a:pt x="2917" y="16"/>
                  </a:cubicBezTo>
                  <a:cubicBezTo>
                    <a:pt x="2886" y="16"/>
                    <a:pt x="2848" y="9"/>
                    <a:pt x="2807" y="9"/>
                  </a:cubicBezTo>
                  <a:cubicBezTo>
                    <a:pt x="2787" y="9"/>
                    <a:pt x="2767" y="11"/>
                    <a:pt x="2746" y="16"/>
                  </a:cubicBezTo>
                  <a:lnTo>
                    <a:pt x="2637" y="16"/>
                  </a:lnTo>
                  <a:cubicBezTo>
                    <a:pt x="2560" y="1"/>
                    <a:pt x="2482" y="1"/>
                    <a:pt x="2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9"/>
            <p:cNvSpPr/>
            <p:nvPr/>
          </p:nvSpPr>
          <p:spPr>
            <a:xfrm>
              <a:off x="2854400" y="383900"/>
              <a:ext cx="102400" cy="146750"/>
            </a:xfrm>
            <a:custGeom>
              <a:avLst/>
              <a:gdLst/>
              <a:ahLst/>
              <a:cxnLst/>
              <a:rect l="l" t="t" r="r" b="b"/>
              <a:pathLst>
                <a:path w="4096" h="5870" extrusionOk="0">
                  <a:moveTo>
                    <a:pt x="2032" y="1"/>
                  </a:moveTo>
                  <a:cubicBezTo>
                    <a:pt x="1707" y="47"/>
                    <a:pt x="1428" y="63"/>
                    <a:pt x="1133" y="249"/>
                  </a:cubicBezTo>
                  <a:cubicBezTo>
                    <a:pt x="1009" y="326"/>
                    <a:pt x="838" y="450"/>
                    <a:pt x="745" y="559"/>
                  </a:cubicBezTo>
                  <a:cubicBezTo>
                    <a:pt x="466" y="838"/>
                    <a:pt x="326" y="1102"/>
                    <a:pt x="202" y="1474"/>
                  </a:cubicBezTo>
                  <a:cubicBezTo>
                    <a:pt x="156" y="1598"/>
                    <a:pt x="125" y="1722"/>
                    <a:pt x="94" y="1846"/>
                  </a:cubicBezTo>
                  <a:cubicBezTo>
                    <a:pt x="63" y="2110"/>
                    <a:pt x="1" y="2389"/>
                    <a:pt x="1" y="2653"/>
                  </a:cubicBezTo>
                  <a:cubicBezTo>
                    <a:pt x="1" y="2932"/>
                    <a:pt x="63" y="3227"/>
                    <a:pt x="94" y="3490"/>
                  </a:cubicBezTo>
                  <a:cubicBezTo>
                    <a:pt x="156" y="3878"/>
                    <a:pt x="326" y="4250"/>
                    <a:pt x="512" y="4591"/>
                  </a:cubicBezTo>
                  <a:cubicBezTo>
                    <a:pt x="528" y="4653"/>
                    <a:pt x="574" y="4716"/>
                    <a:pt x="606" y="4747"/>
                  </a:cubicBezTo>
                  <a:cubicBezTo>
                    <a:pt x="699" y="4902"/>
                    <a:pt x="838" y="5103"/>
                    <a:pt x="978" y="5212"/>
                  </a:cubicBezTo>
                  <a:cubicBezTo>
                    <a:pt x="1357" y="5533"/>
                    <a:pt x="1791" y="5867"/>
                    <a:pt x="2306" y="5867"/>
                  </a:cubicBezTo>
                  <a:cubicBezTo>
                    <a:pt x="2338" y="5867"/>
                    <a:pt x="2371" y="5866"/>
                    <a:pt x="2405" y="5863"/>
                  </a:cubicBezTo>
                  <a:lnTo>
                    <a:pt x="2467" y="5863"/>
                  </a:lnTo>
                  <a:cubicBezTo>
                    <a:pt x="2487" y="5867"/>
                    <a:pt x="2508" y="5869"/>
                    <a:pt x="2529" y="5869"/>
                  </a:cubicBezTo>
                  <a:cubicBezTo>
                    <a:pt x="2586" y="5869"/>
                    <a:pt x="2643" y="5855"/>
                    <a:pt x="2699" y="5832"/>
                  </a:cubicBezTo>
                  <a:cubicBezTo>
                    <a:pt x="2916" y="5817"/>
                    <a:pt x="3103" y="5755"/>
                    <a:pt x="3304" y="5646"/>
                  </a:cubicBezTo>
                  <a:cubicBezTo>
                    <a:pt x="3537" y="5507"/>
                    <a:pt x="3707" y="5289"/>
                    <a:pt x="3863" y="5088"/>
                  </a:cubicBezTo>
                  <a:cubicBezTo>
                    <a:pt x="4018" y="4855"/>
                    <a:pt x="4018" y="4716"/>
                    <a:pt x="4049" y="4483"/>
                  </a:cubicBezTo>
                  <a:cubicBezTo>
                    <a:pt x="4095" y="4343"/>
                    <a:pt x="4095" y="4235"/>
                    <a:pt x="4095" y="4142"/>
                  </a:cubicBezTo>
                  <a:cubicBezTo>
                    <a:pt x="4095" y="3987"/>
                    <a:pt x="4080" y="3847"/>
                    <a:pt x="4033" y="3645"/>
                  </a:cubicBezTo>
                  <a:cubicBezTo>
                    <a:pt x="4002" y="3537"/>
                    <a:pt x="3956" y="3413"/>
                    <a:pt x="3909" y="3320"/>
                  </a:cubicBezTo>
                  <a:lnTo>
                    <a:pt x="3723" y="2916"/>
                  </a:lnTo>
                  <a:cubicBezTo>
                    <a:pt x="3723" y="2916"/>
                    <a:pt x="3723" y="2885"/>
                    <a:pt x="3707" y="2885"/>
                  </a:cubicBezTo>
                  <a:cubicBezTo>
                    <a:pt x="3692" y="2854"/>
                    <a:pt x="3692" y="2792"/>
                    <a:pt x="3676" y="2761"/>
                  </a:cubicBezTo>
                  <a:lnTo>
                    <a:pt x="3676" y="2653"/>
                  </a:lnTo>
                  <a:cubicBezTo>
                    <a:pt x="3692" y="2622"/>
                    <a:pt x="3692" y="2560"/>
                    <a:pt x="3707" y="2529"/>
                  </a:cubicBezTo>
                  <a:cubicBezTo>
                    <a:pt x="3878" y="2001"/>
                    <a:pt x="3878" y="1365"/>
                    <a:pt x="3568" y="869"/>
                  </a:cubicBezTo>
                  <a:cubicBezTo>
                    <a:pt x="3413" y="605"/>
                    <a:pt x="3211" y="404"/>
                    <a:pt x="2932" y="233"/>
                  </a:cubicBezTo>
                  <a:cubicBezTo>
                    <a:pt x="2668" y="78"/>
                    <a:pt x="2374"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9"/>
            <p:cNvSpPr/>
            <p:nvPr/>
          </p:nvSpPr>
          <p:spPr>
            <a:xfrm>
              <a:off x="2784600" y="415700"/>
              <a:ext cx="7400" cy="800"/>
            </a:xfrm>
            <a:custGeom>
              <a:avLst/>
              <a:gdLst/>
              <a:ahLst/>
              <a:cxnLst/>
              <a:rect l="l" t="t" r="r" b="b"/>
              <a:pathLst>
                <a:path w="296" h="32" extrusionOk="0">
                  <a:moveTo>
                    <a:pt x="296" y="0"/>
                  </a:moveTo>
                  <a:lnTo>
                    <a:pt x="296" y="0"/>
                  </a:lnTo>
                  <a:cubicBezTo>
                    <a:pt x="187" y="16"/>
                    <a:pt x="78" y="16"/>
                    <a:pt x="1" y="31"/>
                  </a:cubicBezTo>
                  <a:cubicBezTo>
                    <a:pt x="109" y="16"/>
                    <a:pt x="203" y="16"/>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9"/>
            <p:cNvSpPr/>
            <p:nvPr/>
          </p:nvSpPr>
          <p:spPr>
            <a:xfrm>
              <a:off x="2591900" y="383350"/>
              <a:ext cx="259425" cy="126750"/>
            </a:xfrm>
            <a:custGeom>
              <a:avLst/>
              <a:gdLst/>
              <a:ahLst/>
              <a:cxnLst/>
              <a:rect l="l" t="t" r="r" b="b"/>
              <a:pathLst>
                <a:path w="10377" h="5070" extrusionOk="0">
                  <a:moveTo>
                    <a:pt x="1981" y="1"/>
                  </a:moveTo>
                  <a:cubicBezTo>
                    <a:pt x="1430" y="1"/>
                    <a:pt x="891" y="248"/>
                    <a:pt x="543" y="705"/>
                  </a:cubicBezTo>
                  <a:cubicBezTo>
                    <a:pt x="16" y="1387"/>
                    <a:pt x="1" y="2489"/>
                    <a:pt x="683" y="3109"/>
                  </a:cubicBezTo>
                  <a:cubicBezTo>
                    <a:pt x="1350" y="3714"/>
                    <a:pt x="2125" y="4071"/>
                    <a:pt x="2963" y="4427"/>
                  </a:cubicBezTo>
                  <a:cubicBezTo>
                    <a:pt x="3552" y="4660"/>
                    <a:pt x="4126" y="4831"/>
                    <a:pt x="4747" y="4908"/>
                  </a:cubicBezTo>
                  <a:cubicBezTo>
                    <a:pt x="5323" y="5002"/>
                    <a:pt x="5881" y="5070"/>
                    <a:pt x="6449" y="5070"/>
                  </a:cubicBezTo>
                  <a:cubicBezTo>
                    <a:pt x="6630" y="5070"/>
                    <a:pt x="6812" y="5063"/>
                    <a:pt x="6995" y="5048"/>
                  </a:cubicBezTo>
                  <a:cubicBezTo>
                    <a:pt x="7430" y="5001"/>
                    <a:pt x="7864" y="4955"/>
                    <a:pt x="8283" y="4877"/>
                  </a:cubicBezTo>
                  <a:cubicBezTo>
                    <a:pt x="8950" y="4738"/>
                    <a:pt x="9539" y="4365"/>
                    <a:pt x="9911" y="3791"/>
                  </a:cubicBezTo>
                  <a:cubicBezTo>
                    <a:pt x="10377" y="3078"/>
                    <a:pt x="10097" y="1930"/>
                    <a:pt x="9337" y="1558"/>
                  </a:cubicBezTo>
                  <a:cubicBezTo>
                    <a:pt x="9167" y="1465"/>
                    <a:pt x="8981" y="1387"/>
                    <a:pt x="8779" y="1325"/>
                  </a:cubicBezTo>
                  <a:cubicBezTo>
                    <a:pt x="8599" y="1278"/>
                    <a:pt x="8441" y="1260"/>
                    <a:pt x="8290" y="1260"/>
                  </a:cubicBezTo>
                  <a:cubicBezTo>
                    <a:pt x="8194" y="1260"/>
                    <a:pt x="8100" y="1267"/>
                    <a:pt x="8004" y="1279"/>
                  </a:cubicBezTo>
                  <a:cubicBezTo>
                    <a:pt x="7817" y="1310"/>
                    <a:pt x="7631" y="1341"/>
                    <a:pt x="7445" y="1356"/>
                  </a:cubicBezTo>
                  <a:cubicBezTo>
                    <a:pt x="7088" y="1394"/>
                    <a:pt x="6743" y="1415"/>
                    <a:pt x="6398" y="1415"/>
                  </a:cubicBezTo>
                  <a:cubicBezTo>
                    <a:pt x="6174" y="1415"/>
                    <a:pt x="5950" y="1406"/>
                    <a:pt x="5724" y="1387"/>
                  </a:cubicBezTo>
                  <a:cubicBezTo>
                    <a:pt x="5196" y="1279"/>
                    <a:pt x="4669" y="1155"/>
                    <a:pt x="4173" y="953"/>
                  </a:cubicBezTo>
                  <a:cubicBezTo>
                    <a:pt x="3723" y="736"/>
                    <a:pt x="3320" y="488"/>
                    <a:pt x="2885" y="240"/>
                  </a:cubicBezTo>
                  <a:cubicBezTo>
                    <a:pt x="2601" y="78"/>
                    <a:pt x="2289" y="1"/>
                    <a:pt x="1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9"/>
            <p:cNvSpPr/>
            <p:nvPr/>
          </p:nvSpPr>
          <p:spPr>
            <a:xfrm>
              <a:off x="2791975" y="414925"/>
              <a:ext cx="4300" cy="800"/>
            </a:xfrm>
            <a:custGeom>
              <a:avLst/>
              <a:gdLst/>
              <a:ahLst/>
              <a:cxnLst/>
              <a:rect l="l" t="t" r="r" b="b"/>
              <a:pathLst>
                <a:path w="172" h="32" extrusionOk="0">
                  <a:moveTo>
                    <a:pt x="1" y="31"/>
                  </a:moveTo>
                  <a:lnTo>
                    <a:pt x="1" y="31"/>
                  </a:lnTo>
                  <a:cubicBezTo>
                    <a:pt x="63" y="31"/>
                    <a:pt x="125" y="0"/>
                    <a:pt x="171" y="0"/>
                  </a:cubicBezTo>
                  <a:cubicBezTo>
                    <a:pt x="125" y="0"/>
                    <a:pt x="63"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9"/>
            <p:cNvSpPr/>
            <p:nvPr/>
          </p:nvSpPr>
          <p:spPr>
            <a:xfrm>
              <a:off x="2190975" y="413150"/>
              <a:ext cx="207850" cy="378400"/>
            </a:xfrm>
            <a:custGeom>
              <a:avLst/>
              <a:gdLst/>
              <a:ahLst/>
              <a:cxnLst/>
              <a:rect l="l" t="t" r="r" b="b"/>
              <a:pathLst>
                <a:path w="8314" h="15136" extrusionOk="0">
                  <a:moveTo>
                    <a:pt x="3685" y="0"/>
                  </a:moveTo>
                  <a:cubicBezTo>
                    <a:pt x="3596" y="0"/>
                    <a:pt x="3501" y="11"/>
                    <a:pt x="3413" y="40"/>
                  </a:cubicBezTo>
                  <a:cubicBezTo>
                    <a:pt x="3025" y="149"/>
                    <a:pt x="2777" y="397"/>
                    <a:pt x="2637" y="785"/>
                  </a:cubicBezTo>
                  <a:cubicBezTo>
                    <a:pt x="2575" y="924"/>
                    <a:pt x="2575" y="1064"/>
                    <a:pt x="2606" y="1204"/>
                  </a:cubicBezTo>
                  <a:cubicBezTo>
                    <a:pt x="2603" y="1228"/>
                    <a:pt x="2601" y="1252"/>
                    <a:pt x="2599" y="1275"/>
                  </a:cubicBezTo>
                  <a:lnTo>
                    <a:pt x="2599" y="1275"/>
                  </a:lnTo>
                  <a:cubicBezTo>
                    <a:pt x="2603" y="1253"/>
                    <a:pt x="2606" y="1230"/>
                    <a:pt x="2606" y="1205"/>
                  </a:cubicBezTo>
                  <a:lnTo>
                    <a:pt x="2606" y="1205"/>
                  </a:lnTo>
                  <a:cubicBezTo>
                    <a:pt x="2606" y="1231"/>
                    <a:pt x="2603" y="1257"/>
                    <a:pt x="2598" y="1282"/>
                  </a:cubicBezTo>
                  <a:lnTo>
                    <a:pt x="2598" y="1282"/>
                  </a:lnTo>
                  <a:cubicBezTo>
                    <a:pt x="2598" y="1280"/>
                    <a:pt x="2598" y="1278"/>
                    <a:pt x="2599" y="1275"/>
                  </a:cubicBezTo>
                  <a:lnTo>
                    <a:pt x="2599" y="1275"/>
                  </a:lnTo>
                  <a:cubicBezTo>
                    <a:pt x="2589" y="1323"/>
                    <a:pt x="2575" y="1368"/>
                    <a:pt x="2575" y="1421"/>
                  </a:cubicBezTo>
                  <a:cubicBezTo>
                    <a:pt x="2575" y="1380"/>
                    <a:pt x="2589" y="1332"/>
                    <a:pt x="2598" y="1282"/>
                  </a:cubicBezTo>
                  <a:lnTo>
                    <a:pt x="2598" y="1282"/>
                  </a:lnTo>
                  <a:cubicBezTo>
                    <a:pt x="2576" y="1515"/>
                    <a:pt x="2583" y="1728"/>
                    <a:pt x="2653" y="1979"/>
                  </a:cubicBezTo>
                  <a:cubicBezTo>
                    <a:pt x="2681" y="2076"/>
                    <a:pt x="2712" y="2170"/>
                    <a:pt x="2746" y="2264"/>
                  </a:cubicBezTo>
                  <a:lnTo>
                    <a:pt x="2746" y="2264"/>
                  </a:lnTo>
                  <a:cubicBezTo>
                    <a:pt x="2776" y="2340"/>
                    <a:pt x="2806" y="2418"/>
                    <a:pt x="2835" y="2496"/>
                  </a:cubicBezTo>
                  <a:lnTo>
                    <a:pt x="2835" y="2496"/>
                  </a:lnTo>
                  <a:cubicBezTo>
                    <a:pt x="2803" y="2418"/>
                    <a:pt x="2773" y="2341"/>
                    <a:pt x="2746" y="2264"/>
                  </a:cubicBezTo>
                  <a:lnTo>
                    <a:pt x="2746" y="2264"/>
                  </a:lnTo>
                  <a:cubicBezTo>
                    <a:pt x="2741" y="2252"/>
                    <a:pt x="2735" y="2239"/>
                    <a:pt x="2730" y="2227"/>
                  </a:cubicBezTo>
                  <a:lnTo>
                    <a:pt x="2730" y="2227"/>
                  </a:lnTo>
                  <a:cubicBezTo>
                    <a:pt x="2767" y="2337"/>
                    <a:pt x="2804" y="2427"/>
                    <a:pt x="2848" y="2529"/>
                  </a:cubicBezTo>
                  <a:lnTo>
                    <a:pt x="2848" y="2529"/>
                  </a:lnTo>
                  <a:cubicBezTo>
                    <a:pt x="2844" y="2518"/>
                    <a:pt x="2839" y="2507"/>
                    <a:pt x="2835" y="2496"/>
                  </a:cubicBezTo>
                  <a:lnTo>
                    <a:pt x="2835" y="2496"/>
                  </a:lnTo>
                  <a:cubicBezTo>
                    <a:pt x="2852" y="2535"/>
                    <a:pt x="2868" y="2575"/>
                    <a:pt x="2886" y="2615"/>
                  </a:cubicBezTo>
                  <a:cubicBezTo>
                    <a:pt x="2872" y="2585"/>
                    <a:pt x="2860" y="2556"/>
                    <a:pt x="2848" y="2529"/>
                  </a:cubicBezTo>
                  <a:lnTo>
                    <a:pt x="2848" y="2529"/>
                  </a:lnTo>
                  <a:cubicBezTo>
                    <a:pt x="3009" y="2970"/>
                    <a:pt x="3136" y="3436"/>
                    <a:pt x="3211" y="3902"/>
                  </a:cubicBezTo>
                  <a:cubicBezTo>
                    <a:pt x="3242" y="4135"/>
                    <a:pt x="3242" y="4337"/>
                    <a:pt x="3211" y="4569"/>
                  </a:cubicBezTo>
                  <a:cubicBezTo>
                    <a:pt x="3180" y="4786"/>
                    <a:pt x="3118" y="4988"/>
                    <a:pt x="3041" y="5190"/>
                  </a:cubicBezTo>
                  <a:cubicBezTo>
                    <a:pt x="2932" y="5422"/>
                    <a:pt x="2808" y="5639"/>
                    <a:pt x="2653" y="5856"/>
                  </a:cubicBezTo>
                  <a:cubicBezTo>
                    <a:pt x="2498" y="6027"/>
                    <a:pt x="2343" y="6198"/>
                    <a:pt x="2157" y="6337"/>
                  </a:cubicBezTo>
                  <a:cubicBezTo>
                    <a:pt x="1970" y="6446"/>
                    <a:pt x="1800" y="6570"/>
                    <a:pt x="1614" y="6663"/>
                  </a:cubicBezTo>
                  <a:lnTo>
                    <a:pt x="1428" y="6725"/>
                  </a:lnTo>
                  <a:cubicBezTo>
                    <a:pt x="559" y="7020"/>
                    <a:pt x="1" y="7811"/>
                    <a:pt x="109" y="8741"/>
                  </a:cubicBezTo>
                  <a:cubicBezTo>
                    <a:pt x="233" y="9641"/>
                    <a:pt x="1009" y="10339"/>
                    <a:pt x="1924" y="10339"/>
                  </a:cubicBezTo>
                  <a:cubicBezTo>
                    <a:pt x="2203" y="10339"/>
                    <a:pt x="2498" y="10339"/>
                    <a:pt x="2792" y="10370"/>
                  </a:cubicBezTo>
                  <a:cubicBezTo>
                    <a:pt x="3103" y="10432"/>
                    <a:pt x="3397" y="10509"/>
                    <a:pt x="3677" y="10602"/>
                  </a:cubicBezTo>
                  <a:cubicBezTo>
                    <a:pt x="3816" y="10664"/>
                    <a:pt x="3940" y="10742"/>
                    <a:pt x="4064" y="10820"/>
                  </a:cubicBezTo>
                  <a:lnTo>
                    <a:pt x="4359" y="11114"/>
                  </a:lnTo>
                  <a:cubicBezTo>
                    <a:pt x="4405" y="11192"/>
                    <a:pt x="4452" y="11269"/>
                    <a:pt x="4499" y="11316"/>
                  </a:cubicBezTo>
                  <a:cubicBezTo>
                    <a:pt x="4514" y="11362"/>
                    <a:pt x="4514" y="11393"/>
                    <a:pt x="4530" y="11440"/>
                  </a:cubicBezTo>
                  <a:lnTo>
                    <a:pt x="4530" y="11579"/>
                  </a:lnTo>
                  <a:cubicBezTo>
                    <a:pt x="4514" y="11611"/>
                    <a:pt x="4514" y="11657"/>
                    <a:pt x="4499" y="11688"/>
                  </a:cubicBezTo>
                  <a:cubicBezTo>
                    <a:pt x="4499" y="11704"/>
                    <a:pt x="4483" y="11735"/>
                    <a:pt x="4452" y="11750"/>
                  </a:cubicBezTo>
                  <a:lnTo>
                    <a:pt x="4436" y="11766"/>
                  </a:lnTo>
                  <a:cubicBezTo>
                    <a:pt x="4064" y="12014"/>
                    <a:pt x="3785" y="12386"/>
                    <a:pt x="3661" y="12805"/>
                  </a:cubicBezTo>
                  <a:cubicBezTo>
                    <a:pt x="3552" y="13255"/>
                    <a:pt x="3599" y="13844"/>
                    <a:pt x="3863" y="14232"/>
                  </a:cubicBezTo>
                  <a:cubicBezTo>
                    <a:pt x="4211" y="14780"/>
                    <a:pt x="4846" y="15135"/>
                    <a:pt x="5485" y="15135"/>
                  </a:cubicBezTo>
                  <a:cubicBezTo>
                    <a:pt x="5786" y="15135"/>
                    <a:pt x="6087" y="15057"/>
                    <a:pt x="6360" y="14883"/>
                  </a:cubicBezTo>
                  <a:cubicBezTo>
                    <a:pt x="7244" y="14325"/>
                    <a:pt x="7926" y="13394"/>
                    <a:pt x="8097" y="12324"/>
                  </a:cubicBezTo>
                  <a:cubicBezTo>
                    <a:pt x="8314" y="11223"/>
                    <a:pt x="8159" y="10060"/>
                    <a:pt x="7507" y="9144"/>
                  </a:cubicBezTo>
                  <a:cubicBezTo>
                    <a:pt x="7213" y="8741"/>
                    <a:pt x="6918" y="8385"/>
                    <a:pt x="6530" y="8090"/>
                  </a:cubicBezTo>
                  <a:cubicBezTo>
                    <a:pt x="6329" y="7904"/>
                    <a:pt x="6112" y="7780"/>
                    <a:pt x="5894" y="7640"/>
                  </a:cubicBezTo>
                  <a:lnTo>
                    <a:pt x="6189" y="7175"/>
                  </a:lnTo>
                  <a:cubicBezTo>
                    <a:pt x="6592" y="6337"/>
                    <a:pt x="6825" y="5484"/>
                    <a:pt x="6871" y="4554"/>
                  </a:cubicBezTo>
                  <a:cubicBezTo>
                    <a:pt x="6887" y="4088"/>
                    <a:pt x="6825" y="3608"/>
                    <a:pt x="6732" y="3142"/>
                  </a:cubicBezTo>
                  <a:cubicBezTo>
                    <a:pt x="6654" y="2692"/>
                    <a:pt x="6484" y="2274"/>
                    <a:pt x="6282" y="1855"/>
                  </a:cubicBezTo>
                  <a:cubicBezTo>
                    <a:pt x="6096" y="1436"/>
                    <a:pt x="5786" y="1048"/>
                    <a:pt x="5445" y="692"/>
                  </a:cubicBezTo>
                  <a:cubicBezTo>
                    <a:pt x="5212" y="444"/>
                    <a:pt x="4902" y="273"/>
                    <a:pt x="4592" y="133"/>
                  </a:cubicBezTo>
                  <a:cubicBezTo>
                    <a:pt x="4402" y="52"/>
                    <a:pt x="4165" y="6"/>
                    <a:pt x="3933" y="6"/>
                  </a:cubicBezTo>
                  <a:cubicBezTo>
                    <a:pt x="3899" y="6"/>
                    <a:pt x="3865" y="7"/>
                    <a:pt x="3832" y="9"/>
                  </a:cubicBezTo>
                  <a:cubicBezTo>
                    <a:pt x="3786" y="4"/>
                    <a:pt x="3737" y="0"/>
                    <a:pt x="36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9"/>
            <p:cNvSpPr/>
            <p:nvPr/>
          </p:nvSpPr>
          <p:spPr>
            <a:xfrm>
              <a:off x="2401900" y="630350"/>
              <a:ext cx="175300" cy="173550"/>
            </a:xfrm>
            <a:custGeom>
              <a:avLst/>
              <a:gdLst/>
              <a:ahLst/>
              <a:cxnLst/>
              <a:rect l="l" t="t" r="r" b="b"/>
              <a:pathLst>
                <a:path w="7012" h="6942" extrusionOk="0">
                  <a:moveTo>
                    <a:pt x="5242" y="1"/>
                  </a:moveTo>
                  <a:cubicBezTo>
                    <a:pt x="5156" y="1"/>
                    <a:pt x="5069" y="8"/>
                    <a:pt x="4980" y="22"/>
                  </a:cubicBezTo>
                  <a:cubicBezTo>
                    <a:pt x="4607" y="53"/>
                    <a:pt x="4235" y="208"/>
                    <a:pt x="3987" y="487"/>
                  </a:cubicBezTo>
                  <a:cubicBezTo>
                    <a:pt x="3677" y="829"/>
                    <a:pt x="3506" y="1216"/>
                    <a:pt x="3491" y="1697"/>
                  </a:cubicBezTo>
                  <a:cubicBezTo>
                    <a:pt x="3460" y="2132"/>
                    <a:pt x="3491" y="2550"/>
                    <a:pt x="3460" y="2969"/>
                  </a:cubicBezTo>
                  <a:cubicBezTo>
                    <a:pt x="3444" y="3062"/>
                    <a:pt x="3429" y="3155"/>
                    <a:pt x="3382" y="3248"/>
                  </a:cubicBezTo>
                  <a:cubicBezTo>
                    <a:pt x="3367" y="3217"/>
                    <a:pt x="3351" y="3202"/>
                    <a:pt x="3336" y="3155"/>
                  </a:cubicBezTo>
                  <a:cubicBezTo>
                    <a:pt x="3273" y="3016"/>
                    <a:pt x="3227" y="2891"/>
                    <a:pt x="3196" y="2752"/>
                  </a:cubicBezTo>
                  <a:cubicBezTo>
                    <a:pt x="3118" y="2457"/>
                    <a:pt x="3041" y="2209"/>
                    <a:pt x="2839" y="1976"/>
                  </a:cubicBezTo>
                  <a:cubicBezTo>
                    <a:pt x="2793" y="1914"/>
                    <a:pt x="2746" y="1837"/>
                    <a:pt x="2684" y="1775"/>
                  </a:cubicBezTo>
                  <a:cubicBezTo>
                    <a:pt x="2669" y="1744"/>
                    <a:pt x="2638" y="1697"/>
                    <a:pt x="2607" y="1666"/>
                  </a:cubicBezTo>
                  <a:cubicBezTo>
                    <a:pt x="2436" y="1372"/>
                    <a:pt x="2172" y="1201"/>
                    <a:pt x="1831" y="1154"/>
                  </a:cubicBezTo>
                  <a:cubicBezTo>
                    <a:pt x="1793" y="1151"/>
                    <a:pt x="1755" y="1149"/>
                    <a:pt x="1718" y="1149"/>
                  </a:cubicBezTo>
                  <a:cubicBezTo>
                    <a:pt x="1427" y="1149"/>
                    <a:pt x="1181" y="1256"/>
                    <a:pt x="947" y="1449"/>
                  </a:cubicBezTo>
                  <a:cubicBezTo>
                    <a:pt x="901" y="1496"/>
                    <a:pt x="869" y="1511"/>
                    <a:pt x="854" y="1542"/>
                  </a:cubicBezTo>
                  <a:cubicBezTo>
                    <a:pt x="575" y="1744"/>
                    <a:pt x="342" y="1992"/>
                    <a:pt x="234" y="2318"/>
                  </a:cubicBezTo>
                  <a:cubicBezTo>
                    <a:pt x="94" y="2628"/>
                    <a:pt x="47" y="2969"/>
                    <a:pt x="32" y="3310"/>
                  </a:cubicBezTo>
                  <a:cubicBezTo>
                    <a:pt x="1" y="3713"/>
                    <a:pt x="78" y="4179"/>
                    <a:pt x="234" y="4567"/>
                  </a:cubicBezTo>
                  <a:cubicBezTo>
                    <a:pt x="420" y="5094"/>
                    <a:pt x="668" y="5544"/>
                    <a:pt x="1087" y="5931"/>
                  </a:cubicBezTo>
                  <a:cubicBezTo>
                    <a:pt x="1490" y="6319"/>
                    <a:pt x="1909" y="6552"/>
                    <a:pt x="2420" y="6769"/>
                  </a:cubicBezTo>
                  <a:cubicBezTo>
                    <a:pt x="2529" y="6800"/>
                    <a:pt x="2653" y="6846"/>
                    <a:pt x="2793" y="6862"/>
                  </a:cubicBezTo>
                  <a:cubicBezTo>
                    <a:pt x="3028" y="6890"/>
                    <a:pt x="3275" y="6942"/>
                    <a:pt x="3513" y="6942"/>
                  </a:cubicBezTo>
                  <a:cubicBezTo>
                    <a:pt x="3542" y="6942"/>
                    <a:pt x="3571" y="6941"/>
                    <a:pt x="3599" y="6939"/>
                  </a:cubicBezTo>
                  <a:cubicBezTo>
                    <a:pt x="4142" y="6877"/>
                    <a:pt x="4654" y="6769"/>
                    <a:pt x="5119" y="6474"/>
                  </a:cubicBezTo>
                  <a:cubicBezTo>
                    <a:pt x="5926" y="5962"/>
                    <a:pt x="6453" y="5187"/>
                    <a:pt x="6763" y="4303"/>
                  </a:cubicBezTo>
                  <a:cubicBezTo>
                    <a:pt x="6918" y="3838"/>
                    <a:pt x="6980" y="3310"/>
                    <a:pt x="6996" y="2814"/>
                  </a:cubicBezTo>
                  <a:cubicBezTo>
                    <a:pt x="7011" y="2271"/>
                    <a:pt x="6965" y="1744"/>
                    <a:pt x="6856" y="1232"/>
                  </a:cubicBezTo>
                  <a:cubicBezTo>
                    <a:pt x="6810" y="844"/>
                    <a:pt x="6422" y="379"/>
                    <a:pt x="6065" y="208"/>
                  </a:cubicBezTo>
                  <a:cubicBezTo>
                    <a:pt x="5791" y="77"/>
                    <a:pt x="5526" y="1"/>
                    <a:pt x="5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9"/>
            <p:cNvSpPr/>
            <p:nvPr/>
          </p:nvSpPr>
          <p:spPr>
            <a:xfrm>
              <a:off x="2377475" y="485300"/>
              <a:ext cx="181500" cy="141400"/>
            </a:xfrm>
            <a:custGeom>
              <a:avLst/>
              <a:gdLst/>
              <a:ahLst/>
              <a:cxnLst/>
              <a:rect l="l" t="t" r="r" b="b"/>
              <a:pathLst>
                <a:path w="7260" h="5656" extrusionOk="0">
                  <a:moveTo>
                    <a:pt x="2901" y="4692"/>
                  </a:moveTo>
                  <a:cubicBezTo>
                    <a:pt x="2896" y="4703"/>
                    <a:pt x="2891" y="4713"/>
                    <a:pt x="2886" y="4723"/>
                  </a:cubicBezTo>
                  <a:lnTo>
                    <a:pt x="2886" y="4723"/>
                  </a:lnTo>
                  <a:cubicBezTo>
                    <a:pt x="2893" y="4711"/>
                    <a:pt x="2901" y="4700"/>
                    <a:pt x="2901" y="4692"/>
                  </a:cubicBezTo>
                  <a:close/>
                  <a:moveTo>
                    <a:pt x="3639" y="0"/>
                  </a:moveTo>
                  <a:cubicBezTo>
                    <a:pt x="3572" y="0"/>
                    <a:pt x="3507" y="3"/>
                    <a:pt x="3444" y="8"/>
                  </a:cubicBezTo>
                  <a:cubicBezTo>
                    <a:pt x="2544" y="55"/>
                    <a:pt x="1769" y="396"/>
                    <a:pt x="1118" y="985"/>
                  </a:cubicBezTo>
                  <a:cubicBezTo>
                    <a:pt x="838" y="1249"/>
                    <a:pt x="606" y="1559"/>
                    <a:pt x="435" y="1869"/>
                  </a:cubicBezTo>
                  <a:cubicBezTo>
                    <a:pt x="187" y="2335"/>
                    <a:pt x="63" y="2753"/>
                    <a:pt x="32" y="3281"/>
                  </a:cubicBezTo>
                  <a:cubicBezTo>
                    <a:pt x="1" y="3420"/>
                    <a:pt x="1" y="3544"/>
                    <a:pt x="32" y="3684"/>
                  </a:cubicBezTo>
                  <a:cubicBezTo>
                    <a:pt x="63" y="4118"/>
                    <a:pt x="125" y="4351"/>
                    <a:pt x="296" y="4739"/>
                  </a:cubicBezTo>
                  <a:cubicBezTo>
                    <a:pt x="389" y="4925"/>
                    <a:pt x="528" y="5126"/>
                    <a:pt x="699" y="5250"/>
                  </a:cubicBezTo>
                  <a:cubicBezTo>
                    <a:pt x="978" y="5467"/>
                    <a:pt x="1149" y="5607"/>
                    <a:pt x="1505" y="5638"/>
                  </a:cubicBezTo>
                  <a:cubicBezTo>
                    <a:pt x="1576" y="5649"/>
                    <a:pt x="1645" y="5655"/>
                    <a:pt x="1712" y="5655"/>
                  </a:cubicBezTo>
                  <a:cubicBezTo>
                    <a:pt x="2016" y="5655"/>
                    <a:pt x="2288" y="5541"/>
                    <a:pt x="2529" y="5312"/>
                  </a:cubicBezTo>
                  <a:cubicBezTo>
                    <a:pt x="2622" y="5219"/>
                    <a:pt x="2700" y="5126"/>
                    <a:pt x="2762" y="5002"/>
                  </a:cubicBezTo>
                  <a:cubicBezTo>
                    <a:pt x="2790" y="4917"/>
                    <a:pt x="2831" y="4832"/>
                    <a:pt x="2886" y="4723"/>
                  </a:cubicBezTo>
                  <a:lnTo>
                    <a:pt x="2886" y="4723"/>
                  </a:lnTo>
                  <a:cubicBezTo>
                    <a:pt x="2884" y="4726"/>
                    <a:pt x="2882" y="4728"/>
                    <a:pt x="2881" y="4731"/>
                  </a:cubicBezTo>
                  <a:lnTo>
                    <a:pt x="2881" y="4731"/>
                  </a:lnTo>
                  <a:cubicBezTo>
                    <a:pt x="2953" y="4566"/>
                    <a:pt x="3011" y="4390"/>
                    <a:pt x="3041" y="4227"/>
                  </a:cubicBezTo>
                  <a:cubicBezTo>
                    <a:pt x="3087" y="4087"/>
                    <a:pt x="3103" y="3932"/>
                    <a:pt x="3165" y="3808"/>
                  </a:cubicBezTo>
                  <a:cubicBezTo>
                    <a:pt x="3186" y="3733"/>
                    <a:pt x="3215" y="3673"/>
                    <a:pt x="3246" y="3612"/>
                  </a:cubicBezTo>
                  <a:lnTo>
                    <a:pt x="3246" y="3612"/>
                  </a:lnTo>
                  <a:cubicBezTo>
                    <a:pt x="3221" y="3668"/>
                    <a:pt x="3201" y="3726"/>
                    <a:pt x="3180" y="3777"/>
                  </a:cubicBezTo>
                  <a:cubicBezTo>
                    <a:pt x="3242" y="3668"/>
                    <a:pt x="3304" y="3544"/>
                    <a:pt x="3366" y="3451"/>
                  </a:cubicBezTo>
                  <a:cubicBezTo>
                    <a:pt x="3382" y="3436"/>
                    <a:pt x="3397" y="3389"/>
                    <a:pt x="3428" y="3374"/>
                  </a:cubicBezTo>
                  <a:cubicBezTo>
                    <a:pt x="3459" y="3374"/>
                    <a:pt x="3459" y="3358"/>
                    <a:pt x="3475" y="3358"/>
                  </a:cubicBezTo>
                  <a:lnTo>
                    <a:pt x="3537" y="3358"/>
                  </a:lnTo>
                  <a:cubicBezTo>
                    <a:pt x="3584" y="3374"/>
                    <a:pt x="3630" y="3374"/>
                    <a:pt x="3692" y="3389"/>
                  </a:cubicBezTo>
                  <a:cubicBezTo>
                    <a:pt x="3723" y="3405"/>
                    <a:pt x="3770" y="3436"/>
                    <a:pt x="3801" y="3467"/>
                  </a:cubicBezTo>
                  <a:lnTo>
                    <a:pt x="3863" y="3529"/>
                  </a:lnTo>
                  <a:cubicBezTo>
                    <a:pt x="3863" y="3544"/>
                    <a:pt x="3878" y="3575"/>
                    <a:pt x="3878" y="3575"/>
                  </a:cubicBezTo>
                  <a:cubicBezTo>
                    <a:pt x="4018" y="3963"/>
                    <a:pt x="4266" y="4289"/>
                    <a:pt x="4638" y="4506"/>
                  </a:cubicBezTo>
                  <a:cubicBezTo>
                    <a:pt x="4894" y="4645"/>
                    <a:pt x="5224" y="4739"/>
                    <a:pt x="5536" y="4739"/>
                  </a:cubicBezTo>
                  <a:cubicBezTo>
                    <a:pt x="5678" y="4739"/>
                    <a:pt x="5815" y="4720"/>
                    <a:pt x="5941" y="4677"/>
                  </a:cubicBezTo>
                  <a:cubicBezTo>
                    <a:pt x="6344" y="4537"/>
                    <a:pt x="6748" y="4289"/>
                    <a:pt x="6949" y="3901"/>
                  </a:cubicBezTo>
                  <a:cubicBezTo>
                    <a:pt x="7166" y="3513"/>
                    <a:pt x="7259" y="3048"/>
                    <a:pt x="7120" y="2598"/>
                  </a:cubicBezTo>
                  <a:cubicBezTo>
                    <a:pt x="6856" y="1745"/>
                    <a:pt x="6313" y="1094"/>
                    <a:pt x="5569" y="582"/>
                  </a:cubicBezTo>
                  <a:cubicBezTo>
                    <a:pt x="5274" y="396"/>
                    <a:pt x="4917" y="241"/>
                    <a:pt x="4561" y="132"/>
                  </a:cubicBezTo>
                  <a:cubicBezTo>
                    <a:pt x="4280" y="56"/>
                    <a:pt x="3947" y="0"/>
                    <a:pt x="3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9"/>
            <p:cNvSpPr/>
            <p:nvPr/>
          </p:nvSpPr>
          <p:spPr>
            <a:xfrm>
              <a:off x="2570975" y="503525"/>
              <a:ext cx="88800" cy="89500"/>
            </a:xfrm>
            <a:custGeom>
              <a:avLst/>
              <a:gdLst/>
              <a:ahLst/>
              <a:cxnLst/>
              <a:rect l="l" t="t" r="r" b="b"/>
              <a:pathLst>
                <a:path w="3552" h="3580" extrusionOk="0">
                  <a:moveTo>
                    <a:pt x="1797" y="0"/>
                  </a:moveTo>
                  <a:cubicBezTo>
                    <a:pt x="1718" y="0"/>
                    <a:pt x="1636" y="8"/>
                    <a:pt x="1551" y="24"/>
                  </a:cubicBezTo>
                  <a:cubicBezTo>
                    <a:pt x="1396" y="24"/>
                    <a:pt x="1241" y="70"/>
                    <a:pt x="1101" y="148"/>
                  </a:cubicBezTo>
                  <a:cubicBezTo>
                    <a:pt x="946" y="179"/>
                    <a:pt x="822" y="256"/>
                    <a:pt x="714" y="380"/>
                  </a:cubicBezTo>
                  <a:cubicBezTo>
                    <a:pt x="589" y="458"/>
                    <a:pt x="481" y="566"/>
                    <a:pt x="388" y="706"/>
                  </a:cubicBezTo>
                  <a:cubicBezTo>
                    <a:pt x="279" y="830"/>
                    <a:pt x="202" y="954"/>
                    <a:pt x="155" y="1094"/>
                  </a:cubicBezTo>
                  <a:cubicBezTo>
                    <a:pt x="78" y="1233"/>
                    <a:pt x="47" y="1388"/>
                    <a:pt x="47" y="1544"/>
                  </a:cubicBezTo>
                  <a:cubicBezTo>
                    <a:pt x="0" y="1699"/>
                    <a:pt x="0" y="1854"/>
                    <a:pt x="47" y="2024"/>
                  </a:cubicBezTo>
                  <a:cubicBezTo>
                    <a:pt x="62" y="2257"/>
                    <a:pt x="124" y="2490"/>
                    <a:pt x="248" y="2691"/>
                  </a:cubicBezTo>
                  <a:cubicBezTo>
                    <a:pt x="279" y="2707"/>
                    <a:pt x="527" y="3032"/>
                    <a:pt x="527" y="3048"/>
                  </a:cubicBezTo>
                  <a:cubicBezTo>
                    <a:pt x="745" y="3265"/>
                    <a:pt x="1008" y="3420"/>
                    <a:pt x="1303" y="3513"/>
                  </a:cubicBezTo>
                  <a:cubicBezTo>
                    <a:pt x="1445" y="3561"/>
                    <a:pt x="1588" y="3579"/>
                    <a:pt x="1730" y="3579"/>
                  </a:cubicBezTo>
                  <a:cubicBezTo>
                    <a:pt x="1821" y="3579"/>
                    <a:pt x="1911" y="3572"/>
                    <a:pt x="2001" y="3560"/>
                  </a:cubicBezTo>
                  <a:cubicBezTo>
                    <a:pt x="2234" y="3544"/>
                    <a:pt x="2466" y="3482"/>
                    <a:pt x="2652" y="3343"/>
                  </a:cubicBezTo>
                  <a:cubicBezTo>
                    <a:pt x="2931" y="3188"/>
                    <a:pt x="3118" y="2970"/>
                    <a:pt x="3273" y="2722"/>
                  </a:cubicBezTo>
                  <a:cubicBezTo>
                    <a:pt x="3273" y="2707"/>
                    <a:pt x="3304" y="2707"/>
                    <a:pt x="3304" y="2691"/>
                  </a:cubicBezTo>
                  <a:cubicBezTo>
                    <a:pt x="3350" y="2552"/>
                    <a:pt x="3412" y="2397"/>
                    <a:pt x="3474" y="2257"/>
                  </a:cubicBezTo>
                  <a:cubicBezTo>
                    <a:pt x="3490" y="2102"/>
                    <a:pt x="3505" y="1947"/>
                    <a:pt x="3536" y="1776"/>
                  </a:cubicBezTo>
                  <a:cubicBezTo>
                    <a:pt x="3552" y="1621"/>
                    <a:pt x="3536" y="1466"/>
                    <a:pt x="3505" y="1311"/>
                  </a:cubicBezTo>
                  <a:cubicBezTo>
                    <a:pt x="3443" y="1171"/>
                    <a:pt x="3397" y="1016"/>
                    <a:pt x="3335" y="877"/>
                  </a:cubicBezTo>
                  <a:cubicBezTo>
                    <a:pt x="3242" y="768"/>
                    <a:pt x="3149" y="644"/>
                    <a:pt x="3071" y="520"/>
                  </a:cubicBezTo>
                  <a:cubicBezTo>
                    <a:pt x="2947" y="411"/>
                    <a:pt x="2838" y="318"/>
                    <a:pt x="2699" y="241"/>
                  </a:cubicBezTo>
                  <a:cubicBezTo>
                    <a:pt x="2482" y="101"/>
                    <a:pt x="2265" y="55"/>
                    <a:pt x="2032" y="24"/>
                  </a:cubicBezTo>
                  <a:cubicBezTo>
                    <a:pt x="1954" y="8"/>
                    <a:pt x="1877" y="0"/>
                    <a:pt x="1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9"/>
            <p:cNvSpPr/>
            <p:nvPr/>
          </p:nvSpPr>
          <p:spPr>
            <a:xfrm>
              <a:off x="2956375" y="3386400"/>
              <a:ext cx="345900" cy="273400"/>
            </a:xfrm>
            <a:custGeom>
              <a:avLst/>
              <a:gdLst/>
              <a:ahLst/>
              <a:cxnLst/>
              <a:rect l="l" t="t" r="r" b="b"/>
              <a:pathLst>
                <a:path w="13836" h="10936" extrusionOk="0">
                  <a:moveTo>
                    <a:pt x="3633" y="7971"/>
                  </a:moveTo>
                  <a:cubicBezTo>
                    <a:pt x="3643" y="8047"/>
                    <a:pt x="3654" y="8126"/>
                    <a:pt x="3661" y="8211"/>
                  </a:cubicBezTo>
                  <a:cubicBezTo>
                    <a:pt x="3649" y="8131"/>
                    <a:pt x="3640" y="8051"/>
                    <a:pt x="3633" y="7971"/>
                  </a:cubicBezTo>
                  <a:close/>
                  <a:moveTo>
                    <a:pt x="3659" y="9845"/>
                  </a:moveTo>
                  <a:lnTo>
                    <a:pt x="3537" y="10119"/>
                  </a:lnTo>
                  <a:cubicBezTo>
                    <a:pt x="3588" y="10030"/>
                    <a:pt x="3629" y="9929"/>
                    <a:pt x="3659" y="9845"/>
                  </a:cubicBezTo>
                  <a:close/>
                  <a:moveTo>
                    <a:pt x="7420" y="1"/>
                  </a:moveTo>
                  <a:cubicBezTo>
                    <a:pt x="6851" y="1"/>
                    <a:pt x="6279" y="81"/>
                    <a:pt x="5739" y="193"/>
                  </a:cubicBezTo>
                  <a:cubicBezTo>
                    <a:pt x="4979" y="348"/>
                    <a:pt x="4250" y="658"/>
                    <a:pt x="3568" y="1046"/>
                  </a:cubicBezTo>
                  <a:cubicBezTo>
                    <a:pt x="2094" y="1930"/>
                    <a:pt x="993" y="3295"/>
                    <a:pt x="419" y="4908"/>
                  </a:cubicBezTo>
                  <a:cubicBezTo>
                    <a:pt x="140" y="5730"/>
                    <a:pt x="1" y="6614"/>
                    <a:pt x="16" y="7467"/>
                  </a:cubicBezTo>
                  <a:cubicBezTo>
                    <a:pt x="32" y="7979"/>
                    <a:pt x="94" y="8491"/>
                    <a:pt x="187" y="8987"/>
                  </a:cubicBezTo>
                  <a:cubicBezTo>
                    <a:pt x="249" y="9266"/>
                    <a:pt x="404" y="9545"/>
                    <a:pt x="512" y="9809"/>
                  </a:cubicBezTo>
                  <a:cubicBezTo>
                    <a:pt x="699" y="10197"/>
                    <a:pt x="978" y="10538"/>
                    <a:pt x="1365" y="10724"/>
                  </a:cubicBezTo>
                  <a:cubicBezTo>
                    <a:pt x="1634" y="10858"/>
                    <a:pt x="1897" y="10935"/>
                    <a:pt x="2163" y="10935"/>
                  </a:cubicBezTo>
                  <a:cubicBezTo>
                    <a:pt x="2359" y="10935"/>
                    <a:pt x="2558" y="10894"/>
                    <a:pt x="2761" y="10802"/>
                  </a:cubicBezTo>
                  <a:cubicBezTo>
                    <a:pt x="3225" y="10616"/>
                    <a:pt x="3458" y="10276"/>
                    <a:pt x="3659" y="9844"/>
                  </a:cubicBezTo>
                  <a:lnTo>
                    <a:pt x="3659" y="9844"/>
                  </a:lnTo>
                  <a:cubicBezTo>
                    <a:pt x="3659" y="9844"/>
                    <a:pt x="3659" y="9845"/>
                    <a:pt x="3659" y="9845"/>
                  </a:cubicBezTo>
                  <a:lnTo>
                    <a:pt x="3659" y="9845"/>
                  </a:lnTo>
                  <a:lnTo>
                    <a:pt x="3661" y="9840"/>
                  </a:lnTo>
                  <a:lnTo>
                    <a:pt x="3661" y="9840"/>
                  </a:lnTo>
                  <a:cubicBezTo>
                    <a:pt x="3660" y="9841"/>
                    <a:pt x="3660" y="9843"/>
                    <a:pt x="3659" y="9844"/>
                  </a:cubicBezTo>
                  <a:lnTo>
                    <a:pt x="3659" y="9844"/>
                  </a:lnTo>
                  <a:cubicBezTo>
                    <a:pt x="3665" y="9826"/>
                    <a:pt x="3671" y="9809"/>
                    <a:pt x="3676" y="9793"/>
                  </a:cubicBezTo>
                  <a:lnTo>
                    <a:pt x="3676" y="9778"/>
                  </a:lnTo>
                  <a:cubicBezTo>
                    <a:pt x="3676" y="9770"/>
                    <a:pt x="3680" y="9758"/>
                    <a:pt x="3684" y="9746"/>
                  </a:cubicBezTo>
                  <a:lnTo>
                    <a:pt x="3684" y="9746"/>
                  </a:lnTo>
                  <a:cubicBezTo>
                    <a:pt x="3682" y="9751"/>
                    <a:pt x="3680" y="9756"/>
                    <a:pt x="3676" y="9762"/>
                  </a:cubicBezTo>
                  <a:cubicBezTo>
                    <a:pt x="3681" y="9752"/>
                    <a:pt x="3685" y="9742"/>
                    <a:pt x="3689" y="9731"/>
                  </a:cubicBezTo>
                  <a:lnTo>
                    <a:pt x="3689" y="9731"/>
                  </a:lnTo>
                  <a:cubicBezTo>
                    <a:pt x="3688" y="9736"/>
                    <a:pt x="3686" y="9741"/>
                    <a:pt x="3684" y="9746"/>
                  </a:cubicBezTo>
                  <a:lnTo>
                    <a:pt x="3684" y="9746"/>
                  </a:lnTo>
                  <a:cubicBezTo>
                    <a:pt x="3690" y="9735"/>
                    <a:pt x="3691" y="9731"/>
                    <a:pt x="3692" y="9725"/>
                  </a:cubicBezTo>
                  <a:lnTo>
                    <a:pt x="3692" y="9725"/>
                  </a:lnTo>
                  <a:cubicBezTo>
                    <a:pt x="3691" y="9727"/>
                    <a:pt x="3690" y="9729"/>
                    <a:pt x="3689" y="9731"/>
                  </a:cubicBezTo>
                  <a:lnTo>
                    <a:pt x="3689" y="9731"/>
                  </a:lnTo>
                  <a:cubicBezTo>
                    <a:pt x="3691" y="9725"/>
                    <a:pt x="3692" y="9720"/>
                    <a:pt x="3692" y="9716"/>
                  </a:cubicBezTo>
                  <a:lnTo>
                    <a:pt x="3692" y="9716"/>
                  </a:lnTo>
                  <a:cubicBezTo>
                    <a:pt x="3692" y="9719"/>
                    <a:pt x="3692" y="9722"/>
                    <a:pt x="3692" y="9725"/>
                  </a:cubicBezTo>
                  <a:lnTo>
                    <a:pt x="3692" y="9725"/>
                  </a:lnTo>
                  <a:cubicBezTo>
                    <a:pt x="3760" y="9553"/>
                    <a:pt x="3801" y="9389"/>
                    <a:pt x="3801" y="9157"/>
                  </a:cubicBezTo>
                  <a:cubicBezTo>
                    <a:pt x="3801" y="8956"/>
                    <a:pt x="3738" y="8708"/>
                    <a:pt x="3692" y="8491"/>
                  </a:cubicBezTo>
                  <a:cubicBezTo>
                    <a:pt x="3668" y="8298"/>
                    <a:pt x="3653" y="8097"/>
                    <a:pt x="3626" y="7893"/>
                  </a:cubicBezTo>
                  <a:lnTo>
                    <a:pt x="3626" y="7893"/>
                  </a:lnTo>
                  <a:cubicBezTo>
                    <a:pt x="3602" y="7571"/>
                    <a:pt x="3610" y="7255"/>
                    <a:pt x="3645" y="6940"/>
                  </a:cubicBezTo>
                  <a:cubicBezTo>
                    <a:pt x="3692" y="6583"/>
                    <a:pt x="3816" y="6211"/>
                    <a:pt x="3956" y="5854"/>
                  </a:cubicBezTo>
                  <a:cubicBezTo>
                    <a:pt x="4080" y="5590"/>
                    <a:pt x="4235" y="5311"/>
                    <a:pt x="4421" y="5063"/>
                  </a:cubicBezTo>
                  <a:cubicBezTo>
                    <a:pt x="4514" y="4954"/>
                    <a:pt x="4623" y="4830"/>
                    <a:pt x="4747" y="4722"/>
                  </a:cubicBezTo>
                  <a:cubicBezTo>
                    <a:pt x="4762" y="5218"/>
                    <a:pt x="4809" y="5730"/>
                    <a:pt x="4840" y="6226"/>
                  </a:cubicBezTo>
                  <a:cubicBezTo>
                    <a:pt x="4886" y="6738"/>
                    <a:pt x="4933" y="7250"/>
                    <a:pt x="4995" y="7762"/>
                  </a:cubicBezTo>
                  <a:cubicBezTo>
                    <a:pt x="5088" y="8615"/>
                    <a:pt x="5088" y="9638"/>
                    <a:pt x="5848" y="10243"/>
                  </a:cubicBezTo>
                  <a:cubicBezTo>
                    <a:pt x="6207" y="10533"/>
                    <a:pt x="6554" y="10700"/>
                    <a:pt x="7010" y="10700"/>
                  </a:cubicBezTo>
                  <a:cubicBezTo>
                    <a:pt x="7065" y="10700"/>
                    <a:pt x="7123" y="10698"/>
                    <a:pt x="7182" y="10693"/>
                  </a:cubicBezTo>
                  <a:cubicBezTo>
                    <a:pt x="7709" y="10615"/>
                    <a:pt x="8035" y="10336"/>
                    <a:pt x="8345" y="9933"/>
                  </a:cubicBezTo>
                  <a:cubicBezTo>
                    <a:pt x="8841" y="9297"/>
                    <a:pt x="8702" y="8522"/>
                    <a:pt x="8624" y="7777"/>
                  </a:cubicBezTo>
                  <a:cubicBezTo>
                    <a:pt x="8562" y="7250"/>
                    <a:pt x="8531" y="6738"/>
                    <a:pt x="8484" y="6211"/>
                  </a:cubicBezTo>
                  <a:cubicBezTo>
                    <a:pt x="8422" y="5420"/>
                    <a:pt x="8391" y="4613"/>
                    <a:pt x="8345" y="3822"/>
                  </a:cubicBezTo>
                  <a:lnTo>
                    <a:pt x="8345" y="3822"/>
                  </a:lnTo>
                  <a:cubicBezTo>
                    <a:pt x="8469" y="3869"/>
                    <a:pt x="8562" y="3884"/>
                    <a:pt x="8686" y="3915"/>
                  </a:cubicBezTo>
                  <a:cubicBezTo>
                    <a:pt x="8810" y="3993"/>
                    <a:pt x="8950" y="4055"/>
                    <a:pt x="9074" y="4148"/>
                  </a:cubicBezTo>
                  <a:cubicBezTo>
                    <a:pt x="9182" y="4256"/>
                    <a:pt x="9275" y="4350"/>
                    <a:pt x="9384" y="4458"/>
                  </a:cubicBezTo>
                  <a:cubicBezTo>
                    <a:pt x="9508" y="4660"/>
                    <a:pt x="9617" y="4846"/>
                    <a:pt x="9725" y="5047"/>
                  </a:cubicBezTo>
                  <a:cubicBezTo>
                    <a:pt x="9880" y="5451"/>
                    <a:pt x="9973" y="5854"/>
                    <a:pt x="10051" y="6288"/>
                  </a:cubicBezTo>
                  <a:cubicBezTo>
                    <a:pt x="10128" y="6924"/>
                    <a:pt x="10128" y="7560"/>
                    <a:pt x="10159" y="8227"/>
                  </a:cubicBezTo>
                  <a:cubicBezTo>
                    <a:pt x="10159" y="8692"/>
                    <a:pt x="10346" y="9173"/>
                    <a:pt x="10702" y="9530"/>
                  </a:cubicBezTo>
                  <a:cubicBezTo>
                    <a:pt x="11003" y="9831"/>
                    <a:pt x="11494" y="10073"/>
                    <a:pt x="11948" y="10073"/>
                  </a:cubicBezTo>
                  <a:cubicBezTo>
                    <a:pt x="11962" y="10073"/>
                    <a:pt x="11976" y="10073"/>
                    <a:pt x="11990" y="10073"/>
                  </a:cubicBezTo>
                  <a:cubicBezTo>
                    <a:pt x="12982" y="10026"/>
                    <a:pt x="13835" y="9251"/>
                    <a:pt x="13820" y="8242"/>
                  </a:cubicBezTo>
                  <a:cubicBezTo>
                    <a:pt x="13804" y="6428"/>
                    <a:pt x="13680" y="4582"/>
                    <a:pt x="12796" y="2969"/>
                  </a:cubicBezTo>
                  <a:cubicBezTo>
                    <a:pt x="12346" y="2163"/>
                    <a:pt x="11664" y="1449"/>
                    <a:pt x="10888" y="937"/>
                  </a:cubicBezTo>
                  <a:cubicBezTo>
                    <a:pt x="10035" y="395"/>
                    <a:pt x="9058" y="162"/>
                    <a:pt x="8066" y="38"/>
                  </a:cubicBezTo>
                  <a:cubicBezTo>
                    <a:pt x="7852" y="12"/>
                    <a:pt x="7636" y="1"/>
                    <a:pt x="7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9"/>
            <p:cNvSpPr/>
            <p:nvPr/>
          </p:nvSpPr>
          <p:spPr>
            <a:xfrm>
              <a:off x="3189025" y="3431025"/>
              <a:ext cx="223750" cy="317750"/>
            </a:xfrm>
            <a:custGeom>
              <a:avLst/>
              <a:gdLst/>
              <a:ahLst/>
              <a:cxnLst/>
              <a:rect l="l" t="t" r="r" b="b"/>
              <a:pathLst>
                <a:path w="8950" h="12710" extrusionOk="0">
                  <a:moveTo>
                    <a:pt x="6568" y="1"/>
                  </a:moveTo>
                  <a:cubicBezTo>
                    <a:pt x="6328" y="1"/>
                    <a:pt x="6086" y="58"/>
                    <a:pt x="5863" y="145"/>
                  </a:cubicBezTo>
                  <a:cubicBezTo>
                    <a:pt x="5506" y="300"/>
                    <a:pt x="5289" y="533"/>
                    <a:pt x="5041" y="858"/>
                  </a:cubicBezTo>
                  <a:cubicBezTo>
                    <a:pt x="4529" y="1556"/>
                    <a:pt x="4824" y="2347"/>
                    <a:pt x="4994" y="3092"/>
                  </a:cubicBezTo>
                  <a:cubicBezTo>
                    <a:pt x="5072" y="3402"/>
                    <a:pt x="5134" y="3728"/>
                    <a:pt x="5165" y="4038"/>
                  </a:cubicBezTo>
                  <a:cubicBezTo>
                    <a:pt x="5243" y="4813"/>
                    <a:pt x="5274" y="5604"/>
                    <a:pt x="5196" y="6380"/>
                  </a:cubicBezTo>
                  <a:cubicBezTo>
                    <a:pt x="5119" y="6876"/>
                    <a:pt x="4994" y="7357"/>
                    <a:pt x="4824" y="7822"/>
                  </a:cubicBezTo>
                  <a:cubicBezTo>
                    <a:pt x="4700" y="8055"/>
                    <a:pt x="4591" y="8272"/>
                    <a:pt x="4436" y="8474"/>
                  </a:cubicBezTo>
                  <a:cubicBezTo>
                    <a:pt x="4343" y="8598"/>
                    <a:pt x="4235" y="8691"/>
                    <a:pt x="4126" y="8784"/>
                  </a:cubicBezTo>
                  <a:cubicBezTo>
                    <a:pt x="4002" y="8861"/>
                    <a:pt x="3878" y="8939"/>
                    <a:pt x="3738" y="9001"/>
                  </a:cubicBezTo>
                  <a:cubicBezTo>
                    <a:pt x="3614" y="9048"/>
                    <a:pt x="3490" y="9079"/>
                    <a:pt x="3366" y="9094"/>
                  </a:cubicBezTo>
                  <a:lnTo>
                    <a:pt x="3056" y="9094"/>
                  </a:lnTo>
                  <a:cubicBezTo>
                    <a:pt x="2963" y="9079"/>
                    <a:pt x="2885" y="9063"/>
                    <a:pt x="2792" y="9017"/>
                  </a:cubicBezTo>
                  <a:lnTo>
                    <a:pt x="2497" y="8908"/>
                  </a:lnTo>
                  <a:cubicBezTo>
                    <a:pt x="2342" y="8861"/>
                    <a:pt x="2187" y="8846"/>
                    <a:pt x="2032" y="8830"/>
                  </a:cubicBezTo>
                  <a:cubicBezTo>
                    <a:pt x="1862" y="8815"/>
                    <a:pt x="1675" y="8784"/>
                    <a:pt x="1489" y="8768"/>
                  </a:cubicBezTo>
                  <a:cubicBezTo>
                    <a:pt x="1465" y="8767"/>
                    <a:pt x="1441" y="8766"/>
                    <a:pt x="1417" y="8766"/>
                  </a:cubicBezTo>
                  <a:cubicBezTo>
                    <a:pt x="992" y="8766"/>
                    <a:pt x="576" y="9020"/>
                    <a:pt x="326" y="9358"/>
                  </a:cubicBezTo>
                  <a:cubicBezTo>
                    <a:pt x="16" y="9761"/>
                    <a:pt x="0" y="10149"/>
                    <a:pt x="62" y="10614"/>
                  </a:cubicBezTo>
                  <a:cubicBezTo>
                    <a:pt x="31" y="10490"/>
                    <a:pt x="16" y="10397"/>
                    <a:pt x="16" y="10289"/>
                  </a:cubicBezTo>
                  <a:lnTo>
                    <a:pt x="16" y="10289"/>
                  </a:lnTo>
                  <a:cubicBezTo>
                    <a:pt x="16" y="10692"/>
                    <a:pt x="156" y="11095"/>
                    <a:pt x="388" y="11420"/>
                  </a:cubicBezTo>
                  <a:cubicBezTo>
                    <a:pt x="605" y="11715"/>
                    <a:pt x="807" y="11963"/>
                    <a:pt x="1117" y="12165"/>
                  </a:cubicBezTo>
                  <a:cubicBezTo>
                    <a:pt x="1334" y="12305"/>
                    <a:pt x="1582" y="12382"/>
                    <a:pt x="1815" y="12475"/>
                  </a:cubicBezTo>
                  <a:cubicBezTo>
                    <a:pt x="2270" y="12632"/>
                    <a:pt x="2764" y="12710"/>
                    <a:pt x="3237" y="12710"/>
                  </a:cubicBezTo>
                  <a:cubicBezTo>
                    <a:pt x="3280" y="12710"/>
                    <a:pt x="3323" y="12709"/>
                    <a:pt x="3366" y="12708"/>
                  </a:cubicBezTo>
                  <a:cubicBezTo>
                    <a:pt x="4638" y="12661"/>
                    <a:pt x="5770" y="12196"/>
                    <a:pt x="6701" y="11374"/>
                  </a:cubicBezTo>
                  <a:cubicBezTo>
                    <a:pt x="7585" y="10598"/>
                    <a:pt x="8158" y="9466"/>
                    <a:pt x="8515" y="8365"/>
                  </a:cubicBezTo>
                  <a:cubicBezTo>
                    <a:pt x="8841" y="7357"/>
                    <a:pt x="8949" y="6178"/>
                    <a:pt x="8934" y="5046"/>
                  </a:cubicBezTo>
                  <a:cubicBezTo>
                    <a:pt x="8918" y="4271"/>
                    <a:pt x="8810" y="3495"/>
                    <a:pt x="8686" y="2735"/>
                  </a:cubicBezTo>
                  <a:cubicBezTo>
                    <a:pt x="8624" y="2425"/>
                    <a:pt x="8546" y="2115"/>
                    <a:pt x="8469" y="1805"/>
                  </a:cubicBezTo>
                  <a:lnTo>
                    <a:pt x="8345" y="1401"/>
                  </a:lnTo>
                  <a:cubicBezTo>
                    <a:pt x="8112" y="719"/>
                    <a:pt x="7678" y="285"/>
                    <a:pt x="6995" y="67"/>
                  </a:cubicBezTo>
                  <a:cubicBezTo>
                    <a:pt x="6856" y="21"/>
                    <a:pt x="6712" y="1"/>
                    <a:pt x="6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9"/>
            <p:cNvSpPr/>
            <p:nvPr/>
          </p:nvSpPr>
          <p:spPr>
            <a:xfrm>
              <a:off x="3252225" y="3309350"/>
              <a:ext cx="502525" cy="366850"/>
            </a:xfrm>
            <a:custGeom>
              <a:avLst/>
              <a:gdLst/>
              <a:ahLst/>
              <a:cxnLst/>
              <a:rect l="l" t="t" r="r" b="b"/>
              <a:pathLst>
                <a:path w="20101" h="14674" extrusionOk="0">
                  <a:moveTo>
                    <a:pt x="3520" y="4199"/>
                  </a:moveTo>
                  <a:lnTo>
                    <a:pt x="3520" y="4199"/>
                  </a:lnTo>
                  <a:cubicBezTo>
                    <a:pt x="3469" y="4235"/>
                    <a:pt x="3417" y="4273"/>
                    <a:pt x="3366" y="4314"/>
                  </a:cubicBezTo>
                  <a:cubicBezTo>
                    <a:pt x="3413" y="4280"/>
                    <a:pt x="3466" y="4241"/>
                    <a:pt x="3520" y="4199"/>
                  </a:cubicBezTo>
                  <a:close/>
                  <a:moveTo>
                    <a:pt x="4962" y="0"/>
                  </a:moveTo>
                  <a:cubicBezTo>
                    <a:pt x="4387" y="0"/>
                    <a:pt x="3814" y="86"/>
                    <a:pt x="3289" y="251"/>
                  </a:cubicBezTo>
                  <a:cubicBezTo>
                    <a:pt x="2730" y="437"/>
                    <a:pt x="2141" y="700"/>
                    <a:pt x="1676" y="1057"/>
                  </a:cubicBezTo>
                  <a:cubicBezTo>
                    <a:pt x="1226" y="1383"/>
                    <a:pt x="916" y="1646"/>
                    <a:pt x="590" y="2096"/>
                  </a:cubicBezTo>
                  <a:cubicBezTo>
                    <a:pt x="373" y="2391"/>
                    <a:pt x="218" y="2686"/>
                    <a:pt x="140" y="3027"/>
                  </a:cubicBezTo>
                  <a:cubicBezTo>
                    <a:pt x="125" y="3120"/>
                    <a:pt x="109" y="3228"/>
                    <a:pt x="109" y="3321"/>
                  </a:cubicBezTo>
                  <a:cubicBezTo>
                    <a:pt x="63" y="3508"/>
                    <a:pt x="0" y="3709"/>
                    <a:pt x="31" y="3895"/>
                  </a:cubicBezTo>
                  <a:cubicBezTo>
                    <a:pt x="31" y="4112"/>
                    <a:pt x="78" y="4314"/>
                    <a:pt x="140" y="4516"/>
                  </a:cubicBezTo>
                  <a:cubicBezTo>
                    <a:pt x="307" y="4990"/>
                    <a:pt x="760" y="5412"/>
                    <a:pt x="1272" y="5412"/>
                  </a:cubicBezTo>
                  <a:cubicBezTo>
                    <a:pt x="1378" y="5412"/>
                    <a:pt x="1488" y="5393"/>
                    <a:pt x="1598" y="5353"/>
                  </a:cubicBezTo>
                  <a:lnTo>
                    <a:pt x="1769" y="5291"/>
                  </a:lnTo>
                  <a:cubicBezTo>
                    <a:pt x="1971" y="5224"/>
                    <a:pt x="2102" y="5157"/>
                    <a:pt x="2235" y="5069"/>
                  </a:cubicBezTo>
                  <a:lnTo>
                    <a:pt x="2235" y="5069"/>
                  </a:lnTo>
                  <a:cubicBezTo>
                    <a:pt x="2221" y="5083"/>
                    <a:pt x="2210" y="5098"/>
                    <a:pt x="2203" y="5105"/>
                  </a:cubicBezTo>
                  <a:cubicBezTo>
                    <a:pt x="2280" y="5043"/>
                    <a:pt x="2358" y="5012"/>
                    <a:pt x="2435" y="4965"/>
                  </a:cubicBezTo>
                  <a:cubicBezTo>
                    <a:pt x="2451" y="4950"/>
                    <a:pt x="2482" y="4950"/>
                    <a:pt x="2513" y="4934"/>
                  </a:cubicBezTo>
                  <a:cubicBezTo>
                    <a:pt x="2529" y="4903"/>
                    <a:pt x="2544" y="4903"/>
                    <a:pt x="2560" y="4888"/>
                  </a:cubicBezTo>
                  <a:cubicBezTo>
                    <a:pt x="2699" y="4810"/>
                    <a:pt x="2839" y="4702"/>
                    <a:pt x="2978" y="4593"/>
                  </a:cubicBezTo>
                  <a:cubicBezTo>
                    <a:pt x="3226" y="4407"/>
                    <a:pt x="3475" y="4237"/>
                    <a:pt x="3723" y="4035"/>
                  </a:cubicBezTo>
                  <a:lnTo>
                    <a:pt x="3723" y="4035"/>
                  </a:lnTo>
                  <a:cubicBezTo>
                    <a:pt x="3661" y="4087"/>
                    <a:pt x="3590" y="4145"/>
                    <a:pt x="3520" y="4199"/>
                  </a:cubicBezTo>
                  <a:lnTo>
                    <a:pt x="3520" y="4199"/>
                  </a:lnTo>
                  <a:cubicBezTo>
                    <a:pt x="3702" y="4072"/>
                    <a:pt x="3886" y="3973"/>
                    <a:pt x="4079" y="3864"/>
                  </a:cubicBezTo>
                  <a:cubicBezTo>
                    <a:pt x="4266" y="3802"/>
                    <a:pt x="4467" y="3740"/>
                    <a:pt x="4653" y="3709"/>
                  </a:cubicBezTo>
                  <a:cubicBezTo>
                    <a:pt x="4746" y="3701"/>
                    <a:pt x="4836" y="3698"/>
                    <a:pt x="4923" y="3698"/>
                  </a:cubicBezTo>
                  <a:cubicBezTo>
                    <a:pt x="5010" y="3698"/>
                    <a:pt x="5095" y="3701"/>
                    <a:pt x="5181" y="3709"/>
                  </a:cubicBezTo>
                  <a:cubicBezTo>
                    <a:pt x="5351" y="3740"/>
                    <a:pt x="5553" y="3787"/>
                    <a:pt x="5724" y="3864"/>
                  </a:cubicBezTo>
                  <a:cubicBezTo>
                    <a:pt x="5894" y="3957"/>
                    <a:pt x="6080" y="4050"/>
                    <a:pt x="6251" y="4175"/>
                  </a:cubicBezTo>
                  <a:cubicBezTo>
                    <a:pt x="6406" y="4314"/>
                    <a:pt x="6561" y="4438"/>
                    <a:pt x="6701" y="4593"/>
                  </a:cubicBezTo>
                  <a:cubicBezTo>
                    <a:pt x="6794" y="4748"/>
                    <a:pt x="6887" y="4903"/>
                    <a:pt x="6964" y="5059"/>
                  </a:cubicBezTo>
                  <a:cubicBezTo>
                    <a:pt x="7026" y="5260"/>
                    <a:pt x="7088" y="5431"/>
                    <a:pt x="7119" y="5632"/>
                  </a:cubicBezTo>
                  <a:cubicBezTo>
                    <a:pt x="7181" y="6346"/>
                    <a:pt x="7119" y="7075"/>
                    <a:pt x="7104" y="7804"/>
                  </a:cubicBezTo>
                  <a:cubicBezTo>
                    <a:pt x="7088" y="8672"/>
                    <a:pt x="7135" y="9603"/>
                    <a:pt x="7445" y="10440"/>
                  </a:cubicBezTo>
                  <a:cubicBezTo>
                    <a:pt x="7786" y="11309"/>
                    <a:pt x="8221" y="12084"/>
                    <a:pt x="8887" y="12767"/>
                  </a:cubicBezTo>
                  <a:cubicBezTo>
                    <a:pt x="9523" y="13434"/>
                    <a:pt x="10299" y="13899"/>
                    <a:pt x="11167" y="14271"/>
                  </a:cubicBezTo>
                  <a:cubicBezTo>
                    <a:pt x="11809" y="14533"/>
                    <a:pt x="12517" y="14673"/>
                    <a:pt x="13217" y="14673"/>
                  </a:cubicBezTo>
                  <a:cubicBezTo>
                    <a:pt x="13346" y="14673"/>
                    <a:pt x="13474" y="14669"/>
                    <a:pt x="13602" y="14659"/>
                  </a:cubicBezTo>
                  <a:cubicBezTo>
                    <a:pt x="14579" y="14597"/>
                    <a:pt x="15495" y="14364"/>
                    <a:pt x="16363" y="13899"/>
                  </a:cubicBezTo>
                  <a:cubicBezTo>
                    <a:pt x="17961" y="13077"/>
                    <a:pt x="19062" y="11495"/>
                    <a:pt x="19574" y="9820"/>
                  </a:cubicBezTo>
                  <a:cubicBezTo>
                    <a:pt x="20101" y="7757"/>
                    <a:pt x="19822" y="5555"/>
                    <a:pt x="19217" y="3570"/>
                  </a:cubicBezTo>
                  <a:cubicBezTo>
                    <a:pt x="19077" y="3135"/>
                    <a:pt x="18798" y="2717"/>
                    <a:pt x="18364" y="2468"/>
                  </a:cubicBezTo>
                  <a:cubicBezTo>
                    <a:pt x="18100" y="2310"/>
                    <a:pt x="17751" y="2217"/>
                    <a:pt x="17413" y="2217"/>
                  </a:cubicBezTo>
                  <a:cubicBezTo>
                    <a:pt x="17254" y="2217"/>
                    <a:pt x="17097" y="2238"/>
                    <a:pt x="16952" y="2282"/>
                  </a:cubicBezTo>
                  <a:cubicBezTo>
                    <a:pt x="16022" y="2562"/>
                    <a:pt x="15370" y="3554"/>
                    <a:pt x="15681" y="4547"/>
                  </a:cubicBezTo>
                  <a:cubicBezTo>
                    <a:pt x="15851" y="5121"/>
                    <a:pt x="16006" y="5725"/>
                    <a:pt x="16099" y="6346"/>
                  </a:cubicBezTo>
                  <a:cubicBezTo>
                    <a:pt x="16161" y="6904"/>
                    <a:pt x="16177" y="7478"/>
                    <a:pt x="16115" y="8052"/>
                  </a:cubicBezTo>
                  <a:cubicBezTo>
                    <a:pt x="16037" y="8440"/>
                    <a:pt x="15944" y="8812"/>
                    <a:pt x="15805" y="9169"/>
                  </a:cubicBezTo>
                  <a:cubicBezTo>
                    <a:pt x="15681" y="9448"/>
                    <a:pt x="15526" y="9696"/>
                    <a:pt x="15370" y="9944"/>
                  </a:cubicBezTo>
                  <a:cubicBezTo>
                    <a:pt x="15215" y="10130"/>
                    <a:pt x="15060" y="10285"/>
                    <a:pt x="14874" y="10440"/>
                  </a:cubicBezTo>
                  <a:cubicBezTo>
                    <a:pt x="14704" y="10549"/>
                    <a:pt x="14533" y="10642"/>
                    <a:pt x="14331" y="10751"/>
                  </a:cubicBezTo>
                  <a:cubicBezTo>
                    <a:pt x="14099" y="10828"/>
                    <a:pt x="13866" y="10906"/>
                    <a:pt x="13618" y="10937"/>
                  </a:cubicBezTo>
                  <a:cubicBezTo>
                    <a:pt x="13502" y="10952"/>
                    <a:pt x="13381" y="10960"/>
                    <a:pt x="13261" y="10960"/>
                  </a:cubicBezTo>
                  <a:cubicBezTo>
                    <a:pt x="13141" y="10960"/>
                    <a:pt x="13021" y="10952"/>
                    <a:pt x="12904" y="10937"/>
                  </a:cubicBezTo>
                  <a:cubicBezTo>
                    <a:pt x="12687" y="10906"/>
                    <a:pt x="12501" y="10844"/>
                    <a:pt x="12300" y="10766"/>
                  </a:cubicBezTo>
                  <a:cubicBezTo>
                    <a:pt x="12113" y="10673"/>
                    <a:pt x="11927" y="10580"/>
                    <a:pt x="11757" y="10440"/>
                  </a:cubicBezTo>
                  <a:cubicBezTo>
                    <a:pt x="11586" y="10285"/>
                    <a:pt x="11416" y="10099"/>
                    <a:pt x="11260" y="9929"/>
                  </a:cubicBezTo>
                  <a:cubicBezTo>
                    <a:pt x="11121" y="9742"/>
                    <a:pt x="10997" y="9541"/>
                    <a:pt x="10904" y="9324"/>
                  </a:cubicBezTo>
                  <a:cubicBezTo>
                    <a:pt x="10826" y="9122"/>
                    <a:pt x="10764" y="8920"/>
                    <a:pt x="10733" y="8703"/>
                  </a:cubicBezTo>
                  <a:cubicBezTo>
                    <a:pt x="10656" y="7695"/>
                    <a:pt x="10811" y="6672"/>
                    <a:pt x="10733" y="5663"/>
                  </a:cubicBezTo>
                  <a:cubicBezTo>
                    <a:pt x="10687" y="5043"/>
                    <a:pt x="10594" y="4423"/>
                    <a:pt x="10376" y="3864"/>
                  </a:cubicBezTo>
                  <a:cubicBezTo>
                    <a:pt x="10113" y="3182"/>
                    <a:pt x="9803" y="2655"/>
                    <a:pt x="9353" y="2096"/>
                  </a:cubicBezTo>
                  <a:cubicBezTo>
                    <a:pt x="8655" y="1228"/>
                    <a:pt x="7662" y="607"/>
                    <a:pt x="6608" y="251"/>
                  </a:cubicBezTo>
                  <a:cubicBezTo>
                    <a:pt x="6086" y="82"/>
                    <a:pt x="5523" y="0"/>
                    <a:pt x="49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9"/>
            <p:cNvSpPr/>
            <p:nvPr/>
          </p:nvSpPr>
          <p:spPr>
            <a:xfrm>
              <a:off x="3537600" y="3243025"/>
              <a:ext cx="322225" cy="319400"/>
            </a:xfrm>
            <a:custGeom>
              <a:avLst/>
              <a:gdLst/>
              <a:ahLst/>
              <a:cxnLst/>
              <a:rect l="l" t="t" r="r" b="b"/>
              <a:pathLst>
                <a:path w="12889" h="12776" extrusionOk="0">
                  <a:moveTo>
                    <a:pt x="6622" y="1"/>
                  </a:moveTo>
                  <a:cubicBezTo>
                    <a:pt x="5082" y="1"/>
                    <a:pt x="3556" y="600"/>
                    <a:pt x="2405" y="1632"/>
                  </a:cubicBezTo>
                  <a:cubicBezTo>
                    <a:pt x="1257" y="2640"/>
                    <a:pt x="543" y="4160"/>
                    <a:pt x="249" y="5633"/>
                  </a:cubicBezTo>
                  <a:cubicBezTo>
                    <a:pt x="78" y="6548"/>
                    <a:pt x="1" y="7525"/>
                    <a:pt x="47" y="8472"/>
                  </a:cubicBezTo>
                  <a:cubicBezTo>
                    <a:pt x="94" y="8921"/>
                    <a:pt x="125" y="9356"/>
                    <a:pt x="187" y="9774"/>
                  </a:cubicBezTo>
                  <a:cubicBezTo>
                    <a:pt x="233" y="10131"/>
                    <a:pt x="280" y="10457"/>
                    <a:pt x="326" y="10798"/>
                  </a:cubicBezTo>
                  <a:cubicBezTo>
                    <a:pt x="357" y="11031"/>
                    <a:pt x="388" y="11294"/>
                    <a:pt x="481" y="11496"/>
                  </a:cubicBezTo>
                  <a:cubicBezTo>
                    <a:pt x="652" y="11930"/>
                    <a:pt x="869" y="12333"/>
                    <a:pt x="1288" y="12551"/>
                  </a:cubicBezTo>
                  <a:cubicBezTo>
                    <a:pt x="1587" y="12706"/>
                    <a:pt x="1896" y="12775"/>
                    <a:pt x="2226" y="12775"/>
                  </a:cubicBezTo>
                  <a:cubicBezTo>
                    <a:pt x="2290" y="12775"/>
                    <a:pt x="2355" y="12773"/>
                    <a:pt x="2420" y="12768"/>
                  </a:cubicBezTo>
                  <a:cubicBezTo>
                    <a:pt x="2792" y="12706"/>
                    <a:pt x="3180" y="12566"/>
                    <a:pt x="3428" y="12271"/>
                  </a:cubicBezTo>
                  <a:cubicBezTo>
                    <a:pt x="3754" y="11915"/>
                    <a:pt x="3893" y="11527"/>
                    <a:pt x="3924" y="11031"/>
                  </a:cubicBezTo>
                  <a:cubicBezTo>
                    <a:pt x="3971" y="10643"/>
                    <a:pt x="3878" y="10255"/>
                    <a:pt x="3831" y="9867"/>
                  </a:cubicBezTo>
                  <a:cubicBezTo>
                    <a:pt x="3800" y="9511"/>
                    <a:pt x="3754" y="9123"/>
                    <a:pt x="3738" y="8751"/>
                  </a:cubicBezTo>
                  <a:cubicBezTo>
                    <a:pt x="3692" y="8084"/>
                    <a:pt x="3692" y="7432"/>
                    <a:pt x="3769" y="6765"/>
                  </a:cubicBezTo>
                  <a:cubicBezTo>
                    <a:pt x="3847" y="6331"/>
                    <a:pt x="3971" y="5881"/>
                    <a:pt x="4126" y="5432"/>
                  </a:cubicBezTo>
                  <a:cubicBezTo>
                    <a:pt x="4266" y="5168"/>
                    <a:pt x="4390" y="4904"/>
                    <a:pt x="4576" y="4656"/>
                  </a:cubicBezTo>
                  <a:cubicBezTo>
                    <a:pt x="4700" y="4501"/>
                    <a:pt x="4855" y="4346"/>
                    <a:pt x="5010" y="4206"/>
                  </a:cubicBezTo>
                  <a:cubicBezTo>
                    <a:pt x="5196" y="4098"/>
                    <a:pt x="5367" y="3974"/>
                    <a:pt x="5553" y="3896"/>
                  </a:cubicBezTo>
                  <a:cubicBezTo>
                    <a:pt x="5786" y="3819"/>
                    <a:pt x="6018" y="3741"/>
                    <a:pt x="6282" y="3710"/>
                  </a:cubicBezTo>
                  <a:cubicBezTo>
                    <a:pt x="6406" y="3702"/>
                    <a:pt x="6526" y="3698"/>
                    <a:pt x="6646" y="3698"/>
                  </a:cubicBezTo>
                  <a:cubicBezTo>
                    <a:pt x="6767" y="3698"/>
                    <a:pt x="6887" y="3702"/>
                    <a:pt x="7011" y="3710"/>
                  </a:cubicBezTo>
                  <a:cubicBezTo>
                    <a:pt x="7228" y="3741"/>
                    <a:pt x="7414" y="3803"/>
                    <a:pt x="7616" y="3865"/>
                  </a:cubicBezTo>
                  <a:cubicBezTo>
                    <a:pt x="7786" y="3958"/>
                    <a:pt x="7988" y="4051"/>
                    <a:pt x="8143" y="4175"/>
                  </a:cubicBezTo>
                  <a:cubicBezTo>
                    <a:pt x="8314" y="4330"/>
                    <a:pt x="8484" y="4486"/>
                    <a:pt x="8624" y="4672"/>
                  </a:cubicBezTo>
                  <a:cubicBezTo>
                    <a:pt x="8763" y="4873"/>
                    <a:pt x="8872" y="5090"/>
                    <a:pt x="8996" y="5292"/>
                  </a:cubicBezTo>
                  <a:cubicBezTo>
                    <a:pt x="9089" y="5556"/>
                    <a:pt x="9151" y="5819"/>
                    <a:pt x="9198" y="6099"/>
                  </a:cubicBezTo>
                  <a:cubicBezTo>
                    <a:pt x="9229" y="6254"/>
                    <a:pt x="9244" y="6409"/>
                    <a:pt x="9275" y="6533"/>
                  </a:cubicBezTo>
                  <a:cubicBezTo>
                    <a:pt x="9353" y="6952"/>
                    <a:pt x="9741" y="7432"/>
                    <a:pt x="10113" y="7618"/>
                  </a:cubicBezTo>
                  <a:cubicBezTo>
                    <a:pt x="10401" y="7775"/>
                    <a:pt x="10690" y="7856"/>
                    <a:pt x="11000" y="7856"/>
                  </a:cubicBezTo>
                  <a:cubicBezTo>
                    <a:pt x="11090" y="7856"/>
                    <a:pt x="11182" y="7850"/>
                    <a:pt x="11276" y="7836"/>
                  </a:cubicBezTo>
                  <a:cubicBezTo>
                    <a:pt x="11664" y="7774"/>
                    <a:pt x="12051" y="7618"/>
                    <a:pt x="12331" y="7339"/>
                  </a:cubicBezTo>
                  <a:cubicBezTo>
                    <a:pt x="12672" y="6967"/>
                    <a:pt x="12811" y="6564"/>
                    <a:pt x="12842" y="6052"/>
                  </a:cubicBezTo>
                  <a:cubicBezTo>
                    <a:pt x="12889" y="5633"/>
                    <a:pt x="12796" y="5183"/>
                    <a:pt x="12687" y="4780"/>
                  </a:cubicBezTo>
                  <a:cubicBezTo>
                    <a:pt x="12594" y="4361"/>
                    <a:pt x="12424" y="3958"/>
                    <a:pt x="12253" y="3570"/>
                  </a:cubicBezTo>
                  <a:cubicBezTo>
                    <a:pt x="11958" y="2935"/>
                    <a:pt x="11509" y="2330"/>
                    <a:pt x="11028" y="1833"/>
                  </a:cubicBezTo>
                  <a:cubicBezTo>
                    <a:pt x="9896" y="686"/>
                    <a:pt x="8391" y="34"/>
                    <a:pt x="6794" y="3"/>
                  </a:cubicBezTo>
                  <a:cubicBezTo>
                    <a:pt x="6736" y="2"/>
                    <a:pt x="6679" y="1"/>
                    <a:pt x="6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9"/>
            <p:cNvSpPr/>
            <p:nvPr/>
          </p:nvSpPr>
          <p:spPr>
            <a:xfrm>
              <a:off x="3410800" y="3148425"/>
              <a:ext cx="173350" cy="178400"/>
            </a:xfrm>
            <a:custGeom>
              <a:avLst/>
              <a:gdLst/>
              <a:ahLst/>
              <a:cxnLst/>
              <a:rect l="l" t="t" r="r" b="b"/>
              <a:pathLst>
                <a:path w="6934" h="7136" extrusionOk="0">
                  <a:moveTo>
                    <a:pt x="3495" y="0"/>
                  </a:moveTo>
                  <a:cubicBezTo>
                    <a:pt x="3467" y="0"/>
                    <a:pt x="3440" y="1"/>
                    <a:pt x="3413" y="3"/>
                  </a:cubicBezTo>
                  <a:cubicBezTo>
                    <a:pt x="3072" y="18"/>
                    <a:pt x="2700" y="65"/>
                    <a:pt x="2374" y="174"/>
                  </a:cubicBezTo>
                  <a:cubicBezTo>
                    <a:pt x="1878" y="375"/>
                    <a:pt x="1490" y="592"/>
                    <a:pt x="1087" y="949"/>
                  </a:cubicBezTo>
                  <a:cubicBezTo>
                    <a:pt x="916" y="1104"/>
                    <a:pt x="776" y="1321"/>
                    <a:pt x="621" y="1523"/>
                  </a:cubicBezTo>
                  <a:cubicBezTo>
                    <a:pt x="559" y="1616"/>
                    <a:pt x="513" y="1693"/>
                    <a:pt x="451" y="1787"/>
                  </a:cubicBezTo>
                  <a:cubicBezTo>
                    <a:pt x="296" y="2097"/>
                    <a:pt x="140" y="2453"/>
                    <a:pt x="78" y="2795"/>
                  </a:cubicBezTo>
                  <a:cubicBezTo>
                    <a:pt x="47" y="3043"/>
                    <a:pt x="1" y="3306"/>
                    <a:pt x="1" y="3539"/>
                  </a:cubicBezTo>
                  <a:cubicBezTo>
                    <a:pt x="1" y="3787"/>
                    <a:pt x="47" y="4051"/>
                    <a:pt x="78" y="4284"/>
                  </a:cubicBezTo>
                  <a:cubicBezTo>
                    <a:pt x="109" y="4408"/>
                    <a:pt x="125" y="4547"/>
                    <a:pt x="187" y="4656"/>
                  </a:cubicBezTo>
                  <a:cubicBezTo>
                    <a:pt x="280" y="4904"/>
                    <a:pt x="373" y="5168"/>
                    <a:pt x="513" y="5369"/>
                  </a:cubicBezTo>
                  <a:cubicBezTo>
                    <a:pt x="652" y="5602"/>
                    <a:pt x="823" y="5819"/>
                    <a:pt x="994" y="6021"/>
                  </a:cubicBezTo>
                  <a:cubicBezTo>
                    <a:pt x="1071" y="6114"/>
                    <a:pt x="1164" y="6191"/>
                    <a:pt x="1273" y="6269"/>
                  </a:cubicBezTo>
                  <a:cubicBezTo>
                    <a:pt x="1691" y="6610"/>
                    <a:pt x="2095" y="6905"/>
                    <a:pt x="2653" y="7044"/>
                  </a:cubicBezTo>
                  <a:cubicBezTo>
                    <a:pt x="2874" y="7097"/>
                    <a:pt x="3109" y="7135"/>
                    <a:pt x="3343" y="7135"/>
                  </a:cubicBezTo>
                  <a:cubicBezTo>
                    <a:pt x="3520" y="7135"/>
                    <a:pt x="3696" y="7113"/>
                    <a:pt x="3863" y="7060"/>
                  </a:cubicBezTo>
                  <a:cubicBezTo>
                    <a:pt x="3878" y="7060"/>
                    <a:pt x="3925" y="7044"/>
                    <a:pt x="3940" y="7029"/>
                  </a:cubicBezTo>
                  <a:cubicBezTo>
                    <a:pt x="4095" y="6998"/>
                    <a:pt x="4266" y="6982"/>
                    <a:pt x="4437" y="6951"/>
                  </a:cubicBezTo>
                  <a:cubicBezTo>
                    <a:pt x="4948" y="6827"/>
                    <a:pt x="5321" y="6579"/>
                    <a:pt x="5708" y="6269"/>
                  </a:cubicBezTo>
                  <a:cubicBezTo>
                    <a:pt x="5801" y="6191"/>
                    <a:pt x="5879" y="6114"/>
                    <a:pt x="5957" y="6036"/>
                  </a:cubicBezTo>
                  <a:cubicBezTo>
                    <a:pt x="6112" y="5835"/>
                    <a:pt x="6282" y="5648"/>
                    <a:pt x="6406" y="5416"/>
                  </a:cubicBezTo>
                  <a:cubicBezTo>
                    <a:pt x="6577" y="5106"/>
                    <a:pt x="6732" y="4733"/>
                    <a:pt x="6794" y="4361"/>
                  </a:cubicBezTo>
                  <a:cubicBezTo>
                    <a:pt x="6872" y="4004"/>
                    <a:pt x="6934" y="3632"/>
                    <a:pt x="6872" y="3260"/>
                  </a:cubicBezTo>
                  <a:cubicBezTo>
                    <a:pt x="6810" y="2686"/>
                    <a:pt x="6701" y="2221"/>
                    <a:pt x="6422" y="1693"/>
                  </a:cubicBezTo>
                  <a:cubicBezTo>
                    <a:pt x="6313" y="1461"/>
                    <a:pt x="6127" y="1259"/>
                    <a:pt x="5972" y="1073"/>
                  </a:cubicBezTo>
                  <a:cubicBezTo>
                    <a:pt x="5926" y="996"/>
                    <a:pt x="5848" y="918"/>
                    <a:pt x="5755" y="856"/>
                  </a:cubicBezTo>
                  <a:cubicBezTo>
                    <a:pt x="5352" y="530"/>
                    <a:pt x="4979" y="298"/>
                    <a:pt x="4483" y="143"/>
                  </a:cubicBezTo>
                  <a:cubicBezTo>
                    <a:pt x="4390" y="96"/>
                    <a:pt x="4282" y="80"/>
                    <a:pt x="4188" y="80"/>
                  </a:cubicBezTo>
                  <a:cubicBezTo>
                    <a:pt x="3967" y="53"/>
                    <a:pt x="3721" y="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9"/>
            <p:cNvSpPr/>
            <p:nvPr/>
          </p:nvSpPr>
          <p:spPr>
            <a:xfrm>
              <a:off x="3288275" y="3000175"/>
              <a:ext cx="414925" cy="290800"/>
            </a:xfrm>
            <a:custGeom>
              <a:avLst/>
              <a:gdLst/>
              <a:ahLst/>
              <a:cxnLst/>
              <a:rect l="l" t="t" r="r" b="b"/>
              <a:pathLst>
                <a:path w="16597" h="11632" extrusionOk="0">
                  <a:moveTo>
                    <a:pt x="8624" y="0"/>
                  </a:moveTo>
                  <a:cubicBezTo>
                    <a:pt x="7995" y="0"/>
                    <a:pt x="7363" y="81"/>
                    <a:pt x="6763" y="225"/>
                  </a:cubicBezTo>
                  <a:cubicBezTo>
                    <a:pt x="5879" y="427"/>
                    <a:pt x="5026" y="799"/>
                    <a:pt x="4204" y="1172"/>
                  </a:cubicBezTo>
                  <a:cubicBezTo>
                    <a:pt x="3397" y="1528"/>
                    <a:pt x="2622" y="1994"/>
                    <a:pt x="2002" y="2645"/>
                  </a:cubicBezTo>
                  <a:cubicBezTo>
                    <a:pt x="1319" y="3343"/>
                    <a:pt x="869" y="4149"/>
                    <a:pt x="528" y="5064"/>
                  </a:cubicBezTo>
                  <a:cubicBezTo>
                    <a:pt x="171" y="5995"/>
                    <a:pt x="47" y="7019"/>
                    <a:pt x="16" y="8011"/>
                  </a:cubicBezTo>
                  <a:cubicBezTo>
                    <a:pt x="1" y="8477"/>
                    <a:pt x="47" y="8942"/>
                    <a:pt x="78" y="9392"/>
                  </a:cubicBezTo>
                  <a:cubicBezTo>
                    <a:pt x="94" y="9578"/>
                    <a:pt x="125" y="9764"/>
                    <a:pt x="140" y="9934"/>
                  </a:cubicBezTo>
                  <a:cubicBezTo>
                    <a:pt x="202" y="10322"/>
                    <a:pt x="327" y="10617"/>
                    <a:pt x="559" y="10896"/>
                  </a:cubicBezTo>
                  <a:cubicBezTo>
                    <a:pt x="897" y="11339"/>
                    <a:pt x="1407" y="11632"/>
                    <a:pt x="1938" y="11632"/>
                  </a:cubicBezTo>
                  <a:cubicBezTo>
                    <a:pt x="2187" y="11632"/>
                    <a:pt x="2441" y="11567"/>
                    <a:pt x="2684" y="11423"/>
                  </a:cubicBezTo>
                  <a:cubicBezTo>
                    <a:pt x="3335" y="11036"/>
                    <a:pt x="3661" y="10338"/>
                    <a:pt x="3677" y="9609"/>
                  </a:cubicBezTo>
                  <a:lnTo>
                    <a:pt x="3677" y="8756"/>
                  </a:lnTo>
                  <a:cubicBezTo>
                    <a:pt x="3677" y="8244"/>
                    <a:pt x="3708" y="7763"/>
                    <a:pt x="3754" y="7251"/>
                  </a:cubicBezTo>
                  <a:cubicBezTo>
                    <a:pt x="3832" y="6833"/>
                    <a:pt x="3940" y="6429"/>
                    <a:pt x="4095" y="6010"/>
                  </a:cubicBezTo>
                  <a:cubicBezTo>
                    <a:pt x="4204" y="5778"/>
                    <a:pt x="4328" y="5576"/>
                    <a:pt x="4452" y="5375"/>
                  </a:cubicBezTo>
                  <a:cubicBezTo>
                    <a:pt x="4576" y="5235"/>
                    <a:pt x="4716" y="5111"/>
                    <a:pt x="4840" y="4987"/>
                  </a:cubicBezTo>
                  <a:cubicBezTo>
                    <a:pt x="5305" y="4661"/>
                    <a:pt x="5832" y="4429"/>
                    <a:pt x="6360" y="4196"/>
                  </a:cubicBezTo>
                  <a:cubicBezTo>
                    <a:pt x="6918" y="3963"/>
                    <a:pt x="7476" y="3762"/>
                    <a:pt x="8066" y="3669"/>
                  </a:cubicBezTo>
                  <a:cubicBezTo>
                    <a:pt x="8260" y="3653"/>
                    <a:pt x="8457" y="3645"/>
                    <a:pt x="8655" y="3645"/>
                  </a:cubicBezTo>
                  <a:cubicBezTo>
                    <a:pt x="8853" y="3645"/>
                    <a:pt x="9051" y="3653"/>
                    <a:pt x="9245" y="3669"/>
                  </a:cubicBezTo>
                  <a:cubicBezTo>
                    <a:pt x="9632" y="3746"/>
                    <a:pt x="10020" y="3839"/>
                    <a:pt x="10408" y="3979"/>
                  </a:cubicBezTo>
                  <a:cubicBezTo>
                    <a:pt x="10733" y="4134"/>
                    <a:pt x="11044" y="4304"/>
                    <a:pt x="11338" y="4522"/>
                  </a:cubicBezTo>
                  <a:cubicBezTo>
                    <a:pt x="11633" y="4754"/>
                    <a:pt x="11881" y="5033"/>
                    <a:pt x="12114" y="5297"/>
                  </a:cubicBezTo>
                  <a:cubicBezTo>
                    <a:pt x="12346" y="5623"/>
                    <a:pt x="12548" y="5964"/>
                    <a:pt x="12719" y="6321"/>
                  </a:cubicBezTo>
                  <a:cubicBezTo>
                    <a:pt x="12858" y="6677"/>
                    <a:pt x="12951" y="7019"/>
                    <a:pt x="13013" y="7391"/>
                  </a:cubicBezTo>
                  <a:cubicBezTo>
                    <a:pt x="13091" y="7825"/>
                    <a:pt x="13494" y="8259"/>
                    <a:pt x="13851" y="8477"/>
                  </a:cubicBezTo>
                  <a:cubicBezTo>
                    <a:pt x="14108" y="8631"/>
                    <a:pt x="14446" y="8724"/>
                    <a:pt x="14772" y="8724"/>
                  </a:cubicBezTo>
                  <a:cubicBezTo>
                    <a:pt x="14938" y="8724"/>
                    <a:pt x="15100" y="8699"/>
                    <a:pt x="15247" y="8647"/>
                  </a:cubicBezTo>
                  <a:cubicBezTo>
                    <a:pt x="15681" y="8508"/>
                    <a:pt x="16115" y="8244"/>
                    <a:pt x="16332" y="7825"/>
                  </a:cubicBezTo>
                  <a:cubicBezTo>
                    <a:pt x="16565" y="7406"/>
                    <a:pt x="16596" y="6988"/>
                    <a:pt x="16503" y="6460"/>
                  </a:cubicBezTo>
                  <a:cubicBezTo>
                    <a:pt x="16208" y="4894"/>
                    <a:pt x="15371" y="3374"/>
                    <a:pt x="14239" y="2273"/>
                  </a:cubicBezTo>
                  <a:cubicBezTo>
                    <a:pt x="13649" y="1699"/>
                    <a:pt x="12951" y="1187"/>
                    <a:pt x="12191" y="846"/>
                  </a:cubicBezTo>
                  <a:cubicBezTo>
                    <a:pt x="11261" y="412"/>
                    <a:pt x="10377" y="163"/>
                    <a:pt x="9369" y="39"/>
                  </a:cubicBezTo>
                  <a:cubicBezTo>
                    <a:pt x="9122" y="13"/>
                    <a:pt x="8873" y="0"/>
                    <a:pt x="8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9"/>
            <p:cNvSpPr/>
            <p:nvPr/>
          </p:nvSpPr>
          <p:spPr>
            <a:xfrm>
              <a:off x="3069200" y="3032100"/>
              <a:ext cx="222600" cy="329825"/>
            </a:xfrm>
            <a:custGeom>
              <a:avLst/>
              <a:gdLst/>
              <a:ahLst/>
              <a:cxnLst/>
              <a:rect l="l" t="t" r="r" b="b"/>
              <a:pathLst>
                <a:path w="8904" h="13193" extrusionOk="0">
                  <a:moveTo>
                    <a:pt x="3227" y="9728"/>
                  </a:moveTo>
                  <a:lnTo>
                    <a:pt x="3227" y="9728"/>
                  </a:lnTo>
                  <a:cubicBezTo>
                    <a:pt x="3212" y="9729"/>
                    <a:pt x="3197" y="9731"/>
                    <a:pt x="3182" y="9732"/>
                  </a:cubicBezTo>
                  <a:lnTo>
                    <a:pt x="3182" y="9732"/>
                  </a:lnTo>
                  <a:lnTo>
                    <a:pt x="3227" y="9728"/>
                  </a:lnTo>
                  <a:close/>
                  <a:moveTo>
                    <a:pt x="5543" y="1"/>
                  </a:moveTo>
                  <a:cubicBezTo>
                    <a:pt x="5014" y="1"/>
                    <a:pt x="4485" y="61"/>
                    <a:pt x="3956" y="158"/>
                  </a:cubicBezTo>
                  <a:cubicBezTo>
                    <a:pt x="2963" y="375"/>
                    <a:pt x="1986" y="918"/>
                    <a:pt x="1288" y="1647"/>
                  </a:cubicBezTo>
                  <a:cubicBezTo>
                    <a:pt x="513" y="2485"/>
                    <a:pt x="1" y="3586"/>
                    <a:pt x="16" y="4749"/>
                  </a:cubicBezTo>
                  <a:cubicBezTo>
                    <a:pt x="47" y="5819"/>
                    <a:pt x="466" y="6982"/>
                    <a:pt x="1304" y="7696"/>
                  </a:cubicBezTo>
                  <a:cubicBezTo>
                    <a:pt x="1847" y="8161"/>
                    <a:pt x="2420" y="8456"/>
                    <a:pt x="3103" y="8657"/>
                  </a:cubicBezTo>
                  <a:cubicBezTo>
                    <a:pt x="3460" y="8750"/>
                    <a:pt x="3816" y="8828"/>
                    <a:pt x="4189" y="8937"/>
                  </a:cubicBezTo>
                  <a:cubicBezTo>
                    <a:pt x="4189" y="8937"/>
                    <a:pt x="4204" y="8937"/>
                    <a:pt x="4204" y="8968"/>
                  </a:cubicBezTo>
                  <a:lnTo>
                    <a:pt x="4204" y="8983"/>
                  </a:lnTo>
                  <a:lnTo>
                    <a:pt x="4204" y="9107"/>
                  </a:lnTo>
                  <a:cubicBezTo>
                    <a:pt x="4189" y="9154"/>
                    <a:pt x="4173" y="9216"/>
                    <a:pt x="4173" y="9278"/>
                  </a:cubicBezTo>
                  <a:cubicBezTo>
                    <a:pt x="4158" y="9293"/>
                    <a:pt x="4126" y="9324"/>
                    <a:pt x="4111" y="9355"/>
                  </a:cubicBezTo>
                  <a:lnTo>
                    <a:pt x="4002" y="9464"/>
                  </a:lnTo>
                  <a:cubicBezTo>
                    <a:pt x="3940" y="9510"/>
                    <a:pt x="3863" y="9541"/>
                    <a:pt x="3801" y="9588"/>
                  </a:cubicBezTo>
                  <a:cubicBezTo>
                    <a:pt x="3630" y="9635"/>
                    <a:pt x="3475" y="9681"/>
                    <a:pt x="3304" y="9697"/>
                  </a:cubicBezTo>
                  <a:cubicBezTo>
                    <a:pt x="3177" y="9718"/>
                    <a:pt x="3050" y="9732"/>
                    <a:pt x="2927" y="9748"/>
                  </a:cubicBezTo>
                  <a:lnTo>
                    <a:pt x="2927" y="9748"/>
                  </a:lnTo>
                  <a:cubicBezTo>
                    <a:pt x="2887" y="9751"/>
                    <a:pt x="2848" y="9754"/>
                    <a:pt x="2808" y="9759"/>
                  </a:cubicBezTo>
                  <a:cubicBezTo>
                    <a:pt x="2622" y="9759"/>
                    <a:pt x="2451" y="9759"/>
                    <a:pt x="2234" y="9821"/>
                  </a:cubicBezTo>
                  <a:lnTo>
                    <a:pt x="2064" y="9883"/>
                  </a:lnTo>
                  <a:lnTo>
                    <a:pt x="1769" y="9929"/>
                  </a:lnTo>
                  <a:cubicBezTo>
                    <a:pt x="1242" y="10069"/>
                    <a:pt x="699" y="10658"/>
                    <a:pt x="761" y="11232"/>
                  </a:cubicBezTo>
                  <a:cubicBezTo>
                    <a:pt x="792" y="11604"/>
                    <a:pt x="900" y="11930"/>
                    <a:pt x="1164" y="12225"/>
                  </a:cubicBezTo>
                  <a:cubicBezTo>
                    <a:pt x="1226" y="12271"/>
                    <a:pt x="1288" y="12333"/>
                    <a:pt x="1335" y="12380"/>
                  </a:cubicBezTo>
                  <a:cubicBezTo>
                    <a:pt x="1397" y="12411"/>
                    <a:pt x="1443" y="12473"/>
                    <a:pt x="1474" y="12519"/>
                  </a:cubicBezTo>
                  <a:cubicBezTo>
                    <a:pt x="1723" y="12752"/>
                    <a:pt x="2017" y="12907"/>
                    <a:pt x="2343" y="13000"/>
                  </a:cubicBezTo>
                  <a:cubicBezTo>
                    <a:pt x="2699" y="13119"/>
                    <a:pt x="3092" y="13192"/>
                    <a:pt x="3472" y="13192"/>
                  </a:cubicBezTo>
                  <a:cubicBezTo>
                    <a:pt x="3588" y="13192"/>
                    <a:pt x="3704" y="13185"/>
                    <a:pt x="3816" y="13171"/>
                  </a:cubicBezTo>
                  <a:cubicBezTo>
                    <a:pt x="4483" y="13093"/>
                    <a:pt x="5026" y="12954"/>
                    <a:pt x="5646" y="12690"/>
                  </a:cubicBezTo>
                  <a:cubicBezTo>
                    <a:pt x="6065" y="12488"/>
                    <a:pt x="6499" y="12178"/>
                    <a:pt x="6810" y="11837"/>
                  </a:cubicBezTo>
                  <a:cubicBezTo>
                    <a:pt x="7492" y="11046"/>
                    <a:pt x="7911" y="10038"/>
                    <a:pt x="7895" y="8968"/>
                  </a:cubicBezTo>
                  <a:cubicBezTo>
                    <a:pt x="7880" y="7959"/>
                    <a:pt x="7492" y="6874"/>
                    <a:pt x="6670" y="6238"/>
                  </a:cubicBezTo>
                  <a:cubicBezTo>
                    <a:pt x="6127" y="5804"/>
                    <a:pt x="5569" y="5509"/>
                    <a:pt x="4886" y="5338"/>
                  </a:cubicBezTo>
                  <a:cubicBezTo>
                    <a:pt x="4561" y="5245"/>
                    <a:pt x="4204" y="5183"/>
                    <a:pt x="3878" y="5075"/>
                  </a:cubicBezTo>
                  <a:cubicBezTo>
                    <a:pt x="3863" y="5044"/>
                    <a:pt x="3816" y="5028"/>
                    <a:pt x="3801" y="5028"/>
                  </a:cubicBezTo>
                  <a:cubicBezTo>
                    <a:pt x="3785" y="5013"/>
                    <a:pt x="3785" y="4982"/>
                    <a:pt x="3770" y="4966"/>
                  </a:cubicBezTo>
                  <a:cubicBezTo>
                    <a:pt x="3739" y="4920"/>
                    <a:pt x="3723" y="4858"/>
                    <a:pt x="3723" y="4811"/>
                  </a:cubicBezTo>
                  <a:lnTo>
                    <a:pt x="3723" y="4656"/>
                  </a:lnTo>
                  <a:cubicBezTo>
                    <a:pt x="3739" y="4625"/>
                    <a:pt x="3739" y="4563"/>
                    <a:pt x="3770" y="4532"/>
                  </a:cubicBezTo>
                  <a:cubicBezTo>
                    <a:pt x="3801" y="4470"/>
                    <a:pt x="3847" y="4392"/>
                    <a:pt x="3878" y="4330"/>
                  </a:cubicBezTo>
                  <a:cubicBezTo>
                    <a:pt x="3956" y="4237"/>
                    <a:pt x="4049" y="4160"/>
                    <a:pt x="4158" y="4082"/>
                  </a:cubicBezTo>
                  <a:cubicBezTo>
                    <a:pt x="4266" y="4005"/>
                    <a:pt x="4390" y="3943"/>
                    <a:pt x="4499" y="3865"/>
                  </a:cubicBezTo>
                  <a:cubicBezTo>
                    <a:pt x="4669" y="3803"/>
                    <a:pt x="4871" y="3756"/>
                    <a:pt x="5042" y="3710"/>
                  </a:cubicBezTo>
                  <a:cubicBezTo>
                    <a:pt x="5204" y="3702"/>
                    <a:pt x="5375" y="3698"/>
                    <a:pt x="5546" y="3698"/>
                  </a:cubicBezTo>
                  <a:cubicBezTo>
                    <a:pt x="5716" y="3698"/>
                    <a:pt x="5887" y="3702"/>
                    <a:pt x="6050" y="3710"/>
                  </a:cubicBezTo>
                  <a:cubicBezTo>
                    <a:pt x="6351" y="3767"/>
                    <a:pt x="6665" y="3851"/>
                    <a:pt x="6956" y="3851"/>
                  </a:cubicBezTo>
                  <a:cubicBezTo>
                    <a:pt x="6980" y="3851"/>
                    <a:pt x="7004" y="3851"/>
                    <a:pt x="7027" y="3849"/>
                  </a:cubicBezTo>
                  <a:cubicBezTo>
                    <a:pt x="7430" y="3803"/>
                    <a:pt x="7771" y="3710"/>
                    <a:pt x="8128" y="3462"/>
                  </a:cubicBezTo>
                  <a:cubicBezTo>
                    <a:pt x="8423" y="3229"/>
                    <a:pt x="8686" y="2903"/>
                    <a:pt x="8764" y="2516"/>
                  </a:cubicBezTo>
                  <a:cubicBezTo>
                    <a:pt x="8903" y="1740"/>
                    <a:pt x="8593" y="903"/>
                    <a:pt x="7895" y="468"/>
                  </a:cubicBezTo>
                  <a:cubicBezTo>
                    <a:pt x="7585" y="282"/>
                    <a:pt x="7228" y="205"/>
                    <a:pt x="6887" y="143"/>
                  </a:cubicBezTo>
                  <a:cubicBezTo>
                    <a:pt x="6499" y="81"/>
                    <a:pt x="6112" y="19"/>
                    <a:pt x="5724" y="3"/>
                  </a:cubicBezTo>
                  <a:cubicBezTo>
                    <a:pt x="5664" y="1"/>
                    <a:pt x="5604" y="1"/>
                    <a:pt x="5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9"/>
            <p:cNvSpPr/>
            <p:nvPr/>
          </p:nvSpPr>
          <p:spPr>
            <a:xfrm>
              <a:off x="3677575" y="2789625"/>
              <a:ext cx="163650" cy="446125"/>
            </a:xfrm>
            <a:custGeom>
              <a:avLst/>
              <a:gdLst/>
              <a:ahLst/>
              <a:cxnLst/>
              <a:rect l="l" t="t" r="r" b="b"/>
              <a:pathLst>
                <a:path w="6546" h="17845" extrusionOk="0">
                  <a:moveTo>
                    <a:pt x="2060" y="0"/>
                  </a:moveTo>
                  <a:cubicBezTo>
                    <a:pt x="1413" y="0"/>
                    <a:pt x="757" y="325"/>
                    <a:pt x="466" y="908"/>
                  </a:cubicBezTo>
                  <a:cubicBezTo>
                    <a:pt x="0" y="1792"/>
                    <a:pt x="249" y="2878"/>
                    <a:pt x="1117" y="3405"/>
                  </a:cubicBezTo>
                  <a:cubicBezTo>
                    <a:pt x="1179" y="3452"/>
                    <a:pt x="1257" y="3483"/>
                    <a:pt x="1319" y="3545"/>
                  </a:cubicBezTo>
                  <a:cubicBezTo>
                    <a:pt x="1489" y="3700"/>
                    <a:pt x="1645" y="3855"/>
                    <a:pt x="1784" y="4010"/>
                  </a:cubicBezTo>
                  <a:cubicBezTo>
                    <a:pt x="1924" y="4227"/>
                    <a:pt x="2048" y="4429"/>
                    <a:pt x="2141" y="4646"/>
                  </a:cubicBezTo>
                  <a:cubicBezTo>
                    <a:pt x="2218" y="4879"/>
                    <a:pt x="2296" y="5111"/>
                    <a:pt x="2342" y="5359"/>
                  </a:cubicBezTo>
                  <a:cubicBezTo>
                    <a:pt x="2358" y="5577"/>
                    <a:pt x="2358" y="5794"/>
                    <a:pt x="2342" y="6011"/>
                  </a:cubicBezTo>
                  <a:cubicBezTo>
                    <a:pt x="2203" y="6740"/>
                    <a:pt x="1908" y="7438"/>
                    <a:pt x="1645" y="8136"/>
                  </a:cubicBezTo>
                  <a:cubicBezTo>
                    <a:pt x="1288" y="9004"/>
                    <a:pt x="1086" y="9888"/>
                    <a:pt x="1009" y="10803"/>
                  </a:cubicBezTo>
                  <a:cubicBezTo>
                    <a:pt x="931" y="11641"/>
                    <a:pt x="1024" y="12494"/>
                    <a:pt x="1226" y="13316"/>
                  </a:cubicBezTo>
                  <a:cubicBezTo>
                    <a:pt x="1396" y="14122"/>
                    <a:pt x="1722" y="14913"/>
                    <a:pt x="2125" y="15642"/>
                  </a:cubicBezTo>
                  <a:cubicBezTo>
                    <a:pt x="2389" y="16077"/>
                    <a:pt x="2699" y="16526"/>
                    <a:pt x="3056" y="16914"/>
                  </a:cubicBezTo>
                  <a:cubicBezTo>
                    <a:pt x="3289" y="17147"/>
                    <a:pt x="3521" y="17364"/>
                    <a:pt x="3816" y="17534"/>
                  </a:cubicBezTo>
                  <a:cubicBezTo>
                    <a:pt x="4188" y="17767"/>
                    <a:pt x="4591" y="17845"/>
                    <a:pt x="5026" y="17845"/>
                  </a:cubicBezTo>
                  <a:cubicBezTo>
                    <a:pt x="5367" y="17845"/>
                    <a:pt x="5817" y="17690"/>
                    <a:pt x="6049" y="17426"/>
                  </a:cubicBezTo>
                  <a:cubicBezTo>
                    <a:pt x="6313" y="17178"/>
                    <a:pt x="6546" y="16790"/>
                    <a:pt x="6499" y="16402"/>
                  </a:cubicBezTo>
                  <a:cubicBezTo>
                    <a:pt x="6468" y="16185"/>
                    <a:pt x="6468" y="15952"/>
                    <a:pt x="6421" y="15735"/>
                  </a:cubicBezTo>
                  <a:cubicBezTo>
                    <a:pt x="6359" y="15503"/>
                    <a:pt x="6235" y="15286"/>
                    <a:pt x="6111" y="15084"/>
                  </a:cubicBezTo>
                  <a:cubicBezTo>
                    <a:pt x="5972" y="14867"/>
                    <a:pt x="5832" y="14665"/>
                    <a:pt x="5677" y="14479"/>
                  </a:cubicBezTo>
                  <a:cubicBezTo>
                    <a:pt x="5444" y="14122"/>
                    <a:pt x="5227" y="13781"/>
                    <a:pt x="5057" y="13409"/>
                  </a:cubicBezTo>
                  <a:cubicBezTo>
                    <a:pt x="4902" y="12990"/>
                    <a:pt x="4762" y="12556"/>
                    <a:pt x="4684" y="12106"/>
                  </a:cubicBezTo>
                  <a:cubicBezTo>
                    <a:pt x="4653" y="11687"/>
                    <a:pt x="4653" y="11238"/>
                    <a:pt x="4684" y="10788"/>
                  </a:cubicBezTo>
                  <a:cubicBezTo>
                    <a:pt x="4933" y="9500"/>
                    <a:pt x="5615" y="8353"/>
                    <a:pt x="5879" y="7050"/>
                  </a:cubicBezTo>
                  <a:cubicBezTo>
                    <a:pt x="6204" y="5406"/>
                    <a:pt x="5941" y="3684"/>
                    <a:pt x="5026" y="2257"/>
                  </a:cubicBezTo>
                  <a:cubicBezTo>
                    <a:pt x="4483" y="1451"/>
                    <a:pt x="3800" y="753"/>
                    <a:pt x="2963" y="241"/>
                  </a:cubicBezTo>
                  <a:cubicBezTo>
                    <a:pt x="2693" y="78"/>
                    <a:pt x="2377" y="0"/>
                    <a:pt x="2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9"/>
            <p:cNvSpPr/>
            <p:nvPr/>
          </p:nvSpPr>
          <p:spPr>
            <a:xfrm>
              <a:off x="3543425" y="2670800"/>
              <a:ext cx="317975" cy="321200"/>
            </a:xfrm>
            <a:custGeom>
              <a:avLst/>
              <a:gdLst/>
              <a:ahLst/>
              <a:cxnLst/>
              <a:rect l="l" t="t" r="r" b="b"/>
              <a:pathLst>
                <a:path w="12719" h="12848" extrusionOk="0">
                  <a:moveTo>
                    <a:pt x="6951" y="1"/>
                  </a:moveTo>
                  <a:cubicBezTo>
                    <a:pt x="5803" y="1"/>
                    <a:pt x="4676" y="292"/>
                    <a:pt x="3645" y="869"/>
                  </a:cubicBezTo>
                  <a:cubicBezTo>
                    <a:pt x="2373" y="1582"/>
                    <a:pt x="1272" y="2745"/>
                    <a:pt x="698" y="4110"/>
                  </a:cubicBezTo>
                  <a:cubicBezTo>
                    <a:pt x="310" y="4994"/>
                    <a:pt x="78" y="5878"/>
                    <a:pt x="31" y="6855"/>
                  </a:cubicBezTo>
                  <a:cubicBezTo>
                    <a:pt x="0" y="7677"/>
                    <a:pt x="109" y="8530"/>
                    <a:pt x="403" y="9290"/>
                  </a:cubicBezTo>
                  <a:cubicBezTo>
                    <a:pt x="745" y="10159"/>
                    <a:pt x="1194" y="10934"/>
                    <a:pt x="1877" y="11586"/>
                  </a:cubicBezTo>
                  <a:cubicBezTo>
                    <a:pt x="2203" y="11927"/>
                    <a:pt x="2590" y="12206"/>
                    <a:pt x="2994" y="12423"/>
                  </a:cubicBezTo>
                  <a:cubicBezTo>
                    <a:pt x="3257" y="12563"/>
                    <a:pt x="3521" y="12702"/>
                    <a:pt x="3800" y="12765"/>
                  </a:cubicBezTo>
                  <a:cubicBezTo>
                    <a:pt x="4011" y="12819"/>
                    <a:pt x="4222" y="12847"/>
                    <a:pt x="4430" y="12847"/>
                  </a:cubicBezTo>
                  <a:cubicBezTo>
                    <a:pt x="4758" y="12847"/>
                    <a:pt x="5079" y="12777"/>
                    <a:pt x="5382" y="12625"/>
                  </a:cubicBezTo>
                  <a:cubicBezTo>
                    <a:pt x="5692" y="12470"/>
                    <a:pt x="5925" y="12160"/>
                    <a:pt x="6049" y="11849"/>
                  </a:cubicBezTo>
                  <a:cubicBezTo>
                    <a:pt x="6173" y="11539"/>
                    <a:pt x="6251" y="11105"/>
                    <a:pt x="6126" y="10795"/>
                  </a:cubicBezTo>
                  <a:cubicBezTo>
                    <a:pt x="5987" y="10485"/>
                    <a:pt x="5863" y="10190"/>
                    <a:pt x="5599" y="9957"/>
                  </a:cubicBezTo>
                  <a:cubicBezTo>
                    <a:pt x="5429" y="9802"/>
                    <a:pt x="5258" y="9647"/>
                    <a:pt x="5072" y="9539"/>
                  </a:cubicBezTo>
                  <a:cubicBezTo>
                    <a:pt x="4948" y="9461"/>
                    <a:pt x="4824" y="9383"/>
                    <a:pt x="4700" y="9306"/>
                  </a:cubicBezTo>
                  <a:cubicBezTo>
                    <a:pt x="4513" y="9135"/>
                    <a:pt x="4343" y="8949"/>
                    <a:pt x="4157" y="8763"/>
                  </a:cubicBezTo>
                  <a:cubicBezTo>
                    <a:pt x="4048" y="8592"/>
                    <a:pt x="3924" y="8391"/>
                    <a:pt x="3831" y="8205"/>
                  </a:cubicBezTo>
                  <a:cubicBezTo>
                    <a:pt x="3753" y="7988"/>
                    <a:pt x="3691" y="7755"/>
                    <a:pt x="3660" y="7522"/>
                  </a:cubicBezTo>
                  <a:cubicBezTo>
                    <a:pt x="3645" y="7228"/>
                    <a:pt x="3645" y="6964"/>
                    <a:pt x="3660" y="6669"/>
                  </a:cubicBezTo>
                  <a:cubicBezTo>
                    <a:pt x="3722" y="6359"/>
                    <a:pt x="3800" y="6064"/>
                    <a:pt x="3909" y="5770"/>
                  </a:cubicBezTo>
                  <a:cubicBezTo>
                    <a:pt x="4048" y="5506"/>
                    <a:pt x="4203" y="5258"/>
                    <a:pt x="4358" y="4994"/>
                  </a:cubicBezTo>
                  <a:cubicBezTo>
                    <a:pt x="4544" y="4762"/>
                    <a:pt x="4777" y="4560"/>
                    <a:pt x="5010" y="4343"/>
                  </a:cubicBezTo>
                  <a:cubicBezTo>
                    <a:pt x="5273" y="4172"/>
                    <a:pt x="5522" y="4017"/>
                    <a:pt x="5770" y="3893"/>
                  </a:cubicBezTo>
                  <a:cubicBezTo>
                    <a:pt x="6018" y="3800"/>
                    <a:pt x="6282" y="3738"/>
                    <a:pt x="6530" y="3676"/>
                  </a:cubicBezTo>
                  <a:cubicBezTo>
                    <a:pt x="6654" y="3668"/>
                    <a:pt x="6774" y="3664"/>
                    <a:pt x="6894" y="3664"/>
                  </a:cubicBezTo>
                  <a:cubicBezTo>
                    <a:pt x="7014" y="3664"/>
                    <a:pt x="7135" y="3668"/>
                    <a:pt x="7259" y="3676"/>
                  </a:cubicBezTo>
                  <a:cubicBezTo>
                    <a:pt x="7538" y="3738"/>
                    <a:pt x="7786" y="3800"/>
                    <a:pt x="8034" y="3893"/>
                  </a:cubicBezTo>
                  <a:cubicBezTo>
                    <a:pt x="8251" y="3986"/>
                    <a:pt x="8453" y="4110"/>
                    <a:pt x="8639" y="4250"/>
                  </a:cubicBezTo>
                  <a:cubicBezTo>
                    <a:pt x="8887" y="4451"/>
                    <a:pt x="9104" y="4715"/>
                    <a:pt x="9321" y="4963"/>
                  </a:cubicBezTo>
                  <a:cubicBezTo>
                    <a:pt x="9607" y="5279"/>
                    <a:pt x="10154" y="5507"/>
                    <a:pt x="10583" y="5507"/>
                  </a:cubicBezTo>
                  <a:cubicBezTo>
                    <a:pt x="10597" y="5507"/>
                    <a:pt x="10611" y="5507"/>
                    <a:pt x="10624" y="5506"/>
                  </a:cubicBezTo>
                  <a:cubicBezTo>
                    <a:pt x="11027" y="5491"/>
                    <a:pt x="11400" y="5366"/>
                    <a:pt x="11725" y="5118"/>
                  </a:cubicBezTo>
                  <a:cubicBezTo>
                    <a:pt x="12439" y="4529"/>
                    <a:pt x="12718" y="3490"/>
                    <a:pt x="12222" y="2714"/>
                  </a:cubicBezTo>
                  <a:cubicBezTo>
                    <a:pt x="11787" y="1970"/>
                    <a:pt x="11105" y="1396"/>
                    <a:pt x="10392" y="946"/>
                  </a:cubicBezTo>
                  <a:cubicBezTo>
                    <a:pt x="9756" y="558"/>
                    <a:pt x="9042" y="264"/>
                    <a:pt x="8329" y="140"/>
                  </a:cubicBezTo>
                  <a:cubicBezTo>
                    <a:pt x="7869" y="47"/>
                    <a:pt x="7409" y="1"/>
                    <a:pt x="6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9"/>
            <p:cNvSpPr/>
            <p:nvPr/>
          </p:nvSpPr>
          <p:spPr>
            <a:xfrm>
              <a:off x="3203375" y="2720800"/>
              <a:ext cx="305550" cy="296950"/>
            </a:xfrm>
            <a:custGeom>
              <a:avLst/>
              <a:gdLst/>
              <a:ahLst/>
              <a:cxnLst/>
              <a:rect l="l" t="t" r="r" b="b"/>
              <a:pathLst>
                <a:path w="12222" h="11878" extrusionOk="0">
                  <a:moveTo>
                    <a:pt x="8096" y="1"/>
                  </a:moveTo>
                  <a:cubicBezTo>
                    <a:pt x="7724" y="1"/>
                    <a:pt x="7445" y="125"/>
                    <a:pt x="7119" y="265"/>
                  </a:cubicBezTo>
                  <a:cubicBezTo>
                    <a:pt x="7011" y="358"/>
                    <a:pt x="6887" y="435"/>
                    <a:pt x="6778" y="544"/>
                  </a:cubicBezTo>
                  <a:cubicBezTo>
                    <a:pt x="6592" y="683"/>
                    <a:pt x="6483" y="869"/>
                    <a:pt x="6421" y="1071"/>
                  </a:cubicBezTo>
                  <a:cubicBezTo>
                    <a:pt x="6266" y="1459"/>
                    <a:pt x="6266" y="1784"/>
                    <a:pt x="6344" y="2188"/>
                  </a:cubicBezTo>
                  <a:cubicBezTo>
                    <a:pt x="6421" y="2715"/>
                    <a:pt x="6824" y="3149"/>
                    <a:pt x="7259" y="3428"/>
                  </a:cubicBezTo>
                  <a:cubicBezTo>
                    <a:pt x="7290" y="3444"/>
                    <a:pt x="7352" y="3475"/>
                    <a:pt x="7398" y="3522"/>
                  </a:cubicBezTo>
                  <a:cubicBezTo>
                    <a:pt x="7522" y="3646"/>
                    <a:pt x="7662" y="3770"/>
                    <a:pt x="7786" y="3909"/>
                  </a:cubicBezTo>
                  <a:cubicBezTo>
                    <a:pt x="7910" y="4111"/>
                    <a:pt x="8034" y="4297"/>
                    <a:pt x="8127" y="4499"/>
                  </a:cubicBezTo>
                  <a:cubicBezTo>
                    <a:pt x="8205" y="4731"/>
                    <a:pt x="8282" y="4948"/>
                    <a:pt x="8329" y="5197"/>
                  </a:cubicBezTo>
                  <a:lnTo>
                    <a:pt x="8329" y="5321"/>
                  </a:lnTo>
                  <a:lnTo>
                    <a:pt x="7569" y="4855"/>
                  </a:lnTo>
                  <a:cubicBezTo>
                    <a:pt x="7274" y="4669"/>
                    <a:pt x="6964" y="4499"/>
                    <a:pt x="6669" y="4297"/>
                  </a:cubicBezTo>
                  <a:cubicBezTo>
                    <a:pt x="6390" y="4111"/>
                    <a:pt x="6080" y="3956"/>
                    <a:pt x="5770" y="3801"/>
                  </a:cubicBezTo>
                  <a:cubicBezTo>
                    <a:pt x="5398" y="3615"/>
                    <a:pt x="4963" y="3491"/>
                    <a:pt x="4560" y="3491"/>
                  </a:cubicBezTo>
                  <a:cubicBezTo>
                    <a:pt x="3862" y="3506"/>
                    <a:pt x="3226" y="3909"/>
                    <a:pt x="3025" y="4592"/>
                  </a:cubicBezTo>
                  <a:cubicBezTo>
                    <a:pt x="2792" y="5367"/>
                    <a:pt x="3226" y="6158"/>
                    <a:pt x="3831" y="6639"/>
                  </a:cubicBezTo>
                  <a:cubicBezTo>
                    <a:pt x="4188" y="6934"/>
                    <a:pt x="4545" y="7213"/>
                    <a:pt x="4932" y="7461"/>
                  </a:cubicBezTo>
                  <a:cubicBezTo>
                    <a:pt x="5196" y="7632"/>
                    <a:pt x="5475" y="7833"/>
                    <a:pt x="5739" y="8004"/>
                  </a:cubicBezTo>
                  <a:cubicBezTo>
                    <a:pt x="5816" y="8066"/>
                    <a:pt x="5894" y="8097"/>
                    <a:pt x="5971" y="8159"/>
                  </a:cubicBezTo>
                  <a:cubicBezTo>
                    <a:pt x="5925" y="8174"/>
                    <a:pt x="5863" y="8174"/>
                    <a:pt x="5816" y="8190"/>
                  </a:cubicBezTo>
                  <a:cubicBezTo>
                    <a:pt x="5685" y="8205"/>
                    <a:pt x="5545" y="8213"/>
                    <a:pt x="5405" y="8213"/>
                  </a:cubicBezTo>
                  <a:cubicBezTo>
                    <a:pt x="5266" y="8213"/>
                    <a:pt x="5126" y="8205"/>
                    <a:pt x="4994" y="8190"/>
                  </a:cubicBezTo>
                  <a:cubicBezTo>
                    <a:pt x="4684" y="8143"/>
                    <a:pt x="4374" y="8066"/>
                    <a:pt x="4064" y="7942"/>
                  </a:cubicBezTo>
                  <a:cubicBezTo>
                    <a:pt x="3707" y="7771"/>
                    <a:pt x="3381" y="7570"/>
                    <a:pt x="3025" y="7383"/>
                  </a:cubicBezTo>
                  <a:cubicBezTo>
                    <a:pt x="2745" y="7228"/>
                    <a:pt x="2420" y="7073"/>
                    <a:pt x="2125" y="6980"/>
                  </a:cubicBezTo>
                  <a:cubicBezTo>
                    <a:pt x="1940" y="6906"/>
                    <a:pt x="1744" y="6871"/>
                    <a:pt x="1546" y="6871"/>
                  </a:cubicBezTo>
                  <a:cubicBezTo>
                    <a:pt x="1413" y="6871"/>
                    <a:pt x="1279" y="6887"/>
                    <a:pt x="1148" y="6918"/>
                  </a:cubicBezTo>
                  <a:cubicBezTo>
                    <a:pt x="822" y="6996"/>
                    <a:pt x="435" y="7244"/>
                    <a:pt x="279" y="7554"/>
                  </a:cubicBezTo>
                  <a:cubicBezTo>
                    <a:pt x="78" y="7957"/>
                    <a:pt x="0" y="8376"/>
                    <a:pt x="124" y="8841"/>
                  </a:cubicBezTo>
                  <a:cubicBezTo>
                    <a:pt x="202" y="9074"/>
                    <a:pt x="295" y="9338"/>
                    <a:pt x="435" y="9539"/>
                  </a:cubicBezTo>
                  <a:cubicBezTo>
                    <a:pt x="590" y="9741"/>
                    <a:pt x="745" y="9974"/>
                    <a:pt x="931" y="10175"/>
                  </a:cubicBezTo>
                  <a:cubicBezTo>
                    <a:pt x="1132" y="10361"/>
                    <a:pt x="1381" y="10516"/>
                    <a:pt x="1598" y="10702"/>
                  </a:cubicBezTo>
                  <a:cubicBezTo>
                    <a:pt x="2203" y="11137"/>
                    <a:pt x="2901" y="11431"/>
                    <a:pt x="3614" y="11633"/>
                  </a:cubicBezTo>
                  <a:cubicBezTo>
                    <a:pt x="4205" y="11787"/>
                    <a:pt x="4828" y="11878"/>
                    <a:pt x="5439" y="11878"/>
                  </a:cubicBezTo>
                  <a:cubicBezTo>
                    <a:pt x="5565" y="11878"/>
                    <a:pt x="5691" y="11874"/>
                    <a:pt x="5816" y="11866"/>
                  </a:cubicBezTo>
                  <a:cubicBezTo>
                    <a:pt x="6716" y="11788"/>
                    <a:pt x="7491" y="11587"/>
                    <a:pt x="8298" y="11214"/>
                  </a:cubicBezTo>
                  <a:cubicBezTo>
                    <a:pt x="8949" y="10935"/>
                    <a:pt x="9523" y="10485"/>
                    <a:pt x="10019" y="10020"/>
                  </a:cubicBezTo>
                  <a:cubicBezTo>
                    <a:pt x="10531" y="9539"/>
                    <a:pt x="10981" y="8950"/>
                    <a:pt x="11291" y="8330"/>
                  </a:cubicBezTo>
                  <a:cubicBezTo>
                    <a:pt x="12020" y="6934"/>
                    <a:pt x="12222" y="5336"/>
                    <a:pt x="11772" y="3832"/>
                  </a:cubicBezTo>
                  <a:cubicBezTo>
                    <a:pt x="11524" y="2948"/>
                    <a:pt x="11074" y="2172"/>
                    <a:pt x="10500" y="1443"/>
                  </a:cubicBezTo>
                  <a:cubicBezTo>
                    <a:pt x="10299" y="1195"/>
                    <a:pt x="10066" y="978"/>
                    <a:pt x="9833" y="792"/>
                  </a:cubicBezTo>
                  <a:cubicBezTo>
                    <a:pt x="9616" y="621"/>
                    <a:pt x="9384" y="420"/>
                    <a:pt x="9135" y="280"/>
                  </a:cubicBezTo>
                  <a:cubicBezTo>
                    <a:pt x="8841" y="109"/>
                    <a:pt x="8453" y="1"/>
                    <a:pt x="8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9"/>
            <p:cNvSpPr/>
            <p:nvPr/>
          </p:nvSpPr>
          <p:spPr>
            <a:xfrm>
              <a:off x="3269275" y="2580975"/>
              <a:ext cx="299750" cy="167150"/>
            </a:xfrm>
            <a:custGeom>
              <a:avLst/>
              <a:gdLst/>
              <a:ahLst/>
              <a:cxnLst/>
              <a:rect l="l" t="t" r="r" b="b"/>
              <a:pathLst>
                <a:path w="11990" h="6686" extrusionOk="0">
                  <a:moveTo>
                    <a:pt x="5698" y="1"/>
                  </a:moveTo>
                  <a:cubicBezTo>
                    <a:pt x="5546" y="1"/>
                    <a:pt x="5395" y="9"/>
                    <a:pt x="5243" y="26"/>
                  </a:cubicBezTo>
                  <a:cubicBezTo>
                    <a:pt x="4607" y="103"/>
                    <a:pt x="4049" y="212"/>
                    <a:pt x="3475" y="476"/>
                  </a:cubicBezTo>
                  <a:cubicBezTo>
                    <a:pt x="2405" y="910"/>
                    <a:pt x="1552" y="1639"/>
                    <a:pt x="885" y="2538"/>
                  </a:cubicBezTo>
                  <a:cubicBezTo>
                    <a:pt x="544" y="2988"/>
                    <a:pt x="296" y="3516"/>
                    <a:pt x="156" y="4058"/>
                  </a:cubicBezTo>
                  <a:cubicBezTo>
                    <a:pt x="47" y="4477"/>
                    <a:pt x="1" y="5020"/>
                    <a:pt x="140" y="5454"/>
                  </a:cubicBezTo>
                  <a:cubicBezTo>
                    <a:pt x="265" y="5842"/>
                    <a:pt x="497" y="6152"/>
                    <a:pt x="776" y="6385"/>
                  </a:cubicBezTo>
                  <a:cubicBezTo>
                    <a:pt x="1049" y="6590"/>
                    <a:pt x="1339" y="6686"/>
                    <a:pt x="1670" y="6686"/>
                  </a:cubicBezTo>
                  <a:cubicBezTo>
                    <a:pt x="1790" y="6686"/>
                    <a:pt x="1916" y="6673"/>
                    <a:pt x="2048" y="6649"/>
                  </a:cubicBezTo>
                  <a:cubicBezTo>
                    <a:pt x="2691" y="6523"/>
                    <a:pt x="3082" y="5981"/>
                    <a:pt x="3358" y="5421"/>
                  </a:cubicBezTo>
                  <a:lnTo>
                    <a:pt x="3358" y="5421"/>
                  </a:lnTo>
                  <a:cubicBezTo>
                    <a:pt x="3350" y="5437"/>
                    <a:pt x="3343" y="5454"/>
                    <a:pt x="3335" y="5470"/>
                  </a:cubicBezTo>
                  <a:cubicBezTo>
                    <a:pt x="3357" y="5433"/>
                    <a:pt x="3372" y="5397"/>
                    <a:pt x="3387" y="5361"/>
                  </a:cubicBezTo>
                  <a:lnTo>
                    <a:pt x="3387" y="5361"/>
                  </a:lnTo>
                  <a:cubicBezTo>
                    <a:pt x="3377" y="5381"/>
                    <a:pt x="3367" y="5401"/>
                    <a:pt x="3358" y="5421"/>
                  </a:cubicBezTo>
                  <a:lnTo>
                    <a:pt x="3358" y="5421"/>
                  </a:lnTo>
                  <a:cubicBezTo>
                    <a:pt x="3369" y="5396"/>
                    <a:pt x="3381" y="5372"/>
                    <a:pt x="3392" y="5347"/>
                  </a:cubicBezTo>
                  <a:lnTo>
                    <a:pt x="3392" y="5347"/>
                  </a:lnTo>
                  <a:cubicBezTo>
                    <a:pt x="3390" y="5352"/>
                    <a:pt x="3389" y="5356"/>
                    <a:pt x="3387" y="5361"/>
                  </a:cubicBezTo>
                  <a:lnTo>
                    <a:pt x="3387" y="5361"/>
                  </a:lnTo>
                  <a:cubicBezTo>
                    <a:pt x="3398" y="5337"/>
                    <a:pt x="3409" y="5314"/>
                    <a:pt x="3420" y="5290"/>
                  </a:cubicBezTo>
                  <a:lnTo>
                    <a:pt x="3420" y="5290"/>
                  </a:lnTo>
                  <a:cubicBezTo>
                    <a:pt x="3538" y="5050"/>
                    <a:pt x="3670" y="4829"/>
                    <a:pt x="3832" y="4617"/>
                  </a:cubicBezTo>
                  <a:cubicBezTo>
                    <a:pt x="3956" y="4462"/>
                    <a:pt x="4095" y="4307"/>
                    <a:pt x="4266" y="4167"/>
                  </a:cubicBezTo>
                  <a:cubicBezTo>
                    <a:pt x="4437" y="4058"/>
                    <a:pt x="4638" y="3934"/>
                    <a:pt x="4824" y="3841"/>
                  </a:cubicBezTo>
                  <a:cubicBezTo>
                    <a:pt x="5026" y="3779"/>
                    <a:pt x="5197" y="3717"/>
                    <a:pt x="5398" y="3686"/>
                  </a:cubicBezTo>
                  <a:cubicBezTo>
                    <a:pt x="5499" y="3678"/>
                    <a:pt x="5604" y="3675"/>
                    <a:pt x="5710" y="3675"/>
                  </a:cubicBezTo>
                  <a:cubicBezTo>
                    <a:pt x="5817" y="3675"/>
                    <a:pt x="5926" y="3678"/>
                    <a:pt x="6034" y="3686"/>
                  </a:cubicBezTo>
                  <a:cubicBezTo>
                    <a:pt x="6282" y="3717"/>
                    <a:pt x="6515" y="3795"/>
                    <a:pt x="6748" y="3872"/>
                  </a:cubicBezTo>
                  <a:cubicBezTo>
                    <a:pt x="6996" y="3996"/>
                    <a:pt x="7259" y="4151"/>
                    <a:pt x="7492" y="4307"/>
                  </a:cubicBezTo>
                  <a:cubicBezTo>
                    <a:pt x="7725" y="4493"/>
                    <a:pt x="7911" y="4710"/>
                    <a:pt x="8112" y="4927"/>
                  </a:cubicBezTo>
                  <a:cubicBezTo>
                    <a:pt x="8345" y="5253"/>
                    <a:pt x="8516" y="5578"/>
                    <a:pt x="8779" y="5873"/>
                  </a:cubicBezTo>
                  <a:cubicBezTo>
                    <a:pt x="9102" y="6214"/>
                    <a:pt x="9609" y="6399"/>
                    <a:pt x="10104" y="6399"/>
                  </a:cubicBezTo>
                  <a:cubicBezTo>
                    <a:pt x="10419" y="6399"/>
                    <a:pt x="10728" y="6324"/>
                    <a:pt x="10982" y="6168"/>
                  </a:cubicBezTo>
                  <a:cubicBezTo>
                    <a:pt x="11680" y="5749"/>
                    <a:pt x="11990" y="4973"/>
                    <a:pt x="11819" y="4151"/>
                  </a:cubicBezTo>
                  <a:cubicBezTo>
                    <a:pt x="11664" y="3500"/>
                    <a:pt x="11152" y="2895"/>
                    <a:pt x="10734" y="2383"/>
                  </a:cubicBezTo>
                  <a:cubicBezTo>
                    <a:pt x="10377" y="1965"/>
                    <a:pt x="9958" y="1639"/>
                    <a:pt x="9508" y="1282"/>
                  </a:cubicBezTo>
                  <a:cubicBezTo>
                    <a:pt x="8748" y="708"/>
                    <a:pt x="7802" y="274"/>
                    <a:pt x="6872" y="119"/>
                  </a:cubicBezTo>
                  <a:cubicBezTo>
                    <a:pt x="6480" y="52"/>
                    <a:pt x="6089" y="1"/>
                    <a:pt x="5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9"/>
            <p:cNvSpPr/>
            <p:nvPr/>
          </p:nvSpPr>
          <p:spPr>
            <a:xfrm>
              <a:off x="3063775" y="2758750"/>
              <a:ext cx="198950" cy="261075"/>
            </a:xfrm>
            <a:custGeom>
              <a:avLst/>
              <a:gdLst/>
              <a:ahLst/>
              <a:cxnLst/>
              <a:rect l="l" t="t" r="r" b="b"/>
              <a:pathLst>
                <a:path w="7958" h="10443" extrusionOk="0">
                  <a:moveTo>
                    <a:pt x="6174" y="0"/>
                  </a:moveTo>
                  <a:cubicBezTo>
                    <a:pt x="6148" y="0"/>
                    <a:pt x="6122" y="1"/>
                    <a:pt x="6096" y="3"/>
                  </a:cubicBezTo>
                  <a:cubicBezTo>
                    <a:pt x="5119" y="80"/>
                    <a:pt x="4235" y="329"/>
                    <a:pt x="3382" y="825"/>
                  </a:cubicBezTo>
                  <a:cubicBezTo>
                    <a:pt x="2544" y="1306"/>
                    <a:pt x="1893" y="1957"/>
                    <a:pt x="1319" y="2717"/>
                  </a:cubicBezTo>
                  <a:cubicBezTo>
                    <a:pt x="295" y="4128"/>
                    <a:pt x="1" y="6176"/>
                    <a:pt x="528" y="7835"/>
                  </a:cubicBezTo>
                  <a:cubicBezTo>
                    <a:pt x="683" y="8316"/>
                    <a:pt x="900" y="8828"/>
                    <a:pt x="1164" y="9247"/>
                  </a:cubicBezTo>
                  <a:cubicBezTo>
                    <a:pt x="1397" y="9619"/>
                    <a:pt x="1707" y="9991"/>
                    <a:pt x="2079" y="10208"/>
                  </a:cubicBezTo>
                  <a:cubicBezTo>
                    <a:pt x="2345" y="10367"/>
                    <a:pt x="2646" y="10442"/>
                    <a:pt x="2946" y="10442"/>
                  </a:cubicBezTo>
                  <a:cubicBezTo>
                    <a:pt x="3381" y="10442"/>
                    <a:pt x="3818" y="10284"/>
                    <a:pt x="4157" y="9991"/>
                  </a:cubicBezTo>
                  <a:cubicBezTo>
                    <a:pt x="4654" y="9541"/>
                    <a:pt x="4747" y="8735"/>
                    <a:pt x="4545" y="8130"/>
                  </a:cubicBezTo>
                  <a:cubicBezTo>
                    <a:pt x="4437" y="7851"/>
                    <a:pt x="4312" y="7603"/>
                    <a:pt x="4188" y="7339"/>
                  </a:cubicBezTo>
                  <a:cubicBezTo>
                    <a:pt x="4095" y="7060"/>
                    <a:pt x="4018" y="6765"/>
                    <a:pt x="3956" y="6486"/>
                  </a:cubicBezTo>
                  <a:cubicBezTo>
                    <a:pt x="3940" y="6253"/>
                    <a:pt x="3940" y="5990"/>
                    <a:pt x="3956" y="5757"/>
                  </a:cubicBezTo>
                  <a:cubicBezTo>
                    <a:pt x="4002" y="5571"/>
                    <a:pt x="4049" y="5369"/>
                    <a:pt x="4111" y="5183"/>
                  </a:cubicBezTo>
                  <a:cubicBezTo>
                    <a:pt x="4204" y="5012"/>
                    <a:pt x="4312" y="4826"/>
                    <a:pt x="4421" y="4671"/>
                  </a:cubicBezTo>
                  <a:cubicBezTo>
                    <a:pt x="4576" y="4501"/>
                    <a:pt x="4731" y="4345"/>
                    <a:pt x="4902" y="4190"/>
                  </a:cubicBezTo>
                  <a:cubicBezTo>
                    <a:pt x="5103" y="4051"/>
                    <a:pt x="5290" y="3942"/>
                    <a:pt x="5507" y="3849"/>
                  </a:cubicBezTo>
                  <a:cubicBezTo>
                    <a:pt x="5708" y="3787"/>
                    <a:pt x="5925" y="3725"/>
                    <a:pt x="6158" y="3679"/>
                  </a:cubicBezTo>
                  <a:cubicBezTo>
                    <a:pt x="6623" y="3632"/>
                    <a:pt x="7042" y="3492"/>
                    <a:pt x="7399" y="3151"/>
                  </a:cubicBezTo>
                  <a:cubicBezTo>
                    <a:pt x="7709" y="2841"/>
                    <a:pt x="7957" y="2314"/>
                    <a:pt x="7942" y="1848"/>
                  </a:cubicBezTo>
                  <a:cubicBezTo>
                    <a:pt x="7911" y="1383"/>
                    <a:pt x="7756" y="871"/>
                    <a:pt x="7399" y="546"/>
                  </a:cubicBezTo>
                  <a:cubicBezTo>
                    <a:pt x="7061" y="252"/>
                    <a:pt x="6627" y="0"/>
                    <a:pt x="6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9"/>
            <p:cNvSpPr/>
            <p:nvPr/>
          </p:nvSpPr>
          <p:spPr>
            <a:xfrm>
              <a:off x="2935825" y="3216900"/>
              <a:ext cx="135725" cy="189850"/>
            </a:xfrm>
            <a:custGeom>
              <a:avLst/>
              <a:gdLst/>
              <a:ahLst/>
              <a:cxnLst/>
              <a:rect l="l" t="t" r="r" b="b"/>
              <a:pathLst>
                <a:path w="5429" h="7594" extrusionOk="0">
                  <a:moveTo>
                    <a:pt x="3628" y="1"/>
                  </a:moveTo>
                  <a:cubicBezTo>
                    <a:pt x="3525" y="1"/>
                    <a:pt x="3421" y="9"/>
                    <a:pt x="3320" y="25"/>
                  </a:cubicBezTo>
                  <a:cubicBezTo>
                    <a:pt x="2746" y="102"/>
                    <a:pt x="2234" y="381"/>
                    <a:pt x="1784" y="754"/>
                  </a:cubicBezTo>
                  <a:cubicBezTo>
                    <a:pt x="1195" y="1234"/>
                    <a:pt x="776" y="1932"/>
                    <a:pt x="528" y="2677"/>
                  </a:cubicBezTo>
                  <a:cubicBezTo>
                    <a:pt x="1" y="4166"/>
                    <a:pt x="512" y="5996"/>
                    <a:pt x="1660" y="7050"/>
                  </a:cubicBezTo>
                  <a:cubicBezTo>
                    <a:pt x="2001" y="7392"/>
                    <a:pt x="2451" y="7593"/>
                    <a:pt x="2947" y="7593"/>
                  </a:cubicBezTo>
                  <a:cubicBezTo>
                    <a:pt x="3397" y="7593"/>
                    <a:pt x="3940" y="7407"/>
                    <a:pt x="4250" y="7050"/>
                  </a:cubicBezTo>
                  <a:cubicBezTo>
                    <a:pt x="4917" y="6322"/>
                    <a:pt x="4964" y="5189"/>
                    <a:pt x="4250" y="4476"/>
                  </a:cubicBezTo>
                  <a:lnTo>
                    <a:pt x="4173" y="4398"/>
                  </a:lnTo>
                  <a:cubicBezTo>
                    <a:pt x="4142" y="4352"/>
                    <a:pt x="4095" y="4290"/>
                    <a:pt x="4080" y="4228"/>
                  </a:cubicBezTo>
                  <a:lnTo>
                    <a:pt x="4018" y="3995"/>
                  </a:lnTo>
                  <a:lnTo>
                    <a:pt x="4018" y="3825"/>
                  </a:lnTo>
                  <a:cubicBezTo>
                    <a:pt x="4033" y="3778"/>
                    <a:pt x="4033" y="3747"/>
                    <a:pt x="4064" y="3685"/>
                  </a:cubicBezTo>
                  <a:cubicBezTo>
                    <a:pt x="4095" y="3623"/>
                    <a:pt x="4111" y="3561"/>
                    <a:pt x="4157" y="3514"/>
                  </a:cubicBezTo>
                  <a:cubicBezTo>
                    <a:pt x="4296" y="3350"/>
                    <a:pt x="4466" y="3196"/>
                    <a:pt x="4642" y="3060"/>
                  </a:cubicBezTo>
                  <a:lnTo>
                    <a:pt x="4642" y="3060"/>
                  </a:lnTo>
                  <a:cubicBezTo>
                    <a:pt x="4641" y="3062"/>
                    <a:pt x="4639" y="3063"/>
                    <a:pt x="4638" y="3065"/>
                  </a:cubicBezTo>
                  <a:cubicBezTo>
                    <a:pt x="4640" y="3063"/>
                    <a:pt x="4642" y="3060"/>
                    <a:pt x="4645" y="3058"/>
                  </a:cubicBezTo>
                  <a:lnTo>
                    <a:pt x="4645" y="3058"/>
                  </a:lnTo>
                  <a:cubicBezTo>
                    <a:pt x="4684" y="3029"/>
                    <a:pt x="4723" y="2999"/>
                    <a:pt x="4762" y="2971"/>
                  </a:cubicBezTo>
                  <a:lnTo>
                    <a:pt x="4762" y="2971"/>
                  </a:lnTo>
                  <a:cubicBezTo>
                    <a:pt x="4729" y="2993"/>
                    <a:pt x="4704" y="3007"/>
                    <a:pt x="4676" y="3030"/>
                  </a:cubicBezTo>
                  <a:lnTo>
                    <a:pt x="4676" y="3030"/>
                  </a:lnTo>
                  <a:cubicBezTo>
                    <a:pt x="4830" y="2892"/>
                    <a:pt x="4960" y="2781"/>
                    <a:pt x="5103" y="2537"/>
                  </a:cubicBezTo>
                  <a:cubicBezTo>
                    <a:pt x="5181" y="2444"/>
                    <a:pt x="5227" y="2351"/>
                    <a:pt x="5258" y="2227"/>
                  </a:cubicBezTo>
                  <a:cubicBezTo>
                    <a:pt x="5413" y="1762"/>
                    <a:pt x="5429" y="1296"/>
                    <a:pt x="5181" y="831"/>
                  </a:cubicBezTo>
                  <a:cubicBezTo>
                    <a:pt x="4863" y="274"/>
                    <a:pt x="4239" y="1"/>
                    <a:pt x="3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9"/>
            <p:cNvSpPr/>
            <p:nvPr/>
          </p:nvSpPr>
          <p:spPr>
            <a:xfrm>
              <a:off x="2904800" y="3003425"/>
              <a:ext cx="167550" cy="169700"/>
            </a:xfrm>
            <a:custGeom>
              <a:avLst/>
              <a:gdLst/>
              <a:ahLst/>
              <a:cxnLst/>
              <a:rect l="l" t="t" r="r" b="b"/>
              <a:pathLst>
                <a:path w="6702" h="6788" extrusionOk="0">
                  <a:moveTo>
                    <a:pt x="3363" y="0"/>
                  </a:moveTo>
                  <a:cubicBezTo>
                    <a:pt x="3026" y="0"/>
                    <a:pt x="2682" y="63"/>
                    <a:pt x="2389" y="188"/>
                  </a:cubicBezTo>
                  <a:cubicBezTo>
                    <a:pt x="2172" y="282"/>
                    <a:pt x="1909" y="359"/>
                    <a:pt x="1707" y="499"/>
                  </a:cubicBezTo>
                  <a:cubicBezTo>
                    <a:pt x="1505" y="623"/>
                    <a:pt x="1288" y="778"/>
                    <a:pt x="1118" y="979"/>
                  </a:cubicBezTo>
                  <a:cubicBezTo>
                    <a:pt x="931" y="1166"/>
                    <a:pt x="761" y="1367"/>
                    <a:pt x="652" y="1600"/>
                  </a:cubicBezTo>
                  <a:cubicBezTo>
                    <a:pt x="590" y="1724"/>
                    <a:pt x="528" y="1832"/>
                    <a:pt x="497" y="1941"/>
                  </a:cubicBezTo>
                  <a:cubicBezTo>
                    <a:pt x="389" y="2127"/>
                    <a:pt x="311" y="2313"/>
                    <a:pt x="234" y="2484"/>
                  </a:cubicBezTo>
                  <a:cubicBezTo>
                    <a:pt x="109" y="2856"/>
                    <a:pt x="47" y="3259"/>
                    <a:pt x="16" y="3632"/>
                  </a:cubicBezTo>
                  <a:cubicBezTo>
                    <a:pt x="1" y="4004"/>
                    <a:pt x="47" y="4407"/>
                    <a:pt x="187" y="4764"/>
                  </a:cubicBezTo>
                  <a:cubicBezTo>
                    <a:pt x="358" y="5245"/>
                    <a:pt x="590" y="5694"/>
                    <a:pt x="993" y="6020"/>
                  </a:cubicBezTo>
                  <a:cubicBezTo>
                    <a:pt x="1164" y="6175"/>
                    <a:pt x="1381" y="6346"/>
                    <a:pt x="1614" y="6439"/>
                  </a:cubicBezTo>
                  <a:cubicBezTo>
                    <a:pt x="1847" y="6563"/>
                    <a:pt x="2095" y="6671"/>
                    <a:pt x="2374" y="6718"/>
                  </a:cubicBezTo>
                  <a:cubicBezTo>
                    <a:pt x="2653" y="6765"/>
                    <a:pt x="2897" y="6788"/>
                    <a:pt x="3144" y="6788"/>
                  </a:cubicBezTo>
                  <a:cubicBezTo>
                    <a:pt x="3390" y="6788"/>
                    <a:pt x="3638" y="6765"/>
                    <a:pt x="3925" y="6718"/>
                  </a:cubicBezTo>
                  <a:cubicBezTo>
                    <a:pt x="4033" y="6703"/>
                    <a:pt x="4126" y="6656"/>
                    <a:pt x="4251" y="6625"/>
                  </a:cubicBezTo>
                  <a:cubicBezTo>
                    <a:pt x="4499" y="6516"/>
                    <a:pt x="4747" y="6423"/>
                    <a:pt x="4964" y="6268"/>
                  </a:cubicBezTo>
                  <a:cubicBezTo>
                    <a:pt x="5724" y="5741"/>
                    <a:pt x="6344" y="5012"/>
                    <a:pt x="6530" y="4097"/>
                  </a:cubicBezTo>
                  <a:cubicBezTo>
                    <a:pt x="6701" y="3244"/>
                    <a:pt x="6592" y="2267"/>
                    <a:pt x="6081" y="1507"/>
                  </a:cubicBezTo>
                  <a:cubicBezTo>
                    <a:pt x="5770" y="1057"/>
                    <a:pt x="5429" y="700"/>
                    <a:pt x="4964" y="437"/>
                  </a:cubicBezTo>
                  <a:cubicBezTo>
                    <a:pt x="4499" y="173"/>
                    <a:pt x="4018" y="49"/>
                    <a:pt x="3475" y="2"/>
                  </a:cubicBezTo>
                  <a:cubicBezTo>
                    <a:pt x="3438" y="1"/>
                    <a:pt x="3400" y="0"/>
                    <a:pt x="3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9"/>
            <p:cNvSpPr/>
            <p:nvPr/>
          </p:nvSpPr>
          <p:spPr>
            <a:xfrm>
              <a:off x="2773750" y="2873825"/>
              <a:ext cx="278050" cy="378225"/>
            </a:xfrm>
            <a:custGeom>
              <a:avLst/>
              <a:gdLst/>
              <a:ahLst/>
              <a:cxnLst/>
              <a:rect l="l" t="t" r="r" b="b"/>
              <a:pathLst>
                <a:path w="11122" h="15129" extrusionOk="0">
                  <a:moveTo>
                    <a:pt x="6205" y="11971"/>
                  </a:moveTo>
                  <a:cubicBezTo>
                    <a:pt x="6242" y="11999"/>
                    <a:pt x="6278" y="12027"/>
                    <a:pt x="6313" y="12057"/>
                  </a:cubicBezTo>
                  <a:cubicBezTo>
                    <a:pt x="6277" y="12028"/>
                    <a:pt x="6241" y="11999"/>
                    <a:pt x="6205" y="11971"/>
                  </a:cubicBezTo>
                  <a:close/>
                  <a:moveTo>
                    <a:pt x="5509" y="15102"/>
                  </a:moveTo>
                  <a:cubicBezTo>
                    <a:pt x="5465" y="15107"/>
                    <a:pt x="5421" y="15112"/>
                    <a:pt x="5382" y="15112"/>
                  </a:cubicBezTo>
                  <a:cubicBezTo>
                    <a:pt x="5424" y="15109"/>
                    <a:pt x="5466" y="15106"/>
                    <a:pt x="5509" y="15102"/>
                  </a:cubicBezTo>
                  <a:close/>
                  <a:moveTo>
                    <a:pt x="7927" y="0"/>
                  </a:moveTo>
                  <a:cubicBezTo>
                    <a:pt x="7756" y="0"/>
                    <a:pt x="7585" y="12"/>
                    <a:pt x="7414" y="37"/>
                  </a:cubicBezTo>
                  <a:cubicBezTo>
                    <a:pt x="6670" y="115"/>
                    <a:pt x="5910" y="239"/>
                    <a:pt x="5212" y="518"/>
                  </a:cubicBezTo>
                  <a:cubicBezTo>
                    <a:pt x="4809" y="673"/>
                    <a:pt x="4374" y="859"/>
                    <a:pt x="4002" y="1092"/>
                  </a:cubicBezTo>
                  <a:cubicBezTo>
                    <a:pt x="3614" y="1293"/>
                    <a:pt x="3273" y="1573"/>
                    <a:pt x="2916" y="1836"/>
                  </a:cubicBezTo>
                  <a:cubicBezTo>
                    <a:pt x="2327" y="2302"/>
                    <a:pt x="1831" y="2891"/>
                    <a:pt x="1412" y="3511"/>
                  </a:cubicBezTo>
                  <a:cubicBezTo>
                    <a:pt x="559" y="4752"/>
                    <a:pt x="109" y="6272"/>
                    <a:pt x="47" y="7776"/>
                  </a:cubicBezTo>
                  <a:cubicBezTo>
                    <a:pt x="1" y="9234"/>
                    <a:pt x="404" y="10739"/>
                    <a:pt x="1164" y="11995"/>
                  </a:cubicBezTo>
                  <a:cubicBezTo>
                    <a:pt x="1567" y="12677"/>
                    <a:pt x="2094" y="13313"/>
                    <a:pt x="2684" y="13825"/>
                  </a:cubicBezTo>
                  <a:cubicBezTo>
                    <a:pt x="3041" y="14104"/>
                    <a:pt x="3413" y="14399"/>
                    <a:pt x="3769" y="14632"/>
                  </a:cubicBezTo>
                  <a:cubicBezTo>
                    <a:pt x="4033" y="14787"/>
                    <a:pt x="4297" y="14880"/>
                    <a:pt x="4545" y="14988"/>
                  </a:cubicBezTo>
                  <a:cubicBezTo>
                    <a:pt x="4622" y="15019"/>
                    <a:pt x="4731" y="15035"/>
                    <a:pt x="4809" y="15066"/>
                  </a:cubicBezTo>
                  <a:cubicBezTo>
                    <a:pt x="4957" y="15110"/>
                    <a:pt x="5101" y="15129"/>
                    <a:pt x="5245" y="15129"/>
                  </a:cubicBezTo>
                  <a:cubicBezTo>
                    <a:pt x="5357" y="15129"/>
                    <a:pt x="5469" y="15117"/>
                    <a:pt x="5584" y="15097"/>
                  </a:cubicBezTo>
                  <a:cubicBezTo>
                    <a:pt x="5570" y="15097"/>
                    <a:pt x="5554" y="15098"/>
                    <a:pt x="5539" y="15099"/>
                  </a:cubicBezTo>
                  <a:lnTo>
                    <a:pt x="5539" y="15099"/>
                  </a:lnTo>
                  <a:cubicBezTo>
                    <a:pt x="5704" y="15083"/>
                    <a:pt x="5872" y="15062"/>
                    <a:pt x="6049" y="15050"/>
                  </a:cubicBezTo>
                  <a:cubicBezTo>
                    <a:pt x="6484" y="14988"/>
                    <a:pt x="6871" y="14539"/>
                    <a:pt x="7026" y="14151"/>
                  </a:cubicBezTo>
                  <a:cubicBezTo>
                    <a:pt x="7213" y="13748"/>
                    <a:pt x="7244" y="13174"/>
                    <a:pt x="6949" y="12786"/>
                  </a:cubicBezTo>
                  <a:lnTo>
                    <a:pt x="6670" y="12383"/>
                  </a:lnTo>
                  <a:cubicBezTo>
                    <a:pt x="6468" y="12135"/>
                    <a:pt x="6220" y="11980"/>
                    <a:pt x="5972" y="11778"/>
                  </a:cubicBezTo>
                  <a:lnTo>
                    <a:pt x="5972" y="11778"/>
                  </a:lnTo>
                  <a:cubicBezTo>
                    <a:pt x="6024" y="11830"/>
                    <a:pt x="6080" y="11875"/>
                    <a:pt x="6135" y="11918"/>
                  </a:cubicBezTo>
                  <a:lnTo>
                    <a:pt x="6135" y="11918"/>
                  </a:lnTo>
                  <a:cubicBezTo>
                    <a:pt x="5921" y="11757"/>
                    <a:pt x="5693" y="11606"/>
                    <a:pt x="5476" y="11437"/>
                  </a:cubicBezTo>
                  <a:cubicBezTo>
                    <a:pt x="5165" y="11189"/>
                    <a:pt x="4886" y="10894"/>
                    <a:pt x="4622" y="10584"/>
                  </a:cubicBezTo>
                  <a:cubicBezTo>
                    <a:pt x="4390" y="10258"/>
                    <a:pt x="4188" y="9901"/>
                    <a:pt x="4002" y="9529"/>
                  </a:cubicBezTo>
                  <a:cubicBezTo>
                    <a:pt x="3894" y="9203"/>
                    <a:pt x="3800" y="8862"/>
                    <a:pt x="3738" y="8505"/>
                  </a:cubicBezTo>
                  <a:cubicBezTo>
                    <a:pt x="3692" y="8133"/>
                    <a:pt x="3692" y="7776"/>
                    <a:pt x="3738" y="7389"/>
                  </a:cubicBezTo>
                  <a:cubicBezTo>
                    <a:pt x="3816" y="6970"/>
                    <a:pt x="3909" y="6582"/>
                    <a:pt x="4049" y="6226"/>
                  </a:cubicBezTo>
                  <a:cubicBezTo>
                    <a:pt x="4204" y="5884"/>
                    <a:pt x="4390" y="5559"/>
                    <a:pt x="4607" y="5279"/>
                  </a:cubicBezTo>
                  <a:cubicBezTo>
                    <a:pt x="4824" y="5016"/>
                    <a:pt x="5057" y="4783"/>
                    <a:pt x="5320" y="4550"/>
                  </a:cubicBezTo>
                  <a:cubicBezTo>
                    <a:pt x="5631" y="4333"/>
                    <a:pt x="5941" y="4147"/>
                    <a:pt x="6282" y="3992"/>
                  </a:cubicBezTo>
                  <a:cubicBezTo>
                    <a:pt x="6670" y="3853"/>
                    <a:pt x="7057" y="3744"/>
                    <a:pt x="7445" y="3682"/>
                  </a:cubicBezTo>
                  <a:cubicBezTo>
                    <a:pt x="7640" y="3660"/>
                    <a:pt x="7837" y="3649"/>
                    <a:pt x="8035" y="3649"/>
                  </a:cubicBezTo>
                  <a:cubicBezTo>
                    <a:pt x="8264" y="3649"/>
                    <a:pt x="8493" y="3664"/>
                    <a:pt x="8717" y="3697"/>
                  </a:cubicBezTo>
                  <a:cubicBezTo>
                    <a:pt x="8872" y="3728"/>
                    <a:pt x="9043" y="3744"/>
                    <a:pt x="9198" y="3759"/>
                  </a:cubicBezTo>
                  <a:cubicBezTo>
                    <a:pt x="9232" y="3763"/>
                    <a:pt x="9266" y="3765"/>
                    <a:pt x="9301" y="3765"/>
                  </a:cubicBezTo>
                  <a:cubicBezTo>
                    <a:pt x="9719" y="3765"/>
                    <a:pt x="10228" y="3518"/>
                    <a:pt x="10485" y="3232"/>
                  </a:cubicBezTo>
                  <a:cubicBezTo>
                    <a:pt x="10749" y="2937"/>
                    <a:pt x="10935" y="2596"/>
                    <a:pt x="10981" y="2193"/>
                  </a:cubicBezTo>
                  <a:cubicBezTo>
                    <a:pt x="11121" y="1278"/>
                    <a:pt x="10563" y="502"/>
                    <a:pt x="9694" y="208"/>
                  </a:cubicBezTo>
                  <a:cubicBezTo>
                    <a:pt x="9260" y="68"/>
                    <a:pt x="8795" y="37"/>
                    <a:pt x="8345" y="22"/>
                  </a:cubicBezTo>
                  <a:cubicBezTo>
                    <a:pt x="8205" y="8"/>
                    <a:pt x="8066" y="0"/>
                    <a:pt x="7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9"/>
            <p:cNvSpPr/>
            <p:nvPr/>
          </p:nvSpPr>
          <p:spPr>
            <a:xfrm>
              <a:off x="2617500" y="3262475"/>
              <a:ext cx="328825" cy="384625"/>
            </a:xfrm>
            <a:custGeom>
              <a:avLst/>
              <a:gdLst/>
              <a:ahLst/>
              <a:cxnLst/>
              <a:rect l="l" t="t" r="r" b="b"/>
              <a:pathLst>
                <a:path w="13153" h="15385" extrusionOk="0">
                  <a:moveTo>
                    <a:pt x="10904" y="3180"/>
                  </a:moveTo>
                  <a:lnTo>
                    <a:pt x="10904" y="3180"/>
                  </a:lnTo>
                  <a:cubicBezTo>
                    <a:pt x="10855" y="3254"/>
                    <a:pt x="10796" y="3318"/>
                    <a:pt x="10743" y="3395"/>
                  </a:cubicBezTo>
                  <a:lnTo>
                    <a:pt x="10743" y="3395"/>
                  </a:lnTo>
                  <a:cubicBezTo>
                    <a:pt x="10790" y="3321"/>
                    <a:pt x="10842" y="3251"/>
                    <a:pt x="10904" y="3180"/>
                  </a:cubicBezTo>
                  <a:close/>
                  <a:moveTo>
                    <a:pt x="3474" y="10222"/>
                  </a:moveTo>
                  <a:lnTo>
                    <a:pt x="3483" y="10232"/>
                  </a:lnTo>
                  <a:lnTo>
                    <a:pt x="3483" y="10232"/>
                  </a:lnTo>
                  <a:cubicBezTo>
                    <a:pt x="3480" y="10229"/>
                    <a:pt x="3477" y="10225"/>
                    <a:pt x="3474" y="10222"/>
                  </a:cubicBezTo>
                  <a:close/>
                  <a:moveTo>
                    <a:pt x="9942" y="1"/>
                  </a:moveTo>
                  <a:cubicBezTo>
                    <a:pt x="9539" y="1"/>
                    <a:pt x="9166" y="171"/>
                    <a:pt x="8825" y="389"/>
                  </a:cubicBezTo>
                  <a:cubicBezTo>
                    <a:pt x="8313" y="714"/>
                    <a:pt x="7957" y="1086"/>
                    <a:pt x="7615" y="1598"/>
                  </a:cubicBezTo>
                  <a:cubicBezTo>
                    <a:pt x="7057" y="2451"/>
                    <a:pt x="6902" y="3459"/>
                    <a:pt x="7073" y="4437"/>
                  </a:cubicBezTo>
                  <a:cubicBezTo>
                    <a:pt x="7212" y="5243"/>
                    <a:pt x="7693" y="5941"/>
                    <a:pt x="8236" y="6530"/>
                  </a:cubicBezTo>
                  <a:cubicBezTo>
                    <a:pt x="8577" y="6887"/>
                    <a:pt x="8918" y="7213"/>
                    <a:pt x="9228" y="7569"/>
                  </a:cubicBezTo>
                  <a:cubicBezTo>
                    <a:pt x="9291" y="7647"/>
                    <a:pt x="9322" y="7725"/>
                    <a:pt x="9368" y="7802"/>
                  </a:cubicBezTo>
                  <a:cubicBezTo>
                    <a:pt x="9399" y="7911"/>
                    <a:pt x="9430" y="8004"/>
                    <a:pt x="9446" y="8128"/>
                  </a:cubicBezTo>
                  <a:cubicBezTo>
                    <a:pt x="9461" y="8360"/>
                    <a:pt x="9461" y="8593"/>
                    <a:pt x="9446" y="8841"/>
                  </a:cubicBezTo>
                  <a:cubicBezTo>
                    <a:pt x="9384" y="9136"/>
                    <a:pt x="9306" y="9400"/>
                    <a:pt x="9213" y="9679"/>
                  </a:cubicBezTo>
                  <a:cubicBezTo>
                    <a:pt x="9073" y="9942"/>
                    <a:pt x="8918" y="10222"/>
                    <a:pt x="8748" y="10470"/>
                  </a:cubicBezTo>
                  <a:cubicBezTo>
                    <a:pt x="8546" y="10702"/>
                    <a:pt x="8344" y="10920"/>
                    <a:pt x="8112" y="11106"/>
                  </a:cubicBezTo>
                  <a:cubicBezTo>
                    <a:pt x="7895" y="11261"/>
                    <a:pt x="7662" y="11400"/>
                    <a:pt x="7429" y="11524"/>
                  </a:cubicBezTo>
                  <a:cubicBezTo>
                    <a:pt x="7197" y="11602"/>
                    <a:pt x="6964" y="11679"/>
                    <a:pt x="6731" y="11711"/>
                  </a:cubicBezTo>
                  <a:cubicBezTo>
                    <a:pt x="6592" y="11718"/>
                    <a:pt x="6460" y="11722"/>
                    <a:pt x="6330" y="11722"/>
                  </a:cubicBezTo>
                  <a:cubicBezTo>
                    <a:pt x="6200" y="11722"/>
                    <a:pt x="6072" y="11718"/>
                    <a:pt x="5940" y="11711"/>
                  </a:cubicBezTo>
                  <a:cubicBezTo>
                    <a:pt x="5615" y="11648"/>
                    <a:pt x="5336" y="11571"/>
                    <a:pt x="5041" y="11462"/>
                  </a:cubicBezTo>
                  <a:cubicBezTo>
                    <a:pt x="4777" y="11323"/>
                    <a:pt x="4498" y="11168"/>
                    <a:pt x="4234" y="10997"/>
                  </a:cubicBezTo>
                  <a:cubicBezTo>
                    <a:pt x="4007" y="10808"/>
                    <a:pt x="3800" y="10608"/>
                    <a:pt x="3606" y="10381"/>
                  </a:cubicBezTo>
                  <a:lnTo>
                    <a:pt x="3606" y="10381"/>
                  </a:lnTo>
                  <a:cubicBezTo>
                    <a:pt x="3554" y="10312"/>
                    <a:pt x="3505" y="10244"/>
                    <a:pt x="3459" y="10175"/>
                  </a:cubicBezTo>
                  <a:cubicBezTo>
                    <a:pt x="3319" y="9989"/>
                    <a:pt x="3180" y="9756"/>
                    <a:pt x="3025" y="9617"/>
                  </a:cubicBezTo>
                  <a:cubicBezTo>
                    <a:pt x="2932" y="9524"/>
                    <a:pt x="2808" y="9446"/>
                    <a:pt x="2699" y="9353"/>
                  </a:cubicBezTo>
                  <a:cubicBezTo>
                    <a:pt x="2377" y="9052"/>
                    <a:pt x="1979" y="8890"/>
                    <a:pt x="1574" y="8890"/>
                  </a:cubicBezTo>
                  <a:cubicBezTo>
                    <a:pt x="1374" y="8890"/>
                    <a:pt x="1172" y="8930"/>
                    <a:pt x="977" y="9012"/>
                  </a:cubicBezTo>
                  <a:cubicBezTo>
                    <a:pt x="388" y="9276"/>
                    <a:pt x="16" y="9834"/>
                    <a:pt x="0" y="10470"/>
                  </a:cubicBezTo>
                  <a:lnTo>
                    <a:pt x="0" y="10873"/>
                  </a:lnTo>
                  <a:cubicBezTo>
                    <a:pt x="16" y="11137"/>
                    <a:pt x="62" y="11338"/>
                    <a:pt x="155" y="11555"/>
                  </a:cubicBezTo>
                  <a:cubicBezTo>
                    <a:pt x="202" y="11648"/>
                    <a:pt x="233" y="11757"/>
                    <a:pt x="295" y="11850"/>
                  </a:cubicBezTo>
                  <a:lnTo>
                    <a:pt x="404" y="12083"/>
                  </a:lnTo>
                  <a:cubicBezTo>
                    <a:pt x="605" y="12470"/>
                    <a:pt x="900" y="12796"/>
                    <a:pt x="1163" y="13122"/>
                  </a:cubicBezTo>
                  <a:cubicBezTo>
                    <a:pt x="1644" y="13665"/>
                    <a:pt x="2265" y="14130"/>
                    <a:pt x="2916" y="14487"/>
                  </a:cubicBezTo>
                  <a:cubicBezTo>
                    <a:pt x="3552" y="14828"/>
                    <a:pt x="4265" y="15123"/>
                    <a:pt x="5010" y="15262"/>
                  </a:cubicBezTo>
                  <a:cubicBezTo>
                    <a:pt x="5470" y="15342"/>
                    <a:pt x="5915" y="15384"/>
                    <a:pt x="6361" y="15384"/>
                  </a:cubicBezTo>
                  <a:cubicBezTo>
                    <a:pt x="6787" y="15384"/>
                    <a:pt x="7215" y="15345"/>
                    <a:pt x="7662" y="15262"/>
                  </a:cubicBezTo>
                  <a:cubicBezTo>
                    <a:pt x="8391" y="15123"/>
                    <a:pt x="9135" y="14812"/>
                    <a:pt x="9756" y="14425"/>
                  </a:cubicBezTo>
                  <a:cubicBezTo>
                    <a:pt x="10392" y="14021"/>
                    <a:pt x="10997" y="13541"/>
                    <a:pt x="11462" y="12936"/>
                  </a:cubicBezTo>
                  <a:cubicBezTo>
                    <a:pt x="12036" y="12222"/>
                    <a:pt x="12470" y="11478"/>
                    <a:pt x="12780" y="10609"/>
                  </a:cubicBezTo>
                  <a:cubicBezTo>
                    <a:pt x="13013" y="9818"/>
                    <a:pt x="13152" y="9012"/>
                    <a:pt x="13121" y="8283"/>
                  </a:cubicBezTo>
                  <a:cubicBezTo>
                    <a:pt x="13106" y="7756"/>
                    <a:pt x="13044" y="7197"/>
                    <a:pt x="12873" y="6685"/>
                  </a:cubicBezTo>
                  <a:cubicBezTo>
                    <a:pt x="12641" y="6050"/>
                    <a:pt x="12346" y="5584"/>
                    <a:pt x="11943" y="5057"/>
                  </a:cubicBezTo>
                  <a:cubicBezTo>
                    <a:pt x="11570" y="4623"/>
                    <a:pt x="11136" y="4235"/>
                    <a:pt x="10748" y="3801"/>
                  </a:cubicBezTo>
                  <a:lnTo>
                    <a:pt x="10624" y="3630"/>
                  </a:lnTo>
                  <a:cubicBezTo>
                    <a:pt x="10624" y="3615"/>
                    <a:pt x="10640" y="3583"/>
                    <a:pt x="10640" y="3568"/>
                  </a:cubicBezTo>
                  <a:cubicBezTo>
                    <a:pt x="10661" y="3529"/>
                    <a:pt x="10683" y="3491"/>
                    <a:pt x="10705" y="3455"/>
                  </a:cubicBezTo>
                  <a:lnTo>
                    <a:pt x="10705" y="3455"/>
                  </a:lnTo>
                  <a:cubicBezTo>
                    <a:pt x="10781" y="3349"/>
                    <a:pt x="10843" y="3272"/>
                    <a:pt x="10919" y="3180"/>
                  </a:cubicBezTo>
                  <a:cubicBezTo>
                    <a:pt x="11090" y="2963"/>
                    <a:pt x="11307" y="2777"/>
                    <a:pt x="11415" y="2560"/>
                  </a:cubicBezTo>
                  <a:cubicBezTo>
                    <a:pt x="11524" y="2389"/>
                    <a:pt x="11570" y="2188"/>
                    <a:pt x="11632" y="2017"/>
                  </a:cubicBezTo>
                  <a:cubicBezTo>
                    <a:pt x="11695" y="1908"/>
                    <a:pt x="11710" y="1769"/>
                    <a:pt x="11726" y="1629"/>
                  </a:cubicBezTo>
                  <a:cubicBezTo>
                    <a:pt x="11757" y="1536"/>
                    <a:pt x="11772" y="1443"/>
                    <a:pt x="11757" y="1335"/>
                  </a:cubicBezTo>
                  <a:cubicBezTo>
                    <a:pt x="11787" y="928"/>
                    <a:pt x="11495" y="565"/>
                    <a:pt x="11179" y="331"/>
                  </a:cubicBezTo>
                  <a:lnTo>
                    <a:pt x="11179" y="331"/>
                  </a:lnTo>
                  <a:cubicBezTo>
                    <a:pt x="11235" y="371"/>
                    <a:pt x="11298" y="411"/>
                    <a:pt x="11338" y="451"/>
                  </a:cubicBezTo>
                  <a:cubicBezTo>
                    <a:pt x="11229" y="311"/>
                    <a:pt x="11074" y="218"/>
                    <a:pt x="10904" y="156"/>
                  </a:cubicBezTo>
                  <a:cubicBezTo>
                    <a:pt x="10779" y="94"/>
                    <a:pt x="10671" y="78"/>
                    <a:pt x="10547" y="63"/>
                  </a:cubicBezTo>
                  <a:cubicBezTo>
                    <a:pt x="10361" y="16"/>
                    <a:pt x="10159" y="1"/>
                    <a:pt x="9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9"/>
            <p:cNvSpPr/>
            <p:nvPr/>
          </p:nvSpPr>
          <p:spPr>
            <a:xfrm>
              <a:off x="2637275" y="3191100"/>
              <a:ext cx="179550" cy="311425"/>
            </a:xfrm>
            <a:custGeom>
              <a:avLst/>
              <a:gdLst/>
              <a:ahLst/>
              <a:cxnLst/>
              <a:rect l="l" t="t" r="r" b="b"/>
              <a:pathLst>
                <a:path w="7182" h="12457" extrusionOk="0">
                  <a:moveTo>
                    <a:pt x="5377" y="1"/>
                  </a:moveTo>
                  <a:cubicBezTo>
                    <a:pt x="5358" y="1"/>
                    <a:pt x="5339" y="1"/>
                    <a:pt x="5320" y="2"/>
                  </a:cubicBezTo>
                  <a:cubicBezTo>
                    <a:pt x="4157" y="64"/>
                    <a:pt x="3040" y="731"/>
                    <a:pt x="2218" y="1522"/>
                  </a:cubicBezTo>
                  <a:cubicBezTo>
                    <a:pt x="1474" y="2235"/>
                    <a:pt x="931" y="3166"/>
                    <a:pt x="621" y="4159"/>
                  </a:cubicBezTo>
                  <a:cubicBezTo>
                    <a:pt x="0" y="6190"/>
                    <a:pt x="512" y="8594"/>
                    <a:pt x="1753" y="10300"/>
                  </a:cubicBezTo>
                  <a:cubicBezTo>
                    <a:pt x="2187" y="10905"/>
                    <a:pt x="2621" y="11402"/>
                    <a:pt x="3226" y="11836"/>
                  </a:cubicBezTo>
                  <a:cubicBezTo>
                    <a:pt x="3505" y="12053"/>
                    <a:pt x="3847" y="12239"/>
                    <a:pt x="4188" y="12332"/>
                  </a:cubicBezTo>
                  <a:cubicBezTo>
                    <a:pt x="4312" y="12379"/>
                    <a:pt x="4420" y="12394"/>
                    <a:pt x="4514" y="12394"/>
                  </a:cubicBezTo>
                  <a:cubicBezTo>
                    <a:pt x="4705" y="12427"/>
                    <a:pt x="4856" y="12443"/>
                    <a:pt x="5003" y="12443"/>
                  </a:cubicBezTo>
                  <a:cubicBezTo>
                    <a:pt x="5130" y="12443"/>
                    <a:pt x="5254" y="12431"/>
                    <a:pt x="5398" y="12410"/>
                  </a:cubicBezTo>
                  <a:lnTo>
                    <a:pt x="5398" y="12410"/>
                  </a:lnTo>
                  <a:cubicBezTo>
                    <a:pt x="5320" y="12441"/>
                    <a:pt x="5243" y="12441"/>
                    <a:pt x="5165" y="12456"/>
                  </a:cubicBezTo>
                  <a:lnTo>
                    <a:pt x="5211" y="12456"/>
                  </a:lnTo>
                  <a:cubicBezTo>
                    <a:pt x="5320" y="12456"/>
                    <a:pt x="5413" y="12441"/>
                    <a:pt x="5506" y="12410"/>
                  </a:cubicBezTo>
                  <a:cubicBezTo>
                    <a:pt x="5677" y="12379"/>
                    <a:pt x="5832" y="12332"/>
                    <a:pt x="5987" y="12239"/>
                  </a:cubicBezTo>
                  <a:cubicBezTo>
                    <a:pt x="6282" y="12068"/>
                    <a:pt x="6499" y="11789"/>
                    <a:pt x="6638" y="11479"/>
                  </a:cubicBezTo>
                  <a:cubicBezTo>
                    <a:pt x="6747" y="11215"/>
                    <a:pt x="6793" y="10967"/>
                    <a:pt x="6747" y="10673"/>
                  </a:cubicBezTo>
                  <a:cubicBezTo>
                    <a:pt x="6716" y="10362"/>
                    <a:pt x="6576" y="9975"/>
                    <a:pt x="6328" y="9758"/>
                  </a:cubicBezTo>
                  <a:cubicBezTo>
                    <a:pt x="6154" y="9624"/>
                    <a:pt x="6004" y="9479"/>
                    <a:pt x="5826" y="9342"/>
                  </a:cubicBezTo>
                  <a:lnTo>
                    <a:pt x="5826" y="9342"/>
                  </a:lnTo>
                  <a:cubicBezTo>
                    <a:pt x="5916" y="9408"/>
                    <a:pt x="6001" y="9470"/>
                    <a:pt x="6096" y="9540"/>
                  </a:cubicBezTo>
                  <a:cubicBezTo>
                    <a:pt x="5894" y="9385"/>
                    <a:pt x="5723" y="9246"/>
                    <a:pt x="5537" y="9106"/>
                  </a:cubicBezTo>
                  <a:cubicBezTo>
                    <a:pt x="5274" y="8905"/>
                    <a:pt x="5041" y="8672"/>
                    <a:pt x="4855" y="8439"/>
                  </a:cubicBezTo>
                  <a:cubicBezTo>
                    <a:pt x="4638" y="8145"/>
                    <a:pt x="4467" y="7819"/>
                    <a:pt x="4312" y="7493"/>
                  </a:cubicBezTo>
                  <a:cubicBezTo>
                    <a:pt x="4188" y="7152"/>
                    <a:pt x="4095" y="6811"/>
                    <a:pt x="4017" y="6470"/>
                  </a:cubicBezTo>
                  <a:cubicBezTo>
                    <a:pt x="4017" y="6206"/>
                    <a:pt x="4017" y="5942"/>
                    <a:pt x="4048" y="5647"/>
                  </a:cubicBezTo>
                  <a:cubicBezTo>
                    <a:pt x="4095" y="5430"/>
                    <a:pt x="4157" y="5198"/>
                    <a:pt x="4234" y="4996"/>
                  </a:cubicBezTo>
                  <a:cubicBezTo>
                    <a:pt x="4327" y="4779"/>
                    <a:pt x="4436" y="4577"/>
                    <a:pt x="4576" y="4391"/>
                  </a:cubicBezTo>
                  <a:cubicBezTo>
                    <a:pt x="4715" y="4236"/>
                    <a:pt x="4855" y="4097"/>
                    <a:pt x="5010" y="3957"/>
                  </a:cubicBezTo>
                  <a:cubicBezTo>
                    <a:pt x="5165" y="3864"/>
                    <a:pt x="5320" y="3771"/>
                    <a:pt x="5475" y="3693"/>
                  </a:cubicBezTo>
                  <a:cubicBezTo>
                    <a:pt x="5723" y="3585"/>
                    <a:pt x="5971" y="3523"/>
                    <a:pt x="6220" y="3399"/>
                  </a:cubicBezTo>
                  <a:cubicBezTo>
                    <a:pt x="6344" y="3306"/>
                    <a:pt x="6483" y="3197"/>
                    <a:pt x="6592" y="3104"/>
                  </a:cubicBezTo>
                  <a:cubicBezTo>
                    <a:pt x="6762" y="2949"/>
                    <a:pt x="6902" y="2747"/>
                    <a:pt x="6964" y="2530"/>
                  </a:cubicBezTo>
                  <a:cubicBezTo>
                    <a:pt x="7119" y="2158"/>
                    <a:pt x="7181" y="1724"/>
                    <a:pt x="7057" y="1336"/>
                  </a:cubicBezTo>
                  <a:cubicBezTo>
                    <a:pt x="6830" y="624"/>
                    <a:pt x="6159" y="1"/>
                    <a:pt x="5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9"/>
            <p:cNvSpPr/>
            <p:nvPr/>
          </p:nvSpPr>
          <p:spPr>
            <a:xfrm>
              <a:off x="3531000" y="2497350"/>
              <a:ext cx="158625" cy="154525"/>
            </a:xfrm>
            <a:custGeom>
              <a:avLst/>
              <a:gdLst/>
              <a:ahLst/>
              <a:cxnLst/>
              <a:rect l="l" t="t" r="r" b="b"/>
              <a:pathLst>
                <a:path w="6345" h="6181" extrusionOk="0">
                  <a:moveTo>
                    <a:pt x="3238" y="1"/>
                  </a:moveTo>
                  <a:cubicBezTo>
                    <a:pt x="2981" y="1"/>
                    <a:pt x="2726" y="36"/>
                    <a:pt x="2482" y="114"/>
                  </a:cubicBezTo>
                  <a:cubicBezTo>
                    <a:pt x="2002" y="269"/>
                    <a:pt x="1660" y="486"/>
                    <a:pt x="1273" y="812"/>
                  </a:cubicBezTo>
                  <a:cubicBezTo>
                    <a:pt x="1226" y="827"/>
                    <a:pt x="1211" y="874"/>
                    <a:pt x="1164" y="889"/>
                  </a:cubicBezTo>
                  <a:cubicBezTo>
                    <a:pt x="1009" y="982"/>
                    <a:pt x="854" y="1107"/>
                    <a:pt x="745" y="1262"/>
                  </a:cubicBezTo>
                  <a:cubicBezTo>
                    <a:pt x="497" y="1541"/>
                    <a:pt x="389" y="1727"/>
                    <a:pt x="234" y="2053"/>
                  </a:cubicBezTo>
                  <a:cubicBezTo>
                    <a:pt x="109" y="2378"/>
                    <a:pt x="47" y="2580"/>
                    <a:pt x="32" y="2968"/>
                  </a:cubicBezTo>
                  <a:cubicBezTo>
                    <a:pt x="1" y="3216"/>
                    <a:pt x="63" y="3464"/>
                    <a:pt x="109" y="3697"/>
                  </a:cubicBezTo>
                  <a:cubicBezTo>
                    <a:pt x="156" y="4022"/>
                    <a:pt x="296" y="4364"/>
                    <a:pt x="466" y="4627"/>
                  </a:cubicBezTo>
                  <a:cubicBezTo>
                    <a:pt x="900" y="5325"/>
                    <a:pt x="1567" y="5868"/>
                    <a:pt x="2374" y="6085"/>
                  </a:cubicBezTo>
                  <a:cubicBezTo>
                    <a:pt x="2614" y="6153"/>
                    <a:pt x="2839" y="6180"/>
                    <a:pt x="3064" y="6180"/>
                  </a:cubicBezTo>
                  <a:cubicBezTo>
                    <a:pt x="3305" y="6180"/>
                    <a:pt x="3544" y="6149"/>
                    <a:pt x="3801" y="6101"/>
                  </a:cubicBezTo>
                  <a:cubicBezTo>
                    <a:pt x="3894" y="6085"/>
                    <a:pt x="4002" y="6070"/>
                    <a:pt x="4095" y="6023"/>
                  </a:cubicBezTo>
                  <a:cubicBezTo>
                    <a:pt x="4328" y="5946"/>
                    <a:pt x="4561" y="5852"/>
                    <a:pt x="4747" y="5713"/>
                  </a:cubicBezTo>
                  <a:cubicBezTo>
                    <a:pt x="5119" y="5480"/>
                    <a:pt x="5398" y="5232"/>
                    <a:pt x="5646" y="4906"/>
                  </a:cubicBezTo>
                  <a:cubicBezTo>
                    <a:pt x="5739" y="4767"/>
                    <a:pt x="5863" y="4643"/>
                    <a:pt x="5926" y="4488"/>
                  </a:cubicBezTo>
                  <a:cubicBezTo>
                    <a:pt x="6019" y="4286"/>
                    <a:pt x="6127" y="4053"/>
                    <a:pt x="6189" y="3821"/>
                  </a:cubicBezTo>
                  <a:cubicBezTo>
                    <a:pt x="6344" y="3293"/>
                    <a:pt x="6329" y="2906"/>
                    <a:pt x="6236" y="2363"/>
                  </a:cubicBezTo>
                  <a:cubicBezTo>
                    <a:pt x="6205" y="2270"/>
                    <a:pt x="6189" y="2192"/>
                    <a:pt x="6158" y="2084"/>
                  </a:cubicBezTo>
                  <a:cubicBezTo>
                    <a:pt x="6081" y="1882"/>
                    <a:pt x="5972" y="1618"/>
                    <a:pt x="5848" y="1432"/>
                  </a:cubicBezTo>
                  <a:cubicBezTo>
                    <a:pt x="5569" y="998"/>
                    <a:pt x="5259" y="688"/>
                    <a:pt x="4840" y="424"/>
                  </a:cubicBezTo>
                  <a:cubicBezTo>
                    <a:pt x="4483" y="191"/>
                    <a:pt x="4095" y="98"/>
                    <a:pt x="3692" y="36"/>
                  </a:cubicBezTo>
                  <a:cubicBezTo>
                    <a:pt x="3542" y="13"/>
                    <a:pt x="3390" y="1"/>
                    <a:pt x="3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9"/>
            <p:cNvSpPr/>
            <p:nvPr/>
          </p:nvSpPr>
          <p:spPr>
            <a:xfrm>
              <a:off x="3447250" y="2361050"/>
              <a:ext cx="359075" cy="282250"/>
            </a:xfrm>
            <a:custGeom>
              <a:avLst/>
              <a:gdLst/>
              <a:ahLst/>
              <a:cxnLst/>
              <a:rect l="l" t="t" r="r" b="b"/>
              <a:pathLst>
                <a:path w="14363" h="11290" extrusionOk="0">
                  <a:moveTo>
                    <a:pt x="6958" y="1"/>
                  </a:moveTo>
                  <a:cubicBezTo>
                    <a:pt x="5439" y="1"/>
                    <a:pt x="3927" y="467"/>
                    <a:pt x="2699" y="1409"/>
                  </a:cubicBezTo>
                  <a:cubicBezTo>
                    <a:pt x="1939" y="1999"/>
                    <a:pt x="1319" y="2604"/>
                    <a:pt x="776" y="3379"/>
                  </a:cubicBezTo>
                  <a:cubicBezTo>
                    <a:pt x="528" y="3720"/>
                    <a:pt x="326" y="4186"/>
                    <a:pt x="202" y="4589"/>
                  </a:cubicBezTo>
                  <a:cubicBezTo>
                    <a:pt x="140" y="4744"/>
                    <a:pt x="125" y="4930"/>
                    <a:pt x="78" y="5085"/>
                  </a:cubicBezTo>
                  <a:cubicBezTo>
                    <a:pt x="1" y="5519"/>
                    <a:pt x="47" y="5830"/>
                    <a:pt x="125" y="6279"/>
                  </a:cubicBezTo>
                  <a:cubicBezTo>
                    <a:pt x="202" y="6760"/>
                    <a:pt x="683" y="7179"/>
                    <a:pt x="1149" y="7303"/>
                  </a:cubicBezTo>
                  <a:cubicBezTo>
                    <a:pt x="1272" y="7338"/>
                    <a:pt x="1398" y="7354"/>
                    <a:pt x="1523" y="7354"/>
                  </a:cubicBezTo>
                  <a:cubicBezTo>
                    <a:pt x="1904" y="7354"/>
                    <a:pt x="2280" y="7203"/>
                    <a:pt x="2560" y="6946"/>
                  </a:cubicBezTo>
                  <a:cubicBezTo>
                    <a:pt x="2855" y="6667"/>
                    <a:pt x="3072" y="6341"/>
                    <a:pt x="3320" y="6031"/>
                  </a:cubicBezTo>
                  <a:lnTo>
                    <a:pt x="3320" y="6031"/>
                  </a:lnTo>
                  <a:cubicBezTo>
                    <a:pt x="3227" y="6140"/>
                    <a:pt x="3149" y="6264"/>
                    <a:pt x="3041" y="6372"/>
                  </a:cubicBezTo>
                  <a:cubicBezTo>
                    <a:pt x="3179" y="6207"/>
                    <a:pt x="3306" y="6030"/>
                    <a:pt x="3435" y="5852"/>
                  </a:cubicBezTo>
                  <a:lnTo>
                    <a:pt x="3435" y="5852"/>
                  </a:lnTo>
                  <a:cubicBezTo>
                    <a:pt x="3558" y="5700"/>
                    <a:pt x="3694" y="5547"/>
                    <a:pt x="3801" y="5364"/>
                  </a:cubicBezTo>
                  <a:cubicBezTo>
                    <a:pt x="4049" y="5039"/>
                    <a:pt x="4343" y="4744"/>
                    <a:pt x="4654" y="4496"/>
                  </a:cubicBezTo>
                  <a:cubicBezTo>
                    <a:pt x="4948" y="4279"/>
                    <a:pt x="5259" y="4108"/>
                    <a:pt x="5569" y="3953"/>
                  </a:cubicBezTo>
                  <a:cubicBezTo>
                    <a:pt x="5863" y="3829"/>
                    <a:pt x="6174" y="3767"/>
                    <a:pt x="6499" y="3705"/>
                  </a:cubicBezTo>
                  <a:cubicBezTo>
                    <a:pt x="6654" y="3689"/>
                    <a:pt x="6809" y="3682"/>
                    <a:pt x="6965" y="3682"/>
                  </a:cubicBezTo>
                  <a:cubicBezTo>
                    <a:pt x="7120" y="3682"/>
                    <a:pt x="7275" y="3689"/>
                    <a:pt x="7430" y="3705"/>
                  </a:cubicBezTo>
                  <a:cubicBezTo>
                    <a:pt x="7756" y="3767"/>
                    <a:pt x="8081" y="3860"/>
                    <a:pt x="8422" y="3968"/>
                  </a:cubicBezTo>
                  <a:cubicBezTo>
                    <a:pt x="8702" y="4108"/>
                    <a:pt x="8996" y="4279"/>
                    <a:pt x="9276" y="4480"/>
                  </a:cubicBezTo>
                  <a:cubicBezTo>
                    <a:pt x="9477" y="4666"/>
                    <a:pt x="9694" y="4868"/>
                    <a:pt x="9896" y="5101"/>
                  </a:cubicBezTo>
                  <a:cubicBezTo>
                    <a:pt x="10051" y="5333"/>
                    <a:pt x="10175" y="5566"/>
                    <a:pt x="10299" y="5799"/>
                  </a:cubicBezTo>
                  <a:cubicBezTo>
                    <a:pt x="10454" y="6202"/>
                    <a:pt x="10563" y="6636"/>
                    <a:pt x="10625" y="7070"/>
                  </a:cubicBezTo>
                  <a:cubicBezTo>
                    <a:pt x="10702" y="7877"/>
                    <a:pt x="10687" y="8668"/>
                    <a:pt x="10609" y="9443"/>
                  </a:cubicBezTo>
                  <a:cubicBezTo>
                    <a:pt x="10563" y="9893"/>
                    <a:pt x="10842" y="10436"/>
                    <a:pt x="11152" y="10746"/>
                  </a:cubicBezTo>
                  <a:cubicBezTo>
                    <a:pt x="11453" y="11047"/>
                    <a:pt x="11959" y="11290"/>
                    <a:pt x="12413" y="11290"/>
                  </a:cubicBezTo>
                  <a:cubicBezTo>
                    <a:pt x="12427" y="11290"/>
                    <a:pt x="12441" y="11289"/>
                    <a:pt x="12455" y="11289"/>
                  </a:cubicBezTo>
                  <a:cubicBezTo>
                    <a:pt x="12936" y="11258"/>
                    <a:pt x="13417" y="11103"/>
                    <a:pt x="13742" y="10746"/>
                  </a:cubicBezTo>
                  <a:cubicBezTo>
                    <a:pt x="14099" y="10358"/>
                    <a:pt x="14239" y="9940"/>
                    <a:pt x="14285" y="9443"/>
                  </a:cubicBezTo>
                  <a:cubicBezTo>
                    <a:pt x="14332" y="8699"/>
                    <a:pt x="14363" y="7985"/>
                    <a:pt x="14316" y="7287"/>
                  </a:cubicBezTo>
                  <a:cubicBezTo>
                    <a:pt x="14254" y="6481"/>
                    <a:pt x="14130" y="5628"/>
                    <a:pt x="13851" y="4852"/>
                  </a:cubicBezTo>
                  <a:cubicBezTo>
                    <a:pt x="13510" y="3968"/>
                    <a:pt x="13106" y="3239"/>
                    <a:pt x="12502" y="2526"/>
                  </a:cubicBezTo>
                  <a:cubicBezTo>
                    <a:pt x="12067" y="1983"/>
                    <a:pt x="11478" y="1518"/>
                    <a:pt x="10904" y="1146"/>
                  </a:cubicBezTo>
                  <a:cubicBezTo>
                    <a:pt x="9723" y="385"/>
                    <a:pt x="8338"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9"/>
            <p:cNvSpPr/>
            <p:nvPr/>
          </p:nvSpPr>
          <p:spPr>
            <a:xfrm>
              <a:off x="3668650" y="2013750"/>
              <a:ext cx="187300" cy="397350"/>
            </a:xfrm>
            <a:custGeom>
              <a:avLst/>
              <a:gdLst/>
              <a:ahLst/>
              <a:cxnLst/>
              <a:rect l="l" t="t" r="r" b="b"/>
              <a:pathLst>
                <a:path w="7492" h="15894" extrusionOk="0">
                  <a:moveTo>
                    <a:pt x="2955" y="1"/>
                  </a:moveTo>
                  <a:cubicBezTo>
                    <a:pt x="2539" y="1"/>
                    <a:pt x="2038" y="283"/>
                    <a:pt x="1769" y="552"/>
                  </a:cubicBezTo>
                  <a:cubicBezTo>
                    <a:pt x="1459" y="862"/>
                    <a:pt x="1211" y="1389"/>
                    <a:pt x="1226" y="1855"/>
                  </a:cubicBezTo>
                  <a:cubicBezTo>
                    <a:pt x="1242" y="2335"/>
                    <a:pt x="1397" y="2816"/>
                    <a:pt x="1769" y="3157"/>
                  </a:cubicBezTo>
                  <a:lnTo>
                    <a:pt x="2141" y="3437"/>
                  </a:lnTo>
                  <a:cubicBezTo>
                    <a:pt x="2374" y="3576"/>
                    <a:pt x="2622" y="3654"/>
                    <a:pt x="2870" y="3669"/>
                  </a:cubicBezTo>
                  <a:cubicBezTo>
                    <a:pt x="2948" y="3700"/>
                    <a:pt x="3010" y="3716"/>
                    <a:pt x="3087" y="3731"/>
                  </a:cubicBezTo>
                  <a:cubicBezTo>
                    <a:pt x="3165" y="3778"/>
                    <a:pt x="3258" y="3824"/>
                    <a:pt x="3335" y="3886"/>
                  </a:cubicBezTo>
                  <a:lnTo>
                    <a:pt x="3537" y="4088"/>
                  </a:lnTo>
                  <a:cubicBezTo>
                    <a:pt x="3568" y="4134"/>
                    <a:pt x="3614" y="4212"/>
                    <a:pt x="3646" y="4290"/>
                  </a:cubicBezTo>
                  <a:cubicBezTo>
                    <a:pt x="3661" y="4367"/>
                    <a:pt x="3692" y="4429"/>
                    <a:pt x="3708" y="4507"/>
                  </a:cubicBezTo>
                  <a:lnTo>
                    <a:pt x="3708" y="4739"/>
                  </a:lnTo>
                  <a:cubicBezTo>
                    <a:pt x="3692" y="4832"/>
                    <a:pt x="3661" y="4941"/>
                    <a:pt x="3630" y="5034"/>
                  </a:cubicBezTo>
                  <a:cubicBezTo>
                    <a:pt x="3583" y="5112"/>
                    <a:pt x="3552" y="5174"/>
                    <a:pt x="3506" y="5251"/>
                  </a:cubicBezTo>
                  <a:cubicBezTo>
                    <a:pt x="3459" y="5329"/>
                    <a:pt x="3382" y="5375"/>
                    <a:pt x="3320" y="5437"/>
                  </a:cubicBezTo>
                  <a:cubicBezTo>
                    <a:pt x="2653" y="5887"/>
                    <a:pt x="1939" y="6197"/>
                    <a:pt x="1366" y="6756"/>
                  </a:cubicBezTo>
                  <a:cubicBezTo>
                    <a:pt x="1055" y="7066"/>
                    <a:pt x="761" y="7454"/>
                    <a:pt x="559" y="7857"/>
                  </a:cubicBezTo>
                  <a:cubicBezTo>
                    <a:pt x="311" y="8446"/>
                    <a:pt x="171" y="8927"/>
                    <a:pt x="94" y="9563"/>
                  </a:cubicBezTo>
                  <a:cubicBezTo>
                    <a:pt x="1" y="10447"/>
                    <a:pt x="202" y="11331"/>
                    <a:pt x="528" y="12106"/>
                  </a:cubicBezTo>
                  <a:cubicBezTo>
                    <a:pt x="900" y="12959"/>
                    <a:pt x="1412" y="13719"/>
                    <a:pt x="2095" y="14355"/>
                  </a:cubicBezTo>
                  <a:cubicBezTo>
                    <a:pt x="2498" y="14743"/>
                    <a:pt x="2948" y="15069"/>
                    <a:pt x="3397" y="15425"/>
                  </a:cubicBezTo>
                  <a:cubicBezTo>
                    <a:pt x="3646" y="15612"/>
                    <a:pt x="3971" y="15751"/>
                    <a:pt x="4266" y="15829"/>
                  </a:cubicBezTo>
                  <a:cubicBezTo>
                    <a:pt x="4423" y="15872"/>
                    <a:pt x="4586" y="15894"/>
                    <a:pt x="4749" y="15894"/>
                  </a:cubicBezTo>
                  <a:cubicBezTo>
                    <a:pt x="5454" y="15894"/>
                    <a:pt x="6155" y="15495"/>
                    <a:pt x="6344" y="14790"/>
                  </a:cubicBezTo>
                  <a:cubicBezTo>
                    <a:pt x="6437" y="14448"/>
                    <a:pt x="6437" y="14092"/>
                    <a:pt x="6329" y="13781"/>
                  </a:cubicBezTo>
                  <a:cubicBezTo>
                    <a:pt x="6189" y="13409"/>
                    <a:pt x="5987" y="13161"/>
                    <a:pt x="5755" y="12851"/>
                  </a:cubicBezTo>
                  <a:cubicBezTo>
                    <a:pt x="5600" y="12649"/>
                    <a:pt x="5398" y="12494"/>
                    <a:pt x="5196" y="12339"/>
                  </a:cubicBezTo>
                  <a:cubicBezTo>
                    <a:pt x="4871" y="12044"/>
                    <a:pt x="4576" y="11734"/>
                    <a:pt x="4312" y="11408"/>
                  </a:cubicBezTo>
                  <a:cubicBezTo>
                    <a:pt x="4157" y="11191"/>
                    <a:pt x="4002" y="10959"/>
                    <a:pt x="3878" y="10711"/>
                  </a:cubicBezTo>
                  <a:cubicBezTo>
                    <a:pt x="3816" y="10555"/>
                    <a:pt x="3785" y="10400"/>
                    <a:pt x="3739" y="10230"/>
                  </a:cubicBezTo>
                  <a:cubicBezTo>
                    <a:pt x="3785" y="10059"/>
                    <a:pt x="3785" y="9920"/>
                    <a:pt x="3801" y="9780"/>
                  </a:cubicBezTo>
                  <a:cubicBezTo>
                    <a:pt x="3832" y="9702"/>
                    <a:pt x="3847" y="9609"/>
                    <a:pt x="3863" y="9532"/>
                  </a:cubicBezTo>
                  <a:cubicBezTo>
                    <a:pt x="3878" y="9485"/>
                    <a:pt x="3925" y="9439"/>
                    <a:pt x="3940" y="9392"/>
                  </a:cubicBezTo>
                  <a:lnTo>
                    <a:pt x="4080" y="9253"/>
                  </a:lnTo>
                  <a:lnTo>
                    <a:pt x="4654" y="8911"/>
                  </a:lnTo>
                  <a:cubicBezTo>
                    <a:pt x="5072" y="8679"/>
                    <a:pt x="5414" y="8446"/>
                    <a:pt x="5786" y="8151"/>
                  </a:cubicBezTo>
                  <a:cubicBezTo>
                    <a:pt x="6453" y="7609"/>
                    <a:pt x="6918" y="6833"/>
                    <a:pt x="7197" y="6042"/>
                  </a:cubicBezTo>
                  <a:cubicBezTo>
                    <a:pt x="7492" y="5220"/>
                    <a:pt x="7492" y="4290"/>
                    <a:pt x="7275" y="3468"/>
                  </a:cubicBezTo>
                  <a:cubicBezTo>
                    <a:pt x="7073" y="2646"/>
                    <a:pt x="6577" y="1839"/>
                    <a:pt x="5956" y="1265"/>
                  </a:cubicBezTo>
                  <a:cubicBezTo>
                    <a:pt x="5631" y="955"/>
                    <a:pt x="5243" y="691"/>
                    <a:pt x="4824" y="490"/>
                  </a:cubicBezTo>
                  <a:cubicBezTo>
                    <a:pt x="4576" y="381"/>
                    <a:pt x="4297" y="242"/>
                    <a:pt x="4018" y="164"/>
                  </a:cubicBezTo>
                  <a:cubicBezTo>
                    <a:pt x="3708" y="71"/>
                    <a:pt x="3397" y="55"/>
                    <a:pt x="3072" y="9"/>
                  </a:cubicBezTo>
                  <a:cubicBezTo>
                    <a:pt x="3034" y="3"/>
                    <a:pt x="2995" y="1"/>
                    <a:pt x="2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9"/>
            <p:cNvSpPr/>
            <p:nvPr/>
          </p:nvSpPr>
          <p:spPr>
            <a:xfrm>
              <a:off x="3540325" y="2077700"/>
              <a:ext cx="168675" cy="272700"/>
            </a:xfrm>
            <a:custGeom>
              <a:avLst/>
              <a:gdLst/>
              <a:ahLst/>
              <a:cxnLst/>
              <a:rect l="l" t="t" r="r" b="b"/>
              <a:pathLst>
                <a:path w="6747" h="10908" extrusionOk="0">
                  <a:moveTo>
                    <a:pt x="4607" y="0"/>
                  </a:moveTo>
                  <a:cubicBezTo>
                    <a:pt x="3941" y="0"/>
                    <a:pt x="3246" y="270"/>
                    <a:pt x="2714" y="615"/>
                  </a:cubicBezTo>
                  <a:cubicBezTo>
                    <a:pt x="2016" y="1080"/>
                    <a:pt x="1458" y="1654"/>
                    <a:pt x="993" y="2352"/>
                  </a:cubicBezTo>
                  <a:cubicBezTo>
                    <a:pt x="47" y="3825"/>
                    <a:pt x="0" y="5655"/>
                    <a:pt x="326" y="7315"/>
                  </a:cubicBezTo>
                  <a:cubicBezTo>
                    <a:pt x="527" y="8246"/>
                    <a:pt x="869" y="9145"/>
                    <a:pt x="1256" y="10014"/>
                  </a:cubicBezTo>
                  <a:cubicBezTo>
                    <a:pt x="1411" y="10386"/>
                    <a:pt x="1985" y="10774"/>
                    <a:pt x="2342" y="10851"/>
                  </a:cubicBezTo>
                  <a:cubicBezTo>
                    <a:pt x="2507" y="10888"/>
                    <a:pt x="2668" y="10908"/>
                    <a:pt x="2826" y="10908"/>
                  </a:cubicBezTo>
                  <a:cubicBezTo>
                    <a:pt x="3067" y="10908"/>
                    <a:pt x="3302" y="10861"/>
                    <a:pt x="3536" y="10758"/>
                  </a:cubicBezTo>
                  <a:cubicBezTo>
                    <a:pt x="3877" y="10603"/>
                    <a:pt x="4234" y="10339"/>
                    <a:pt x="4405" y="10014"/>
                  </a:cubicBezTo>
                  <a:cubicBezTo>
                    <a:pt x="4622" y="9610"/>
                    <a:pt x="4777" y="9052"/>
                    <a:pt x="4575" y="8618"/>
                  </a:cubicBezTo>
                  <a:cubicBezTo>
                    <a:pt x="4250" y="7827"/>
                    <a:pt x="3955" y="7005"/>
                    <a:pt x="3800" y="6152"/>
                  </a:cubicBezTo>
                  <a:cubicBezTo>
                    <a:pt x="3784" y="5811"/>
                    <a:pt x="3784" y="5454"/>
                    <a:pt x="3815" y="5113"/>
                  </a:cubicBezTo>
                  <a:cubicBezTo>
                    <a:pt x="3862" y="4911"/>
                    <a:pt x="3924" y="4740"/>
                    <a:pt x="3971" y="4554"/>
                  </a:cubicBezTo>
                  <a:cubicBezTo>
                    <a:pt x="4079" y="4353"/>
                    <a:pt x="4172" y="4182"/>
                    <a:pt x="4281" y="4011"/>
                  </a:cubicBezTo>
                  <a:cubicBezTo>
                    <a:pt x="4389" y="3887"/>
                    <a:pt x="4498" y="3794"/>
                    <a:pt x="4622" y="3670"/>
                  </a:cubicBezTo>
                  <a:cubicBezTo>
                    <a:pt x="4777" y="3577"/>
                    <a:pt x="4932" y="3484"/>
                    <a:pt x="5103" y="3407"/>
                  </a:cubicBezTo>
                  <a:cubicBezTo>
                    <a:pt x="5444" y="3251"/>
                    <a:pt x="5785" y="3081"/>
                    <a:pt x="6033" y="2802"/>
                  </a:cubicBezTo>
                  <a:cubicBezTo>
                    <a:pt x="6747" y="2026"/>
                    <a:pt x="6592" y="863"/>
                    <a:pt x="5692" y="305"/>
                  </a:cubicBezTo>
                  <a:cubicBezTo>
                    <a:pt x="5364" y="90"/>
                    <a:pt x="4990" y="0"/>
                    <a:pt x="46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9"/>
            <p:cNvSpPr/>
            <p:nvPr/>
          </p:nvSpPr>
          <p:spPr>
            <a:xfrm>
              <a:off x="3391025" y="2045375"/>
              <a:ext cx="160950" cy="154400"/>
            </a:xfrm>
            <a:custGeom>
              <a:avLst/>
              <a:gdLst/>
              <a:ahLst/>
              <a:cxnLst/>
              <a:rect l="l" t="t" r="r" b="b"/>
              <a:pathLst>
                <a:path w="6438" h="6176" extrusionOk="0">
                  <a:moveTo>
                    <a:pt x="2575" y="0"/>
                  </a:moveTo>
                  <a:cubicBezTo>
                    <a:pt x="2451" y="0"/>
                    <a:pt x="2234" y="47"/>
                    <a:pt x="2095" y="62"/>
                  </a:cubicBezTo>
                  <a:cubicBezTo>
                    <a:pt x="2079" y="62"/>
                    <a:pt x="2064" y="62"/>
                    <a:pt x="2033" y="78"/>
                  </a:cubicBezTo>
                  <a:cubicBezTo>
                    <a:pt x="1800" y="124"/>
                    <a:pt x="1598" y="233"/>
                    <a:pt x="1397" y="341"/>
                  </a:cubicBezTo>
                  <a:cubicBezTo>
                    <a:pt x="1009" y="512"/>
                    <a:pt x="621" y="962"/>
                    <a:pt x="404" y="1303"/>
                  </a:cubicBezTo>
                  <a:lnTo>
                    <a:pt x="342" y="1427"/>
                  </a:lnTo>
                  <a:cubicBezTo>
                    <a:pt x="280" y="1598"/>
                    <a:pt x="187" y="1768"/>
                    <a:pt x="140" y="1939"/>
                  </a:cubicBezTo>
                  <a:cubicBezTo>
                    <a:pt x="109" y="1985"/>
                    <a:pt x="109" y="2047"/>
                    <a:pt x="94" y="2078"/>
                  </a:cubicBezTo>
                  <a:cubicBezTo>
                    <a:pt x="63" y="2280"/>
                    <a:pt x="16" y="2482"/>
                    <a:pt x="16" y="2699"/>
                  </a:cubicBezTo>
                  <a:cubicBezTo>
                    <a:pt x="1" y="2947"/>
                    <a:pt x="63" y="3211"/>
                    <a:pt x="94" y="3443"/>
                  </a:cubicBezTo>
                  <a:cubicBezTo>
                    <a:pt x="125" y="3552"/>
                    <a:pt x="140" y="3645"/>
                    <a:pt x="172" y="3769"/>
                  </a:cubicBezTo>
                  <a:cubicBezTo>
                    <a:pt x="249" y="3986"/>
                    <a:pt x="342" y="4219"/>
                    <a:pt x="466" y="4420"/>
                  </a:cubicBezTo>
                  <a:cubicBezTo>
                    <a:pt x="575" y="4638"/>
                    <a:pt x="761" y="4855"/>
                    <a:pt x="916" y="5025"/>
                  </a:cubicBezTo>
                  <a:cubicBezTo>
                    <a:pt x="962" y="5103"/>
                    <a:pt x="1040" y="5180"/>
                    <a:pt x="1118" y="5242"/>
                  </a:cubicBezTo>
                  <a:cubicBezTo>
                    <a:pt x="1319" y="5413"/>
                    <a:pt x="1536" y="5584"/>
                    <a:pt x="1738" y="5708"/>
                  </a:cubicBezTo>
                  <a:cubicBezTo>
                    <a:pt x="2064" y="5878"/>
                    <a:pt x="2405" y="6033"/>
                    <a:pt x="2777" y="6095"/>
                  </a:cubicBezTo>
                  <a:cubicBezTo>
                    <a:pt x="2985" y="6123"/>
                    <a:pt x="3229" y="6175"/>
                    <a:pt x="3467" y="6175"/>
                  </a:cubicBezTo>
                  <a:cubicBezTo>
                    <a:pt x="3495" y="6175"/>
                    <a:pt x="3524" y="6175"/>
                    <a:pt x="3553" y="6173"/>
                  </a:cubicBezTo>
                  <a:cubicBezTo>
                    <a:pt x="3770" y="6157"/>
                    <a:pt x="3971" y="6126"/>
                    <a:pt x="4173" y="6095"/>
                  </a:cubicBezTo>
                  <a:cubicBezTo>
                    <a:pt x="4220" y="6080"/>
                    <a:pt x="4282" y="6080"/>
                    <a:pt x="4359" y="6033"/>
                  </a:cubicBezTo>
                  <a:cubicBezTo>
                    <a:pt x="4824" y="5878"/>
                    <a:pt x="5135" y="5692"/>
                    <a:pt x="5507" y="5351"/>
                  </a:cubicBezTo>
                  <a:cubicBezTo>
                    <a:pt x="5724" y="5165"/>
                    <a:pt x="5910" y="4917"/>
                    <a:pt x="6050" y="4638"/>
                  </a:cubicBezTo>
                  <a:cubicBezTo>
                    <a:pt x="6189" y="4374"/>
                    <a:pt x="6313" y="4079"/>
                    <a:pt x="6360" y="3769"/>
                  </a:cubicBezTo>
                  <a:cubicBezTo>
                    <a:pt x="6391" y="3552"/>
                    <a:pt x="6437" y="3304"/>
                    <a:pt x="6437" y="3071"/>
                  </a:cubicBezTo>
                  <a:cubicBezTo>
                    <a:pt x="6422" y="2869"/>
                    <a:pt x="6375" y="2637"/>
                    <a:pt x="6344" y="2404"/>
                  </a:cubicBezTo>
                  <a:cubicBezTo>
                    <a:pt x="6282" y="2125"/>
                    <a:pt x="6174" y="1830"/>
                    <a:pt x="6019" y="1551"/>
                  </a:cubicBezTo>
                  <a:cubicBezTo>
                    <a:pt x="5755" y="1148"/>
                    <a:pt x="5476" y="853"/>
                    <a:pt x="5088" y="605"/>
                  </a:cubicBezTo>
                  <a:cubicBezTo>
                    <a:pt x="4824" y="434"/>
                    <a:pt x="4514" y="295"/>
                    <a:pt x="4204" y="264"/>
                  </a:cubicBezTo>
                  <a:cubicBezTo>
                    <a:pt x="4000" y="226"/>
                    <a:pt x="3796" y="198"/>
                    <a:pt x="3600" y="198"/>
                  </a:cubicBezTo>
                  <a:cubicBezTo>
                    <a:pt x="3558" y="198"/>
                    <a:pt x="3516" y="199"/>
                    <a:pt x="3475" y="202"/>
                  </a:cubicBezTo>
                  <a:cubicBezTo>
                    <a:pt x="3351" y="140"/>
                    <a:pt x="3242" y="109"/>
                    <a:pt x="3103" y="78"/>
                  </a:cubicBezTo>
                  <a:cubicBezTo>
                    <a:pt x="2932" y="62"/>
                    <a:pt x="2762" y="31"/>
                    <a:pt x="2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9"/>
            <p:cNvSpPr/>
            <p:nvPr/>
          </p:nvSpPr>
          <p:spPr>
            <a:xfrm>
              <a:off x="3296425" y="2143000"/>
              <a:ext cx="233450" cy="176325"/>
            </a:xfrm>
            <a:custGeom>
              <a:avLst/>
              <a:gdLst/>
              <a:ahLst/>
              <a:cxnLst/>
              <a:rect l="l" t="t" r="r" b="b"/>
              <a:pathLst>
                <a:path w="9338" h="7053" extrusionOk="0">
                  <a:moveTo>
                    <a:pt x="1602" y="1"/>
                  </a:moveTo>
                  <a:cubicBezTo>
                    <a:pt x="1383" y="1"/>
                    <a:pt x="1180" y="61"/>
                    <a:pt x="962" y="159"/>
                  </a:cubicBezTo>
                  <a:cubicBezTo>
                    <a:pt x="342" y="422"/>
                    <a:pt x="63" y="1415"/>
                    <a:pt x="32" y="2035"/>
                  </a:cubicBezTo>
                  <a:cubicBezTo>
                    <a:pt x="1" y="2671"/>
                    <a:pt x="187" y="3292"/>
                    <a:pt x="450" y="3850"/>
                  </a:cubicBezTo>
                  <a:cubicBezTo>
                    <a:pt x="885" y="4750"/>
                    <a:pt x="1583" y="5478"/>
                    <a:pt x="2389" y="6052"/>
                  </a:cubicBezTo>
                  <a:cubicBezTo>
                    <a:pt x="3242" y="6673"/>
                    <a:pt x="4250" y="6936"/>
                    <a:pt x="5274" y="7029"/>
                  </a:cubicBezTo>
                  <a:cubicBezTo>
                    <a:pt x="5431" y="7045"/>
                    <a:pt x="5588" y="7053"/>
                    <a:pt x="5744" y="7053"/>
                  </a:cubicBezTo>
                  <a:cubicBezTo>
                    <a:pt x="6652" y="7053"/>
                    <a:pt x="7540" y="6797"/>
                    <a:pt x="8360" y="6440"/>
                  </a:cubicBezTo>
                  <a:cubicBezTo>
                    <a:pt x="8748" y="6254"/>
                    <a:pt x="9105" y="5742"/>
                    <a:pt x="9213" y="5323"/>
                  </a:cubicBezTo>
                  <a:cubicBezTo>
                    <a:pt x="9337" y="4889"/>
                    <a:pt x="9275" y="4284"/>
                    <a:pt x="9027" y="3896"/>
                  </a:cubicBezTo>
                  <a:cubicBezTo>
                    <a:pt x="8763" y="3509"/>
                    <a:pt x="8407" y="3152"/>
                    <a:pt x="7910" y="3043"/>
                  </a:cubicBezTo>
                  <a:cubicBezTo>
                    <a:pt x="7755" y="3028"/>
                    <a:pt x="7585" y="2997"/>
                    <a:pt x="7430" y="2981"/>
                  </a:cubicBezTo>
                  <a:cubicBezTo>
                    <a:pt x="7135" y="2981"/>
                    <a:pt x="6856" y="3059"/>
                    <a:pt x="6592" y="3199"/>
                  </a:cubicBezTo>
                  <a:cubicBezTo>
                    <a:pt x="6406" y="3261"/>
                    <a:pt x="6204" y="3307"/>
                    <a:pt x="6018" y="3354"/>
                  </a:cubicBezTo>
                  <a:cubicBezTo>
                    <a:pt x="5910" y="3361"/>
                    <a:pt x="5801" y="3365"/>
                    <a:pt x="5695" y="3365"/>
                  </a:cubicBezTo>
                  <a:cubicBezTo>
                    <a:pt x="5588" y="3365"/>
                    <a:pt x="5483" y="3361"/>
                    <a:pt x="5382" y="3354"/>
                  </a:cubicBezTo>
                  <a:cubicBezTo>
                    <a:pt x="5150" y="3307"/>
                    <a:pt x="4933" y="3261"/>
                    <a:pt x="4715" y="3183"/>
                  </a:cubicBezTo>
                  <a:cubicBezTo>
                    <a:pt x="4560" y="3106"/>
                    <a:pt x="4405" y="2997"/>
                    <a:pt x="4250" y="2904"/>
                  </a:cubicBezTo>
                  <a:cubicBezTo>
                    <a:pt x="4111" y="2795"/>
                    <a:pt x="3987" y="2656"/>
                    <a:pt x="3862" y="2516"/>
                  </a:cubicBezTo>
                  <a:cubicBezTo>
                    <a:pt x="3614" y="2175"/>
                    <a:pt x="3413" y="1787"/>
                    <a:pt x="3211" y="1399"/>
                  </a:cubicBezTo>
                  <a:cubicBezTo>
                    <a:pt x="3087" y="1182"/>
                    <a:pt x="2947" y="1012"/>
                    <a:pt x="2823" y="810"/>
                  </a:cubicBezTo>
                  <a:cubicBezTo>
                    <a:pt x="2746" y="702"/>
                    <a:pt x="2637" y="562"/>
                    <a:pt x="2544" y="469"/>
                  </a:cubicBezTo>
                  <a:lnTo>
                    <a:pt x="2529" y="438"/>
                  </a:lnTo>
                  <a:cubicBezTo>
                    <a:pt x="2513" y="422"/>
                    <a:pt x="2482" y="391"/>
                    <a:pt x="2467" y="360"/>
                  </a:cubicBezTo>
                  <a:cubicBezTo>
                    <a:pt x="2327" y="205"/>
                    <a:pt x="2079" y="81"/>
                    <a:pt x="1893" y="35"/>
                  </a:cubicBezTo>
                  <a:cubicBezTo>
                    <a:pt x="1791" y="12"/>
                    <a:pt x="1695"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9"/>
            <p:cNvSpPr/>
            <p:nvPr/>
          </p:nvSpPr>
          <p:spPr>
            <a:xfrm>
              <a:off x="3334825" y="2321650"/>
              <a:ext cx="156275" cy="224025"/>
            </a:xfrm>
            <a:custGeom>
              <a:avLst/>
              <a:gdLst/>
              <a:ahLst/>
              <a:cxnLst/>
              <a:rect l="l" t="t" r="r" b="b"/>
              <a:pathLst>
                <a:path w="6251" h="8961" extrusionOk="0">
                  <a:moveTo>
                    <a:pt x="4901" y="3373"/>
                  </a:moveTo>
                  <a:cubicBezTo>
                    <a:pt x="4829" y="3431"/>
                    <a:pt x="4759" y="3489"/>
                    <a:pt x="4691" y="3548"/>
                  </a:cubicBezTo>
                  <a:lnTo>
                    <a:pt x="4691" y="3548"/>
                  </a:lnTo>
                  <a:cubicBezTo>
                    <a:pt x="4764" y="3491"/>
                    <a:pt x="4836" y="3429"/>
                    <a:pt x="4901" y="3373"/>
                  </a:cubicBezTo>
                  <a:close/>
                  <a:moveTo>
                    <a:pt x="4393" y="1"/>
                  </a:moveTo>
                  <a:cubicBezTo>
                    <a:pt x="3482" y="1"/>
                    <a:pt x="2659" y="584"/>
                    <a:pt x="2001" y="1140"/>
                  </a:cubicBezTo>
                  <a:cubicBezTo>
                    <a:pt x="1473" y="1589"/>
                    <a:pt x="1008" y="2179"/>
                    <a:pt x="698" y="2799"/>
                  </a:cubicBezTo>
                  <a:cubicBezTo>
                    <a:pt x="295" y="3637"/>
                    <a:pt x="62" y="4459"/>
                    <a:pt x="16" y="5389"/>
                  </a:cubicBezTo>
                  <a:cubicBezTo>
                    <a:pt x="0" y="5839"/>
                    <a:pt x="62" y="6289"/>
                    <a:pt x="124" y="6723"/>
                  </a:cubicBezTo>
                  <a:cubicBezTo>
                    <a:pt x="171" y="7157"/>
                    <a:pt x="295" y="7700"/>
                    <a:pt x="543" y="8072"/>
                  </a:cubicBezTo>
                  <a:cubicBezTo>
                    <a:pt x="775" y="8398"/>
                    <a:pt x="1024" y="8646"/>
                    <a:pt x="1411" y="8801"/>
                  </a:cubicBezTo>
                  <a:cubicBezTo>
                    <a:pt x="1647" y="8900"/>
                    <a:pt x="1907" y="8961"/>
                    <a:pt x="2165" y="8961"/>
                  </a:cubicBezTo>
                  <a:cubicBezTo>
                    <a:pt x="2315" y="8961"/>
                    <a:pt x="2463" y="8940"/>
                    <a:pt x="2606" y="8895"/>
                  </a:cubicBezTo>
                  <a:cubicBezTo>
                    <a:pt x="2885" y="8801"/>
                    <a:pt x="3164" y="8646"/>
                    <a:pt x="3397" y="8429"/>
                  </a:cubicBezTo>
                  <a:cubicBezTo>
                    <a:pt x="3707" y="8150"/>
                    <a:pt x="3955" y="7576"/>
                    <a:pt x="3924" y="7157"/>
                  </a:cubicBezTo>
                  <a:cubicBezTo>
                    <a:pt x="3893" y="6754"/>
                    <a:pt x="3769" y="6366"/>
                    <a:pt x="3691" y="5948"/>
                  </a:cubicBezTo>
                  <a:cubicBezTo>
                    <a:pt x="3660" y="5715"/>
                    <a:pt x="3660" y="5513"/>
                    <a:pt x="3691" y="5281"/>
                  </a:cubicBezTo>
                  <a:cubicBezTo>
                    <a:pt x="3722" y="5064"/>
                    <a:pt x="3784" y="4847"/>
                    <a:pt x="3862" y="4629"/>
                  </a:cubicBezTo>
                  <a:cubicBezTo>
                    <a:pt x="3955" y="4428"/>
                    <a:pt x="4095" y="4211"/>
                    <a:pt x="4234" y="4009"/>
                  </a:cubicBezTo>
                  <a:cubicBezTo>
                    <a:pt x="4367" y="3843"/>
                    <a:pt x="4523" y="3694"/>
                    <a:pt x="4691" y="3548"/>
                  </a:cubicBezTo>
                  <a:lnTo>
                    <a:pt x="4691" y="3548"/>
                  </a:lnTo>
                  <a:cubicBezTo>
                    <a:pt x="4643" y="3586"/>
                    <a:pt x="4594" y="3622"/>
                    <a:pt x="4544" y="3652"/>
                  </a:cubicBezTo>
                  <a:cubicBezTo>
                    <a:pt x="4777" y="3466"/>
                    <a:pt x="5010" y="3280"/>
                    <a:pt x="5242" y="3109"/>
                  </a:cubicBezTo>
                  <a:cubicBezTo>
                    <a:pt x="5351" y="3032"/>
                    <a:pt x="5475" y="2954"/>
                    <a:pt x="5568" y="2846"/>
                  </a:cubicBezTo>
                  <a:cubicBezTo>
                    <a:pt x="5599" y="2815"/>
                    <a:pt x="5630" y="2768"/>
                    <a:pt x="5661" y="2753"/>
                  </a:cubicBezTo>
                  <a:lnTo>
                    <a:pt x="5661" y="2753"/>
                  </a:lnTo>
                  <a:cubicBezTo>
                    <a:pt x="5661" y="2768"/>
                    <a:pt x="5646" y="2768"/>
                    <a:pt x="5646" y="2799"/>
                  </a:cubicBezTo>
                  <a:cubicBezTo>
                    <a:pt x="5661" y="2768"/>
                    <a:pt x="5661" y="2753"/>
                    <a:pt x="5677" y="2737"/>
                  </a:cubicBezTo>
                  <a:lnTo>
                    <a:pt x="5708" y="2722"/>
                  </a:lnTo>
                  <a:cubicBezTo>
                    <a:pt x="5754" y="2644"/>
                    <a:pt x="5832" y="2536"/>
                    <a:pt x="5894" y="2458"/>
                  </a:cubicBezTo>
                  <a:lnTo>
                    <a:pt x="5894" y="2458"/>
                  </a:lnTo>
                  <a:lnTo>
                    <a:pt x="5832" y="2520"/>
                  </a:lnTo>
                  <a:cubicBezTo>
                    <a:pt x="6142" y="2055"/>
                    <a:pt x="6250" y="1527"/>
                    <a:pt x="6018" y="1000"/>
                  </a:cubicBezTo>
                  <a:cubicBezTo>
                    <a:pt x="5754" y="395"/>
                    <a:pt x="5196" y="70"/>
                    <a:pt x="4560" y="8"/>
                  </a:cubicBezTo>
                  <a:cubicBezTo>
                    <a:pt x="4504" y="3"/>
                    <a:pt x="4448" y="1"/>
                    <a:pt x="4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9"/>
            <p:cNvSpPr/>
            <p:nvPr/>
          </p:nvSpPr>
          <p:spPr>
            <a:xfrm>
              <a:off x="2248750" y="3362450"/>
              <a:ext cx="412975" cy="353350"/>
            </a:xfrm>
            <a:custGeom>
              <a:avLst/>
              <a:gdLst/>
              <a:ahLst/>
              <a:cxnLst/>
              <a:rect l="l" t="t" r="r" b="b"/>
              <a:pathLst>
                <a:path w="16519" h="14134" extrusionOk="0">
                  <a:moveTo>
                    <a:pt x="1942" y="1"/>
                  </a:moveTo>
                  <a:cubicBezTo>
                    <a:pt x="1915" y="1"/>
                    <a:pt x="1888" y="1"/>
                    <a:pt x="1862" y="3"/>
                  </a:cubicBezTo>
                  <a:cubicBezTo>
                    <a:pt x="838" y="34"/>
                    <a:pt x="78" y="794"/>
                    <a:pt x="32" y="1818"/>
                  </a:cubicBezTo>
                  <a:cubicBezTo>
                    <a:pt x="1" y="2717"/>
                    <a:pt x="63" y="3601"/>
                    <a:pt x="140" y="4501"/>
                  </a:cubicBezTo>
                  <a:cubicBezTo>
                    <a:pt x="218" y="5509"/>
                    <a:pt x="342" y="6533"/>
                    <a:pt x="621" y="7525"/>
                  </a:cubicBezTo>
                  <a:cubicBezTo>
                    <a:pt x="1071" y="9200"/>
                    <a:pt x="1924" y="10860"/>
                    <a:pt x="3180" y="12070"/>
                  </a:cubicBezTo>
                  <a:cubicBezTo>
                    <a:pt x="4429" y="13289"/>
                    <a:pt x="6128" y="14133"/>
                    <a:pt x="7893" y="14133"/>
                  </a:cubicBezTo>
                  <a:cubicBezTo>
                    <a:pt x="7925" y="14133"/>
                    <a:pt x="7956" y="14133"/>
                    <a:pt x="7988" y="14132"/>
                  </a:cubicBezTo>
                  <a:cubicBezTo>
                    <a:pt x="8934" y="14117"/>
                    <a:pt x="9787" y="13853"/>
                    <a:pt x="10640" y="13466"/>
                  </a:cubicBezTo>
                  <a:cubicBezTo>
                    <a:pt x="11307" y="13155"/>
                    <a:pt x="11959" y="12675"/>
                    <a:pt x="12424" y="12116"/>
                  </a:cubicBezTo>
                  <a:cubicBezTo>
                    <a:pt x="12858" y="11589"/>
                    <a:pt x="13122" y="11124"/>
                    <a:pt x="13370" y="10503"/>
                  </a:cubicBezTo>
                  <a:cubicBezTo>
                    <a:pt x="13572" y="10022"/>
                    <a:pt x="13649" y="9480"/>
                    <a:pt x="13680" y="8952"/>
                  </a:cubicBezTo>
                  <a:cubicBezTo>
                    <a:pt x="13742" y="7882"/>
                    <a:pt x="13432" y="6858"/>
                    <a:pt x="13261" y="5835"/>
                  </a:cubicBezTo>
                  <a:cubicBezTo>
                    <a:pt x="13246" y="5556"/>
                    <a:pt x="13215" y="5292"/>
                    <a:pt x="13246" y="5013"/>
                  </a:cubicBezTo>
                  <a:cubicBezTo>
                    <a:pt x="13261" y="4920"/>
                    <a:pt x="13277" y="4842"/>
                    <a:pt x="13323" y="4749"/>
                  </a:cubicBezTo>
                  <a:cubicBezTo>
                    <a:pt x="13339" y="4734"/>
                    <a:pt x="13354" y="4687"/>
                    <a:pt x="13354" y="4672"/>
                  </a:cubicBezTo>
                  <a:lnTo>
                    <a:pt x="13416" y="4610"/>
                  </a:lnTo>
                  <a:cubicBezTo>
                    <a:pt x="13447" y="4594"/>
                    <a:pt x="13478" y="4579"/>
                    <a:pt x="13510" y="4548"/>
                  </a:cubicBezTo>
                  <a:cubicBezTo>
                    <a:pt x="13603" y="4532"/>
                    <a:pt x="13680" y="4501"/>
                    <a:pt x="13773" y="4470"/>
                  </a:cubicBezTo>
                  <a:cubicBezTo>
                    <a:pt x="13975" y="4454"/>
                    <a:pt x="14192" y="4439"/>
                    <a:pt x="14378" y="4392"/>
                  </a:cubicBezTo>
                  <a:cubicBezTo>
                    <a:pt x="14456" y="4377"/>
                    <a:pt x="14533" y="4361"/>
                    <a:pt x="14642" y="4346"/>
                  </a:cubicBezTo>
                  <a:cubicBezTo>
                    <a:pt x="14766" y="4315"/>
                    <a:pt x="14905" y="4299"/>
                    <a:pt x="15045" y="4237"/>
                  </a:cubicBezTo>
                  <a:cubicBezTo>
                    <a:pt x="15619" y="4222"/>
                    <a:pt x="16239" y="3819"/>
                    <a:pt x="16379" y="3214"/>
                  </a:cubicBezTo>
                  <a:cubicBezTo>
                    <a:pt x="16518" y="2609"/>
                    <a:pt x="16301" y="1942"/>
                    <a:pt x="15743" y="1632"/>
                  </a:cubicBezTo>
                  <a:cubicBezTo>
                    <a:pt x="15665" y="1585"/>
                    <a:pt x="15588" y="1554"/>
                    <a:pt x="15526" y="1492"/>
                  </a:cubicBezTo>
                  <a:cubicBezTo>
                    <a:pt x="15060" y="1120"/>
                    <a:pt x="14285" y="903"/>
                    <a:pt x="13727" y="903"/>
                  </a:cubicBezTo>
                  <a:cubicBezTo>
                    <a:pt x="13277" y="903"/>
                    <a:pt x="12812" y="965"/>
                    <a:pt x="12393" y="1104"/>
                  </a:cubicBezTo>
                  <a:cubicBezTo>
                    <a:pt x="11416" y="1415"/>
                    <a:pt x="10501" y="2097"/>
                    <a:pt x="10082" y="3028"/>
                  </a:cubicBezTo>
                  <a:cubicBezTo>
                    <a:pt x="9694" y="3865"/>
                    <a:pt x="9524" y="4765"/>
                    <a:pt x="9570" y="5711"/>
                  </a:cubicBezTo>
                  <a:cubicBezTo>
                    <a:pt x="9632" y="6564"/>
                    <a:pt x="9849" y="7386"/>
                    <a:pt x="9989" y="8239"/>
                  </a:cubicBezTo>
                  <a:cubicBezTo>
                    <a:pt x="10004" y="8487"/>
                    <a:pt x="10020" y="8735"/>
                    <a:pt x="10004" y="9014"/>
                  </a:cubicBezTo>
                  <a:cubicBezTo>
                    <a:pt x="9989" y="9107"/>
                    <a:pt x="9942" y="9231"/>
                    <a:pt x="9927" y="9325"/>
                  </a:cubicBezTo>
                  <a:cubicBezTo>
                    <a:pt x="9865" y="9418"/>
                    <a:pt x="9803" y="9542"/>
                    <a:pt x="9756" y="9635"/>
                  </a:cubicBezTo>
                  <a:cubicBezTo>
                    <a:pt x="9648" y="9743"/>
                    <a:pt x="9539" y="9867"/>
                    <a:pt x="9415" y="9960"/>
                  </a:cubicBezTo>
                  <a:cubicBezTo>
                    <a:pt x="9244" y="10084"/>
                    <a:pt x="9074" y="10193"/>
                    <a:pt x="8872" y="10271"/>
                  </a:cubicBezTo>
                  <a:cubicBezTo>
                    <a:pt x="8639" y="10348"/>
                    <a:pt x="8438" y="10410"/>
                    <a:pt x="8205" y="10472"/>
                  </a:cubicBezTo>
                  <a:cubicBezTo>
                    <a:pt x="8104" y="10480"/>
                    <a:pt x="8000" y="10484"/>
                    <a:pt x="7897" y="10484"/>
                  </a:cubicBezTo>
                  <a:cubicBezTo>
                    <a:pt x="7794" y="10484"/>
                    <a:pt x="7693" y="10480"/>
                    <a:pt x="7600" y="10472"/>
                  </a:cubicBezTo>
                  <a:cubicBezTo>
                    <a:pt x="7368" y="10426"/>
                    <a:pt x="7151" y="10348"/>
                    <a:pt x="6933" y="10271"/>
                  </a:cubicBezTo>
                  <a:cubicBezTo>
                    <a:pt x="6670" y="10131"/>
                    <a:pt x="6391" y="9976"/>
                    <a:pt x="6142" y="9805"/>
                  </a:cubicBezTo>
                  <a:cubicBezTo>
                    <a:pt x="5832" y="9557"/>
                    <a:pt x="5538" y="9262"/>
                    <a:pt x="5289" y="8952"/>
                  </a:cubicBezTo>
                  <a:cubicBezTo>
                    <a:pt x="4979" y="8534"/>
                    <a:pt x="4716" y="8068"/>
                    <a:pt x="4498" y="7572"/>
                  </a:cubicBezTo>
                  <a:cubicBezTo>
                    <a:pt x="4204" y="6827"/>
                    <a:pt x="4033" y="6052"/>
                    <a:pt x="3894" y="5245"/>
                  </a:cubicBezTo>
                  <a:cubicBezTo>
                    <a:pt x="3754" y="4113"/>
                    <a:pt x="3785" y="2981"/>
                    <a:pt x="3707" y="1833"/>
                  </a:cubicBezTo>
                  <a:cubicBezTo>
                    <a:pt x="3661" y="1353"/>
                    <a:pt x="3521" y="903"/>
                    <a:pt x="3165" y="546"/>
                  </a:cubicBezTo>
                  <a:cubicBezTo>
                    <a:pt x="2872" y="239"/>
                    <a:pt x="2386" y="1"/>
                    <a:pt x="1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9"/>
            <p:cNvSpPr/>
            <p:nvPr/>
          </p:nvSpPr>
          <p:spPr>
            <a:xfrm>
              <a:off x="2363525" y="3274925"/>
              <a:ext cx="222975" cy="292050"/>
            </a:xfrm>
            <a:custGeom>
              <a:avLst/>
              <a:gdLst/>
              <a:ahLst/>
              <a:cxnLst/>
              <a:rect l="l" t="t" r="r" b="b"/>
              <a:pathLst>
                <a:path w="8919" h="11682" extrusionOk="0">
                  <a:moveTo>
                    <a:pt x="3826" y="8885"/>
                  </a:moveTo>
                  <a:cubicBezTo>
                    <a:pt x="3841" y="9015"/>
                    <a:pt x="3859" y="9144"/>
                    <a:pt x="3878" y="9274"/>
                  </a:cubicBezTo>
                  <a:lnTo>
                    <a:pt x="3826" y="8885"/>
                  </a:lnTo>
                  <a:close/>
                  <a:moveTo>
                    <a:pt x="6575" y="0"/>
                  </a:moveTo>
                  <a:cubicBezTo>
                    <a:pt x="5727" y="0"/>
                    <a:pt x="4905" y="251"/>
                    <a:pt x="4126" y="588"/>
                  </a:cubicBezTo>
                  <a:cubicBezTo>
                    <a:pt x="3351" y="945"/>
                    <a:pt x="2622" y="1488"/>
                    <a:pt x="2032" y="2108"/>
                  </a:cubicBezTo>
                  <a:cubicBezTo>
                    <a:pt x="636" y="3628"/>
                    <a:pt x="0" y="5691"/>
                    <a:pt x="140" y="7738"/>
                  </a:cubicBezTo>
                  <a:cubicBezTo>
                    <a:pt x="171" y="8359"/>
                    <a:pt x="264" y="8964"/>
                    <a:pt x="450" y="9568"/>
                  </a:cubicBezTo>
                  <a:cubicBezTo>
                    <a:pt x="559" y="9910"/>
                    <a:pt x="698" y="10266"/>
                    <a:pt x="916" y="10577"/>
                  </a:cubicBezTo>
                  <a:cubicBezTo>
                    <a:pt x="1086" y="10871"/>
                    <a:pt x="1288" y="11104"/>
                    <a:pt x="1567" y="11290"/>
                  </a:cubicBezTo>
                  <a:cubicBezTo>
                    <a:pt x="1636" y="11330"/>
                    <a:pt x="1770" y="11433"/>
                    <a:pt x="1775" y="11433"/>
                  </a:cubicBezTo>
                  <a:cubicBezTo>
                    <a:pt x="1778" y="11433"/>
                    <a:pt x="1741" y="11400"/>
                    <a:pt x="1629" y="11306"/>
                  </a:cubicBezTo>
                  <a:lnTo>
                    <a:pt x="1629" y="11306"/>
                  </a:lnTo>
                  <a:cubicBezTo>
                    <a:pt x="1908" y="11536"/>
                    <a:pt x="2216" y="11681"/>
                    <a:pt x="2560" y="11681"/>
                  </a:cubicBezTo>
                  <a:cubicBezTo>
                    <a:pt x="2655" y="11681"/>
                    <a:pt x="2753" y="11670"/>
                    <a:pt x="2854" y="11647"/>
                  </a:cubicBezTo>
                  <a:cubicBezTo>
                    <a:pt x="3242" y="11538"/>
                    <a:pt x="3661" y="11181"/>
                    <a:pt x="3723" y="10763"/>
                  </a:cubicBezTo>
                  <a:cubicBezTo>
                    <a:pt x="3738" y="10670"/>
                    <a:pt x="3754" y="10592"/>
                    <a:pt x="3800" y="10515"/>
                  </a:cubicBezTo>
                  <a:cubicBezTo>
                    <a:pt x="3878" y="10297"/>
                    <a:pt x="3893" y="10096"/>
                    <a:pt x="3893" y="9863"/>
                  </a:cubicBezTo>
                  <a:cubicBezTo>
                    <a:pt x="3893" y="9506"/>
                    <a:pt x="3862" y="9181"/>
                    <a:pt x="3816" y="8809"/>
                  </a:cubicBezTo>
                  <a:lnTo>
                    <a:pt x="3816" y="8809"/>
                  </a:lnTo>
                  <a:lnTo>
                    <a:pt x="3826" y="8885"/>
                  </a:lnTo>
                  <a:lnTo>
                    <a:pt x="3826" y="8885"/>
                  </a:lnTo>
                  <a:cubicBezTo>
                    <a:pt x="3742" y="8173"/>
                    <a:pt x="3714" y="7451"/>
                    <a:pt x="3754" y="6730"/>
                  </a:cubicBezTo>
                  <a:cubicBezTo>
                    <a:pt x="3816" y="6342"/>
                    <a:pt x="3940" y="5986"/>
                    <a:pt x="4048" y="5614"/>
                  </a:cubicBezTo>
                  <a:cubicBezTo>
                    <a:pt x="4188" y="5334"/>
                    <a:pt x="4328" y="5086"/>
                    <a:pt x="4498" y="4854"/>
                  </a:cubicBezTo>
                  <a:cubicBezTo>
                    <a:pt x="4700" y="4636"/>
                    <a:pt x="4886" y="4435"/>
                    <a:pt x="5103" y="4249"/>
                  </a:cubicBezTo>
                  <a:cubicBezTo>
                    <a:pt x="5320" y="4094"/>
                    <a:pt x="5522" y="3985"/>
                    <a:pt x="5755" y="3861"/>
                  </a:cubicBezTo>
                  <a:cubicBezTo>
                    <a:pt x="5956" y="3783"/>
                    <a:pt x="6142" y="3752"/>
                    <a:pt x="6359" y="3690"/>
                  </a:cubicBezTo>
                  <a:cubicBezTo>
                    <a:pt x="6456" y="3684"/>
                    <a:pt x="6552" y="3680"/>
                    <a:pt x="6649" y="3680"/>
                  </a:cubicBezTo>
                  <a:cubicBezTo>
                    <a:pt x="6785" y="3680"/>
                    <a:pt x="6921" y="3688"/>
                    <a:pt x="7057" y="3706"/>
                  </a:cubicBezTo>
                  <a:cubicBezTo>
                    <a:pt x="7098" y="3712"/>
                    <a:pt x="7140" y="3714"/>
                    <a:pt x="7182" y="3714"/>
                  </a:cubicBezTo>
                  <a:cubicBezTo>
                    <a:pt x="7606" y="3714"/>
                    <a:pt x="8092" y="3445"/>
                    <a:pt x="8360" y="3163"/>
                  </a:cubicBezTo>
                  <a:cubicBezTo>
                    <a:pt x="8670" y="2853"/>
                    <a:pt x="8919" y="2341"/>
                    <a:pt x="8903" y="1876"/>
                  </a:cubicBezTo>
                  <a:cubicBezTo>
                    <a:pt x="8903" y="1379"/>
                    <a:pt x="8748" y="899"/>
                    <a:pt x="8376" y="573"/>
                  </a:cubicBezTo>
                  <a:lnTo>
                    <a:pt x="8003" y="278"/>
                  </a:lnTo>
                  <a:cubicBezTo>
                    <a:pt x="7724" y="108"/>
                    <a:pt x="7414" y="30"/>
                    <a:pt x="7073" y="30"/>
                  </a:cubicBezTo>
                  <a:cubicBezTo>
                    <a:pt x="6906" y="10"/>
                    <a:pt x="6740" y="0"/>
                    <a:pt x="65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9"/>
            <p:cNvSpPr/>
            <p:nvPr/>
          </p:nvSpPr>
          <p:spPr>
            <a:xfrm>
              <a:off x="2165400" y="3457775"/>
              <a:ext cx="93850" cy="179025"/>
            </a:xfrm>
            <a:custGeom>
              <a:avLst/>
              <a:gdLst/>
              <a:ahLst/>
              <a:cxnLst/>
              <a:rect l="l" t="t" r="r" b="b"/>
              <a:pathLst>
                <a:path w="3754" h="7161" extrusionOk="0">
                  <a:moveTo>
                    <a:pt x="1694" y="1"/>
                  </a:moveTo>
                  <a:cubicBezTo>
                    <a:pt x="1566" y="1"/>
                    <a:pt x="1435" y="22"/>
                    <a:pt x="1303" y="68"/>
                  </a:cubicBezTo>
                  <a:cubicBezTo>
                    <a:pt x="683" y="269"/>
                    <a:pt x="372" y="688"/>
                    <a:pt x="155" y="1277"/>
                  </a:cubicBezTo>
                  <a:cubicBezTo>
                    <a:pt x="62" y="1541"/>
                    <a:pt x="62" y="1882"/>
                    <a:pt x="31" y="2161"/>
                  </a:cubicBezTo>
                  <a:cubicBezTo>
                    <a:pt x="16" y="2549"/>
                    <a:pt x="0" y="2937"/>
                    <a:pt x="16" y="3340"/>
                  </a:cubicBezTo>
                  <a:cubicBezTo>
                    <a:pt x="62" y="4224"/>
                    <a:pt x="217" y="5139"/>
                    <a:pt x="465" y="5992"/>
                  </a:cubicBezTo>
                  <a:cubicBezTo>
                    <a:pt x="574" y="6380"/>
                    <a:pt x="853" y="6737"/>
                    <a:pt x="1194" y="6938"/>
                  </a:cubicBezTo>
                  <a:cubicBezTo>
                    <a:pt x="1434" y="7074"/>
                    <a:pt x="1729" y="7160"/>
                    <a:pt x="2015" y="7160"/>
                  </a:cubicBezTo>
                  <a:cubicBezTo>
                    <a:pt x="2155" y="7160"/>
                    <a:pt x="2292" y="7139"/>
                    <a:pt x="2420" y="7093"/>
                  </a:cubicBezTo>
                  <a:cubicBezTo>
                    <a:pt x="3242" y="6814"/>
                    <a:pt x="3753" y="5977"/>
                    <a:pt x="3521" y="5124"/>
                  </a:cubicBezTo>
                  <a:cubicBezTo>
                    <a:pt x="3397" y="4674"/>
                    <a:pt x="3288" y="4209"/>
                    <a:pt x="3242" y="3759"/>
                  </a:cubicBezTo>
                  <a:cubicBezTo>
                    <a:pt x="3180" y="3325"/>
                    <a:pt x="3133" y="2875"/>
                    <a:pt x="3133" y="2410"/>
                  </a:cubicBezTo>
                  <a:cubicBezTo>
                    <a:pt x="3133" y="2022"/>
                    <a:pt x="3164" y="1665"/>
                    <a:pt x="3102" y="1308"/>
                  </a:cubicBezTo>
                  <a:cubicBezTo>
                    <a:pt x="2984" y="627"/>
                    <a:pt x="2390" y="1"/>
                    <a:pt x="1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9"/>
            <p:cNvSpPr/>
            <p:nvPr/>
          </p:nvSpPr>
          <p:spPr>
            <a:xfrm>
              <a:off x="2229750" y="3204700"/>
              <a:ext cx="201275" cy="132725"/>
            </a:xfrm>
            <a:custGeom>
              <a:avLst/>
              <a:gdLst/>
              <a:ahLst/>
              <a:cxnLst/>
              <a:rect l="l" t="t" r="r" b="b"/>
              <a:pathLst>
                <a:path w="8051" h="5309" extrusionOk="0">
                  <a:moveTo>
                    <a:pt x="3043" y="4463"/>
                  </a:moveTo>
                  <a:cubicBezTo>
                    <a:pt x="3011" y="4501"/>
                    <a:pt x="2979" y="4539"/>
                    <a:pt x="2948" y="4576"/>
                  </a:cubicBezTo>
                  <a:cubicBezTo>
                    <a:pt x="2987" y="4547"/>
                    <a:pt x="3013" y="4505"/>
                    <a:pt x="3043" y="4463"/>
                  </a:cubicBezTo>
                  <a:close/>
                  <a:moveTo>
                    <a:pt x="4026" y="0"/>
                  </a:moveTo>
                  <a:cubicBezTo>
                    <a:pt x="3568" y="0"/>
                    <a:pt x="3112" y="69"/>
                    <a:pt x="2699" y="233"/>
                  </a:cubicBezTo>
                  <a:cubicBezTo>
                    <a:pt x="2141" y="451"/>
                    <a:pt x="1769" y="668"/>
                    <a:pt x="1303" y="1040"/>
                  </a:cubicBezTo>
                  <a:cubicBezTo>
                    <a:pt x="993" y="1288"/>
                    <a:pt x="745" y="1598"/>
                    <a:pt x="513" y="1924"/>
                  </a:cubicBezTo>
                  <a:cubicBezTo>
                    <a:pt x="218" y="2327"/>
                    <a:pt x="1" y="2901"/>
                    <a:pt x="1" y="3413"/>
                  </a:cubicBezTo>
                  <a:cubicBezTo>
                    <a:pt x="1" y="3646"/>
                    <a:pt x="47" y="3909"/>
                    <a:pt x="78" y="4142"/>
                  </a:cubicBezTo>
                  <a:cubicBezTo>
                    <a:pt x="233" y="4809"/>
                    <a:pt x="869" y="5243"/>
                    <a:pt x="1536" y="5305"/>
                  </a:cubicBezTo>
                  <a:cubicBezTo>
                    <a:pt x="1567" y="5307"/>
                    <a:pt x="1597" y="5308"/>
                    <a:pt x="1627" y="5308"/>
                  </a:cubicBezTo>
                  <a:cubicBezTo>
                    <a:pt x="2231" y="5308"/>
                    <a:pt x="2685" y="4894"/>
                    <a:pt x="3046" y="4460"/>
                  </a:cubicBezTo>
                  <a:lnTo>
                    <a:pt x="3046" y="4460"/>
                  </a:lnTo>
                  <a:cubicBezTo>
                    <a:pt x="3045" y="4461"/>
                    <a:pt x="3044" y="4462"/>
                    <a:pt x="3043" y="4463"/>
                  </a:cubicBezTo>
                  <a:lnTo>
                    <a:pt x="3043" y="4463"/>
                  </a:lnTo>
                  <a:cubicBezTo>
                    <a:pt x="3148" y="4339"/>
                    <a:pt x="3255" y="4211"/>
                    <a:pt x="3354" y="4082"/>
                  </a:cubicBezTo>
                  <a:lnTo>
                    <a:pt x="3354" y="4082"/>
                  </a:lnTo>
                  <a:cubicBezTo>
                    <a:pt x="3428" y="4004"/>
                    <a:pt x="3509" y="3926"/>
                    <a:pt x="3583" y="3863"/>
                  </a:cubicBezTo>
                  <a:cubicBezTo>
                    <a:pt x="3661" y="3801"/>
                    <a:pt x="3739" y="3770"/>
                    <a:pt x="3816" y="3723"/>
                  </a:cubicBezTo>
                  <a:cubicBezTo>
                    <a:pt x="3878" y="3708"/>
                    <a:pt x="3940" y="3692"/>
                    <a:pt x="4002" y="3692"/>
                  </a:cubicBezTo>
                  <a:lnTo>
                    <a:pt x="4204" y="3692"/>
                  </a:lnTo>
                  <a:cubicBezTo>
                    <a:pt x="4281" y="3708"/>
                    <a:pt x="4359" y="3723"/>
                    <a:pt x="4421" y="3754"/>
                  </a:cubicBezTo>
                  <a:cubicBezTo>
                    <a:pt x="4498" y="3785"/>
                    <a:pt x="4561" y="3816"/>
                    <a:pt x="4638" y="3863"/>
                  </a:cubicBezTo>
                  <a:lnTo>
                    <a:pt x="4747" y="3987"/>
                  </a:lnTo>
                  <a:cubicBezTo>
                    <a:pt x="5082" y="4338"/>
                    <a:pt x="5570" y="4516"/>
                    <a:pt x="6057" y="4516"/>
                  </a:cubicBezTo>
                  <a:cubicBezTo>
                    <a:pt x="6539" y="4516"/>
                    <a:pt x="7021" y="4342"/>
                    <a:pt x="7352" y="3987"/>
                  </a:cubicBezTo>
                  <a:cubicBezTo>
                    <a:pt x="8035" y="3211"/>
                    <a:pt x="8050" y="2095"/>
                    <a:pt x="7352" y="1366"/>
                  </a:cubicBezTo>
                  <a:cubicBezTo>
                    <a:pt x="6794" y="776"/>
                    <a:pt x="6018" y="311"/>
                    <a:pt x="5212" y="140"/>
                  </a:cubicBezTo>
                  <a:cubicBezTo>
                    <a:pt x="4834" y="53"/>
                    <a:pt x="4429" y="0"/>
                    <a:pt x="4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9"/>
            <p:cNvSpPr/>
            <p:nvPr/>
          </p:nvSpPr>
          <p:spPr>
            <a:xfrm>
              <a:off x="2225100" y="3069875"/>
              <a:ext cx="301300" cy="174775"/>
            </a:xfrm>
            <a:custGeom>
              <a:avLst/>
              <a:gdLst/>
              <a:ahLst/>
              <a:cxnLst/>
              <a:rect l="l" t="t" r="r" b="b"/>
              <a:pathLst>
                <a:path w="12052" h="6991" extrusionOk="0">
                  <a:moveTo>
                    <a:pt x="5991" y="1"/>
                  </a:moveTo>
                  <a:cubicBezTo>
                    <a:pt x="5734" y="1"/>
                    <a:pt x="5478" y="15"/>
                    <a:pt x="5227" y="43"/>
                  </a:cubicBezTo>
                  <a:cubicBezTo>
                    <a:pt x="4669" y="105"/>
                    <a:pt x="4111" y="198"/>
                    <a:pt x="3568" y="353"/>
                  </a:cubicBezTo>
                  <a:cubicBezTo>
                    <a:pt x="3071" y="493"/>
                    <a:pt x="2560" y="663"/>
                    <a:pt x="2110" y="927"/>
                  </a:cubicBezTo>
                  <a:cubicBezTo>
                    <a:pt x="1583" y="1206"/>
                    <a:pt x="1117" y="1625"/>
                    <a:pt x="745" y="2090"/>
                  </a:cubicBezTo>
                  <a:cubicBezTo>
                    <a:pt x="187" y="2819"/>
                    <a:pt x="1" y="4293"/>
                    <a:pt x="1117" y="4618"/>
                  </a:cubicBezTo>
                  <a:cubicBezTo>
                    <a:pt x="1254" y="4659"/>
                    <a:pt x="1390" y="4677"/>
                    <a:pt x="1526" y="4677"/>
                  </a:cubicBezTo>
                  <a:cubicBezTo>
                    <a:pt x="2008" y="4677"/>
                    <a:pt x="2481" y="4455"/>
                    <a:pt x="2916" y="4262"/>
                  </a:cubicBezTo>
                  <a:cubicBezTo>
                    <a:pt x="3568" y="3998"/>
                    <a:pt x="4219" y="3796"/>
                    <a:pt x="4902" y="3672"/>
                  </a:cubicBezTo>
                  <a:cubicBezTo>
                    <a:pt x="5126" y="3657"/>
                    <a:pt x="5348" y="3649"/>
                    <a:pt x="5569" y="3649"/>
                  </a:cubicBezTo>
                  <a:cubicBezTo>
                    <a:pt x="5790" y="3649"/>
                    <a:pt x="6011" y="3657"/>
                    <a:pt x="6235" y="3672"/>
                  </a:cubicBezTo>
                  <a:cubicBezTo>
                    <a:pt x="6530" y="3734"/>
                    <a:pt x="6825" y="3812"/>
                    <a:pt x="7104" y="3905"/>
                  </a:cubicBezTo>
                  <a:cubicBezTo>
                    <a:pt x="7306" y="3998"/>
                    <a:pt x="7476" y="4107"/>
                    <a:pt x="7647" y="4215"/>
                  </a:cubicBezTo>
                  <a:cubicBezTo>
                    <a:pt x="7802" y="4355"/>
                    <a:pt x="7941" y="4494"/>
                    <a:pt x="8066" y="4618"/>
                  </a:cubicBezTo>
                  <a:cubicBezTo>
                    <a:pt x="8143" y="4758"/>
                    <a:pt x="8236" y="4898"/>
                    <a:pt x="8298" y="5037"/>
                  </a:cubicBezTo>
                  <a:cubicBezTo>
                    <a:pt x="8376" y="5223"/>
                    <a:pt x="8407" y="5440"/>
                    <a:pt x="8453" y="5658"/>
                  </a:cubicBezTo>
                  <a:cubicBezTo>
                    <a:pt x="8500" y="6076"/>
                    <a:pt x="8934" y="6542"/>
                    <a:pt x="9275" y="6743"/>
                  </a:cubicBezTo>
                  <a:cubicBezTo>
                    <a:pt x="9532" y="6897"/>
                    <a:pt x="9878" y="6990"/>
                    <a:pt x="10203" y="6990"/>
                  </a:cubicBezTo>
                  <a:cubicBezTo>
                    <a:pt x="10369" y="6990"/>
                    <a:pt x="10530" y="6966"/>
                    <a:pt x="10671" y="6914"/>
                  </a:cubicBezTo>
                  <a:cubicBezTo>
                    <a:pt x="11121" y="6774"/>
                    <a:pt x="11555" y="6511"/>
                    <a:pt x="11757" y="6076"/>
                  </a:cubicBezTo>
                  <a:cubicBezTo>
                    <a:pt x="11819" y="5937"/>
                    <a:pt x="11881" y="5782"/>
                    <a:pt x="11943" y="5658"/>
                  </a:cubicBezTo>
                  <a:cubicBezTo>
                    <a:pt x="12052" y="5316"/>
                    <a:pt x="12052" y="4991"/>
                    <a:pt x="11958" y="4680"/>
                  </a:cubicBezTo>
                  <a:cubicBezTo>
                    <a:pt x="11819" y="3688"/>
                    <a:pt x="11292" y="2819"/>
                    <a:pt x="10656" y="2059"/>
                  </a:cubicBezTo>
                  <a:cubicBezTo>
                    <a:pt x="10004" y="1284"/>
                    <a:pt x="9105" y="756"/>
                    <a:pt x="8174" y="400"/>
                  </a:cubicBezTo>
                  <a:cubicBezTo>
                    <a:pt x="7494" y="123"/>
                    <a:pt x="6736" y="1"/>
                    <a:pt x="59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9"/>
            <p:cNvSpPr/>
            <p:nvPr/>
          </p:nvSpPr>
          <p:spPr>
            <a:xfrm>
              <a:off x="2553900" y="3066400"/>
              <a:ext cx="197775" cy="198325"/>
            </a:xfrm>
            <a:custGeom>
              <a:avLst/>
              <a:gdLst/>
              <a:ahLst/>
              <a:cxnLst/>
              <a:rect l="l" t="t" r="r" b="b"/>
              <a:pathLst>
                <a:path w="7911" h="7933" extrusionOk="0">
                  <a:moveTo>
                    <a:pt x="5876" y="0"/>
                  </a:moveTo>
                  <a:cubicBezTo>
                    <a:pt x="5490" y="0"/>
                    <a:pt x="5099" y="68"/>
                    <a:pt x="4731" y="136"/>
                  </a:cubicBezTo>
                  <a:cubicBezTo>
                    <a:pt x="4405" y="182"/>
                    <a:pt x="4080" y="291"/>
                    <a:pt x="3770" y="399"/>
                  </a:cubicBezTo>
                  <a:cubicBezTo>
                    <a:pt x="2917" y="756"/>
                    <a:pt x="2094" y="1221"/>
                    <a:pt x="1505" y="1935"/>
                  </a:cubicBezTo>
                  <a:cubicBezTo>
                    <a:pt x="900" y="2648"/>
                    <a:pt x="435" y="3470"/>
                    <a:pt x="202" y="4370"/>
                  </a:cubicBezTo>
                  <a:cubicBezTo>
                    <a:pt x="125" y="4664"/>
                    <a:pt x="78" y="4974"/>
                    <a:pt x="47" y="5285"/>
                  </a:cubicBezTo>
                  <a:cubicBezTo>
                    <a:pt x="1" y="5595"/>
                    <a:pt x="63" y="5890"/>
                    <a:pt x="125" y="6184"/>
                  </a:cubicBezTo>
                  <a:cubicBezTo>
                    <a:pt x="140" y="6355"/>
                    <a:pt x="202" y="6494"/>
                    <a:pt x="280" y="6650"/>
                  </a:cubicBezTo>
                  <a:cubicBezTo>
                    <a:pt x="357" y="6820"/>
                    <a:pt x="388" y="6991"/>
                    <a:pt x="497" y="7146"/>
                  </a:cubicBezTo>
                  <a:cubicBezTo>
                    <a:pt x="699" y="7503"/>
                    <a:pt x="1009" y="7735"/>
                    <a:pt x="1381" y="7844"/>
                  </a:cubicBezTo>
                  <a:cubicBezTo>
                    <a:pt x="1544" y="7903"/>
                    <a:pt x="1716" y="7932"/>
                    <a:pt x="1886" y="7932"/>
                  </a:cubicBezTo>
                  <a:cubicBezTo>
                    <a:pt x="2301" y="7932"/>
                    <a:pt x="2706" y="7757"/>
                    <a:pt x="2948" y="7394"/>
                  </a:cubicBezTo>
                  <a:cubicBezTo>
                    <a:pt x="3475" y="6774"/>
                    <a:pt x="3521" y="5812"/>
                    <a:pt x="3770" y="5037"/>
                  </a:cubicBezTo>
                  <a:cubicBezTo>
                    <a:pt x="3847" y="4881"/>
                    <a:pt x="3940" y="4726"/>
                    <a:pt x="4033" y="4587"/>
                  </a:cubicBezTo>
                  <a:cubicBezTo>
                    <a:pt x="4188" y="4416"/>
                    <a:pt x="4343" y="4261"/>
                    <a:pt x="4530" y="4106"/>
                  </a:cubicBezTo>
                  <a:cubicBezTo>
                    <a:pt x="4685" y="4013"/>
                    <a:pt x="4855" y="3904"/>
                    <a:pt x="5010" y="3811"/>
                  </a:cubicBezTo>
                  <a:cubicBezTo>
                    <a:pt x="5196" y="3749"/>
                    <a:pt x="5398" y="3703"/>
                    <a:pt x="5584" y="3656"/>
                  </a:cubicBezTo>
                  <a:cubicBezTo>
                    <a:pt x="5925" y="3641"/>
                    <a:pt x="6236" y="3641"/>
                    <a:pt x="6561" y="3563"/>
                  </a:cubicBezTo>
                  <a:cubicBezTo>
                    <a:pt x="6949" y="3486"/>
                    <a:pt x="7275" y="3206"/>
                    <a:pt x="7507" y="2896"/>
                  </a:cubicBezTo>
                  <a:cubicBezTo>
                    <a:pt x="7740" y="2586"/>
                    <a:pt x="7911" y="2198"/>
                    <a:pt x="7895" y="1795"/>
                  </a:cubicBezTo>
                  <a:cubicBezTo>
                    <a:pt x="7864" y="1035"/>
                    <a:pt x="7352" y="337"/>
                    <a:pt x="6561" y="89"/>
                  </a:cubicBezTo>
                  <a:cubicBezTo>
                    <a:pt x="6339" y="25"/>
                    <a:pt x="6109" y="0"/>
                    <a:pt x="5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9"/>
            <p:cNvSpPr/>
            <p:nvPr/>
          </p:nvSpPr>
          <p:spPr>
            <a:xfrm>
              <a:off x="2208050" y="2953225"/>
              <a:ext cx="129900" cy="128575"/>
            </a:xfrm>
            <a:custGeom>
              <a:avLst/>
              <a:gdLst/>
              <a:ahLst/>
              <a:cxnLst/>
              <a:rect l="l" t="t" r="r" b="b"/>
              <a:pathLst>
                <a:path w="5196" h="5143" extrusionOk="0">
                  <a:moveTo>
                    <a:pt x="2954" y="1"/>
                  </a:moveTo>
                  <a:cubicBezTo>
                    <a:pt x="2901" y="1"/>
                    <a:pt x="2847" y="3"/>
                    <a:pt x="2792" y="10"/>
                  </a:cubicBezTo>
                  <a:cubicBezTo>
                    <a:pt x="2404" y="41"/>
                    <a:pt x="2001" y="103"/>
                    <a:pt x="1660" y="335"/>
                  </a:cubicBezTo>
                  <a:cubicBezTo>
                    <a:pt x="1567" y="413"/>
                    <a:pt x="1396" y="521"/>
                    <a:pt x="1272" y="646"/>
                  </a:cubicBezTo>
                  <a:cubicBezTo>
                    <a:pt x="1256" y="661"/>
                    <a:pt x="1241" y="661"/>
                    <a:pt x="1210" y="677"/>
                  </a:cubicBezTo>
                  <a:cubicBezTo>
                    <a:pt x="1024" y="801"/>
                    <a:pt x="853" y="940"/>
                    <a:pt x="667" y="1095"/>
                  </a:cubicBezTo>
                  <a:cubicBezTo>
                    <a:pt x="388" y="1343"/>
                    <a:pt x="202" y="1685"/>
                    <a:pt x="93" y="2041"/>
                  </a:cubicBezTo>
                  <a:cubicBezTo>
                    <a:pt x="16" y="2259"/>
                    <a:pt x="0" y="2507"/>
                    <a:pt x="0" y="2724"/>
                  </a:cubicBezTo>
                  <a:lnTo>
                    <a:pt x="0" y="2848"/>
                  </a:lnTo>
                  <a:cubicBezTo>
                    <a:pt x="16" y="3050"/>
                    <a:pt x="16" y="3267"/>
                    <a:pt x="93" y="3437"/>
                  </a:cubicBezTo>
                  <a:cubicBezTo>
                    <a:pt x="171" y="3654"/>
                    <a:pt x="248" y="3856"/>
                    <a:pt x="388" y="4058"/>
                  </a:cubicBezTo>
                  <a:cubicBezTo>
                    <a:pt x="621" y="4383"/>
                    <a:pt x="822" y="4631"/>
                    <a:pt x="1179" y="4833"/>
                  </a:cubicBezTo>
                  <a:cubicBezTo>
                    <a:pt x="1547" y="5042"/>
                    <a:pt x="1960" y="5143"/>
                    <a:pt x="2377" y="5143"/>
                  </a:cubicBezTo>
                  <a:cubicBezTo>
                    <a:pt x="2610" y="5143"/>
                    <a:pt x="2843" y="5111"/>
                    <a:pt x="3071" y="5050"/>
                  </a:cubicBezTo>
                  <a:cubicBezTo>
                    <a:pt x="4033" y="4771"/>
                    <a:pt x="4839" y="4011"/>
                    <a:pt x="5087" y="3065"/>
                  </a:cubicBezTo>
                  <a:cubicBezTo>
                    <a:pt x="5149" y="2832"/>
                    <a:pt x="5196" y="2600"/>
                    <a:pt x="5196" y="2367"/>
                  </a:cubicBezTo>
                  <a:cubicBezTo>
                    <a:pt x="5149" y="1902"/>
                    <a:pt x="5072" y="1654"/>
                    <a:pt x="4886" y="1250"/>
                  </a:cubicBezTo>
                  <a:cubicBezTo>
                    <a:pt x="4793" y="1049"/>
                    <a:pt x="4638" y="863"/>
                    <a:pt x="4482" y="708"/>
                  </a:cubicBezTo>
                  <a:cubicBezTo>
                    <a:pt x="4327" y="521"/>
                    <a:pt x="4126" y="366"/>
                    <a:pt x="3909" y="273"/>
                  </a:cubicBezTo>
                  <a:cubicBezTo>
                    <a:pt x="3599" y="125"/>
                    <a:pt x="3301" y="1"/>
                    <a:pt x="2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9"/>
            <p:cNvSpPr/>
            <p:nvPr/>
          </p:nvSpPr>
          <p:spPr>
            <a:xfrm>
              <a:off x="2234025" y="2828500"/>
              <a:ext cx="221025" cy="219650"/>
            </a:xfrm>
            <a:custGeom>
              <a:avLst/>
              <a:gdLst/>
              <a:ahLst/>
              <a:cxnLst/>
              <a:rect l="l" t="t" r="r" b="b"/>
              <a:pathLst>
                <a:path w="8841" h="8786" extrusionOk="0">
                  <a:moveTo>
                    <a:pt x="3445" y="1"/>
                  </a:moveTo>
                  <a:cubicBezTo>
                    <a:pt x="3288" y="1"/>
                    <a:pt x="3133" y="12"/>
                    <a:pt x="2978" y="36"/>
                  </a:cubicBezTo>
                  <a:cubicBezTo>
                    <a:pt x="2358" y="113"/>
                    <a:pt x="1737" y="237"/>
                    <a:pt x="1210" y="625"/>
                  </a:cubicBezTo>
                  <a:cubicBezTo>
                    <a:pt x="884" y="889"/>
                    <a:pt x="543" y="1121"/>
                    <a:pt x="357" y="1509"/>
                  </a:cubicBezTo>
                  <a:cubicBezTo>
                    <a:pt x="186" y="1850"/>
                    <a:pt x="78" y="2145"/>
                    <a:pt x="47" y="2533"/>
                  </a:cubicBezTo>
                  <a:cubicBezTo>
                    <a:pt x="0" y="2827"/>
                    <a:pt x="202" y="3246"/>
                    <a:pt x="435" y="3448"/>
                  </a:cubicBezTo>
                  <a:cubicBezTo>
                    <a:pt x="683" y="3680"/>
                    <a:pt x="993" y="3804"/>
                    <a:pt x="1350" y="3835"/>
                  </a:cubicBezTo>
                  <a:cubicBezTo>
                    <a:pt x="1784" y="3835"/>
                    <a:pt x="2234" y="3711"/>
                    <a:pt x="2683" y="3649"/>
                  </a:cubicBezTo>
                  <a:lnTo>
                    <a:pt x="2683" y="3649"/>
                  </a:lnTo>
                  <a:lnTo>
                    <a:pt x="2481" y="3676"/>
                  </a:lnTo>
                  <a:lnTo>
                    <a:pt x="2481" y="3676"/>
                  </a:lnTo>
                  <a:cubicBezTo>
                    <a:pt x="2595" y="3657"/>
                    <a:pt x="2711" y="3635"/>
                    <a:pt x="2823" y="3618"/>
                  </a:cubicBezTo>
                  <a:cubicBezTo>
                    <a:pt x="2994" y="3608"/>
                    <a:pt x="3173" y="3589"/>
                    <a:pt x="3359" y="3589"/>
                  </a:cubicBezTo>
                  <a:cubicBezTo>
                    <a:pt x="3442" y="3589"/>
                    <a:pt x="3527" y="3593"/>
                    <a:pt x="3614" y="3603"/>
                  </a:cubicBezTo>
                  <a:cubicBezTo>
                    <a:pt x="3769" y="3634"/>
                    <a:pt x="3909" y="3680"/>
                    <a:pt x="4033" y="3711"/>
                  </a:cubicBezTo>
                  <a:cubicBezTo>
                    <a:pt x="4157" y="3773"/>
                    <a:pt x="4250" y="3835"/>
                    <a:pt x="4374" y="3913"/>
                  </a:cubicBezTo>
                  <a:lnTo>
                    <a:pt x="4653" y="4192"/>
                  </a:lnTo>
                  <a:cubicBezTo>
                    <a:pt x="4777" y="4347"/>
                    <a:pt x="4870" y="4533"/>
                    <a:pt x="4948" y="4704"/>
                  </a:cubicBezTo>
                  <a:cubicBezTo>
                    <a:pt x="5025" y="4937"/>
                    <a:pt x="5087" y="5169"/>
                    <a:pt x="5149" y="5402"/>
                  </a:cubicBezTo>
                  <a:cubicBezTo>
                    <a:pt x="5165" y="5666"/>
                    <a:pt x="5165" y="5945"/>
                    <a:pt x="5149" y="6193"/>
                  </a:cubicBezTo>
                  <a:cubicBezTo>
                    <a:pt x="5118" y="6317"/>
                    <a:pt x="5103" y="6410"/>
                    <a:pt x="5056" y="6503"/>
                  </a:cubicBezTo>
                  <a:cubicBezTo>
                    <a:pt x="4948" y="6968"/>
                    <a:pt x="5010" y="7496"/>
                    <a:pt x="5243" y="7899"/>
                  </a:cubicBezTo>
                  <a:cubicBezTo>
                    <a:pt x="5444" y="8287"/>
                    <a:pt x="5894" y="8643"/>
                    <a:pt x="6328" y="8736"/>
                  </a:cubicBezTo>
                  <a:cubicBezTo>
                    <a:pt x="6473" y="8770"/>
                    <a:pt x="6619" y="8786"/>
                    <a:pt x="6765" y="8786"/>
                  </a:cubicBezTo>
                  <a:cubicBezTo>
                    <a:pt x="7570" y="8786"/>
                    <a:pt x="8341" y="8290"/>
                    <a:pt x="8577" y="7449"/>
                  </a:cubicBezTo>
                  <a:cubicBezTo>
                    <a:pt x="8841" y="6519"/>
                    <a:pt x="8841" y="5572"/>
                    <a:pt x="8686" y="4580"/>
                  </a:cubicBezTo>
                  <a:cubicBezTo>
                    <a:pt x="8639" y="4239"/>
                    <a:pt x="8531" y="3882"/>
                    <a:pt x="8422" y="3556"/>
                  </a:cubicBezTo>
                  <a:cubicBezTo>
                    <a:pt x="8251" y="3106"/>
                    <a:pt x="8050" y="2672"/>
                    <a:pt x="7755" y="2284"/>
                  </a:cubicBezTo>
                  <a:cubicBezTo>
                    <a:pt x="7476" y="1897"/>
                    <a:pt x="7181" y="1524"/>
                    <a:pt x="6809" y="1230"/>
                  </a:cubicBezTo>
                  <a:cubicBezTo>
                    <a:pt x="6313" y="842"/>
                    <a:pt x="5863" y="594"/>
                    <a:pt x="5274" y="346"/>
                  </a:cubicBezTo>
                  <a:cubicBezTo>
                    <a:pt x="4839" y="160"/>
                    <a:pt x="4390" y="82"/>
                    <a:pt x="3924" y="36"/>
                  </a:cubicBezTo>
                  <a:cubicBezTo>
                    <a:pt x="3761" y="12"/>
                    <a:pt x="3602" y="1"/>
                    <a:pt x="3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9"/>
            <p:cNvSpPr/>
            <p:nvPr/>
          </p:nvSpPr>
          <p:spPr>
            <a:xfrm>
              <a:off x="2464725" y="2862925"/>
              <a:ext cx="280750" cy="239400"/>
            </a:xfrm>
            <a:custGeom>
              <a:avLst/>
              <a:gdLst/>
              <a:ahLst/>
              <a:cxnLst/>
              <a:rect l="l" t="t" r="r" b="b"/>
              <a:pathLst>
                <a:path w="11230" h="9576" extrusionOk="0">
                  <a:moveTo>
                    <a:pt x="6073" y="0"/>
                  </a:moveTo>
                  <a:cubicBezTo>
                    <a:pt x="5408" y="0"/>
                    <a:pt x="4762" y="145"/>
                    <a:pt x="4157" y="458"/>
                  </a:cubicBezTo>
                  <a:cubicBezTo>
                    <a:pt x="3258" y="907"/>
                    <a:pt x="2544" y="1838"/>
                    <a:pt x="2389" y="2815"/>
                  </a:cubicBezTo>
                  <a:cubicBezTo>
                    <a:pt x="2265" y="3544"/>
                    <a:pt x="2311" y="4195"/>
                    <a:pt x="2467" y="4893"/>
                  </a:cubicBezTo>
                  <a:cubicBezTo>
                    <a:pt x="2544" y="5266"/>
                    <a:pt x="2637" y="5607"/>
                    <a:pt x="2715" y="5979"/>
                  </a:cubicBezTo>
                  <a:lnTo>
                    <a:pt x="2715" y="6026"/>
                  </a:lnTo>
                  <a:cubicBezTo>
                    <a:pt x="2529" y="5948"/>
                    <a:pt x="2343" y="5840"/>
                    <a:pt x="2156" y="5762"/>
                  </a:cubicBezTo>
                  <a:lnTo>
                    <a:pt x="2156" y="5762"/>
                  </a:lnTo>
                  <a:lnTo>
                    <a:pt x="2529" y="5917"/>
                  </a:lnTo>
                  <a:cubicBezTo>
                    <a:pt x="2342" y="5839"/>
                    <a:pt x="2172" y="5762"/>
                    <a:pt x="2017" y="5684"/>
                  </a:cubicBezTo>
                  <a:cubicBezTo>
                    <a:pt x="1769" y="5576"/>
                    <a:pt x="1567" y="5498"/>
                    <a:pt x="1288" y="5483"/>
                  </a:cubicBezTo>
                  <a:cubicBezTo>
                    <a:pt x="1226" y="5483"/>
                    <a:pt x="1148" y="5452"/>
                    <a:pt x="1086" y="5452"/>
                  </a:cubicBezTo>
                  <a:cubicBezTo>
                    <a:pt x="1063" y="5450"/>
                    <a:pt x="1040" y="5449"/>
                    <a:pt x="1018" y="5449"/>
                  </a:cubicBezTo>
                  <a:cubicBezTo>
                    <a:pt x="452" y="5449"/>
                    <a:pt x="92" y="5999"/>
                    <a:pt x="47" y="6506"/>
                  </a:cubicBezTo>
                  <a:cubicBezTo>
                    <a:pt x="0" y="7049"/>
                    <a:pt x="202" y="7546"/>
                    <a:pt x="466" y="8011"/>
                  </a:cubicBezTo>
                  <a:cubicBezTo>
                    <a:pt x="745" y="8507"/>
                    <a:pt x="1210" y="8926"/>
                    <a:pt x="1691" y="9205"/>
                  </a:cubicBezTo>
                  <a:cubicBezTo>
                    <a:pt x="2141" y="9455"/>
                    <a:pt x="2649" y="9575"/>
                    <a:pt x="3156" y="9575"/>
                  </a:cubicBezTo>
                  <a:cubicBezTo>
                    <a:pt x="3941" y="9575"/>
                    <a:pt x="4724" y="9286"/>
                    <a:pt x="5289" y="8740"/>
                  </a:cubicBezTo>
                  <a:cubicBezTo>
                    <a:pt x="5987" y="8057"/>
                    <a:pt x="6282" y="7049"/>
                    <a:pt x="6282" y="6103"/>
                  </a:cubicBezTo>
                  <a:cubicBezTo>
                    <a:pt x="6282" y="5343"/>
                    <a:pt x="6034" y="4630"/>
                    <a:pt x="5894" y="3870"/>
                  </a:cubicBezTo>
                  <a:lnTo>
                    <a:pt x="5894" y="3637"/>
                  </a:lnTo>
                  <a:cubicBezTo>
                    <a:pt x="5910" y="3637"/>
                    <a:pt x="5941" y="3637"/>
                    <a:pt x="5956" y="3622"/>
                  </a:cubicBezTo>
                  <a:lnTo>
                    <a:pt x="6127" y="3622"/>
                  </a:lnTo>
                  <a:cubicBezTo>
                    <a:pt x="6204" y="3637"/>
                    <a:pt x="6266" y="3653"/>
                    <a:pt x="6344" y="3668"/>
                  </a:cubicBezTo>
                  <a:cubicBezTo>
                    <a:pt x="6421" y="3715"/>
                    <a:pt x="6499" y="3777"/>
                    <a:pt x="6577" y="3808"/>
                  </a:cubicBezTo>
                  <a:cubicBezTo>
                    <a:pt x="6732" y="3947"/>
                    <a:pt x="6871" y="4087"/>
                    <a:pt x="6980" y="4211"/>
                  </a:cubicBezTo>
                  <a:cubicBezTo>
                    <a:pt x="7259" y="4599"/>
                    <a:pt x="7461" y="5033"/>
                    <a:pt x="7724" y="5421"/>
                  </a:cubicBezTo>
                  <a:cubicBezTo>
                    <a:pt x="7972" y="5793"/>
                    <a:pt x="8345" y="6150"/>
                    <a:pt x="8810" y="6258"/>
                  </a:cubicBezTo>
                  <a:cubicBezTo>
                    <a:pt x="8966" y="6294"/>
                    <a:pt x="9119" y="6314"/>
                    <a:pt x="9271" y="6314"/>
                  </a:cubicBezTo>
                  <a:cubicBezTo>
                    <a:pt x="9513" y="6314"/>
                    <a:pt x="9751" y="6264"/>
                    <a:pt x="9989" y="6150"/>
                  </a:cubicBezTo>
                  <a:cubicBezTo>
                    <a:pt x="10345" y="5995"/>
                    <a:pt x="10687" y="5746"/>
                    <a:pt x="10857" y="5421"/>
                  </a:cubicBezTo>
                  <a:cubicBezTo>
                    <a:pt x="11074" y="5017"/>
                    <a:pt x="11229" y="4444"/>
                    <a:pt x="11059" y="4009"/>
                  </a:cubicBezTo>
                  <a:cubicBezTo>
                    <a:pt x="10687" y="3094"/>
                    <a:pt x="10128" y="2241"/>
                    <a:pt x="9446" y="1528"/>
                  </a:cubicBezTo>
                  <a:cubicBezTo>
                    <a:pt x="8825" y="861"/>
                    <a:pt x="7972" y="287"/>
                    <a:pt x="7057" y="101"/>
                  </a:cubicBezTo>
                  <a:cubicBezTo>
                    <a:pt x="6727" y="35"/>
                    <a:pt x="6398" y="0"/>
                    <a:pt x="6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9"/>
            <p:cNvSpPr/>
            <p:nvPr/>
          </p:nvSpPr>
          <p:spPr>
            <a:xfrm>
              <a:off x="2439525" y="2713775"/>
              <a:ext cx="391575" cy="188750"/>
            </a:xfrm>
            <a:custGeom>
              <a:avLst/>
              <a:gdLst/>
              <a:ahLst/>
              <a:cxnLst/>
              <a:rect l="l" t="t" r="r" b="b"/>
              <a:pathLst>
                <a:path w="15663" h="7550" extrusionOk="0">
                  <a:moveTo>
                    <a:pt x="6870" y="1"/>
                  </a:moveTo>
                  <a:cubicBezTo>
                    <a:pt x="6684" y="1"/>
                    <a:pt x="6498" y="7"/>
                    <a:pt x="6313" y="18"/>
                  </a:cubicBezTo>
                  <a:cubicBezTo>
                    <a:pt x="4700" y="142"/>
                    <a:pt x="3102" y="608"/>
                    <a:pt x="1846" y="1647"/>
                  </a:cubicBezTo>
                  <a:cubicBezTo>
                    <a:pt x="1613" y="1848"/>
                    <a:pt x="1396" y="2065"/>
                    <a:pt x="1210" y="2314"/>
                  </a:cubicBezTo>
                  <a:cubicBezTo>
                    <a:pt x="838" y="2779"/>
                    <a:pt x="605" y="3182"/>
                    <a:pt x="388" y="3725"/>
                  </a:cubicBezTo>
                  <a:cubicBezTo>
                    <a:pt x="47" y="4578"/>
                    <a:pt x="0" y="5726"/>
                    <a:pt x="698" y="6393"/>
                  </a:cubicBezTo>
                  <a:cubicBezTo>
                    <a:pt x="908" y="6593"/>
                    <a:pt x="1161" y="6692"/>
                    <a:pt x="1422" y="6692"/>
                  </a:cubicBezTo>
                  <a:cubicBezTo>
                    <a:pt x="1604" y="6692"/>
                    <a:pt x="1791" y="6644"/>
                    <a:pt x="1970" y="6548"/>
                  </a:cubicBezTo>
                  <a:cubicBezTo>
                    <a:pt x="2094" y="6470"/>
                    <a:pt x="2218" y="6393"/>
                    <a:pt x="2327" y="6300"/>
                  </a:cubicBezTo>
                  <a:cubicBezTo>
                    <a:pt x="2528" y="6160"/>
                    <a:pt x="2637" y="5974"/>
                    <a:pt x="2777" y="5803"/>
                  </a:cubicBezTo>
                  <a:cubicBezTo>
                    <a:pt x="2947" y="5586"/>
                    <a:pt x="3102" y="5385"/>
                    <a:pt x="3288" y="5152"/>
                  </a:cubicBezTo>
                  <a:lnTo>
                    <a:pt x="3288" y="5152"/>
                  </a:lnTo>
                  <a:lnTo>
                    <a:pt x="3025" y="5493"/>
                  </a:lnTo>
                  <a:cubicBezTo>
                    <a:pt x="3304" y="5136"/>
                    <a:pt x="3630" y="4811"/>
                    <a:pt x="3986" y="4516"/>
                  </a:cubicBezTo>
                  <a:cubicBezTo>
                    <a:pt x="4250" y="4330"/>
                    <a:pt x="4545" y="4144"/>
                    <a:pt x="4824" y="4020"/>
                  </a:cubicBezTo>
                  <a:cubicBezTo>
                    <a:pt x="5196" y="3880"/>
                    <a:pt x="5568" y="3787"/>
                    <a:pt x="5956" y="3725"/>
                  </a:cubicBezTo>
                  <a:cubicBezTo>
                    <a:pt x="6227" y="3694"/>
                    <a:pt x="6499" y="3678"/>
                    <a:pt x="6772" y="3678"/>
                  </a:cubicBezTo>
                  <a:cubicBezTo>
                    <a:pt x="7046" y="3678"/>
                    <a:pt x="7321" y="3694"/>
                    <a:pt x="7600" y="3725"/>
                  </a:cubicBezTo>
                  <a:cubicBezTo>
                    <a:pt x="8205" y="3818"/>
                    <a:pt x="8763" y="3973"/>
                    <a:pt x="9322" y="4190"/>
                  </a:cubicBezTo>
                  <a:cubicBezTo>
                    <a:pt x="9787" y="4407"/>
                    <a:pt x="10237" y="4656"/>
                    <a:pt x="10640" y="4966"/>
                  </a:cubicBezTo>
                  <a:cubicBezTo>
                    <a:pt x="10997" y="5260"/>
                    <a:pt x="11307" y="5571"/>
                    <a:pt x="11602" y="5912"/>
                  </a:cubicBezTo>
                  <a:lnTo>
                    <a:pt x="11834" y="6269"/>
                  </a:lnTo>
                  <a:lnTo>
                    <a:pt x="11881" y="6439"/>
                  </a:lnTo>
                  <a:cubicBezTo>
                    <a:pt x="12098" y="6967"/>
                    <a:pt x="12486" y="7277"/>
                    <a:pt x="13028" y="7463"/>
                  </a:cubicBezTo>
                  <a:cubicBezTo>
                    <a:pt x="13202" y="7522"/>
                    <a:pt x="13374" y="7549"/>
                    <a:pt x="13543" y="7549"/>
                  </a:cubicBezTo>
                  <a:cubicBezTo>
                    <a:pt x="14701" y="7549"/>
                    <a:pt x="15662" y="6258"/>
                    <a:pt x="15324" y="5121"/>
                  </a:cubicBezTo>
                  <a:cubicBezTo>
                    <a:pt x="15200" y="4733"/>
                    <a:pt x="14998" y="4392"/>
                    <a:pt x="14766" y="4051"/>
                  </a:cubicBezTo>
                  <a:cubicBezTo>
                    <a:pt x="14393" y="3508"/>
                    <a:pt x="13959" y="3012"/>
                    <a:pt x="13478" y="2562"/>
                  </a:cubicBezTo>
                  <a:cubicBezTo>
                    <a:pt x="12470" y="1647"/>
                    <a:pt x="11291" y="964"/>
                    <a:pt x="10004" y="530"/>
                  </a:cubicBezTo>
                  <a:cubicBezTo>
                    <a:pt x="9014" y="187"/>
                    <a:pt x="7934" y="1"/>
                    <a:pt x="6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9"/>
            <p:cNvSpPr/>
            <p:nvPr/>
          </p:nvSpPr>
          <p:spPr>
            <a:xfrm>
              <a:off x="2206100" y="2431350"/>
              <a:ext cx="321475" cy="347525"/>
            </a:xfrm>
            <a:custGeom>
              <a:avLst/>
              <a:gdLst/>
              <a:ahLst/>
              <a:cxnLst/>
              <a:rect l="l" t="t" r="r" b="b"/>
              <a:pathLst>
                <a:path w="12859" h="13901" extrusionOk="0">
                  <a:moveTo>
                    <a:pt x="2087" y="0"/>
                  </a:moveTo>
                  <a:cubicBezTo>
                    <a:pt x="1875" y="0"/>
                    <a:pt x="1661" y="56"/>
                    <a:pt x="1459" y="179"/>
                  </a:cubicBezTo>
                  <a:cubicBezTo>
                    <a:pt x="1164" y="350"/>
                    <a:pt x="962" y="614"/>
                    <a:pt x="776" y="893"/>
                  </a:cubicBezTo>
                  <a:cubicBezTo>
                    <a:pt x="792" y="862"/>
                    <a:pt x="807" y="846"/>
                    <a:pt x="807" y="831"/>
                  </a:cubicBezTo>
                  <a:lnTo>
                    <a:pt x="807" y="831"/>
                  </a:lnTo>
                  <a:cubicBezTo>
                    <a:pt x="714" y="970"/>
                    <a:pt x="636" y="1094"/>
                    <a:pt x="559" y="1312"/>
                  </a:cubicBezTo>
                  <a:cubicBezTo>
                    <a:pt x="543" y="1389"/>
                    <a:pt x="497" y="1467"/>
                    <a:pt x="481" y="1544"/>
                  </a:cubicBezTo>
                  <a:cubicBezTo>
                    <a:pt x="419" y="1699"/>
                    <a:pt x="373" y="1854"/>
                    <a:pt x="326" y="2009"/>
                  </a:cubicBezTo>
                  <a:cubicBezTo>
                    <a:pt x="218" y="2335"/>
                    <a:pt x="171" y="2692"/>
                    <a:pt x="109" y="3033"/>
                  </a:cubicBezTo>
                  <a:cubicBezTo>
                    <a:pt x="1" y="3840"/>
                    <a:pt x="1" y="4631"/>
                    <a:pt x="63" y="5422"/>
                  </a:cubicBezTo>
                  <a:cubicBezTo>
                    <a:pt x="171" y="6895"/>
                    <a:pt x="466" y="8368"/>
                    <a:pt x="1009" y="9749"/>
                  </a:cubicBezTo>
                  <a:cubicBezTo>
                    <a:pt x="1552" y="11145"/>
                    <a:pt x="2265" y="12696"/>
                    <a:pt x="3676" y="13425"/>
                  </a:cubicBezTo>
                  <a:cubicBezTo>
                    <a:pt x="4300" y="13742"/>
                    <a:pt x="4953" y="13900"/>
                    <a:pt x="5625" y="13900"/>
                  </a:cubicBezTo>
                  <a:cubicBezTo>
                    <a:pt x="5938" y="13900"/>
                    <a:pt x="6256" y="13866"/>
                    <a:pt x="6577" y="13797"/>
                  </a:cubicBezTo>
                  <a:cubicBezTo>
                    <a:pt x="7321" y="13642"/>
                    <a:pt x="8050" y="13254"/>
                    <a:pt x="8670" y="12789"/>
                  </a:cubicBezTo>
                  <a:cubicBezTo>
                    <a:pt x="10020" y="11780"/>
                    <a:pt x="11199" y="10586"/>
                    <a:pt x="12284" y="9299"/>
                  </a:cubicBezTo>
                  <a:cubicBezTo>
                    <a:pt x="12625" y="8927"/>
                    <a:pt x="12827" y="8508"/>
                    <a:pt x="12827" y="7996"/>
                  </a:cubicBezTo>
                  <a:cubicBezTo>
                    <a:pt x="12858" y="7546"/>
                    <a:pt x="12641" y="7004"/>
                    <a:pt x="12315" y="6693"/>
                  </a:cubicBezTo>
                  <a:cubicBezTo>
                    <a:pt x="11980" y="6373"/>
                    <a:pt x="11549" y="6148"/>
                    <a:pt x="11099" y="6148"/>
                  </a:cubicBezTo>
                  <a:cubicBezTo>
                    <a:pt x="11070" y="6148"/>
                    <a:pt x="11041" y="6149"/>
                    <a:pt x="11012" y="6151"/>
                  </a:cubicBezTo>
                  <a:cubicBezTo>
                    <a:pt x="10547" y="6166"/>
                    <a:pt x="10020" y="6321"/>
                    <a:pt x="9710" y="6693"/>
                  </a:cubicBezTo>
                  <a:cubicBezTo>
                    <a:pt x="8826" y="7732"/>
                    <a:pt x="7848" y="8756"/>
                    <a:pt x="6763" y="9640"/>
                  </a:cubicBezTo>
                  <a:cubicBezTo>
                    <a:pt x="6515" y="9826"/>
                    <a:pt x="6235" y="9981"/>
                    <a:pt x="5956" y="10136"/>
                  </a:cubicBezTo>
                  <a:cubicBezTo>
                    <a:pt x="5848" y="10183"/>
                    <a:pt x="5755" y="10199"/>
                    <a:pt x="5662" y="10214"/>
                  </a:cubicBezTo>
                  <a:lnTo>
                    <a:pt x="5538" y="10214"/>
                  </a:lnTo>
                  <a:cubicBezTo>
                    <a:pt x="5522" y="10214"/>
                    <a:pt x="5507" y="10199"/>
                    <a:pt x="5491" y="10199"/>
                  </a:cubicBezTo>
                  <a:cubicBezTo>
                    <a:pt x="5444" y="10168"/>
                    <a:pt x="5429" y="10152"/>
                    <a:pt x="5382" y="10136"/>
                  </a:cubicBezTo>
                  <a:cubicBezTo>
                    <a:pt x="5305" y="10074"/>
                    <a:pt x="5258" y="9997"/>
                    <a:pt x="5196" y="9935"/>
                  </a:cubicBezTo>
                  <a:cubicBezTo>
                    <a:pt x="4964" y="9609"/>
                    <a:pt x="4762" y="9237"/>
                    <a:pt x="4607" y="8880"/>
                  </a:cubicBezTo>
                  <a:cubicBezTo>
                    <a:pt x="4204" y="7841"/>
                    <a:pt x="3909" y="6786"/>
                    <a:pt x="3738" y="5701"/>
                  </a:cubicBezTo>
                  <a:cubicBezTo>
                    <a:pt x="3661" y="4956"/>
                    <a:pt x="3661" y="4243"/>
                    <a:pt x="3630" y="3514"/>
                  </a:cubicBezTo>
                  <a:cubicBezTo>
                    <a:pt x="3599" y="3126"/>
                    <a:pt x="3599" y="2754"/>
                    <a:pt x="3583" y="2366"/>
                  </a:cubicBezTo>
                  <a:cubicBezTo>
                    <a:pt x="3552" y="1808"/>
                    <a:pt x="3599" y="1141"/>
                    <a:pt x="3258" y="660"/>
                  </a:cubicBezTo>
                  <a:cubicBezTo>
                    <a:pt x="2982" y="258"/>
                    <a:pt x="2541" y="0"/>
                    <a:pt x="2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9"/>
            <p:cNvSpPr/>
            <p:nvPr/>
          </p:nvSpPr>
          <p:spPr>
            <a:xfrm>
              <a:off x="2308850" y="2452825"/>
              <a:ext cx="111300" cy="180175"/>
            </a:xfrm>
            <a:custGeom>
              <a:avLst/>
              <a:gdLst/>
              <a:ahLst/>
              <a:cxnLst/>
              <a:rect l="l" t="t" r="r" b="b"/>
              <a:pathLst>
                <a:path w="4452" h="7207" extrusionOk="0">
                  <a:moveTo>
                    <a:pt x="2293" y="0"/>
                  </a:moveTo>
                  <a:cubicBezTo>
                    <a:pt x="1750" y="0"/>
                    <a:pt x="1208" y="214"/>
                    <a:pt x="807" y="639"/>
                  </a:cubicBezTo>
                  <a:cubicBezTo>
                    <a:pt x="419" y="1026"/>
                    <a:pt x="218" y="1523"/>
                    <a:pt x="140" y="2066"/>
                  </a:cubicBezTo>
                  <a:cubicBezTo>
                    <a:pt x="78" y="2531"/>
                    <a:pt x="1" y="2996"/>
                    <a:pt x="16" y="3461"/>
                  </a:cubicBezTo>
                  <a:cubicBezTo>
                    <a:pt x="16" y="3973"/>
                    <a:pt x="78" y="4454"/>
                    <a:pt x="156" y="4935"/>
                  </a:cubicBezTo>
                  <a:cubicBezTo>
                    <a:pt x="249" y="5555"/>
                    <a:pt x="404" y="6222"/>
                    <a:pt x="869" y="6687"/>
                  </a:cubicBezTo>
                  <a:cubicBezTo>
                    <a:pt x="1217" y="7012"/>
                    <a:pt x="1677" y="7206"/>
                    <a:pt x="2146" y="7206"/>
                  </a:cubicBezTo>
                  <a:cubicBezTo>
                    <a:pt x="2305" y="7206"/>
                    <a:pt x="2465" y="7184"/>
                    <a:pt x="2622" y="7137"/>
                  </a:cubicBezTo>
                  <a:cubicBezTo>
                    <a:pt x="3196" y="6982"/>
                    <a:pt x="3738" y="6486"/>
                    <a:pt x="3878" y="5881"/>
                  </a:cubicBezTo>
                  <a:cubicBezTo>
                    <a:pt x="3909" y="5757"/>
                    <a:pt x="3909" y="5586"/>
                    <a:pt x="3940" y="5462"/>
                  </a:cubicBezTo>
                  <a:lnTo>
                    <a:pt x="4049" y="5167"/>
                  </a:lnTo>
                  <a:cubicBezTo>
                    <a:pt x="4111" y="5012"/>
                    <a:pt x="4188" y="4857"/>
                    <a:pt x="4204" y="4687"/>
                  </a:cubicBezTo>
                  <a:cubicBezTo>
                    <a:pt x="4359" y="3942"/>
                    <a:pt x="4452" y="3167"/>
                    <a:pt x="4405" y="2391"/>
                  </a:cubicBezTo>
                  <a:cubicBezTo>
                    <a:pt x="4359" y="1693"/>
                    <a:pt x="4219" y="1042"/>
                    <a:pt x="3707" y="561"/>
                  </a:cubicBezTo>
                  <a:cubicBezTo>
                    <a:pt x="3310" y="187"/>
                    <a:pt x="2801" y="0"/>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9"/>
            <p:cNvSpPr/>
            <p:nvPr/>
          </p:nvSpPr>
          <p:spPr>
            <a:xfrm>
              <a:off x="2437575" y="2463750"/>
              <a:ext cx="210975" cy="238925"/>
            </a:xfrm>
            <a:custGeom>
              <a:avLst/>
              <a:gdLst/>
              <a:ahLst/>
              <a:cxnLst/>
              <a:rect l="l" t="t" r="r" b="b"/>
              <a:pathLst>
                <a:path w="8439" h="9557" extrusionOk="0">
                  <a:moveTo>
                    <a:pt x="3078" y="0"/>
                  </a:moveTo>
                  <a:cubicBezTo>
                    <a:pt x="1991" y="0"/>
                    <a:pt x="787" y="475"/>
                    <a:pt x="296" y="1458"/>
                  </a:cubicBezTo>
                  <a:lnTo>
                    <a:pt x="357" y="1334"/>
                  </a:lnTo>
                  <a:lnTo>
                    <a:pt x="357" y="1334"/>
                  </a:lnTo>
                  <a:cubicBezTo>
                    <a:pt x="280" y="1489"/>
                    <a:pt x="187" y="1660"/>
                    <a:pt x="140" y="1861"/>
                  </a:cubicBezTo>
                  <a:cubicBezTo>
                    <a:pt x="1" y="2575"/>
                    <a:pt x="342" y="3257"/>
                    <a:pt x="1071" y="3490"/>
                  </a:cubicBezTo>
                  <a:cubicBezTo>
                    <a:pt x="1268" y="3549"/>
                    <a:pt x="1464" y="3570"/>
                    <a:pt x="1665" y="3570"/>
                  </a:cubicBezTo>
                  <a:cubicBezTo>
                    <a:pt x="1781" y="3570"/>
                    <a:pt x="1898" y="3563"/>
                    <a:pt x="2017" y="3552"/>
                  </a:cubicBezTo>
                  <a:lnTo>
                    <a:pt x="2017" y="3552"/>
                  </a:lnTo>
                  <a:cubicBezTo>
                    <a:pt x="1924" y="3567"/>
                    <a:pt x="1846" y="3567"/>
                    <a:pt x="1753" y="3583"/>
                  </a:cubicBezTo>
                  <a:cubicBezTo>
                    <a:pt x="1986" y="3567"/>
                    <a:pt x="2219" y="3559"/>
                    <a:pt x="2451" y="3559"/>
                  </a:cubicBezTo>
                  <a:cubicBezTo>
                    <a:pt x="2684" y="3559"/>
                    <a:pt x="2917" y="3567"/>
                    <a:pt x="3149" y="3583"/>
                  </a:cubicBezTo>
                  <a:cubicBezTo>
                    <a:pt x="3304" y="3629"/>
                    <a:pt x="3475" y="3660"/>
                    <a:pt x="3630" y="3722"/>
                  </a:cubicBezTo>
                  <a:cubicBezTo>
                    <a:pt x="3785" y="3800"/>
                    <a:pt x="3940" y="3893"/>
                    <a:pt x="4095" y="3986"/>
                  </a:cubicBezTo>
                  <a:cubicBezTo>
                    <a:pt x="4188" y="4064"/>
                    <a:pt x="4281" y="4172"/>
                    <a:pt x="4359" y="4265"/>
                  </a:cubicBezTo>
                  <a:cubicBezTo>
                    <a:pt x="4437" y="4374"/>
                    <a:pt x="4514" y="4513"/>
                    <a:pt x="4592" y="4653"/>
                  </a:cubicBezTo>
                  <a:cubicBezTo>
                    <a:pt x="4654" y="4839"/>
                    <a:pt x="4716" y="5025"/>
                    <a:pt x="4747" y="5211"/>
                  </a:cubicBezTo>
                  <a:cubicBezTo>
                    <a:pt x="4778" y="5444"/>
                    <a:pt x="4778" y="5677"/>
                    <a:pt x="4747" y="5925"/>
                  </a:cubicBezTo>
                  <a:cubicBezTo>
                    <a:pt x="4716" y="6157"/>
                    <a:pt x="4654" y="6374"/>
                    <a:pt x="4576" y="6607"/>
                  </a:cubicBezTo>
                  <a:cubicBezTo>
                    <a:pt x="4545" y="6685"/>
                    <a:pt x="4514" y="6747"/>
                    <a:pt x="4483" y="6824"/>
                  </a:cubicBezTo>
                  <a:cubicBezTo>
                    <a:pt x="4111" y="7507"/>
                    <a:pt x="4157" y="8468"/>
                    <a:pt x="4778" y="9027"/>
                  </a:cubicBezTo>
                  <a:cubicBezTo>
                    <a:pt x="5041" y="9259"/>
                    <a:pt x="5243" y="9399"/>
                    <a:pt x="5584" y="9492"/>
                  </a:cubicBezTo>
                  <a:cubicBezTo>
                    <a:pt x="5738" y="9536"/>
                    <a:pt x="5898" y="9557"/>
                    <a:pt x="6059" y="9557"/>
                  </a:cubicBezTo>
                  <a:cubicBezTo>
                    <a:pt x="6697" y="9557"/>
                    <a:pt x="7350" y="9227"/>
                    <a:pt x="7647" y="8670"/>
                  </a:cubicBezTo>
                  <a:cubicBezTo>
                    <a:pt x="8128" y="7770"/>
                    <a:pt x="8376" y="6840"/>
                    <a:pt x="8438" y="5832"/>
                  </a:cubicBezTo>
                  <a:cubicBezTo>
                    <a:pt x="8423" y="4792"/>
                    <a:pt x="8190" y="3846"/>
                    <a:pt x="7802" y="2947"/>
                  </a:cubicBezTo>
                  <a:cubicBezTo>
                    <a:pt x="7414" y="2078"/>
                    <a:pt x="6747" y="1380"/>
                    <a:pt x="5972" y="853"/>
                  </a:cubicBezTo>
                  <a:cubicBezTo>
                    <a:pt x="5228" y="326"/>
                    <a:pt x="4312" y="93"/>
                    <a:pt x="3413" y="16"/>
                  </a:cubicBezTo>
                  <a:cubicBezTo>
                    <a:pt x="3303" y="5"/>
                    <a:pt x="3192" y="0"/>
                    <a:pt x="3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9"/>
            <p:cNvSpPr/>
            <p:nvPr/>
          </p:nvSpPr>
          <p:spPr>
            <a:xfrm>
              <a:off x="2809425" y="2586375"/>
              <a:ext cx="352875" cy="256025"/>
            </a:xfrm>
            <a:custGeom>
              <a:avLst/>
              <a:gdLst/>
              <a:ahLst/>
              <a:cxnLst/>
              <a:rect l="l" t="t" r="r" b="b"/>
              <a:pathLst>
                <a:path w="14115" h="10241" extrusionOk="0">
                  <a:moveTo>
                    <a:pt x="2606" y="4882"/>
                  </a:moveTo>
                  <a:cubicBezTo>
                    <a:pt x="2608" y="4884"/>
                    <a:pt x="2610" y="4886"/>
                    <a:pt x="2612" y="4889"/>
                  </a:cubicBezTo>
                  <a:lnTo>
                    <a:pt x="2612" y="4889"/>
                  </a:lnTo>
                  <a:cubicBezTo>
                    <a:pt x="2610" y="4886"/>
                    <a:pt x="2608" y="4884"/>
                    <a:pt x="2606" y="4882"/>
                  </a:cubicBezTo>
                  <a:close/>
                  <a:moveTo>
                    <a:pt x="8321" y="0"/>
                  </a:moveTo>
                  <a:cubicBezTo>
                    <a:pt x="7552" y="0"/>
                    <a:pt x="6780" y="176"/>
                    <a:pt x="6127" y="601"/>
                  </a:cubicBezTo>
                  <a:cubicBezTo>
                    <a:pt x="5599" y="958"/>
                    <a:pt x="5134" y="1392"/>
                    <a:pt x="4824" y="1966"/>
                  </a:cubicBezTo>
                  <a:cubicBezTo>
                    <a:pt x="4498" y="2555"/>
                    <a:pt x="4343" y="3176"/>
                    <a:pt x="4281" y="3873"/>
                  </a:cubicBezTo>
                  <a:cubicBezTo>
                    <a:pt x="4250" y="4463"/>
                    <a:pt x="4328" y="5083"/>
                    <a:pt x="4467" y="5657"/>
                  </a:cubicBezTo>
                  <a:cubicBezTo>
                    <a:pt x="4545" y="5967"/>
                    <a:pt x="4653" y="6262"/>
                    <a:pt x="4746" y="6557"/>
                  </a:cubicBezTo>
                  <a:lnTo>
                    <a:pt x="4731" y="6557"/>
                  </a:lnTo>
                  <a:cubicBezTo>
                    <a:pt x="4576" y="6510"/>
                    <a:pt x="4436" y="6479"/>
                    <a:pt x="4312" y="6433"/>
                  </a:cubicBezTo>
                  <a:cubicBezTo>
                    <a:pt x="4126" y="6339"/>
                    <a:pt x="3955" y="6246"/>
                    <a:pt x="3785" y="6122"/>
                  </a:cubicBezTo>
                  <a:cubicBezTo>
                    <a:pt x="3490" y="5890"/>
                    <a:pt x="3227" y="5626"/>
                    <a:pt x="2994" y="5331"/>
                  </a:cubicBezTo>
                  <a:lnTo>
                    <a:pt x="2994" y="5331"/>
                  </a:lnTo>
                  <a:cubicBezTo>
                    <a:pt x="3056" y="5440"/>
                    <a:pt x="3164" y="5548"/>
                    <a:pt x="3242" y="5657"/>
                  </a:cubicBezTo>
                  <a:cubicBezTo>
                    <a:pt x="3027" y="5396"/>
                    <a:pt x="2812" y="5135"/>
                    <a:pt x="2612" y="4889"/>
                  </a:cubicBezTo>
                  <a:lnTo>
                    <a:pt x="2612" y="4889"/>
                  </a:lnTo>
                  <a:cubicBezTo>
                    <a:pt x="2619" y="4898"/>
                    <a:pt x="2625" y="4912"/>
                    <a:pt x="2632" y="4925"/>
                  </a:cubicBezTo>
                  <a:lnTo>
                    <a:pt x="2632" y="4925"/>
                  </a:lnTo>
                  <a:cubicBezTo>
                    <a:pt x="2599" y="4879"/>
                    <a:pt x="2554" y="4842"/>
                    <a:pt x="2529" y="4804"/>
                  </a:cubicBezTo>
                  <a:cubicBezTo>
                    <a:pt x="2389" y="4664"/>
                    <a:pt x="2265" y="4618"/>
                    <a:pt x="2141" y="4509"/>
                  </a:cubicBezTo>
                  <a:lnTo>
                    <a:pt x="1908" y="4339"/>
                  </a:lnTo>
                  <a:cubicBezTo>
                    <a:pt x="1759" y="4229"/>
                    <a:pt x="1578" y="4181"/>
                    <a:pt x="1392" y="4181"/>
                  </a:cubicBezTo>
                  <a:cubicBezTo>
                    <a:pt x="997" y="4181"/>
                    <a:pt x="578" y="4400"/>
                    <a:pt x="388" y="4726"/>
                  </a:cubicBezTo>
                  <a:cubicBezTo>
                    <a:pt x="295" y="4928"/>
                    <a:pt x="218" y="5114"/>
                    <a:pt x="140" y="5316"/>
                  </a:cubicBezTo>
                  <a:cubicBezTo>
                    <a:pt x="1" y="5704"/>
                    <a:pt x="63" y="6060"/>
                    <a:pt x="125" y="6479"/>
                  </a:cubicBezTo>
                  <a:cubicBezTo>
                    <a:pt x="187" y="6913"/>
                    <a:pt x="388" y="7348"/>
                    <a:pt x="621" y="7751"/>
                  </a:cubicBezTo>
                  <a:cubicBezTo>
                    <a:pt x="1102" y="8542"/>
                    <a:pt x="1831" y="9224"/>
                    <a:pt x="2653" y="9659"/>
                  </a:cubicBezTo>
                  <a:cubicBezTo>
                    <a:pt x="3273" y="9969"/>
                    <a:pt x="3862" y="10139"/>
                    <a:pt x="4545" y="10217"/>
                  </a:cubicBezTo>
                  <a:cubicBezTo>
                    <a:pt x="4675" y="10233"/>
                    <a:pt x="4809" y="10240"/>
                    <a:pt x="4944" y="10240"/>
                  </a:cubicBezTo>
                  <a:cubicBezTo>
                    <a:pt x="5342" y="10240"/>
                    <a:pt x="5753" y="10174"/>
                    <a:pt x="6111" y="10046"/>
                  </a:cubicBezTo>
                  <a:cubicBezTo>
                    <a:pt x="6670" y="9829"/>
                    <a:pt x="7212" y="9534"/>
                    <a:pt x="7616" y="9069"/>
                  </a:cubicBezTo>
                  <a:cubicBezTo>
                    <a:pt x="8003" y="8619"/>
                    <a:pt x="8345" y="8077"/>
                    <a:pt x="8438" y="7503"/>
                  </a:cubicBezTo>
                  <a:cubicBezTo>
                    <a:pt x="8515" y="6975"/>
                    <a:pt x="8515" y="6557"/>
                    <a:pt x="8391" y="6029"/>
                  </a:cubicBezTo>
                  <a:cubicBezTo>
                    <a:pt x="8360" y="5797"/>
                    <a:pt x="8267" y="5579"/>
                    <a:pt x="8190" y="5362"/>
                  </a:cubicBezTo>
                  <a:cubicBezTo>
                    <a:pt x="8081" y="5083"/>
                    <a:pt x="7988" y="4773"/>
                    <a:pt x="7926" y="4478"/>
                  </a:cubicBezTo>
                  <a:cubicBezTo>
                    <a:pt x="7910" y="4323"/>
                    <a:pt x="7910" y="4168"/>
                    <a:pt x="7926" y="3998"/>
                  </a:cubicBezTo>
                  <a:cubicBezTo>
                    <a:pt x="7957" y="3935"/>
                    <a:pt x="7957" y="3873"/>
                    <a:pt x="7972" y="3842"/>
                  </a:cubicBezTo>
                  <a:cubicBezTo>
                    <a:pt x="7988" y="3811"/>
                    <a:pt x="7988" y="3796"/>
                    <a:pt x="8003" y="3780"/>
                  </a:cubicBezTo>
                  <a:lnTo>
                    <a:pt x="8034" y="3765"/>
                  </a:lnTo>
                  <a:cubicBezTo>
                    <a:pt x="8050" y="3765"/>
                    <a:pt x="8050" y="3734"/>
                    <a:pt x="8066" y="3734"/>
                  </a:cubicBezTo>
                  <a:cubicBezTo>
                    <a:pt x="8128" y="3718"/>
                    <a:pt x="8159" y="3703"/>
                    <a:pt x="8221" y="3703"/>
                  </a:cubicBezTo>
                  <a:lnTo>
                    <a:pt x="8484" y="3703"/>
                  </a:lnTo>
                  <a:cubicBezTo>
                    <a:pt x="8608" y="3718"/>
                    <a:pt x="8717" y="3765"/>
                    <a:pt x="8841" y="3796"/>
                  </a:cubicBezTo>
                  <a:cubicBezTo>
                    <a:pt x="8965" y="3858"/>
                    <a:pt x="9074" y="3935"/>
                    <a:pt x="9167" y="3998"/>
                  </a:cubicBezTo>
                  <a:cubicBezTo>
                    <a:pt x="9384" y="4184"/>
                    <a:pt x="9585" y="4385"/>
                    <a:pt x="9772" y="4587"/>
                  </a:cubicBezTo>
                  <a:cubicBezTo>
                    <a:pt x="10097" y="5052"/>
                    <a:pt x="10361" y="5548"/>
                    <a:pt x="10687" y="6014"/>
                  </a:cubicBezTo>
                  <a:cubicBezTo>
                    <a:pt x="10981" y="6402"/>
                    <a:pt x="11291" y="6712"/>
                    <a:pt x="11772" y="6836"/>
                  </a:cubicBezTo>
                  <a:cubicBezTo>
                    <a:pt x="11914" y="6878"/>
                    <a:pt x="12075" y="6898"/>
                    <a:pt x="12241" y="6898"/>
                  </a:cubicBezTo>
                  <a:cubicBezTo>
                    <a:pt x="12567" y="6898"/>
                    <a:pt x="12912" y="6819"/>
                    <a:pt x="13168" y="6665"/>
                  </a:cubicBezTo>
                  <a:cubicBezTo>
                    <a:pt x="13556" y="6417"/>
                    <a:pt x="13897" y="6045"/>
                    <a:pt x="14006" y="5579"/>
                  </a:cubicBezTo>
                  <a:cubicBezTo>
                    <a:pt x="14021" y="5424"/>
                    <a:pt x="14037" y="5254"/>
                    <a:pt x="14052" y="5099"/>
                  </a:cubicBezTo>
                  <a:cubicBezTo>
                    <a:pt x="14114" y="4711"/>
                    <a:pt x="14021" y="4416"/>
                    <a:pt x="13866" y="4137"/>
                  </a:cubicBezTo>
                  <a:cubicBezTo>
                    <a:pt x="13695" y="3749"/>
                    <a:pt x="13432" y="3362"/>
                    <a:pt x="13199" y="3005"/>
                  </a:cubicBezTo>
                  <a:cubicBezTo>
                    <a:pt x="12889" y="2540"/>
                    <a:pt x="12548" y="2090"/>
                    <a:pt x="12160" y="1687"/>
                  </a:cubicBezTo>
                  <a:cubicBezTo>
                    <a:pt x="11447" y="927"/>
                    <a:pt x="10485" y="306"/>
                    <a:pt x="9446" y="120"/>
                  </a:cubicBezTo>
                  <a:cubicBezTo>
                    <a:pt x="9081" y="43"/>
                    <a:pt x="8701" y="0"/>
                    <a:pt x="8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9"/>
            <p:cNvSpPr/>
            <p:nvPr/>
          </p:nvSpPr>
          <p:spPr>
            <a:xfrm>
              <a:off x="2836175" y="2439575"/>
              <a:ext cx="433900" cy="237150"/>
            </a:xfrm>
            <a:custGeom>
              <a:avLst/>
              <a:gdLst/>
              <a:ahLst/>
              <a:cxnLst/>
              <a:rect l="l" t="t" r="r" b="b"/>
              <a:pathLst>
                <a:path w="17356" h="9486" extrusionOk="0">
                  <a:moveTo>
                    <a:pt x="7654" y="0"/>
                  </a:moveTo>
                  <a:cubicBezTo>
                    <a:pt x="5452" y="0"/>
                    <a:pt x="3246" y="794"/>
                    <a:pt x="1738" y="2425"/>
                  </a:cubicBezTo>
                  <a:cubicBezTo>
                    <a:pt x="1412" y="2766"/>
                    <a:pt x="1117" y="3154"/>
                    <a:pt x="854" y="3557"/>
                  </a:cubicBezTo>
                  <a:cubicBezTo>
                    <a:pt x="575" y="3976"/>
                    <a:pt x="404" y="4457"/>
                    <a:pt x="249" y="4906"/>
                  </a:cubicBezTo>
                  <a:cubicBezTo>
                    <a:pt x="47" y="5465"/>
                    <a:pt x="1" y="6085"/>
                    <a:pt x="94" y="6659"/>
                  </a:cubicBezTo>
                  <a:cubicBezTo>
                    <a:pt x="187" y="7155"/>
                    <a:pt x="419" y="7559"/>
                    <a:pt x="730" y="7946"/>
                  </a:cubicBezTo>
                  <a:cubicBezTo>
                    <a:pt x="905" y="8152"/>
                    <a:pt x="1180" y="8249"/>
                    <a:pt x="1456" y="8249"/>
                  </a:cubicBezTo>
                  <a:cubicBezTo>
                    <a:pt x="1742" y="8249"/>
                    <a:pt x="2029" y="8144"/>
                    <a:pt x="2203" y="7946"/>
                  </a:cubicBezTo>
                  <a:cubicBezTo>
                    <a:pt x="2622" y="7512"/>
                    <a:pt x="2932" y="7031"/>
                    <a:pt x="3196" y="6504"/>
                  </a:cubicBezTo>
                  <a:cubicBezTo>
                    <a:pt x="3413" y="6101"/>
                    <a:pt x="3645" y="5713"/>
                    <a:pt x="3909" y="5325"/>
                  </a:cubicBezTo>
                  <a:cubicBezTo>
                    <a:pt x="4142" y="5062"/>
                    <a:pt x="4374" y="4798"/>
                    <a:pt x="4654" y="4596"/>
                  </a:cubicBezTo>
                  <a:cubicBezTo>
                    <a:pt x="4964" y="4379"/>
                    <a:pt x="5289" y="4178"/>
                    <a:pt x="5646" y="4007"/>
                  </a:cubicBezTo>
                  <a:cubicBezTo>
                    <a:pt x="6034" y="3852"/>
                    <a:pt x="6453" y="3759"/>
                    <a:pt x="6856" y="3681"/>
                  </a:cubicBezTo>
                  <a:cubicBezTo>
                    <a:pt x="7112" y="3658"/>
                    <a:pt x="7360" y="3646"/>
                    <a:pt x="7608" y="3646"/>
                  </a:cubicBezTo>
                  <a:cubicBezTo>
                    <a:pt x="7856" y="3646"/>
                    <a:pt x="8104" y="3658"/>
                    <a:pt x="8360" y="3681"/>
                  </a:cubicBezTo>
                  <a:cubicBezTo>
                    <a:pt x="8857" y="3759"/>
                    <a:pt x="9368" y="3898"/>
                    <a:pt x="9849" y="4084"/>
                  </a:cubicBezTo>
                  <a:cubicBezTo>
                    <a:pt x="10346" y="4317"/>
                    <a:pt x="10811" y="4596"/>
                    <a:pt x="11261" y="4922"/>
                  </a:cubicBezTo>
                  <a:cubicBezTo>
                    <a:pt x="11695" y="5279"/>
                    <a:pt x="12098" y="5682"/>
                    <a:pt x="12439" y="6101"/>
                  </a:cubicBezTo>
                  <a:cubicBezTo>
                    <a:pt x="12781" y="6566"/>
                    <a:pt x="13060" y="7062"/>
                    <a:pt x="13292" y="7559"/>
                  </a:cubicBezTo>
                  <a:cubicBezTo>
                    <a:pt x="13370" y="7760"/>
                    <a:pt x="13432" y="7946"/>
                    <a:pt x="13494" y="8148"/>
                  </a:cubicBezTo>
                  <a:cubicBezTo>
                    <a:pt x="13634" y="8582"/>
                    <a:pt x="13913" y="9001"/>
                    <a:pt x="14332" y="9234"/>
                  </a:cubicBezTo>
                  <a:cubicBezTo>
                    <a:pt x="14595" y="9392"/>
                    <a:pt x="14944" y="9485"/>
                    <a:pt x="15282" y="9485"/>
                  </a:cubicBezTo>
                  <a:cubicBezTo>
                    <a:pt x="15442" y="9485"/>
                    <a:pt x="15599" y="9464"/>
                    <a:pt x="15743" y="9420"/>
                  </a:cubicBezTo>
                  <a:cubicBezTo>
                    <a:pt x="16689" y="9172"/>
                    <a:pt x="17356" y="8194"/>
                    <a:pt x="17061" y="7217"/>
                  </a:cubicBezTo>
                  <a:cubicBezTo>
                    <a:pt x="16611" y="5713"/>
                    <a:pt x="15820" y="4379"/>
                    <a:pt x="14797" y="3216"/>
                  </a:cubicBezTo>
                  <a:cubicBezTo>
                    <a:pt x="13742" y="2053"/>
                    <a:pt x="12424" y="1215"/>
                    <a:pt x="10997" y="641"/>
                  </a:cubicBezTo>
                  <a:cubicBezTo>
                    <a:pt x="9950" y="216"/>
                    <a:pt x="8803" y="0"/>
                    <a:pt x="7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9"/>
            <p:cNvSpPr/>
            <p:nvPr/>
          </p:nvSpPr>
          <p:spPr>
            <a:xfrm>
              <a:off x="3216550" y="2422050"/>
              <a:ext cx="122550" cy="156550"/>
            </a:xfrm>
            <a:custGeom>
              <a:avLst/>
              <a:gdLst/>
              <a:ahLst/>
              <a:cxnLst/>
              <a:rect l="l" t="t" r="r" b="b"/>
              <a:pathLst>
                <a:path w="4902" h="6262" extrusionOk="0">
                  <a:moveTo>
                    <a:pt x="1748" y="0"/>
                  </a:moveTo>
                  <a:cubicBezTo>
                    <a:pt x="1608" y="0"/>
                    <a:pt x="1468" y="18"/>
                    <a:pt x="1334" y="55"/>
                  </a:cubicBezTo>
                  <a:cubicBezTo>
                    <a:pt x="1055" y="164"/>
                    <a:pt x="776" y="319"/>
                    <a:pt x="543" y="520"/>
                  </a:cubicBezTo>
                  <a:cubicBezTo>
                    <a:pt x="187" y="831"/>
                    <a:pt x="16" y="1358"/>
                    <a:pt x="16" y="1808"/>
                  </a:cubicBezTo>
                  <a:cubicBezTo>
                    <a:pt x="1" y="2412"/>
                    <a:pt x="311" y="3033"/>
                    <a:pt x="543" y="3576"/>
                  </a:cubicBezTo>
                  <a:cubicBezTo>
                    <a:pt x="683" y="3886"/>
                    <a:pt x="838" y="4196"/>
                    <a:pt x="1009" y="4475"/>
                  </a:cubicBezTo>
                  <a:cubicBezTo>
                    <a:pt x="1241" y="4863"/>
                    <a:pt x="1505" y="5297"/>
                    <a:pt x="1846" y="5607"/>
                  </a:cubicBezTo>
                  <a:cubicBezTo>
                    <a:pt x="2063" y="5794"/>
                    <a:pt x="2265" y="5949"/>
                    <a:pt x="2513" y="6073"/>
                  </a:cubicBezTo>
                  <a:cubicBezTo>
                    <a:pt x="2792" y="6181"/>
                    <a:pt x="2978" y="6243"/>
                    <a:pt x="3289" y="6259"/>
                  </a:cubicBezTo>
                  <a:cubicBezTo>
                    <a:pt x="3320" y="6261"/>
                    <a:pt x="3351" y="6261"/>
                    <a:pt x="3382" y="6261"/>
                  </a:cubicBezTo>
                  <a:cubicBezTo>
                    <a:pt x="3932" y="6261"/>
                    <a:pt x="4405" y="6001"/>
                    <a:pt x="4684" y="5545"/>
                  </a:cubicBezTo>
                  <a:cubicBezTo>
                    <a:pt x="4793" y="5390"/>
                    <a:pt x="4840" y="5235"/>
                    <a:pt x="4886" y="5065"/>
                  </a:cubicBezTo>
                  <a:lnTo>
                    <a:pt x="4886" y="5080"/>
                  </a:lnTo>
                  <a:cubicBezTo>
                    <a:pt x="4886" y="4941"/>
                    <a:pt x="4902" y="4816"/>
                    <a:pt x="4902" y="4692"/>
                  </a:cubicBezTo>
                  <a:lnTo>
                    <a:pt x="4902" y="4677"/>
                  </a:lnTo>
                  <a:cubicBezTo>
                    <a:pt x="4902" y="4460"/>
                    <a:pt x="4886" y="4243"/>
                    <a:pt x="4855" y="4041"/>
                  </a:cubicBezTo>
                  <a:cubicBezTo>
                    <a:pt x="4809" y="3824"/>
                    <a:pt x="4669" y="3607"/>
                    <a:pt x="4576" y="3421"/>
                  </a:cubicBezTo>
                  <a:cubicBezTo>
                    <a:pt x="4498" y="3234"/>
                    <a:pt x="4390" y="3079"/>
                    <a:pt x="4281" y="2924"/>
                  </a:cubicBezTo>
                  <a:cubicBezTo>
                    <a:pt x="4111" y="2661"/>
                    <a:pt x="3971" y="2366"/>
                    <a:pt x="3847" y="2056"/>
                  </a:cubicBezTo>
                  <a:cubicBezTo>
                    <a:pt x="3800" y="1978"/>
                    <a:pt x="3785" y="1885"/>
                    <a:pt x="3738" y="1808"/>
                  </a:cubicBezTo>
                  <a:cubicBezTo>
                    <a:pt x="3645" y="1497"/>
                    <a:pt x="3568" y="1172"/>
                    <a:pt x="3397" y="893"/>
                  </a:cubicBezTo>
                  <a:cubicBezTo>
                    <a:pt x="3180" y="567"/>
                    <a:pt x="2885" y="319"/>
                    <a:pt x="2529" y="164"/>
                  </a:cubicBezTo>
                  <a:cubicBezTo>
                    <a:pt x="2285" y="62"/>
                    <a:pt x="2015" y="0"/>
                    <a:pt x="17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9"/>
            <p:cNvSpPr/>
            <p:nvPr/>
          </p:nvSpPr>
          <p:spPr>
            <a:xfrm>
              <a:off x="3120000" y="2277950"/>
              <a:ext cx="222600" cy="164425"/>
            </a:xfrm>
            <a:custGeom>
              <a:avLst/>
              <a:gdLst/>
              <a:ahLst/>
              <a:cxnLst/>
              <a:rect l="l" t="t" r="r" b="b"/>
              <a:pathLst>
                <a:path w="8904" h="6577" extrusionOk="0">
                  <a:moveTo>
                    <a:pt x="4509" y="0"/>
                  </a:moveTo>
                  <a:cubicBezTo>
                    <a:pt x="3741" y="0"/>
                    <a:pt x="2906" y="229"/>
                    <a:pt x="2250" y="623"/>
                  </a:cubicBezTo>
                  <a:cubicBezTo>
                    <a:pt x="1552" y="1058"/>
                    <a:pt x="916" y="1693"/>
                    <a:pt x="544" y="2438"/>
                  </a:cubicBezTo>
                  <a:cubicBezTo>
                    <a:pt x="357" y="2841"/>
                    <a:pt x="187" y="3260"/>
                    <a:pt x="109" y="3710"/>
                  </a:cubicBezTo>
                  <a:cubicBezTo>
                    <a:pt x="63" y="4004"/>
                    <a:pt x="1" y="4315"/>
                    <a:pt x="32" y="4609"/>
                  </a:cubicBezTo>
                  <a:cubicBezTo>
                    <a:pt x="63" y="5152"/>
                    <a:pt x="233" y="5726"/>
                    <a:pt x="652" y="6098"/>
                  </a:cubicBezTo>
                  <a:cubicBezTo>
                    <a:pt x="998" y="6417"/>
                    <a:pt x="1389" y="6577"/>
                    <a:pt x="1826" y="6577"/>
                  </a:cubicBezTo>
                  <a:cubicBezTo>
                    <a:pt x="1899" y="6577"/>
                    <a:pt x="1973" y="6572"/>
                    <a:pt x="2048" y="6563"/>
                  </a:cubicBezTo>
                  <a:cubicBezTo>
                    <a:pt x="2591" y="6486"/>
                    <a:pt x="2932" y="6207"/>
                    <a:pt x="3258" y="5772"/>
                  </a:cubicBezTo>
                  <a:cubicBezTo>
                    <a:pt x="3475" y="5478"/>
                    <a:pt x="3537" y="5090"/>
                    <a:pt x="3568" y="4733"/>
                  </a:cubicBezTo>
                  <a:cubicBezTo>
                    <a:pt x="3599" y="4609"/>
                    <a:pt x="3630" y="4470"/>
                    <a:pt x="3676" y="4330"/>
                  </a:cubicBezTo>
                  <a:lnTo>
                    <a:pt x="3847" y="4035"/>
                  </a:lnTo>
                  <a:cubicBezTo>
                    <a:pt x="3909" y="3958"/>
                    <a:pt x="3987" y="3896"/>
                    <a:pt x="4033" y="3818"/>
                  </a:cubicBezTo>
                  <a:cubicBezTo>
                    <a:pt x="4095" y="3787"/>
                    <a:pt x="4157" y="3741"/>
                    <a:pt x="4235" y="3710"/>
                  </a:cubicBezTo>
                  <a:cubicBezTo>
                    <a:pt x="4266" y="3694"/>
                    <a:pt x="4328" y="3694"/>
                    <a:pt x="4374" y="3663"/>
                  </a:cubicBezTo>
                  <a:lnTo>
                    <a:pt x="4638" y="3663"/>
                  </a:lnTo>
                  <a:cubicBezTo>
                    <a:pt x="4716" y="3694"/>
                    <a:pt x="4809" y="3710"/>
                    <a:pt x="4886" y="3741"/>
                  </a:cubicBezTo>
                  <a:cubicBezTo>
                    <a:pt x="4995" y="3787"/>
                    <a:pt x="5072" y="3849"/>
                    <a:pt x="5165" y="3896"/>
                  </a:cubicBezTo>
                  <a:lnTo>
                    <a:pt x="5336" y="4082"/>
                  </a:lnTo>
                  <a:cubicBezTo>
                    <a:pt x="5352" y="4097"/>
                    <a:pt x="5352" y="4113"/>
                    <a:pt x="5367" y="4128"/>
                  </a:cubicBezTo>
                  <a:cubicBezTo>
                    <a:pt x="5739" y="4702"/>
                    <a:pt x="6313" y="5028"/>
                    <a:pt x="6980" y="5044"/>
                  </a:cubicBezTo>
                  <a:cubicBezTo>
                    <a:pt x="6993" y="5044"/>
                    <a:pt x="7005" y="5044"/>
                    <a:pt x="7018" y="5044"/>
                  </a:cubicBezTo>
                  <a:cubicBezTo>
                    <a:pt x="7613" y="5044"/>
                    <a:pt x="8257" y="4691"/>
                    <a:pt x="8515" y="4159"/>
                  </a:cubicBezTo>
                  <a:cubicBezTo>
                    <a:pt x="8872" y="3555"/>
                    <a:pt x="8903" y="2795"/>
                    <a:pt x="8515" y="2205"/>
                  </a:cubicBezTo>
                  <a:cubicBezTo>
                    <a:pt x="8360" y="1973"/>
                    <a:pt x="8190" y="1740"/>
                    <a:pt x="7988" y="1523"/>
                  </a:cubicBezTo>
                  <a:cubicBezTo>
                    <a:pt x="7724" y="1213"/>
                    <a:pt x="7399" y="965"/>
                    <a:pt x="7058" y="747"/>
                  </a:cubicBezTo>
                  <a:cubicBezTo>
                    <a:pt x="6360" y="282"/>
                    <a:pt x="5491" y="49"/>
                    <a:pt x="4654" y="3"/>
                  </a:cubicBezTo>
                  <a:cubicBezTo>
                    <a:pt x="4606" y="1"/>
                    <a:pt x="4558" y="0"/>
                    <a:pt x="4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9"/>
            <p:cNvSpPr/>
            <p:nvPr/>
          </p:nvSpPr>
          <p:spPr>
            <a:xfrm>
              <a:off x="2665950" y="2551375"/>
              <a:ext cx="153575" cy="147625"/>
            </a:xfrm>
            <a:custGeom>
              <a:avLst/>
              <a:gdLst/>
              <a:ahLst/>
              <a:cxnLst/>
              <a:rect l="l" t="t" r="r" b="b"/>
              <a:pathLst>
                <a:path w="6143" h="5905" extrusionOk="0">
                  <a:moveTo>
                    <a:pt x="3211" y="0"/>
                  </a:moveTo>
                  <a:cubicBezTo>
                    <a:pt x="3025" y="31"/>
                    <a:pt x="2808" y="47"/>
                    <a:pt x="2638" y="78"/>
                  </a:cubicBezTo>
                  <a:cubicBezTo>
                    <a:pt x="2405" y="124"/>
                    <a:pt x="2188" y="233"/>
                    <a:pt x="2002" y="341"/>
                  </a:cubicBezTo>
                  <a:cubicBezTo>
                    <a:pt x="1878" y="388"/>
                    <a:pt x="1769" y="465"/>
                    <a:pt x="1645" y="574"/>
                  </a:cubicBezTo>
                  <a:cubicBezTo>
                    <a:pt x="1629" y="574"/>
                    <a:pt x="1614" y="590"/>
                    <a:pt x="1567" y="590"/>
                  </a:cubicBezTo>
                  <a:cubicBezTo>
                    <a:pt x="1226" y="698"/>
                    <a:pt x="1009" y="853"/>
                    <a:pt x="730" y="1086"/>
                  </a:cubicBezTo>
                  <a:cubicBezTo>
                    <a:pt x="714" y="1117"/>
                    <a:pt x="699" y="1132"/>
                    <a:pt x="652" y="1148"/>
                  </a:cubicBezTo>
                  <a:cubicBezTo>
                    <a:pt x="544" y="1272"/>
                    <a:pt x="404" y="1427"/>
                    <a:pt x="327" y="1582"/>
                  </a:cubicBezTo>
                  <a:cubicBezTo>
                    <a:pt x="249" y="1706"/>
                    <a:pt x="187" y="1908"/>
                    <a:pt x="141" y="2047"/>
                  </a:cubicBezTo>
                  <a:cubicBezTo>
                    <a:pt x="110" y="2078"/>
                    <a:pt x="110" y="2125"/>
                    <a:pt x="94" y="2156"/>
                  </a:cubicBezTo>
                  <a:cubicBezTo>
                    <a:pt x="79" y="2249"/>
                    <a:pt x="63" y="2373"/>
                    <a:pt x="32" y="2482"/>
                  </a:cubicBezTo>
                  <a:cubicBezTo>
                    <a:pt x="16" y="2606"/>
                    <a:pt x="1" y="2699"/>
                    <a:pt x="1" y="2823"/>
                  </a:cubicBezTo>
                  <a:cubicBezTo>
                    <a:pt x="1" y="2978"/>
                    <a:pt x="16" y="3102"/>
                    <a:pt x="32" y="3257"/>
                  </a:cubicBezTo>
                  <a:cubicBezTo>
                    <a:pt x="63" y="3381"/>
                    <a:pt x="63" y="3490"/>
                    <a:pt x="94" y="3614"/>
                  </a:cubicBezTo>
                  <a:cubicBezTo>
                    <a:pt x="156" y="3785"/>
                    <a:pt x="234" y="3955"/>
                    <a:pt x="311" y="4141"/>
                  </a:cubicBezTo>
                  <a:cubicBezTo>
                    <a:pt x="435" y="4405"/>
                    <a:pt x="621" y="4638"/>
                    <a:pt x="823" y="4870"/>
                  </a:cubicBezTo>
                  <a:cubicBezTo>
                    <a:pt x="870" y="4932"/>
                    <a:pt x="916" y="4994"/>
                    <a:pt x="978" y="5041"/>
                  </a:cubicBezTo>
                  <a:cubicBezTo>
                    <a:pt x="1149" y="5196"/>
                    <a:pt x="1319" y="5335"/>
                    <a:pt x="1490" y="5460"/>
                  </a:cubicBezTo>
                  <a:cubicBezTo>
                    <a:pt x="1567" y="5491"/>
                    <a:pt x="1629" y="5537"/>
                    <a:pt x="1707" y="5568"/>
                  </a:cubicBezTo>
                  <a:cubicBezTo>
                    <a:pt x="1924" y="5661"/>
                    <a:pt x="2110" y="5770"/>
                    <a:pt x="2343" y="5816"/>
                  </a:cubicBezTo>
                  <a:cubicBezTo>
                    <a:pt x="2590" y="5878"/>
                    <a:pt x="2792" y="5905"/>
                    <a:pt x="2995" y="5905"/>
                  </a:cubicBezTo>
                  <a:cubicBezTo>
                    <a:pt x="3148" y="5905"/>
                    <a:pt x="3302" y="5890"/>
                    <a:pt x="3475" y="5863"/>
                  </a:cubicBezTo>
                  <a:cubicBezTo>
                    <a:pt x="3630" y="5847"/>
                    <a:pt x="3770" y="5816"/>
                    <a:pt x="3925" y="5785"/>
                  </a:cubicBezTo>
                  <a:cubicBezTo>
                    <a:pt x="4127" y="5723"/>
                    <a:pt x="4344" y="5630"/>
                    <a:pt x="4561" y="5506"/>
                  </a:cubicBezTo>
                  <a:cubicBezTo>
                    <a:pt x="4623" y="5475"/>
                    <a:pt x="4700" y="5429"/>
                    <a:pt x="4747" y="5398"/>
                  </a:cubicBezTo>
                  <a:cubicBezTo>
                    <a:pt x="4933" y="5258"/>
                    <a:pt x="5119" y="5149"/>
                    <a:pt x="5274" y="4963"/>
                  </a:cubicBezTo>
                  <a:cubicBezTo>
                    <a:pt x="5429" y="4808"/>
                    <a:pt x="5569" y="4638"/>
                    <a:pt x="5677" y="4467"/>
                  </a:cubicBezTo>
                  <a:cubicBezTo>
                    <a:pt x="5724" y="4405"/>
                    <a:pt x="5755" y="4327"/>
                    <a:pt x="5802" y="4250"/>
                  </a:cubicBezTo>
                  <a:cubicBezTo>
                    <a:pt x="5879" y="4079"/>
                    <a:pt x="5988" y="3847"/>
                    <a:pt x="6050" y="3629"/>
                  </a:cubicBezTo>
                  <a:lnTo>
                    <a:pt x="6112" y="3288"/>
                  </a:lnTo>
                  <a:cubicBezTo>
                    <a:pt x="6127" y="3164"/>
                    <a:pt x="6143" y="3056"/>
                    <a:pt x="6143" y="2916"/>
                  </a:cubicBezTo>
                  <a:cubicBezTo>
                    <a:pt x="6143" y="2714"/>
                    <a:pt x="6112" y="2482"/>
                    <a:pt x="6065" y="2280"/>
                  </a:cubicBezTo>
                  <a:lnTo>
                    <a:pt x="6019" y="2047"/>
                  </a:lnTo>
                  <a:cubicBezTo>
                    <a:pt x="5833" y="1582"/>
                    <a:pt x="5662" y="1272"/>
                    <a:pt x="5336" y="900"/>
                  </a:cubicBezTo>
                  <a:cubicBezTo>
                    <a:pt x="5290" y="838"/>
                    <a:pt x="5243" y="807"/>
                    <a:pt x="5181" y="745"/>
                  </a:cubicBezTo>
                  <a:cubicBezTo>
                    <a:pt x="5011" y="605"/>
                    <a:pt x="4824" y="450"/>
                    <a:pt x="4638" y="357"/>
                  </a:cubicBezTo>
                  <a:cubicBezTo>
                    <a:pt x="4189" y="124"/>
                    <a:pt x="3832" y="47"/>
                    <a:pt x="3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9"/>
            <p:cNvSpPr/>
            <p:nvPr/>
          </p:nvSpPr>
          <p:spPr>
            <a:xfrm>
              <a:off x="2592675" y="2316600"/>
              <a:ext cx="308275" cy="213050"/>
            </a:xfrm>
            <a:custGeom>
              <a:avLst/>
              <a:gdLst/>
              <a:ahLst/>
              <a:cxnLst/>
              <a:rect l="l" t="t" r="r" b="b"/>
              <a:pathLst>
                <a:path w="12331" h="8522" extrusionOk="0">
                  <a:moveTo>
                    <a:pt x="10301" y="1"/>
                  </a:moveTo>
                  <a:cubicBezTo>
                    <a:pt x="9482" y="1"/>
                    <a:pt x="8777" y="514"/>
                    <a:pt x="8515" y="1326"/>
                  </a:cubicBezTo>
                  <a:cubicBezTo>
                    <a:pt x="8422" y="1636"/>
                    <a:pt x="8298" y="1947"/>
                    <a:pt x="8190" y="2241"/>
                  </a:cubicBezTo>
                  <a:cubicBezTo>
                    <a:pt x="7911" y="2862"/>
                    <a:pt x="7585" y="3482"/>
                    <a:pt x="7182" y="4040"/>
                  </a:cubicBezTo>
                  <a:cubicBezTo>
                    <a:pt x="7027" y="4242"/>
                    <a:pt x="6825" y="4428"/>
                    <a:pt x="6654" y="4583"/>
                  </a:cubicBezTo>
                  <a:cubicBezTo>
                    <a:pt x="6561" y="4645"/>
                    <a:pt x="6437" y="4723"/>
                    <a:pt x="6344" y="4785"/>
                  </a:cubicBezTo>
                  <a:cubicBezTo>
                    <a:pt x="6267" y="4800"/>
                    <a:pt x="6173" y="4847"/>
                    <a:pt x="6096" y="4862"/>
                  </a:cubicBezTo>
                  <a:lnTo>
                    <a:pt x="5801" y="4862"/>
                  </a:lnTo>
                  <a:cubicBezTo>
                    <a:pt x="5631" y="4816"/>
                    <a:pt x="5476" y="4785"/>
                    <a:pt x="5320" y="4723"/>
                  </a:cubicBezTo>
                  <a:cubicBezTo>
                    <a:pt x="5150" y="4630"/>
                    <a:pt x="4948" y="4537"/>
                    <a:pt x="4793" y="4413"/>
                  </a:cubicBezTo>
                  <a:cubicBezTo>
                    <a:pt x="4607" y="4242"/>
                    <a:pt x="4421" y="4071"/>
                    <a:pt x="4250" y="3870"/>
                  </a:cubicBezTo>
                  <a:cubicBezTo>
                    <a:pt x="3956" y="3467"/>
                    <a:pt x="3707" y="3063"/>
                    <a:pt x="3475" y="2629"/>
                  </a:cubicBezTo>
                  <a:cubicBezTo>
                    <a:pt x="3087" y="1947"/>
                    <a:pt x="2575" y="923"/>
                    <a:pt x="1691" y="892"/>
                  </a:cubicBezTo>
                  <a:cubicBezTo>
                    <a:pt x="1628" y="883"/>
                    <a:pt x="1563" y="878"/>
                    <a:pt x="1498" y="878"/>
                  </a:cubicBezTo>
                  <a:cubicBezTo>
                    <a:pt x="1132" y="878"/>
                    <a:pt x="754" y="1028"/>
                    <a:pt x="543" y="1357"/>
                  </a:cubicBezTo>
                  <a:cubicBezTo>
                    <a:pt x="1" y="1978"/>
                    <a:pt x="187" y="2939"/>
                    <a:pt x="357" y="3699"/>
                  </a:cubicBezTo>
                  <a:cubicBezTo>
                    <a:pt x="497" y="4273"/>
                    <a:pt x="745" y="4862"/>
                    <a:pt x="1040" y="5390"/>
                  </a:cubicBezTo>
                  <a:cubicBezTo>
                    <a:pt x="1303" y="5902"/>
                    <a:pt x="1707" y="6413"/>
                    <a:pt x="2125" y="6817"/>
                  </a:cubicBezTo>
                  <a:cubicBezTo>
                    <a:pt x="2544" y="7251"/>
                    <a:pt x="3056" y="7639"/>
                    <a:pt x="3599" y="7902"/>
                  </a:cubicBezTo>
                  <a:cubicBezTo>
                    <a:pt x="4350" y="8283"/>
                    <a:pt x="5205" y="8521"/>
                    <a:pt x="6054" y="8521"/>
                  </a:cubicBezTo>
                  <a:cubicBezTo>
                    <a:pt x="6520" y="8521"/>
                    <a:pt x="6985" y="8449"/>
                    <a:pt x="7430" y="8290"/>
                  </a:cubicBezTo>
                  <a:cubicBezTo>
                    <a:pt x="8128" y="8042"/>
                    <a:pt x="8686" y="7685"/>
                    <a:pt x="9275" y="7204"/>
                  </a:cubicBezTo>
                  <a:cubicBezTo>
                    <a:pt x="9725" y="6832"/>
                    <a:pt x="10066" y="6351"/>
                    <a:pt x="10392" y="5886"/>
                  </a:cubicBezTo>
                  <a:cubicBezTo>
                    <a:pt x="11152" y="4816"/>
                    <a:pt x="11679" y="3560"/>
                    <a:pt x="12083" y="2319"/>
                  </a:cubicBezTo>
                  <a:cubicBezTo>
                    <a:pt x="12331" y="1404"/>
                    <a:pt x="11695" y="272"/>
                    <a:pt x="10764" y="54"/>
                  </a:cubicBezTo>
                  <a:cubicBezTo>
                    <a:pt x="10607" y="18"/>
                    <a:pt x="10453" y="1"/>
                    <a:pt x="10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9"/>
            <p:cNvSpPr/>
            <p:nvPr/>
          </p:nvSpPr>
          <p:spPr>
            <a:xfrm>
              <a:off x="2660925" y="2197750"/>
              <a:ext cx="140000" cy="152200"/>
            </a:xfrm>
            <a:custGeom>
              <a:avLst/>
              <a:gdLst/>
              <a:ahLst/>
              <a:cxnLst/>
              <a:rect l="l" t="t" r="r" b="b"/>
              <a:pathLst>
                <a:path w="5600" h="6088" extrusionOk="0">
                  <a:moveTo>
                    <a:pt x="2792" y="0"/>
                  </a:moveTo>
                  <a:cubicBezTo>
                    <a:pt x="2606" y="0"/>
                    <a:pt x="2389" y="16"/>
                    <a:pt x="2218" y="78"/>
                  </a:cubicBezTo>
                  <a:cubicBezTo>
                    <a:pt x="2141" y="94"/>
                    <a:pt x="1986" y="171"/>
                    <a:pt x="1970" y="171"/>
                  </a:cubicBezTo>
                  <a:cubicBezTo>
                    <a:pt x="1861" y="218"/>
                    <a:pt x="1784" y="249"/>
                    <a:pt x="1691" y="295"/>
                  </a:cubicBezTo>
                  <a:cubicBezTo>
                    <a:pt x="1536" y="388"/>
                    <a:pt x="1381" y="528"/>
                    <a:pt x="1241" y="621"/>
                  </a:cubicBezTo>
                  <a:cubicBezTo>
                    <a:pt x="1210" y="652"/>
                    <a:pt x="1164" y="698"/>
                    <a:pt x="1133" y="714"/>
                  </a:cubicBezTo>
                  <a:cubicBezTo>
                    <a:pt x="884" y="931"/>
                    <a:pt x="683" y="1195"/>
                    <a:pt x="497" y="1474"/>
                  </a:cubicBezTo>
                  <a:cubicBezTo>
                    <a:pt x="357" y="1660"/>
                    <a:pt x="264" y="1924"/>
                    <a:pt x="186" y="2156"/>
                  </a:cubicBezTo>
                  <a:cubicBezTo>
                    <a:pt x="140" y="2249"/>
                    <a:pt x="124" y="2327"/>
                    <a:pt x="109" y="2420"/>
                  </a:cubicBezTo>
                  <a:cubicBezTo>
                    <a:pt x="62" y="2653"/>
                    <a:pt x="0" y="2901"/>
                    <a:pt x="47" y="3133"/>
                  </a:cubicBezTo>
                  <a:cubicBezTo>
                    <a:pt x="47" y="3211"/>
                    <a:pt x="62" y="3288"/>
                    <a:pt x="62" y="3366"/>
                  </a:cubicBezTo>
                  <a:cubicBezTo>
                    <a:pt x="62" y="3428"/>
                    <a:pt x="47" y="3506"/>
                    <a:pt x="47" y="3568"/>
                  </a:cubicBezTo>
                  <a:cubicBezTo>
                    <a:pt x="47" y="3707"/>
                    <a:pt x="78" y="3909"/>
                    <a:pt x="109" y="4048"/>
                  </a:cubicBezTo>
                  <a:lnTo>
                    <a:pt x="109" y="4110"/>
                  </a:lnTo>
                  <a:cubicBezTo>
                    <a:pt x="109" y="4142"/>
                    <a:pt x="124" y="4173"/>
                    <a:pt x="124" y="4204"/>
                  </a:cubicBezTo>
                  <a:cubicBezTo>
                    <a:pt x="186" y="4405"/>
                    <a:pt x="280" y="4607"/>
                    <a:pt x="373" y="4793"/>
                  </a:cubicBezTo>
                  <a:cubicBezTo>
                    <a:pt x="466" y="4964"/>
                    <a:pt x="652" y="5181"/>
                    <a:pt x="745" y="5289"/>
                  </a:cubicBezTo>
                  <a:cubicBezTo>
                    <a:pt x="760" y="5305"/>
                    <a:pt x="776" y="5351"/>
                    <a:pt x="807" y="5367"/>
                  </a:cubicBezTo>
                  <a:cubicBezTo>
                    <a:pt x="853" y="5429"/>
                    <a:pt x="962" y="5491"/>
                    <a:pt x="1008" y="5537"/>
                  </a:cubicBezTo>
                  <a:lnTo>
                    <a:pt x="1241" y="5708"/>
                  </a:lnTo>
                  <a:cubicBezTo>
                    <a:pt x="1427" y="5832"/>
                    <a:pt x="1629" y="5894"/>
                    <a:pt x="1830" y="5972"/>
                  </a:cubicBezTo>
                  <a:cubicBezTo>
                    <a:pt x="1908" y="5987"/>
                    <a:pt x="1970" y="6003"/>
                    <a:pt x="2048" y="6034"/>
                  </a:cubicBezTo>
                  <a:cubicBezTo>
                    <a:pt x="2296" y="6065"/>
                    <a:pt x="2497" y="6088"/>
                    <a:pt x="2701" y="6088"/>
                  </a:cubicBezTo>
                  <a:cubicBezTo>
                    <a:pt x="2905" y="6088"/>
                    <a:pt x="3110" y="6065"/>
                    <a:pt x="3366" y="6003"/>
                  </a:cubicBezTo>
                  <a:cubicBezTo>
                    <a:pt x="3630" y="5941"/>
                    <a:pt x="3924" y="5832"/>
                    <a:pt x="4157" y="5677"/>
                  </a:cubicBezTo>
                  <a:cubicBezTo>
                    <a:pt x="4390" y="5537"/>
                    <a:pt x="4622" y="5367"/>
                    <a:pt x="4824" y="5134"/>
                  </a:cubicBezTo>
                  <a:cubicBezTo>
                    <a:pt x="4932" y="4979"/>
                    <a:pt x="5087" y="4808"/>
                    <a:pt x="5181" y="4607"/>
                  </a:cubicBezTo>
                  <a:cubicBezTo>
                    <a:pt x="5258" y="4452"/>
                    <a:pt x="5336" y="4266"/>
                    <a:pt x="5398" y="4110"/>
                  </a:cubicBezTo>
                  <a:cubicBezTo>
                    <a:pt x="5413" y="4064"/>
                    <a:pt x="5413" y="4033"/>
                    <a:pt x="5444" y="3986"/>
                  </a:cubicBezTo>
                  <a:cubicBezTo>
                    <a:pt x="5599" y="3490"/>
                    <a:pt x="5568" y="3056"/>
                    <a:pt x="5460" y="2560"/>
                  </a:cubicBezTo>
                  <a:cubicBezTo>
                    <a:pt x="5444" y="2466"/>
                    <a:pt x="5413" y="2389"/>
                    <a:pt x="5382" y="2280"/>
                  </a:cubicBezTo>
                  <a:cubicBezTo>
                    <a:pt x="5289" y="2048"/>
                    <a:pt x="5212" y="1815"/>
                    <a:pt x="5072" y="1613"/>
                  </a:cubicBezTo>
                  <a:cubicBezTo>
                    <a:pt x="4901" y="1319"/>
                    <a:pt x="4684" y="1040"/>
                    <a:pt x="4467" y="791"/>
                  </a:cubicBezTo>
                  <a:cubicBezTo>
                    <a:pt x="4312" y="621"/>
                    <a:pt x="4110" y="466"/>
                    <a:pt x="3924" y="326"/>
                  </a:cubicBezTo>
                  <a:cubicBezTo>
                    <a:pt x="3614" y="109"/>
                    <a:pt x="3180"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9"/>
            <p:cNvSpPr/>
            <p:nvPr/>
          </p:nvSpPr>
          <p:spPr>
            <a:xfrm>
              <a:off x="2805925" y="2185850"/>
              <a:ext cx="221825" cy="233350"/>
            </a:xfrm>
            <a:custGeom>
              <a:avLst/>
              <a:gdLst/>
              <a:ahLst/>
              <a:cxnLst/>
              <a:rect l="l" t="t" r="r" b="b"/>
              <a:pathLst>
                <a:path w="8873" h="9334" extrusionOk="0">
                  <a:moveTo>
                    <a:pt x="3604" y="0"/>
                  </a:moveTo>
                  <a:cubicBezTo>
                    <a:pt x="3524" y="0"/>
                    <a:pt x="3444" y="4"/>
                    <a:pt x="3367" y="11"/>
                  </a:cubicBezTo>
                  <a:cubicBezTo>
                    <a:pt x="2700" y="73"/>
                    <a:pt x="2095" y="228"/>
                    <a:pt x="1521" y="554"/>
                  </a:cubicBezTo>
                  <a:cubicBezTo>
                    <a:pt x="683" y="1050"/>
                    <a:pt x="1" y="2214"/>
                    <a:pt x="776" y="3067"/>
                  </a:cubicBezTo>
                  <a:cubicBezTo>
                    <a:pt x="1125" y="3443"/>
                    <a:pt x="1688" y="3519"/>
                    <a:pt x="2170" y="3519"/>
                  </a:cubicBezTo>
                  <a:cubicBezTo>
                    <a:pt x="2224" y="3519"/>
                    <a:pt x="2276" y="3518"/>
                    <a:pt x="2327" y="3516"/>
                  </a:cubicBezTo>
                  <a:cubicBezTo>
                    <a:pt x="2413" y="3512"/>
                    <a:pt x="2496" y="3511"/>
                    <a:pt x="2578" y="3511"/>
                  </a:cubicBezTo>
                  <a:cubicBezTo>
                    <a:pt x="2825" y="3511"/>
                    <a:pt x="3060" y="3528"/>
                    <a:pt x="3304" y="3563"/>
                  </a:cubicBezTo>
                  <a:cubicBezTo>
                    <a:pt x="3537" y="3594"/>
                    <a:pt x="3770" y="3656"/>
                    <a:pt x="3987" y="3733"/>
                  </a:cubicBezTo>
                  <a:cubicBezTo>
                    <a:pt x="4095" y="3795"/>
                    <a:pt x="4220" y="3858"/>
                    <a:pt x="4328" y="3920"/>
                  </a:cubicBezTo>
                  <a:cubicBezTo>
                    <a:pt x="4452" y="4028"/>
                    <a:pt x="4561" y="4137"/>
                    <a:pt x="4654" y="4245"/>
                  </a:cubicBezTo>
                  <a:cubicBezTo>
                    <a:pt x="4762" y="4385"/>
                    <a:pt x="4840" y="4524"/>
                    <a:pt x="4917" y="4680"/>
                  </a:cubicBezTo>
                  <a:cubicBezTo>
                    <a:pt x="4995" y="4866"/>
                    <a:pt x="5042" y="5083"/>
                    <a:pt x="5088" y="5300"/>
                  </a:cubicBezTo>
                  <a:cubicBezTo>
                    <a:pt x="5104" y="5548"/>
                    <a:pt x="5104" y="5781"/>
                    <a:pt x="5088" y="6029"/>
                  </a:cubicBezTo>
                  <a:cubicBezTo>
                    <a:pt x="5073" y="6091"/>
                    <a:pt x="5073" y="6168"/>
                    <a:pt x="5042" y="6231"/>
                  </a:cubicBezTo>
                  <a:cubicBezTo>
                    <a:pt x="4948" y="6324"/>
                    <a:pt x="4855" y="6448"/>
                    <a:pt x="4793" y="6556"/>
                  </a:cubicBezTo>
                  <a:cubicBezTo>
                    <a:pt x="4344" y="7409"/>
                    <a:pt x="4545" y="8588"/>
                    <a:pt x="5460" y="9084"/>
                  </a:cubicBezTo>
                  <a:cubicBezTo>
                    <a:pt x="5777" y="9249"/>
                    <a:pt x="6120" y="9334"/>
                    <a:pt x="6458" y="9334"/>
                  </a:cubicBezTo>
                  <a:cubicBezTo>
                    <a:pt x="6947" y="9334"/>
                    <a:pt x="7426" y="9156"/>
                    <a:pt x="7802" y="8790"/>
                  </a:cubicBezTo>
                  <a:cubicBezTo>
                    <a:pt x="8143" y="8464"/>
                    <a:pt x="8330" y="8045"/>
                    <a:pt x="8454" y="7611"/>
                  </a:cubicBezTo>
                  <a:cubicBezTo>
                    <a:pt x="8624" y="7099"/>
                    <a:pt x="8717" y="6572"/>
                    <a:pt x="8748" y="6060"/>
                  </a:cubicBezTo>
                  <a:cubicBezTo>
                    <a:pt x="8872" y="5005"/>
                    <a:pt x="8609" y="3997"/>
                    <a:pt x="8206" y="3036"/>
                  </a:cubicBezTo>
                  <a:cubicBezTo>
                    <a:pt x="7802" y="2120"/>
                    <a:pt x="7058" y="1329"/>
                    <a:pt x="6236" y="802"/>
                  </a:cubicBezTo>
                  <a:cubicBezTo>
                    <a:pt x="5802" y="538"/>
                    <a:pt x="5336" y="337"/>
                    <a:pt x="4855" y="197"/>
                  </a:cubicBezTo>
                  <a:cubicBezTo>
                    <a:pt x="4465" y="93"/>
                    <a:pt x="4021" y="0"/>
                    <a:pt x="36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9"/>
            <p:cNvSpPr/>
            <p:nvPr/>
          </p:nvSpPr>
          <p:spPr>
            <a:xfrm>
              <a:off x="3043625" y="2150875"/>
              <a:ext cx="199325" cy="199300"/>
            </a:xfrm>
            <a:custGeom>
              <a:avLst/>
              <a:gdLst/>
              <a:ahLst/>
              <a:cxnLst/>
              <a:rect l="l" t="t" r="r" b="b"/>
              <a:pathLst>
                <a:path w="7973" h="7972" extrusionOk="0">
                  <a:moveTo>
                    <a:pt x="838" y="7756"/>
                  </a:moveTo>
                  <a:cubicBezTo>
                    <a:pt x="871" y="7783"/>
                    <a:pt x="886" y="7796"/>
                    <a:pt x="886" y="7796"/>
                  </a:cubicBezTo>
                  <a:cubicBezTo>
                    <a:pt x="886" y="7796"/>
                    <a:pt x="870" y="7783"/>
                    <a:pt x="838" y="7756"/>
                  </a:cubicBezTo>
                  <a:close/>
                  <a:moveTo>
                    <a:pt x="1846" y="7847"/>
                  </a:moveTo>
                  <a:cubicBezTo>
                    <a:pt x="1842" y="7847"/>
                    <a:pt x="1838" y="7847"/>
                    <a:pt x="1833" y="7848"/>
                  </a:cubicBezTo>
                  <a:lnTo>
                    <a:pt x="1833" y="7848"/>
                  </a:lnTo>
                  <a:cubicBezTo>
                    <a:pt x="1830" y="7849"/>
                    <a:pt x="1826" y="7851"/>
                    <a:pt x="1823" y="7853"/>
                  </a:cubicBezTo>
                  <a:lnTo>
                    <a:pt x="1823" y="7853"/>
                  </a:lnTo>
                  <a:cubicBezTo>
                    <a:pt x="1830" y="7851"/>
                    <a:pt x="1838" y="7849"/>
                    <a:pt x="1846" y="7847"/>
                  </a:cubicBezTo>
                  <a:close/>
                  <a:moveTo>
                    <a:pt x="1823" y="7853"/>
                  </a:moveTo>
                  <a:cubicBezTo>
                    <a:pt x="1772" y="7866"/>
                    <a:pt x="1731" y="7882"/>
                    <a:pt x="1691" y="7909"/>
                  </a:cubicBezTo>
                  <a:cubicBezTo>
                    <a:pt x="1735" y="7892"/>
                    <a:pt x="1780" y="7873"/>
                    <a:pt x="1823" y="7853"/>
                  </a:cubicBezTo>
                  <a:close/>
                  <a:moveTo>
                    <a:pt x="5546" y="1"/>
                  </a:moveTo>
                  <a:cubicBezTo>
                    <a:pt x="4771" y="1"/>
                    <a:pt x="4019" y="178"/>
                    <a:pt x="3288" y="511"/>
                  </a:cubicBezTo>
                  <a:cubicBezTo>
                    <a:pt x="2389" y="945"/>
                    <a:pt x="1660" y="1658"/>
                    <a:pt x="1086" y="2449"/>
                  </a:cubicBezTo>
                  <a:cubicBezTo>
                    <a:pt x="466" y="3287"/>
                    <a:pt x="155" y="4357"/>
                    <a:pt x="78" y="5381"/>
                  </a:cubicBezTo>
                  <a:cubicBezTo>
                    <a:pt x="16" y="5970"/>
                    <a:pt x="0" y="6544"/>
                    <a:pt x="295" y="7071"/>
                  </a:cubicBezTo>
                  <a:cubicBezTo>
                    <a:pt x="388" y="7257"/>
                    <a:pt x="528" y="7490"/>
                    <a:pt x="683" y="7630"/>
                  </a:cubicBezTo>
                  <a:cubicBezTo>
                    <a:pt x="713" y="7654"/>
                    <a:pt x="739" y="7675"/>
                    <a:pt x="762" y="7694"/>
                  </a:cubicBezTo>
                  <a:lnTo>
                    <a:pt x="762" y="7694"/>
                  </a:lnTo>
                  <a:cubicBezTo>
                    <a:pt x="809" y="7755"/>
                    <a:pt x="886" y="7801"/>
                    <a:pt x="962" y="7847"/>
                  </a:cubicBezTo>
                  <a:cubicBezTo>
                    <a:pt x="1095" y="7913"/>
                    <a:pt x="1251" y="7971"/>
                    <a:pt x="1397" y="7971"/>
                  </a:cubicBezTo>
                  <a:cubicBezTo>
                    <a:pt x="1456" y="7971"/>
                    <a:pt x="1513" y="7962"/>
                    <a:pt x="1567" y="7940"/>
                  </a:cubicBezTo>
                  <a:cubicBezTo>
                    <a:pt x="1638" y="7911"/>
                    <a:pt x="1775" y="7856"/>
                    <a:pt x="1833" y="7848"/>
                  </a:cubicBezTo>
                  <a:lnTo>
                    <a:pt x="1833" y="7848"/>
                  </a:lnTo>
                  <a:cubicBezTo>
                    <a:pt x="1906" y="7812"/>
                    <a:pt x="1975" y="7770"/>
                    <a:pt x="2032" y="7723"/>
                  </a:cubicBezTo>
                  <a:cubicBezTo>
                    <a:pt x="2156" y="7630"/>
                    <a:pt x="2265" y="7536"/>
                    <a:pt x="2358" y="7443"/>
                  </a:cubicBezTo>
                  <a:cubicBezTo>
                    <a:pt x="2513" y="7304"/>
                    <a:pt x="2652" y="7149"/>
                    <a:pt x="2777" y="6947"/>
                  </a:cubicBezTo>
                  <a:cubicBezTo>
                    <a:pt x="2870" y="6776"/>
                    <a:pt x="2947" y="6559"/>
                    <a:pt x="3025" y="6358"/>
                  </a:cubicBezTo>
                  <a:cubicBezTo>
                    <a:pt x="3319" y="5706"/>
                    <a:pt x="3645" y="5070"/>
                    <a:pt x="4048" y="4512"/>
                  </a:cubicBezTo>
                  <a:cubicBezTo>
                    <a:pt x="4188" y="4357"/>
                    <a:pt x="4327" y="4217"/>
                    <a:pt x="4483" y="4078"/>
                  </a:cubicBezTo>
                  <a:cubicBezTo>
                    <a:pt x="4653" y="3969"/>
                    <a:pt x="4824" y="3876"/>
                    <a:pt x="5025" y="3768"/>
                  </a:cubicBezTo>
                  <a:lnTo>
                    <a:pt x="5429" y="3659"/>
                  </a:lnTo>
                  <a:lnTo>
                    <a:pt x="5739" y="3659"/>
                  </a:lnTo>
                  <a:cubicBezTo>
                    <a:pt x="5891" y="3684"/>
                    <a:pt x="6043" y="3700"/>
                    <a:pt x="6194" y="3700"/>
                  </a:cubicBezTo>
                  <a:cubicBezTo>
                    <a:pt x="6504" y="3700"/>
                    <a:pt x="6807" y="3635"/>
                    <a:pt x="7088" y="3457"/>
                  </a:cubicBezTo>
                  <a:cubicBezTo>
                    <a:pt x="7476" y="3256"/>
                    <a:pt x="7833" y="2806"/>
                    <a:pt x="7926" y="2372"/>
                  </a:cubicBezTo>
                  <a:cubicBezTo>
                    <a:pt x="7972" y="1891"/>
                    <a:pt x="7941" y="1364"/>
                    <a:pt x="7678" y="945"/>
                  </a:cubicBezTo>
                  <a:cubicBezTo>
                    <a:pt x="7429" y="557"/>
                    <a:pt x="7057" y="200"/>
                    <a:pt x="6592" y="107"/>
                  </a:cubicBezTo>
                  <a:cubicBezTo>
                    <a:pt x="6239" y="36"/>
                    <a:pt x="5890" y="1"/>
                    <a:pt x="5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9"/>
            <p:cNvSpPr/>
            <p:nvPr/>
          </p:nvSpPr>
          <p:spPr>
            <a:xfrm>
              <a:off x="2983125" y="2046525"/>
              <a:ext cx="140000" cy="137300"/>
            </a:xfrm>
            <a:custGeom>
              <a:avLst/>
              <a:gdLst/>
              <a:ahLst/>
              <a:cxnLst/>
              <a:rect l="l" t="t" r="r" b="b"/>
              <a:pathLst>
                <a:path w="5600" h="5492" extrusionOk="0">
                  <a:moveTo>
                    <a:pt x="2436" y="1"/>
                  </a:moveTo>
                  <a:cubicBezTo>
                    <a:pt x="2327" y="1"/>
                    <a:pt x="2095" y="32"/>
                    <a:pt x="1971" y="63"/>
                  </a:cubicBezTo>
                  <a:cubicBezTo>
                    <a:pt x="1955" y="63"/>
                    <a:pt x="1908" y="78"/>
                    <a:pt x="1893" y="78"/>
                  </a:cubicBezTo>
                  <a:cubicBezTo>
                    <a:pt x="1707" y="140"/>
                    <a:pt x="1521" y="218"/>
                    <a:pt x="1350" y="295"/>
                  </a:cubicBezTo>
                  <a:cubicBezTo>
                    <a:pt x="1288" y="311"/>
                    <a:pt x="1242" y="342"/>
                    <a:pt x="1195" y="373"/>
                  </a:cubicBezTo>
                  <a:cubicBezTo>
                    <a:pt x="1180" y="388"/>
                    <a:pt x="1164" y="404"/>
                    <a:pt x="1133" y="404"/>
                  </a:cubicBezTo>
                  <a:cubicBezTo>
                    <a:pt x="1040" y="482"/>
                    <a:pt x="854" y="606"/>
                    <a:pt x="776" y="699"/>
                  </a:cubicBezTo>
                  <a:lnTo>
                    <a:pt x="730" y="730"/>
                  </a:lnTo>
                  <a:cubicBezTo>
                    <a:pt x="590" y="885"/>
                    <a:pt x="466" y="1040"/>
                    <a:pt x="358" y="1226"/>
                  </a:cubicBezTo>
                  <a:cubicBezTo>
                    <a:pt x="264" y="1397"/>
                    <a:pt x="187" y="1583"/>
                    <a:pt x="109" y="1784"/>
                  </a:cubicBezTo>
                  <a:cubicBezTo>
                    <a:pt x="94" y="1846"/>
                    <a:pt x="78" y="1893"/>
                    <a:pt x="78" y="1955"/>
                  </a:cubicBezTo>
                  <a:cubicBezTo>
                    <a:pt x="32" y="2126"/>
                    <a:pt x="16" y="2327"/>
                    <a:pt x="1" y="2498"/>
                  </a:cubicBezTo>
                  <a:lnTo>
                    <a:pt x="1" y="2622"/>
                  </a:lnTo>
                  <a:lnTo>
                    <a:pt x="1" y="2684"/>
                  </a:lnTo>
                  <a:cubicBezTo>
                    <a:pt x="16" y="2870"/>
                    <a:pt x="32" y="3056"/>
                    <a:pt x="78" y="3227"/>
                  </a:cubicBezTo>
                  <a:cubicBezTo>
                    <a:pt x="94" y="3289"/>
                    <a:pt x="109" y="3351"/>
                    <a:pt x="125" y="3428"/>
                  </a:cubicBezTo>
                  <a:cubicBezTo>
                    <a:pt x="233" y="3661"/>
                    <a:pt x="327" y="3956"/>
                    <a:pt x="482" y="4173"/>
                  </a:cubicBezTo>
                  <a:cubicBezTo>
                    <a:pt x="590" y="4328"/>
                    <a:pt x="714" y="4498"/>
                    <a:pt x="869" y="4654"/>
                  </a:cubicBezTo>
                  <a:cubicBezTo>
                    <a:pt x="1024" y="4809"/>
                    <a:pt x="1195" y="4917"/>
                    <a:pt x="1350" y="5041"/>
                  </a:cubicBezTo>
                  <a:cubicBezTo>
                    <a:pt x="1412" y="5072"/>
                    <a:pt x="1443" y="5103"/>
                    <a:pt x="1505" y="5134"/>
                  </a:cubicBezTo>
                  <a:cubicBezTo>
                    <a:pt x="1660" y="5212"/>
                    <a:pt x="1831" y="5289"/>
                    <a:pt x="1986" y="5352"/>
                  </a:cubicBezTo>
                  <a:cubicBezTo>
                    <a:pt x="2033" y="5367"/>
                    <a:pt x="2048" y="5367"/>
                    <a:pt x="2095" y="5383"/>
                  </a:cubicBezTo>
                  <a:cubicBezTo>
                    <a:pt x="2110" y="5383"/>
                    <a:pt x="2141" y="5414"/>
                    <a:pt x="2172" y="5414"/>
                  </a:cubicBezTo>
                  <a:cubicBezTo>
                    <a:pt x="2343" y="5445"/>
                    <a:pt x="2529" y="5460"/>
                    <a:pt x="2731" y="5491"/>
                  </a:cubicBezTo>
                  <a:lnTo>
                    <a:pt x="2824" y="5491"/>
                  </a:lnTo>
                  <a:cubicBezTo>
                    <a:pt x="3025" y="5491"/>
                    <a:pt x="3196" y="5445"/>
                    <a:pt x="3382" y="5414"/>
                  </a:cubicBezTo>
                  <a:cubicBezTo>
                    <a:pt x="3444" y="5383"/>
                    <a:pt x="3506" y="5383"/>
                    <a:pt x="3584" y="5367"/>
                  </a:cubicBezTo>
                  <a:cubicBezTo>
                    <a:pt x="3770" y="5289"/>
                    <a:pt x="3987" y="5212"/>
                    <a:pt x="4157" y="5119"/>
                  </a:cubicBezTo>
                  <a:cubicBezTo>
                    <a:pt x="4390" y="4979"/>
                    <a:pt x="4654" y="4809"/>
                    <a:pt x="4824" y="4592"/>
                  </a:cubicBezTo>
                  <a:cubicBezTo>
                    <a:pt x="4964" y="4436"/>
                    <a:pt x="5088" y="4281"/>
                    <a:pt x="5197" y="4111"/>
                  </a:cubicBezTo>
                  <a:cubicBezTo>
                    <a:pt x="5305" y="3940"/>
                    <a:pt x="5383" y="3723"/>
                    <a:pt x="5460" y="3506"/>
                  </a:cubicBezTo>
                  <a:lnTo>
                    <a:pt x="5522" y="3335"/>
                  </a:lnTo>
                  <a:cubicBezTo>
                    <a:pt x="5553" y="3165"/>
                    <a:pt x="5584" y="2963"/>
                    <a:pt x="5600" y="2792"/>
                  </a:cubicBezTo>
                  <a:lnTo>
                    <a:pt x="5600" y="2668"/>
                  </a:lnTo>
                  <a:cubicBezTo>
                    <a:pt x="5538" y="2575"/>
                    <a:pt x="5538" y="2544"/>
                    <a:pt x="5538" y="2513"/>
                  </a:cubicBezTo>
                  <a:cubicBezTo>
                    <a:pt x="5522" y="2343"/>
                    <a:pt x="5507" y="2157"/>
                    <a:pt x="5460" y="1970"/>
                  </a:cubicBezTo>
                  <a:cubicBezTo>
                    <a:pt x="5429" y="1784"/>
                    <a:pt x="5305" y="1552"/>
                    <a:pt x="5228" y="1397"/>
                  </a:cubicBezTo>
                  <a:cubicBezTo>
                    <a:pt x="5212" y="1350"/>
                    <a:pt x="5197" y="1319"/>
                    <a:pt x="5150" y="1272"/>
                  </a:cubicBezTo>
                  <a:cubicBezTo>
                    <a:pt x="5057" y="1148"/>
                    <a:pt x="4933" y="993"/>
                    <a:pt x="4824" y="854"/>
                  </a:cubicBezTo>
                  <a:lnTo>
                    <a:pt x="4762" y="792"/>
                  </a:lnTo>
                  <a:cubicBezTo>
                    <a:pt x="4592" y="621"/>
                    <a:pt x="4375" y="450"/>
                    <a:pt x="4142" y="342"/>
                  </a:cubicBezTo>
                  <a:cubicBezTo>
                    <a:pt x="3956" y="249"/>
                    <a:pt x="3754" y="171"/>
                    <a:pt x="3568" y="109"/>
                  </a:cubicBezTo>
                  <a:cubicBezTo>
                    <a:pt x="3351" y="63"/>
                    <a:pt x="3134" y="32"/>
                    <a:pt x="2917" y="16"/>
                  </a:cubicBezTo>
                  <a:cubicBezTo>
                    <a:pt x="2886" y="16"/>
                    <a:pt x="2848" y="9"/>
                    <a:pt x="2807" y="9"/>
                  </a:cubicBezTo>
                  <a:cubicBezTo>
                    <a:pt x="2787" y="9"/>
                    <a:pt x="2767" y="11"/>
                    <a:pt x="2746" y="16"/>
                  </a:cubicBezTo>
                  <a:lnTo>
                    <a:pt x="2637" y="16"/>
                  </a:lnTo>
                  <a:cubicBezTo>
                    <a:pt x="2560" y="1"/>
                    <a:pt x="2482" y="1"/>
                    <a:pt x="2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9"/>
            <p:cNvSpPr/>
            <p:nvPr/>
          </p:nvSpPr>
          <p:spPr>
            <a:xfrm>
              <a:off x="2854400" y="2022100"/>
              <a:ext cx="102400" cy="146775"/>
            </a:xfrm>
            <a:custGeom>
              <a:avLst/>
              <a:gdLst/>
              <a:ahLst/>
              <a:cxnLst/>
              <a:rect l="l" t="t" r="r" b="b"/>
              <a:pathLst>
                <a:path w="4096" h="5871" extrusionOk="0">
                  <a:moveTo>
                    <a:pt x="2032" y="1"/>
                  </a:moveTo>
                  <a:cubicBezTo>
                    <a:pt x="1707" y="47"/>
                    <a:pt x="1428" y="63"/>
                    <a:pt x="1133" y="264"/>
                  </a:cubicBezTo>
                  <a:cubicBezTo>
                    <a:pt x="1009" y="326"/>
                    <a:pt x="838" y="450"/>
                    <a:pt x="745" y="574"/>
                  </a:cubicBezTo>
                  <a:cubicBezTo>
                    <a:pt x="466" y="838"/>
                    <a:pt x="326" y="1117"/>
                    <a:pt x="202" y="1474"/>
                  </a:cubicBezTo>
                  <a:cubicBezTo>
                    <a:pt x="156" y="1598"/>
                    <a:pt x="125" y="1738"/>
                    <a:pt x="94" y="1846"/>
                  </a:cubicBezTo>
                  <a:cubicBezTo>
                    <a:pt x="63" y="2110"/>
                    <a:pt x="1" y="2389"/>
                    <a:pt x="1" y="2653"/>
                  </a:cubicBezTo>
                  <a:cubicBezTo>
                    <a:pt x="1" y="2932"/>
                    <a:pt x="63" y="3227"/>
                    <a:pt x="94" y="3490"/>
                  </a:cubicBezTo>
                  <a:cubicBezTo>
                    <a:pt x="156" y="3878"/>
                    <a:pt x="326" y="4250"/>
                    <a:pt x="512" y="4591"/>
                  </a:cubicBezTo>
                  <a:cubicBezTo>
                    <a:pt x="528" y="4653"/>
                    <a:pt x="574" y="4716"/>
                    <a:pt x="606" y="4762"/>
                  </a:cubicBezTo>
                  <a:cubicBezTo>
                    <a:pt x="699" y="4917"/>
                    <a:pt x="838" y="5103"/>
                    <a:pt x="978" y="5212"/>
                  </a:cubicBezTo>
                  <a:cubicBezTo>
                    <a:pt x="1351" y="5528"/>
                    <a:pt x="1777" y="5870"/>
                    <a:pt x="2282" y="5870"/>
                  </a:cubicBezTo>
                  <a:cubicBezTo>
                    <a:pt x="2322" y="5870"/>
                    <a:pt x="2363" y="5868"/>
                    <a:pt x="2405" y="5863"/>
                  </a:cubicBezTo>
                  <a:lnTo>
                    <a:pt x="2467" y="5863"/>
                  </a:lnTo>
                  <a:cubicBezTo>
                    <a:pt x="2487" y="5867"/>
                    <a:pt x="2508" y="5869"/>
                    <a:pt x="2529" y="5869"/>
                  </a:cubicBezTo>
                  <a:cubicBezTo>
                    <a:pt x="2586" y="5869"/>
                    <a:pt x="2643" y="5855"/>
                    <a:pt x="2699" y="5832"/>
                  </a:cubicBezTo>
                  <a:cubicBezTo>
                    <a:pt x="2916" y="5817"/>
                    <a:pt x="3103" y="5755"/>
                    <a:pt x="3304" y="5646"/>
                  </a:cubicBezTo>
                  <a:cubicBezTo>
                    <a:pt x="3537" y="5507"/>
                    <a:pt x="3707" y="5289"/>
                    <a:pt x="3863" y="5088"/>
                  </a:cubicBezTo>
                  <a:cubicBezTo>
                    <a:pt x="4018" y="4855"/>
                    <a:pt x="4018" y="4716"/>
                    <a:pt x="4049" y="4483"/>
                  </a:cubicBezTo>
                  <a:cubicBezTo>
                    <a:pt x="4095" y="4343"/>
                    <a:pt x="4095" y="4235"/>
                    <a:pt x="4095" y="4142"/>
                  </a:cubicBezTo>
                  <a:cubicBezTo>
                    <a:pt x="4095" y="3987"/>
                    <a:pt x="4080" y="3847"/>
                    <a:pt x="4033" y="3645"/>
                  </a:cubicBezTo>
                  <a:cubicBezTo>
                    <a:pt x="4002" y="3537"/>
                    <a:pt x="3956" y="3413"/>
                    <a:pt x="3909" y="3320"/>
                  </a:cubicBezTo>
                  <a:lnTo>
                    <a:pt x="3723" y="2916"/>
                  </a:lnTo>
                  <a:cubicBezTo>
                    <a:pt x="3723" y="2916"/>
                    <a:pt x="3723" y="2885"/>
                    <a:pt x="3707" y="2885"/>
                  </a:cubicBezTo>
                  <a:cubicBezTo>
                    <a:pt x="3692" y="2854"/>
                    <a:pt x="3692" y="2792"/>
                    <a:pt x="3676" y="2761"/>
                  </a:cubicBezTo>
                  <a:lnTo>
                    <a:pt x="3676" y="2653"/>
                  </a:lnTo>
                  <a:cubicBezTo>
                    <a:pt x="3692" y="2622"/>
                    <a:pt x="3692" y="2560"/>
                    <a:pt x="3707" y="2529"/>
                  </a:cubicBezTo>
                  <a:cubicBezTo>
                    <a:pt x="3878" y="2001"/>
                    <a:pt x="3878" y="1365"/>
                    <a:pt x="3568" y="885"/>
                  </a:cubicBezTo>
                  <a:cubicBezTo>
                    <a:pt x="3413" y="605"/>
                    <a:pt x="3211" y="419"/>
                    <a:pt x="2932" y="233"/>
                  </a:cubicBezTo>
                  <a:cubicBezTo>
                    <a:pt x="2668" y="78"/>
                    <a:pt x="2374"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9"/>
            <p:cNvSpPr/>
            <p:nvPr/>
          </p:nvSpPr>
          <p:spPr>
            <a:xfrm>
              <a:off x="2784600" y="2053900"/>
              <a:ext cx="7400" cy="800"/>
            </a:xfrm>
            <a:custGeom>
              <a:avLst/>
              <a:gdLst/>
              <a:ahLst/>
              <a:cxnLst/>
              <a:rect l="l" t="t" r="r" b="b"/>
              <a:pathLst>
                <a:path w="296" h="32" extrusionOk="0">
                  <a:moveTo>
                    <a:pt x="296" y="0"/>
                  </a:moveTo>
                  <a:cubicBezTo>
                    <a:pt x="187" y="0"/>
                    <a:pt x="78" y="16"/>
                    <a:pt x="1" y="31"/>
                  </a:cubicBezTo>
                  <a:cubicBezTo>
                    <a:pt x="109" y="16"/>
                    <a:pt x="203" y="16"/>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9"/>
            <p:cNvSpPr/>
            <p:nvPr/>
          </p:nvSpPr>
          <p:spPr>
            <a:xfrm>
              <a:off x="2591900" y="2021175"/>
              <a:ext cx="259425" cy="126750"/>
            </a:xfrm>
            <a:custGeom>
              <a:avLst/>
              <a:gdLst/>
              <a:ahLst/>
              <a:cxnLst/>
              <a:rect l="l" t="t" r="r" b="b"/>
              <a:pathLst>
                <a:path w="10377" h="5070" extrusionOk="0">
                  <a:moveTo>
                    <a:pt x="1981" y="0"/>
                  </a:moveTo>
                  <a:cubicBezTo>
                    <a:pt x="1430" y="0"/>
                    <a:pt x="891" y="247"/>
                    <a:pt x="543" y="705"/>
                  </a:cubicBezTo>
                  <a:cubicBezTo>
                    <a:pt x="16" y="1387"/>
                    <a:pt x="1" y="2488"/>
                    <a:pt x="683" y="3109"/>
                  </a:cubicBezTo>
                  <a:cubicBezTo>
                    <a:pt x="1350" y="3713"/>
                    <a:pt x="2125" y="4070"/>
                    <a:pt x="2963" y="4427"/>
                  </a:cubicBezTo>
                  <a:cubicBezTo>
                    <a:pt x="3552" y="4659"/>
                    <a:pt x="4126" y="4830"/>
                    <a:pt x="4747" y="4908"/>
                  </a:cubicBezTo>
                  <a:cubicBezTo>
                    <a:pt x="5323" y="5002"/>
                    <a:pt x="5881" y="5069"/>
                    <a:pt x="6449" y="5069"/>
                  </a:cubicBezTo>
                  <a:cubicBezTo>
                    <a:pt x="6630" y="5069"/>
                    <a:pt x="6812" y="5062"/>
                    <a:pt x="6995" y="5047"/>
                  </a:cubicBezTo>
                  <a:cubicBezTo>
                    <a:pt x="7430" y="5001"/>
                    <a:pt x="7864" y="4954"/>
                    <a:pt x="8283" y="4877"/>
                  </a:cubicBezTo>
                  <a:cubicBezTo>
                    <a:pt x="8950" y="4737"/>
                    <a:pt x="9539" y="4365"/>
                    <a:pt x="9911" y="3791"/>
                  </a:cubicBezTo>
                  <a:cubicBezTo>
                    <a:pt x="10377" y="3093"/>
                    <a:pt x="10097" y="1945"/>
                    <a:pt x="9337" y="1558"/>
                  </a:cubicBezTo>
                  <a:cubicBezTo>
                    <a:pt x="9167" y="1464"/>
                    <a:pt x="8981" y="1387"/>
                    <a:pt x="8779" y="1325"/>
                  </a:cubicBezTo>
                  <a:cubicBezTo>
                    <a:pt x="8599" y="1277"/>
                    <a:pt x="8441" y="1259"/>
                    <a:pt x="8290" y="1259"/>
                  </a:cubicBezTo>
                  <a:cubicBezTo>
                    <a:pt x="8194" y="1259"/>
                    <a:pt x="8100" y="1266"/>
                    <a:pt x="8004" y="1278"/>
                  </a:cubicBezTo>
                  <a:cubicBezTo>
                    <a:pt x="7817" y="1309"/>
                    <a:pt x="7631" y="1340"/>
                    <a:pt x="7445" y="1356"/>
                  </a:cubicBezTo>
                  <a:cubicBezTo>
                    <a:pt x="7088" y="1393"/>
                    <a:pt x="6743" y="1414"/>
                    <a:pt x="6398" y="1414"/>
                  </a:cubicBezTo>
                  <a:cubicBezTo>
                    <a:pt x="6174" y="1414"/>
                    <a:pt x="5950" y="1405"/>
                    <a:pt x="5724" y="1387"/>
                  </a:cubicBezTo>
                  <a:cubicBezTo>
                    <a:pt x="5196" y="1278"/>
                    <a:pt x="4669" y="1154"/>
                    <a:pt x="4173" y="953"/>
                  </a:cubicBezTo>
                  <a:cubicBezTo>
                    <a:pt x="3723" y="736"/>
                    <a:pt x="3320" y="487"/>
                    <a:pt x="2885" y="239"/>
                  </a:cubicBezTo>
                  <a:cubicBezTo>
                    <a:pt x="2601" y="78"/>
                    <a:pt x="2289" y="0"/>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9"/>
            <p:cNvSpPr/>
            <p:nvPr/>
          </p:nvSpPr>
          <p:spPr>
            <a:xfrm>
              <a:off x="2791975" y="2053125"/>
              <a:ext cx="4300" cy="800"/>
            </a:xfrm>
            <a:custGeom>
              <a:avLst/>
              <a:gdLst/>
              <a:ahLst/>
              <a:cxnLst/>
              <a:rect l="l" t="t" r="r" b="b"/>
              <a:pathLst>
                <a:path w="172" h="32" extrusionOk="0">
                  <a:moveTo>
                    <a:pt x="171" y="0"/>
                  </a:moveTo>
                  <a:cubicBezTo>
                    <a:pt x="125" y="0"/>
                    <a:pt x="63" y="0"/>
                    <a:pt x="1" y="31"/>
                  </a:cubicBezTo>
                  <a:cubicBezTo>
                    <a:pt x="63" y="31"/>
                    <a:pt x="125"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9"/>
            <p:cNvSpPr/>
            <p:nvPr/>
          </p:nvSpPr>
          <p:spPr>
            <a:xfrm>
              <a:off x="2190975" y="2050950"/>
              <a:ext cx="207850" cy="378400"/>
            </a:xfrm>
            <a:custGeom>
              <a:avLst/>
              <a:gdLst/>
              <a:ahLst/>
              <a:cxnLst/>
              <a:rect l="l" t="t" r="r" b="b"/>
              <a:pathLst>
                <a:path w="8314" h="15136" extrusionOk="0">
                  <a:moveTo>
                    <a:pt x="3685" y="1"/>
                  </a:moveTo>
                  <a:cubicBezTo>
                    <a:pt x="3596" y="1"/>
                    <a:pt x="3501" y="11"/>
                    <a:pt x="3413" y="41"/>
                  </a:cubicBezTo>
                  <a:cubicBezTo>
                    <a:pt x="3025" y="149"/>
                    <a:pt x="2777" y="398"/>
                    <a:pt x="2637" y="785"/>
                  </a:cubicBezTo>
                  <a:cubicBezTo>
                    <a:pt x="2575" y="925"/>
                    <a:pt x="2575" y="1064"/>
                    <a:pt x="2606" y="1204"/>
                  </a:cubicBezTo>
                  <a:cubicBezTo>
                    <a:pt x="2604" y="1226"/>
                    <a:pt x="2601" y="1247"/>
                    <a:pt x="2599" y="1269"/>
                  </a:cubicBezTo>
                  <a:lnTo>
                    <a:pt x="2599" y="1269"/>
                  </a:lnTo>
                  <a:cubicBezTo>
                    <a:pt x="2603" y="1249"/>
                    <a:pt x="2606" y="1229"/>
                    <a:pt x="2606" y="1205"/>
                  </a:cubicBezTo>
                  <a:lnTo>
                    <a:pt x="2606" y="1205"/>
                  </a:lnTo>
                  <a:cubicBezTo>
                    <a:pt x="2606" y="1231"/>
                    <a:pt x="2603" y="1257"/>
                    <a:pt x="2598" y="1282"/>
                  </a:cubicBezTo>
                  <a:lnTo>
                    <a:pt x="2598" y="1282"/>
                  </a:lnTo>
                  <a:cubicBezTo>
                    <a:pt x="2598" y="1277"/>
                    <a:pt x="2599" y="1273"/>
                    <a:pt x="2599" y="1269"/>
                  </a:cubicBezTo>
                  <a:lnTo>
                    <a:pt x="2599" y="1269"/>
                  </a:lnTo>
                  <a:cubicBezTo>
                    <a:pt x="2590" y="1313"/>
                    <a:pt x="2575" y="1352"/>
                    <a:pt x="2575" y="1406"/>
                  </a:cubicBezTo>
                  <a:cubicBezTo>
                    <a:pt x="2575" y="1375"/>
                    <a:pt x="2589" y="1331"/>
                    <a:pt x="2598" y="1282"/>
                  </a:cubicBezTo>
                  <a:lnTo>
                    <a:pt x="2598" y="1282"/>
                  </a:lnTo>
                  <a:cubicBezTo>
                    <a:pt x="2576" y="1514"/>
                    <a:pt x="2583" y="1728"/>
                    <a:pt x="2653" y="1980"/>
                  </a:cubicBezTo>
                  <a:cubicBezTo>
                    <a:pt x="2687" y="2091"/>
                    <a:pt x="2726" y="2208"/>
                    <a:pt x="2770" y="2326"/>
                  </a:cubicBezTo>
                  <a:lnTo>
                    <a:pt x="2770" y="2326"/>
                  </a:lnTo>
                  <a:cubicBezTo>
                    <a:pt x="2790" y="2377"/>
                    <a:pt x="2810" y="2428"/>
                    <a:pt x="2829" y="2479"/>
                  </a:cubicBezTo>
                  <a:lnTo>
                    <a:pt x="2829" y="2479"/>
                  </a:lnTo>
                  <a:cubicBezTo>
                    <a:pt x="2809" y="2428"/>
                    <a:pt x="2789" y="2377"/>
                    <a:pt x="2770" y="2326"/>
                  </a:cubicBezTo>
                  <a:lnTo>
                    <a:pt x="2770" y="2326"/>
                  </a:lnTo>
                  <a:cubicBezTo>
                    <a:pt x="2757" y="2293"/>
                    <a:pt x="2744" y="2260"/>
                    <a:pt x="2730" y="2228"/>
                  </a:cubicBezTo>
                  <a:lnTo>
                    <a:pt x="2730" y="2228"/>
                  </a:lnTo>
                  <a:cubicBezTo>
                    <a:pt x="2767" y="2338"/>
                    <a:pt x="2804" y="2428"/>
                    <a:pt x="2848" y="2530"/>
                  </a:cubicBezTo>
                  <a:lnTo>
                    <a:pt x="2848" y="2530"/>
                  </a:lnTo>
                  <a:cubicBezTo>
                    <a:pt x="2842" y="2513"/>
                    <a:pt x="2835" y="2496"/>
                    <a:pt x="2829" y="2479"/>
                  </a:cubicBezTo>
                  <a:lnTo>
                    <a:pt x="2829" y="2479"/>
                  </a:lnTo>
                  <a:cubicBezTo>
                    <a:pt x="2847" y="2524"/>
                    <a:pt x="2866" y="2570"/>
                    <a:pt x="2886" y="2615"/>
                  </a:cubicBezTo>
                  <a:cubicBezTo>
                    <a:pt x="2872" y="2586"/>
                    <a:pt x="2860" y="2557"/>
                    <a:pt x="2848" y="2530"/>
                  </a:cubicBezTo>
                  <a:lnTo>
                    <a:pt x="2848" y="2530"/>
                  </a:lnTo>
                  <a:cubicBezTo>
                    <a:pt x="3009" y="2970"/>
                    <a:pt x="3136" y="3434"/>
                    <a:pt x="3211" y="3887"/>
                  </a:cubicBezTo>
                  <a:cubicBezTo>
                    <a:pt x="3242" y="4120"/>
                    <a:pt x="3242" y="4337"/>
                    <a:pt x="3211" y="4570"/>
                  </a:cubicBezTo>
                  <a:cubicBezTo>
                    <a:pt x="3180" y="4787"/>
                    <a:pt x="3118" y="4973"/>
                    <a:pt x="3041" y="5190"/>
                  </a:cubicBezTo>
                  <a:cubicBezTo>
                    <a:pt x="2932" y="5423"/>
                    <a:pt x="2808" y="5640"/>
                    <a:pt x="2653" y="5857"/>
                  </a:cubicBezTo>
                  <a:cubicBezTo>
                    <a:pt x="2498" y="6028"/>
                    <a:pt x="2343" y="6198"/>
                    <a:pt x="2157" y="6338"/>
                  </a:cubicBezTo>
                  <a:cubicBezTo>
                    <a:pt x="1970" y="6446"/>
                    <a:pt x="1800" y="6570"/>
                    <a:pt x="1614" y="6663"/>
                  </a:cubicBezTo>
                  <a:lnTo>
                    <a:pt x="1428" y="6725"/>
                  </a:lnTo>
                  <a:cubicBezTo>
                    <a:pt x="559" y="7020"/>
                    <a:pt x="1" y="7811"/>
                    <a:pt x="109" y="8742"/>
                  </a:cubicBezTo>
                  <a:cubicBezTo>
                    <a:pt x="233" y="9626"/>
                    <a:pt x="1009" y="10324"/>
                    <a:pt x="1924" y="10324"/>
                  </a:cubicBezTo>
                  <a:cubicBezTo>
                    <a:pt x="2203" y="10324"/>
                    <a:pt x="2498" y="10324"/>
                    <a:pt x="2792" y="10370"/>
                  </a:cubicBezTo>
                  <a:cubicBezTo>
                    <a:pt x="3103" y="10417"/>
                    <a:pt x="3397" y="10494"/>
                    <a:pt x="3677" y="10603"/>
                  </a:cubicBezTo>
                  <a:cubicBezTo>
                    <a:pt x="3816" y="10649"/>
                    <a:pt x="3940" y="10727"/>
                    <a:pt x="4064" y="10804"/>
                  </a:cubicBezTo>
                  <a:lnTo>
                    <a:pt x="4359" y="11099"/>
                  </a:lnTo>
                  <a:cubicBezTo>
                    <a:pt x="4405" y="11177"/>
                    <a:pt x="4452" y="11254"/>
                    <a:pt x="4499" y="11316"/>
                  </a:cubicBezTo>
                  <a:cubicBezTo>
                    <a:pt x="4514" y="11363"/>
                    <a:pt x="4514" y="11394"/>
                    <a:pt x="4530" y="11440"/>
                  </a:cubicBezTo>
                  <a:lnTo>
                    <a:pt x="4530" y="11564"/>
                  </a:lnTo>
                  <a:cubicBezTo>
                    <a:pt x="4514" y="11611"/>
                    <a:pt x="4514" y="11642"/>
                    <a:pt x="4499" y="11689"/>
                  </a:cubicBezTo>
                  <a:cubicBezTo>
                    <a:pt x="4499" y="11704"/>
                    <a:pt x="4483" y="11720"/>
                    <a:pt x="4452" y="11751"/>
                  </a:cubicBezTo>
                  <a:lnTo>
                    <a:pt x="4436" y="11766"/>
                  </a:lnTo>
                  <a:cubicBezTo>
                    <a:pt x="4064" y="12014"/>
                    <a:pt x="3785" y="12386"/>
                    <a:pt x="3661" y="12805"/>
                  </a:cubicBezTo>
                  <a:cubicBezTo>
                    <a:pt x="3552" y="13255"/>
                    <a:pt x="3599" y="13844"/>
                    <a:pt x="3863" y="14232"/>
                  </a:cubicBezTo>
                  <a:cubicBezTo>
                    <a:pt x="4211" y="14781"/>
                    <a:pt x="4846" y="15136"/>
                    <a:pt x="5485" y="15136"/>
                  </a:cubicBezTo>
                  <a:cubicBezTo>
                    <a:pt x="5786" y="15136"/>
                    <a:pt x="6087" y="15057"/>
                    <a:pt x="6360" y="14884"/>
                  </a:cubicBezTo>
                  <a:cubicBezTo>
                    <a:pt x="7244" y="14325"/>
                    <a:pt x="7926" y="13395"/>
                    <a:pt x="8097" y="12324"/>
                  </a:cubicBezTo>
                  <a:cubicBezTo>
                    <a:pt x="8314" y="11223"/>
                    <a:pt x="8159" y="10076"/>
                    <a:pt x="7507" y="9145"/>
                  </a:cubicBezTo>
                  <a:cubicBezTo>
                    <a:pt x="7213" y="8742"/>
                    <a:pt x="6918" y="8385"/>
                    <a:pt x="6530" y="8075"/>
                  </a:cubicBezTo>
                  <a:cubicBezTo>
                    <a:pt x="6329" y="7904"/>
                    <a:pt x="6112" y="7765"/>
                    <a:pt x="5894" y="7641"/>
                  </a:cubicBezTo>
                  <a:lnTo>
                    <a:pt x="6189" y="7175"/>
                  </a:lnTo>
                  <a:cubicBezTo>
                    <a:pt x="6592" y="6338"/>
                    <a:pt x="6825" y="5485"/>
                    <a:pt x="6871" y="4554"/>
                  </a:cubicBezTo>
                  <a:cubicBezTo>
                    <a:pt x="6887" y="4089"/>
                    <a:pt x="6825" y="3608"/>
                    <a:pt x="6732" y="3143"/>
                  </a:cubicBezTo>
                  <a:cubicBezTo>
                    <a:pt x="6654" y="2693"/>
                    <a:pt x="6484" y="2259"/>
                    <a:pt x="6282" y="1855"/>
                  </a:cubicBezTo>
                  <a:cubicBezTo>
                    <a:pt x="6096" y="1437"/>
                    <a:pt x="5786" y="1049"/>
                    <a:pt x="5445" y="692"/>
                  </a:cubicBezTo>
                  <a:cubicBezTo>
                    <a:pt x="5212" y="444"/>
                    <a:pt x="4902" y="273"/>
                    <a:pt x="4592" y="134"/>
                  </a:cubicBezTo>
                  <a:cubicBezTo>
                    <a:pt x="4402" y="53"/>
                    <a:pt x="4165" y="7"/>
                    <a:pt x="3933" y="7"/>
                  </a:cubicBezTo>
                  <a:cubicBezTo>
                    <a:pt x="3899" y="7"/>
                    <a:pt x="3865" y="8"/>
                    <a:pt x="3832" y="10"/>
                  </a:cubicBezTo>
                  <a:cubicBezTo>
                    <a:pt x="3786" y="4"/>
                    <a:pt x="3737" y="1"/>
                    <a:pt x="3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9"/>
            <p:cNvSpPr/>
            <p:nvPr/>
          </p:nvSpPr>
          <p:spPr>
            <a:xfrm>
              <a:off x="2401900" y="2267750"/>
              <a:ext cx="175300" cy="173200"/>
            </a:xfrm>
            <a:custGeom>
              <a:avLst/>
              <a:gdLst/>
              <a:ahLst/>
              <a:cxnLst/>
              <a:rect l="l" t="t" r="r" b="b"/>
              <a:pathLst>
                <a:path w="7012" h="6928" extrusionOk="0">
                  <a:moveTo>
                    <a:pt x="5145" y="1"/>
                  </a:moveTo>
                  <a:cubicBezTo>
                    <a:pt x="5090" y="1"/>
                    <a:pt x="5035" y="3"/>
                    <a:pt x="4980" y="8"/>
                  </a:cubicBezTo>
                  <a:cubicBezTo>
                    <a:pt x="4607" y="39"/>
                    <a:pt x="4235" y="194"/>
                    <a:pt x="3987" y="473"/>
                  </a:cubicBezTo>
                  <a:cubicBezTo>
                    <a:pt x="3677" y="814"/>
                    <a:pt x="3506" y="1202"/>
                    <a:pt x="3491" y="1698"/>
                  </a:cubicBezTo>
                  <a:cubicBezTo>
                    <a:pt x="3460" y="2117"/>
                    <a:pt x="3491" y="2551"/>
                    <a:pt x="3460" y="2955"/>
                  </a:cubicBezTo>
                  <a:cubicBezTo>
                    <a:pt x="3444" y="3048"/>
                    <a:pt x="3429" y="3141"/>
                    <a:pt x="3382" y="3249"/>
                  </a:cubicBezTo>
                  <a:cubicBezTo>
                    <a:pt x="3367" y="3203"/>
                    <a:pt x="3351" y="3187"/>
                    <a:pt x="3336" y="3141"/>
                  </a:cubicBezTo>
                  <a:cubicBezTo>
                    <a:pt x="3273" y="3017"/>
                    <a:pt x="3227" y="2877"/>
                    <a:pt x="3196" y="2737"/>
                  </a:cubicBezTo>
                  <a:cubicBezTo>
                    <a:pt x="3118" y="2443"/>
                    <a:pt x="3041" y="2195"/>
                    <a:pt x="2839" y="1962"/>
                  </a:cubicBezTo>
                  <a:cubicBezTo>
                    <a:pt x="2793" y="1900"/>
                    <a:pt x="2746" y="1822"/>
                    <a:pt x="2684" y="1776"/>
                  </a:cubicBezTo>
                  <a:cubicBezTo>
                    <a:pt x="2669" y="1729"/>
                    <a:pt x="2638" y="1698"/>
                    <a:pt x="2607" y="1652"/>
                  </a:cubicBezTo>
                  <a:cubicBezTo>
                    <a:pt x="2436" y="1357"/>
                    <a:pt x="2172" y="1186"/>
                    <a:pt x="1831" y="1155"/>
                  </a:cubicBezTo>
                  <a:cubicBezTo>
                    <a:pt x="1783" y="1149"/>
                    <a:pt x="1736" y="1146"/>
                    <a:pt x="1689" y="1146"/>
                  </a:cubicBezTo>
                  <a:cubicBezTo>
                    <a:pt x="1411" y="1146"/>
                    <a:pt x="1173" y="1262"/>
                    <a:pt x="947" y="1435"/>
                  </a:cubicBezTo>
                  <a:cubicBezTo>
                    <a:pt x="901" y="1481"/>
                    <a:pt x="869" y="1497"/>
                    <a:pt x="854" y="1543"/>
                  </a:cubicBezTo>
                  <a:cubicBezTo>
                    <a:pt x="575" y="1729"/>
                    <a:pt x="342" y="1977"/>
                    <a:pt x="234" y="2319"/>
                  </a:cubicBezTo>
                  <a:cubicBezTo>
                    <a:pt x="94" y="2629"/>
                    <a:pt x="47" y="2955"/>
                    <a:pt x="32" y="3296"/>
                  </a:cubicBezTo>
                  <a:cubicBezTo>
                    <a:pt x="1" y="3714"/>
                    <a:pt x="78" y="4180"/>
                    <a:pt x="234" y="4567"/>
                  </a:cubicBezTo>
                  <a:cubicBezTo>
                    <a:pt x="420" y="5079"/>
                    <a:pt x="668" y="5529"/>
                    <a:pt x="1087" y="5917"/>
                  </a:cubicBezTo>
                  <a:cubicBezTo>
                    <a:pt x="1490" y="6305"/>
                    <a:pt x="1909" y="6537"/>
                    <a:pt x="2420" y="6754"/>
                  </a:cubicBezTo>
                  <a:cubicBezTo>
                    <a:pt x="2529" y="6785"/>
                    <a:pt x="2653" y="6832"/>
                    <a:pt x="2793" y="6847"/>
                  </a:cubicBezTo>
                  <a:cubicBezTo>
                    <a:pt x="3021" y="6888"/>
                    <a:pt x="3261" y="6928"/>
                    <a:pt x="3492" y="6928"/>
                  </a:cubicBezTo>
                  <a:cubicBezTo>
                    <a:pt x="3528" y="6928"/>
                    <a:pt x="3564" y="6927"/>
                    <a:pt x="3599" y="6925"/>
                  </a:cubicBezTo>
                  <a:cubicBezTo>
                    <a:pt x="4142" y="6863"/>
                    <a:pt x="4654" y="6754"/>
                    <a:pt x="5119" y="6460"/>
                  </a:cubicBezTo>
                  <a:cubicBezTo>
                    <a:pt x="5926" y="5963"/>
                    <a:pt x="6453" y="5188"/>
                    <a:pt x="6763" y="4288"/>
                  </a:cubicBezTo>
                  <a:cubicBezTo>
                    <a:pt x="6918" y="3823"/>
                    <a:pt x="6980" y="3296"/>
                    <a:pt x="6996" y="2799"/>
                  </a:cubicBezTo>
                  <a:cubicBezTo>
                    <a:pt x="7011" y="2272"/>
                    <a:pt x="6965" y="1776"/>
                    <a:pt x="6856" y="1248"/>
                  </a:cubicBezTo>
                  <a:cubicBezTo>
                    <a:pt x="6810" y="861"/>
                    <a:pt x="6422" y="395"/>
                    <a:pt x="6065" y="225"/>
                  </a:cubicBezTo>
                  <a:cubicBezTo>
                    <a:pt x="5760" y="79"/>
                    <a:pt x="5466"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9"/>
            <p:cNvSpPr/>
            <p:nvPr/>
          </p:nvSpPr>
          <p:spPr>
            <a:xfrm>
              <a:off x="2377475" y="2123500"/>
              <a:ext cx="181500" cy="141400"/>
            </a:xfrm>
            <a:custGeom>
              <a:avLst/>
              <a:gdLst/>
              <a:ahLst/>
              <a:cxnLst/>
              <a:rect l="l" t="t" r="r" b="b"/>
              <a:pathLst>
                <a:path w="7260" h="5656" extrusionOk="0">
                  <a:moveTo>
                    <a:pt x="2901" y="4692"/>
                  </a:moveTo>
                  <a:cubicBezTo>
                    <a:pt x="2896" y="4703"/>
                    <a:pt x="2891" y="4713"/>
                    <a:pt x="2886" y="4723"/>
                  </a:cubicBezTo>
                  <a:lnTo>
                    <a:pt x="2886" y="4723"/>
                  </a:lnTo>
                  <a:cubicBezTo>
                    <a:pt x="2893" y="4711"/>
                    <a:pt x="2901" y="4700"/>
                    <a:pt x="2901" y="4692"/>
                  </a:cubicBezTo>
                  <a:close/>
                  <a:moveTo>
                    <a:pt x="3639" y="0"/>
                  </a:moveTo>
                  <a:cubicBezTo>
                    <a:pt x="3572" y="0"/>
                    <a:pt x="3507" y="3"/>
                    <a:pt x="3444" y="8"/>
                  </a:cubicBezTo>
                  <a:cubicBezTo>
                    <a:pt x="2544" y="55"/>
                    <a:pt x="1769" y="396"/>
                    <a:pt x="1118" y="985"/>
                  </a:cubicBezTo>
                  <a:cubicBezTo>
                    <a:pt x="838" y="1249"/>
                    <a:pt x="606" y="1559"/>
                    <a:pt x="435" y="1869"/>
                  </a:cubicBezTo>
                  <a:cubicBezTo>
                    <a:pt x="187" y="2335"/>
                    <a:pt x="63" y="2753"/>
                    <a:pt x="32" y="3281"/>
                  </a:cubicBezTo>
                  <a:cubicBezTo>
                    <a:pt x="1" y="3420"/>
                    <a:pt x="1" y="3544"/>
                    <a:pt x="32" y="3684"/>
                  </a:cubicBezTo>
                  <a:cubicBezTo>
                    <a:pt x="63" y="4118"/>
                    <a:pt x="125" y="4351"/>
                    <a:pt x="296" y="4739"/>
                  </a:cubicBezTo>
                  <a:cubicBezTo>
                    <a:pt x="389" y="4925"/>
                    <a:pt x="528" y="5126"/>
                    <a:pt x="699" y="5250"/>
                  </a:cubicBezTo>
                  <a:cubicBezTo>
                    <a:pt x="978" y="5467"/>
                    <a:pt x="1149" y="5607"/>
                    <a:pt x="1505" y="5638"/>
                  </a:cubicBezTo>
                  <a:cubicBezTo>
                    <a:pt x="1576" y="5649"/>
                    <a:pt x="1645" y="5655"/>
                    <a:pt x="1712" y="5655"/>
                  </a:cubicBezTo>
                  <a:cubicBezTo>
                    <a:pt x="2016" y="5655"/>
                    <a:pt x="2288" y="5541"/>
                    <a:pt x="2529" y="5312"/>
                  </a:cubicBezTo>
                  <a:cubicBezTo>
                    <a:pt x="2622" y="5219"/>
                    <a:pt x="2700" y="5126"/>
                    <a:pt x="2762" y="5002"/>
                  </a:cubicBezTo>
                  <a:cubicBezTo>
                    <a:pt x="2790" y="4917"/>
                    <a:pt x="2831" y="4832"/>
                    <a:pt x="2886" y="4723"/>
                  </a:cubicBezTo>
                  <a:lnTo>
                    <a:pt x="2886" y="4723"/>
                  </a:lnTo>
                  <a:cubicBezTo>
                    <a:pt x="2884" y="4726"/>
                    <a:pt x="2882" y="4728"/>
                    <a:pt x="2881" y="4731"/>
                  </a:cubicBezTo>
                  <a:lnTo>
                    <a:pt x="2881" y="4731"/>
                  </a:lnTo>
                  <a:cubicBezTo>
                    <a:pt x="2953" y="4566"/>
                    <a:pt x="3011" y="4390"/>
                    <a:pt x="3041" y="4227"/>
                  </a:cubicBezTo>
                  <a:cubicBezTo>
                    <a:pt x="3087" y="4087"/>
                    <a:pt x="3103" y="3932"/>
                    <a:pt x="3165" y="3808"/>
                  </a:cubicBezTo>
                  <a:cubicBezTo>
                    <a:pt x="3186" y="3733"/>
                    <a:pt x="3215" y="3673"/>
                    <a:pt x="3246" y="3612"/>
                  </a:cubicBezTo>
                  <a:lnTo>
                    <a:pt x="3246" y="3612"/>
                  </a:lnTo>
                  <a:cubicBezTo>
                    <a:pt x="3221" y="3668"/>
                    <a:pt x="3201" y="3726"/>
                    <a:pt x="3180" y="3777"/>
                  </a:cubicBezTo>
                  <a:cubicBezTo>
                    <a:pt x="3242" y="3668"/>
                    <a:pt x="3304" y="3544"/>
                    <a:pt x="3366" y="3451"/>
                  </a:cubicBezTo>
                  <a:cubicBezTo>
                    <a:pt x="3382" y="3436"/>
                    <a:pt x="3397" y="3389"/>
                    <a:pt x="3428" y="3374"/>
                  </a:cubicBezTo>
                  <a:cubicBezTo>
                    <a:pt x="3459" y="3374"/>
                    <a:pt x="3459" y="3358"/>
                    <a:pt x="3475" y="3358"/>
                  </a:cubicBezTo>
                  <a:lnTo>
                    <a:pt x="3537" y="3358"/>
                  </a:lnTo>
                  <a:cubicBezTo>
                    <a:pt x="3584" y="3374"/>
                    <a:pt x="3630" y="3374"/>
                    <a:pt x="3692" y="3389"/>
                  </a:cubicBezTo>
                  <a:cubicBezTo>
                    <a:pt x="3723" y="3420"/>
                    <a:pt x="3770" y="3436"/>
                    <a:pt x="3801" y="3467"/>
                  </a:cubicBezTo>
                  <a:lnTo>
                    <a:pt x="3863" y="3529"/>
                  </a:lnTo>
                  <a:cubicBezTo>
                    <a:pt x="3863" y="3544"/>
                    <a:pt x="3878" y="3575"/>
                    <a:pt x="3878" y="3575"/>
                  </a:cubicBezTo>
                  <a:cubicBezTo>
                    <a:pt x="4018" y="3963"/>
                    <a:pt x="4266" y="4289"/>
                    <a:pt x="4638" y="4506"/>
                  </a:cubicBezTo>
                  <a:cubicBezTo>
                    <a:pt x="4894" y="4645"/>
                    <a:pt x="5224" y="4739"/>
                    <a:pt x="5536" y="4739"/>
                  </a:cubicBezTo>
                  <a:cubicBezTo>
                    <a:pt x="5678" y="4739"/>
                    <a:pt x="5815" y="4720"/>
                    <a:pt x="5941" y="4676"/>
                  </a:cubicBezTo>
                  <a:cubicBezTo>
                    <a:pt x="6344" y="4537"/>
                    <a:pt x="6748" y="4289"/>
                    <a:pt x="6949" y="3901"/>
                  </a:cubicBezTo>
                  <a:cubicBezTo>
                    <a:pt x="7166" y="3513"/>
                    <a:pt x="7259" y="3032"/>
                    <a:pt x="7120" y="2598"/>
                  </a:cubicBezTo>
                  <a:cubicBezTo>
                    <a:pt x="6856" y="1745"/>
                    <a:pt x="6313" y="1094"/>
                    <a:pt x="5569" y="582"/>
                  </a:cubicBezTo>
                  <a:cubicBezTo>
                    <a:pt x="5274" y="396"/>
                    <a:pt x="4917" y="241"/>
                    <a:pt x="4561" y="132"/>
                  </a:cubicBezTo>
                  <a:cubicBezTo>
                    <a:pt x="4280" y="56"/>
                    <a:pt x="3947" y="0"/>
                    <a:pt x="3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9"/>
            <p:cNvSpPr/>
            <p:nvPr/>
          </p:nvSpPr>
          <p:spPr>
            <a:xfrm>
              <a:off x="2570975" y="2141725"/>
              <a:ext cx="88800" cy="89500"/>
            </a:xfrm>
            <a:custGeom>
              <a:avLst/>
              <a:gdLst/>
              <a:ahLst/>
              <a:cxnLst/>
              <a:rect l="l" t="t" r="r" b="b"/>
              <a:pathLst>
                <a:path w="3552" h="3580" extrusionOk="0">
                  <a:moveTo>
                    <a:pt x="1797" y="0"/>
                  </a:moveTo>
                  <a:cubicBezTo>
                    <a:pt x="1718" y="0"/>
                    <a:pt x="1636" y="8"/>
                    <a:pt x="1551" y="24"/>
                  </a:cubicBezTo>
                  <a:cubicBezTo>
                    <a:pt x="1396" y="24"/>
                    <a:pt x="1241" y="70"/>
                    <a:pt x="1101" y="148"/>
                  </a:cubicBezTo>
                  <a:cubicBezTo>
                    <a:pt x="946" y="179"/>
                    <a:pt x="822" y="256"/>
                    <a:pt x="714" y="380"/>
                  </a:cubicBezTo>
                  <a:cubicBezTo>
                    <a:pt x="589" y="458"/>
                    <a:pt x="481" y="566"/>
                    <a:pt x="388" y="706"/>
                  </a:cubicBezTo>
                  <a:cubicBezTo>
                    <a:pt x="279" y="830"/>
                    <a:pt x="202" y="954"/>
                    <a:pt x="155" y="1094"/>
                  </a:cubicBezTo>
                  <a:cubicBezTo>
                    <a:pt x="78" y="1233"/>
                    <a:pt x="47" y="1388"/>
                    <a:pt x="47" y="1544"/>
                  </a:cubicBezTo>
                  <a:cubicBezTo>
                    <a:pt x="0" y="1699"/>
                    <a:pt x="0" y="1854"/>
                    <a:pt x="47" y="2024"/>
                  </a:cubicBezTo>
                  <a:cubicBezTo>
                    <a:pt x="62" y="2257"/>
                    <a:pt x="124" y="2490"/>
                    <a:pt x="248" y="2691"/>
                  </a:cubicBezTo>
                  <a:cubicBezTo>
                    <a:pt x="279" y="2707"/>
                    <a:pt x="527" y="3032"/>
                    <a:pt x="527" y="3048"/>
                  </a:cubicBezTo>
                  <a:cubicBezTo>
                    <a:pt x="745" y="3265"/>
                    <a:pt x="1008" y="3420"/>
                    <a:pt x="1303" y="3513"/>
                  </a:cubicBezTo>
                  <a:cubicBezTo>
                    <a:pt x="1445" y="3561"/>
                    <a:pt x="1588" y="3579"/>
                    <a:pt x="1730" y="3579"/>
                  </a:cubicBezTo>
                  <a:cubicBezTo>
                    <a:pt x="1821" y="3579"/>
                    <a:pt x="1911" y="3572"/>
                    <a:pt x="2001" y="3560"/>
                  </a:cubicBezTo>
                  <a:cubicBezTo>
                    <a:pt x="2234" y="3529"/>
                    <a:pt x="2466" y="3482"/>
                    <a:pt x="2652" y="3343"/>
                  </a:cubicBezTo>
                  <a:cubicBezTo>
                    <a:pt x="2931" y="3188"/>
                    <a:pt x="3118" y="2970"/>
                    <a:pt x="3273" y="2722"/>
                  </a:cubicBezTo>
                  <a:cubicBezTo>
                    <a:pt x="3273" y="2707"/>
                    <a:pt x="3304" y="2707"/>
                    <a:pt x="3304" y="2691"/>
                  </a:cubicBezTo>
                  <a:cubicBezTo>
                    <a:pt x="3350" y="2552"/>
                    <a:pt x="3412" y="2397"/>
                    <a:pt x="3474" y="2257"/>
                  </a:cubicBezTo>
                  <a:cubicBezTo>
                    <a:pt x="3490" y="2102"/>
                    <a:pt x="3505" y="1947"/>
                    <a:pt x="3536" y="1776"/>
                  </a:cubicBezTo>
                  <a:cubicBezTo>
                    <a:pt x="3552" y="1621"/>
                    <a:pt x="3536" y="1466"/>
                    <a:pt x="3505" y="1311"/>
                  </a:cubicBezTo>
                  <a:cubicBezTo>
                    <a:pt x="3443" y="1171"/>
                    <a:pt x="3397" y="1016"/>
                    <a:pt x="3335" y="877"/>
                  </a:cubicBezTo>
                  <a:cubicBezTo>
                    <a:pt x="3242" y="768"/>
                    <a:pt x="3149" y="644"/>
                    <a:pt x="3071" y="520"/>
                  </a:cubicBezTo>
                  <a:cubicBezTo>
                    <a:pt x="2947" y="411"/>
                    <a:pt x="2838" y="318"/>
                    <a:pt x="2699" y="241"/>
                  </a:cubicBezTo>
                  <a:cubicBezTo>
                    <a:pt x="2482" y="101"/>
                    <a:pt x="2265" y="55"/>
                    <a:pt x="2032" y="24"/>
                  </a:cubicBezTo>
                  <a:cubicBezTo>
                    <a:pt x="1954" y="8"/>
                    <a:pt x="1877" y="0"/>
                    <a:pt x="1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9"/>
            <p:cNvSpPr/>
            <p:nvPr/>
          </p:nvSpPr>
          <p:spPr>
            <a:xfrm>
              <a:off x="2956375" y="5013750"/>
              <a:ext cx="345900" cy="273200"/>
            </a:xfrm>
            <a:custGeom>
              <a:avLst/>
              <a:gdLst/>
              <a:ahLst/>
              <a:cxnLst/>
              <a:rect l="l" t="t" r="r" b="b"/>
              <a:pathLst>
                <a:path w="13836" h="10928" extrusionOk="0">
                  <a:moveTo>
                    <a:pt x="3692" y="9716"/>
                  </a:moveTo>
                  <a:lnTo>
                    <a:pt x="3692" y="9716"/>
                  </a:lnTo>
                  <a:cubicBezTo>
                    <a:pt x="3692" y="9723"/>
                    <a:pt x="3688" y="9731"/>
                    <a:pt x="3684" y="9739"/>
                  </a:cubicBezTo>
                  <a:lnTo>
                    <a:pt x="3684" y="9739"/>
                  </a:lnTo>
                  <a:cubicBezTo>
                    <a:pt x="3692" y="9730"/>
                    <a:pt x="3692" y="9728"/>
                    <a:pt x="3692" y="9716"/>
                  </a:cubicBezTo>
                  <a:close/>
                  <a:moveTo>
                    <a:pt x="7420" y="0"/>
                  </a:moveTo>
                  <a:cubicBezTo>
                    <a:pt x="6851" y="0"/>
                    <a:pt x="6279" y="80"/>
                    <a:pt x="5739" y="193"/>
                  </a:cubicBezTo>
                  <a:cubicBezTo>
                    <a:pt x="4979" y="348"/>
                    <a:pt x="4250" y="658"/>
                    <a:pt x="3568" y="1046"/>
                  </a:cubicBezTo>
                  <a:cubicBezTo>
                    <a:pt x="2094" y="1914"/>
                    <a:pt x="993" y="3295"/>
                    <a:pt x="419" y="4892"/>
                  </a:cubicBezTo>
                  <a:cubicBezTo>
                    <a:pt x="140" y="5714"/>
                    <a:pt x="1" y="6598"/>
                    <a:pt x="16" y="7467"/>
                  </a:cubicBezTo>
                  <a:cubicBezTo>
                    <a:pt x="32" y="7963"/>
                    <a:pt x="94" y="8490"/>
                    <a:pt x="187" y="8971"/>
                  </a:cubicBezTo>
                  <a:cubicBezTo>
                    <a:pt x="249" y="9266"/>
                    <a:pt x="404" y="9529"/>
                    <a:pt x="512" y="9809"/>
                  </a:cubicBezTo>
                  <a:cubicBezTo>
                    <a:pt x="699" y="10196"/>
                    <a:pt x="978" y="10522"/>
                    <a:pt x="1365" y="10708"/>
                  </a:cubicBezTo>
                  <a:cubicBezTo>
                    <a:pt x="1634" y="10851"/>
                    <a:pt x="1897" y="10927"/>
                    <a:pt x="2164" y="10927"/>
                  </a:cubicBezTo>
                  <a:cubicBezTo>
                    <a:pt x="2360" y="10927"/>
                    <a:pt x="2558" y="10887"/>
                    <a:pt x="2761" y="10801"/>
                  </a:cubicBezTo>
                  <a:cubicBezTo>
                    <a:pt x="3227" y="10600"/>
                    <a:pt x="3459" y="10274"/>
                    <a:pt x="3661" y="9824"/>
                  </a:cubicBezTo>
                  <a:lnTo>
                    <a:pt x="3661" y="9824"/>
                  </a:lnTo>
                  <a:lnTo>
                    <a:pt x="3537" y="10119"/>
                  </a:lnTo>
                  <a:cubicBezTo>
                    <a:pt x="3599" y="9995"/>
                    <a:pt x="3645" y="9886"/>
                    <a:pt x="3676" y="9793"/>
                  </a:cubicBezTo>
                  <a:lnTo>
                    <a:pt x="3676" y="9762"/>
                  </a:lnTo>
                  <a:cubicBezTo>
                    <a:pt x="3676" y="9754"/>
                    <a:pt x="3680" y="9746"/>
                    <a:pt x="3684" y="9739"/>
                  </a:cubicBezTo>
                  <a:lnTo>
                    <a:pt x="3684" y="9739"/>
                  </a:lnTo>
                  <a:cubicBezTo>
                    <a:pt x="3682" y="9741"/>
                    <a:pt x="3680" y="9743"/>
                    <a:pt x="3676" y="9747"/>
                  </a:cubicBezTo>
                  <a:cubicBezTo>
                    <a:pt x="3754" y="9576"/>
                    <a:pt x="3801" y="9405"/>
                    <a:pt x="3801" y="9142"/>
                  </a:cubicBezTo>
                  <a:cubicBezTo>
                    <a:pt x="3801" y="8956"/>
                    <a:pt x="3738" y="8707"/>
                    <a:pt x="3692" y="8490"/>
                  </a:cubicBezTo>
                  <a:cubicBezTo>
                    <a:pt x="3680" y="8393"/>
                    <a:pt x="3670" y="8291"/>
                    <a:pt x="3660" y="8188"/>
                  </a:cubicBezTo>
                  <a:lnTo>
                    <a:pt x="3660" y="8188"/>
                  </a:lnTo>
                  <a:cubicBezTo>
                    <a:pt x="3660" y="8191"/>
                    <a:pt x="3661" y="8193"/>
                    <a:pt x="3661" y="8196"/>
                  </a:cubicBezTo>
                  <a:cubicBezTo>
                    <a:pt x="3659" y="8170"/>
                    <a:pt x="3656" y="8145"/>
                    <a:pt x="3653" y="8120"/>
                  </a:cubicBezTo>
                  <a:lnTo>
                    <a:pt x="3653" y="8120"/>
                  </a:lnTo>
                  <a:cubicBezTo>
                    <a:pt x="3655" y="8143"/>
                    <a:pt x="3658" y="8165"/>
                    <a:pt x="3660" y="8188"/>
                  </a:cubicBezTo>
                  <a:lnTo>
                    <a:pt x="3660" y="8188"/>
                  </a:lnTo>
                  <a:cubicBezTo>
                    <a:pt x="3650" y="8120"/>
                    <a:pt x="3642" y="8052"/>
                    <a:pt x="3635" y="7983"/>
                  </a:cubicBezTo>
                  <a:lnTo>
                    <a:pt x="3635" y="7983"/>
                  </a:lnTo>
                  <a:cubicBezTo>
                    <a:pt x="3641" y="8028"/>
                    <a:pt x="3648" y="8073"/>
                    <a:pt x="3653" y="8120"/>
                  </a:cubicBezTo>
                  <a:lnTo>
                    <a:pt x="3653" y="8120"/>
                  </a:lnTo>
                  <a:cubicBezTo>
                    <a:pt x="3645" y="8043"/>
                    <a:pt x="3637" y="7966"/>
                    <a:pt x="3627" y="7890"/>
                  </a:cubicBezTo>
                  <a:lnTo>
                    <a:pt x="3627" y="7890"/>
                  </a:lnTo>
                  <a:cubicBezTo>
                    <a:pt x="3602" y="7569"/>
                    <a:pt x="3610" y="7245"/>
                    <a:pt x="3645" y="6939"/>
                  </a:cubicBezTo>
                  <a:cubicBezTo>
                    <a:pt x="3692" y="6567"/>
                    <a:pt x="3816" y="6195"/>
                    <a:pt x="3956" y="5854"/>
                  </a:cubicBezTo>
                  <a:cubicBezTo>
                    <a:pt x="4080" y="5575"/>
                    <a:pt x="4235" y="5311"/>
                    <a:pt x="4421" y="5063"/>
                  </a:cubicBezTo>
                  <a:cubicBezTo>
                    <a:pt x="4514" y="4939"/>
                    <a:pt x="4623" y="4830"/>
                    <a:pt x="4747" y="4706"/>
                  </a:cubicBezTo>
                  <a:cubicBezTo>
                    <a:pt x="4762" y="5218"/>
                    <a:pt x="4809" y="5714"/>
                    <a:pt x="4840" y="6226"/>
                  </a:cubicBezTo>
                  <a:cubicBezTo>
                    <a:pt x="4886" y="6722"/>
                    <a:pt x="4933" y="7250"/>
                    <a:pt x="4995" y="7746"/>
                  </a:cubicBezTo>
                  <a:cubicBezTo>
                    <a:pt x="5088" y="8599"/>
                    <a:pt x="5088" y="9638"/>
                    <a:pt x="5848" y="10227"/>
                  </a:cubicBezTo>
                  <a:cubicBezTo>
                    <a:pt x="6196" y="10522"/>
                    <a:pt x="6533" y="10690"/>
                    <a:pt x="6969" y="10690"/>
                  </a:cubicBezTo>
                  <a:cubicBezTo>
                    <a:pt x="7037" y="10690"/>
                    <a:pt x="7108" y="10686"/>
                    <a:pt x="7182" y="10677"/>
                  </a:cubicBezTo>
                  <a:cubicBezTo>
                    <a:pt x="7709" y="10600"/>
                    <a:pt x="8035" y="10336"/>
                    <a:pt x="8345" y="9917"/>
                  </a:cubicBezTo>
                  <a:cubicBezTo>
                    <a:pt x="8841" y="9281"/>
                    <a:pt x="8702" y="8506"/>
                    <a:pt x="8624" y="7777"/>
                  </a:cubicBezTo>
                  <a:cubicBezTo>
                    <a:pt x="8562" y="7250"/>
                    <a:pt x="8531" y="6722"/>
                    <a:pt x="8484" y="6195"/>
                  </a:cubicBezTo>
                  <a:cubicBezTo>
                    <a:pt x="8422" y="5404"/>
                    <a:pt x="8391" y="4613"/>
                    <a:pt x="8345" y="3822"/>
                  </a:cubicBezTo>
                  <a:lnTo>
                    <a:pt x="8345" y="3822"/>
                  </a:lnTo>
                  <a:cubicBezTo>
                    <a:pt x="8469" y="3853"/>
                    <a:pt x="8562" y="3868"/>
                    <a:pt x="8686" y="3915"/>
                  </a:cubicBezTo>
                  <a:cubicBezTo>
                    <a:pt x="8810" y="3993"/>
                    <a:pt x="8950" y="4055"/>
                    <a:pt x="9074" y="4148"/>
                  </a:cubicBezTo>
                  <a:cubicBezTo>
                    <a:pt x="9182" y="4241"/>
                    <a:pt x="9275" y="4334"/>
                    <a:pt x="9384" y="4458"/>
                  </a:cubicBezTo>
                  <a:cubicBezTo>
                    <a:pt x="9508" y="4644"/>
                    <a:pt x="9617" y="4846"/>
                    <a:pt x="9725" y="5032"/>
                  </a:cubicBezTo>
                  <a:cubicBezTo>
                    <a:pt x="9880" y="5450"/>
                    <a:pt x="9973" y="5854"/>
                    <a:pt x="10051" y="6272"/>
                  </a:cubicBezTo>
                  <a:cubicBezTo>
                    <a:pt x="10128" y="6924"/>
                    <a:pt x="10128" y="7560"/>
                    <a:pt x="10159" y="8211"/>
                  </a:cubicBezTo>
                  <a:cubicBezTo>
                    <a:pt x="10159" y="8676"/>
                    <a:pt x="10346" y="9173"/>
                    <a:pt x="10702" y="9514"/>
                  </a:cubicBezTo>
                  <a:cubicBezTo>
                    <a:pt x="11003" y="9815"/>
                    <a:pt x="11494" y="10057"/>
                    <a:pt x="11948" y="10057"/>
                  </a:cubicBezTo>
                  <a:cubicBezTo>
                    <a:pt x="11962" y="10057"/>
                    <a:pt x="11976" y="10057"/>
                    <a:pt x="11990" y="10057"/>
                  </a:cubicBezTo>
                  <a:cubicBezTo>
                    <a:pt x="12982" y="10026"/>
                    <a:pt x="13835" y="9250"/>
                    <a:pt x="13820" y="8242"/>
                  </a:cubicBezTo>
                  <a:cubicBezTo>
                    <a:pt x="13804" y="6412"/>
                    <a:pt x="13680" y="4566"/>
                    <a:pt x="12796" y="2969"/>
                  </a:cubicBezTo>
                  <a:cubicBezTo>
                    <a:pt x="12346" y="2147"/>
                    <a:pt x="11664" y="1433"/>
                    <a:pt x="10888" y="922"/>
                  </a:cubicBezTo>
                  <a:cubicBezTo>
                    <a:pt x="10035" y="379"/>
                    <a:pt x="9058" y="146"/>
                    <a:pt x="8066" y="38"/>
                  </a:cubicBezTo>
                  <a:cubicBezTo>
                    <a:pt x="7852" y="12"/>
                    <a:pt x="7636" y="0"/>
                    <a:pt x="7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9"/>
            <p:cNvSpPr/>
            <p:nvPr/>
          </p:nvSpPr>
          <p:spPr>
            <a:xfrm>
              <a:off x="3189025" y="5058150"/>
              <a:ext cx="223750" cy="317575"/>
            </a:xfrm>
            <a:custGeom>
              <a:avLst/>
              <a:gdLst/>
              <a:ahLst/>
              <a:cxnLst/>
              <a:rect l="l" t="t" r="r" b="b"/>
              <a:pathLst>
                <a:path w="8950" h="12703" extrusionOk="0">
                  <a:moveTo>
                    <a:pt x="6563" y="1"/>
                  </a:moveTo>
                  <a:cubicBezTo>
                    <a:pt x="6324" y="1"/>
                    <a:pt x="6085" y="52"/>
                    <a:pt x="5863" y="138"/>
                  </a:cubicBezTo>
                  <a:cubicBezTo>
                    <a:pt x="5506" y="293"/>
                    <a:pt x="5289" y="526"/>
                    <a:pt x="5041" y="852"/>
                  </a:cubicBezTo>
                  <a:cubicBezTo>
                    <a:pt x="4529" y="1550"/>
                    <a:pt x="4824" y="2356"/>
                    <a:pt x="4994" y="3085"/>
                  </a:cubicBezTo>
                  <a:cubicBezTo>
                    <a:pt x="5072" y="3395"/>
                    <a:pt x="5134" y="3721"/>
                    <a:pt x="5165" y="4031"/>
                  </a:cubicBezTo>
                  <a:cubicBezTo>
                    <a:pt x="5243" y="4807"/>
                    <a:pt x="5274" y="5613"/>
                    <a:pt x="5196" y="6389"/>
                  </a:cubicBezTo>
                  <a:cubicBezTo>
                    <a:pt x="5119" y="6869"/>
                    <a:pt x="4994" y="7350"/>
                    <a:pt x="4824" y="7815"/>
                  </a:cubicBezTo>
                  <a:cubicBezTo>
                    <a:pt x="4700" y="8048"/>
                    <a:pt x="4591" y="8265"/>
                    <a:pt x="4436" y="8482"/>
                  </a:cubicBezTo>
                  <a:cubicBezTo>
                    <a:pt x="4343" y="8591"/>
                    <a:pt x="4235" y="8684"/>
                    <a:pt x="4126" y="8793"/>
                  </a:cubicBezTo>
                  <a:cubicBezTo>
                    <a:pt x="4002" y="8870"/>
                    <a:pt x="3878" y="8948"/>
                    <a:pt x="3738" y="8994"/>
                  </a:cubicBezTo>
                  <a:cubicBezTo>
                    <a:pt x="3614" y="9041"/>
                    <a:pt x="3490" y="9072"/>
                    <a:pt x="3366" y="9103"/>
                  </a:cubicBezTo>
                  <a:lnTo>
                    <a:pt x="3056" y="9103"/>
                  </a:lnTo>
                  <a:cubicBezTo>
                    <a:pt x="2963" y="9072"/>
                    <a:pt x="2885" y="9056"/>
                    <a:pt x="2792" y="9025"/>
                  </a:cubicBezTo>
                  <a:lnTo>
                    <a:pt x="2497" y="8901"/>
                  </a:lnTo>
                  <a:cubicBezTo>
                    <a:pt x="2342" y="8870"/>
                    <a:pt x="2187" y="8839"/>
                    <a:pt x="2032" y="8824"/>
                  </a:cubicBezTo>
                  <a:cubicBezTo>
                    <a:pt x="1862" y="8808"/>
                    <a:pt x="1675" y="8793"/>
                    <a:pt x="1489" y="8762"/>
                  </a:cubicBezTo>
                  <a:cubicBezTo>
                    <a:pt x="1465" y="8760"/>
                    <a:pt x="1441" y="8759"/>
                    <a:pt x="1417" y="8759"/>
                  </a:cubicBezTo>
                  <a:cubicBezTo>
                    <a:pt x="992" y="8759"/>
                    <a:pt x="576" y="9013"/>
                    <a:pt x="326" y="9351"/>
                  </a:cubicBezTo>
                  <a:cubicBezTo>
                    <a:pt x="16" y="9754"/>
                    <a:pt x="0" y="10142"/>
                    <a:pt x="62" y="10607"/>
                  </a:cubicBezTo>
                  <a:cubicBezTo>
                    <a:pt x="31" y="10499"/>
                    <a:pt x="16" y="10390"/>
                    <a:pt x="16" y="10282"/>
                  </a:cubicBezTo>
                  <a:lnTo>
                    <a:pt x="16" y="10282"/>
                  </a:lnTo>
                  <a:cubicBezTo>
                    <a:pt x="16" y="10685"/>
                    <a:pt x="156" y="11088"/>
                    <a:pt x="388" y="11429"/>
                  </a:cubicBezTo>
                  <a:cubicBezTo>
                    <a:pt x="605" y="11708"/>
                    <a:pt x="807" y="11972"/>
                    <a:pt x="1117" y="12158"/>
                  </a:cubicBezTo>
                  <a:cubicBezTo>
                    <a:pt x="1334" y="12298"/>
                    <a:pt x="1582" y="12375"/>
                    <a:pt x="1815" y="12468"/>
                  </a:cubicBezTo>
                  <a:cubicBezTo>
                    <a:pt x="2270" y="12625"/>
                    <a:pt x="2764" y="12703"/>
                    <a:pt x="3237" y="12703"/>
                  </a:cubicBezTo>
                  <a:cubicBezTo>
                    <a:pt x="3280" y="12703"/>
                    <a:pt x="3323" y="12702"/>
                    <a:pt x="3366" y="12701"/>
                  </a:cubicBezTo>
                  <a:cubicBezTo>
                    <a:pt x="4638" y="12670"/>
                    <a:pt x="5770" y="12205"/>
                    <a:pt x="6701" y="11367"/>
                  </a:cubicBezTo>
                  <a:cubicBezTo>
                    <a:pt x="7585" y="10592"/>
                    <a:pt x="8158" y="9460"/>
                    <a:pt x="8515" y="8358"/>
                  </a:cubicBezTo>
                  <a:cubicBezTo>
                    <a:pt x="8841" y="7350"/>
                    <a:pt x="8949" y="6171"/>
                    <a:pt x="8934" y="5039"/>
                  </a:cubicBezTo>
                  <a:cubicBezTo>
                    <a:pt x="8918" y="4264"/>
                    <a:pt x="8810" y="3488"/>
                    <a:pt x="8686" y="2744"/>
                  </a:cubicBezTo>
                  <a:cubicBezTo>
                    <a:pt x="8624" y="2434"/>
                    <a:pt x="8546" y="2123"/>
                    <a:pt x="8469" y="1813"/>
                  </a:cubicBezTo>
                  <a:lnTo>
                    <a:pt x="8345" y="1395"/>
                  </a:lnTo>
                  <a:cubicBezTo>
                    <a:pt x="8112" y="728"/>
                    <a:pt x="7678" y="278"/>
                    <a:pt x="6995" y="61"/>
                  </a:cubicBezTo>
                  <a:cubicBezTo>
                    <a:pt x="6854" y="20"/>
                    <a:pt x="6709" y="1"/>
                    <a:pt x="6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9"/>
            <p:cNvSpPr/>
            <p:nvPr/>
          </p:nvSpPr>
          <p:spPr>
            <a:xfrm>
              <a:off x="3252225" y="4936400"/>
              <a:ext cx="502525" cy="366750"/>
            </a:xfrm>
            <a:custGeom>
              <a:avLst/>
              <a:gdLst/>
              <a:ahLst/>
              <a:cxnLst/>
              <a:rect l="l" t="t" r="r" b="b"/>
              <a:pathLst>
                <a:path w="20101" h="14670" extrusionOk="0">
                  <a:moveTo>
                    <a:pt x="3492" y="4221"/>
                  </a:moveTo>
                  <a:cubicBezTo>
                    <a:pt x="3450" y="4250"/>
                    <a:pt x="3408" y="4279"/>
                    <a:pt x="3366" y="4310"/>
                  </a:cubicBezTo>
                  <a:cubicBezTo>
                    <a:pt x="3405" y="4282"/>
                    <a:pt x="3448" y="4253"/>
                    <a:pt x="3492" y="4221"/>
                  </a:cubicBezTo>
                  <a:close/>
                  <a:moveTo>
                    <a:pt x="4961" y="1"/>
                  </a:moveTo>
                  <a:cubicBezTo>
                    <a:pt x="4387" y="1"/>
                    <a:pt x="3814" y="90"/>
                    <a:pt x="3289" y="262"/>
                  </a:cubicBezTo>
                  <a:cubicBezTo>
                    <a:pt x="2730" y="433"/>
                    <a:pt x="2141" y="697"/>
                    <a:pt x="1676" y="1053"/>
                  </a:cubicBezTo>
                  <a:cubicBezTo>
                    <a:pt x="1226" y="1379"/>
                    <a:pt x="916" y="1658"/>
                    <a:pt x="590" y="2092"/>
                  </a:cubicBezTo>
                  <a:cubicBezTo>
                    <a:pt x="373" y="2387"/>
                    <a:pt x="218" y="2682"/>
                    <a:pt x="140" y="3023"/>
                  </a:cubicBezTo>
                  <a:cubicBezTo>
                    <a:pt x="125" y="3132"/>
                    <a:pt x="109" y="3225"/>
                    <a:pt x="109" y="3318"/>
                  </a:cubicBezTo>
                  <a:cubicBezTo>
                    <a:pt x="63" y="3519"/>
                    <a:pt x="0" y="3705"/>
                    <a:pt x="31" y="3907"/>
                  </a:cubicBezTo>
                  <a:cubicBezTo>
                    <a:pt x="31" y="4109"/>
                    <a:pt x="78" y="4310"/>
                    <a:pt x="140" y="4527"/>
                  </a:cubicBezTo>
                  <a:cubicBezTo>
                    <a:pt x="307" y="4989"/>
                    <a:pt x="760" y="5408"/>
                    <a:pt x="1271" y="5408"/>
                  </a:cubicBezTo>
                  <a:cubicBezTo>
                    <a:pt x="1378" y="5408"/>
                    <a:pt x="1488" y="5390"/>
                    <a:pt x="1598" y="5349"/>
                  </a:cubicBezTo>
                  <a:lnTo>
                    <a:pt x="1769" y="5303"/>
                  </a:lnTo>
                  <a:cubicBezTo>
                    <a:pt x="1963" y="5238"/>
                    <a:pt x="2093" y="5173"/>
                    <a:pt x="2221" y="5081"/>
                  </a:cubicBezTo>
                  <a:lnTo>
                    <a:pt x="2221" y="5081"/>
                  </a:lnTo>
                  <a:cubicBezTo>
                    <a:pt x="2213" y="5089"/>
                    <a:pt x="2207" y="5097"/>
                    <a:pt x="2203" y="5101"/>
                  </a:cubicBezTo>
                  <a:cubicBezTo>
                    <a:pt x="2280" y="5039"/>
                    <a:pt x="2358" y="5008"/>
                    <a:pt x="2435" y="4962"/>
                  </a:cubicBezTo>
                  <a:cubicBezTo>
                    <a:pt x="2451" y="4946"/>
                    <a:pt x="2482" y="4946"/>
                    <a:pt x="2513" y="4931"/>
                  </a:cubicBezTo>
                  <a:cubicBezTo>
                    <a:pt x="2529" y="4915"/>
                    <a:pt x="2544" y="4915"/>
                    <a:pt x="2560" y="4884"/>
                  </a:cubicBezTo>
                  <a:cubicBezTo>
                    <a:pt x="2699" y="4807"/>
                    <a:pt x="2839" y="4698"/>
                    <a:pt x="2978" y="4605"/>
                  </a:cubicBezTo>
                  <a:cubicBezTo>
                    <a:pt x="3226" y="4403"/>
                    <a:pt x="3475" y="4233"/>
                    <a:pt x="3723" y="4031"/>
                  </a:cubicBezTo>
                  <a:lnTo>
                    <a:pt x="3723" y="4031"/>
                  </a:lnTo>
                  <a:cubicBezTo>
                    <a:pt x="3653" y="4101"/>
                    <a:pt x="3571" y="4164"/>
                    <a:pt x="3492" y="4221"/>
                  </a:cubicBezTo>
                  <a:lnTo>
                    <a:pt x="3492" y="4221"/>
                  </a:lnTo>
                  <a:cubicBezTo>
                    <a:pt x="3683" y="4089"/>
                    <a:pt x="3876" y="3975"/>
                    <a:pt x="4079" y="3861"/>
                  </a:cubicBezTo>
                  <a:cubicBezTo>
                    <a:pt x="4266" y="3798"/>
                    <a:pt x="4467" y="3752"/>
                    <a:pt x="4653" y="3705"/>
                  </a:cubicBezTo>
                  <a:cubicBezTo>
                    <a:pt x="4746" y="3698"/>
                    <a:pt x="4836" y="3694"/>
                    <a:pt x="4923" y="3694"/>
                  </a:cubicBezTo>
                  <a:cubicBezTo>
                    <a:pt x="5010" y="3694"/>
                    <a:pt x="5095" y="3698"/>
                    <a:pt x="5181" y="3705"/>
                  </a:cubicBezTo>
                  <a:cubicBezTo>
                    <a:pt x="5351" y="3752"/>
                    <a:pt x="5553" y="3783"/>
                    <a:pt x="5724" y="3861"/>
                  </a:cubicBezTo>
                  <a:cubicBezTo>
                    <a:pt x="5894" y="3954"/>
                    <a:pt x="6080" y="4062"/>
                    <a:pt x="6251" y="4171"/>
                  </a:cubicBezTo>
                  <a:cubicBezTo>
                    <a:pt x="6406" y="4310"/>
                    <a:pt x="6561" y="4450"/>
                    <a:pt x="6701" y="4605"/>
                  </a:cubicBezTo>
                  <a:cubicBezTo>
                    <a:pt x="6794" y="4760"/>
                    <a:pt x="6887" y="4915"/>
                    <a:pt x="6964" y="5070"/>
                  </a:cubicBezTo>
                  <a:cubicBezTo>
                    <a:pt x="7026" y="5256"/>
                    <a:pt x="7088" y="5427"/>
                    <a:pt x="7119" y="5629"/>
                  </a:cubicBezTo>
                  <a:cubicBezTo>
                    <a:pt x="7181" y="6342"/>
                    <a:pt x="7119" y="7087"/>
                    <a:pt x="7104" y="7800"/>
                  </a:cubicBezTo>
                  <a:cubicBezTo>
                    <a:pt x="7088" y="8669"/>
                    <a:pt x="7135" y="9599"/>
                    <a:pt x="7445" y="10437"/>
                  </a:cubicBezTo>
                  <a:cubicBezTo>
                    <a:pt x="7786" y="11305"/>
                    <a:pt x="8221" y="12081"/>
                    <a:pt x="8887" y="12763"/>
                  </a:cubicBezTo>
                  <a:cubicBezTo>
                    <a:pt x="9523" y="13445"/>
                    <a:pt x="10299" y="13911"/>
                    <a:pt x="11167" y="14267"/>
                  </a:cubicBezTo>
                  <a:cubicBezTo>
                    <a:pt x="11809" y="14529"/>
                    <a:pt x="12517" y="14670"/>
                    <a:pt x="13217" y="14670"/>
                  </a:cubicBezTo>
                  <a:cubicBezTo>
                    <a:pt x="13346" y="14670"/>
                    <a:pt x="13474" y="14665"/>
                    <a:pt x="13602" y="14655"/>
                  </a:cubicBezTo>
                  <a:cubicBezTo>
                    <a:pt x="14579" y="14609"/>
                    <a:pt x="15495" y="14376"/>
                    <a:pt x="16363" y="13911"/>
                  </a:cubicBezTo>
                  <a:cubicBezTo>
                    <a:pt x="17961" y="13073"/>
                    <a:pt x="19062" y="11507"/>
                    <a:pt x="19574" y="9816"/>
                  </a:cubicBezTo>
                  <a:cubicBezTo>
                    <a:pt x="20101" y="7769"/>
                    <a:pt x="19822" y="5551"/>
                    <a:pt x="19217" y="3581"/>
                  </a:cubicBezTo>
                  <a:cubicBezTo>
                    <a:pt x="19077" y="3132"/>
                    <a:pt x="18798" y="2728"/>
                    <a:pt x="18364" y="2465"/>
                  </a:cubicBezTo>
                  <a:cubicBezTo>
                    <a:pt x="18100" y="2307"/>
                    <a:pt x="17751" y="2213"/>
                    <a:pt x="17413" y="2213"/>
                  </a:cubicBezTo>
                  <a:cubicBezTo>
                    <a:pt x="17254" y="2213"/>
                    <a:pt x="17097" y="2234"/>
                    <a:pt x="16952" y="2279"/>
                  </a:cubicBezTo>
                  <a:cubicBezTo>
                    <a:pt x="16022" y="2558"/>
                    <a:pt x="15370" y="3550"/>
                    <a:pt x="15681" y="4543"/>
                  </a:cubicBezTo>
                  <a:cubicBezTo>
                    <a:pt x="15851" y="5132"/>
                    <a:pt x="16006" y="5722"/>
                    <a:pt x="16099" y="6342"/>
                  </a:cubicBezTo>
                  <a:cubicBezTo>
                    <a:pt x="16161" y="6900"/>
                    <a:pt x="16177" y="7474"/>
                    <a:pt x="16115" y="8048"/>
                  </a:cubicBezTo>
                  <a:cubicBezTo>
                    <a:pt x="16037" y="8436"/>
                    <a:pt x="15944" y="8808"/>
                    <a:pt x="15805" y="9180"/>
                  </a:cubicBezTo>
                  <a:cubicBezTo>
                    <a:pt x="15681" y="9444"/>
                    <a:pt x="15526" y="9692"/>
                    <a:pt x="15370" y="9956"/>
                  </a:cubicBezTo>
                  <a:cubicBezTo>
                    <a:pt x="15215" y="10126"/>
                    <a:pt x="15060" y="10282"/>
                    <a:pt x="14874" y="10437"/>
                  </a:cubicBezTo>
                  <a:cubicBezTo>
                    <a:pt x="14704" y="10545"/>
                    <a:pt x="14533" y="10654"/>
                    <a:pt x="14331" y="10747"/>
                  </a:cubicBezTo>
                  <a:cubicBezTo>
                    <a:pt x="14099" y="10824"/>
                    <a:pt x="13866" y="10902"/>
                    <a:pt x="13618" y="10933"/>
                  </a:cubicBezTo>
                  <a:cubicBezTo>
                    <a:pt x="13502" y="10948"/>
                    <a:pt x="13381" y="10956"/>
                    <a:pt x="13261" y="10956"/>
                  </a:cubicBezTo>
                  <a:cubicBezTo>
                    <a:pt x="13141" y="10956"/>
                    <a:pt x="13021" y="10948"/>
                    <a:pt x="12904" y="10933"/>
                  </a:cubicBezTo>
                  <a:cubicBezTo>
                    <a:pt x="12687" y="10902"/>
                    <a:pt x="12501" y="10840"/>
                    <a:pt x="12300" y="10762"/>
                  </a:cubicBezTo>
                  <a:cubicBezTo>
                    <a:pt x="12113" y="10669"/>
                    <a:pt x="11927" y="10576"/>
                    <a:pt x="11757" y="10437"/>
                  </a:cubicBezTo>
                  <a:cubicBezTo>
                    <a:pt x="11586" y="10282"/>
                    <a:pt x="11416" y="10111"/>
                    <a:pt x="11260" y="9925"/>
                  </a:cubicBezTo>
                  <a:cubicBezTo>
                    <a:pt x="11121" y="9739"/>
                    <a:pt x="10997" y="9537"/>
                    <a:pt x="10904" y="9335"/>
                  </a:cubicBezTo>
                  <a:cubicBezTo>
                    <a:pt x="10826" y="9118"/>
                    <a:pt x="10764" y="8917"/>
                    <a:pt x="10733" y="8715"/>
                  </a:cubicBezTo>
                  <a:cubicBezTo>
                    <a:pt x="10656" y="7707"/>
                    <a:pt x="10811" y="6668"/>
                    <a:pt x="10733" y="5660"/>
                  </a:cubicBezTo>
                  <a:cubicBezTo>
                    <a:pt x="10687" y="5039"/>
                    <a:pt x="10594" y="4419"/>
                    <a:pt x="10376" y="3861"/>
                  </a:cubicBezTo>
                  <a:cubicBezTo>
                    <a:pt x="10113" y="3178"/>
                    <a:pt x="9803" y="2666"/>
                    <a:pt x="9353" y="2092"/>
                  </a:cubicBezTo>
                  <a:cubicBezTo>
                    <a:pt x="8655" y="1224"/>
                    <a:pt x="7662" y="604"/>
                    <a:pt x="6608" y="262"/>
                  </a:cubicBezTo>
                  <a:cubicBezTo>
                    <a:pt x="6086" y="86"/>
                    <a:pt x="5523" y="1"/>
                    <a:pt x="49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9"/>
            <p:cNvSpPr/>
            <p:nvPr/>
          </p:nvSpPr>
          <p:spPr>
            <a:xfrm>
              <a:off x="3537600" y="4870025"/>
              <a:ext cx="322225" cy="319375"/>
            </a:xfrm>
            <a:custGeom>
              <a:avLst/>
              <a:gdLst/>
              <a:ahLst/>
              <a:cxnLst/>
              <a:rect l="l" t="t" r="r" b="b"/>
              <a:pathLst>
                <a:path w="12889" h="12775" extrusionOk="0">
                  <a:moveTo>
                    <a:pt x="6674" y="0"/>
                  </a:moveTo>
                  <a:cubicBezTo>
                    <a:pt x="5116" y="0"/>
                    <a:pt x="3569" y="587"/>
                    <a:pt x="2405" y="1630"/>
                  </a:cubicBezTo>
                  <a:cubicBezTo>
                    <a:pt x="1257" y="2638"/>
                    <a:pt x="543" y="4158"/>
                    <a:pt x="249" y="5631"/>
                  </a:cubicBezTo>
                  <a:cubicBezTo>
                    <a:pt x="78" y="6562"/>
                    <a:pt x="1" y="7524"/>
                    <a:pt x="47" y="8485"/>
                  </a:cubicBezTo>
                  <a:cubicBezTo>
                    <a:pt x="94" y="8920"/>
                    <a:pt x="125" y="9354"/>
                    <a:pt x="187" y="9773"/>
                  </a:cubicBezTo>
                  <a:cubicBezTo>
                    <a:pt x="233" y="10129"/>
                    <a:pt x="280" y="10455"/>
                    <a:pt x="326" y="10812"/>
                  </a:cubicBezTo>
                  <a:cubicBezTo>
                    <a:pt x="357" y="11044"/>
                    <a:pt x="388" y="11292"/>
                    <a:pt x="481" y="11510"/>
                  </a:cubicBezTo>
                  <a:cubicBezTo>
                    <a:pt x="652" y="11928"/>
                    <a:pt x="869" y="12332"/>
                    <a:pt x="1288" y="12549"/>
                  </a:cubicBezTo>
                  <a:cubicBezTo>
                    <a:pt x="1579" y="12713"/>
                    <a:pt x="1881" y="12775"/>
                    <a:pt x="2201" y="12775"/>
                  </a:cubicBezTo>
                  <a:cubicBezTo>
                    <a:pt x="2273" y="12775"/>
                    <a:pt x="2346" y="12772"/>
                    <a:pt x="2420" y="12766"/>
                  </a:cubicBezTo>
                  <a:cubicBezTo>
                    <a:pt x="2792" y="12704"/>
                    <a:pt x="3180" y="12564"/>
                    <a:pt x="3428" y="12285"/>
                  </a:cubicBezTo>
                  <a:cubicBezTo>
                    <a:pt x="3754" y="11913"/>
                    <a:pt x="3893" y="11525"/>
                    <a:pt x="3924" y="11044"/>
                  </a:cubicBezTo>
                  <a:cubicBezTo>
                    <a:pt x="3971" y="10657"/>
                    <a:pt x="3878" y="10269"/>
                    <a:pt x="3831" y="9881"/>
                  </a:cubicBezTo>
                  <a:cubicBezTo>
                    <a:pt x="3800" y="9509"/>
                    <a:pt x="3754" y="9121"/>
                    <a:pt x="3738" y="8749"/>
                  </a:cubicBezTo>
                  <a:cubicBezTo>
                    <a:pt x="3692" y="8098"/>
                    <a:pt x="3692" y="7431"/>
                    <a:pt x="3769" y="6779"/>
                  </a:cubicBezTo>
                  <a:cubicBezTo>
                    <a:pt x="3847" y="6329"/>
                    <a:pt x="3971" y="5880"/>
                    <a:pt x="4126" y="5430"/>
                  </a:cubicBezTo>
                  <a:cubicBezTo>
                    <a:pt x="4266" y="5166"/>
                    <a:pt x="4390" y="4918"/>
                    <a:pt x="4576" y="4654"/>
                  </a:cubicBezTo>
                  <a:cubicBezTo>
                    <a:pt x="4700" y="4499"/>
                    <a:pt x="4855" y="4344"/>
                    <a:pt x="5010" y="4220"/>
                  </a:cubicBezTo>
                  <a:cubicBezTo>
                    <a:pt x="5196" y="4096"/>
                    <a:pt x="5367" y="3987"/>
                    <a:pt x="5553" y="3910"/>
                  </a:cubicBezTo>
                  <a:cubicBezTo>
                    <a:pt x="5786" y="3832"/>
                    <a:pt x="6018" y="3755"/>
                    <a:pt x="6282" y="3708"/>
                  </a:cubicBezTo>
                  <a:cubicBezTo>
                    <a:pt x="6406" y="3701"/>
                    <a:pt x="6526" y="3697"/>
                    <a:pt x="6646" y="3697"/>
                  </a:cubicBezTo>
                  <a:cubicBezTo>
                    <a:pt x="6767" y="3697"/>
                    <a:pt x="6887" y="3701"/>
                    <a:pt x="7011" y="3708"/>
                  </a:cubicBezTo>
                  <a:cubicBezTo>
                    <a:pt x="7228" y="3755"/>
                    <a:pt x="7414" y="3801"/>
                    <a:pt x="7616" y="3863"/>
                  </a:cubicBezTo>
                  <a:cubicBezTo>
                    <a:pt x="7786" y="3956"/>
                    <a:pt x="7988" y="4065"/>
                    <a:pt x="8143" y="4174"/>
                  </a:cubicBezTo>
                  <a:cubicBezTo>
                    <a:pt x="8314" y="4329"/>
                    <a:pt x="8484" y="4484"/>
                    <a:pt x="8624" y="4685"/>
                  </a:cubicBezTo>
                  <a:cubicBezTo>
                    <a:pt x="8763" y="4872"/>
                    <a:pt x="8872" y="5089"/>
                    <a:pt x="8996" y="5306"/>
                  </a:cubicBezTo>
                  <a:cubicBezTo>
                    <a:pt x="9089" y="5554"/>
                    <a:pt x="9151" y="5818"/>
                    <a:pt x="9198" y="6097"/>
                  </a:cubicBezTo>
                  <a:cubicBezTo>
                    <a:pt x="9229" y="6252"/>
                    <a:pt x="9244" y="6407"/>
                    <a:pt x="9275" y="6547"/>
                  </a:cubicBezTo>
                  <a:cubicBezTo>
                    <a:pt x="9353" y="6950"/>
                    <a:pt x="9741" y="7431"/>
                    <a:pt x="10113" y="7632"/>
                  </a:cubicBezTo>
                  <a:cubicBezTo>
                    <a:pt x="10400" y="7776"/>
                    <a:pt x="10687" y="7855"/>
                    <a:pt x="10996" y="7855"/>
                  </a:cubicBezTo>
                  <a:cubicBezTo>
                    <a:pt x="11087" y="7855"/>
                    <a:pt x="11181" y="7848"/>
                    <a:pt x="11276" y="7834"/>
                  </a:cubicBezTo>
                  <a:cubicBezTo>
                    <a:pt x="11664" y="7787"/>
                    <a:pt x="12051" y="7632"/>
                    <a:pt x="12331" y="7338"/>
                  </a:cubicBezTo>
                  <a:cubicBezTo>
                    <a:pt x="12672" y="6965"/>
                    <a:pt x="12811" y="6562"/>
                    <a:pt x="12842" y="6050"/>
                  </a:cubicBezTo>
                  <a:cubicBezTo>
                    <a:pt x="12889" y="5631"/>
                    <a:pt x="12796" y="5182"/>
                    <a:pt x="12687" y="4778"/>
                  </a:cubicBezTo>
                  <a:cubicBezTo>
                    <a:pt x="12594" y="4375"/>
                    <a:pt x="12424" y="3956"/>
                    <a:pt x="12253" y="3569"/>
                  </a:cubicBezTo>
                  <a:cubicBezTo>
                    <a:pt x="11958" y="2933"/>
                    <a:pt x="11509" y="2328"/>
                    <a:pt x="11028" y="1832"/>
                  </a:cubicBezTo>
                  <a:cubicBezTo>
                    <a:pt x="9896" y="684"/>
                    <a:pt x="8391" y="48"/>
                    <a:pt x="6794" y="2"/>
                  </a:cubicBezTo>
                  <a:cubicBezTo>
                    <a:pt x="6754" y="1"/>
                    <a:pt x="6714" y="0"/>
                    <a:pt x="6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9"/>
            <p:cNvSpPr/>
            <p:nvPr/>
          </p:nvSpPr>
          <p:spPr>
            <a:xfrm>
              <a:off x="3410800" y="4775625"/>
              <a:ext cx="173350" cy="178150"/>
            </a:xfrm>
            <a:custGeom>
              <a:avLst/>
              <a:gdLst/>
              <a:ahLst/>
              <a:cxnLst/>
              <a:rect l="l" t="t" r="r" b="b"/>
              <a:pathLst>
                <a:path w="6934" h="7126" extrusionOk="0">
                  <a:moveTo>
                    <a:pt x="3558" y="0"/>
                  </a:moveTo>
                  <a:cubicBezTo>
                    <a:pt x="3509" y="0"/>
                    <a:pt x="3460" y="3"/>
                    <a:pt x="3413" y="9"/>
                  </a:cubicBezTo>
                  <a:cubicBezTo>
                    <a:pt x="3072" y="24"/>
                    <a:pt x="2700" y="55"/>
                    <a:pt x="2374" y="179"/>
                  </a:cubicBezTo>
                  <a:cubicBezTo>
                    <a:pt x="1878" y="365"/>
                    <a:pt x="1490" y="583"/>
                    <a:pt x="1087" y="955"/>
                  </a:cubicBezTo>
                  <a:cubicBezTo>
                    <a:pt x="916" y="1110"/>
                    <a:pt x="776" y="1311"/>
                    <a:pt x="621" y="1513"/>
                  </a:cubicBezTo>
                  <a:cubicBezTo>
                    <a:pt x="559" y="1606"/>
                    <a:pt x="513" y="1684"/>
                    <a:pt x="451" y="1777"/>
                  </a:cubicBezTo>
                  <a:cubicBezTo>
                    <a:pt x="296" y="2087"/>
                    <a:pt x="140" y="2444"/>
                    <a:pt x="78" y="2785"/>
                  </a:cubicBezTo>
                  <a:cubicBezTo>
                    <a:pt x="47" y="3049"/>
                    <a:pt x="1" y="3297"/>
                    <a:pt x="1" y="3529"/>
                  </a:cubicBezTo>
                  <a:cubicBezTo>
                    <a:pt x="1" y="3778"/>
                    <a:pt x="47" y="4057"/>
                    <a:pt x="78" y="4289"/>
                  </a:cubicBezTo>
                  <a:cubicBezTo>
                    <a:pt x="109" y="4398"/>
                    <a:pt x="125" y="4537"/>
                    <a:pt x="187" y="4646"/>
                  </a:cubicBezTo>
                  <a:cubicBezTo>
                    <a:pt x="280" y="4910"/>
                    <a:pt x="373" y="5158"/>
                    <a:pt x="513" y="5375"/>
                  </a:cubicBezTo>
                  <a:cubicBezTo>
                    <a:pt x="652" y="5608"/>
                    <a:pt x="823" y="5809"/>
                    <a:pt x="994" y="6011"/>
                  </a:cubicBezTo>
                  <a:cubicBezTo>
                    <a:pt x="1071" y="6104"/>
                    <a:pt x="1164" y="6181"/>
                    <a:pt x="1273" y="6259"/>
                  </a:cubicBezTo>
                  <a:cubicBezTo>
                    <a:pt x="1691" y="6616"/>
                    <a:pt x="2095" y="6895"/>
                    <a:pt x="2653" y="7035"/>
                  </a:cubicBezTo>
                  <a:cubicBezTo>
                    <a:pt x="2874" y="7087"/>
                    <a:pt x="3109" y="7125"/>
                    <a:pt x="3343" y="7125"/>
                  </a:cubicBezTo>
                  <a:cubicBezTo>
                    <a:pt x="3520" y="7125"/>
                    <a:pt x="3696" y="7104"/>
                    <a:pt x="3863" y="7050"/>
                  </a:cubicBezTo>
                  <a:cubicBezTo>
                    <a:pt x="3878" y="7050"/>
                    <a:pt x="3925" y="7035"/>
                    <a:pt x="3940" y="7019"/>
                  </a:cubicBezTo>
                  <a:cubicBezTo>
                    <a:pt x="4095" y="7004"/>
                    <a:pt x="4266" y="6972"/>
                    <a:pt x="4437" y="6941"/>
                  </a:cubicBezTo>
                  <a:cubicBezTo>
                    <a:pt x="4948" y="6817"/>
                    <a:pt x="5321" y="6569"/>
                    <a:pt x="5708" y="6259"/>
                  </a:cubicBezTo>
                  <a:cubicBezTo>
                    <a:pt x="5801" y="6181"/>
                    <a:pt x="5879" y="6104"/>
                    <a:pt x="5957" y="6026"/>
                  </a:cubicBezTo>
                  <a:cubicBezTo>
                    <a:pt x="6112" y="5840"/>
                    <a:pt x="6282" y="5639"/>
                    <a:pt x="6406" y="5406"/>
                  </a:cubicBezTo>
                  <a:cubicBezTo>
                    <a:pt x="6577" y="5096"/>
                    <a:pt x="6732" y="4724"/>
                    <a:pt x="6794" y="4367"/>
                  </a:cubicBezTo>
                  <a:cubicBezTo>
                    <a:pt x="6872" y="3995"/>
                    <a:pt x="6934" y="3622"/>
                    <a:pt x="6872" y="3266"/>
                  </a:cubicBezTo>
                  <a:cubicBezTo>
                    <a:pt x="6810" y="2676"/>
                    <a:pt x="6701" y="2211"/>
                    <a:pt x="6422" y="1684"/>
                  </a:cubicBezTo>
                  <a:cubicBezTo>
                    <a:pt x="6313" y="1451"/>
                    <a:pt x="6127" y="1265"/>
                    <a:pt x="5972" y="1063"/>
                  </a:cubicBezTo>
                  <a:cubicBezTo>
                    <a:pt x="5926" y="986"/>
                    <a:pt x="5848" y="908"/>
                    <a:pt x="5755" y="846"/>
                  </a:cubicBezTo>
                  <a:cubicBezTo>
                    <a:pt x="5352" y="520"/>
                    <a:pt x="4979" y="288"/>
                    <a:pt x="4483" y="133"/>
                  </a:cubicBezTo>
                  <a:cubicBezTo>
                    <a:pt x="4390" y="102"/>
                    <a:pt x="4282" y="71"/>
                    <a:pt x="4188" y="71"/>
                  </a:cubicBezTo>
                  <a:cubicBezTo>
                    <a:pt x="3988" y="46"/>
                    <a:pt x="3767" y="0"/>
                    <a:pt x="3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9"/>
            <p:cNvSpPr/>
            <p:nvPr/>
          </p:nvSpPr>
          <p:spPr>
            <a:xfrm>
              <a:off x="3288275" y="4627250"/>
              <a:ext cx="414925" cy="290700"/>
            </a:xfrm>
            <a:custGeom>
              <a:avLst/>
              <a:gdLst/>
              <a:ahLst/>
              <a:cxnLst/>
              <a:rect l="l" t="t" r="r" b="b"/>
              <a:pathLst>
                <a:path w="16597" h="11628" extrusionOk="0">
                  <a:moveTo>
                    <a:pt x="8562" y="1"/>
                  </a:moveTo>
                  <a:cubicBezTo>
                    <a:pt x="7953" y="1"/>
                    <a:pt x="7343" y="81"/>
                    <a:pt x="6763" y="221"/>
                  </a:cubicBezTo>
                  <a:cubicBezTo>
                    <a:pt x="5879" y="438"/>
                    <a:pt x="5026" y="794"/>
                    <a:pt x="4204" y="1167"/>
                  </a:cubicBezTo>
                  <a:cubicBezTo>
                    <a:pt x="3397" y="1539"/>
                    <a:pt x="2622" y="2004"/>
                    <a:pt x="2002" y="2640"/>
                  </a:cubicBezTo>
                  <a:cubicBezTo>
                    <a:pt x="1319" y="3338"/>
                    <a:pt x="869" y="4145"/>
                    <a:pt x="528" y="5060"/>
                  </a:cubicBezTo>
                  <a:cubicBezTo>
                    <a:pt x="171" y="5990"/>
                    <a:pt x="47" y="7029"/>
                    <a:pt x="16" y="8006"/>
                  </a:cubicBezTo>
                  <a:cubicBezTo>
                    <a:pt x="1" y="8472"/>
                    <a:pt x="47" y="8937"/>
                    <a:pt x="78" y="9387"/>
                  </a:cubicBezTo>
                  <a:cubicBezTo>
                    <a:pt x="94" y="9588"/>
                    <a:pt x="125" y="9759"/>
                    <a:pt x="140" y="9930"/>
                  </a:cubicBezTo>
                  <a:cubicBezTo>
                    <a:pt x="202" y="10317"/>
                    <a:pt x="327" y="10612"/>
                    <a:pt x="559" y="10907"/>
                  </a:cubicBezTo>
                  <a:cubicBezTo>
                    <a:pt x="896" y="11339"/>
                    <a:pt x="1405" y="11627"/>
                    <a:pt x="1935" y="11627"/>
                  </a:cubicBezTo>
                  <a:cubicBezTo>
                    <a:pt x="2185" y="11627"/>
                    <a:pt x="2440" y="11563"/>
                    <a:pt x="2684" y="11419"/>
                  </a:cubicBezTo>
                  <a:cubicBezTo>
                    <a:pt x="3335" y="11031"/>
                    <a:pt x="3661" y="10333"/>
                    <a:pt x="3677" y="9604"/>
                  </a:cubicBezTo>
                  <a:lnTo>
                    <a:pt x="3677" y="8751"/>
                  </a:lnTo>
                  <a:cubicBezTo>
                    <a:pt x="3677" y="8239"/>
                    <a:pt x="3708" y="7758"/>
                    <a:pt x="3754" y="7262"/>
                  </a:cubicBezTo>
                  <a:cubicBezTo>
                    <a:pt x="3832" y="6828"/>
                    <a:pt x="3940" y="6424"/>
                    <a:pt x="4095" y="6021"/>
                  </a:cubicBezTo>
                  <a:cubicBezTo>
                    <a:pt x="4204" y="5789"/>
                    <a:pt x="4328" y="5571"/>
                    <a:pt x="4452" y="5370"/>
                  </a:cubicBezTo>
                  <a:cubicBezTo>
                    <a:pt x="4576" y="5246"/>
                    <a:pt x="4716" y="5106"/>
                    <a:pt x="4840" y="4982"/>
                  </a:cubicBezTo>
                  <a:cubicBezTo>
                    <a:pt x="5305" y="4656"/>
                    <a:pt x="5832" y="4424"/>
                    <a:pt x="6360" y="4191"/>
                  </a:cubicBezTo>
                  <a:cubicBezTo>
                    <a:pt x="6918" y="3958"/>
                    <a:pt x="7476" y="3772"/>
                    <a:pt x="8066" y="3664"/>
                  </a:cubicBezTo>
                  <a:cubicBezTo>
                    <a:pt x="8260" y="3648"/>
                    <a:pt x="8457" y="3641"/>
                    <a:pt x="8655" y="3641"/>
                  </a:cubicBezTo>
                  <a:cubicBezTo>
                    <a:pt x="8853" y="3641"/>
                    <a:pt x="9051" y="3648"/>
                    <a:pt x="9245" y="3664"/>
                  </a:cubicBezTo>
                  <a:cubicBezTo>
                    <a:pt x="9632" y="3741"/>
                    <a:pt x="10020" y="3850"/>
                    <a:pt x="10408" y="3974"/>
                  </a:cubicBezTo>
                  <a:cubicBezTo>
                    <a:pt x="10733" y="4129"/>
                    <a:pt x="11044" y="4315"/>
                    <a:pt x="11338" y="4517"/>
                  </a:cubicBezTo>
                  <a:cubicBezTo>
                    <a:pt x="11633" y="4749"/>
                    <a:pt x="11881" y="5029"/>
                    <a:pt x="12114" y="5292"/>
                  </a:cubicBezTo>
                  <a:cubicBezTo>
                    <a:pt x="12346" y="5633"/>
                    <a:pt x="12548" y="5959"/>
                    <a:pt x="12719" y="6331"/>
                  </a:cubicBezTo>
                  <a:cubicBezTo>
                    <a:pt x="12858" y="6673"/>
                    <a:pt x="12951" y="7029"/>
                    <a:pt x="13013" y="7386"/>
                  </a:cubicBezTo>
                  <a:cubicBezTo>
                    <a:pt x="13091" y="7820"/>
                    <a:pt x="13494" y="8270"/>
                    <a:pt x="13851" y="8472"/>
                  </a:cubicBezTo>
                  <a:cubicBezTo>
                    <a:pt x="14114" y="8630"/>
                    <a:pt x="14463" y="8730"/>
                    <a:pt x="14796" y="8730"/>
                  </a:cubicBezTo>
                  <a:cubicBezTo>
                    <a:pt x="14953" y="8730"/>
                    <a:pt x="15107" y="8708"/>
                    <a:pt x="15247" y="8658"/>
                  </a:cubicBezTo>
                  <a:cubicBezTo>
                    <a:pt x="15681" y="8518"/>
                    <a:pt x="16115" y="8239"/>
                    <a:pt x="16332" y="7820"/>
                  </a:cubicBezTo>
                  <a:cubicBezTo>
                    <a:pt x="16565" y="7417"/>
                    <a:pt x="16596" y="6983"/>
                    <a:pt x="16503" y="6455"/>
                  </a:cubicBezTo>
                  <a:cubicBezTo>
                    <a:pt x="16208" y="4889"/>
                    <a:pt x="15371" y="3385"/>
                    <a:pt x="14239" y="2268"/>
                  </a:cubicBezTo>
                  <a:cubicBezTo>
                    <a:pt x="13649" y="1694"/>
                    <a:pt x="12951" y="1182"/>
                    <a:pt x="12191" y="841"/>
                  </a:cubicBezTo>
                  <a:cubicBezTo>
                    <a:pt x="11261" y="407"/>
                    <a:pt x="10377" y="159"/>
                    <a:pt x="9369" y="50"/>
                  </a:cubicBezTo>
                  <a:cubicBezTo>
                    <a:pt x="9102" y="17"/>
                    <a:pt x="8832" y="1"/>
                    <a:pt x="8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9"/>
            <p:cNvSpPr/>
            <p:nvPr/>
          </p:nvSpPr>
          <p:spPr>
            <a:xfrm>
              <a:off x="3069200" y="4659300"/>
              <a:ext cx="222600" cy="329575"/>
            </a:xfrm>
            <a:custGeom>
              <a:avLst/>
              <a:gdLst/>
              <a:ahLst/>
              <a:cxnLst/>
              <a:rect l="l" t="t" r="r" b="b"/>
              <a:pathLst>
                <a:path w="8904" h="13183" extrusionOk="0">
                  <a:moveTo>
                    <a:pt x="5416" y="1"/>
                  </a:moveTo>
                  <a:cubicBezTo>
                    <a:pt x="4929" y="1"/>
                    <a:pt x="4443" y="59"/>
                    <a:pt x="3956" y="148"/>
                  </a:cubicBezTo>
                  <a:cubicBezTo>
                    <a:pt x="2963" y="366"/>
                    <a:pt x="1986" y="908"/>
                    <a:pt x="1288" y="1653"/>
                  </a:cubicBezTo>
                  <a:cubicBezTo>
                    <a:pt x="513" y="2475"/>
                    <a:pt x="1" y="3592"/>
                    <a:pt x="16" y="4755"/>
                  </a:cubicBezTo>
                  <a:cubicBezTo>
                    <a:pt x="47" y="5825"/>
                    <a:pt x="466" y="6988"/>
                    <a:pt x="1304" y="7702"/>
                  </a:cubicBezTo>
                  <a:cubicBezTo>
                    <a:pt x="1847" y="8167"/>
                    <a:pt x="2420" y="8462"/>
                    <a:pt x="3103" y="8648"/>
                  </a:cubicBezTo>
                  <a:cubicBezTo>
                    <a:pt x="3460" y="8741"/>
                    <a:pt x="3816" y="8818"/>
                    <a:pt x="4189" y="8942"/>
                  </a:cubicBezTo>
                  <a:cubicBezTo>
                    <a:pt x="4189" y="8942"/>
                    <a:pt x="4204" y="8942"/>
                    <a:pt x="4204" y="8958"/>
                  </a:cubicBezTo>
                  <a:lnTo>
                    <a:pt x="4204" y="8973"/>
                  </a:lnTo>
                  <a:lnTo>
                    <a:pt x="4204" y="9097"/>
                  </a:lnTo>
                  <a:cubicBezTo>
                    <a:pt x="4189" y="9159"/>
                    <a:pt x="4173" y="9206"/>
                    <a:pt x="4173" y="9268"/>
                  </a:cubicBezTo>
                  <a:cubicBezTo>
                    <a:pt x="4158" y="9284"/>
                    <a:pt x="4126" y="9330"/>
                    <a:pt x="4111" y="9346"/>
                  </a:cubicBezTo>
                  <a:lnTo>
                    <a:pt x="4002" y="9470"/>
                  </a:lnTo>
                  <a:cubicBezTo>
                    <a:pt x="3940" y="9501"/>
                    <a:pt x="3863" y="9547"/>
                    <a:pt x="3801" y="9578"/>
                  </a:cubicBezTo>
                  <a:cubicBezTo>
                    <a:pt x="3630" y="9640"/>
                    <a:pt x="3475" y="9671"/>
                    <a:pt x="3304" y="9702"/>
                  </a:cubicBezTo>
                  <a:cubicBezTo>
                    <a:pt x="3197" y="9711"/>
                    <a:pt x="3090" y="9720"/>
                    <a:pt x="2985" y="9735"/>
                  </a:cubicBezTo>
                  <a:lnTo>
                    <a:pt x="2985" y="9735"/>
                  </a:lnTo>
                  <a:cubicBezTo>
                    <a:pt x="2926" y="9738"/>
                    <a:pt x="2867" y="9742"/>
                    <a:pt x="2808" y="9749"/>
                  </a:cubicBezTo>
                  <a:cubicBezTo>
                    <a:pt x="2622" y="9749"/>
                    <a:pt x="2451" y="9749"/>
                    <a:pt x="2234" y="9811"/>
                  </a:cubicBezTo>
                  <a:lnTo>
                    <a:pt x="2064" y="9873"/>
                  </a:lnTo>
                  <a:lnTo>
                    <a:pt x="1769" y="9935"/>
                  </a:lnTo>
                  <a:cubicBezTo>
                    <a:pt x="1242" y="10059"/>
                    <a:pt x="699" y="10648"/>
                    <a:pt x="761" y="11222"/>
                  </a:cubicBezTo>
                  <a:cubicBezTo>
                    <a:pt x="792" y="11594"/>
                    <a:pt x="900" y="11920"/>
                    <a:pt x="1164" y="12215"/>
                  </a:cubicBezTo>
                  <a:cubicBezTo>
                    <a:pt x="1226" y="12277"/>
                    <a:pt x="1288" y="12339"/>
                    <a:pt x="1335" y="12370"/>
                  </a:cubicBezTo>
                  <a:cubicBezTo>
                    <a:pt x="1397" y="12416"/>
                    <a:pt x="1443" y="12463"/>
                    <a:pt x="1474" y="12510"/>
                  </a:cubicBezTo>
                  <a:cubicBezTo>
                    <a:pt x="1723" y="12742"/>
                    <a:pt x="2017" y="12897"/>
                    <a:pt x="2343" y="12990"/>
                  </a:cubicBezTo>
                  <a:cubicBezTo>
                    <a:pt x="2699" y="13109"/>
                    <a:pt x="3092" y="13182"/>
                    <a:pt x="3472" y="13182"/>
                  </a:cubicBezTo>
                  <a:cubicBezTo>
                    <a:pt x="3588" y="13182"/>
                    <a:pt x="3704" y="13175"/>
                    <a:pt x="3816" y="13161"/>
                  </a:cubicBezTo>
                  <a:cubicBezTo>
                    <a:pt x="4483" y="13083"/>
                    <a:pt x="5026" y="12959"/>
                    <a:pt x="5646" y="12680"/>
                  </a:cubicBezTo>
                  <a:cubicBezTo>
                    <a:pt x="6065" y="12494"/>
                    <a:pt x="6499" y="12184"/>
                    <a:pt x="6810" y="11827"/>
                  </a:cubicBezTo>
                  <a:cubicBezTo>
                    <a:pt x="7492" y="11036"/>
                    <a:pt x="7911" y="10028"/>
                    <a:pt x="7895" y="8958"/>
                  </a:cubicBezTo>
                  <a:cubicBezTo>
                    <a:pt x="7880" y="7950"/>
                    <a:pt x="7492" y="6864"/>
                    <a:pt x="6670" y="6228"/>
                  </a:cubicBezTo>
                  <a:cubicBezTo>
                    <a:pt x="6127" y="5794"/>
                    <a:pt x="5569" y="5515"/>
                    <a:pt x="4886" y="5329"/>
                  </a:cubicBezTo>
                  <a:cubicBezTo>
                    <a:pt x="4561" y="5236"/>
                    <a:pt x="4204" y="5173"/>
                    <a:pt x="3878" y="5065"/>
                  </a:cubicBezTo>
                  <a:cubicBezTo>
                    <a:pt x="3863" y="5049"/>
                    <a:pt x="3816" y="5018"/>
                    <a:pt x="3801" y="5018"/>
                  </a:cubicBezTo>
                  <a:cubicBezTo>
                    <a:pt x="3785" y="5003"/>
                    <a:pt x="3785" y="4987"/>
                    <a:pt x="3770" y="4972"/>
                  </a:cubicBezTo>
                  <a:cubicBezTo>
                    <a:pt x="3739" y="4910"/>
                    <a:pt x="3723" y="4848"/>
                    <a:pt x="3723" y="4817"/>
                  </a:cubicBezTo>
                  <a:lnTo>
                    <a:pt x="3723" y="4662"/>
                  </a:lnTo>
                  <a:cubicBezTo>
                    <a:pt x="3739" y="4615"/>
                    <a:pt x="3739" y="4553"/>
                    <a:pt x="3770" y="4522"/>
                  </a:cubicBezTo>
                  <a:cubicBezTo>
                    <a:pt x="3801" y="4460"/>
                    <a:pt x="3847" y="4383"/>
                    <a:pt x="3878" y="4320"/>
                  </a:cubicBezTo>
                  <a:cubicBezTo>
                    <a:pt x="3956" y="4227"/>
                    <a:pt x="4049" y="4150"/>
                    <a:pt x="4158" y="4072"/>
                  </a:cubicBezTo>
                  <a:cubicBezTo>
                    <a:pt x="4266" y="3995"/>
                    <a:pt x="4390" y="3933"/>
                    <a:pt x="4499" y="3855"/>
                  </a:cubicBezTo>
                  <a:cubicBezTo>
                    <a:pt x="4669" y="3809"/>
                    <a:pt x="4871" y="3747"/>
                    <a:pt x="5042" y="3700"/>
                  </a:cubicBezTo>
                  <a:cubicBezTo>
                    <a:pt x="5204" y="3692"/>
                    <a:pt x="5375" y="3688"/>
                    <a:pt x="5546" y="3688"/>
                  </a:cubicBezTo>
                  <a:cubicBezTo>
                    <a:pt x="5716" y="3688"/>
                    <a:pt x="5887" y="3692"/>
                    <a:pt x="6050" y="3700"/>
                  </a:cubicBezTo>
                  <a:cubicBezTo>
                    <a:pt x="6351" y="3757"/>
                    <a:pt x="6665" y="3841"/>
                    <a:pt x="6956" y="3841"/>
                  </a:cubicBezTo>
                  <a:cubicBezTo>
                    <a:pt x="6980" y="3841"/>
                    <a:pt x="7004" y="3841"/>
                    <a:pt x="7027" y="3840"/>
                  </a:cubicBezTo>
                  <a:cubicBezTo>
                    <a:pt x="7430" y="3809"/>
                    <a:pt x="7771" y="3700"/>
                    <a:pt x="8128" y="3452"/>
                  </a:cubicBezTo>
                  <a:cubicBezTo>
                    <a:pt x="8423" y="3219"/>
                    <a:pt x="8686" y="2894"/>
                    <a:pt x="8764" y="2506"/>
                  </a:cubicBezTo>
                  <a:cubicBezTo>
                    <a:pt x="8903" y="1730"/>
                    <a:pt x="8593" y="893"/>
                    <a:pt x="7895" y="474"/>
                  </a:cubicBezTo>
                  <a:cubicBezTo>
                    <a:pt x="7585" y="272"/>
                    <a:pt x="7228" y="195"/>
                    <a:pt x="6887" y="133"/>
                  </a:cubicBezTo>
                  <a:cubicBezTo>
                    <a:pt x="6499" y="86"/>
                    <a:pt x="6112" y="24"/>
                    <a:pt x="5724" y="9"/>
                  </a:cubicBezTo>
                  <a:cubicBezTo>
                    <a:pt x="5621" y="3"/>
                    <a:pt x="5519" y="1"/>
                    <a:pt x="5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9"/>
            <p:cNvSpPr/>
            <p:nvPr/>
          </p:nvSpPr>
          <p:spPr>
            <a:xfrm>
              <a:off x="3677575" y="4417075"/>
              <a:ext cx="163650" cy="446400"/>
            </a:xfrm>
            <a:custGeom>
              <a:avLst/>
              <a:gdLst/>
              <a:ahLst/>
              <a:cxnLst/>
              <a:rect l="l" t="t" r="r" b="b"/>
              <a:pathLst>
                <a:path w="6546" h="17856" extrusionOk="0">
                  <a:moveTo>
                    <a:pt x="2047" y="1"/>
                  </a:moveTo>
                  <a:cubicBezTo>
                    <a:pt x="1403" y="1"/>
                    <a:pt x="755" y="325"/>
                    <a:pt x="466" y="904"/>
                  </a:cubicBezTo>
                  <a:cubicBezTo>
                    <a:pt x="0" y="1803"/>
                    <a:pt x="249" y="2889"/>
                    <a:pt x="1117" y="3416"/>
                  </a:cubicBezTo>
                  <a:cubicBezTo>
                    <a:pt x="1179" y="3447"/>
                    <a:pt x="1257" y="3494"/>
                    <a:pt x="1319" y="3540"/>
                  </a:cubicBezTo>
                  <a:cubicBezTo>
                    <a:pt x="1489" y="3696"/>
                    <a:pt x="1645" y="3851"/>
                    <a:pt x="1784" y="4006"/>
                  </a:cubicBezTo>
                  <a:cubicBezTo>
                    <a:pt x="1924" y="4223"/>
                    <a:pt x="2048" y="4440"/>
                    <a:pt x="2141" y="4657"/>
                  </a:cubicBezTo>
                  <a:cubicBezTo>
                    <a:pt x="2218" y="4890"/>
                    <a:pt x="2296" y="5107"/>
                    <a:pt x="2342" y="5371"/>
                  </a:cubicBezTo>
                  <a:cubicBezTo>
                    <a:pt x="2358" y="5588"/>
                    <a:pt x="2358" y="5789"/>
                    <a:pt x="2342" y="6007"/>
                  </a:cubicBezTo>
                  <a:cubicBezTo>
                    <a:pt x="2203" y="6735"/>
                    <a:pt x="1908" y="7433"/>
                    <a:pt x="1645" y="8147"/>
                  </a:cubicBezTo>
                  <a:cubicBezTo>
                    <a:pt x="1288" y="9015"/>
                    <a:pt x="1086" y="9884"/>
                    <a:pt x="1009" y="10814"/>
                  </a:cubicBezTo>
                  <a:cubicBezTo>
                    <a:pt x="931" y="11652"/>
                    <a:pt x="1024" y="12505"/>
                    <a:pt x="1226" y="13312"/>
                  </a:cubicBezTo>
                  <a:cubicBezTo>
                    <a:pt x="1396" y="14134"/>
                    <a:pt x="1722" y="14925"/>
                    <a:pt x="2125" y="15638"/>
                  </a:cubicBezTo>
                  <a:cubicBezTo>
                    <a:pt x="2389" y="16088"/>
                    <a:pt x="2699" y="16538"/>
                    <a:pt x="3056" y="16925"/>
                  </a:cubicBezTo>
                  <a:cubicBezTo>
                    <a:pt x="3289" y="17158"/>
                    <a:pt x="3521" y="17360"/>
                    <a:pt x="3816" y="17546"/>
                  </a:cubicBezTo>
                  <a:cubicBezTo>
                    <a:pt x="4188" y="17778"/>
                    <a:pt x="4591" y="17856"/>
                    <a:pt x="5026" y="17856"/>
                  </a:cubicBezTo>
                  <a:cubicBezTo>
                    <a:pt x="5367" y="17856"/>
                    <a:pt x="5817" y="17701"/>
                    <a:pt x="6049" y="17422"/>
                  </a:cubicBezTo>
                  <a:cubicBezTo>
                    <a:pt x="6313" y="17158"/>
                    <a:pt x="6546" y="16770"/>
                    <a:pt x="6499" y="16382"/>
                  </a:cubicBezTo>
                  <a:cubicBezTo>
                    <a:pt x="6468" y="16165"/>
                    <a:pt x="6468" y="15933"/>
                    <a:pt x="6421" y="15716"/>
                  </a:cubicBezTo>
                  <a:cubicBezTo>
                    <a:pt x="6359" y="15483"/>
                    <a:pt x="6235" y="15281"/>
                    <a:pt x="6111" y="15064"/>
                  </a:cubicBezTo>
                  <a:cubicBezTo>
                    <a:pt x="5972" y="14847"/>
                    <a:pt x="5832" y="14661"/>
                    <a:pt x="5677" y="14459"/>
                  </a:cubicBezTo>
                  <a:cubicBezTo>
                    <a:pt x="5444" y="14118"/>
                    <a:pt x="5227" y="13761"/>
                    <a:pt x="5057" y="13389"/>
                  </a:cubicBezTo>
                  <a:cubicBezTo>
                    <a:pt x="4902" y="12970"/>
                    <a:pt x="4762" y="12536"/>
                    <a:pt x="4684" y="12102"/>
                  </a:cubicBezTo>
                  <a:cubicBezTo>
                    <a:pt x="4653" y="11668"/>
                    <a:pt x="4653" y="11218"/>
                    <a:pt x="4684" y="10799"/>
                  </a:cubicBezTo>
                  <a:cubicBezTo>
                    <a:pt x="4933" y="9496"/>
                    <a:pt x="5615" y="8348"/>
                    <a:pt x="5879" y="7061"/>
                  </a:cubicBezTo>
                  <a:cubicBezTo>
                    <a:pt x="6204" y="5402"/>
                    <a:pt x="5941" y="3680"/>
                    <a:pt x="5026" y="2269"/>
                  </a:cubicBezTo>
                  <a:cubicBezTo>
                    <a:pt x="4483" y="1447"/>
                    <a:pt x="3800" y="749"/>
                    <a:pt x="2963" y="252"/>
                  </a:cubicBezTo>
                  <a:cubicBezTo>
                    <a:pt x="2689" y="82"/>
                    <a:pt x="2368" y="1"/>
                    <a:pt x="2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9"/>
            <p:cNvSpPr/>
            <p:nvPr/>
          </p:nvSpPr>
          <p:spPr>
            <a:xfrm>
              <a:off x="3543425" y="4297925"/>
              <a:ext cx="317975" cy="321275"/>
            </a:xfrm>
            <a:custGeom>
              <a:avLst/>
              <a:gdLst/>
              <a:ahLst/>
              <a:cxnLst/>
              <a:rect l="l" t="t" r="r" b="b"/>
              <a:pathLst>
                <a:path w="12719" h="12851" extrusionOk="0">
                  <a:moveTo>
                    <a:pt x="6958" y="1"/>
                  </a:moveTo>
                  <a:cubicBezTo>
                    <a:pt x="5808" y="1"/>
                    <a:pt x="4679" y="284"/>
                    <a:pt x="3645" y="862"/>
                  </a:cubicBezTo>
                  <a:cubicBezTo>
                    <a:pt x="2373" y="1591"/>
                    <a:pt x="1272" y="2754"/>
                    <a:pt x="698" y="4103"/>
                  </a:cubicBezTo>
                  <a:cubicBezTo>
                    <a:pt x="310" y="5003"/>
                    <a:pt x="78" y="5871"/>
                    <a:pt x="31" y="6864"/>
                  </a:cubicBezTo>
                  <a:cubicBezTo>
                    <a:pt x="0" y="7671"/>
                    <a:pt x="109" y="8524"/>
                    <a:pt x="403" y="9284"/>
                  </a:cubicBezTo>
                  <a:cubicBezTo>
                    <a:pt x="745" y="10152"/>
                    <a:pt x="1194" y="10928"/>
                    <a:pt x="1877" y="11595"/>
                  </a:cubicBezTo>
                  <a:cubicBezTo>
                    <a:pt x="2203" y="11920"/>
                    <a:pt x="2590" y="12215"/>
                    <a:pt x="2994" y="12417"/>
                  </a:cubicBezTo>
                  <a:cubicBezTo>
                    <a:pt x="3257" y="12556"/>
                    <a:pt x="3521" y="12696"/>
                    <a:pt x="3800" y="12773"/>
                  </a:cubicBezTo>
                  <a:cubicBezTo>
                    <a:pt x="4000" y="12825"/>
                    <a:pt x="4201" y="12851"/>
                    <a:pt x="4399" y="12851"/>
                  </a:cubicBezTo>
                  <a:cubicBezTo>
                    <a:pt x="4737" y="12851"/>
                    <a:pt x="5069" y="12775"/>
                    <a:pt x="5382" y="12618"/>
                  </a:cubicBezTo>
                  <a:cubicBezTo>
                    <a:pt x="5692" y="12463"/>
                    <a:pt x="5925" y="12153"/>
                    <a:pt x="6049" y="11843"/>
                  </a:cubicBezTo>
                  <a:cubicBezTo>
                    <a:pt x="6173" y="11532"/>
                    <a:pt x="6251" y="11098"/>
                    <a:pt x="6126" y="10788"/>
                  </a:cubicBezTo>
                  <a:cubicBezTo>
                    <a:pt x="5987" y="10478"/>
                    <a:pt x="5863" y="10199"/>
                    <a:pt x="5599" y="9966"/>
                  </a:cubicBezTo>
                  <a:cubicBezTo>
                    <a:pt x="5429" y="9811"/>
                    <a:pt x="5258" y="9656"/>
                    <a:pt x="5072" y="9532"/>
                  </a:cubicBezTo>
                  <a:cubicBezTo>
                    <a:pt x="4948" y="9454"/>
                    <a:pt x="4824" y="9377"/>
                    <a:pt x="4700" y="9299"/>
                  </a:cubicBezTo>
                  <a:cubicBezTo>
                    <a:pt x="4513" y="9129"/>
                    <a:pt x="4343" y="8958"/>
                    <a:pt x="4157" y="8756"/>
                  </a:cubicBezTo>
                  <a:cubicBezTo>
                    <a:pt x="4048" y="8586"/>
                    <a:pt x="3924" y="8384"/>
                    <a:pt x="3831" y="8198"/>
                  </a:cubicBezTo>
                  <a:cubicBezTo>
                    <a:pt x="3753" y="7981"/>
                    <a:pt x="3691" y="7748"/>
                    <a:pt x="3660" y="7516"/>
                  </a:cubicBezTo>
                  <a:cubicBezTo>
                    <a:pt x="3645" y="7221"/>
                    <a:pt x="3645" y="6957"/>
                    <a:pt x="3660" y="6662"/>
                  </a:cubicBezTo>
                  <a:cubicBezTo>
                    <a:pt x="3722" y="6352"/>
                    <a:pt x="3800" y="6058"/>
                    <a:pt x="3909" y="5778"/>
                  </a:cubicBezTo>
                  <a:cubicBezTo>
                    <a:pt x="4048" y="5499"/>
                    <a:pt x="4203" y="5251"/>
                    <a:pt x="4358" y="5003"/>
                  </a:cubicBezTo>
                  <a:cubicBezTo>
                    <a:pt x="4544" y="4770"/>
                    <a:pt x="4777" y="4553"/>
                    <a:pt x="5010" y="4336"/>
                  </a:cubicBezTo>
                  <a:cubicBezTo>
                    <a:pt x="5273" y="4165"/>
                    <a:pt x="5522" y="4010"/>
                    <a:pt x="5770" y="3886"/>
                  </a:cubicBezTo>
                  <a:cubicBezTo>
                    <a:pt x="6018" y="3793"/>
                    <a:pt x="6282" y="3731"/>
                    <a:pt x="6530" y="3685"/>
                  </a:cubicBezTo>
                  <a:cubicBezTo>
                    <a:pt x="6654" y="3669"/>
                    <a:pt x="6774" y="3661"/>
                    <a:pt x="6894" y="3661"/>
                  </a:cubicBezTo>
                  <a:cubicBezTo>
                    <a:pt x="7014" y="3661"/>
                    <a:pt x="7135" y="3669"/>
                    <a:pt x="7259" y="3685"/>
                  </a:cubicBezTo>
                  <a:cubicBezTo>
                    <a:pt x="7538" y="3731"/>
                    <a:pt x="7786" y="3793"/>
                    <a:pt x="8034" y="3886"/>
                  </a:cubicBezTo>
                  <a:cubicBezTo>
                    <a:pt x="8251" y="3995"/>
                    <a:pt x="8453" y="4103"/>
                    <a:pt x="8639" y="4243"/>
                  </a:cubicBezTo>
                  <a:cubicBezTo>
                    <a:pt x="8887" y="4460"/>
                    <a:pt x="9104" y="4708"/>
                    <a:pt x="9321" y="4956"/>
                  </a:cubicBezTo>
                  <a:cubicBezTo>
                    <a:pt x="9607" y="5272"/>
                    <a:pt x="10154" y="5500"/>
                    <a:pt x="10583" y="5500"/>
                  </a:cubicBezTo>
                  <a:cubicBezTo>
                    <a:pt x="10597" y="5500"/>
                    <a:pt x="10611" y="5500"/>
                    <a:pt x="10624" y="5499"/>
                  </a:cubicBezTo>
                  <a:cubicBezTo>
                    <a:pt x="11027" y="5484"/>
                    <a:pt x="11400" y="5360"/>
                    <a:pt x="11725" y="5112"/>
                  </a:cubicBezTo>
                  <a:cubicBezTo>
                    <a:pt x="12439" y="4538"/>
                    <a:pt x="12718" y="3483"/>
                    <a:pt x="12222" y="2708"/>
                  </a:cubicBezTo>
                  <a:cubicBezTo>
                    <a:pt x="11787" y="1979"/>
                    <a:pt x="11105" y="1389"/>
                    <a:pt x="10392" y="939"/>
                  </a:cubicBezTo>
                  <a:cubicBezTo>
                    <a:pt x="9756" y="552"/>
                    <a:pt x="9042" y="273"/>
                    <a:pt x="8329" y="133"/>
                  </a:cubicBezTo>
                  <a:cubicBezTo>
                    <a:pt x="7872" y="45"/>
                    <a:pt x="7413"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9"/>
            <p:cNvSpPr/>
            <p:nvPr/>
          </p:nvSpPr>
          <p:spPr>
            <a:xfrm>
              <a:off x="3203375" y="4347775"/>
              <a:ext cx="305550" cy="297075"/>
            </a:xfrm>
            <a:custGeom>
              <a:avLst/>
              <a:gdLst/>
              <a:ahLst/>
              <a:cxnLst/>
              <a:rect l="l" t="t" r="r" b="b"/>
              <a:pathLst>
                <a:path w="12222" h="11883" extrusionOk="0">
                  <a:moveTo>
                    <a:pt x="8096" y="0"/>
                  </a:moveTo>
                  <a:cubicBezTo>
                    <a:pt x="7724" y="0"/>
                    <a:pt x="7445" y="140"/>
                    <a:pt x="7119" y="264"/>
                  </a:cubicBezTo>
                  <a:cubicBezTo>
                    <a:pt x="7011" y="372"/>
                    <a:pt x="6887" y="450"/>
                    <a:pt x="6778" y="543"/>
                  </a:cubicBezTo>
                  <a:cubicBezTo>
                    <a:pt x="6592" y="698"/>
                    <a:pt x="6483" y="869"/>
                    <a:pt x="6421" y="1086"/>
                  </a:cubicBezTo>
                  <a:cubicBezTo>
                    <a:pt x="6266" y="1474"/>
                    <a:pt x="6266" y="1784"/>
                    <a:pt x="6344" y="2187"/>
                  </a:cubicBezTo>
                  <a:cubicBezTo>
                    <a:pt x="6421" y="2714"/>
                    <a:pt x="6824" y="3164"/>
                    <a:pt x="7259" y="3428"/>
                  </a:cubicBezTo>
                  <a:cubicBezTo>
                    <a:pt x="7290" y="3443"/>
                    <a:pt x="7352" y="3490"/>
                    <a:pt x="7398" y="3521"/>
                  </a:cubicBezTo>
                  <a:cubicBezTo>
                    <a:pt x="7522" y="3645"/>
                    <a:pt x="7662" y="3784"/>
                    <a:pt x="7786" y="3909"/>
                  </a:cubicBezTo>
                  <a:cubicBezTo>
                    <a:pt x="7910" y="4110"/>
                    <a:pt x="8034" y="4296"/>
                    <a:pt x="8127" y="4498"/>
                  </a:cubicBezTo>
                  <a:cubicBezTo>
                    <a:pt x="8205" y="4731"/>
                    <a:pt x="8282" y="4963"/>
                    <a:pt x="8329" y="5196"/>
                  </a:cubicBezTo>
                  <a:lnTo>
                    <a:pt x="8329" y="5335"/>
                  </a:lnTo>
                  <a:lnTo>
                    <a:pt x="7569" y="4870"/>
                  </a:lnTo>
                  <a:cubicBezTo>
                    <a:pt x="7274" y="4668"/>
                    <a:pt x="6964" y="4498"/>
                    <a:pt x="6669" y="4296"/>
                  </a:cubicBezTo>
                  <a:cubicBezTo>
                    <a:pt x="6390" y="4110"/>
                    <a:pt x="6080" y="3955"/>
                    <a:pt x="5770" y="3800"/>
                  </a:cubicBezTo>
                  <a:cubicBezTo>
                    <a:pt x="5398" y="3629"/>
                    <a:pt x="4963" y="3490"/>
                    <a:pt x="4560" y="3490"/>
                  </a:cubicBezTo>
                  <a:cubicBezTo>
                    <a:pt x="3862" y="3505"/>
                    <a:pt x="3226" y="3909"/>
                    <a:pt x="3025" y="4591"/>
                  </a:cubicBezTo>
                  <a:cubicBezTo>
                    <a:pt x="2792" y="5366"/>
                    <a:pt x="3226" y="6157"/>
                    <a:pt x="3831" y="6654"/>
                  </a:cubicBezTo>
                  <a:cubicBezTo>
                    <a:pt x="4188" y="6933"/>
                    <a:pt x="4545" y="7212"/>
                    <a:pt x="4932" y="7460"/>
                  </a:cubicBezTo>
                  <a:cubicBezTo>
                    <a:pt x="5196" y="7631"/>
                    <a:pt x="5475" y="7832"/>
                    <a:pt x="5739" y="8003"/>
                  </a:cubicBezTo>
                  <a:cubicBezTo>
                    <a:pt x="5816" y="8065"/>
                    <a:pt x="5894" y="8096"/>
                    <a:pt x="5971" y="8158"/>
                  </a:cubicBezTo>
                  <a:cubicBezTo>
                    <a:pt x="5925" y="8174"/>
                    <a:pt x="5863" y="8174"/>
                    <a:pt x="5816" y="8205"/>
                  </a:cubicBezTo>
                  <a:cubicBezTo>
                    <a:pt x="5685" y="8212"/>
                    <a:pt x="5545" y="8216"/>
                    <a:pt x="5405" y="8216"/>
                  </a:cubicBezTo>
                  <a:cubicBezTo>
                    <a:pt x="5266" y="8216"/>
                    <a:pt x="5126" y="8212"/>
                    <a:pt x="4994" y="8205"/>
                  </a:cubicBezTo>
                  <a:cubicBezTo>
                    <a:pt x="4684" y="8143"/>
                    <a:pt x="4374" y="8065"/>
                    <a:pt x="4064" y="7941"/>
                  </a:cubicBezTo>
                  <a:cubicBezTo>
                    <a:pt x="3707" y="7770"/>
                    <a:pt x="3381" y="7584"/>
                    <a:pt x="3025" y="7383"/>
                  </a:cubicBezTo>
                  <a:cubicBezTo>
                    <a:pt x="2745" y="7228"/>
                    <a:pt x="2420" y="7072"/>
                    <a:pt x="2125" y="6979"/>
                  </a:cubicBezTo>
                  <a:cubicBezTo>
                    <a:pt x="1940" y="6905"/>
                    <a:pt x="1744" y="6870"/>
                    <a:pt x="1546" y="6870"/>
                  </a:cubicBezTo>
                  <a:cubicBezTo>
                    <a:pt x="1413" y="6870"/>
                    <a:pt x="1279" y="6886"/>
                    <a:pt x="1148" y="6917"/>
                  </a:cubicBezTo>
                  <a:cubicBezTo>
                    <a:pt x="822" y="6995"/>
                    <a:pt x="435" y="7243"/>
                    <a:pt x="279" y="7553"/>
                  </a:cubicBezTo>
                  <a:cubicBezTo>
                    <a:pt x="78" y="7972"/>
                    <a:pt x="0" y="8375"/>
                    <a:pt x="124" y="8841"/>
                  </a:cubicBezTo>
                  <a:cubicBezTo>
                    <a:pt x="202" y="9073"/>
                    <a:pt x="295" y="9337"/>
                    <a:pt x="435" y="9538"/>
                  </a:cubicBezTo>
                  <a:cubicBezTo>
                    <a:pt x="590" y="9756"/>
                    <a:pt x="745" y="9988"/>
                    <a:pt x="931" y="10174"/>
                  </a:cubicBezTo>
                  <a:cubicBezTo>
                    <a:pt x="1132" y="10376"/>
                    <a:pt x="1381" y="10531"/>
                    <a:pt x="1598" y="10702"/>
                  </a:cubicBezTo>
                  <a:cubicBezTo>
                    <a:pt x="2203" y="11151"/>
                    <a:pt x="2901" y="11431"/>
                    <a:pt x="3614" y="11632"/>
                  </a:cubicBezTo>
                  <a:cubicBezTo>
                    <a:pt x="4191" y="11783"/>
                    <a:pt x="4798" y="11882"/>
                    <a:pt x="5394" y="11882"/>
                  </a:cubicBezTo>
                  <a:cubicBezTo>
                    <a:pt x="5536" y="11882"/>
                    <a:pt x="5677" y="11877"/>
                    <a:pt x="5816" y="11865"/>
                  </a:cubicBezTo>
                  <a:cubicBezTo>
                    <a:pt x="6716" y="11787"/>
                    <a:pt x="7491" y="11586"/>
                    <a:pt x="8298" y="11229"/>
                  </a:cubicBezTo>
                  <a:cubicBezTo>
                    <a:pt x="8949" y="10934"/>
                    <a:pt x="9523" y="10485"/>
                    <a:pt x="10019" y="10019"/>
                  </a:cubicBezTo>
                  <a:cubicBezTo>
                    <a:pt x="10531" y="9538"/>
                    <a:pt x="10981" y="8949"/>
                    <a:pt x="11291" y="8329"/>
                  </a:cubicBezTo>
                  <a:cubicBezTo>
                    <a:pt x="12020" y="6933"/>
                    <a:pt x="12222" y="5351"/>
                    <a:pt x="11772" y="3831"/>
                  </a:cubicBezTo>
                  <a:cubicBezTo>
                    <a:pt x="11524" y="2947"/>
                    <a:pt x="11074" y="2171"/>
                    <a:pt x="10500" y="1458"/>
                  </a:cubicBezTo>
                  <a:cubicBezTo>
                    <a:pt x="10299" y="1194"/>
                    <a:pt x="10066" y="993"/>
                    <a:pt x="9833" y="791"/>
                  </a:cubicBezTo>
                  <a:cubicBezTo>
                    <a:pt x="9616" y="620"/>
                    <a:pt x="9384" y="419"/>
                    <a:pt x="9135" y="295"/>
                  </a:cubicBezTo>
                  <a:cubicBezTo>
                    <a:pt x="8841" y="109"/>
                    <a:pt x="8453" y="0"/>
                    <a:pt x="8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9"/>
            <p:cNvSpPr/>
            <p:nvPr/>
          </p:nvSpPr>
          <p:spPr>
            <a:xfrm>
              <a:off x="3269275" y="4207950"/>
              <a:ext cx="299750" cy="167375"/>
            </a:xfrm>
            <a:custGeom>
              <a:avLst/>
              <a:gdLst/>
              <a:ahLst/>
              <a:cxnLst/>
              <a:rect l="l" t="t" r="r" b="b"/>
              <a:pathLst>
                <a:path w="11990" h="6695" extrusionOk="0">
                  <a:moveTo>
                    <a:pt x="5698" y="0"/>
                  </a:moveTo>
                  <a:cubicBezTo>
                    <a:pt x="5546" y="0"/>
                    <a:pt x="5395" y="8"/>
                    <a:pt x="5243" y="25"/>
                  </a:cubicBezTo>
                  <a:cubicBezTo>
                    <a:pt x="4607" y="103"/>
                    <a:pt x="4049" y="227"/>
                    <a:pt x="3475" y="475"/>
                  </a:cubicBezTo>
                  <a:cubicBezTo>
                    <a:pt x="2405" y="909"/>
                    <a:pt x="1552" y="1638"/>
                    <a:pt x="885" y="2553"/>
                  </a:cubicBezTo>
                  <a:cubicBezTo>
                    <a:pt x="544" y="2987"/>
                    <a:pt x="296" y="3515"/>
                    <a:pt x="156" y="4058"/>
                  </a:cubicBezTo>
                  <a:cubicBezTo>
                    <a:pt x="47" y="4492"/>
                    <a:pt x="1" y="5019"/>
                    <a:pt x="140" y="5454"/>
                  </a:cubicBezTo>
                  <a:cubicBezTo>
                    <a:pt x="265" y="5841"/>
                    <a:pt x="497" y="6151"/>
                    <a:pt x="776" y="6384"/>
                  </a:cubicBezTo>
                  <a:cubicBezTo>
                    <a:pt x="1043" y="6595"/>
                    <a:pt x="1325" y="6695"/>
                    <a:pt x="1645" y="6695"/>
                  </a:cubicBezTo>
                  <a:cubicBezTo>
                    <a:pt x="1773" y="6695"/>
                    <a:pt x="1907" y="6679"/>
                    <a:pt x="2048" y="6648"/>
                  </a:cubicBezTo>
                  <a:cubicBezTo>
                    <a:pt x="2689" y="6536"/>
                    <a:pt x="3080" y="5986"/>
                    <a:pt x="3355" y="5425"/>
                  </a:cubicBezTo>
                  <a:lnTo>
                    <a:pt x="3355" y="5425"/>
                  </a:lnTo>
                  <a:cubicBezTo>
                    <a:pt x="3349" y="5440"/>
                    <a:pt x="3342" y="5454"/>
                    <a:pt x="3335" y="5469"/>
                  </a:cubicBezTo>
                  <a:cubicBezTo>
                    <a:pt x="3357" y="5433"/>
                    <a:pt x="3372" y="5397"/>
                    <a:pt x="3386" y="5361"/>
                  </a:cubicBezTo>
                  <a:lnTo>
                    <a:pt x="3386" y="5361"/>
                  </a:lnTo>
                  <a:cubicBezTo>
                    <a:pt x="3376" y="5383"/>
                    <a:pt x="3366" y="5404"/>
                    <a:pt x="3355" y="5425"/>
                  </a:cubicBezTo>
                  <a:lnTo>
                    <a:pt x="3355" y="5425"/>
                  </a:lnTo>
                  <a:cubicBezTo>
                    <a:pt x="3367" y="5400"/>
                    <a:pt x="3379" y="5375"/>
                    <a:pt x="3391" y="5351"/>
                  </a:cubicBezTo>
                  <a:lnTo>
                    <a:pt x="3391" y="5351"/>
                  </a:lnTo>
                  <a:cubicBezTo>
                    <a:pt x="3389" y="5354"/>
                    <a:pt x="3388" y="5358"/>
                    <a:pt x="3386" y="5361"/>
                  </a:cubicBezTo>
                  <a:lnTo>
                    <a:pt x="3386" y="5361"/>
                  </a:lnTo>
                  <a:cubicBezTo>
                    <a:pt x="3394" y="5344"/>
                    <a:pt x="3402" y="5327"/>
                    <a:pt x="3410" y="5310"/>
                  </a:cubicBezTo>
                  <a:lnTo>
                    <a:pt x="3410" y="5310"/>
                  </a:lnTo>
                  <a:cubicBezTo>
                    <a:pt x="3531" y="5066"/>
                    <a:pt x="3665" y="4846"/>
                    <a:pt x="3832" y="4616"/>
                  </a:cubicBezTo>
                  <a:cubicBezTo>
                    <a:pt x="3956" y="4461"/>
                    <a:pt x="4095" y="4306"/>
                    <a:pt x="4266" y="4182"/>
                  </a:cubicBezTo>
                  <a:cubicBezTo>
                    <a:pt x="4437" y="4058"/>
                    <a:pt x="4638" y="3949"/>
                    <a:pt x="4824" y="3841"/>
                  </a:cubicBezTo>
                  <a:cubicBezTo>
                    <a:pt x="5026" y="3794"/>
                    <a:pt x="5197" y="3732"/>
                    <a:pt x="5398" y="3685"/>
                  </a:cubicBezTo>
                  <a:cubicBezTo>
                    <a:pt x="5499" y="3678"/>
                    <a:pt x="5604" y="3674"/>
                    <a:pt x="5710" y="3674"/>
                  </a:cubicBezTo>
                  <a:cubicBezTo>
                    <a:pt x="5817" y="3674"/>
                    <a:pt x="5926" y="3678"/>
                    <a:pt x="6034" y="3685"/>
                  </a:cubicBezTo>
                  <a:cubicBezTo>
                    <a:pt x="6282" y="3732"/>
                    <a:pt x="6515" y="3809"/>
                    <a:pt x="6748" y="3887"/>
                  </a:cubicBezTo>
                  <a:cubicBezTo>
                    <a:pt x="6996" y="3996"/>
                    <a:pt x="7259" y="4151"/>
                    <a:pt x="7492" y="4306"/>
                  </a:cubicBezTo>
                  <a:cubicBezTo>
                    <a:pt x="7725" y="4507"/>
                    <a:pt x="7911" y="4725"/>
                    <a:pt x="8112" y="4926"/>
                  </a:cubicBezTo>
                  <a:cubicBezTo>
                    <a:pt x="8345" y="5267"/>
                    <a:pt x="8516" y="5593"/>
                    <a:pt x="8779" y="5888"/>
                  </a:cubicBezTo>
                  <a:cubicBezTo>
                    <a:pt x="9099" y="6226"/>
                    <a:pt x="9600" y="6410"/>
                    <a:pt x="10090" y="6410"/>
                  </a:cubicBezTo>
                  <a:cubicBezTo>
                    <a:pt x="10410" y="6410"/>
                    <a:pt x="10725" y="6332"/>
                    <a:pt x="10982" y="6167"/>
                  </a:cubicBezTo>
                  <a:cubicBezTo>
                    <a:pt x="11680" y="5748"/>
                    <a:pt x="11990" y="4973"/>
                    <a:pt x="11819" y="4151"/>
                  </a:cubicBezTo>
                  <a:cubicBezTo>
                    <a:pt x="11664" y="3499"/>
                    <a:pt x="11152" y="2894"/>
                    <a:pt x="10734" y="2398"/>
                  </a:cubicBezTo>
                  <a:cubicBezTo>
                    <a:pt x="10377" y="1964"/>
                    <a:pt x="9958" y="1638"/>
                    <a:pt x="9508" y="1281"/>
                  </a:cubicBezTo>
                  <a:cubicBezTo>
                    <a:pt x="8748" y="708"/>
                    <a:pt x="7802" y="273"/>
                    <a:pt x="6872" y="118"/>
                  </a:cubicBezTo>
                  <a:cubicBezTo>
                    <a:pt x="6480" y="51"/>
                    <a:pt x="6089" y="0"/>
                    <a:pt x="5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9"/>
            <p:cNvSpPr/>
            <p:nvPr/>
          </p:nvSpPr>
          <p:spPr>
            <a:xfrm>
              <a:off x="3063775" y="4386400"/>
              <a:ext cx="198950" cy="260875"/>
            </a:xfrm>
            <a:custGeom>
              <a:avLst/>
              <a:gdLst/>
              <a:ahLst/>
              <a:cxnLst/>
              <a:rect l="l" t="t" r="r" b="b"/>
              <a:pathLst>
                <a:path w="7958" h="10435" extrusionOk="0">
                  <a:moveTo>
                    <a:pt x="6202" y="1"/>
                  </a:moveTo>
                  <a:cubicBezTo>
                    <a:pt x="6167" y="1"/>
                    <a:pt x="6132" y="3"/>
                    <a:pt x="6096" y="6"/>
                  </a:cubicBezTo>
                  <a:cubicBezTo>
                    <a:pt x="5119" y="84"/>
                    <a:pt x="4235" y="332"/>
                    <a:pt x="3382" y="813"/>
                  </a:cubicBezTo>
                  <a:cubicBezTo>
                    <a:pt x="2544" y="1293"/>
                    <a:pt x="1893" y="1960"/>
                    <a:pt x="1319" y="2720"/>
                  </a:cubicBezTo>
                  <a:cubicBezTo>
                    <a:pt x="295" y="4132"/>
                    <a:pt x="1" y="6163"/>
                    <a:pt x="528" y="7838"/>
                  </a:cubicBezTo>
                  <a:cubicBezTo>
                    <a:pt x="683" y="8319"/>
                    <a:pt x="900" y="8815"/>
                    <a:pt x="1164" y="9250"/>
                  </a:cubicBezTo>
                  <a:cubicBezTo>
                    <a:pt x="1397" y="9622"/>
                    <a:pt x="1707" y="9979"/>
                    <a:pt x="2079" y="10196"/>
                  </a:cubicBezTo>
                  <a:cubicBezTo>
                    <a:pt x="2349" y="10356"/>
                    <a:pt x="2653" y="10435"/>
                    <a:pt x="2958" y="10435"/>
                  </a:cubicBezTo>
                  <a:cubicBezTo>
                    <a:pt x="3389" y="10435"/>
                    <a:pt x="3821" y="10278"/>
                    <a:pt x="4157" y="9979"/>
                  </a:cubicBezTo>
                  <a:cubicBezTo>
                    <a:pt x="4654" y="9544"/>
                    <a:pt x="4747" y="8722"/>
                    <a:pt x="4545" y="8118"/>
                  </a:cubicBezTo>
                  <a:cubicBezTo>
                    <a:pt x="4437" y="7854"/>
                    <a:pt x="4312" y="7606"/>
                    <a:pt x="4188" y="7327"/>
                  </a:cubicBezTo>
                  <a:cubicBezTo>
                    <a:pt x="4095" y="7063"/>
                    <a:pt x="4018" y="6768"/>
                    <a:pt x="3956" y="6474"/>
                  </a:cubicBezTo>
                  <a:cubicBezTo>
                    <a:pt x="3940" y="6241"/>
                    <a:pt x="3940" y="5993"/>
                    <a:pt x="3956" y="5760"/>
                  </a:cubicBezTo>
                  <a:cubicBezTo>
                    <a:pt x="4002" y="5558"/>
                    <a:pt x="4049" y="5372"/>
                    <a:pt x="4111" y="5171"/>
                  </a:cubicBezTo>
                  <a:cubicBezTo>
                    <a:pt x="4204" y="5000"/>
                    <a:pt x="4312" y="4830"/>
                    <a:pt x="4421" y="4674"/>
                  </a:cubicBezTo>
                  <a:cubicBezTo>
                    <a:pt x="4576" y="4504"/>
                    <a:pt x="4731" y="4349"/>
                    <a:pt x="4902" y="4194"/>
                  </a:cubicBezTo>
                  <a:cubicBezTo>
                    <a:pt x="5103" y="4054"/>
                    <a:pt x="5290" y="3930"/>
                    <a:pt x="5507" y="3837"/>
                  </a:cubicBezTo>
                  <a:cubicBezTo>
                    <a:pt x="5708" y="3759"/>
                    <a:pt x="5925" y="3713"/>
                    <a:pt x="6158" y="3666"/>
                  </a:cubicBezTo>
                  <a:cubicBezTo>
                    <a:pt x="6623" y="3620"/>
                    <a:pt x="7042" y="3496"/>
                    <a:pt x="7399" y="3139"/>
                  </a:cubicBezTo>
                  <a:cubicBezTo>
                    <a:pt x="7709" y="2829"/>
                    <a:pt x="7957" y="2317"/>
                    <a:pt x="7942" y="1836"/>
                  </a:cubicBezTo>
                  <a:cubicBezTo>
                    <a:pt x="7911" y="1371"/>
                    <a:pt x="7756" y="875"/>
                    <a:pt x="7399" y="549"/>
                  </a:cubicBezTo>
                  <a:cubicBezTo>
                    <a:pt x="7069" y="262"/>
                    <a:pt x="6645" y="1"/>
                    <a:pt x="6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9"/>
            <p:cNvSpPr/>
            <p:nvPr/>
          </p:nvSpPr>
          <p:spPr>
            <a:xfrm>
              <a:off x="2935825" y="4844000"/>
              <a:ext cx="135725" cy="190100"/>
            </a:xfrm>
            <a:custGeom>
              <a:avLst/>
              <a:gdLst/>
              <a:ahLst/>
              <a:cxnLst/>
              <a:rect l="l" t="t" r="r" b="b"/>
              <a:pathLst>
                <a:path w="5429" h="7604" extrusionOk="0">
                  <a:moveTo>
                    <a:pt x="3605" y="0"/>
                  </a:moveTo>
                  <a:cubicBezTo>
                    <a:pt x="3509" y="0"/>
                    <a:pt x="3413" y="6"/>
                    <a:pt x="3320" y="19"/>
                  </a:cubicBezTo>
                  <a:cubicBezTo>
                    <a:pt x="2746" y="96"/>
                    <a:pt x="2234" y="391"/>
                    <a:pt x="1784" y="763"/>
                  </a:cubicBezTo>
                  <a:cubicBezTo>
                    <a:pt x="1195" y="1244"/>
                    <a:pt x="776" y="1942"/>
                    <a:pt x="528" y="2671"/>
                  </a:cubicBezTo>
                  <a:cubicBezTo>
                    <a:pt x="1" y="4175"/>
                    <a:pt x="512" y="5990"/>
                    <a:pt x="1660" y="7060"/>
                  </a:cubicBezTo>
                  <a:cubicBezTo>
                    <a:pt x="2001" y="7386"/>
                    <a:pt x="2451" y="7603"/>
                    <a:pt x="2947" y="7603"/>
                  </a:cubicBezTo>
                  <a:cubicBezTo>
                    <a:pt x="3397" y="7603"/>
                    <a:pt x="3940" y="7401"/>
                    <a:pt x="4250" y="7060"/>
                  </a:cubicBezTo>
                  <a:cubicBezTo>
                    <a:pt x="4917" y="6316"/>
                    <a:pt x="4964" y="5199"/>
                    <a:pt x="4250" y="4486"/>
                  </a:cubicBezTo>
                  <a:lnTo>
                    <a:pt x="4173" y="4408"/>
                  </a:lnTo>
                  <a:cubicBezTo>
                    <a:pt x="4142" y="4346"/>
                    <a:pt x="4095" y="4284"/>
                    <a:pt x="4080" y="4222"/>
                  </a:cubicBezTo>
                  <a:lnTo>
                    <a:pt x="4018" y="3989"/>
                  </a:lnTo>
                  <a:lnTo>
                    <a:pt x="4018" y="3819"/>
                  </a:lnTo>
                  <a:cubicBezTo>
                    <a:pt x="4033" y="3788"/>
                    <a:pt x="4033" y="3741"/>
                    <a:pt x="4064" y="3679"/>
                  </a:cubicBezTo>
                  <a:cubicBezTo>
                    <a:pt x="4095" y="3633"/>
                    <a:pt x="4111" y="3571"/>
                    <a:pt x="4157" y="3509"/>
                  </a:cubicBezTo>
                  <a:cubicBezTo>
                    <a:pt x="4296" y="3357"/>
                    <a:pt x="4466" y="3195"/>
                    <a:pt x="4642" y="3056"/>
                  </a:cubicBezTo>
                  <a:lnTo>
                    <a:pt x="4642" y="3056"/>
                  </a:lnTo>
                  <a:cubicBezTo>
                    <a:pt x="4640" y="3057"/>
                    <a:pt x="4639" y="3058"/>
                    <a:pt x="4638" y="3059"/>
                  </a:cubicBezTo>
                  <a:cubicBezTo>
                    <a:pt x="4641" y="3057"/>
                    <a:pt x="4643" y="3055"/>
                    <a:pt x="4646" y="3053"/>
                  </a:cubicBezTo>
                  <a:lnTo>
                    <a:pt x="4646" y="3053"/>
                  </a:lnTo>
                  <a:cubicBezTo>
                    <a:pt x="4644" y="3054"/>
                    <a:pt x="4643" y="3055"/>
                    <a:pt x="4642" y="3056"/>
                  </a:cubicBezTo>
                  <a:lnTo>
                    <a:pt x="4642" y="3056"/>
                  </a:lnTo>
                  <a:cubicBezTo>
                    <a:pt x="4686" y="3027"/>
                    <a:pt x="4717" y="3011"/>
                    <a:pt x="4762" y="2966"/>
                  </a:cubicBezTo>
                  <a:lnTo>
                    <a:pt x="4762" y="2966"/>
                  </a:lnTo>
                  <a:cubicBezTo>
                    <a:pt x="4745" y="2978"/>
                    <a:pt x="4728" y="2990"/>
                    <a:pt x="4711" y="3003"/>
                  </a:cubicBezTo>
                  <a:lnTo>
                    <a:pt x="4711" y="3003"/>
                  </a:lnTo>
                  <a:cubicBezTo>
                    <a:pt x="4690" y="3020"/>
                    <a:pt x="4668" y="3037"/>
                    <a:pt x="4646" y="3053"/>
                  </a:cubicBezTo>
                  <a:lnTo>
                    <a:pt x="4646" y="3053"/>
                  </a:lnTo>
                  <a:cubicBezTo>
                    <a:pt x="4668" y="3036"/>
                    <a:pt x="4689" y="3019"/>
                    <a:pt x="4711" y="3003"/>
                  </a:cubicBezTo>
                  <a:lnTo>
                    <a:pt x="4711" y="3003"/>
                  </a:lnTo>
                  <a:cubicBezTo>
                    <a:pt x="4850" y="2891"/>
                    <a:pt x="4971" y="2759"/>
                    <a:pt x="5103" y="2547"/>
                  </a:cubicBezTo>
                  <a:cubicBezTo>
                    <a:pt x="5181" y="2438"/>
                    <a:pt x="5227" y="2345"/>
                    <a:pt x="5258" y="2237"/>
                  </a:cubicBezTo>
                  <a:cubicBezTo>
                    <a:pt x="5413" y="1771"/>
                    <a:pt x="5429" y="1306"/>
                    <a:pt x="5181" y="841"/>
                  </a:cubicBezTo>
                  <a:cubicBezTo>
                    <a:pt x="4859" y="264"/>
                    <a:pt x="4223" y="0"/>
                    <a:pt x="3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9"/>
            <p:cNvSpPr/>
            <p:nvPr/>
          </p:nvSpPr>
          <p:spPr>
            <a:xfrm>
              <a:off x="2904800" y="4630750"/>
              <a:ext cx="167550" cy="169350"/>
            </a:xfrm>
            <a:custGeom>
              <a:avLst/>
              <a:gdLst/>
              <a:ahLst/>
              <a:cxnLst/>
              <a:rect l="l" t="t" r="r" b="b"/>
              <a:pathLst>
                <a:path w="6702" h="6774" extrusionOk="0">
                  <a:moveTo>
                    <a:pt x="3339" y="0"/>
                  </a:moveTo>
                  <a:cubicBezTo>
                    <a:pt x="3010" y="0"/>
                    <a:pt x="2676" y="51"/>
                    <a:pt x="2389" y="174"/>
                  </a:cubicBezTo>
                  <a:cubicBezTo>
                    <a:pt x="2172" y="267"/>
                    <a:pt x="1909" y="344"/>
                    <a:pt x="1707" y="484"/>
                  </a:cubicBezTo>
                  <a:cubicBezTo>
                    <a:pt x="1505" y="623"/>
                    <a:pt x="1288" y="779"/>
                    <a:pt x="1118" y="965"/>
                  </a:cubicBezTo>
                  <a:cubicBezTo>
                    <a:pt x="931" y="1166"/>
                    <a:pt x="761" y="1352"/>
                    <a:pt x="652" y="1585"/>
                  </a:cubicBezTo>
                  <a:cubicBezTo>
                    <a:pt x="590" y="1709"/>
                    <a:pt x="528" y="1818"/>
                    <a:pt x="497" y="1942"/>
                  </a:cubicBezTo>
                  <a:cubicBezTo>
                    <a:pt x="389" y="2112"/>
                    <a:pt x="311" y="2314"/>
                    <a:pt x="234" y="2485"/>
                  </a:cubicBezTo>
                  <a:cubicBezTo>
                    <a:pt x="109" y="2841"/>
                    <a:pt x="47" y="3260"/>
                    <a:pt x="16" y="3617"/>
                  </a:cubicBezTo>
                  <a:cubicBezTo>
                    <a:pt x="1" y="3989"/>
                    <a:pt x="47" y="4392"/>
                    <a:pt x="187" y="4749"/>
                  </a:cubicBezTo>
                  <a:cubicBezTo>
                    <a:pt x="358" y="5230"/>
                    <a:pt x="590" y="5680"/>
                    <a:pt x="993" y="6005"/>
                  </a:cubicBezTo>
                  <a:cubicBezTo>
                    <a:pt x="1164" y="6160"/>
                    <a:pt x="1381" y="6331"/>
                    <a:pt x="1614" y="6440"/>
                  </a:cubicBezTo>
                  <a:cubicBezTo>
                    <a:pt x="1847" y="6548"/>
                    <a:pt x="2095" y="6672"/>
                    <a:pt x="2374" y="6703"/>
                  </a:cubicBezTo>
                  <a:cubicBezTo>
                    <a:pt x="2653" y="6750"/>
                    <a:pt x="2897" y="6773"/>
                    <a:pt x="3144" y="6773"/>
                  </a:cubicBezTo>
                  <a:cubicBezTo>
                    <a:pt x="3390" y="6773"/>
                    <a:pt x="3638" y="6750"/>
                    <a:pt x="3925" y="6703"/>
                  </a:cubicBezTo>
                  <a:cubicBezTo>
                    <a:pt x="4033" y="6688"/>
                    <a:pt x="4126" y="6641"/>
                    <a:pt x="4251" y="6610"/>
                  </a:cubicBezTo>
                  <a:cubicBezTo>
                    <a:pt x="4499" y="6517"/>
                    <a:pt x="4747" y="6409"/>
                    <a:pt x="4964" y="6253"/>
                  </a:cubicBezTo>
                  <a:cubicBezTo>
                    <a:pt x="5724" y="5742"/>
                    <a:pt x="6344" y="4997"/>
                    <a:pt x="6530" y="4082"/>
                  </a:cubicBezTo>
                  <a:cubicBezTo>
                    <a:pt x="6701" y="3245"/>
                    <a:pt x="6592" y="2252"/>
                    <a:pt x="6081" y="1492"/>
                  </a:cubicBezTo>
                  <a:cubicBezTo>
                    <a:pt x="5770" y="1042"/>
                    <a:pt x="5429" y="701"/>
                    <a:pt x="4964" y="422"/>
                  </a:cubicBezTo>
                  <a:cubicBezTo>
                    <a:pt x="4499" y="158"/>
                    <a:pt x="4018" y="34"/>
                    <a:pt x="3475" y="3"/>
                  </a:cubicBezTo>
                  <a:cubicBezTo>
                    <a:pt x="3430" y="1"/>
                    <a:pt x="3384" y="0"/>
                    <a:pt x="3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9"/>
            <p:cNvSpPr/>
            <p:nvPr/>
          </p:nvSpPr>
          <p:spPr>
            <a:xfrm>
              <a:off x="2773750" y="4501050"/>
              <a:ext cx="278050" cy="378050"/>
            </a:xfrm>
            <a:custGeom>
              <a:avLst/>
              <a:gdLst/>
              <a:ahLst/>
              <a:cxnLst/>
              <a:rect l="l" t="t" r="r" b="b"/>
              <a:pathLst>
                <a:path w="11122" h="15122" extrusionOk="0">
                  <a:moveTo>
                    <a:pt x="6226" y="11977"/>
                  </a:moveTo>
                  <a:lnTo>
                    <a:pt x="6226" y="11977"/>
                  </a:lnTo>
                  <a:cubicBezTo>
                    <a:pt x="6256" y="11999"/>
                    <a:pt x="6285" y="12022"/>
                    <a:pt x="6313" y="12046"/>
                  </a:cubicBezTo>
                  <a:cubicBezTo>
                    <a:pt x="6284" y="12023"/>
                    <a:pt x="6255" y="12000"/>
                    <a:pt x="6226" y="11977"/>
                  </a:cubicBezTo>
                  <a:close/>
                  <a:moveTo>
                    <a:pt x="7959" y="1"/>
                  </a:moveTo>
                  <a:cubicBezTo>
                    <a:pt x="7778" y="1"/>
                    <a:pt x="7596" y="8"/>
                    <a:pt x="7414" y="26"/>
                  </a:cubicBezTo>
                  <a:cubicBezTo>
                    <a:pt x="6670" y="104"/>
                    <a:pt x="5910" y="228"/>
                    <a:pt x="5212" y="523"/>
                  </a:cubicBezTo>
                  <a:cubicBezTo>
                    <a:pt x="4809" y="678"/>
                    <a:pt x="4374" y="848"/>
                    <a:pt x="4002" y="1081"/>
                  </a:cubicBezTo>
                  <a:cubicBezTo>
                    <a:pt x="3614" y="1298"/>
                    <a:pt x="3273" y="1562"/>
                    <a:pt x="2916" y="1841"/>
                  </a:cubicBezTo>
                  <a:cubicBezTo>
                    <a:pt x="2327" y="2306"/>
                    <a:pt x="1831" y="2880"/>
                    <a:pt x="1412" y="3501"/>
                  </a:cubicBezTo>
                  <a:cubicBezTo>
                    <a:pt x="559" y="4741"/>
                    <a:pt x="109" y="6277"/>
                    <a:pt x="47" y="7766"/>
                  </a:cubicBezTo>
                  <a:cubicBezTo>
                    <a:pt x="1" y="9224"/>
                    <a:pt x="404" y="10728"/>
                    <a:pt x="1164" y="12000"/>
                  </a:cubicBezTo>
                  <a:cubicBezTo>
                    <a:pt x="1567" y="12667"/>
                    <a:pt x="2094" y="13318"/>
                    <a:pt x="2684" y="13814"/>
                  </a:cubicBezTo>
                  <a:cubicBezTo>
                    <a:pt x="3041" y="14109"/>
                    <a:pt x="3413" y="14404"/>
                    <a:pt x="3769" y="14636"/>
                  </a:cubicBezTo>
                  <a:cubicBezTo>
                    <a:pt x="4033" y="14792"/>
                    <a:pt x="4297" y="14885"/>
                    <a:pt x="4545" y="14978"/>
                  </a:cubicBezTo>
                  <a:cubicBezTo>
                    <a:pt x="4622" y="15024"/>
                    <a:pt x="4731" y="15040"/>
                    <a:pt x="4809" y="15055"/>
                  </a:cubicBezTo>
                  <a:cubicBezTo>
                    <a:pt x="4970" y="15103"/>
                    <a:pt x="5126" y="15121"/>
                    <a:pt x="5283" y="15121"/>
                  </a:cubicBezTo>
                  <a:cubicBezTo>
                    <a:pt x="5382" y="15121"/>
                    <a:pt x="5482" y="15114"/>
                    <a:pt x="5584" y="15102"/>
                  </a:cubicBezTo>
                  <a:cubicBezTo>
                    <a:pt x="5522" y="15102"/>
                    <a:pt x="5445" y="15117"/>
                    <a:pt x="5382" y="15117"/>
                  </a:cubicBezTo>
                  <a:cubicBezTo>
                    <a:pt x="5600" y="15102"/>
                    <a:pt x="5817" y="15055"/>
                    <a:pt x="6049" y="15040"/>
                  </a:cubicBezTo>
                  <a:cubicBezTo>
                    <a:pt x="6484" y="14978"/>
                    <a:pt x="6871" y="14528"/>
                    <a:pt x="7026" y="14140"/>
                  </a:cubicBezTo>
                  <a:cubicBezTo>
                    <a:pt x="7213" y="13737"/>
                    <a:pt x="7244" y="13179"/>
                    <a:pt x="6949" y="12791"/>
                  </a:cubicBezTo>
                  <a:lnTo>
                    <a:pt x="6670" y="12388"/>
                  </a:lnTo>
                  <a:cubicBezTo>
                    <a:pt x="6468" y="12124"/>
                    <a:pt x="6220" y="11969"/>
                    <a:pt x="5972" y="11783"/>
                  </a:cubicBezTo>
                  <a:lnTo>
                    <a:pt x="5972" y="11783"/>
                  </a:lnTo>
                  <a:cubicBezTo>
                    <a:pt x="5987" y="11796"/>
                    <a:pt x="6002" y="11808"/>
                    <a:pt x="6018" y="11821"/>
                  </a:cubicBezTo>
                  <a:lnTo>
                    <a:pt x="6018" y="11821"/>
                  </a:lnTo>
                  <a:cubicBezTo>
                    <a:pt x="5839" y="11691"/>
                    <a:pt x="5654" y="11565"/>
                    <a:pt x="5476" y="11426"/>
                  </a:cubicBezTo>
                  <a:cubicBezTo>
                    <a:pt x="5165" y="11178"/>
                    <a:pt x="4886" y="10883"/>
                    <a:pt x="4622" y="10573"/>
                  </a:cubicBezTo>
                  <a:cubicBezTo>
                    <a:pt x="4390" y="10247"/>
                    <a:pt x="4188" y="9890"/>
                    <a:pt x="4002" y="9534"/>
                  </a:cubicBezTo>
                  <a:cubicBezTo>
                    <a:pt x="3894" y="9193"/>
                    <a:pt x="3800" y="8851"/>
                    <a:pt x="3738" y="8510"/>
                  </a:cubicBezTo>
                  <a:cubicBezTo>
                    <a:pt x="3692" y="8138"/>
                    <a:pt x="3692" y="7766"/>
                    <a:pt x="3738" y="7378"/>
                  </a:cubicBezTo>
                  <a:cubicBezTo>
                    <a:pt x="3816" y="6975"/>
                    <a:pt x="3909" y="6587"/>
                    <a:pt x="4049" y="6215"/>
                  </a:cubicBezTo>
                  <a:cubicBezTo>
                    <a:pt x="4204" y="5889"/>
                    <a:pt x="4390" y="5563"/>
                    <a:pt x="4607" y="5269"/>
                  </a:cubicBezTo>
                  <a:cubicBezTo>
                    <a:pt x="4824" y="5020"/>
                    <a:pt x="5057" y="4788"/>
                    <a:pt x="5320" y="4555"/>
                  </a:cubicBezTo>
                  <a:cubicBezTo>
                    <a:pt x="5631" y="4338"/>
                    <a:pt x="5941" y="4136"/>
                    <a:pt x="6282" y="3981"/>
                  </a:cubicBezTo>
                  <a:cubicBezTo>
                    <a:pt x="6670" y="3857"/>
                    <a:pt x="7057" y="3733"/>
                    <a:pt x="7445" y="3671"/>
                  </a:cubicBezTo>
                  <a:cubicBezTo>
                    <a:pt x="7619" y="3658"/>
                    <a:pt x="7795" y="3651"/>
                    <a:pt x="7971" y="3651"/>
                  </a:cubicBezTo>
                  <a:cubicBezTo>
                    <a:pt x="8221" y="3651"/>
                    <a:pt x="8472" y="3666"/>
                    <a:pt x="8717" y="3702"/>
                  </a:cubicBezTo>
                  <a:cubicBezTo>
                    <a:pt x="8872" y="3718"/>
                    <a:pt x="9043" y="3733"/>
                    <a:pt x="9198" y="3749"/>
                  </a:cubicBezTo>
                  <a:cubicBezTo>
                    <a:pt x="9233" y="3752"/>
                    <a:pt x="9270" y="3754"/>
                    <a:pt x="9307" y="3754"/>
                  </a:cubicBezTo>
                  <a:cubicBezTo>
                    <a:pt x="9724" y="3754"/>
                    <a:pt x="10229" y="3522"/>
                    <a:pt x="10485" y="3237"/>
                  </a:cubicBezTo>
                  <a:cubicBezTo>
                    <a:pt x="10749" y="2942"/>
                    <a:pt x="10935" y="2585"/>
                    <a:pt x="10981" y="2182"/>
                  </a:cubicBezTo>
                  <a:cubicBezTo>
                    <a:pt x="11121" y="1298"/>
                    <a:pt x="10563" y="492"/>
                    <a:pt x="9694" y="213"/>
                  </a:cubicBezTo>
                  <a:cubicBezTo>
                    <a:pt x="9260" y="73"/>
                    <a:pt x="8795" y="26"/>
                    <a:pt x="8345" y="11"/>
                  </a:cubicBezTo>
                  <a:cubicBezTo>
                    <a:pt x="8216" y="4"/>
                    <a:pt x="8088" y="1"/>
                    <a:pt x="7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9"/>
            <p:cNvSpPr/>
            <p:nvPr/>
          </p:nvSpPr>
          <p:spPr>
            <a:xfrm>
              <a:off x="2617500" y="4889425"/>
              <a:ext cx="328825" cy="384625"/>
            </a:xfrm>
            <a:custGeom>
              <a:avLst/>
              <a:gdLst/>
              <a:ahLst/>
              <a:cxnLst/>
              <a:rect l="l" t="t" r="r" b="b"/>
              <a:pathLst>
                <a:path w="13153" h="15385" extrusionOk="0">
                  <a:moveTo>
                    <a:pt x="10904" y="3180"/>
                  </a:moveTo>
                  <a:lnTo>
                    <a:pt x="10904" y="3180"/>
                  </a:lnTo>
                  <a:cubicBezTo>
                    <a:pt x="10853" y="3269"/>
                    <a:pt x="10792" y="3337"/>
                    <a:pt x="10738" y="3409"/>
                  </a:cubicBezTo>
                  <a:lnTo>
                    <a:pt x="10738" y="3409"/>
                  </a:lnTo>
                  <a:cubicBezTo>
                    <a:pt x="10787" y="3332"/>
                    <a:pt x="10840" y="3253"/>
                    <a:pt x="10904" y="3180"/>
                  </a:cubicBezTo>
                  <a:close/>
                  <a:moveTo>
                    <a:pt x="3474" y="10222"/>
                  </a:moveTo>
                  <a:lnTo>
                    <a:pt x="3483" y="10233"/>
                  </a:lnTo>
                  <a:lnTo>
                    <a:pt x="3483" y="10233"/>
                  </a:lnTo>
                  <a:cubicBezTo>
                    <a:pt x="3480" y="10229"/>
                    <a:pt x="3477" y="10225"/>
                    <a:pt x="3474" y="10222"/>
                  </a:cubicBezTo>
                  <a:close/>
                  <a:moveTo>
                    <a:pt x="9942" y="1"/>
                  </a:moveTo>
                  <a:cubicBezTo>
                    <a:pt x="9539" y="1"/>
                    <a:pt x="9166" y="187"/>
                    <a:pt x="8825" y="389"/>
                  </a:cubicBezTo>
                  <a:cubicBezTo>
                    <a:pt x="8313" y="730"/>
                    <a:pt x="7957" y="1087"/>
                    <a:pt x="7615" y="1598"/>
                  </a:cubicBezTo>
                  <a:cubicBezTo>
                    <a:pt x="7057" y="2452"/>
                    <a:pt x="6902" y="3460"/>
                    <a:pt x="7073" y="4452"/>
                  </a:cubicBezTo>
                  <a:cubicBezTo>
                    <a:pt x="7212" y="5243"/>
                    <a:pt x="7693" y="5941"/>
                    <a:pt x="8236" y="6546"/>
                  </a:cubicBezTo>
                  <a:cubicBezTo>
                    <a:pt x="8577" y="6887"/>
                    <a:pt x="8918" y="7213"/>
                    <a:pt x="9228" y="7570"/>
                  </a:cubicBezTo>
                  <a:cubicBezTo>
                    <a:pt x="9291" y="7647"/>
                    <a:pt x="9322" y="7725"/>
                    <a:pt x="9368" y="7802"/>
                  </a:cubicBezTo>
                  <a:cubicBezTo>
                    <a:pt x="9399" y="7911"/>
                    <a:pt x="9430" y="8019"/>
                    <a:pt x="9446" y="8128"/>
                  </a:cubicBezTo>
                  <a:cubicBezTo>
                    <a:pt x="9461" y="8361"/>
                    <a:pt x="9461" y="8593"/>
                    <a:pt x="9446" y="8841"/>
                  </a:cubicBezTo>
                  <a:cubicBezTo>
                    <a:pt x="9384" y="9136"/>
                    <a:pt x="9306" y="9415"/>
                    <a:pt x="9213" y="9679"/>
                  </a:cubicBezTo>
                  <a:cubicBezTo>
                    <a:pt x="9073" y="9958"/>
                    <a:pt x="8918" y="10222"/>
                    <a:pt x="8748" y="10470"/>
                  </a:cubicBezTo>
                  <a:cubicBezTo>
                    <a:pt x="8546" y="10703"/>
                    <a:pt x="8344" y="10920"/>
                    <a:pt x="8112" y="11121"/>
                  </a:cubicBezTo>
                  <a:cubicBezTo>
                    <a:pt x="7895" y="11276"/>
                    <a:pt x="7662" y="11401"/>
                    <a:pt x="7429" y="11525"/>
                  </a:cubicBezTo>
                  <a:cubicBezTo>
                    <a:pt x="7197" y="11602"/>
                    <a:pt x="6964" y="11680"/>
                    <a:pt x="6731" y="11711"/>
                  </a:cubicBezTo>
                  <a:cubicBezTo>
                    <a:pt x="6592" y="11726"/>
                    <a:pt x="6460" y="11734"/>
                    <a:pt x="6330" y="11734"/>
                  </a:cubicBezTo>
                  <a:cubicBezTo>
                    <a:pt x="6200" y="11734"/>
                    <a:pt x="6072" y="11726"/>
                    <a:pt x="5940" y="11711"/>
                  </a:cubicBezTo>
                  <a:cubicBezTo>
                    <a:pt x="5615" y="11664"/>
                    <a:pt x="5336" y="11587"/>
                    <a:pt x="5041" y="11463"/>
                  </a:cubicBezTo>
                  <a:cubicBezTo>
                    <a:pt x="4777" y="11323"/>
                    <a:pt x="4498" y="11168"/>
                    <a:pt x="4234" y="10997"/>
                  </a:cubicBezTo>
                  <a:cubicBezTo>
                    <a:pt x="4001" y="10803"/>
                    <a:pt x="3789" y="10597"/>
                    <a:pt x="3590" y="10362"/>
                  </a:cubicBezTo>
                  <a:lnTo>
                    <a:pt x="3590" y="10362"/>
                  </a:lnTo>
                  <a:cubicBezTo>
                    <a:pt x="3544" y="10303"/>
                    <a:pt x="3500" y="10245"/>
                    <a:pt x="3459" y="10191"/>
                  </a:cubicBezTo>
                  <a:cubicBezTo>
                    <a:pt x="3319" y="9989"/>
                    <a:pt x="3180" y="9757"/>
                    <a:pt x="3025" y="9617"/>
                  </a:cubicBezTo>
                  <a:cubicBezTo>
                    <a:pt x="2932" y="9524"/>
                    <a:pt x="2808" y="9446"/>
                    <a:pt x="2699" y="9353"/>
                  </a:cubicBezTo>
                  <a:cubicBezTo>
                    <a:pt x="2382" y="9057"/>
                    <a:pt x="1990" y="8895"/>
                    <a:pt x="1591" y="8895"/>
                  </a:cubicBezTo>
                  <a:cubicBezTo>
                    <a:pt x="1386" y="8895"/>
                    <a:pt x="1178" y="8938"/>
                    <a:pt x="977" y="9028"/>
                  </a:cubicBezTo>
                  <a:cubicBezTo>
                    <a:pt x="388" y="9276"/>
                    <a:pt x="16" y="9834"/>
                    <a:pt x="0" y="10470"/>
                  </a:cubicBezTo>
                  <a:lnTo>
                    <a:pt x="0" y="10889"/>
                  </a:lnTo>
                  <a:cubicBezTo>
                    <a:pt x="16" y="11137"/>
                    <a:pt x="62" y="11354"/>
                    <a:pt x="155" y="11556"/>
                  </a:cubicBezTo>
                  <a:cubicBezTo>
                    <a:pt x="202" y="11664"/>
                    <a:pt x="233" y="11757"/>
                    <a:pt x="295" y="11850"/>
                  </a:cubicBezTo>
                  <a:lnTo>
                    <a:pt x="404" y="12083"/>
                  </a:lnTo>
                  <a:cubicBezTo>
                    <a:pt x="605" y="12471"/>
                    <a:pt x="900" y="12796"/>
                    <a:pt x="1163" y="13138"/>
                  </a:cubicBezTo>
                  <a:cubicBezTo>
                    <a:pt x="1644" y="13680"/>
                    <a:pt x="2265" y="14146"/>
                    <a:pt x="2916" y="14487"/>
                  </a:cubicBezTo>
                  <a:cubicBezTo>
                    <a:pt x="3552" y="14844"/>
                    <a:pt x="4265" y="15123"/>
                    <a:pt x="5010" y="15262"/>
                  </a:cubicBezTo>
                  <a:cubicBezTo>
                    <a:pt x="5470" y="15342"/>
                    <a:pt x="5915" y="15385"/>
                    <a:pt x="6361" y="15385"/>
                  </a:cubicBezTo>
                  <a:cubicBezTo>
                    <a:pt x="6787" y="15385"/>
                    <a:pt x="7215" y="15346"/>
                    <a:pt x="7662" y="15262"/>
                  </a:cubicBezTo>
                  <a:cubicBezTo>
                    <a:pt x="8391" y="15123"/>
                    <a:pt x="9135" y="14813"/>
                    <a:pt x="9756" y="14425"/>
                  </a:cubicBezTo>
                  <a:cubicBezTo>
                    <a:pt x="10392" y="14022"/>
                    <a:pt x="10997" y="13541"/>
                    <a:pt x="11462" y="12936"/>
                  </a:cubicBezTo>
                  <a:cubicBezTo>
                    <a:pt x="12036" y="12223"/>
                    <a:pt x="12470" y="11478"/>
                    <a:pt x="12780" y="10610"/>
                  </a:cubicBezTo>
                  <a:cubicBezTo>
                    <a:pt x="13013" y="9819"/>
                    <a:pt x="13152" y="9028"/>
                    <a:pt x="13121" y="8283"/>
                  </a:cubicBezTo>
                  <a:cubicBezTo>
                    <a:pt x="13106" y="7756"/>
                    <a:pt x="13044" y="7197"/>
                    <a:pt x="12873" y="6701"/>
                  </a:cubicBezTo>
                  <a:cubicBezTo>
                    <a:pt x="12641" y="6050"/>
                    <a:pt x="12346" y="5584"/>
                    <a:pt x="11943" y="5073"/>
                  </a:cubicBezTo>
                  <a:cubicBezTo>
                    <a:pt x="11570" y="4623"/>
                    <a:pt x="11136" y="4235"/>
                    <a:pt x="10748" y="3801"/>
                  </a:cubicBezTo>
                  <a:lnTo>
                    <a:pt x="10624" y="3630"/>
                  </a:lnTo>
                  <a:cubicBezTo>
                    <a:pt x="10624" y="3615"/>
                    <a:pt x="10640" y="3599"/>
                    <a:pt x="10640" y="3568"/>
                  </a:cubicBezTo>
                  <a:cubicBezTo>
                    <a:pt x="10666" y="3526"/>
                    <a:pt x="10692" y="3482"/>
                    <a:pt x="10720" y="3438"/>
                  </a:cubicBezTo>
                  <a:lnTo>
                    <a:pt x="10720" y="3438"/>
                  </a:lnTo>
                  <a:cubicBezTo>
                    <a:pt x="10789" y="3354"/>
                    <a:pt x="10848" y="3281"/>
                    <a:pt x="10919" y="3180"/>
                  </a:cubicBezTo>
                  <a:cubicBezTo>
                    <a:pt x="11090" y="2979"/>
                    <a:pt x="11307" y="2777"/>
                    <a:pt x="11415" y="2560"/>
                  </a:cubicBezTo>
                  <a:cubicBezTo>
                    <a:pt x="11524" y="2389"/>
                    <a:pt x="11570" y="2203"/>
                    <a:pt x="11632" y="2017"/>
                  </a:cubicBezTo>
                  <a:cubicBezTo>
                    <a:pt x="11695" y="1909"/>
                    <a:pt x="11710" y="1769"/>
                    <a:pt x="11726" y="1629"/>
                  </a:cubicBezTo>
                  <a:cubicBezTo>
                    <a:pt x="11757" y="1536"/>
                    <a:pt x="11772" y="1443"/>
                    <a:pt x="11757" y="1350"/>
                  </a:cubicBezTo>
                  <a:cubicBezTo>
                    <a:pt x="11784" y="961"/>
                    <a:pt x="11538" y="622"/>
                    <a:pt x="11253" y="388"/>
                  </a:cubicBezTo>
                  <a:lnTo>
                    <a:pt x="11253" y="388"/>
                  </a:lnTo>
                  <a:cubicBezTo>
                    <a:pt x="11285" y="413"/>
                    <a:pt x="11315" y="436"/>
                    <a:pt x="11338" y="451"/>
                  </a:cubicBezTo>
                  <a:cubicBezTo>
                    <a:pt x="11229" y="311"/>
                    <a:pt x="11074" y="218"/>
                    <a:pt x="10904" y="156"/>
                  </a:cubicBezTo>
                  <a:cubicBezTo>
                    <a:pt x="10779" y="110"/>
                    <a:pt x="10671" y="79"/>
                    <a:pt x="10547" y="63"/>
                  </a:cubicBezTo>
                  <a:cubicBezTo>
                    <a:pt x="10361" y="32"/>
                    <a:pt x="10159" y="1"/>
                    <a:pt x="9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9"/>
            <p:cNvSpPr/>
            <p:nvPr/>
          </p:nvSpPr>
          <p:spPr>
            <a:xfrm>
              <a:off x="2637275" y="4818425"/>
              <a:ext cx="179550" cy="311050"/>
            </a:xfrm>
            <a:custGeom>
              <a:avLst/>
              <a:gdLst/>
              <a:ahLst/>
              <a:cxnLst/>
              <a:rect l="l" t="t" r="r" b="b"/>
              <a:pathLst>
                <a:path w="7182" h="12442" extrusionOk="0">
                  <a:moveTo>
                    <a:pt x="5403" y="0"/>
                  </a:moveTo>
                  <a:cubicBezTo>
                    <a:pt x="5376" y="0"/>
                    <a:pt x="5348" y="1"/>
                    <a:pt x="5320" y="3"/>
                  </a:cubicBezTo>
                  <a:cubicBezTo>
                    <a:pt x="4157" y="49"/>
                    <a:pt x="3040" y="716"/>
                    <a:pt x="2218" y="1507"/>
                  </a:cubicBezTo>
                  <a:cubicBezTo>
                    <a:pt x="1474" y="2221"/>
                    <a:pt x="931" y="3151"/>
                    <a:pt x="621" y="4144"/>
                  </a:cubicBezTo>
                  <a:cubicBezTo>
                    <a:pt x="0" y="6176"/>
                    <a:pt x="512" y="8580"/>
                    <a:pt x="1753" y="10286"/>
                  </a:cubicBezTo>
                  <a:cubicBezTo>
                    <a:pt x="2187" y="10890"/>
                    <a:pt x="2621" y="11402"/>
                    <a:pt x="3226" y="11821"/>
                  </a:cubicBezTo>
                  <a:cubicBezTo>
                    <a:pt x="3505" y="12038"/>
                    <a:pt x="3847" y="12224"/>
                    <a:pt x="4188" y="12333"/>
                  </a:cubicBezTo>
                  <a:cubicBezTo>
                    <a:pt x="4312" y="12364"/>
                    <a:pt x="4420" y="12379"/>
                    <a:pt x="4514" y="12379"/>
                  </a:cubicBezTo>
                  <a:cubicBezTo>
                    <a:pt x="4723" y="12416"/>
                    <a:pt x="4884" y="12431"/>
                    <a:pt x="5044" y="12431"/>
                  </a:cubicBezTo>
                  <a:cubicBezTo>
                    <a:pt x="5157" y="12431"/>
                    <a:pt x="5269" y="12423"/>
                    <a:pt x="5398" y="12410"/>
                  </a:cubicBezTo>
                  <a:lnTo>
                    <a:pt x="5398" y="12410"/>
                  </a:lnTo>
                  <a:cubicBezTo>
                    <a:pt x="5320" y="12426"/>
                    <a:pt x="5243" y="12426"/>
                    <a:pt x="5165" y="12441"/>
                  </a:cubicBezTo>
                  <a:lnTo>
                    <a:pt x="5211" y="12441"/>
                  </a:lnTo>
                  <a:cubicBezTo>
                    <a:pt x="5320" y="12441"/>
                    <a:pt x="5413" y="12426"/>
                    <a:pt x="5506" y="12410"/>
                  </a:cubicBezTo>
                  <a:cubicBezTo>
                    <a:pt x="5677" y="12364"/>
                    <a:pt x="5832" y="12333"/>
                    <a:pt x="5987" y="12224"/>
                  </a:cubicBezTo>
                  <a:cubicBezTo>
                    <a:pt x="6282" y="12054"/>
                    <a:pt x="6499" y="11790"/>
                    <a:pt x="6638" y="11480"/>
                  </a:cubicBezTo>
                  <a:cubicBezTo>
                    <a:pt x="6747" y="11201"/>
                    <a:pt x="6793" y="10952"/>
                    <a:pt x="6747" y="10658"/>
                  </a:cubicBezTo>
                  <a:cubicBezTo>
                    <a:pt x="6716" y="10348"/>
                    <a:pt x="6576" y="9960"/>
                    <a:pt x="6328" y="9743"/>
                  </a:cubicBezTo>
                  <a:cubicBezTo>
                    <a:pt x="6203" y="9647"/>
                    <a:pt x="6090" y="9545"/>
                    <a:pt x="5971" y="9444"/>
                  </a:cubicBezTo>
                  <a:lnTo>
                    <a:pt x="5971" y="9444"/>
                  </a:lnTo>
                  <a:cubicBezTo>
                    <a:pt x="6011" y="9476"/>
                    <a:pt x="6053" y="9508"/>
                    <a:pt x="6096" y="9541"/>
                  </a:cubicBezTo>
                  <a:cubicBezTo>
                    <a:pt x="6004" y="9461"/>
                    <a:pt x="5921" y="9398"/>
                    <a:pt x="5834" y="9333"/>
                  </a:cubicBezTo>
                  <a:lnTo>
                    <a:pt x="5834" y="9333"/>
                  </a:lnTo>
                  <a:cubicBezTo>
                    <a:pt x="5881" y="9370"/>
                    <a:pt x="5927" y="9407"/>
                    <a:pt x="5971" y="9444"/>
                  </a:cubicBezTo>
                  <a:lnTo>
                    <a:pt x="5971" y="9444"/>
                  </a:lnTo>
                  <a:cubicBezTo>
                    <a:pt x="5912" y="9398"/>
                    <a:pt x="5855" y="9352"/>
                    <a:pt x="5799" y="9307"/>
                  </a:cubicBezTo>
                  <a:lnTo>
                    <a:pt x="5799" y="9307"/>
                  </a:lnTo>
                  <a:cubicBezTo>
                    <a:pt x="5811" y="9316"/>
                    <a:pt x="5822" y="9324"/>
                    <a:pt x="5834" y="9333"/>
                  </a:cubicBezTo>
                  <a:lnTo>
                    <a:pt x="5834" y="9333"/>
                  </a:lnTo>
                  <a:cubicBezTo>
                    <a:pt x="5818" y="9321"/>
                    <a:pt x="5803" y="9309"/>
                    <a:pt x="5787" y="9297"/>
                  </a:cubicBezTo>
                  <a:lnTo>
                    <a:pt x="5787" y="9297"/>
                  </a:lnTo>
                  <a:cubicBezTo>
                    <a:pt x="5704" y="9230"/>
                    <a:pt x="5622" y="9162"/>
                    <a:pt x="5537" y="9091"/>
                  </a:cubicBezTo>
                  <a:cubicBezTo>
                    <a:pt x="5274" y="8890"/>
                    <a:pt x="5041" y="8657"/>
                    <a:pt x="4855" y="8424"/>
                  </a:cubicBezTo>
                  <a:cubicBezTo>
                    <a:pt x="4638" y="8145"/>
                    <a:pt x="4467" y="7804"/>
                    <a:pt x="4312" y="7478"/>
                  </a:cubicBezTo>
                  <a:cubicBezTo>
                    <a:pt x="4188" y="7153"/>
                    <a:pt x="4095" y="6796"/>
                    <a:pt x="4017" y="6455"/>
                  </a:cubicBezTo>
                  <a:cubicBezTo>
                    <a:pt x="4017" y="6207"/>
                    <a:pt x="4017" y="5927"/>
                    <a:pt x="4048" y="5633"/>
                  </a:cubicBezTo>
                  <a:cubicBezTo>
                    <a:pt x="4095" y="5431"/>
                    <a:pt x="4157" y="5198"/>
                    <a:pt x="4234" y="4981"/>
                  </a:cubicBezTo>
                  <a:cubicBezTo>
                    <a:pt x="4327" y="4764"/>
                    <a:pt x="4436" y="4578"/>
                    <a:pt x="4576" y="4376"/>
                  </a:cubicBezTo>
                  <a:cubicBezTo>
                    <a:pt x="4715" y="4221"/>
                    <a:pt x="4855" y="4082"/>
                    <a:pt x="5010" y="3958"/>
                  </a:cubicBezTo>
                  <a:cubicBezTo>
                    <a:pt x="5165" y="3849"/>
                    <a:pt x="5320" y="3756"/>
                    <a:pt x="5475" y="3679"/>
                  </a:cubicBezTo>
                  <a:cubicBezTo>
                    <a:pt x="5723" y="3585"/>
                    <a:pt x="5971" y="3508"/>
                    <a:pt x="6220" y="3384"/>
                  </a:cubicBezTo>
                  <a:cubicBezTo>
                    <a:pt x="6344" y="3291"/>
                    <a:pt x="6483" y="3198"/>
                    <a:pt x="6592" y="3105"/>
                  </a:cubicBezTo>
                  <a:cubicBezTo>
                    <a:pt x="6762" y="2950"/>
                    <a:pt x="6902" y="2732"/>
                    <a:pt x="6964" y="2515"/>
                  </a:cubicBezTo>
                  <a:cubicBezTo>
                    <a:pt x="7119" y="2143"/>
                    <a:pt x="7181" y="1724"/>
                    <a:pt x="7057" y="1337"/>
                  </a:cubicBezTo>
                  <a:cubicBezTo>
                    <a:pt x="6833" y="618"/>
                    <a:pt x="6174" y="0"/>
                    <a:pt x="5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9"/>
            <p:cNvSpPr/>
            <p:nvPr/>
          </p:nvSpPr>
          <p:spPr>
            <a:xfrm>
              <a:off x="3531000" y="4124400"/>
              <a:ext cx="158625" cy="154575"/>
            </a:xfrm>
            <a:custGeom>
              <a:avLst/>
              <a:gdLst/>
              <a:ahLst/>
              <a:cxnLst/>
              <a:rect l="l" t="t" r="r" b="b"/>
              <a:pathLst>
                <a:path w="6345" h="6183" extrusionOk="0">
                  <a:moveTo>
                    <a:pt x="3273" y="1"/>
                  </a:moveTo>
                  <a:cubicBezTo>
                    <a:pt x="3005" y="1"/>
                    <a:pt x="2737" y="39"/>
                    <a:pt x="2482" y="110"/>
                  </a:cubicBezTo>
                  <a:cubicBezTo>
                    <a:pt x="2002" y="265"/>
                    <a:pt x="1660" y="482"/>
                    <a:pt x="1273" y="808"/>
                  </a:cubicBezTo>
                  <a:cubicBezTo>
                    <a:pt x="1226" y="824"/>
                    <a:pt x="1211" y="870"/>
                    <a:pt x="1164" y="886"/>
                  </a:cubicBezTo>
                  <a:cubicBezTo>
                    <a:pt x="1009" y="979"/>
                    <a:pt x="854" y="1103"/>
                    <a:pt x="745" y="1258"/>
                  </a:cubicBezTo>
                  <a:cubicBezTo>
                    <a:pt x="497" y="1553"/>
                    <a:pt x="389" y="1723"/>
                    <a:pt x="234" y="2049"/>
                  </a:cubicBezTo>
                  <a:cubicBezTo>
                    <a:pt x="109" y="2375"/>
                    <a:pt x="47" y="2576"/>
                    <a:pt x="32" y="2964"/>
                  </a:cubicBezTo>
                  <a:cubicBezTo>
                    <a:pt x="1" y="3212"/>
                    <a:pt x="63" y="3460"/>
                    <a:pt x="109" y="3693"/>
                  </a:cubicBezTo>
                  <a:cubicBezTo>
                    <a:pt x="156" y="4034"/>
                    <a:pt x="296" y="4360"/>
                    <a:pt x="466" y="4623"/>
                  </a:cubicBezTo>
                  <a:cubicBezTo>
                    <a:pt x="900" y="5321"/>
                    <a:pt x="1567" y="5864"/>
                    <a:pt x="2374" y="6081"/>
                  </a:cubicBezTo>
                  <a:cubicBezTo>
                    <a:pt x="2622" y="6151"/>
                    <a:pt x="2855" y="6182"/>
                    <a:pt x="3087" y="6182"/>
                  </a:cubicBezTo>
                  <a:cubicBezTo>
                    <a:pt x="3320" y="6182"/>
                    <a:pt x="3553" y="6151"/>
                    <a:pt x="3801" y="6097"/>
                  </a:cubicBezTo>
                  <a:cubicBezTo>
                    <a:pt x="3894" y="6081"/>
                    <a:pt x="4002" y="6066"/>
                    <a:pt x="4095" y="6019"/>
                  </a:cubicBezTo>
                  <a:cubicBezTo>
                    <a:pt x="4328" y="5942"/>
                    <a:pt x="4561" y="5849"/>
                    <a:pt x="4747" y="5709"/>
                  </a:cubicBezTo>
                  <a:cubicBezTo>
                    <a:pt x="5119" y="5476"/>
                    <a:pt x="5398" y="5228"/>
                    <a:pt x="5646" y="4903"/>
                  </a:cubicBezTo>
                  <a:cubicBezTo>
                    <a:pt x="5739" y="4763"/>
                    <a:pt x="5863" y="4654"/>
                    <a:pt x="5926" y="4484"/>
                  </a:cubicBezTo>
                  <a:cubicBezTo>
                    <a:pt x="6019" y="4282"/>
                    <a:pt x="6127" y="4050"/>
                    <a:pt x="6189" y="3817"/>
                  </a:cubicBezTo>
                  <a:cubicBezTo>
                    <a:pt x="6344" y="3290"/>
                    <a:pt x="6329" y="2902"/>
                    <a:pt x="6236" y="2359"/>
                  </a:cubicBezTo>
                  <a:cubicBezTo>
                    <a:pt x="6205" y="2266"/>
                    <a:pt x="6189" y="2188"/>
                    <a:pt x="6158" y="2095"/>
                  </a:cubicBezTo>
                  <a:cubicBezTo>
                    <a:pt x="6081" y="1878"/>
                    <a:pt x="5972" y="1630"/>
                    <a:pt x="5848" y="1428"/>
                  </a:cubicBezTo>
                  <a:cubicBezTo>
                    <a:pt x="5569" y="1010"/>
                    <a:pt x="5259" y="700"/>
                    <a:pt x="4840" y="420"/>
                  </a:cubicBezTo>
                  <a:cubicBezTo>
                    <a:pt x="4483" y="188"/>
                    <a:pt x="4095" y="95"/>
                    <a:pt x="3692" y="33"/>
                  </a:cubicBezTo>
                  <a:cubicBezTo>
                    <a:pt x="3554" y="11"/>
                    <a:pt x="3414" y="1"/>
                    <a:pt x="3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9"/>
            <p:cNvSpPr/>
            <p:nvPr/>
          </p:nvSpPr>
          <p:spPr>
            <a:xfrm>
              <a:off x="3447250" y="3988025"/>
              <a:ext cx="359075" cy="282225"/>
            </a:xfrm>
            <a:custGeom>
              <a:avLst/>
              <a:gdLst/>
              <a:ahLst/>
              <a:cxnLst/>
              <a:rect l="l" t="t" r="r" b="b"/>
              <a:pathLst>
                <a:path w="14363" h="11289" extrusionOk="0">
                  <a:moveTo>
                    <a:pt x="6958" y="0"/>
                  </a:moveTo>
                  <a:cubicBezTo>
                    <a:pt x="5439" y="0"/>
                    <a:pt x="3927" y="466"/>
                    <a:pt x="2699" y="1409"/>
                  </a:cubicBezTo>
                  <a:cubicBezTo>
                    <a:pt x="1939" y="1998"/>
                    <a:pt x="1319" y="2603"/>
                    <a:pt x="776" y="3378"/>
                  </a:cubicBezTo>
                  <a:cubicBezTo>
                    <a:pt x="528" y="3720"/>
                    <a:pt x="326" y="4185"/>
                    <a:pt x="202" y="4588"/>
                  </a:cubicBezTo>
                  <a:cubicBezTo>
                    <a:pt x="140" y="4743"/>
                    <a:pt x="125" y="4929"/>
                    <a:pt x="78" y="5084"/>
                  </a:cubicBezTo>
                  <a:cubicBezTo>
                    <a:pt x="1" y="5519"/>
                    <a:pt x="47" y="5829"/>
                    <a:pt x="125" y="6279"/>
                  </a:cubicBezTo>
                  <a:cubicBezTo>
                    <a:pt x="202" y="6759"/>
                    <a:pt x="683" y="7178"/>
                    <a:pt x="1149" y="7302"/>
                  </a:cubicBezTo>
                  <a:cubicBezTo>
                    <a:pt x="1272" y="7337"/>
                    <a:pt x="1398" y="7353"/>
                    <a:pt x="1523" y="7353"/>
                  </a:cubicBezTo>
                  <a:cubicBezTo>
                    <a:pt x="1904" y="7353"/>
                    <a:pt x="2280" y="7202"/>
                    <a:pt x="2560" y="6945"/>
                  </a:cubicBezTo>
                  <a:cubicBezTo>
                    <a:pt x="2855" y="6666"/>
                    <a:pt x="3072" y="6341"/>
                    <a:pt x="3320" y="6030"/>
                  </a:cubicBezTo>
                  <a:lnTo>
                    <a:pt x="3320" y="6030"/>
                  </a:lnTo>
                  <a:cubicBezTo>
                    <a:pt x="3227" y="6139"/>
                    <a:pt x="3149" y="6263"/>
                    <a:pt x="3041" y="6372"/>
                  </a:cubicBezTo>
                  <a:cubicBezTo>
                    <a:pt x="3179" y="6206"/>
                    <a:pt x="3306" y="6029"/>
                    <a:pt x="3435" y="5851"/>
                  </a:cubicBezTo>
                  <a:lnTo>
                    <a:pt x="3435" y="5851"/>
                  </a:lnTo>
                  <a:cubicBezTo>
                    <a:pt x="3558" y="5699"/>
                    <a:pt x="3694" y="5546"/>
                    <a:pt x="3801" y="5364"/>
                  </a:cubicBezTo>
                  <a:cubicBezTo>
                    <a:pt x="4049" y="5038"/>
                    <a:pt x="4343" y="4743"/>
                    <a:pt x="4654" y="4495"/>
                  </a:cubicBezTo>
                  <a:cubicBezTo>
                    <a:pt x="4948" y="4278"/>
                    <a:pt x="5259" y="4107"/>
                    <a:pt x="5569" y="3952"/>
                  </a:cubicBezTo>
                  <a:cubicBezTo>
                    <a:pt x="5863" y="3844"/>
                    <a:pt x="6174" y="3766"/>
                    <a:pt x="6499" y="3704"/>
                  </a:cubicBezTo>
                  <a:cubicBezTo>
                    <a:pt x="6654" y="3696"/>
                    <a:pt x="6809" y="3692"/>
                    <a:pt x="6965" y="3692"/>
                  </a:cubicBezTo>
                  <a:cubicBezTo>
                    <a:pt x="7120" y="3692"/>
                    <a:pt x="7275" y="3696"/>
                    <a:pt x="7430" y="3704"/>
                  </a:cubicBezTo>
                  <a:cubicBezTo>
                    <a:pt x="7756" y="3766"/>
                    <a:pt x="8081" y="3859"/>
                    <a:pt x="8422" y="3968"/>
                  </a:cubicBezTo>
                  <a:cubicBezTo>
                    <a:pt x="8702" y="4107"/>
                    <a:pt x="8996" y="4278"/>
                    <a:pt x="9276" y="4479"/>
                  </a:cubicBezTo>
                  <a:cubicBezTo>
                    <a:pt x="9477" y="4666"/>
                    <a:pt x="9694" y="4867"/>
                    <a:pt x="9896" y="5100"/>
                  </a:cubicBezTo>
                  <a:cubicBezTo>
                    <a:pt x="10051" y="5332"/>
                    <a:pt x="10175" y="5565"/>
                    <a:pt x="10299" y="5798"/>
                  </a:cubicBezTo>
                  <a:cubicBezTo>
                    <a:pt x="10454" y="6201"/>
                    <a:pt x="10563" y="6635"/>
                    <a:pt x="10625" y="7085"/>
                  </a:cubicBezTo>
                  <a:cubicBezTo>
                    <a:pt x="10702" y="7876"/>
                    <a:pt x="10687" y="8667"/>
                    <a:pt x="10609" y="9443"/>
                  </a:cubicBezTo>
                  <a:cubicBezTo>
                    <a:pt x="10563" y="9892"/>
                    <a:pt x="10842" y="10435"/>
                    <a:pt x="11152" y="10745"/>
                  </a:cubicBezTo>
                  <a:cubicBezTo>
                    <a:pt x="11453" y="11046"/>
                    <a:pt x="11959" y="11289"/>
                    <a:pt x="12413" y="11289"/>
                  </a:cubicBezTo>
                  <a:cubicBezTo>
                    <a:pt x="12427" y="11289"/>
                    <a:pt x="12441" y="11289"/>
                    <a:pt x="12455" y="11288"/>
                  </a:cubicBezTo>
                  <a:cubicBezTo>
                    <a:pt x="12936" y="11273"/>
                    <a:pt x="13417" y="11118"/>
                    <a:pt x="13742" y="10745"/>
                  </a:cubicBezTo>
                  <a:cubicBezTo>
                    <a:pt x="14099" y="10358"/>
                    <a:pt x="14239" y="9954"/>
                    <a:pt x="14285" y="9443"/>
                  </a:cubicBezTo>
                  <a:cubicBezTo>
                    <a:pt x="14332" y="8714"/>
                    <a:pt x="14363" y="8016"/>
                    <a:pt x="14316" y="7287"/>
                  </a:cubicBezTo>
                  <a:cubicBezTo>
                    <a:pt x="14254" y="6480"/>
                    <a:pt x="14130" y="5627"/>
                    <a:pt x="13851" y="4852"/>
                  </a:cubicBezTo>
                  <a:cubicBezTo>
                    <a:pt x="13510" y="3983"/>
                    <a:pt x="13106" y="3239"/>
                    <a:pt x="12502" y="2525"/>
                  </a:cubicBezTo>
                  <a:cubicBezTo>
                    <a:pt x="12067" y="1982"/>
                    <a:pt x="11478" y="1517"/>
                    <a:pt x="10904" y="1145"/>
                  </a:cubicBezTo>
                  <a:cubicBezTo>
                    <a:pt x="9723" y="384"/>
                    <a:pt x="8338" y="0"/>
                    <a:pt x="6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9"/>
            <p:cNvSpPr/>
            <p:nvPr/>
          </p:nvSpPr>
          <p:spPr>
            <a:xfrm>
              <a:off x="3668650" y="3640800"/>
              <a:ext cx="187300" cy="397250"/>
            </a:xfrm>
            <a:custGeom>
              <a:avLst/>
              <a:gdLst/>
              <a:ahLst/>
              <a:cxnLst/>
              <a:rect l="l" t="t" r="r" b="b"/>
              <a:pathLst>
                <a:path w="7492" h="15890" extrusionOk="0">
                  <a:moveTo>
                    <a:pt x="2982" y="0"/>
                  </a:moveTo>
                  <a:cubicBezTo>
                    <a:pt x="2561" y="0"/>
                    <a:pt x="2044" y="288"/>
                    <a:pt x="1769" y="548"/>
                  </a:cubicBezTo>
                  <a:cubicBezTo>
                    <a:pt x="1459" y="858"/>
                    <a:pt x="1211" y="1385"/>
                    <a:pt x="1226" y="1851"/>
                  </a:cubicBezTo>
                  <a:cubicBezTo>
                    <a:pt x="1242" y="2332"/>
                    <a:pt x="1397" y="2828"/>
                    <a:pt x="1769" y="3154"/>
                  </a:cubicBezTo>
                  <a:lnTo>
                    <a:pt x="2141" y="3448"/>
                  </a:lnTo>
                  <a:cubicBezTo>
                    <a:pt x="2374" y="3572"/>
                    <a:pt x="2622" y="3650"/>
                    <a:pt x="2870" y="3681"/>
                  </a:cubicBezTo>
                  <a:cubicBezTo>
                    <a:pt x="2948" y="3696"/>
                    <a:pt x="3010" y="3712"/>
                    <a:pt x="3087" y="3727"/>
                  </a:cubicBezTo>
                  <a:cubicBezTo>
                    <a:pt x="3165" y="3774"/>
                    <a:pt x="3258" y="3836"/>
                    <a:pt x="3335" y="3883"/>
                  </a:cubicBezTo>
                  <a:lnTo>
                    <a:pt x="3537" y="4084"/>
                  </a:lnTo>
                  <a:cubicBezTo>
                    <a:pt x="3568" y="4146"/>
                    <a:pt x="3614" y="4224"/>
                    <a:pt x="3646" y="4301"/>
                  </a:cubicBezTo>
                  <a:cubicBezTo>
                    <a:pt x="3661" y="4379"/>
                    <a:pt x="3692" y="4425"/>
                    <a:pt x="3708" y="4503"/>
                  </a:cubicBezTo>
                  <a:lnTo>
                    <a:pt x="3708" y="4736"/>
                  </a:lnTo>
                  <a:cubicBezTo>
                    <a:pt x="3692" y="4844"/>
                    <a:pt x="3661" y="4937"/>
                    <a:pt x="3630" y="5030"/>
                  </a:cubicBezTo>
                  <a:cubicBezTo>
                    <a:pt x="3583" y="5108"/>
                    <a:pt x="3552" y="5170"/>
                    <a:pt x="3506" y="5247"/>
                  </a:cubicBezTo>
                  <a:cubicBezTo>
                    <a:pt x="3459" y="5325"/>
                    <a:pt x="3382" y="5387"/>
                    <a:pt x="3320" y="5433"/>
                  </a:cubicBezTo>
                  <a:cubicBezTo>
                    <a:pt x="2653" y="5883"/>
                    <a:pt x="1939" y="6193"/>
                    <a:pt x="1366" y="6752"/>
                  </a:cubicBezTo>
                  <a:cubicBezTo>
                    <a:pt x="1055" y="7062"/>
                    <a:pt x="761" y="7450"/>
                    <a:pt x="559" y="7868"/>
                  </a:cubicBezTo>
                  <a:cubicBezTo>
                    <a:pt x="311" y="8442"/>
                    <a:pt x="171" y="8923"/>
                    <a:pt x="94" y="9575"/>
                  </a:cubicBezTo>
                  <a:cubicBezTo>
                    <a:pt x="1" y="10443"/>
                    <a:pt x="202" y="11327"/>
                    <a:pt x="528" y="12103"/>
                  </a:cubicBezTo>
                  <a:cubicBezTo>
                    <a:pt x="900" y="12956"/>
                    <a:pt x="1412" y="13716"/>
                    <a:pt x="2095" y="14351"/>
                  </a:cubicBezTo>
                  <a:cubicBezTo>
                    <a:pt x="2498" y="14739"/>
                    <a:pt x="2948" y="15080"/>
                    <a:pt x="3397" y="15422"/>
                  </a:cubicBezTo>
                  <a:cubicBezTo>
                    <a:pt x="3646" y="15623"/>
                    <a:pt x="3971" y="15747"/>
                    <a:pt x="4266" y="15825"/>
                  </a:cubicBezTo>
                  <a:cubicBezTo>
                    <a:pt x="4423" y="15869"/>
                    <a:pt x="4586" y="15890"/>
                    <a:pt x="4749" y="15890"/>
                  </a:cubicBezTo>
                  <a:cubicBezTo>
                    <a:pt x="5454" y="15890"/>
                    <a:pt x="6155" y="15491"/>
                    <a:pt x="6344" y="14786"/>
                  </a:cubicBezTo>
                  <a:cubicBezTo>
                    <a:pt x="6437" y="14460"/>
                    <a:pt x="6437" y="14088"/>
                    <a:pt x="6329" y="13778"/>
                  </a:cubicBezTo>
                  <a:cubicBezTo>
                    <a:pt x="6189" y="13405"/>
                    <a:pt x="5987" y="13157"/>
                    <a:pt x="5755" y="12847"/>
                  </a:cubicBezTo>
                  <a:cubicBezTo>
                    <a:pt x="5600" y="12645"/>
                    <a:pt x="5398" y="12490"/>
                    <a:pt x="5196" y="12335"/>
                  </a:cubicBezTo>
                  <a:cubicBezTo>
                    <a:pt x="4871" y="12056"/>
                    <a:pt x="4576" y="11746"/>
                    <a:pt x="4312" y="11405"/>
                  </a:cubicBezTo>
                  <a:cubicBezTo>
                    <a:pt x="4157" y="11203"/>
                    <a:pt x="4002" y="10970"/>
                    <a:pt x="3878" y="10707"/>
                  </a:cubicBezTo>
                  <a:cubicBezTo>
                    <a:pt x="3816" y="10552"/>
                    <a:pt x="3785" y="10397"/>
                    <a:pt x="3739" y="10226"/>
                  </a:cubicBezTo>
                  <a:cubicBezTo>
                    <a:pt x="3785" y="10055"/>
                    <a:pt x="3785" y="9916"/>
                    <a:pt x="3801" y="9776"/>
                  </a:cubicBezTo>
                  <a:cubicBezTo>
                    <a:pt x="3832" y="9699"/>
                    <a:pt x="3847" y="9606"/>
                    <a:pt x="3863" y="9528"/>
                  </a:cubicBezTo>
                  <a:cubicBezTo>
                    <a:pt x="3878" y="9497"/>
                    <a:pt x="3925" y="9435"/>
                    <a:pt x="3940" y="9388"/>
                  </a:cubicBezTo>
                  <a:lnTo>
                    <a:pt x="4080" y="9264"/>
                  </a:lnTo>
                  <a:lnTo>
                    <a:pt x="4654" y="8908"/>
                  </a:lnTo>
                  <a:cubicBezTo>
                    <a:pt x="5072" y="8675"/>
                    <a:pt x="5414" y="8442"/>
                    <a:pt x="5786" y="8148"/>
                  </a:cubicBezTo>
                  <a:cubicBezTo>
                    <a:pt x="6453" y="7605"/>
                    <a:pt x="6918" y="6829"/>
                    <a:pt x="7197" y="6038"/>
                  </a:cubicBezTo>
                  <a:cubicBezTo>
                    <a:pt x="7492" y="5232"/>
                    <a:pt x="7492" y="4301"/>
                    <a:pt x="7275" y="3464"/>
                  </a:cubicBezTo>
                  <a:cubicBezTo>
                    <a:pt x="7073" y="2642"/>
                    <a:pt x="6577" y="1835"/>
                    <a:pt x="5956" y="1277"/>
                  </a:cubicBezTo>
                  <a:cubicBezTo>
                    <a:pt x="5631" y="967"/>
                    <a:pt x="5243" y="688"/>
                    <a:pt x="4824" y="501"/>
                  </a:cubicBezTo>
                  <a:cubicBezTo>
                    <a:pt x="4576" y="377"/>
                    <a:pt x="4297" y="238"/>
                    <a:pt x="4018" y="160"/>
                  </a:cubicBezTo>
                  <a:cubicBezTo>
                    <a:pt x="3708" y="67"/>
                    <a:pt x="3397" y="52"/>
                    <a:pt x="3072" y="5"/>
                  </a:cubicBezTo>
                  <a:cubicBezTo>
                    <a:pt x="3042" y="2"/>
                    <a:pt x="3012" y="0"/>
                    <a:pt x="29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9"/>
            <p:cNvSpPr/>
            <p:nvPr/>
          </p:nvSpPr>
          <p:spPr>
            <a:xfrm>
              <a:off x="3540325" y="3704825"/>
              <a:ext cx="168675" cy="272525"/>
            </a:xfrm>
            <a:custGeom>
              <a:avLst/>
              <a:gdLst/>
              <a:ahLst/>
              <a:cxnLst/>
              <a:rect l="l" t="t" r="r" b="b"/>
              <a:pathLst>
                <a:path w="6747" h="10901" extrusionOk="0">
                  <a:moveTo>
                    <a:pt x="4605" y="1"/>
                  </a:moveTo>
                  <a:cubicBezTo>
                    <a:pt x="3939" y="1"/>
                    <a:pt x="3246" y="264"/>
                    <a:pt x="2714" y="608"/>
                  </a:cubicBezTo>
                  <a:cubicBezTo>
                    <a:pt x="2016" y="1073"/>
                    <a:pt x="1458" y="1663"/>
                    <a:pt x="993" y="2361"/>
                  </a:cubicBezTo>
                  <a:cubicBezTo>
                    <a:pt x="47" y="3834"/>
                    <a:pt x="0" y="5649"/>
                    <a:pt x="326" y="7324"/>
                  </a:cubicBezTo>
                  <a:cubicBezTo>
                    <a:pt x="527" y="8254"/>
                    <a:pt x="869" y="9138"/>
                    <a:pt x="1256" y="10007"/>
                  </a:cubicBezTo>
                  <a:cubicBezTo>
                    <a:pt x="1411" y="10379"/>
                    <a:pt x="1985" y="10767"/>
                    <a:pt x="2342" y="10844"/>
                  </a:cubicBezTo>
                  <a:cubicBezTo>
                    <a:pt x="2507" y="10881"/>
                    <a:pt x="2668" y="10901"/>
                    <a:pt x="2826" y="10901"/>
                  </a:cubicBezTo>
                  <a:cubicBezTo>
                    <a:pt x="3067" y="10901"/>
                    <a:pt x="3302" y="10855"/>
                    <a:pt x="3536" y="10751"/>
                  </a:cubicBezTo>
                  <a:cubicBezTo>
                    <a:pt x="3877" y="10596"/>
                    <a:pt x="4234" y="10348"/>
                    <a:pt x="4405" y="10007"/>
                  </a:cubicBezTo>
                  <a:cubicBezTo>
                    <a:pt x="4622" y="9604"/>
                    <a:pt x="4777" y="9045"/>
                    <a:pt x="4575" y="8611"/>
                  </a:cubicBezTo>
                  <a:cubicBezTo>
                    <a:pt x="4250" y="7820"/>
                    <a:pt x="3955" y="7014"/>
                    <a:pt x="3800" y="6161"/>
                  </a:cubicBezTo>
                  <a:cubicBezTo>
                    <a:pt x="3784" y="5804"/>
                    <a:pt x="3784" y="5463"/>
                    <a:pt x="3815" y="5106"/>
                  </a:cubicBezTo>
                  <a:cubicBezTo>
                    <a:pt x="3862" y="4920"/>
                    <a:pt x="3924" y="4734"/>
                    <a:pt x="3971" y="4548"/>
                  </a:cubicBezTo>
                  <a:cubicBezTo>
                    <a:pt x="4079" y="4346"/>
                    <a:pt x="4172" y="4175"/>
                    <a:pt x="4281" y="4005"/>
                  </a:cubicBezTo>
                  <a:cubicBezTo>
                    <a:pt x="4389" y="3881"/>
                    <a:pt x="4498" y="3788"/>
                    <a:pt x="4622" y="3679"/>
                  </a:cubicBezTo>
                  <a:cubicBezTo>
                    <a:pt x="4777" y="3570"/>
                    <a:pt x="4932" y="3477"/>
                    <a:pt x="5103" y="3400"/>
                  </a:cubicBezTo>
                  <a:cubicBezTo>
                    <a:pt x="5444" y="3245"/>
                    <a:pt x="5785" y="3074"/>
                    <a:pt x="6033" y="2795"/>
                  </a:cubicBezTo>
                  <a:cubicBezTo>
                    <a:pt x="6747" y="2019"/>
                    <a:pt x="6592" y="856"/>
                    <a:pt x="5692" y="298"/>
                  </a:cubicBezTo>
                  <a:cubicBezTo>
                    <a:pt x="5363" y="88"/>
                    <a:pt x="4989" y="1"/>
                    <a:pt x="4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9"/>
            <p:cNvSpPr/>
            <p:nvPr/>
          </p:nvSpPr>
          <p:spPr>
            <a:xfrm>
              <a:off x="3391025" y="3672700"/>
              <a:ext cx="160950" cy="154050"/>
            </a:xfrm>
            <a:custGeom>
              <a:avLst/>
              <a:gdLst/>
              <a:ahLst/>
              <a:cxnLst/>
              <a:rect l="l" t="t" r="r" b="b"/>
              <a:pathLst>
                <a:path w="6438" h="6162" extrusionOk="0">
                  <a:moveTo>
                    <a:pt x="2575" y="1"/>
                  </a:moveTo>
                  <a:cubicBezTo>
                    <a:pt x="2451" y="1"/>
                    <a:pt x="2234" y="32"/>
                    <a:pt x="2095" y="47"/>
                  </a:cubicBezTo>
                  <a:cubicBezTo>
                    <a:pt x="2079" y="47"/>
                    <a:pt x="2064" y="47"/>
                    <a:pt x="2033" y="78"/>
                  </a:cubicBezTo>
                  <a:cubicBezTo>
                    <a:pt x="1800" y="109"/>
                    <a:pt x="1598" y="234"/>
                    <a:pt x="1397" y="327"/>
                  </a:cubicBezTo>
                  <a:cubicBezTo>
                    <a:pt x="1009" y="497"/>
                    <a:pt x="621" y="947"/>
                    <a:pt x="404" y="1288"/>
                  </a:cubicBezTo>
                  <a:lnTo>
                    <a:pt x="342" y="1412"/>
                  </a:lnTo>
                  <a:cubicBezTo>
                    <a:pt x="280" y="1583"/>
                    <a:pt x="187" y="1753"/>
                    <a:pt x="140" y="1940"/>
                  </a:cubicBezTo>
                  <a:cubicBezTo>
                    <a:pt x="109" y="1971"/>
                    <a:pt x="109" y="2033"/>
                    <a:pt x="94" y="2064"/>
                  </a:cubicBezTo>
                  <a:cubicBezTo>
                    <a:pt x="63" y="2265"/>
                    <a:pt x="16" y="2482"/>
                    <a:pt x="16" y="2684"/>
                  </a:cubicBezTo>
                  <a:cubicBezTo>
                    <a:pt x="1" y="2948"/>
                    <a:pt x="63" y="3196"/>
                    <a:pt x="94" y="3429"/>
                  </a:cubicBezTo>
                  <a:cubicBezTo>
                    <a:pt x="125" y="3537"/>
                    <a:pt x="140" y="3646"/>
                    <a:pt x="172" y="3754"/>
                  </a:cubicBezTo>
                  <a:cubicBezTo>
                    <a:pt x="249" y="3971"/>
                    <a:pt x="342" y="4204"/>
                    <a:pt x="466" y="4421"/>
                  </a:cubicBezTo>
                  <a:cubicBezTo>
                    <a:pt x="575" y="4623"/>
                    <a:pt x="761" y="4840"/>
                    <a:pt x="916" y="5011"/>
                  </a:cubicBezTo>
                  <a:cubicBezTo>
                    <a:pt x="962" y="5088"/>
                    <a:pt x="1040" y="5166"/>
                    <a:pt x="1118" y="5228"/>
                  </a:cubicBezTo>
                  <a:cubicBezTo>
                    <a:pt x="1319" y="5398"/>
                    <a:pt x="1536" y="5584"/>
                    <a:pt x="1738" y="5693"/>
                  </a:cubicBezTo>
                  <a:cubicBezTo>
                    <a:pt x="2064" y="5864"/>
                    <a:pt x="2405" y="6019"/>
                    <a:pt x="2777" y="6081"/>
                  </a:cubicBezTo>
                  <a:cubicBezTo>
                    <a:pt x="2979" y="6121"/>
                    <a:pt x="3215" y="6161"/>
                    <a:pt x="3446" y="6161"/>
                  </a:cubicBezTo>
                  <a:cubicBezTo>
                    <a:pt x="3482" y="6161"/>
                    <a:pt x="3517" y="6160"/>
                    <a:pt x="3553" y="6158"/>
                  </a:cubicBezTo>
                  <a:cubicBezTo>
                    <a:pt x="3770" y="6143"/>
                    <a:pt x="3971" y="6127"/>
                    <a:pt x="4173" y="6081"/>
                  </a:cubicBezTo>
                  <a:cubicBezTo>
                    <a:pt x="4220" y="6065"/>
                    <a:pt x="4282" y="6065"/>
                    <a:pt x="4359" y="6019"/>
                  </a:cubicBezTo>
                  <a:cubicBezTo>
                    <a:pt x="4824" y="5864"/>
                    <a:pt x="5135" y="5677"/>
                    <a:pt x="5507" y="5352"/>
                  </a:cubicBezTo>
                  <a:cubicBezTo>
                    <a:pt x="5724" y="5150"/>
                    <a:pt x="5910" y="4902"/>
                    <a:pt x="6050" y="4623"/>
                  </a:cubicBezTo>
                  <a:cubicBezTo>
                    <a:pt x="6189" y="4359"/>
                    <a:pt x="6313" y="4064"/>
                    <a:pt x="6360" y="3754"/>
                  </a:cubicBezTo>
                  <a:cubicBezTo>
                    <a:pt x="6391" y="3537"/>
                    <a:pt x="6437" y="3289"/>
                    <a:pt x="6437" y="3056"/>
                  </a:cubicBezTo>
                  <a:cubicBezTo>
                    <a:pt x="6422" y="2870"/>
                    <a:pt x="6375" y="2638"/>
                    <a:pt x="6344" y="2405"/>
                  </a:cubicBezTo>
                  <a:cubicBezTo>
                    <a:pt x="6282" y="2110"/>
                    <a:pt x="6174" y="1816"/>
                    <a:pt x="6019" y="1552"/>
                  </a:cubicBezTo>
                  <a:cubicBezTo>
                    <a:pt x="5755" y="1133"/>
                    <a:pt x="5476" y="854"/>
                    <a:pt x="5088" y="590"/>
                  </a:cubicBezTo>
                  <a:cubicBezTo>
                    <a:pt x="4824" y="420"/>
                    <a:pt x="4514" y="280"/>
                    <a:pt x="4204" y="249"/>
                  </a:cubicBezTo>
                  <a:cubicBezTo>
                    <a:pt x="4000" y="211"/>
                    <a:pt x="3796" y="183"/>
                    <a:pt x="3600" y="183"/>
                  </a:cubicBezTo>
                  <a:cubicBezTo>
                    <a:pt x="3558" y="183"/>
                    <a:pt x="3516" y="184"/>
                    <a:pt x="3475" y="187"/>
                  </a:cubicBezTo>
                  <a:cubicBezTo>
                    <a:pt x="3351" y="125"/>
                    <a:pt x="3242" y="94"/>
                    <a:pt x="3103" y="78"/>
                  </a:cubicBezTo>
                  <a:cubicBezTo>
                    <a:pt x="2932" y="47"/>
                    <a:pt x="2762" y="16"/>
                    <a:pt x="2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9"/>
            <p:cNvSpPr/>
            <p:nvPr/>
          </p:nvSpPr>
          <p:spPr>
            <a:xfrm>
              <a:off x="3296425" y="3769975"/>
              <a:ext cx="233450" cy="176575"/>
            </a:xfrm>
            <a:custGeom>
              <a:avLst/>
              <a:gdLst/>
              <a:ahLst/>
              <a:cxnLst/>
              <a:rect l="l" t="t" r="r" b="b"/>
              <a:pathLst>
                <a:path w="9338" h="7063" extrusionOk="0">
                  <a:moveTo>
                    <a:pt x="1602" y="0"/>
                  </a:moveTo>
                  <a:cubicBezTo>
                    <a:pt x="1383" y="0"/>
                    <a:pt x="1180" y="60"/>
                    <a:pt x="962" y="158"/>
                  </a:cubicBezTo>
                  <a:cubicBezTo>
                    <a:pt x="342" y="422"/>
                    <a:pt x="63" y="1414"/>
                    <a:pt x="32" y="2035"/>
                  </a:cubicBezTo>
                  <a:cubicBezTo>
                    <a:pt x="1" y="2670"/>
                    <a:pt x="187" y="3291"/>
                    <a:pt x="450" y="3865"/>
                  </a:cubicBezTo>
                  <a:cubicBezTo>
                    <a:pt x="885" y="4749"/>
                    <a:pt x="1583" y="5493"/>
                    <a:pt x="2389" y="6052"/>
                  </a:cubicBezTo>
                  <a:cubicBezTo>
                    <a:pt x="3242" y="6672"/>
                    <a:pt x="4250" y="6936"/>
                    <a:pt x="5274" y="7044"/>
                  </a:cubicBezTo>
                  <a:cubicBezTo>
                    <a:pt x="5413" y="7056"/>
                    <a:pt x="5552" y="7062"/>
                    <a:pt x="5691" y="7062"/>
                  </a:cubicBezTo>
                  <a:cubicBezTo>
                    <a:pt x="6617" y="7062"/>
                    <a:pt x="7524" y="6803"/>
                    <a:pt x="8360" y="6439"/>
                  </a:cubicBezTo>
                  <a:cubicBezTo>
                    <a:pt x="8748" y="6269"/>
                    <a:pt x="9105" y="5741"/>
                    <a:pt x="9213" y="5338"/>
                  </a:cubicBezTo>
                  <a:cubicBezTo>
                    <a:pt x="9337" y="4888"/>
                    <a:pt x="9275" y="4283"/>
                    <a:pt x="9027" y="3896"/>
                  </a:cubicBezTo>
                  <a:cubicBezTo>
                    <a:pt x="8763" y="3508"/>
                    <a:pt x="8407" y="3167"/>
                    <a:pt x="7910" y="3043"/>
                  </a:cubicBezTo>
                  <a:cubicBezTo>
                    <a:pt x="7755" y="3027"/>
                    <a:pt x="7585" y="3012"/>
                    <a:pt x="7430" y="2981"/>
                  </a:cubicBezTo>
                  <a:cubicBezTo>
                    <a:pt x="7135" y="2981"/>
                    <a:pt x="6856" y="3058"/>
                    <a:pt x="6592" y="3198"/>
                  </a:cubicBezTo>
                  <a:cubicBezTo>
                    <a:pt x="6406" y="3260"/>
                    <a:pt x="6204" y="3322"/>
                    <a:pt x="6018" y="3353"/>
                  </a:cubicBezTo>
                  <a:cubicBezTo>
                    <a:pt x="5910" y="3361"/>
                    <a:pt x="5801" y="3365"/>
                    <a:pt x="5695" y="3365"/>
                  </a:cubicBezTo>
                  <a:cubicBezTo>
                    <a:pt x="5588" y="3365"/>
                    <a:pt x="5483" y="3361"/>
                    <a:pt x="5382" y="3353"/>
                  </a:cubicBezTo>
                  <a:cubicBezTo>
                    <a:pt x="5150" y="3322"/>
                    <a:pt x="4933" y="3260"/>
                    <a:pt x="4715" y="3182"/>
                  </a:cubicBezTo>
                  <a:cubicBezTo>
                    <a:pt x="4560" y="3105"/>
                    <a:pt x="4405" y="3012"/>
                    <a:pt x="4250" y="2903"/>
                  </a:cubicBezTo>
                  <a:cubicBezTo>
                    <a:pt x="4111" y="2795"/>
                    <a:pt x="3987" y="2655"/>
                    <a:pt x="3862" y="2515"/>
                  </a:cubicBezTo>
                  <a:cubicBezTo>
                    <a:pt x="3614" y="2174"/>
                    <a:pt x="3413" y="1786"/>
                    <a:pt x="3211" y="1399"/>
                  </a:cubicBezTo>
                  <a:cubicBezTo>
                    <a:pt x="3087" y="1182"/>
                    <a:pt x="2947" y="1011"/>
                    <a:pt x="2823" y="809"/>
                  </a:cubicBezTo>
                  <a:cubicBezTo>
                    <a:pt x="2746" y="701"/>
                    <a:pt x="2637" y="561"/>
                    <a:pt x="2544" y="468"/>
                  </a:cubicBezTo>
                  <a:lnTo>
                    <a:pt x="2529" y="453"/>
                  </a:lnTo>
                  <a:cubicBezTo>
                    <a:pt x="2513" y="422"/>
                    <a:pt x="2482" y="391"/>
                    <a:pt x="2467" y="375"/>
                  </a:cubicBezTo>
                  <a:cubicBezTo>
                    <a:pt x="2327" y="220"/>
                    <a:pt x="2079" y="80"/>
                    <a:pt x="1893" y="34"/>
                  </a:cubicBezTo>
                  <a:cubicBezTo>
                    <a:pt x="1791" y="11"/>
                    <a:pt x="1695"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9"/>
            <p:cNvSpPr/>
            <p:nvPr/>
          </p:nvSpPr>
          <p:spPr>
            <a:xfrm>
              <a:off x="3334825" y="3948625"/>
              <a:ext cx="156275" cy="224100"/>
            </a:xfrm>
            <a:custGeom>
              <a:avLst/>
              <a:gdLst/>
              <a:ahLst/>
              <a:cxnLst/>
              <a:rect l="l" t="t" r="r" b="b"/>
              <a:pathLst>
                <a:path w="6251" h="8964" extrusionOk="0">
                  <a:moveTo>
                    <a:pt x="4393" y="0"/>
                  </a:moveTo>
                  <a:cubicBezTo>
                    <a:pt x="3482" y="0"/>
                    <a:pt x="2659" y="584"/>
                    <a:pt x="2001" y="1154"/>
                  </a:cubicBezTo>
                  <a:cubicBezTo>
                    <a:pt x="1473" y="1604"/>
                    <a:pt x="1008" y="2178"/>
                    <a:pt x="698" y="2798"/>
                  </a:cubicBezTo>
                  <a:cubicBezTo>
                    <a:pt x="295" y="3636"/>
                    <a:pt x="62" y="4473"/>
                    <a:pt x="16" y="5404"/>
                  </a:cubicBezTo>
                  <a:cubicBezTo>
                    <a:pt x="0" y="5838"/>
                    <a:pt x="62" y="6288"/>
                    <a:pt x="124" y="6738"/>
                  </a:cubicBezTo>
                  <a:cubicBezTo>
                    <a:pt x="171" y="7157"/>
                    <a:pt x="295" y="7699"/>
                    <a:pt x="543" y="8072"/>
                  </a:cubicBezTo>
                  <a:cubicBezTo>
                    <a:pt x="775" y="8397"/>
                    <a:pt x="1024" y="8661"/>
                    <a:pt x="1411" y="8801"/>
                  </a:cubicBezTo>
                  <a:cubicBezTo>
                    <a:pt x="1655" y="8902"/>
                    <a:pt x="1925" y="8964"/>
                    <a:pt x="2192" y="8964"/>
                  </a:cubicBezTo>
                  <a:cubicBezTo>
                    <a:pt x="2332" y="8964"/>
                    <a:pt x="2472" y="8947"/>
                    <a:pt x="2606" y="8909"/>
                  </a:cubicBezTo>
                  <a:cubicBezTo>
                    <a:pt x="2885" y="8801"/>
                    <a:pt x="3164" y="8661"/>
                    <a:pt x="3397" y="8444"/>
                  </a:cubicBezTo>
                  <a:cubicBezTo>
                    <a:pt x="3707" y="8149"/>
                    <a:pt x="3955" y="7591"/>
                    <a:pt x="3924" y="7157"/>
                  </a:cubicBezTo>
                  <a:cubicBezTo>
                    <a:pt x="3893" y="6753"/>
                    <a:pt x="3769" y="6366"/>
                    <a:pt x="3691" y="5962"/>
                  </a:cubicBezTo>
                  <a:cubicBezTo>
                    <a:pt x="3660" y="5730"/>
                    <a:pt x="3660" y="5513"/>
                    <a:pt x="3691" y="5280"/>
                  </a:cubicBezTo>
                  <a:cubicBezTo>
                    <a:pt x="3722" y="5063"/>
                    <a:pt x="3784" y="4846"/>
                    <a:pt x="3862" y="4644"/>
                  </a:cubicBezTo>
                  <a:cubicBezTo>
                    <a:pt x="3955" y="4427"/>
                    <a:pt x="4095" y="4210"/>
                    <a:pt x="4234" y="4024"/>
                  </a:cubicBezTo>
                  <a:cubicBezTo>
                    <a:pt x="4364" y="3861"/>
                    <a:pt x="4517" y="3706"/>
                    <a:pt x="4683" y="3558"/>
                  </a:cubicBezTo>
                  <a:lnTo>
                    <a:pt x="4683" y="3558"/>
                  </a:lnTo>
                  <a:cubicBezTo>
                    <a:pt x="4637" y="3591"/>
                    <a:pt x="4591" y="3622"/>
                    <a:pt x="4544" y="3651"/>
                  </a:cubicBezTo>
                  <a:cubicBezTo>
                    <a:pt x="4641" y="3580"/>
                    <a:pt x="4738" y="3504"/>
                    <a:pt x="4835" y="3427"/>
                  </a:cubicBezTo>
                  <a:lnTo>
                    <a:pt x="4835" y="3427"/>
                  </a:lnTo>
                  <a:cubicBezTo>
                    <a:pt x="4783" y="3470"/>
                    <a:pt x="4732" y="3514"/>
                    <a:pt x="4683" y="3558"/>
                  </a:cubicBezTo>
                  <a:lnTo>
                    <a:pt x="4683" y="3558"/>
                  </a:lnTo>
                  <a:cubicBezTo>
                    <a:pt x="4756" y="3504"/>
                    <a:pt x="4827" y="3445"/>
                    <a:pt x="4893" y="3380"/>
                  </a:cubicBezTo>
                  <a:lnTo>
                    <a:pt x="4893" y="3380"/>
                  </a:lnTo>
                  <a:cubicBezTo>
                    <a:pt x="4874" y="3396"/>
                    <a:pt x="4854" y="3411"/>
                    <a:pt x="4835" y="3427"/>
                  </a:cubicBezTo>
                  <a:lnTo>
                    <a:pt x="4835" y="3427"/>
                  </a:lnTo>
                  <a:cubicBezTo>
                    <a:pt x="4857" y="3408"/>
                    <a:pt x="4879" y="3390"/>
                    <a:pt x="4901" y="3372"/>
                  </a:cubicBezTo>
                  <a:lnTo>
                    <a:pt x="4901" y="3372"/>
                  </a:lnTo>
                  <a:cubicBezTo>
                    <a:pt x="4898" y="3375"/>
                    <a:pt x="4896" y="3378"/>
                    <a:pt x="4893" y="3380"/>
                  </a:cubicBezTo>
                  <a:lnTo>
                    <a:pt x="4893" y="3380"/>
                  </a:lnTo>
                  <a:cubicBezTo>
                    <a:pt x="5009" y="3287"/>
                    <a:pt x="5126" y="3194"/>
                    <a:pt x="5242" y="3109"/>
                  </a:cubicBezTo>
                  <a:cubicBezTo>
                    <a:pt x="5351" y="3031"/>
                    <a:pt x="5475" y="2954"/>
                    <a:pt x="5568" y="2860"/>
                  </a:cubicBezTo>
                  <a:cubicBezTo>
                    <a:pt x="5599" y="2814"/>
                    <a:pt x="5630" y="2783"/>
                    <a:pt x="5661" y="2767"/>
                  </a:cubicBezTo>
                  <a:lnTo>
                    <a:pt x="5661" y="2767"/>
                  </a:lnTo>
                  <a:cubicBezTo>
                    <a:pt x="5661" y="2783"/>
                    <a:pt x="5646" y="2783"/>
                    <a:pt x="5646" y="2798"/>
                  </a:cubicBezTo>
                  <a:cubicBezTo>
                    <a:pt x="5661" y="2783"/>
                    <a:pt x="5661" y="2767"/>
                    <a:pt x="5677" y="2736"/>
                  </a:cubicBezTo>
                  <a:lnTo>
                    <a:pt x="5708" y="2721"/>
                  </a:lnTo>
                  <a:cubicBezTo>
                    <a:pt x="5754" y="2643"/>
                    <a:pt x="5832" y="2550"/>
                    <a:pt x="5894" y="2473"/>
                  </a:cubicBezTo>
                  <a:lnTo>
                    <a:pt x="5894" y="2473"/>
                  </a:lnTo>
                  <a:lnTo>
                    <a:pt x="5832" y="2535"/>
                  </a:lnTo>
                  <a:cubicBezTo>
                    <a:pt x="6142" y="2070"/>
                    <a:pt x="6250" y="1542"/>
                    <a:pt x="6018" y="999"/>
                  </a:cubicBezTo>
                  <a:cubicBezTo>
                    <a:pt x="5754" y="394"/>
                    <a:pt x="5196" y="69"/>
                    <a:pt x="4560" y="7"/>
                  </a:cubicBezTo>
                  <a:cubicBezTo>
                    <a:pt x="4504" y="2"/>
                    <a:pt x="4448" y="0"/>
                    <a:pt x="4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9"/>
            <p:cNvSpPr/>
            <p:nvPr/>
          </p:nvSpPr>
          <p:spPr>
            <a:xfrm>
              <a:off x="2248750" y="4989400"/>
              <a:ext cx="412975" cy="353350"/>
            </a:xfrm>
            <a:custGeom>
              <a:avLst/>
              <a:gdLst/>
              <a:ahLst/>
              <a:cxnLst/>
              <a:rect l="l" t="t" r="r" b="b"/>
              <a:pathLst>
                <a:path w="16519" h="14134" extrusionOk="0">
                  <a:moveTo>
                    <a:pt x="1937" y="1"/>
                  </a:moveTo>
                  <a:cubicBezTo>
                    <a:pt x="1912" y="1"/>
                    <a:pt x="1887" y="2"/>
                    <a:pt x="1862" y="3"/>
                  </a:cubicBezTo>
                  <a:cubicBezTo>
                    <a:pt x="838" y="34"/>
                    <a:pt x="78" y="794"/>
                    <a:pt x="32" y="1818"/>
                  </a:cubicBezTo>
                  <a:cubicBezTo>
                    <a:pt x="1" y="2718"/>
                    <a:pt x="63" y="3602"/>
                    <a:pt x="140" y="4501"/>
                  </a:cubicBezTo>
                  <a:cubicBezTo>
                    <a:pt x="218" y="5509"/>
                    <a:pt x="342" y="6533"/>
                    <a:pt x="621" y="7526"/>
                  </a:cubicBezTo>
                  <a:cubicBezTo>
                    <a:pt x="1071" y="9201"/>
                    <a:pt x="1924" y="10860"/>
                    <a:pt x="3180" y="12070"/>
                  </a:cubicBezTo>
                  <a:cubicBezTo>
                    <a:pt x="4429" y="13289"/>
                    <a:pt x="6128" y="14134"/>
                    <a:pt x="7893" y="14134"/>
                  </a:cubicBezTo>
                  <a:cubicBezTo>
                    <a:pt x="7925" y="14134"/>
                    <a:pt x="7956" y="14133"/>
                    <a:pt x="7988" y="14133"/>
                  </a:cubicBezTo>
                  <a:cubicBezTo>
                    <a:pt x="8934" y="14117"/>
                    <a:pt x="9787" y="13854"/>
                    <a:pt x="10640" y="13466"/>
                  </a:cubicBezTo>
                  <a:cubicBezTo>
                    <a:pt x="11307" y="13156"/>
                    <a:pt x="11959" y="12675"/>
                    <a:pt x="12424" y="12116"/>
                  </a:cubicBezTo>
                  <a:cubicBezTo>
                    <a:pt x="12858" y="11589"/>
                    <a:pt x="13122" y="11124"/>
                    <a:pt x="13370" y="10503"/>
                  </a:cubicBezTo>
                  <a:cubicBezTo>
                    <a:pt x="13572" y="10023"/>
                    <a:pt x="13649" y="9480"/>
                    <a:pt x="13680" y="8952"/>
                  </a:cubicBezTo>
                  <a:cubicBezTo>
                    <a:pt x="13742" y="7882"/>
                    <a:pt x="13432" y="6859"/>
                    <a:pt x="13261" y="5835"/>
                  </a:cubicBezTo>
                  <a:cubicBezTo>
                    <a:pt x="13246" y="5556"/>
                    <a:pt x="13215" y="5292"/>
                    <a:pt x="13246" y="5013"/>
                  </a:cubicBezTo>
                  <a:cubicBezTo>
                    <a:pt x="13261" y="4920"/>
                    <a:pt x="13277" y="4842"/>
                    <a:pt x="13323" y="4749"/>
                  </a:cubicBezTo>
                  <a:cubicBezTo>
                    <a:pt x="13339" y="4734"/>
                    <a:pt x="13354" y="4687"/>
                    <a:pt x="13354" y="4672"/>
                  </a:cubicBezTo>
                  <a:lnTo>
                    <a:pt x="13416" y="4610"/>
                  </a:lnTo>
                  <a:cubicBezTo>
                    <a:pt x="13447" y="4594"/>
                    <a:pt x="13478" y="4579"/>
                    <a:pt x="13510" y="4548"/>
                  </a:cubicBezTo>
                  <a:cubicBezTo>
                    <a:pt x="13603" y="4532"/>
                    <a:pt x="13680" y="4501"/>
                    <a:pt x="13773" y="4470"/>
                  </a:cubicBezTo>
                  <a:cubicBezTo>
                    <a:pt x="13975" y="4455"/>
                    <a:pt x="14192" y="4439"/>
                    <a:pt x="14378" y="4393"/>
                  </a:cubicBezTo>
                  <a:cubicBezTo>
                    <a:pt x="14456" y="4377"/>
                    <a:pt x="14533" y="4362"/>
                    <a:pt x="14642" y="4346"/>
                  </a:cubicBezTo>
                  <a:cubicBezTo>
                    <a:pt x="14766" y="4315"/>
                    <a:pt x="14905" y="4300"/>
                    <a:pt x="15045" y="4238"/>
                  </a:cubicBezTo>
                  <a:cubicBezTo>
                    <a:pt x="15619" y="4222"/>
                    <a:pt x="16239" y="3819"/>
                    <a:pt x="16379" y="3214"/>
                  </a:cubicBezTo>
                  <a:cubicBezTo>
                    <a:pt x="16518" y="2625"/>
                    <a:pt x="16301" y="1942"/>
                    <a:pt x="15743" y="1632"/>
                  </a:cubicBezTo>
                  <a:cubicBezTo>
                    <a:pt x="15665" y="1585"/>
                    <a:pt x="15588" y="1554"/>
                    <a:pt x="15526" y="1492"/>
                  </a:cubicBezTo>
                  <a:cubicBezTo>
                    <a:pt x="15060" y="1120"/>
                    <a:pt x="14285" y="919"/>
                    <a:pt x="13727" y="919"/>
                  </a:cubicBezTo>
                  <a:cubicBezTo>
                    <a:pt x="13277" y="919"/>
                    <a:pt x="12812" y="965"/>
                    <a:pt x="12393" y="1105"/>
                  </a:cubicBezTo>
                  <a:cubicBezTo>
                    <a:pt x="11416" y="1415"/>
                    <a:pt x="10501" y="2097"/>
                    <a:pt x="10082" y="3028"/>
                  </a:cubicBezTo>
                  <a:cubicBezTo>
                    <a:pt x="9694" y="3881"/>
                    <a:pt x="9524" y="4765"/>
                    <a:pt x="9570" y="5726"/>
                  </a:cubicBezTo>
                  <a:cubicBezTo>
                    <a:pt x="9632" y="6580"/>
                    <a:pt x="9849" y="7386"/>
                    <a:pt x="9989" y="8239"/>
                  </a:cubicBezTo>
                  <a:cubicBezTo>
                    <a:pt x="10004" y="8487"/>
                    <a:pt x="10020" y="8735"/>
                    <a:pt x="10004" y="9015"/>
                  </a:cubicBezTo>
                  <a:cubicBezTo>
                    <a:pt x="9989" y="9108"/>
                    <a:pt x="9942" y="9232"/>
                    <a:pt x="9927" y="9325"/>
                  </a:cubicBezTo>
                  <a:cubicBezTo>
                    <a:pt x="9865" y="9418"/>
                    <a:pt x="9803" y="9542"/>
                    <a:pt x="9756" y="9635"/>
                  </a:cubicBezTo>
                  <a:cubicBezTo>
                    <a:pt x="9648" y="9743"/>
                    <a:pt x="9539" y="9868"/>
                    <a:pt x="9415" y="9961"/>
                  </a:cubicBezTo>
                  <a:cubicBezTo>
                    <a:pt x="9244" y="10085"/>
                    <a:pt x="9074" y="10193"/>
                    <a:pt x="8872" y="10271"/>
                  </a:cubicBezTo>
                  <a:cubicBezTo>
                    <a:pt x="8639" y="10348"/>
                    <a:pt x="8438" y="10410"/>
                    <a:pt x="8205" y="10472"/>
                  </a:cubicBezTo>
                  <a:cubicBezTo>
                    <a:pt x="8104" y="10480"/>
                    <a:pt x="8000" y="10484"/>
                    <a:pt x="7897" y="10484"/>
                  </a:cubicBezTo>
                  <a:cubicBezTo>
                    <a:pt x="7794" y="10484"/>
                    <a:pt x="7693" y="10480"/>
                    <a:pt x="7600" y="10472"/>
                  </a:cubicBezTo>
                  <a:cubicBezTo>
                    <a:pt x="7368" y="10426"/>
                    <a:pt x="7151" y="10348"/>
                    <a:pt x="6933" y="10271"/>
                  </a:cubicBezTo>
                  <a:cubicBezTo>
                    <a:pt x="6670" y="10131"/>
                    <a:pt x="6391" y="9976"/>
                    <a:pt x="6142" y="9806"/>
                  </a:cubicBezTo>
                  <a:cubicBezTo>
                    <a:pt x="5832" y="9557"/>
                    <a:pt x="5538" y="9263"/>
                    <a:pt x="5289" y="8952"/>
                  </a:cubicBezTo>
                  <a:cubicBezTo>
                    <a:pt x="4979" y="8534"/>
                    <a:pt x="4716" y="8068"/>
                    <a:pt x="4498" y="7572"/>
                  </a:cubicBezTo>
                  <a:cubicBezTo>
                    <a:pt x="4204" y="6828"/>
                    <a:pt x="4033" y="6052"/>
                    <a:pt x="3894" y="5246"/>
                  </a:cubicBezTo>
                  <a:cubicBezTo>
                    <a:pt x="3754" y="4113"/>
                    <a:pt x="3785" y="2981"/>
                    <a:pt x="3707" y="1834"/>
                  </a:cubicBezTo>
                  <a:cubicBezTo>
                    <a:pt x="3661" y="1353"/>
                    <a:pt x="3521" y="903"/>
                    <a:pt x="3165" y="546"/>
                  </a:cubicBezTo>
                  <a:cubicBezTo>
                    <a:pt x="2871" y="253"/>
                    <a:pt x="2383" y="1"/>
                    <a:pt x="1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9"/>
            <p:cNvSpPr/>
            <p:nvPr/>
          </p:nvSpPr>
          <p:spPr>
            <a:xfrm>
              <a:off x="2363525" y="4902000"/>
              <a:ext cx="222975" cy="291925"/>
            </a:xfrm>
            <a:custGeom>
              <a:avLst/>
              <a:gdLst/>
              <a:ahLst/>
              <a:cxnLst/>
              <a:rect l="l" t="t" r="r" b="b"/>
              <a:pathLst>
                <a:path w="8919" h="11677" extrusionOk="0">
                  <a:moveTo>
                    <a:pt x="3820" y="8833"/>
                  </a:moveTo>
                  <a:cubicBezTo>
                    <a:pt x="3837" y="8979"/>
                    <a:pt x="3856" y="9125"/>
                    <a:pt x="3878" y="9269"/>
                  </a:cubicBezTo>
                  <a:lnTo>
                    <a:pt x="3820" y="8833"/>
                  </a:lnTo>
                  <a:close/>
                  <a:moveTo>
                    <a:pt x="6605" y="1"/>
                  </a:moveTo>
                  <a:cubicBezTo>
                    <a:pt x="5747" y="1"/>
                    <a:pt x="4914" y="242"/>
                    <a:pt x="4126" y="584"/>
                  </a:cubicBezTo>
                  <a:cubicBezTo>
                    <a:pt x="3351" y="940"/>
                    <a:pt x="2622" y="1483"/>
                    <a:pt x="2032" y="2104"/>
                  </a:cubicBezTo>
                  <a:cubicBezTo>
                    <a:pt x="636" y="3639"/>
                    <a:pt x="0" y="5686"/>
                    <a:pt x="140" y="7749"/>
                  </a:cubicBezTo>
                  <a:cubicBezTo>
                    <a:pt x="171" y="8369"/>
                    <a:pt x="264" y="8959"/>
                    <a:pt x="450" y="9564"/>
                  </a:cubicBezTo>
                  <a:cubicBezTo>
                    <a:pt x="559" y="9920"/>
                    <a:pt x="698" y="10262"/>
                    <a:pt x="916" y="10572"/>
                  </a:cubicBezTo>
                  <a:cubicBezTo>
                    <a:pt x="1086" y="10867"/>
                    <a:pt x="1288" y="11099"/>
                    <a:pt x="1567" y="11285"/>
                  </a:cubicBezTo>
                  <a:cubicBezTo>
                    <a:pt x="1638" y="11326"/>
                    <a:pt x="1775" y="11432"/>
                    <a:pt x="1775" y="11432"/>
                  </a:cubicBezTo>
                  <a:cubicBezTo>
                    <a:pt x="1775" y="11432"/>
                    <a:pt x="1737" y="11402"/>
                    <a:pt x="1629" y="11316"/>
                  </a:cubicBezTo>
                  <a:lnTo>
                    <a:pt x="1629" y="11316"/>
                  </a:lnTo>
                  <a:cubicBezTo>
                    <a:pt x="1908" y="11534"/>
                    <a:pt x="2215" y="11677"/>
                    <a:pt x="2558" y="11677"/>
                  </a:cubicBezTo>
                  <a:cubicBezTo>
                    <a:pt x="2654" y="11677"/>
                    <a:pt x="2753" y="11666"/>
                    <a:pt x="2854" y="11642"/>
                  </a:cubicBezTo>
                  <a:cubicBezTo>
                    <a:pt x="3242" y="11549"/>
                    <a:pt x="3661" y="11177"/>
                    <a:pt x="3723" y="10773"/>
                  </a:cubicBezTo>
                  <a:cubicBezTo>
                    <a:pt x="3738" y="10665"/>
                    <a:pt x="3754" y="10587"/>
                    <a:pt x="3800" y="10510"/>
                  </a:cubicBezTo>
                  <a:cubicBezTo>
                    <a:pt x="3878" y="10308"/>
                    <a:pt x="3893" y="10091"/>
                    <a:pt x="3893" y="9858"/>
                  </a:cubicBezTo>
                  <a:cubicBezTo>
                    <a:pt x="3893" y="9502"/>
                    <a:pt x="3862" y="9176"/>
                    <a:pt x="3816" y="8804"/>
                  </a:cubicBezTo>
                  <a:lnTo>
                    <a:pt x="3816" y="8804"/>
                  </a:lnTo>
                  <a:lnTo>
                    <a:pt x="3820" y="8833"/>
                  </a:lnTo>
                  <a:lnTo>
                    <a:pt x="3820" y="8833"/>
                  </a:lnTo>
                  <a:cubicBezTo>
                    <a:pt x="3740" y="8147"/>
                    <a:pt x="3715" y="7444"/>
                    <a:pt x="3754" y="6741"/>
                  </a:cubicBezTo>
                  <a:cubicBezTo>
                    <a:pt x="3816" y="6353"/>
                    <a:pt x="3940" y="5981"/>
                    <a:pt x="4048" y="5609"/>
                  </a:cubicBezTo>
                  <a:cubicBezTo>
                    <a:pt x="4188" y="5345"/>
                    <a:pt x="4328" y="5081"/>
                    <a:pt x="4498" y="4849"/>
                  </a:cubicBezTo>
                  <a:cubicBezTo>
                    <a:pt x="4700" y="4647"/>
                    <a:pt x="4886" y="4430"/>
                    <a:pt x="5103" y="4259"/>
                  </a:cubicBezTo>
                  <a:cubicBezTo>
                    <a:pt x="5320" y="4104"/>
                    <a:pt x="5522" y="3980"/>
                    <a:pt x="5755" y="3872"/>
                  </a:cubicBezTo>
                  <a:cubicBezTo>
                    <a:pt x="5956" y="3794"/>
                    <a:pt x="6142" y="3748"/>
                    <a:pt x="6359" y="3686"/>
                  </a:cubicBezTo>
                  <a:cubicBezTo>
                    <a:pt x="6445" y="3680"/>
                    <a:pt x="6530" y="3676"/>
                    <a:pt x="6615" y="3676"/>
                  </a:cubicBezTo>
                  <a:cubicBezTo>
                    <a:pt x="6762" y="3676"/>
                    <a:pt x="6910" y="3687"/>
                    <a:pt x="7057" y="3717"/>
                  </a:cubicBezTo>
                  <a:cubicBezTo>
                    <a:pt x="7091" y="3720"/>
                    <a:pt x="7124" y="3722"/>
                    <a:pt x="7159" y="3722"/>
                  </a:cubicBezTo>
                  <a:cubicBezTo>
                    <a:pt x="7588" y="3722"/>
                    <a:pt x="8087" y="3461"/>
                    <a:pt x="8360" y="3174"/>
                  </a:cubicBezTo>
                  <a:cubicBezTo>
                    <a:pt x="8670" y="2864"/>
                    <a:pt x="8919" y="2336"/>
                    <a:pt x="8903" y="1871"/>
                  </a:cubicBezTo>
                  <a:cubicBezTo>
                    <a:pt x="8903" y="1390"/>
                    <a:pt x="8748" y="894"/>
                    <a:pt x="8376" y="568"/>
                  </a:cubicBezTo>
                  <a:lnTo>
                    <a:pt x="8003" y="273"/>
                  </a:lnTo>
                  <a:cubicBezTo>
                    <a:pt x="7724" y="103"/>
                    <a:pt x="7414" y="25"/>
                    <a:pt x="7073" y="25"/>
                  </a:cubicBezTo>
                  <a:cubicBezTo>
                    <a:pt x="6916" y="9"/>
                    <a:pt x="6760"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9"/>
            <p:cNvSpPr/>
            <p:nvPr/>
          </p:nvSpPr>
          <p:spPr>
            <a:xfrm>
              <a:off x="2165400" y="5084775"/>
              <a:ext cx="93850" cy="179100"/>
            </a:xfrm>
            <a:custGeom>
              <a:avLst/>
              <a:gdLst/>
              <a:ahLst/>
              <a:cxnLst/>
              <a:rect l="l" t="t" r="r" b="b"/>
              <a:pathLst>
                <a:path w="3754" h="7164" extrusionOk="0">
                  <a:moveTo>
                    <a:pt x="1689" y="0"/>
                  </a:moveTo>
                  <a:cubicBezTo>
                    <a:pt x="1563" y="0"/>
                    <a:pt x="1433" y="21"/>
                    <a:pt x="1303" y="66"/>
                  </a:cubicBezTo>
                  <a:cubicBezTo>
                    <a:pt x="683" y="283"/>
                    <a:pt x="372" y="686"/>
                    <a:pt x="155" y="1291"/>
                  </a:cubicBezTo>
                  <a:cubicBezTo>
                    <a:pt x="62" y="1539"/>
                    <a:pt x="62" y="1880"/>
                    <a:pt x="31" y="2160"/>
                  </a:cubicBezTo>
                  <a:cubicBezTo>
                    <a:pt x="16" y="2547"/>
                    <a:pt x="0" y="2935"/>
                    <a:pt x="16" y="3338"/>
                  </a:cubicBezTo>
                  <a:cubicBezTo>
                    <a:pt x="62" y="4238"/>
                    <a:pt x="217" y="5137"/>
                    <a:pt x="465" y="5991"/>
                  </a:cubicBezTo>
                  <a:cubicBezTo>
                    <a:pt x="574" y="6378"/>
                    <a:pt x="853" y="6735"/>
                    <a:pt x="1194" y="6952"/>
                  </a:cubicBezTo>
                  <a:cubicBezTo>
                    <a:pt x="1439" y="7080"/>
                    <a:pt x="1742" y="7164"/>
                    <a:pt x="2034" y="7164"/>
                  </a:cubicBezTo>
                  <a:cubicBezTo>
                    <a:pt x="2167" y="7164"/>
                    <a:pt x="2298" y="7146"/>
                    <a:pt x="2420" y="7107"/>
                  </a:cubicBezTo>
                  <a:cubicBezTo>
                    <a:pt x="3242" y="6813"/>
                    <a:pt x="3753" y="5975"/>
                    <a:pt x="3521" y="5122"/>
                  </a:cubicBezTo>
                  <a:cubicBezTo>
                    <a:pt x="3397" y="4672"/>
                    <a:pt x="3288" y="4207"/>
                    <a:pt x="3242" y="3773"/>
                  </a:cubicBezTo>
                  <a:cubicBezTo>
                    <a:pt x="3180" y="3323"/>
                    <a:pt x="3133" y="2873"/>
                    <a:pt x="3133" y="2408"/>
                  </a:cubicBezTo>
                  <a:cubicBezTo>
                    <a:pt x="3133" y="2020"/>
                    <a:pt x="3164" y="1679"/>
                    <a:pt x="3102" y="1307"/>
                  </a:cubicBezTo>
                  <a:cubicBezTo>
                    <a:pt x="2984" y="637"/>
                    <a:pt x="2387" y="0"/>
                    <a:pt x="1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9"/>
            <p:cNvSpPr/>
            <p:nvPr/>
          </p:nvSpPr>
          <p:spPr>
            <a:xfrm>
              <a:off x="2229750" y="4831825"/>
              <a:ext cx="201275" cy="132600"/>
            </a:xfrm>
            <a:custGeom>
              <a:avLst/>
              <a:gdLst/>
              <a:ahLst/>
              <a:cxnLst/>
              <a:rect l="l" t="t" r="r" b="b"/>
              <a:pathLst>
                <a:path w="8051" h="5304" extrusionOk="0">
                  <a:moveTo>
                    <a:pt x="3287" y="4159"/>
                  </a:moveTo>
                  <a:cubicBezTo>
                    <a:pt x="3277" y="4172"/>
                    <a:pt x="3267" y="4185"/>
                    <a:pt x="3258" y="4197"/>
                  </a:cubicBezTo>
                  <a:cubicBezTo>
                    <a:pt x="3267" y="4184"/>
                    <a:pt x="3277" y="4172"/>
                    <a:pt x="3287" y="4159"/>
                  </a:cubicBezTo>
                  <a:close/>
                  <a:moveTo>
                    <a:pt x="3012" y="4504"/>
                  </a:moveTo>
                  <a:lnTo>
                    <a:pt x="3012" y="4504"/>
                  </a:lnTo>
                  <a:cubicBezTo>
                    <a:pt x="2990" y="4531"/>
                    <a:pt x="2969" y="4558"/>
                    <a:pt x="2948" y="4585"/>
                  </a:cubicBezTo>
                  <a:cubicBezTo>
                    <a:pt x="2973" y="4560"/>
                    <a:pt x="2993" y="4532"/>
                    <a:pt x="3012" y="4504"/>
                  </a:cubicBezTo>
                  <a:close/>
                  <a:moveTo>
                    <a:pt x="4067" y="0"/>
                  </a:moveTo>
                  <a:cubicBezTo>
                    <a:pt x="3595" y="0"/>
                    <a:pt x="3124" y="72"/>
                    <a:pt x="2699" y="242"/>
                  </a:cubicBezTo>
                  <a:cubicBezTo>
                    <a:pt x="2141" y="444"/>
                    <a:pt x="1769" y="661"/>
                    <a:pt x="1303" y="1033"/>
                  </a:cubicBezTo>
                  <a:cubicBezTo>
                    <a:pt x="993" y="1281"/>
                    <a:pt x="745" y="1592"/>
                    <a:pt x="513" y="1917"/>
                  </a:cubicBezTo>
                  <a:cubicBezTo>
                    <a:pt x="218" y="2336"/>
                    <a:pt x="1" y="2894"/>
                    <a:pt x="1" y="3422"/>
                  </a:cubicBezTo>
                  <a:cubicBezTo>
                    <a:pt x="1" y="3654"/>
                    <a:pt x="47" y="3902"/>
                    <a:pt x="78" y="4135"/>
                  </a:cubicBezTo>
                  <a:cubicBezTo>
                    <a:pt x="233" y="4818"/>
                    <a:pt x="869" y="5236"/>
                    <a:pt x="1536" y="5298"/>
                  </a:cubicBezTo>
                  <a:cubicBezTo>
                    <a:pt x="1575" y="5302"/>
                    <a:pt x="1614" y="5304"/>
                    <a:pt x="1652" y="5304"/>
                  </a:cubicBezTo>
                  <a:cubicBezTo>
                    <a:pt x="2245" y="5304"/>
                    <a:pt x="2691" y="4881"/>
                    <a:pt x="3048" y="4450"/>
                  </a:cubicBezTo>
                  <a:lnTo>
                    <a:pt x="3048" y="4450"/>
                  </a:lnTo>
                  <a:cubicBezTo>
                    <a:pt x="3036" y="4468"/>
                    <a:pt x="3024" y="4486"/>
                    <a:pt x="3012" y="4504"/>
                  </a:cubicBezTo>
                  <a:lnTo>
                    <a:pt x="3012" y="4504"/>
                  </a:lnTo>
                  <a:cubicBezTo>
                    <a:pt x="3111" y="4380"/>
                    <a:pt x="3213" y="4257"/>
                    <a:pt x="3309" y="4133"/>
                  </a:cubicBezTo>
                  <a:lnTo>
                    <a:pt x="3309" y="4133"/>
                  </a:lnTo>
                  <a:cubicBezTo>
                    <a:pt x="3394" y="4035"/>
                    <a:pt x="3494" y="3946"/>
                    <a:pt x="3583" y="3856"/>
                  </a:cubicBezTo>
                  <a:cubicBezTo>
                    <a:pt x="3661" y="3809"/>
                    <a:pt x="3739" y="3763"/>
                    <a:pt x="3816" y="3732"/>
                  </a:cubicBezTo>
                  <a:cubicBezTo>
                    <a:pt x="3878" y="3701"/>
                    <a:pt x="3940" y="3685"/>
                    <a:pt x="4002" y="3685"/>
                  </a:cubicBezTo>
                  <a:lnTo>
                    <a:pt x="4204" y="3685"/>
                  </a:lnTo>
                  <a:cubicBezTo>
                    <a:pt x="4281" y="3701"/>
                    <a:pt x="4359" y="3732"/>
                    <a:pt x="4421" y="3747"/>
                  </a:cubicBezTo>
                  <a:cubicBezTo>
                    <a:pt x="4498" y="3778"/>
                    <a:pt x="4561" y="3825"/>
                    <a:pt x="4638" y="3856"/>
                  </a:cubicBezTo>
                  <a:lnTo>
                    <a:pt x="4747" y="3980"/>
                  </a:lnTo>
                  <a:cubicBezTo>
                    <a:pt x="5082" y="4331"/>
                    <a:pt x="5570" y="4509"/>
                    <a:pt x="6057" y="4509"/>
                  </a:cubicBezTo>
                  <a:cubicBezTo>
                    <a:pt x="6539" y="4509"/>
                    <a:pt x="7021" y="4335"/>
                    <a:pt x="7352" y="3980"/>
                  </a:cubicBezTo>
                  <a:cubicBezTo>
                    <a:pt x="8035" y="3205"/>
                    <a:pt x="8050" y="2103"/>
                    <a:pt x="7352" y="1359"/>
                  </a:cubicBezTo>
                  <a:cubicBezTo>
                    <a:pt x="6794" y="785"/>
                    <a:pt x="6018" y="320"/>
                    <a:pt x="5212" y="134"/>
                  </a:cubicBezTo>
                  <a:cubicBezTo>
                    <a:pt x="4847" y="49"/>
                    <a:pt x="4457" y="0"/>
                    <a:pt x="4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9"/>
            <p:cNvSpPr/>
            <p:nvPr/>
          </p:nvSpPr>
          <p:spPr>
            <a:xfrm>
              <a:off x="2225100" y="4696975"/>
              <a:ext cx="301300" cy="174625"/>
            </a:xfrm>
            <a:custGeom>
              <a:avLst/>
              <a:gdLst/>
              <a:ahLst/>
              <a:cxnLst/>
              <a:rect l="l" t="t" r="r" b="b"/>
              <a:pathLst>
                <a:path w="12052" h="6985" extrusionOk="0">
                  <a:moveTo>
                    <a:pt x="6046" y="1"/>
                  </a:moveTo>
                  <a:cubicBezTo>
                    <a:pt x="5770" y="1"/>
                    <a:pt x="5496" y="19"/>
                    <a:pt x="5227" y="53"/>
                  </a:cubicBezTo>
                  <a:cubicBezTo>
                    <a:pt x="4669" y="99"/>
                    <a:pt x="4111" y="208"/>
                    <a:pt x="3568" y="363"/>
                  </a:cubicBezTo>
                  <a:cubicBezTo>
                    <a:pt x="3071" y="487"/>
                    <a:pt x="2560" y="673"/>
                    <a:pt x="2110" y="921"/>
                  </a:cubicBezTo>
                  <a:cubicBezTo>
                    <a:pt x="1583" y="1216"/>
                    <a:pt x="1117" y="1619"/>
                    <a:pt x="745" y="2085"/>
                  </a:cubicBezTo>
                  <a:cubicBezTo>
                    <a:pt x="187" y="2813"/>
                    <a:pt x="1" y="4287"/>
                    <a:pt x="1117" y="4628"/>
                  </a:cubicBezTo>
                  <a:cubicBezTo>
                    <a:pt x="1246" y="4663"/>
                    <a:pt x="1374" y="4679"/>
                    <a:pt x="1502" y="4679"/>
                  </a:cubicBezTo>
                  <a:cubicBezTo>
                    <a:pt x="1992" y="4679"/>
                    <a:pt x="2474" y="4453"/>
                    <a:pt x="2916" y="4256"/>
                  </a:cubicBezTo>
                  <a:cubicBezTo>
                    <a:pt x="3568" y="4008"/>
                    <a:pt x="4219" y="3791"/>
                    <a:pt x="4902" y="3666"/>
                  </a:cubicBezTo>
                  <a:cubicBezTo>
                    <a:pt x="5126" y="3651"/>
                    <a:pt x="5348" y="3643"/>
                    <a:pt x="5569" y="3643"/>
                  </a:cubicBezTo>
                  <a:cubicBezTo>
                    <a:pt x="5790" y="3643"/>
                    <a:pt x="6011" y="3651"/>
                    <a:pt x="6235" y="3666"/>
                  </a:cubicBezTo>
                  <a:cubicBezTo>
                    <a:pt x="6530" y="3729"/>
                    <a:pt x="6825" y="3806"/>
                    <a:pt x="7104" y="3899"/>
                  </a:cubicBezTo>
                  <a:cubicBezTo>
                    <a:pt x="7306" y="4008"/>
                    <a:pt x="7476" y="4101"/>
                    <a:pt x="7647" y="4209"/>
                  </a:cubicBezTo>
                  <a:cubicBezTo>
                    <a:pt x="7802" y="4349"/>
                    <a:pt x="7941" y="4489"/>
                    <a:pt x="8066" y="4628"/>
                  </a:cubicBezTo>
                  <a:cubicBezTo>
                    <a:pt x="8143" y="4752"/>
                    <a:pt x="8236" y="4892"/>
                    <a:pt x="8298" y="5031"/>
                  </a:cubicBezTo>
                  <a:cubicBezTo>
                    <a:pt x="8376" y="5217"/>
                    <a:pt x="8407" y="5435"/>
                    <a:pt x="8453" y="5652"/>
                  </a:cubicBezTo>
                  <a:cubicBezTo>
                    <a:pt x="8500" y="6070"/>
                    <a:pt x="8934" y="6536"/>
                    <a:pt x="9275" y="6737"/>
                  </a:cubicBezTo>
                  <a:cubicBezTo>
                    <a:pt x="9532" y="6892"/>
                    <a:pt x="9878" y="6984"/>
                    <a:pt x="10203" y="6984"/>
                  </a:cubicBezTo>
                  <a:cubicBezTo>
                    <a:pt x="10369" y="6984"/>
                    <a:pt x="10530" y="6960"/>
                    <a:pt x="10671" y="6908"/>
                  </a:cubicBezTo>
                  <a:cubicBezTo>
                    <a:pt x="11121" y="6768"/>
                    <a:pt x="11555" y="6505"/>
                    <a:pt x="11757" y="6070"/>
                  </a:cubicBezTo>
                  <a:cubicBezTo>
                    <a:pt x="11819" y="5946"/>
                    <a:pt x="11881" y="5791"/>
                    <a:pt x="11943" y="5652"/>
                  </a:cubicBezTo>
                  <a:cubicBezTo>
                    <a:pt x="12052" y="5326"/>
                    <a:pt x="12052" y="4985"/>
                    <a:pt x="11958" y="4675"/>
                  </a:cubicBezTo>
                  <a:cubicBezTo>
                    <a:pt x="11819" y="3698"/>
                    <a:pt x="11292" y="2813"/>
                    <a:pt x="10656" y="2069"/>
                  </a:cubicBezTo>
                  <a:cubicBezTo>
                    <a:pt x="10004" y="1294"/>
                    <a:pt x="9105" y="766"/>
                    <a:pt x="8174" y="394"/>
                  </a:cubicBezTo>
                  <a:cubicBezTo>
                    <a:pt x="7511" y="124"/>
                    <a:pt x="6774" y="1"/>
                    <a:pt x="6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9"/>
            <p:cNvSpPr/>
            <p:nvPr/>
          </p:nvSpPr>
          <p:spPr>
            <a:xfrm>
              <a:off x="2553900" y="4693450"/>
              <a:ext cx="197775" cy="198225"/>
            </a:xfrm>
            <a:custGeom>
              <a:avLst/>
              <a:gdLst/>
              <a:ahLst/>
              <a:cxnLst/>
              <a:rect l="l" t="t" r="r" b="b"/>
              <a:pathLst>
                <a:path w="7911" h="7929" extrusionOk="0">
                  <a:moveTo>
                    <a:pt x="5903" y="0"/>
                  </a:moveTo>
                  <a:cubicBezTo>
                    <a:pt x="5509" y="0"/>
                    <a:pt x="5107" y="72"/>
                    <a:pt x="4731" y="132"/>
                  </a:cubicBezTo>
                  <a:cubicBezTo>
                    <a:pt x="4405" y="194"/>
                    <a:pt x="4080" y="287"/>
                    <a:pt x="3770" y="395"/>
                  </a:cubicBezTo>
                  <a:cubicBezTo>
                    <a:pt x="2917" y="752"/>
                    <a:pt x="2094" y="1217"/>
                    <a:pt x="1505" y="1931"/>
                  </a:cubicBezTo>
                  <a:cubicBezTo>
                    <a:pt x="900" y="2644"/>
                    <a:pt x="435" y="3466"/>
                    <a:pt x="202" y="4381"/>
                  </a:cubicBezTo>
                  <a:cubicBezTo>
                    <a:pt x="125" y="4661"/>
                    <a:pt x="78" y="4971"/>
                    <a:pt x="47" y="5281"/>
                  </a:cubicBezTo>
                  <a:cubicBezTo>
                    <a:pt x="1" y="5591"/>
                    <a:pt x="63" y="5886"/>
                    <a:pt x="125" y="6180"/>
                  </a:cubicBezTo>
                  <a:cubicBezTo>
                    <a:pt x="140" y="6351"/>
                    <a:pt x="202" y="6491"/>
                    <a:pt x="280" y="6646"/>
                  </a:cubicBezTo>
                  <a:cubicBezTo>
                    <a:pt x="357" y="6816"/>
                    <a:pt x="388" y="6987"/>
                    <a:pt x="497" y="7142"/>
                  </a:cubicBezTo>
                  <a:cubicBezTo>
                    <a:pt x="699" y="7499"/>
                    <a:pt x="1009" y="7731"/>
                    <a:pt x="1381" y="7840"/>
                  </a:cubicBezTo>
                  <a:cubicBezTo>
                    <a:pt x="1545" y="7899"/>
                    <a:pt x="1718" y="7929"/>
                    <a:pt x="1890" y="7929"/>
                  </a:cubicBezTo>
                  <a:cubicBezTo>
                    <a:pt x="2303" y="7929"/>
                    <a:pt x="2706" y="7756"/>
                    <a:pt x="2948" y="7406"/>
                  </a:cubicBezTo>
                  <a:cubicBezTo>
                    <a:pt x="3475" y="6785"/>
                    <a:pt x="3521" y="5808"/>
                    <a:pt x="3770" y="5033"/>
                  </a:cubicBezTo>
                  <a:cubicBezTo>
                    <a:pt x="3847" y="4878"/>
                    <a:pt x="3940" y="4723"/>
                    <a:pt x="4033" y="4583"/>
                  </a:cubicBezTo>
                  <a:cubicBezTo>
                    <a:pt x="4188" y="4412"/>
                    <a:pt x="4343" y="4257"/>
                    <a:pt x="4530" y="4102"/>
                  </a:cubicBezTo>
                  <a:cubicBezTo>
                    <a:pt x="4685" y="4009"/>
                    <a:pt x="4855" y="3916"/>
                    <a:pt x="5010" y="3807"/>
                  </a:cubicBezTo>
                  <a:cubicBezTo>
                    <a:pt x="5196" y="3761"/>
                    <a:pt x="5398" y="3699"/>
                    <a:pt x="5584" y="3652"/>
                  </a:cubicBezTo>
                  <a:cubicBezTo>
                    <a:pt x="5925" y="3637"/>
                    <a:pt x="6236" y="3637"/>
                    <a:pt x="6561" y="3559"/>
                  </a:cubicBezTo>
                  <a:cubicBezTo>
                    <a:pt x="6949" y="3482"/>
                    <a:pt x="7275" y="3218"/>
                    <a:pt x="7507" y="2908"/>
                  </a:cubicBezTo>
                  <a:cubicBezTo>
                    <a:pt x="7740" y="2598"/>
                    <a:pt x="7911" y="2210"/>
                    <a:pt x="7895" y="1791"/>
                  </a:cubicBezTo>
                  <a:cubicBezTo>
                    <a:pt x="7864" y="1047"/>
                    <a:pt x="7352" y="349"/>
                    <a:pt x="6561" y="85"/>
                  </a:cubicBezTo>
                  <a:cubicBezTo>
                    <a:pt x="6348" y="23"/>
                    <a:pt x="6127" y="0"/>
                    <a:pt x="5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9"/>
            <p:cNvSpPr/>
            <p:nvPr/>
          </p:nvSpPr>
          <p:spPr>
            <a:xfrm>
              <a:off x="2208050" y="4580175"/>
              <a:ext cx="129900" cy="128575"/>
            </a:xfrm>
            <a:custGeom>
              <a:avLst/>
              <a:gdLst/>
              <a:ahLst/>
              <a:cxnLst/>
              <a:rect l="l" t="t" r="r" b="b"/>
              <a:pathLst>
                <a:path w="5196" h="5143" extrusionOk="0">
                  <a:moveTo>
                    <a:pt x="2954" y="1"/>
                  </a:moveTo>
                  <a:cubicBezTo>
                    <a:pt x="2901" y="1"/>
                    <a:pt x="2847" y="4"/>
                    <a:pt x="2792" y="10"/>
                  </a:cubicBezTo>
                  <a:cubicBezTo>
                    <a:pt x="2404" y="41"/>
                    <a:pt x="2001" y="103"/>
                    <a:pt x="1660" y="336"/>
                  </a:cubicBezTo>
                  <a:cubicBezTo>
                    <a:pt x="1567" y="413"/>
                    <a:pt x="1396" y="537"/>
                    <a:pt x="1272" y="646"/>
                  </a:cubicBezTo>
                  <a:cubicBezTo>
                    <a:pt x="1256" y="661"/>
                    <a:pt x="1241" y="661"/>
                    <a:pt x="1210" y="692"/>
                  </a:cubicBezTo>
                  <a:cubicBezTo>
                    <a:pt x="1024" y="801"/>
                    <a:pt x="853" y="940"/>
                    <a:pt x="667" y="1096"/>
                  </a:cubicBezTo>
                  <a:cubicBezTo>
                    <a:pt x="388" y="1344"/>
                    <a:pt x="202" y="1700"/>
                    <a:pt x="93" y="2042"/>
                  </a:cubicBezTo>
                  <a:cubicBezTo>
                    <a:pt x="16" y="2259"/>
                    <a:pt x="0" y="2507"/>
                    <a:pt x="0" y="2724"/>
                  </a:cubicBezTo>
                  <a:lnTo>
                    <a:pt x="0" y="2864"/>
                  </a:lnTo>
                  <a:cubicBezTo>
                    <a:pt x="16" y="3050"/>
                    <a:pt x="16" y="3267"/>
                    <a:pt x="93" y="3437"/>
                  </a:cubicBezTo>
                  <a:cubicBezTo>
                    <a:pt x="171" y="3655"/>
                    <a:pt x="248" y="3872"/>
                    <a:pt x="388" y="4058"/>
                  </a:cubicBezTo>
                  <a:cubicBezTo>
                    <a:pt x="621" y="4384"/>
                    <a:pt x="822" y="4647"/>
                    <a:pt x="1179" y="4833"/>
                  </a:cubicBezTo>
                  <a:cubicBezTo>
                    <a:pt x="1547" y="5042"/>
                    <a:pt x="1960" y="5143"/>
                    <a:pt x="2377" y="5143"/>
                  </a:cubicBezTo>
                  <a:cubicBezTo>
                    <a:pt x="2610" y="5143"/>
                    <a:pt x="2843" y="5112"/>
                    <a:pt x="3071" y="5050"/>
                  </a:cubicBezTo>
                  <a:cubicBezTo>
                    <a:pt x="4033" y="4771"/>
                    <a:pt x="4839" y="4027"/>
                    <a:pt x="5087" y="3065"/>
                  </a:cubicBezTo>
                  <a:cubicBezTo>
                    <a:pt x="5149" y="2833"/>
                    <a:pt x="5196" y="2600"/>
                    <a:pt x="5196" y="2367"/>
                  </a:cubicBezTo>
                  <a:cubicBezTo>
                    <a:pt x="5149" y="1902"/>
                    <a:pt x="5072" y="1654"/>
                    <a:pt x="4886" y="1251"/>
                  </a:cubicBezTo>
                  <a:cubicBezTo>
                    <a:pt x="4793" y="1049"/>
                    <a:pt x="4638" y="863"/>
                    <a:pt x="4482" y="708"/>
                  </a:cubicBezTo>
                  <a:cubicBezTo>
                    <a:pt x="4327" y="537"/>
                    <a:pt x="4126" y="382"/>
                    <a:pt x="3909" y="274"/>
                  </a:cubicBezTo>
                  <a:cubicBezTo>
                    <a:pt x="3599" y="125"/>
                    <a:pt x="3301" y="1"/>
                    <a:pt x="2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9"/>
            <p:cNvSpPr/>
            <p:nvPr/>
          </p:nvSpPr>
          <p:spPr>
            <a:xfrm>
              <a:off x="2234025" y="4455450"/>
              <a:ext cx="221025" cy="219675"/>
            </a:xfrm>
            <a:custGeom>
              <a:avLst/>
              <a:gdLst/>
              <a:ahLst/>
              <a:cxnLst/>
              <a:rect l="l" t="t" r="r" b="b"/>
              <a:pathLst>
                <a:path w="8841" h="8787" extrusionOk="0">
                  <a:moveTo>
                    <a:pt x="3445" y="1"/>
                  </a:moveTo>
                  <a:cubicBezTo>
                    <a:pt x="3288" y="1"/>
                    <a:pt x="3133" y="13"/>
                    <a:pt x="2978" y="36"/>
                  </a:cubicBezTo>
                  <a:cubicBezTo>
                    <a:pt x="2358" y="113"/>
                    <a:pt x="1737" y="253"/>
                    <a:pt x="1210" y="641"/>
                  </a:cubicBezTo>
                  <a:cubicBezTo>
                    <a:pt x="884" y="889"/>
                    <a:pt x="543" y="1121"/>
                    <a:pt x="357" y="1509"/>
                  </a:cubicBezTo>
                  <a:cubicBezTo>
                    <a:pt x="186" y="1850"/>
                    <a:pt x="78" y="2145"/>
                    <a:pt x="47" y="2533"/>
                  </a:cubicBezTo>
                  <a:cubicBezTo>
                    <a:pt x="0" y="2828"/>
                    <a:pt x="202" y="3246"/>
                    <a:pt x="435" y="3448"/>
                  </a:cubicBezTo>
                  <a:cubicBezTo>
                    <a:pt x="683" y="3681"/>
                    <a:pt x="993" y="3820"/>
                    <a:pt x="1350" y="3836"/>
                  </a:cubicBezTo>
                  <a:cubicBezTo>
                    <a:pt x="1784" y="3836"/>
                    <a:pt x="2234" y="3712"/>
                    <a:pt x="2683" y="3665"/>
                  </a:cubicBezTo>
                  <a:lnTo>
                    <a:pt x="2683" y="3665"/>
                  </a:lnTo>
                  <a:lnTo>
                    <a:pt x="2358" y="3698"/>
                  </a:lnTo>
                  <a:lnTo>
                    <a:pt x="2358" y="3698"/>
                  </a:lnTo>
                  <a:cubicBezTo>
                    <a:pt x="2509" y="3680"/>
                    <a:pt x="2670" y="3654"/>
                    <a:pt x="2823" y="3618"/>
                  </a:cubicBezTo>
                  <a:cubicBezTo>
                    <a:pt x="2994" y="3608"/>
                    <a:pt x="3173" y="3590"/>
                    <a:pt x="3359" y="3590"/>
                  </a:cubicBezTo>
                  <a:cubicBezTo>
                    <a:pt x="3442" y="3590"/>
                    <a:pt x="3527" y="3593"/>
                    <a:pt x="3614" y="3603"/>
                  </a:cubicBezTo>
                  <a:cubicBezTo>
                    <a:pt x="3769" y="3634"/>
                    <a:pt x="3909" y="3681"/>
                    <a:pt x="4033" y="3712"/>
                  </a:cubicBezTo>
                  <a:cubicBezTo>
                    <a:pt x="4157" y="3774"/>
                    <a:pt x="4250" y="3836"/>
                    <a:pt x="4374" y="3913"/>
                  </a:cubicBezTo>
                  <a:lnTo>
                    <a:pt x="4653" y="4208"/>
                  </a:lnTo>
                  <a:cubicBezTo>
                    <a:pt x="4777" y="4347"/>
                    <a:pt x="4870" y="4534"/>
                    <a:pt x="4948" y="4704"/>
                  </a:cubicBezTo>
                  <a:cubicBezTo>
                    <a:pt x="5025" y="4937"/>
                    <a:pt x="5087" y="5169"/>
                    <a:pt x="5149" y="5402"/>
                  </a:cubicBezTo>
                  <a:cubicBezTo>
                    <a:pt x="5165" y="5681"/>
                    <a:pt x="5165" y="5945"/>
                    <a:pt x="5149" y="6193"/>
                  </a:cubicBezTo>
                  <a:cubicBezTo>
                    <a:pt x="5118" y="6317"/>
                    <a:pt x="5103" y="6410"/>
                    <a:pt x="5056" y="6503"/>
                  </a:cubicBezTo>
                  <a:cubicBezTo>
                    <a:pt x="4948" y="6969"/>
                    <a:pt x="5010" y="7496"/>
                    <a:pt x="5243" y="7899"/>
                  </a:cubicBezTo>
                  <a:cubicBezTo>
                    <a:pt x="5444" y="8287"/>
                    <a:pt x="5894" y="8644"/>
                    <a:pt x="6328" y="8737"/>
                  </a:cubicBezTo>
                  <a:cubicBezTo>
                    <a:pt x="6473" y="8770"/>
                    <a:pt x="6620" y="8786"/>
                    <a:pt x="6765" y="8786"/>
                  </a:cubicBezTo>
                  <a:cubicBezTo>
                    <a:pt x="7570" y="8786"/>
                    <a:pt x="8341" y="8292"/>
                    <a:pt x="8577" y="7465"/>
                  </a:cubicBezTo>
                  <a:cubicBezTo>
                    <a:pt x="8841" y="6534"/>
                    <a:pt x="8841" y="5573"/>
                    <a:pt x="8686" y="4596"/>
                  </a:cubicBezTo>
                  <a:cubicBezTo>
                    <a:pt x="8639" y="4239"/>
                    <a:pt x="8531" y="3898"/>
                    <a:pt x="8422" y="3556"/>
                  </a:cubicBezTo>
                  <a:cubicBezTo>
                    <a:pt x="8251" y="3122"/>
                    <a:pt x="8050" y="2672"/>
                    <a:pt x="7755" y="2285"/>
                  </a:cubicBezTo>
                  <a:cubicBezTo>
                    <a:pt x="7476" y="1897"/>
                    <a:pt x="7181" y="1525"/>
                    <a:pt x="6809" y="1230"/>
                  </a:cubicBezTo>
                  <a:cubicBezTo>
                    <a:pt x="6313" y="842"/>
                    <a:pt x="5863" y="594"/>
                    <a:pt x="5274" y="346"/>
                  </a:cubicBezTo>
                  <a:cubicBezTo>
                    <a:pt x="4839" y="175"/>
                    <a:pt x="4390" y="98"/>
                    <a:pt x="3924" y="36"/>
                  </a:cubicBezTo>
                  <a:cubicBezTo>
                    <a:pt x="3761" y="13"/>
                    <a:pt x="3602" y="1"/>
                    <a:pt x="3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9"/>
            <p:cNvSpPr/>
            <p:nvPr/>
          </p:nvSpPr>
          <p:spPr>
            <a:xfrm>
              <a:off x="2464725" y="4490000"/>
              <a:ext cx="280750" cy="239375"/>
            </a:xfrm>
            <a:custGeom>
              <a:avLst/>
              <a:gdLst/>
              <a:ahLst/>
              <a:cxnLst/>
              <a:rect l="l" t="t" r="r" b="b"/>
              <a:pathLst>
                <a:path w="11230" h="9575" extrusionOk="0">
                  <a:moveTo>
                    <a:pt x="6042" y="0"/>
                  </a:moveTo>
                  <a:cubicBezTo>
                    <a:pt x="5388" y="0"/>
                    <a:pt x="4752" y="145"/>
                    <a:pt x="4157" y="453"/>
                  </a:cubicBezTo>
                  <a:cubicBezTo>
                    <a:pt x="3258" y="903"/>
                    <a:pt x="2544" y="1833"/>
                    <a:pt x="2389" y="2826"/>
                  </a:cubicBezTo>
                  <a:cubicBezTo>
                    <a:pt x="2265" y="3539"/>
                    <a:pt x="2311" y="4191"/>
                    <a:pt x="2467" y="4889"/>
                  </a:cubicBezTo>
                  <a:cubicBezTo>
                    <a:pt x="2544" y="5261"/>
                    <a:pt x="2637" y="5618"/>
                    <a:pt x="2715" y="5974"/>
                  </a:cubicBezTo>
                  <a:lnTo>
                    <a:pt x="2715" y="6021"/>
                  </a:lnTo>
                  <a:cubicBezTo>
                    <a:pt x="2529" y="5943"/>
                    <a:pt x="2343" y="5850"/>
                    <a:pt x="2156" y="5773"/>
                  </a:cubicBezTo>
                  <a:lnTo>
                    <a:pt x="2156" y="5773"/>
                  </a:lnTo>
                  <a:lnTo>
                    <a:pt x="2529" y="5928"/>
                  </a:lnTo>
                  <a:cubicBezTo>
                    <a:pt x="2342" y="5850"/>
                    <a:pt x="2172" y="5773"/>
                    <a:pt x="2017" y="5695"/>
                  </a:cubicBezTo>
                  <a:cubicBezTo>
                    <a:pt x="1769" y="5571"/>
                    <a:pt x="1567" y="5494"/>
                    <a:pt x="1288" y="5478"/>
                  </a:cubicBezTo>
                  <a:cubicBezTo>
                    <a:pt x="1226" y="5478"/>
                    <a:pt x="1148" y="5462"/>
                    <a:pt x="1086" y="5462"/>
                  </a:cubicBezTo>
                  <a:cubicBezTo>
                    <a:pt x="1056" y="5459"/>
                    <a:pt x="1026" y="5458"/>
                    <a:pt x="997" y="5458"/>
                  </a:cubicBezTo>
                  <a:cubicBezTo>
                    <a:pt x="443" y="5458"/>
                    <a:pt x="91" y="6001"/>
                    <a:pt x="47" y="6502"/>
                  </a:cubicBezTo>
                  <a:cubicBezTo>
                    <a:pt x="0" y="7044"/>
                    <a:pt x="202" y="7556"/>
                    <a:pt x="466" y="8022"/>
                  </a:cubicBezTo>
                  <a:cubicBezTo>
                    <a:pt x="745" y="8502"/>
                    <a:pt x="1210" y="8921"/>
                    <a:pt x="1691" y="9200"/>
                  </a:cubicBezTo>
                  <a:cubicBezTo>
                    <a:pt x="2145" y="9452"/>
                    <a:pt x="2658" y="9575"/>
                    <a:pt x="3169" y="9575"/>
                  </a:cubicBezTo>
                  <a:cubicBezTo>
                    <a:pt x="3949" y="9575"/>
                    <a:pt x="4727" y="9288"/>
                    <a:pt x="5289" y="8735"/>
                  </a:cubicBezTo>
                  <a:cubicBezTo>
                    <a:pt x="5987" y="8053"/>
                    <a:pt x="6282" y="7044"/>
                    <a:pt x="6282" y="6098"/>
                  </a:cubicBezTo>
                  <a:cubicBezTo>
                    <a:pt x="6282" y="5338"/>
                    <a:pt x="6034" y="4625"/>
                    <a:pt x="5894" y="3865"/>
                  </a:cubicBezTo>
                  <a:lnTo>
                    <a:pt x="5894" y="3632"/>
                  </a:lnTo>
                  <a:cubicBezTo>
                    <a:pt x="5910" y="3632"/>
                    <a:pt x="5941" y="3632"/>
                    <a:pt x="5956" y="3617"/>
                  </a:cubicBezTo>
                  <a:lnTo>
                    <a:pt x="6127" y="3617"/>
                  </a:lnTo>
                  <a:cubicBezTo>
                    <a:pt x="6204" y="3632"/>
                    <a:pt x="6266" y="3648"/>
                    <a:pt x="6344" y="3679"/>
                  </a:cubicBezTo>
                  <a:cubicBezTo>
                    <a:pt x="6421" y="3710"/>
                    <a:pt x="6499" y="3772"/>
                    <a:pt x="6577" y="3803"/>
                  </a:cubicBezTo>
                  <a:cubicBezTo>
                    <a:pt x="6732" y="3943"/>
                    <a:pt x="6871" y="4082"/>
                    <a:pt x="6980" y="4222"/>
                  </a:cubicBezTo>
                  <a:cubicBezTo>
                    <a:pt x="7259" y="4609"/>
                    <a:pt x="7461" y="5028"/>
                    <a:pt x="7724" y="5416"/>
                  </a:cubicBezTo>
                  <a:cubicBezTo>
                    <a:pt x="7972" y="5788"/>
                    <a:pt x="8345" y="6160"/>
                    <a:pt x="8810" y="6253"/>
                  </a:cubicBezTo>
                  <a:cubicBezTo>
                    <a:pt x="8969" y="6290"/>
                    <a:pt x="9126" y="6310"/>
                    <a:pt x="9282" y="6310"/>
                  </a:cubicBezTo>
                  <a:cubicBezTo>
                    <a:pt x="9520" y="6310"/>
                    <a:pt x="9754" y="6264"/>
                    <a:pt x="9989" y="6160"/>
                  </a:cubicBezTo>
                  <a:cubicBezTo>
                    <a:pt x="10345" y="6005"/>
                    <a:pt x="10687" y="5742"/>
                    <a:pt x="10857" y="5416"/>
                  </a:cubicBezTo>
                  <a:cubicBezTo>
                    <a:pt x="11074" y="5013"/>
                    <a:pt x="11229" y="4454"/>
                    <a:pt x="11059" y="4005"/>
                  </a:cubicBezTo>
                  <a:cubicBezTo>
                    <a:pt x="10687" y="3090"/>
                    <a:pt x="10128" y="2236"/>
                    <a:pt x="9446" y="1523"/>
                  </a:cubicBezTo>
                  <a:cubicBezTo>
                    <a:pt x="8825" y="856"/>
                    <a:pt x="7972" y="282"/>
                    <a:pt x="7057" y="112"/>
                  </a:cubicBezTo>
                  <a:cubicBezTo>
                    <a:pt x="6716" y="38"/>
                    <a:pt x="6377" y="0"/>
                    <a:pt x="6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9"/>
            <p:cNvSpPr/>
            <p:nvPr/>
          </p:nvSpPr>
          <p:spPr>
            <a:xfrm>
              <a:off x="2439525" y="4340875"/>
              <a:ext cx="391550" cy="188700"/>
            </a:xfrm>
            <a:custGeom>
              <a:avLst/>
              <a:gdLst/>
              <a:ahLst/>
              <a:cxnLst/>
              <a:rect l="l" t="t" r="r" b="b"/>
              <a:pathLst>
                <a:path w="15662" h="7548" extrusionOk="0">
                  <a:moveTo>
                    <a:pt x="3141" y="5344"/>
                  </a:moveTo>
                  <a:lnTo>
                    <a:pt x="3025" y="5487"/>
                  </a:lnTo>
                  <a:cubicBezTo>
                    <a:pt x="3063" y="5439"/>
                    <a:pt x="3101" y="5391"/>
                    <a:pt x="3141" y="5344"/>
                  </a:cubicBezTo>
                  <a:close/>
                  <a:moveTo>
                    <a:pt x="6811" y="0"/>
                  </a:moveTo>
                  <a:cubicBezTo>
                    <a:pt x="6644" y="0"/>
                    <a:pt x="6478" y="4"/>
                    <a:pt x="6313" y="12"/>
                  </a:cubicBezTo>
                  <a:cubicBezTo>
                    <a:pt x="4700" y="137"/>
                    <a:pt x="3102" y="602"/>
                    <a:pt x="1846" y="1641"/>
                  </a:cubicBezTo>
                  <a:cubicBezTo>
                    <a:pt x="1613" y="1843"/>
                    <a:pt x="1396" y="2060"/>
                    <a:pt x="1210" y="2308"/>
                  </a:cubicBezTo>
                  <a:cubicBezTo>
                    <a:pt x="838" y="2773"/>
                    <a:pt x="605" y="3176"/>
                    <a:pt x="388" y="3719"/>
                  </a:cubicBezTo>
                  <a:cubicBezTo>
                    <a:pt x="47" y="4572"/>
                    <a:pt x="0" y="5720"/>
                    <a:pt x="698" y="6402"/>
                  </a:cubicBezTo>
                  <a:cubicBezTo>
                    <a:pt x="911" y="6597"/>
                    <a:pt x="1168" y="6697"/>
                    <a:pt x="1433" y="6697"/>
                  </a:cubicBezTo>
                  <a:cubicBezTo>
                    <a:pt x="1612" y="6697"/>
                    <a:pt x="1795" y="6651"/>
                    <a:pt x="1970" y="6557"/>
                  </a:cubicBezTo>
                  <a:cubicBezTo>
                    <a:pt x="2094" y="6480"/>
                    <a:pt x="2218" y="6402"/>
                    <a:pt x="2327" y="6294"/>
                  </a:cubicBezTo>
                  <a:cubicBezTo>
                    <a:pt x="2528" y="6170"/>
                    <a:pt x="2637" y="5968"/>
                    <a:pt x="2777" y="5798"/>
                  </a:cubicBezTo>
                  <a:cubicBezTo>
                    <a:pt x="2906" y="5633"/>
                    <a:pt x="3027" y="5486"/>
                    <a:pt x="3159" y="5323"/>
                  </a:cubicBezTo>
                  <a:lnTo>
                    <a:pt x="3159" y="5323"/>
                  </a:lnTo>
                  <a:cubicBezTo>
                    <a:pt x="3406" y="5030"/>
                    <a:pt x="3685" y="4759"/>
                    <a:pt x="3986" y="4510"/>
                  </a:cubicBezTo>
                  <a:cubicBezTo>
                    <a:pt x="4250" y="4324"/>
                    <a:pt x="4545" y="4153"/>
                    <a:pt x="4824" y="4014"/>
                  </a:cubicBezTo>
                  <a:cubicBezTo>
                    <a:pt x="5196" y="3874"/>
                    <a:pt x="5568" y="3781"/>
                    <a:pt x="5956" y="3719"/>
                  </a:cubicBezTo>
                  <a:cubicBezTo>
                    <a:pt x="6227" y="3688"/>
                    <a:pt x="6499" y="3673"/>
                    <a:pt x="6772" y="3673"/>
                  </a:cubicBezTo>
                  <a:cubicBezTo>
                    <a:pt x="7046" y="3673"/>
                    <a:pt x="7321" y="3688"/>
                    <a:pt x="7600" y="3719"/>
                  </a:cubicBezTo>
                  <a:cubicBezTo>
                    <a:pt x="8205" y="3812"/>
                    <a:pt x="8763" y="3967"/>
                    <a:pt x="9322" y="4185"/>
                  </a:cubicBezTo>
                  <a:cubicBezTo>
                    <a:pt x="9787" y="4402"/>
                    <a:pt x="10237" y="4650"/>
                    <a:pt x="10640" y="4960"/>
                  </a:cubicBezTo>
                  <a:cubicBezTo>
                    <a:pt x="10997" y="5255"/>
                    <a:pt x="11307" y="5565"/>
                    <a:pt x="11602" y="5906"/>
                  </a:cubicBezTo>
                  <a:lnTo>
                    <a:pt x="11834" y="6263"/>
                  </a:lnTo>
                  <a:lnTo>
                    <a:pt x="11881" y="6433"/>
                  </a:lnTo>
                  <a:cubicBezTo>
                    <a:pt x="12098" y="6961"/>
                    <a:pt x="12486" y="7271"/>
                    <a:pt x="13028" y="7457"/>
                  </a:cubicBezTo>
                  <a:cubicBezTo>
                    <a:pt x="13205" y="7519"/>
                    <a:pt x="13381" y="7548"/>
                    <a:pt x="13552" y="7548"/>
                  </a:cubicBezTo>
                  <a:cubicBezTo>
                    <a:pt x="14706" y="7548"/>
                    <a:pt x="15661" y="6249"/>
                    <a:pt x="15324" y="5115"/>
                  </a:cubicBezTo>
                  <a:cubicBezTo>
                    <a:pt x="15200" y="4727"/>
                    <a:pt x="14998" y="4386"/>
                    <a:pt x="14766" y="4060"/>
                  </a:cubicBezTo>
                  <a:cubicBezTo>
                    <a:pt x="14393" y="3518"/>
                    <a:pt x="13959" y="3006"/>
                    <a:pt x="13478" y="2556"/>
                  </a:cubicBezTo>
                  <a:cubicBezTo>
                    <a:pt x="12470" y="1641"/>
                    <a:pt x="11291" y="974"/>
                    <a:pt x="10004" y="524"/>
                  </a:cubicBezTo>
                  <a:cubicBezTo>
                    <a:pt x="8996" y="175"/>
                    <a:pt x="7895" y="0"/>
                    <a:pt x="6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9"/>
            <p:cNvSpPr/>
            <p:nvPr/>
          </p:nvSpPr>
          <p:spPr>
            <a:xfrm>
              <a:off x="2206100" y="4058375"/>
              <a:ext cx="321475" cy="347675"/>
            </a:xfrm>
            <a:custGeom>
              <a:avLst/>
              <a:gdLst/>
              <a:ahLst/>
              <a:cxnLst/>
              <a:rect l="l" t="t" r="r" b="b"/>
              <a:pathLst>
                <a:path w="12859" h="13907" extrusionOk="0">
                  <a:moveTo>
                    <a:pt x="2077" y="1"/>
                  </a:moveTo>
                  <a:cubicBezTo>
                    <a:pt x="1869" y="1"/>
                    <a:pt x="1658" y="55"/>
                    <a:pt x="1459" y="177"/>
                  </a:cubicBezTo>
                  <a:cubicBezTo>
                    <a:pt x="1178" y="339"/>
                    <a:pt x="982" y="599"/>
                    <a:pt x="804" y="851"/>
                  </a:cubicBezTo>
                  <a:lnTo>
                    <a:pt x="804" y="851"/>
                  </a:lnTo>
                  <a:cubicBezTo>
                    <a:pt x="806" y="844"/>
                    <a:pt x="807" y="837"/>
                    <a:pt x="807" y="828"/>
                  </a:cubicBezTo>
                  <a:lnTo>
                    <a:pt x="807" y="828"/>
                  </a:lnTo>
                  <a:cubicBezTo>
                    <a:pt x="714" y="968"/>
                    <a:pt x="636" y="1107"/>
                    <a:pt x="559" y="1324"/>
                  </a:cubicBezTo>
                  <a:cubicBezTo>
                    <a:pt x="543" y="1402"/>
                    <a:pt x="497" y="1479"/>
                    <a:pt x="481" y="1557"/>
                  </a:cubicBezTo>
                  <a:cubicBezTo>
                    <a:pt x="419" y="1712"/>
                    <a:pt x="373" y="1867"/>
                    <a:pt x="326" y="2022"/>
                  </a:cubicBezTo>
                  <a:cubicBezTo>
                    <a:pt x="218" y="2348"/>
                    <a:pt x="171" y="2689"/>
                    <a:pt x="109" y="3046"/>
                  </a:cubicBezTo>
                  <a:cubicBezTo>
                    <a:pt x="1" y="3837"/>
                    <a:pt x="1" y="4628"/>
                    <a:pt x="63" y="5434"/>
                  </a:cubicBezTo>
                  <a:cubicBezTo>
                    <a:pt x="171" y="6908"/>
                    <a:pt x="466" y="8381"/>
                    <a:pt x="1009" y="9746"/>
                  </a:cubicBezTo>
                  <a:cubicBezTo>
                    <a:pt x="1552" y="11142"/>
                    <a:pt x="2265" y="12693"/>
                    <a:pt x="3676" y="13437"/>
                  </a:cubicBezTo>
                  <a:cubicBezTo>
                    <a:pt x="4301" y="13755"/>
                    <a:pt x="4954" y="13906"/>
                    <a:pt x="5627" y="13906"/>
                  </a:cubicBezTo>
                  <a:cubicBezTo>
                    <a:pt x="5940" y="13906"/>
                    <a:pt x="6257" y="13873"/>
                    <a:pt x="6577" y="13809"/>
                  </a:cubicBezTo>
                  <a:cubicBezTo>
                    <a:pt x="7321" y="13654"/>
                    <a:pt x="8050" y="13267"/>
                    <a:pt x="8670" y="12801"/>
                  </a:cubicBezTo>
                  <a:cubicBezTo>
                    <a:pt x="10020" y="11793"/>
                    <a:pt x="11199" y="10583"/>
                    <a:pt x="12284" y="9312"/>
                  </a:cubicBezTo>
                  <a:cubicBezTo>
                    <a:pt x="12625" y="8939"/>
                    <a:pt x="12827" y="8505"/>
                    <a:pt x="12827" y="8009"/>
                  </a:cubicBezTo>
                  <a:cubicBezTo>
                    <a:pt x="12858" y="7544"/>
                    <a:pt x="12641" y="7001"/>
                    <a:pt x="12315" y="6691"/>
                  </a:cubicBezTo>
                  <a:cubicBezTo>
                    <a:pt x="11970" y="6375"/>
                    <a:pt x="11522" y="6147"/>
                    <a:pt x="11058" y="6147"/>
                  </a:cubicBezTo>
                  <a:cubicBezTo>
                    <a:pt x="11043" y="6147"/>
                    <a:pt x="11028" y="6147"/>
                    <a:pt x="11012" y="6148"/>
                  </a:cubicBezTo>
                  <a:cubicBezTo>
                    <a:pt x="10547" y="6163"/>
                    <a:pt x="10020" y="6318"/>
                    <a:pt x="9710" y="6691"/>
                  </a:cubicBezTo>
                  <a:cubicBezTo>
                    <a:pt x="8826" y="7730"/>
                    <a:pt x="7848" y="8769"/>
                    <a:pt x="6763" y="9637"/>
                  </a:cubicBezTo>
                  <a:cubicBezTo>
                    <a:pt x="6515" y="9824"/>
                    <a:pt x="6235" y="9979"/>
                    <a:pt x="5956" y="10134"/>
                  </a:cubicBezTo>
                  <a:cubicBezTo>
                    <a:pt x="5848" y="10180"/>
                    <a:pt x="5755" y="10196"/>
                    <a:pt x="5662" y="10211"/>
                  </a:cubicBezTo>
                  <a:lnTo>
                    <a:pt x="5538" y="10211"/>
                  </a:lnTo>
                  <a:cubicBezTo>
                    <a:pt x="5522" y="10211"/>
                    <a:pt x="5507" y="10196"/>
                    <a:pt x="5491" y="10196"/>
                  </a:cubicBezTo>
                  <a:cubicBezTo>
                    <a:pt x="5444" y="10180"/>
                    <a:pt x="5429" y="10165"/>
                    <a:pt x="5382" y="10134"/>
                  </a:cubicBezTo>
                  <a:cubicBezTo>
                    <a:pt x="5305" y="10087"/>
                    <a:pt x="5258" y="10010"/>
                    <a:pt x="5196" y="9948"/>
                  </a:cubicBezTo>
                  <a:cubicBezTo>
                    <a:pt x="4964" y="9622"/>
                    <a:pt x="4762" y="9250"/>
                    <a:pt x="4607" y="8877"/>
                  </a:cubicBezTo>
                  <a:cubicBezTo>
                    <a:pt x="4204" y="7854"/>
                    <a:pt x="3909" y="6784"/>
                    <a:pt x="3738" y="5698"/>
                  </a:cubicBezTo>
                  <a:cubicBezTo>
                    <a:pt x="3661" y="4969"/>
                    <a:pt x="3661" y="4240"/>
                    <a:pt x="3630" y="3511"/>
                  </a:cubicBezTo>
                  <a:cubicBezTo>
                    <a:pt x="3599" y="3123"/>
                    <a:pt x="3599" y="2751"/>
                    <a:pt x="3583" y="2363"/>
                  </a:cubicBezTo>
                  <a:cubicBezTo>
                    <a:pt x="3552" y="1805"/>
                    <a:pt x="3599" y="1138"/>
                    <a:pt x="3258" y="657"/>
                  </a:cubicBezTo>
                  <a:cubicBezTo>
                    <a:pt x="2981" y="263"/>
                    <a:pt x="2535" y="1"/>
                    <a:pt x="2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9"/>
            <p:cNvSpPr/>
            <p:nvPr/>
          </p:nvSpPr>
          <p:spPr>
            <a:xfrm>
              <a:off x="2308850" y="4079775"/>
              <a:ext cx="111300" cy="180400"/>
            </a:xfrm>
            <a:custGeom>
              <a:avLst/>
              <a:gdLst/>
              <a:ahLst/>
              <a:cxnLst/>
              <a:rect l="l" t="t" r="r" b="b"/>
              <a:pathLst>
                <a:path w="4452" h="7216" extrusionOk="0">
                  <a:moveTo>
                    <a:pt x="2293" y="0"/>
                  </a:moveTo>
                  <a:cubicBezTo>
                    <a:pt x="1750" y="0"/>
                    <a:pt x="1208" y="214"/>
                    <a:pt x="807" y="639"/>
                  </a:cubicBezTo>
                  <a:cubicBezTo>
                    <a:pt x="419" y="1027"/>
                    <a:pt x="218" y="1523"/>
                    <a:pt x="140" y="2066"/>
                  </a:cubicBezTo>
                  <a:cubicBezTo>
                    <a:pt x="78" y="2531"/>
                    <a:pt x="1" y="2996"/>
                    <a:pt x="16" y="3462"/>
                  </a:cubicBezTo>
                  <a:cubicBezTo>
                    <a:pt x="16" y="3973"/>
                    <a:pt x="78" y="4454"/>
                    <a:pt x="156" y="4935"/>
                  </a:cubicBezTo>
                  <a:cubicBezTo>
                    <a:pt x="249" y="5555"/>
                    <a:pt x="404" y="6222"/>
                    <a:pt x="869" y="6688"/>
                  </a:cubicBezTo>
                  <a:cubicBezTo>
                    <a:pt x="1220" y="7026"/>
                    <a:pt x="1684" y="7215"/>
                    <a:pt x="2157" y="7215"/>
                  </a:cubicBezTo>
                  <a:cubicBezTo>
                    <a:pt x="2312" y="7215"/>
                    <a:pt x="2468" y="7195"/>
                    <a:pt x="2622" y="7153"/>
                  </a:cubicBezTo>
                  <a:cubicBezTo>
                    <a:pt x="3196" y="6998"/>
                    <a:pt x="3738" y="6486"/>
                    <a:pt x="3878" y="5897"/>
                  </a:cubicBezTo>
                  <a:cubicBezTo>
                    <a:pt x="3909" y="5757"/>
                    <a:pt x="3909" y="5602"/>
                    <a:pt x="3940" y="5462"/>
                  </a:cubicBezTo>
                  <a:lnTo>
                    <a:pt x="4049" y="5168"/>
                  </a:lnTo>
                  <a:cubicBezTo>
                    <a:pt x="4111" y="5013"/>
                    <a:pt x="4188" y="4857"/>
                    <a:pt x="4204" y="4687"/>
                  </a:cubicBezTo>
                  <a:cubicBezTo>
                    <a:pt x="4359" y="3958"/>
                    <a:pt x="4452" y="3182"/>
                    <a:pt x="4405" y="2407"/>
                  </a:cubicBezTo>
                  <a:cubicBezTo>
                    <a:pt x="4359" y="1709"/>
                    <a:pt x="4219" y="1042"/>
                    <a:pt x="3707" y="561"/>
                  </a:cubicBezTo>
                  <a:cubicBezTo>
                    <a:pt x="3310" y="187"/>
                    <a:pt x="2801" y="0"/>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9"/>
            <p:cNvSpPr/>
            <p:nvPr/>
          </p:nvSpPr>
          <p:spPr>
            <a:xfrm>
              <a:off x="2437575" y="4090975"/>
              <a:ext cx="210975" cy="239000"/>
            </a:xfrm>
            <a:custGeom>
              <a:avLst/>
              <a:gdLst/>
              <a:ahLst/>
              <a:cxnLst/>
              <a:rect l="l" t="t" r="r" b="b"/>
              <a:pathLst>
                <a:path w="8439" h="9560" extrusionOk="0">
                  <a:moveTo>
                    <a:pt x="3040" y="1"/>
                  </a:moveTo>
                  <a:cubicBezTo>
                    <a:pt x="1963" y="1"/>
                    <a:pt x="781" y="475"/>
                    <a:pt x="296" y="1447"/>
                  </a:cubicBezTo>
                  <a:lnTo>
                    <a:pt x="358" y="1339"/>
                  </a:lnTo>
                  <a:lnTo>
                    <a:pt x="358" y="1339"/>
                  </a:lnTo>
                  <a:cubicBezTo>
                    <a:pt x="280" y="1494"/>
                    <a:pt x="187" y="1664"/>
                    <a:pt x="140" y="1850"/>
                  </a:cubicBezTo>
                  <a:cubicBezTo>
                    <a:pt x="1" y="2579"/>
                    <a:pt x="342" y="3246"/>
                    <a:pt x="1071" y="3479"/>
                  </a:cubicBezTo>
                  <a:cubicBezTo>
                    <a:pt x="1258" y="3545"/>
                    <a:pt x="1446" y="3570"/>
                    <a:pt x="1637" y="3570"/>
                  </a:cubicBezTo>
                  <a:cubicBezTo>
                    <a:pt x="1762" y="3570"/>
                    <a:pt x="1888" y="3559"/>
                    <a:pt x="2017" y="3541"/>
                  </a:cubicBezTo>
                  <a:lnTo>
                    <a:pt x="2017" y="3541"/>
                  </a:lnTo>
                  <a:cubicBezTo>
                    <a:pt x="1924" y="3556"/>
                    <a:pt x="1846" y="3556"/>
                    <a:pt x="1753" y="3587"/>
                  </a:cubicBezTo>
                  <a:cubicBezTo>
                    <a:pt x="1986" y="3564"/>
                    <a:pt x="2219" y="3553"/>
                    <a:pt x="2451" y="3553"/>
                  </a:cubicBezTo>
                  <a:cubicBezTo>
                    <a:pt x="2684" y="3553"/>
                    <a:pt x="2917" y="3564"/>
                    <a:pt x="3149" y="3587"/>
                  </a:cubicBezTo>
                  <a:cubicBezTo>
                    <a:pt x="3304" y="3618"/>
                    <a:pt x="3475" y="3665"/>
                    <a:pt x="3630" y="3712"/>
                  </a:cubicBezTo>
                  <a:cubicBezTo>
                    <a:pt x="3785" y="3789"/>
                    <a:pt x="3940" y="3898"/>
                    <a:pt x="4095" y="3991"/>
                  </a:cubicBezTo>
                  <a:cubicBezTo>
                    <a:pt x="4188" y="4068"/>
                    <a:pt x="4281" y="4161"/>
                    <a:pt x="4359" y="4254"/>
                  </a:cubicBezTo>
                  <a:cubicBezTo>
                    <a:pt x="4437" y="4378"/>
                    <a:pt x="4514" y="4518"/>
                    <a:pt x="4592" y="4642"/>
                  </a:cubicBezTo>
                  <a:cubicBezTo>
                    <a:pt x="4654" y="4844"/>
                    <a:pt x="4716" y="5014"/>
                    <a:pt x="4747" y="5216"/>
                  </a:cubicBezTo>
                  <a:cubicBezTo>
                    <a:pt x="4778" y="5449"/>
                    <a:pt x="4778" y="5681"/>
                    <a:pt x="4747" y="5929"/>
                  </a:cubicBezTo>
                  <a:cubicBezTo>
                    <a:pt x="4716" y="6162"/>
                    <a:pt x="4654" y="6379"/>
                    <a:pt x="4576" y="6612"/>
                  </a:cubicBezTo>
                  <a:cubicBezTo>
                    <a:pt x="4545" y="6689"/>
                    <a:pt x="4514" y="6736"/>
                    <a:pt x="4483" y="6813"/>
                  </a:cubicBezTo>
                  <a:cubicBezTo>
                    <a:pt x="4111" y="7496"/>
                    <a:pt x="4157" y="8473"/>
                    <a:pt x="4778" y="9031"/>
                  </a:cubicBezTo>
                  <a:cubicBezTo>
                    <a:pt x="5041" y="9264"/>
                    <a:pt x="5243" y="9404"/>
                    <a:pt x="5584" y="9497"/>
                  </a:cubicBezTo>
                  <a:cubicBezTo>
                    <a:pt x="5734" y="9539"/>
                    <a:pt x="5890" y="9560"/>
                    <a:pt x="6048" y="9560"/>
                  </a:cubicBezTo>
                  <a:cubicBezTo>
                    <a:pt x="6689" y="9560"/>
                    <a:pt x="7348" y="9219"/>
                    <a:pt x="7647" y="8659"/>
                  </a:cubicBezTo>
                  <a:cubicBezTo>
                    <a:pt x="8128" y="7775"/>
                    <a:pt x="8376" y="6844"/>
                    <a:pt x="8438" y="5836"/>
                  </a:cubicBezTo>
                  <a:cubicBezTo>
                    <a:pt x="8423" y="4782"/>
                    <a:pt x="8190" y="3836"/>
                    <a:pt x="7802" y="2936"/>
                  </a:cubicBezTo>
                  <a:cubicBezTo>
                    <a:pt x="7414" y="2068"/>
                    <a:pt x="6747" y="1370"/>
                    <a:pt x="5972" y="842"/>
                  </a:cubicBezTo>
                  <a:cubicBezTo>
                    <a:pt x="5228" y="330"/>
                    <a:pt x="4312" y="98"/>
                    <a:pt x="3413" y="20"/>
                  </a:cubicBezTo>
                  <a:cubicBezTo>
                    <a:pt x="3291" y="7"/>
                    <a:pt x="3166" y="1"/>
                    <a:pt x="3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9"/>
            <p:cNvSpPr/>
            <p:nvPr/>
          </p:nvSpPr>
          <p:spPr>
            <a:xfrm>
              <a:off x="2809425" y="4213325"/>
              <a:ext cx="352875" cy="256025"/>
            </a:xfrm>
            <a:custGeom>
              <a:avLst/>
              <a:gdLst/>
              <a:ahLst/>
              <a:cxnLst/>
              <a:rect l="l" t="t" r="r" b="b"/>
              <a:pathLst>
                <a:path w="14115" h="10241" extrusionOk="0">
                  <a:moveTo>
                    <a:pt x="2606" y="4897"/>
                  </a:moveTo>
                  <a:lnTo>
                    <a:pt x="2606" y="4897"/>
                  </a:lnTo>
                  <a:cubicBezTo>
                    <a:pt x="2610" y="4902"/>
                    <a:pt x="2614" y="4907"/>
                    <a:pt x="2618" y="4912"/>
                  </a:cubicBezTo>
                  <a:lnTo>
                    <a:pt x="2618" y="4912"/>
                  </a:lnTo>
                  <a:cubicBezTo>
                    <a:pt x="2614" y="4906"/>
                    <a:pt x="2610" y="4901"/>
                    <a:pt x="2606" y="4897"/>
                  </a:cubicBezTo>
                  <a:close/>
                  <a:moveTo>
                    <a:pt x="8321" y="0"/>
                  </a:moveTo>
                  <a:cubicBezTo>
                    <a:pt x="7552" y="0"/>
                    <a:pt x="6780" y="176"/>
                    <a:pt x="6127" y="601"/>
                  </a:cubicBezTo>
                  <a:cubicBezTo>
                    <a:pt x="5599" y="958"/>
                    <a:pt x="5134" y="1408"/>
                    <a:pt x="4824" y="1966"/>
                  </a:cubicBezTo>
                  <a:cubicBezTo>
                    <a:pt x="4498" y="2571"/>
                    <a:pt x="4343" y="3191"/>
                    <a:pt x="4281" y="3889"/>
                  </a:cubicBezTo>
                  <a:cubicBezTo>
                    <a:pt x="4250" y="4463"/>
                    <a:pt x="4328" y="5083"/>
                    <a:pt x="4467" y="5673"/>
                  </a:cubicBezTo>
                  <a:cubicBezTo>
                    <a:pt x="4545" y="5983"/>
                    <a:pt x="4653" y="6262"/>
                    <a:pt x="4746" y="6557"/>
                  </a:cubicBezTo>
                  <a:lnTo>
                    <a:pt x="4731" y="6557"/>
                  </a:lnTo>
                  <a:cubicBezTo>
                    <a:pt x="4576" y="6526"/>
                    <a:pt x="4436" y="6479"/>
                    <a:pt x="4312" y="6448"/>
                  </a:cubicBezTo>
                  <a:cubicBezTo>
                    <a:pt x="4126" y="6340"/>
                    <a:pt x="3955" y="6247"/>
                    <a:pt x="3785" y="6138"/>
                  </a:cubicBezTo>
                  <a:cubicBezTo>
                    <a:pt x="3490" y="5905"/>
                    <a:pt x="3227" y="5626"/>
                    <a:pt x="2994" y="5332"/>
                  </a:cubicBezTo>
                  <a:lnTo>
                    <a:pt x="2994" y="5332"/>
                  </a:lnTo>
                  <a:cubicBezTo>
                    <a:pt x="3056" y="5456"/>
                    <a:pt x="3164" y="5549"/>
                    <a:pt x="3242" y="5673"/>
                  </a:cubicBezTo>
                  <a:cubicBezTo>
                    <a:pt x="3029" y="5399"/>
                    <a:pt x="2816" y="5155"/>
                    <a:pt x="2618" y="4912"/>
                  </a:cubicBezTo>
                  <a:lnTo>
                    <a:pt x="2618" y="4912"/>
                  </a:lnTo>
                  <a:cubicBezTo>
                    <a:pt x="2629" y="4928"/>
                    <a:pt x="2641" y="4952"/>
                    <a:pt x="2653" y="4975"/>
                  </a:cubicBezTo>
                  <a:cubicBezTo>
                    <a:pt x="2622" y="4913"/>
                    <a:pt x="2560" y="4851"/>
                    <a:pt x="2529" y="4820"/>
                  </a:cubicBezTo>
                  <a:cubicBezTo>
                    <a:pt x="2389" y="4680"/>
                    <a:pt x="2265" y="4618"/>
                    <a:pt x="2141" y="4525"/>
                  </a:cubicBezTo>
                  <a:lnTo>
                    <a:pt x="1908" y="4354"/>
                  </a:lnTo>
                  <a:cubicBezTo>
                    <a:pt x="1756" y="4238"/>
                    <a:pt x="1572" y="4186"/>
                    <a:pt x="1382" y="4186"/>
                  </a:cubicBezTo>
                  <a:cubicBezTo>
                    <a:pt x="990" y="4186"/>
                    <a:pt x="576" y="4408"/>
                    <a:pt x="388" y="4742"/>
                  </a:cubicBezTo>
                  <a:cubicBezTo>
                    <a:pt x="295" y="4928"/>
                    <a:pt x="218" y="5130"/>
                    <a:pt x="140" y="5316"/>
                  </a:cubicBezTo>
                  <a:cubicBezTo>
                    <a:pt x="1" y="5704"/>
                    <a:pt x="63" y="6076"/>
                    <a:pt x="125" y="6479"/>
                  </a:cubicBezTo>
                  <a:cubicBezTo>
                    <a:pt x="187" y="6929"/>
                    <a:pt x="388" y="7348"/>
                    <a:pt x="621" y="7767"/>
                  </a:cubicBezTo>
                  <a:cubicBezTo>
                    <a:pt x="1102" y="8558"/>
                    <a:pt x="1831" y="9240"/>
                    <a:pt x="2653" y="9659"/>
                  </a:cubicBezTo>
                  <a:cubicBezTo>
                    <a:pt x="3273" y="9969"/>
                    <a:pt x="3862" y="10140"/>
                    <a:pt x="4545" y="10217"/>
                  </a:cubicBezTo>
                  <a:cubicBezTo>
                    <a:pt x="4675" y="10233"/>
                    <a:pt x="4809" y="10241"/>
                    <a:pt x="4944" y="10241"/>
                  </a:cubicBezTo>
                  <a:cubicBezTo>
                    <a:pt x="5342" y="10241"/>
                    <a:pt x="5753" y="10174"/>
                    <a:pt x="6111" y="10046"/>
                  </a:cubicBezTo>
                  <a:cubicBezTo>
                    <a:pt x="6670" y="9829"/>
                    <a:pt x="7212" y="9550"/>
                    <a:pt x="7616" y="9085"/>
                  </a:cubicBezTo>
                  <a:cubicBezTo>
                    <a:pt x="8003" y="8635"/>
                    <a:pt x="8345" y="8092"/>
                    <a:pt x="8438" y="7503"/>
                  </a:cubicBezTo>
                  <a:cubicBezTo>
                    <a:pt x="8515" y="6991"/>
                    <a:pt x="8515" y="6557"/>
                    <a:pt x="8391" y="6029"/>
                  </a:cubicBezTo>
                  <a:cubicBezTo>
                    <a:pt x="8360" y="5797"/>
                    <a:pt x="8267" y="5595"/>
                    <a:pt x="8190" y="5378"/>
                  </a:cubicBezTo>
                  <a:cubicBezTo>
                    <a:pt x="8081" y="5083"/>
                    <a:pt x="7988" y="4773"/>
                    <a:pt x="7926" y="4479"/>
                  </a:cubicBezTo>
                  <a:cubicBezTo>
                    <a:pt x="7910" y="4323"/>
                    <a:pt x="7910" y="4168"/>
                    <a:pt x="7926" y="3998"/>
                  </a:cubicBezTo>
                  <a:cubicBezTo>
                    <a:pt x="7957" y="3936"/>
                    <a:pt x="7957" y="3889"/>
                    <a:pt x="7972" y="3843"/>
                  </a:cubicBezTo>
                  <a:cubicBezTo>
                    <a:pt x="7988" y="3827"/>
                    <a:pt x="7988" y="3812"/>
                    <a:pt x="8003" y="3781"/>
                  </a:cubicBezTo>
                  <a:lnTo>
                    <a:pt x="8034" y="3765"/>
                  </a:lnTo>
                  <a:cubicBezTo>
                    <a:pt x="8050" y="3765"/>
                    <a:pt x="8050" y="3750"/>
                    <a:pt x="8066" y="3750"/>
                  </a:cubicBezTo>
                  <a:cubicBezTo>
                    <a:pt x="8128" y="3734"/>
                    <a:pt x="8159" y="3703"/>
                    <a:pt x="8221" y="3703"/>
                  </a:cubicBezTo>
                  <a:lnTo>
                    <a:pt x="8484" y="3703"/>
                  </a:lnTo>
                  <a:cubicBezTo>
                    <a:pt x="8608" y="3734"/>
                    <a:pt x="8717" y="3765"/>
                    <a:pt x="8841" y="3812"/>
                  </a:cubicBezTo>
                  <a:cubicBezTo>
                    <a:pt x="8965" y="3858"/>
                    <a:pt x="9074" y="3936"/>
                    <a:pt x="9167" y="3998"/>
                  </a:cubicBezTo>
                  <a:cubicBezTo>
                    <a:pt x="9384" y="4199"/>
                    <a:pt x="9585" y="4385"/>
                    <a:pt x="9772" y="4603"/>
                  </a:cubicBezTo>
                  <a:cubicBezTo>
                    <a:pt x="10097" y="5068"/>
                    <a:pt x="10361" y="5549"/>
                    <a:pt x="10687" y="6014"/>
                  </a:cubicBezTo>
                  <a:cubicBezTo>
                    <a:pt x="10981" y="6402"/>
                    <a:pt x="11291" y="6712"/>
                    <a:pt x="11772" y="6852"/>
                  </a:cubicBezTo>
                  <a:cubicBezTo>
                    <a:pt x="11914" y="6888"/>
                    <a:pt x="12075" y="6907"/>
                    <a:pt x="12242" y="6907"/>
                  </a:cubicBezTo>
                  <a:cubicBezTo>
                    <a:pt x="12567" y="6907"/>
                    <a:pt x="12912" y="6835"/>
                    <a:pt x="13168" y="6681"/>
                  </a:cubicBezTo>
                  <a:cubicBezTo>
                    <a:pt x="13556" y="6417"/>
                    <a:pt x="13897" y="6061"/>
                    <a:pt x="14006" y="5595"/>
                  </a:cubicBezTo>
                  <a:cubicBezTo>
                    <a:pt x="14021" y="5440"/>
                    <a:pt x="14037" y="5254"/>
                    <a:pt x="14052" y="5099"/>
                  </a:cubicBezTo>
                  <a:cubicBezTo>
                    <a:pt x="14114" y="4711"/>
                    <a:pt x="14021" y="4432"/>
                    <a:pt x="13866" y="4137"/>
                  </a:cubicBezTo>
                  <a:cubicBezTo>
                    <a:pt x="13695" y="3750"/>
                    <a:pt x="13432" y="3362"/>
                    <a:pt x="13199" y="3005"/>
                  </a:cubicBezTo>
                  <a:cubicBezTo>
                    <a:pt x="12889" y="2540"/>
                    <a:pt x="12548" y="2106"/>
                    <a:pt x="12160" y="1687"/>
                  </a:cubicBezTo>
                  <a:cubicBezTo>
                    <a:pt x="11447" y="942"/>
                    <a:pt x="10485" y="322"/>
                    <a:pt x="9446" y="120"/>
                  </a:cubicBezTo>
                  <a:cubicBezTo>
                    <a:pt x="9081" y="43"/>
                    <a:pt x="8701" y="0"/>
                    <a:pt x="8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9"/>
            <p:cNvSpPr/>
            <p:nvPr/>
          </p:nvSpPr>
          <p:spPr>
            <a:xfrm>
              <a:off x="2836175" y="4066525"/>
              <a:ext cx="433900" cy="237150"/>
            </a:xfrm>
            <a:custGeom>
              <a:avLst/>
              <a:gdLst/>
              <a:ahLst/>
              <a:cxnLst/>
              <a:rect l="l" t="t" r="r" b="b"/>
              <a:pathLst>
                <a:path w="17356" h="9486" extrusionOk="0">
                  <a:moveTo>
                    <a:pt x="7654" y="1"/>
                  </a:moveTo>
                  <a:cubicBezTo>
                    <a:pt x="5452" y="1"/>
                    <a:pt x="3246" y="794"/>
                    <a:pt x="1738" y="2425"/>
                  </a:cubicBezTo>
                  <a:cubicBezTo>
                    <a:pt x="1412" y="2782"/>
                    <a:pt x="1117" y="3170"/>
                    <a:pt x="854" y="3573"/>
                  </a:cubicBezTo>
                  <a:cubicBezTo>
                    <a:pt x="575" y="3976"/>
                    <a:pt x="404" y="4457"/>
                    <a:pt x="249" y="4907"/>
                  </a:cubicBezTo>
                  <a:cubicBezTo>
                    <a:pt x="47" y="5465"/>
                    <a:pt x="1" y="6085"/>
                    <a:pt x="94" y="6675"/>
                  </a:cubicBezTo>
                  <a:cubicBezTo>
                    <a:pt x="187" y="7156"/>
                    <a:pt x="419" y="7559"/>
                    <a:pt x="730" y="7947"/>
                  </a:cubicBezTo>
                  <a:cubicBezTo>
                    <a:pt x="903" y="8158"/>
                    <a:pt x="1175" y="8255"/>
                    <a:pt x="1448" y="8255"/>
                  </a:cubicBezTo>
                  <a:cubicBezTo>
                    <a:pt x="1737" y="8255"/>
                    <a:pt x="2028" y="8146"/>
                    <a:pt x="2203" y="7947"/>
                  </a:cubicBezTo>
                  <a:cubicBezTo>
                    <a:pt x="2622" y="7528"/>
                    <a:pt x="2932" y="7047"/>
                    <a:pt x="3196" y="6520"/>
                  </a:cubicBezTo>
                  <a:cubicBezTo>
                    <a:pt x="3413" y="6116"/>
                    <a:pt x="3645" y="5729"/>
                    <a:pt x="3909" y="5341"/>
                  </a:cubicBezTo>
                  <a:cubicBezTo>
                    <a:pt x="4142" y="5062"/>
                    <a:pt x="4374" y="4814"/>
                    <a:pt x="4654" y="4596"/>
                  </a:cubicBezTo>
                  <a:cubicBezTo>
                    <a:pt x="4964" y="4379"/>
                    <a:pt x="5289" y="4193"/>
                    <a:pt x="5646" y="4023"/>
                  </a:cubicBezTo>
                  <a:cubicBezTo>
                    <a:pt x="6034" y="3868"/>
                    <a:pt x="6453" y="3759"/>
                    <a:pt x="6856" y="3681"/>
                  </a:cubicBezTo>
                  <a:cubicBezTo>
                    <a:pt x="7112" y="3666"/>
                    <a:pt x="7360" y="3658"/>
                    <a:pt x="7608" y="3658"/>
                  </a:cubicBezTo>
                  <a:cubicBezTo>
                    <a:pt x="7856" y="3658"/>
                    <a:pt x="8104" y="3666"/>
                    <a:pt x="8360" y="3681"/>
                  </a:cubicBezTo>
                  <a:cubicBezTo>
                    <a:pt x="8857" y="3759"/>
                    <a:pt x="9368" y="3899"/>
                    <a:pt x="9849" y="4100"/>
                  </a:cubicBezTo>
                  <a:cubicBezTo>
                    <a:pt x="10346" y="4333"/>
                    <a:pt x="10811" y="4596"/>
                    <a:pt x="11261" y="4922"/>
                  </a:cubicBezTo>
                  <a:cubicBezTo>
                    <a:pt x="11695" y="5279"/>
                    <a:pt x="12098" y="5682"/>
                    <a:pt x="12439" y="6116"/>
                  </a:cubicBezTo>
                  <a:cubicBezTo>
                    <a:pt x="12781" y="6582"/>
                    <a:pt x="13060" y="7063"/>
                    <a:pt x="13292" y="7559"/>
                  </a:cubicBezTo>
                  <a:cubicBezTo>
                    <a:pt x="13370" y="7760"/>
                    <a:pt x="13432" y="7947"/>
                    <a:pt x="13494" y="8148"/>
                  </a:cubicBezTo>
                  <a:cubicBezTo>
                    <a:pt x="13634" y="8598"/>
                    <a:pt x="13913" y="9001"/>
                    <a:pt x="14332" y="9234"/>
                  </a:cubicBezTo>
                  <a:cubicBezTo>
                    <a:pt x="14595" y="9392"/>
                    <a:pt x="14944" y="9486"/>
                    <a:pt x="15282" y="9486"/>
                  </a:cubicBezTo>
                  <a:cubicBezTo>
                    <a:pt x="15442" y="9486"/>
                    <a:pt x="15599" y="9465"/>
                    <a:pt x="15743" y="9420"/>
                  </a:cubicBezTo>
                  <a:cubicBezTo>
                    <a:pt x="16689" y="9172"/>
                    <a:pt x="17356" y="8210"/>
                    <a:pt x="17061" y="7218"/>
                  </a:cubicBezTo>
                  <a:cubicBezTo>
                    <a:pt x="16611" y="5729"/>
                    <a:pt x="15820" y="4379"/>
                    <a:pt x="14797" y="3216"/>
                  </a:cubicBezTo>
                  <a:cubicBezTo>
                    <a:pt x="13742" y="2053"/>
                    <a:pt x="12424" y="1231"/>
                    <a:pt x="10997" y="642"/>
                  </a:cubicBezTo>
                  <a:cubicBezTo>
                    <a:pt x="9950" y="216"/>
                    <a:pt x="8803" y="1"/>
                    <a:pt x="7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9"/>
            <p:cNvSpPr/>
            <p:nvPr/>
          </p:nvSpPr>
          <p:spPr>
            <a:xfrm>
              <a:off x="3216550" y="4049100"/>
              <a:ext cx="122550" cy="156800"/>
            </a:xfrm>
            <a:custGeom>
              <a:avLst/>
              <a:gdLst/>
              <a:ahLst/>
              <a:cxnLst/>
              <a:rect l="l" t="t" r="r" b="b"/>
              <a:pathLst>
                <a:path w="4902" h="6272" extrusionOk="0">
                  <a:moveTo>
                    <a:pt x="1775" y="1"/>
                  </a:moveTo>
                  <a:cubicBezTo>
                    <a:pt x="1625" y="1"/>
                    <a:pt x="1477" y="21"/>
                    <a:pt x="1334" y="67"/>
                  </a:cubicBezTo>
                  <a:cubicBezTo>
                    <a:pt x="1055" y="160"/>
                    <a:pt x="776" y="315"/>
                    <a:pt x="543" y="532"/>
                  </a:cubicBezTo>
                  <a:cubicBezTo>
                    <a:pt x="187" y="842"/>
                    <a:pt x="16" y="1354"/>
                    <a:pt x="16" y="1804"/>
                  </a:cubicBezTo>
                  <a:cubicBezTo>
                    <a:pt x="1" y="2409"/>
                    <a:pt x="311" y="3029"/>
                    <a:pt x="543" y="3572"/>
                  </a:cubicBezTo>
                  <a:cubicBezTo>
                    <a:pt x="683" y="3882"/>
                    <a:pt x="838" y="4192"/>
                    <a:pt x="1009" y="4487"/>
                  </a:cubicBezTo>
                  <a:cubicBezTo>
                    <a:pt x="1241" y="4875"/>
                    <a:pt x="1505" y="5293"/>
                    <a:pt x="1846" y="5604"/>
                  </a:cubicBezTo>
                  <a:cubicBezTo>
                    <a:pt x="2063" y="5805"/>
                    <a:pt x="2265" y="5960"/>
                    <a:pt x="2513" y="6069"/>
                  </a:cubicBezTo>
                  <a:cubicBezTo>
                    <a:pt x="2792" y="6193"/>
                    <a:pt x="2978" y="6240"/>
                    <a:pt x="3289" y="6271"/>
                  </a:cubicBezTo>
                  <a:cubicBezTo>
                    <a:pt x="3306" y="6271"/>
                    <a:pt x="3323" y="6271"/>
                    <a:pt x="3340" y="6271"/>
                  </a:cubicBezTo>
                  <a:cubicBezTo>
                    <a:pt x="3908" y="6271"/>
                    <a:pt x="4398" y="6023"/>
                    <a:pt x="4684" y="5542"/>
                  </a:cubicBezTo>
                  <a:cubicBezTo>
                    <a:pt x="4793" y="5387"/>
                    <a:pt x="4840" y="5231"/>
                    <a:pt x="4886" y="5061"/>
                  </a:cubicBezTo>
                  <a:lnTo>
                    <a:pt x="4886" y="5076"/>
                  </a:lnTo>
                  <a:cubicBezTo>
                    <a:pt x="4886" y="4952"/>
                    <a:pt x="4902" y="4813"/>
                    <a:pt x="4902" y="4689"/>
                  </a:cubicBezTo>
                  <a:lnTo>
                    <a:pt x="4902" y="4673"/>
                  </a:lnTo>
                  <a:cubicBezTo>
                    <a:pt x="4902" y="4456"/>
                    <a:pt x="4886" y="4254"/>
                    <a:pt x="4855" y="4037"/>
                  </a:cubicBezTo>
                  <a:cubicBezTo>
                    <a:pt x="4809" y="3820"/>
                    <a:pt x="4669" y="3603"/>
                    <a:pt x="4576" y="3417"/>
                  </a:cubicBezTo>
                  <a:cubicBezTo>
                    <a:pt x="4498" y="3246"/>
                    <a:pt x="4390" y="3091"/>
                    <a:pt x="4281" y="2936"/>
                  </a:cubicBezTo>
                  <a:cubicBezTo>
                    <a:pt x="4111" y="2657"/>
                    <a:pt x="3971" y="2362"/>
                    <a:pt x="3847" y="2052"/>
                  </a:cubicBezTo>
                  <a:cubicBezTo>
                    <a:pt x="3800" y="1974"/>
                    <a:pt x="3785" y="1881"/>
                    <a:pt x="3738" y="1804"/>
                  </a:cubicBezTo>
                  <a:cubicBezTo>
                    <a:pt x="3645" y="1494"/>
                    <a:pt x="3568" y="1168"/>
                    <a:pt x="3397" y="889"/>
                  </a:cubicBezTo>
                  <a:cubicBezTo>
                    <a:pt x="3180" y="563"/>
                    <a:pt x="2885" y="315"/>
                    <a:pt x="2529" y="160"/>
                  </a:cubicBezTo>
                  <a:cubicBezTo>
                    <a:pt x="2293" y="62"/>
                    <a:pt x="2033" y="1"/>
                    <a:pt x="1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9"/>
            <p:cNvSpPr/>
            <p:nvPr/>
          </p:nvSpPr>
          <p:spPr>
            <a:xfrm>
              <a:off x="3120000" y="3905200"/>
              <a:ext cx="222600" cy="164125"/>
            </a:xfrm>
            <a:custGeom>
              <a:avLst/>
              <a:gdLst/>
              <a:ahLst/>
              <a:cxnLst/>
              <a:rect l="l" t="t" r="r" b="b"/>
              <a:pathLst>
                <a:path w="8904" h="6565" extrusionOk="0">
                  <a:moveTo>
                    <a:pt x="4448" y="1"/>
                  </a:moveTo>
                  <a:cubicBezTo>
                    <a:pt x="3697" y="1"/>
                    <a:pt x="2889" y="229"/>
                    <a:pt x="2250" y="627"/>
                  </a:cubicBezTo>
                  <a:cubicBezTo>
                    <a:pt x="1552" y="1046"/>
                    <a:pt x="916" y="1682"/>
                    <a:pt x="544" y="2426"/>
                  </a:cubicBezTo>
                  <a:cubicBezTo>
                    <a:pt x="357" y="2829"/>
                    <a:pt x="187" y="3264"/>
                    <a:pt x="109" y="3698"/>
                  </a:cubicBezTo>
                  <a:cubicBezTo>
                    <a:pt x="63" y="3993"/>
                    <a:pt x="1" y="4303"/>
                    <a:pt x="32" y="4597"/>
                  </a:cubicBezTo>
                  <a:cubicBezTo>
                    <a:pt x="63" y="5140"/>
                    <a:pt x="233" y="5714"/>
                    <a:pt x="652" y="6086"/>
                  </a:cubicBezTo>
                  <a:cubicBezTo>
                    <a:pt x="998" y="6405"/>
                    <a:pt x="1389" y="6565"/>
                    <a:pt x="1826" y="6565"/>
                  </a:cubicBezTo>
                  <a:cubicBezTo>
                    <a:pt x="1899" y="6565"/>
                    <a:pt x="1973" y="6561"/>
                    <a:pt x="2048" y="6552"/>
                  </a:cubicBezTo>
                  <a:cubicBezTo>
                    <a:pt x="2591" y="6474"/>
                    <a:pt x="2932" y="6210"/>
                    <a:pt x="3258" y="5761"/>
                  </a:cubicBezTo>
                  <a:cubicBezTo>
                    <a:pt x="3475" y="5466"/>
                    <a:pt x="3537" y="5078"/>
                    <a:pt x="3568" y="4737"/>
                  </a:cubicBezTo>
                  <a:cubicBezTo>
                    <a:pt x="3599" y="4597"/>
                    <a:pt x="3630" y="4458"/>
                    <a:pt x="3676" y="4318"/>
                  </a:cubicBezTo>
                  <a:lnTo>
                    <a:pt x="3847" y="4039"/>
                  </a:lnTo>
                  <a:cubicBezTo>
                    <a:pt x="3909" y="3962"/>
                    <a:pt x="3987" y="3900"/>
                    <a:pt x="4033" y="3822"/>
                  </a:cubicBezTo>
                  <a:cubicBezTo>
                    <a:pt x="4095" y="3775"/>
                    <a:pt x="4157" y="3744"/>
                    <a:pt x="4235" y="3698"/>
                  </a:cubicBezTo>
                  <a:cubicBezTo>
                    <a:pt x="4266" y="3682"/>
                    <a:pt x="4328" y="3682"/>
                    <a:pt x="4374" y="3667"/>
                  </a:cubicBezTo>
                  <a:lnTo>
                    <a:pt x="4638" y="3667"/>
                  </a:lnTo>
                  <a:cubicBezTo>
                    <a:pt x="4716" y="3682"/>
                    <a:pt x="4809" y="3698"/>
                    <a:pt x="4886" y="3744"/>
                  </a:cubicBezTo>
                  <a:cubicBezTo>
                    <a:pt x="4995" y="3775"/>
                    <a:pt x="5072" y="3838"/>
                    <a:pt x="5165" y="3900"/>
                  </a:cubicBezTo>
                  <a:lnTo>
                    <a:pt x="5336" y="4070"/>
                  </a:lnTo>
                  <a:cubicBezTo>
                    <a:pt x="5352" y="4086"/>
                    <a:pt x="5352" y="4117"/>
                    <a:pt x="5367" y="4132"/>
                  </a:cubicBezTo>
                  <a:cubicBezTo>
                    <a:pt x="5739" y="4691"/>
                    <a:pt x="6313" y="5016"/>
                    <a:pt x="6980" y="5032"/>
                  </a:cubicBezTo>
                  <a:cubicBezTo>
                    <a:pt x="7004" y="5033"/>
                    <a:pt x="7027" y="5034"/>
                    <a:pt x="7051" y="5034"/>
                  </a:cubicBezTo>
                  <a:cubicBezTo>
                    <a:pt x="7636" y="5034"/>
                    <a:pt x="8262" y="4669"/>
                    <a:pt x="8515" y="4148"/>
                  </a:cubicBezTo>
                  <a:cubicBezTo>
                    <a:pt x="8872" y="3543"/>
                    <a:pt x="8903" y="2798"/>
                    <a:pt x="8515" y="2194"/>
                  </a:cubicBezTo>
                  <a:cubicBezTo>
                    <a:pt x="8360" y="1961"/>
                    <a:pt x="8190" y="1728"/>
                    <a:pt x="7988" y="1511"/>
                  </a:cubicBezTo>
                  <a:cubicBezTo>
                    <a:pt x="7724" y="1201"/>
                    <a:pt x="7399" y="953"/>
                    <a:pt x="7058" y="736"/>
                  </a:cubicBezTo>
                  <a:cubicBezTo>
                    <a:pt x="6360" y="270"/>
                    <a:pt x="5491" y="38"/>
                    <a:pt x="4654" y="7"/>
                  </a:cubicBezTo>
                  <a:cubicBezTo>
                    <a:pt x="4586" y="3"/>
                    <a:pt x="4517" y="1"/>
                    <a:pt x="4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9"/>
            <p:cNvSpPr/>
            <p:nvPr/>
          </p:nvSpPr>
          <p:spPr>
            <a:xfrm>
              <a:off x="2665950" y="4178700"/>
              <a:ext cx="153575" cy="147300"/>
            </a:xfrm>
            <a:custGeom>
              <a:avLst/>
              <a:gdLst/>
              <a:ahLst/>
              <a:cxnLst/>
              <a:rect l="l" t="t" r="r" b="b"/>
              <a:pathLst>
                <a:path w="6143" h="5892" extrusionOk="0">
                  <a:moveTo>
                    <a:pt x="3211" y="1"/>
                  </a:moveTo>
                  <a:cubicBezTo>
                    <a:pt x="3025" y="16"/>
                    <a:pt x="2808" y="32"/>
                    <a:pt x="2638" y="78"/>
                  </a:cubicBezTo>
                  <a:cubicBezTo>
                    <a:pt x="2405" y="109"/>
                    <a:pt x="2188" y="234"/>
                    <a:pt x="2002" y="327"/>
                  </a:cubicBezTo>
                  <a:cubicBezTo>
                    <a:pt x="1878" y="389"/>
                    <a:pt x="1769" y="466"/>
                    <a:pt x="1645" y="559"/>
                  </a:cubicBezTo>
                  <a:cubicBezTo>
                    <a:pt x="1629" y="559"/>
                    <a:pt x="1614" y="575"/>
                    <a:pt x="1567" y="575"/>
                  </a:cubicBezTo>
                  <a:cubicBezTo>
                    <a:pt x="1226" y="699"/>
                    <a:pt x="1009" y="854"/>
                    <a:pt x="730" y="1087"/>
                  </a:cubicBezTo>
                  <a:cubicBezTo>
                    <a:pt x="714" y="1102"/>
                    <a:pt x="699" y="1118"/>
                    <a:pt x="652" y="1133"/>
                  </a:cubicBezTo>
                  <a:cubicBezTo>
                    <a:pt x="544" y="1257"/>
                    <a:pt x="404" y="1412"/>
                    <a:pt x="327" y="1567"/>
                  </a:cubicBezTo>
                  <a:cubicBezTo>
                    <a:pt x="249" y="1707"/>
                    <a:pt x="187" y="1893"/>
                    <a:pt x="141" y="2033"/>
                  </a:cubicBezTo>
                  <a:cubicBezTo>
                    <a:pt x="110" y="2064"/>
                    <a:pt x="110" y="2110"/>
                    <a:pt x="94" y="2141"/>
                  </a:cubicBezTo>
                  <a:cubicBezTo>
                    <a:pt x="79" y="2250"/>
                    <a:pt x="63" y="2358"/>
                    <a:pt x="32" y="2482"/>
                  </a:cubicBezTo>
                  <a:cubicBezTo>
                    <a:pt x="16" y="2591"/>
                    <a:pt x="1" y="2684"/>
                    <a:pt x="1" y="2808"/>
                  </a:cubicBezTo>
                  <a:cubicBezTo>
                    <a:pt x="1" y="2963"/>
                    <a:pt x="16" y="3103"/>
                    <a:pt x="32" y="3258"/>
                  </a:cubicBezTo>
                  <a:cubicBezTo>
                    <a:pt x="63" y="3366"/>
                    <a:pt x="63" y="3491"/>
                    <a:pt x="94" y="3599"/>
                  </a:cubicBezTo>
                  <a:cubicBezTo>
                    <a:pt x="156" y="3770"/>
                    <a:pt x="234" y="3956"/>
                    <a:pt x="311" y="4126"/>
                  </a:cubicBezTo>
                  <a:cubicBezTo>
                    <a:pt x="435" y="4390"/>
                    <a:pt x="621" y="4623"/>
                    <a:pt x="823" y="4855"/>
                  </a:cubicBezTo>
                  <a:cubicBezTo>
                    <a:pt x="870" y="4917"/>
                    <a:pt x="916" y="4979"/>
                    <a:pt x="978" y="5042"/>
                  </a:cubicBezTo>
                  <a:cubicBezTo>
                    <a:pt x="1149" y="5197"/>
                    <a:pt x="1319" y="5321"/>
                    <a:pt x="1490" y="5445"/>
                  </a:cubicBezTo>
                  <a:cubicBezTo>
                    <a:pt x="1567" y="5476"/>
                    <a:pt x="1629" y="5522"/>
                    <a:pt x="1707" y="5553"/>
                  </a:cubicBezTo>
                  <a:cubicBezTo>
                    <a:pt x="1924" y="5662"/>
                    <a:pt x="2110" y="5755"/>
                    <a:pt x="2343" y="5817"/>
                  </a:cubicBezTo>
                  <a:cubicBezTo>
                    <a:pt x="2582" y="5868"/>
                    <a:pt x="2779" y="5891"/>
                    <a:pt x="2975" y="5891"/>
                  </a:cubicBezTo>
                  <a:cubicBezTo>
                    <a:pt x="3135" y="5891"/>
                    <a:pt x="3294" y="5876"/>
                    <a:pt x="3475" y="5848"/>
                  </a:cubicBezTo>
                  <a:cubicBezTo>
                    <a:pt x="3630" y="5833"/>
                    <a:pt x="3770" y="5817"/>
                    <a:pt x="3925" y="5770"/>
                  </a:cubicBezTo>
                  <a:cubicBezTo>
                    <a:pt x="4127" y="5708"/>
                    <a:pt x="4344" y="5615"/>
                    <a:pt x="4561" y="5507"/>
                  </a:cubicBezTo>
                  <a:cubicBezTo>
                    <a:pt x="4623" y="5460"/>
                    <a:pt x="4700" y="5429"/>
                    <a:pt x="4747" y="5383"/>
                  </a:cubicBezTo>
                  <a:cubicBezTo>
                    <a:pt x="4933" y="5243"/>
                    <a:pt x="5119" y="5135"/>
                    <a:pt x="5274" y="4964"/>
                  </a:cubicBezTo>
                  <a:cubicBezTo>
                    <a:pt x="5429" y="4809"/>
                    <a:pt x="5569" y="4623"/>
                    <a:pt x="5677" y="4452"/>
                  </a:cubicBezTo>
                  <a:cubicBezTo>
                    <a:pt x="5724" y="4390"/>
                    <a:pt x="5755" y="4313"/>
                    <a:pt x="5802" y="4235"/>
                  </a:cubicBezTo>
                  <a:cubicBezTo>
                    <a:pt x="5879" y="4064"/>
                    <a:pt x="5988" y="3832"/>
                    <a:pt x="6050" y="3615"/>
                  </a:cubicBezTo>
                  <a:lnTo>
                    <a:pt x="6112" y="3273"/>
                  </a:lnTo>
                  <a:cubicBezTo>
                    <a:pt x="6127" y="3149"/>
                    <a:pt x="6143" y="3041"/>
                    <a:pt x="6143" y="2901"/>
                  </a:cubicBezTo>
                  <a:cubicBezTo>
                    <a:pt x="6143" y="2715"/>
                    <a:pt x="6112" y="2482"/>
                    <a:pt x="6065" y="2265"/>
                  </a:cubicBezTo>
                  <a:lnTo>
                    <a:pt x="6019" y="2033"/>
                  </a:lnTo>
                  <a:cubicBezTo>
                    <a:pt x="5833" y="1567"/>
                    <a:pt x="5662" y="1257"/>
                    <a:pt x="5336" y="885"/>
                  </a:cubicBezTo>
                  <a:cubicBezTo>
                    <a:pt x="5290" y="823"/>
                    <a:pt x="5243" y="792"/>
                    <a:pt x="5181" y="730"/>
                  </a:cubicBezTo>
                  <a:cubicBezTo>
                    <a:pt x="5011" y="590"/>
                    <a:pt x="4824" y="435"/>
                    <a:pt x="4638" y="342"/>
                  </a:cubicBezTo>
                  <a:cubicBezTo>
                    <a:pt x="4189" y="109"/>
                    <a:pt x="3832" y="32"/>
                    <a:pt x="3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9"/>
            <p:cNvSpPr/>
            <p:nvPr/>
          </p:nvSpPr>
          <p:spPr>
            <a:xfrm>
              <a:off x="2592675" y="3943575"/>
              <a:ext cx="308275" cy="213025"/>
            </a:xfrm>
            <a:custGeom>
              <a:avLst/>
              <a:gdLst/>
              <a:ahLst/>
              <a:cxnLst/>
              <a:rect l="l" t="t" r="r" b="b"/>
              <a:pathLst>
                <a:path w="12331" h="8521" extrusionOk="0">
                  <a:moveTo>
                    <a:pt x="10302" y="0"/>
                  </a:moveTo>
                  <a:cubicBezTo>
                    <a:pt x="9482" y="0"/>
                    <a:pt x="8777" y="516"/>
                    <a:pt x="8515" y="1341"/>
                  </a:cubicBezTo>
                  <a:cubicBezTo>
                    <a:pt x="8422" y="1651"/>
                    <a:pt x="8298" y="1961"/>
                    <a:pt x="8190" y="2240"/>
                  </a:cubicBezTo>
                  <a:cubicBezTo>
                    <a:pt x="7911" y="2861"/>
                    <a:pt x="7585" y="3481"/>
                    <a:pt x="7182" y="4055"/>
                  </a:cubicBezTo>
                  <a:cubicBezTo>
                    <a:pt x="7027" y="4241"/>
                    <a:pt x="6825" y="4443"/>
                    <a:pt x="6654" y="4598"/>
                  </a:cubicBezTo>
                  <a:cubicBezTo>
                    <a:pt x="6561" y="4644"/>
                    <a:pt x="6437" y="4722"/>
                    <a:pt x="6344" y="4784"/>
                  </a:cubicBezTo>
                  <a:cubicBezTo>
                    <a:pt x="6267" y="4800"/>
                    <a:pt x="6173" y="4846"/>
                    <a:pt x="6096" y="4862"/>
                  </a:cubicBezTo>
                  <a:lnTo>
                    <a:pt x="5801" y="4862"/>
                  </a:lnTo>
                  <a:cubicBezTo>
                    <a:pt x="5631" y="4815"/>
                    <a:pt x="5476" y="4784"/>
                    <a:pt x="5320" y="4722"/>
                  </a:cubicBezTo>
                  <a:cubicBezTo>
                    <a:pt x="5150" y="4629"/>
                    <a:pt x="4948" y="4536"/>
                    <a:pt x="4793" y="4412"/>
                  </a:cubicBezTo>
                  <a:cubicBezTo>
                    <a:pt x="4607" y="4241"/>
                    <a:pt x="4421" y="4071"/>
                    <a:pt x="4250" y="3869"/>
                  </a:cubicBezTo>
                  <a:cubicBezTo>
                    <a:pt x="3956" y="3466"/>
                    <a:pt x="3707" y="3062"/>
                    <a:pt x="3475" y="2628"/>
                  </a:cubicBezTo>
                  <a:cubicBezTo>
                    <a:pt x="3087" y="1946"/>
                    <a:pt x="2575" y="922"/>
                    <a:pt x="1691" y="891"/>
                  </a:cubicBezTo>
                  <a:cubicBezTo>
                    <a:pt x="1628" y="882"/>
                    <a:pt x="1563" y="877"/>
                    <a:pt x="1498" y="877"/>
                  </a:cubicBezTo>
                  <a:cubicBezTo>
                    <a:pt x="1132" y="877"/>
                    <a:pt x="754" y="1027"/>
                    <a:pt x="543" y="1356"/>
                  </a:cubicBezTo>
                  <a:cubicBezTo>
                    <a:pt x="1" y="1977"/>
                    <a:pt x="187" y="2938"/>
                    <a:pt x="357" y="3698"/>
                  </a:cubicBezTo>
                  <a:cubicBezTo>
                    <a:pt x="497" y="4272"/>
                    <a:pt x="745" y="4862"/>
                    <a:pt x="1040" y="5389"/>
                  </a:cubicBezTo>
                  <a:cubicBezTo>
                    <a:pt x="1303" y="5916"/>
                    <a:pt x="1707" y="6413"/>
                    <a:pt x="2125" y="6816"/>
                  </a:cubicBezTo>
                  <a:cubicBezTo>
                    <a:pt x="2544" y="7250"/>
                    <a:pt x="3056" y="7638"/>
                    <a:pt x="3599" y="7901"/>
                  </a:cubicBezTo>
                  <a:cubicBezTo>
                    <a:pt x="4350" y="8282"/>
                    <a:pt x="5205" y="8520"/>
                    <a:pt x="6054" y="8520"/>
                  </a:cubicBezTo>
                  <a:cubicBezTo>
                    <a:pt x="6520" y="8520"/>
                    <a:pt x="6985" y="8449"/>
                    <a:pt x="7430" y="8289"/>
                  </a:cubicBezTo>
                  <a:cubicBezTo>
                    <a:pt x="8128" y="8041"/>
                    <a:pt x="8686" y="7700"/>
                    <a:pt x="9275" y="7204"/>
                  </a:cubicBezTo>
                  <a:cubicBezTo>
                    <a:pt x="9725" y="6847"/>
                    <a:pt x="10066" y="6351"/>
                    <a:pt x="10392" y="5885"/>
                  </a:cubicBezTo>
                  <a:cubicBezTo>
                    <a:pt x="11152" y="4831"/>
                    <a:pt x="11679" y="3559"/>
                    <a:pt x="12083" y="2318"/>
                  </a:cubicBezTo>
                  <a:cubicBezTo>
                    <a:pt x="12331" y="1418"/>
                    <a:pt x="11695" y="271"/>
                    <a:pt x="10764" y="54"/>
                  </a:cubicBezTo>
                  <a:cubicBezTo>
                    <a:pt x="10608" y="18"/>
                    <a:pt x="10453" y="0"/>
                    <a:pt x="10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9"/>
            <p:cNvSpPr/>
            <p:nvPr/>
          </p:nvSpPr>
          <p:spPr>
            <a:xfrm>
              <a:off x="2660925" y="3824700"/>
              <a:ext cx="140000" cy="152375"/>
            </a:xfrm>
            <a:custGeom>
              <a:avLst/>
              <a:gdLst/>
              <a:ahLst/>
              <a:cxnLst/>
              <a:rect l="l" t="t" r="r" b="b"/>
              <a:pathLst>
                <a:path w="5600" h="6095" extrusionOk="0">
                  <a:moveTo>
                    <a:pt x="2792" y="1"/>
                  </a:moveTo>
                  <a:cubicBezTo>
                    <a:pt x="2606" y="1"/>
                    <a:pt x="2389" y="16"/>
                    <a:pt x="2218" y="78"/>
                  </a:cubicBezTo>
                  <a:cubicBezTo>
                    <a:pt x="2141" y="94"/>
                    <a:pt x="1986" y="171"/>
                    <a:pt x="1970" y="171"/>
                  </a:cubicBezTo>
                  <a:cubicBezTo>
                    <a:pt x="1861" y="218"/>
                    <a:pt x="1784" y="249"/>
                    <a:pt x="1691" y="295"/>
                  </a:cubicBezTo>
                  <a:cubicBezTo>
                    <a:pt x="1536" y="388"/>
                    <a:pt x="1381" y="528"/>
                    <a:pt x="1241" y="621"/>
                  </a:cubicBezTo>
                  <a:cubicBezTo>
                    <a:pt x="1210" y="668"/>
                    <a:pt x="1164" y="699"/>
                    <a:pt x="1133" y="714"/>
                  </a:cubicBezTo>
                  <a:cubicBezTo>
                    <a:pt x="884" y="931"/>
                    <a:pt x="683" y="1210"/>
                    <a:pt x="497" y="1474"/>
                  </a:cubicBezTo>
                  <a:cubicBezTo>
                    <a:pt x="357" y="1676"/>
                    <a:pt x="264" y="1924"/>
                    <a:pt x="186" y="2156"/>
                  </a:cubicBezTo>
                  <a:cubicBezTo>
                    <a:pt x="140" y="2250"/>
                    <a:pt x="124" y="2327"/>
                    <a:pt x="109" y="2420"/>
                  </a:cubicBezTo>
                  <a:cubicBezTo>
                    <a:pt x="62" y="2653"/>
                    <a:pt x="0" y="2916"/>
                    <a:pt x="47" y="3149"/>
                  </a:cubicBezTo>
                  <a:cubicBezTo>
                    <a:pt x="47" y="3227"/>
                    <a:pt x="62" y="3304"/>
                    <a:pt x="62" y="3382"/>
                  </a:cubicBezTo>
                  <a:cubicBezTo>
                    <a:pt x="62" y="3428"/>
                    <a:pt x="47" y="3506"/>
                    <a:pt x="47" y="3568"/>
                  </a:cubicBezTo>
                  <a:cubicBezTo>
                    <a:pt x="47" y="3707"/>
                    <a:pt x="78" y="3925"/>
                    <a:pt x="109" y="4049"/>
                  </a:cubicBezTo>
                  <a:lnTo>
                    <a:pt x="109" y="4111"/>
                  </a:lnTo>
                  <a:cubicBezTo>
                    <a:pt x="109" y="4157"/>
                    <a:pt x="124" y="4173"/>
                    <a:pt x="124" y="4204"/>
                  </a:cubicBezTo>
                  <a:cubicBezTo>
                    <a:pt x="186" y="4405"/>
                    <a:pt x="280" y="4623"/>
                    <a:pt x="373" y="4793"/>
                  </a:cubicBezTo>
                  <a:cubicBezTo>
                    <a:pt x="466" y="4964"/>
                    <a:pt x="652" y="5181"/>
                    <a:pt x="745" y="5289"/>
                  </a:cubicBezTo>
                  <a:cubicBezTo>
                    <a:pt x="760" y="5320"/>
                    <a:pt x="776" y="5351"/>
                    <a:pt x="807" y="5367"/>
                  </a:cubicBezTo>
                  <a:cubicBezTo>
                    <a:pt x="853" y="5429"/>
                    <a:pt x="962" y="5491"/>
                    <a:pt x="1008" y="5553"/>
                  </a:cubicBezTo>
                  <a:lnTo>
                    <a:pt x="1241" y="5724"/>
                  </a:lnTo>
                  <a:cubicBezTo>
                    <a:pt x="1427" y="5832"/>
                    <a:pt x="1629" y="5894"/>
                    <a:pt x="1830" y="5972"/>
                  </a:cubicBezTo>
                  <a:cubicBezTo>
                    <a:pt x="1908" y="5987"/>
                    <a:pt x="1970" y="6018"/>
                    <a:pt x="2048" y="6034"/>
                  </a:cubicBezTo>
                  <a:cubicBezTo>
                    <a:pt x="2286" y="6071"/>
                    <a:pt x="2482" y="6094"/>
                    <a:pt x="2677" y="6094"/>
                  </a:cubicBezTo>
                  <a:cubicBezTo>
                    <a:pt x="2889" y="6094"/>
                    <a:pt x="3100" y="6067"/>
                    <a:pt x="3366" y="6003"/>
                  </a:cubicBezTo>
                  <a:cubicBezTo>
                    <a:pt x="3630" y="5956"/>
                    <a:pt x="3924" y="5832"/>
                    <a:pt x="4157" y="5677"/>
                  </a:cubicBezTo>
                  <a:cubicBezTo>
                    <a:pt x="4390" y="5538"/>
                    <a:pt x="4622" y="5367"/>
                    <a:pt x="4824" y="5134"/>
                  </a:cubicBezTo>
                  <a:cubicBezTo>
                    <a:pt x="4932" y="4979"/>
                    <a:pt x="5087" y="4809"/>
                    <a:pt x="5181" y="4607"/>
                  </a:cubicBezTo>
                  <a:cubicBezTo>
                    <a:pt x="5258" y="4452"/>
                    <a:pt x="5336" y="4266"/>
                    <a:pt x="5398" y="4111"/>
                  </a:cubicBezTo>
                  <a:cubicBezTo>
                    <a:pt x="5413" y="4064"/>
                    <a:pt x="5413" y="4033"/>
                    <a:pt x="5444" y="3987"/>
                  </a:cubicBezTo>
                  <a:cubicBezTo>
                    <a:pt x="5599" y="3490"/>
                    <a:pt x="5568" y="3072"/>
                    <a:pt x="5460" y="2560"/>
                  </a:cubicBezTo>
                  <a:cubicBezTo>
                    <a:pt x="5444" y="2467"/>
                    <a:pt x="5413" y="2389"/>
                    <a:pt x="5382" y="2296"/>
                  </a:cubicBezTo>
                  <a:cubicBezTo>
                    <a:pt x="5289" y="2063"/>
                    <a:pt x="5212" y="1831"/>
                    <a:pt x="5072" y="1614"/>
                  </a:cubicBezTo>
                  <a:cubicBezTo>
                    <a:pt x="4901" y="1319"/>
                    <a:pt x="4684" y="1055"/>
                    <a:pt x="4467" y="792"/>
                  </a:cubicBezTo>
                  <a:cubicBezTo>
                    <a:pt x="4312" y="621"/>
                    <a:pt x="4110" y="466"/>
                    <a:pt x="3924" y="326"/>
                  </a:cubicBezTo>
                  <a:cubicBezTo>
                    <a:pt x="3614" y="125"/>
                    <a:pt x="3180" y="1"/>
                    <a:pt x="2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9"/>
            <p:cNvSpPr/>
            <p:nvPr/>
          </p:nvSpPr>
          <p:spPr>
            <a:xfrm>
              <a:off x="2805925" y="3813300"/>
              <a:ext cx="221825" cy="233550"/>
            </a:xfrm>
            <a:custGeom>
              <a:avLst/>
              <a:gdLst/>
              <a:ahLst/>
              <a:cxnLst/>
              <a:rect l="l" t="t" r="r" b="b"/>
              <a:pathLst>
                <a:path w="8873" h="9342" extrusionOk="0">
                  <a:moveTo>
                    <a:pt x="3557" y="1"/>
                  </a:moveTo>
                  <a:cubicBezTo>
                    <a:pt x="3493" y="1"/>
                    <a:pt x="3429" y="3"/>
                    <a:pt x="3367" y="7"/>
                  </a:cubicBezTo>
                  <a:cubicBezTo>
                    <a:pt x="2700" y="69"/>
                    <a:pt x="2095" y="224"/>
                    <a:pt x="1521" y="550"/>
                  </a:cubicBezTo>
                  <a:cubicBezTo>
                    <a:pt x="683" y="1062"/>
                    <a:pt x="1" y="2225"/>
                    <a:pt x="776" y="3078"/>
                  </a:cubicBezTo>
                  <a:cubicBezTo>
                    <a:pt x="1110" y="3424"/>
                    <a:pt x="1638" y="3519"/>
                    <a:pt x="2105" y="3519"/>
                  </a:cubicBezTo>
                  <a:cubicBezTo>
                    <a:pt x="2181" y="3519"/>
                    <a:pt x="2256" y="3516"/>
                    <a:pt x="2327" y="3512"/>
                  </a:cubicBezTo>
                  <a:cubicBezTo>
                    <a:pt x="2413" y="3508"/>
                    <a:pt x="2496" y="3506"/>
                    <a:pt x="2578" y="3506"/>
                  </a:cubicBezTo>
                  <a:cubicBezTo>
                    <a:pt x="2825" y="3506"/>
                    <a:pt x="3060" y="3524"/>
                    <a:pt x="3304" y="3559"/>
                  </a:cubicBezTo>
                  <a:cubicBezTo>
                    <a:pt x="3537" y="3605"/>
                    <a:pt x="3770" y="3652"/>
                    <a:pt x="3987" y="3729"/>
                  </a:cubicBezTo>
                  <a:cubicBezTo>
                    <a:pt x="4095" y="3791"/>
                    <a:pt x="4220" y="3869"/>
                    <a:pt x="4328" y="3931"/>
                  </a:cubicBezTo>
                  <a:cubicBezTo>
                    <a:pt x="4452" y="4024"/>
                    <a:pt x="4561" y="4132"/>
                    <a:pt x="4654" y="4257"/>
                  </a:cubicBezTo>
                  <a:cubicBezTo>
                    <a:pt x="4762" y="4396"/>
                    <a:pt x="4840" y="4520"/>
                    <a:pt x="4917" y="4691"/>
                  </a:cubicBezTo>
                  <a:cubicBezTo>
                    <a:pt x="4995" y="4877"/>
                    <a:pt x="5042" y="5094"/>
                    <a:pt x="5088" y="5311"/>
                  </a:cubicBezTo>
                  <a:cubicBezTo>
                    <a:pt x="5104" y="5559"/>
                    <a:pt x="5104" y="5792"/>
                    <a:pt x="5088" y="6040"/>
                  </a:cubicBezTo>
                  <a:cubicBezTo>
                    <a:pt x="5073" y="6102"/>
                    <a:pt x="5073" y="6180"/>
                    <a:pt x="5042" y="6242"/>
                  </a:cubicBezTo>
                  <a:cubicBezTo>
                    <a:pt x="4948" y="6335"/>
                    <a:pt x="4855" y="6443"/>
                    <a:pt x="4793" y="6567"/>
                  </a:cubicBezTo>
                  <a:cubicBezTo>
                    <a:pt x="4344" y="7420"/>
                    <a:pt x="4545" y="8599"/>
                    <a:pt x="5460" y="9080"/>
                  </a:cubicBezTo>
                  <a:cubicBezTo>
                    <a:pt x="5781" y="9253"/>
                    <a:pt x="6129" y="9342"/>
                    <a:pt x="6471" y="9342"/>
                  </a:cubicBezTo>
                  <a:cubicBezTo>
                    <a:pt x="6956" y="9342"/>
                    <a:pt x="7430" y="9164"/>
                    <a:pt x="7802" y="8801"/>
                  </a:cubicBezTo>
                  <a:cubicBezTo>
                    <a:pt x="8143" y="8460"/>
                    <a:pt x="8330" y="8056"/>
                    <a:pt x="8454" y="7607"/>
                  </a:cubicBezTo>
                  <a:cubicBezTo>
                    <a:pt x="8624" y="7110"/>
                    <a:pt x="8717" y="6583"/>
                    <a:pt x="8748" y="6056"/>
                  </a:cubicBezTo>
                  <a:cubicBezTo>
                    <a:pt x="8872" y="5001"/>
                    <a:pt x="8609" y="3993"/>
                    <a:pt x="8206" y="3031"/>
                  </a:cubicBezTo>
                  <a:cubicBezTo>
                    <a:pt x="7802" y="2116"/>
                    <a:pt x="7058" y="1325"/>
                    <a:pt x="6236" y="813"/>
                  </a:cubicBezTo>
                  <a:cubicBezTo>
                    <a:pt x="5802" y="534"/>
                    <a:pt x="5336" y="348"/>
                    <a:pt x="4855" y="209"/>
                  </a:cubicBezTo>
                  <a:cubicBezTo>
                    <a:pt x="4451" y="87"/>
                    <a:pt x="3987" y="1"/>
                    <a:pt x="3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9"/>
            <p:cNvSpPr/>
            <p:nvPr/>
          </p:nvSpPr>
          <p:spPr>
            <a:xfrm>
              <a:off x="3043625" y="3777850"/>
              <a:ext cx="199325" cy="199275"/>
            </a:xfrm>
            <a:custGeom>
              <a:avLst/>
              <a:gdLst/>
              <a:ahLst/>
              <a:cxnLst/>
              <a:rect l="l" t="t" r="r" b="b"/>
              <a:pathLst>
                <a:path w="7973" h="7971" extrusionOk="0">
                  <a:moveTo>
                    <a:pt x="838" y="7756"/>
                  </a:moveTo>
                  <a:cubicBezTo>
                    <a:pt x="871" y="7782"/>
                    <a:pt x="886" y="7795"/>
                    <a:pt x="886" y="7795"/>
                  </a:cubicBezTo>
                  <a:cubicBezTo>
                    <a:pt x="886" y="7795"/>
                    <a:pt x="870" y="7782"/>
                    <a:pt x="838" y="7756"/>
                  </a:cubicBezTo>
                  <a:close/>
                  <a:moveTo>
                    <a:pt x="1711" y="7900"/>
                  </a:moveTo>
                  <a:lnTo>
                    <a:pt x="1711" y="7900"/>
                  </a:lnTo>
                  <a:cubicBezTo>
                    <a:pt x="1704" y="7903"/>
                    <a:pt x="1697" y="7905"/>
                    <a:pt x="1691" y="7908"/>
                  </a:cubicBezTo>
                  <a:cubicBezTo>
                    <a:pt x="1697" y="7906"/>
                    <a:pt x="1704" y="7903"/>
                    <a:pt x="1711" y="7900"/>
                  </a:cubicBezTo>
                  <a:close/>
                  <a:moveTo>
                    <a:pt x="5553" y="1"/>
                  </a:moveTo>
                  <a:cubicBezTo>
                    <a:pt x="4775" y="1"/>
                    <a:pt x="4021" y="181"/>
                    <a:pt x="3288" y="525"/>
                  </a:cubicBezTo>
                  <a:cubicBezTo>
                    <a:pt x="2389" y="944"/>
                    <a:pt x="1660" y="1658"/>
                    <a:pt x="1086" y="2464"/>
                  </a:cubicBezTo>
                  <a:cubicBezTo>
                    <a:pt x="466" y="3286"/>
                    <a:pt x="155" y="4356"/>
                    <a:pt x="78" y="5380"/>
                  </a:cubicBezTo>
                  <a:cubicBezTo>
                    <a:pt x="16" y="5969"/>
                    <a:pt x="0" y="6543"/>
                    <a:pt x="295" y="7070"/>
                  </a:cubicBezTo>
                  <a:cubicBezTo>
                    <a:pt x="388" y="7272"/>
                    <a:pt x="528" y="7505"/>
                    <a:pt x="683" y="7629"/>
                  </a:cubicBezTo>
                  <a:cubicBezTo>
                    <a:pt x="713" y="7653"/>
                    <a:pt x="739" y="7675"/>
                    <a:pt x="762" y="7694"/>
                  </a:cubicBezTo>
                  <a:lnTo>
                    <a:pt x="762" y="7694"/>
                  </a:lnTo>
                  <a:cubicBezTo>
                    <a:pt x="809" y="7755"/>
                    <a:pt x="886" y="7815"/>
                    <a:pt x="962" y="7846"/>
                  </a:cubicBezTo>
                  <a:cubicBezTo>
                    <a:pt x="1095" y="7912"/>
                    <a:pt x="1251" y="7971"/>
                    <a:pt x="1397" y="7971"/>
                  </a:cubicBezTo>
                  <a:cubicBezTo>
                    <a:pt x="1456" y="7971"/>
                    <a:pt x="1513" y="7961"/>
                    <a:pt x="1567" y="7939"/>
                  </a:cubicBezTo>
                  <a:cubicBezTo>
                    <a:pt x="1644" y="7908"/>
                    <a:pt x="1799" y="7846"/>
                    <a:pt x="1846" y="7846"/>
                  </a:cubicBezTo>
                  <a:cubicBezTo>
                    <a:pt x="1793" y="7859"/>
                    <a:pt x="1751" y="7884"/>
                    <a:pt x="1711" y="7900"/>
                  </a:cubicBezTo>
                  <a:lnTo>
                    <a:pt x="1711" y="7900"/>
                  </a:lnTo>
                  <a:cubicBezTo>
                    <a:pt x="1828" y="7856"/>
                    <a:pt x="1944" y="7811"/>
                    <a:pt x="2032" y="7737"/>
                  </a:cubicBezTo>
                  <a:cubicBezTo>
                    <a:pt x="2156" y="7629"/>
                    <a:pt x="2265" y="7536"/>
                    <a:pt x="2358" y="7443"/>
                  </a:cubicBezTo>
                  <a:cubicBezTo>
                    <a:pt x="2513" y="7303"/>
                    <a:pt x="2652" y="7148"/>
                    <a:pt x="2777" y="6962"/>
                  </a:cubicBezTo>
                  <a:cubicBezTo>
                    <a:pt x="2870" y="6776"/>
                    <a:pt x="2947" y="6574"/>
                    <a:pt x="3025" y="6357"/>
                  </a:cubicBezTo>
                  <a:cubicBezTo>
                    <a:pt x="3319" y="5721"/>
                    <a:pt x="3645" y="5070"/>
                    <a:pt x="4048" y="4511"/>
                  </a:cubicBezTo>
                  <a:cubicBezTo>
                    <a:pt x="4188" y="4356"/>
                    <a:pt x="4327" y="4217"/>
                    <a:pt x="4483" y="4093"/>
                  </a:cubicBezTo>
                  <a:cubicBezTo>
                    <a:pt x="4653" y="3968"/>
                    <a:pt x="4824" y="3875"/>
                    <a:pt x="5025" y="3782"/>
                  </a:cubicBezTo>
                  <a:lnTo>
                    <a:pt x="5429" y="3658"/>
                  </a:lnTo>
                  <a:lnTo>
                    <a:pt x="5739" y="3658"/>
                  </a:lnTo>
                  <a:cubicBezTo>
                    <a:pt x="5894" y="3684"/>
                    <a:pt x="6049" y="3700"/>
                    <a:pt x="6202" y="3700"/>
                  </a:cubicBezTo>
                  <a:cubicBezTo>
                    <a:pt x="6509" y="3700"/>
                    <a:pt x="6809" y="3638"/>
                    <a:pt x="7088" y="3472"/>
                  </a:cubicBezTo>
                  <a:cubicBezTo>
                    <a:pt x="7476" y="3255"/>
                    <a:pt x="7833" y="2805"/>
                    <a:pt x="7926" y="2371"/>
                  </a:cubicBezTo>
                  <a:cubicBezTo>
                    <a:pt x="7972" y="1890"/>
                    <a:pt x="7941" y="1378"/>
                    <a:pt x="7678" y="944"/>
                  </a:cubicBezTo>
                  <a:cubicBezTo>
                    <a:pt x="7429" y="556"/>
                    <a:pt x="7057" y="215"/>
                    <a:pt x="6592" y="107"/>
                  </a:cubicBezTo>
                  <a:cubicBezTo>
                    <a:pt x="6241" y="35"/>
                    <a:pt x="5895" y="1"/>
                    <a:pt x="5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9"/>
            <p:cNvSpPr/>
            <p:nvPr/>
          </p:nvSpPr>
          <p:spPr>
            <a:xfrm>
              <a:off x="2983125" y="3673475"/>
              <a:ext cx="140000" cy="137300"/>
            </a:xfrm>
            <a:custGeom>
              <a:avLst/>
              <a:gdLst/>
              <a:ahLst/>
              <a:cxnLst/>
              <a:rect l="l" t="t" r="r" b="b"/>
              <a:pathLst>
                <a:path w="5600" h="5492" extrusionOk="0">
                  <a:moveTo>
                    <a:pt x="2436" y="1"/>
                  </a:moveTo>
                  <a:cubicBezTo>
                    <a:pt x="2327" y="1"/>
                    <a:pt x="2095" y="47"/>
                    <a:pt x="1971" y="63"/>
                  </a:cubicBezTo>
                  <a:cubicBezTo>
                    <a:pt x="1955" y="63"/>
                    <a:pt x="1908" y="78"/>
                    <a:pt x="1893" y="78"/>
                  </a:cubicBezTo>
                  <a:cubicBezTo>
                    <a:pt x="1707" y="141"/>
                    <a:pt x="1521" y="218"/>
                    <a:pt x="1350" y="296"/>
                  </a:cubicBezTo>
                  <a:cubicBezTo>
                    <a:pt x="1288" y="311"/>
                    <a:pt x="1242" y="342"/>
                    <a:pt x="1195" y="373"/>
                  </a:cubicBezTo>
                  <a:cubicBezTo>
                    <a:pt x="1180" y="389"/>
                    <a:pt x="1164" y="404"/>
                    <a:pt x="1133" y="404"/>
                  </a:cubicBezTo>
                  <a:cubicBezTo>
                    <a:pt x="1040" y="482"/>
                    <a:pt x="854" y="606"/>
                    <a:pt x="776" y="699"/>
                  </a:cubicBezTo>
                  <a:lnTo>
                    <a:pt x="730" y="745"/>
                  </a:lnTo>
                  <a:cubicBezTo>
                    <a:pt x="590" y="900"/>
                    <a:pt x="466" y="1056"/>
                    <a:pt x="358" y="1226"/>
                  </a:cubicBezTo>
                  <a:cubicBezTo>
                    <a:pt x="264" y="1397"/>
                    <a:pt x="187" y="1598"/>
                    <a:pt x="109" y="1785"/>
                  </a:cubicBezTo>
                  <a:cubicBezTo>
                    <a:pt x="94" y="1847"/>
                    <a:pt x="78" y="1909"/>
                    <a:pt x="78" y="1955"/>
                  </a:cubicBezTo>
                  <a:cubicBezTo>
                    <a:pt x="32" y="2141"/>
                    <a:pt x="16" y="2327"/>
                    <a:pt x="1" y="2498"/>
                  </a:cubicBezTo>
                  <a:lnTo>
                    <a:pt x="1" y="2622"/>
                  </a:lnTo>
                  <a:lnTo>
                    <a:pt x="1" y="2700"/>
                  </a:lnTo>
                  <a:cubicBezTo>
                    <a:pt x="16" y="2870"/>
                    <a:pt x="32" y="3056"/>
                    <a:pt x="78" y="3242"/>
                  </a:cubicBezTo>
                  <a:cubicBezTo>
                    <a:pt x="94" y="3289"/>
                    <a:pt x="109" y="3351"/>
                    <a:pt x="125" y="3429"/>
                  </a:cubicBezTo>
                  <a:cubicBezTo>
                    <a:pt x="233" y="3661"/>
                    <a:pt x="327" y="3956"/>
                    <a:pt x="482" y="4173"/>
                  </a:cubicBezTo>
                  <a:cubicBezTo>
                    <a:pt x="590" y="4328"/>
                    <a:pt x="714" y="4499"/>
                    <a:pt x="869" y="4654"/>
                  </a:cubicBezTo>
                  <a:cubicBezTo>
                    <a:pt x="1024" y="4809"/>
                    <a:pt x="1195" y="4917"/>
                    <a:pt x="1350" y="5042"/>
                  </a:cubicBezTo>
                  <a:cubicBezTo>
                    <a:pt x="1412" y="5073"/>
                    <a:pt x="1443" y="5104"/>
                    <a:pt x="1505" y="5135"/>
                  </a:cubicBezTo>
                  <a:cubicBezTo>
                    <a:pt x="1660" y="5212"/>
                    <a:pt x="1831" y="5290"/>
                    <a:pt x="1986" y="5352"/>
                  </a:cubicBezTo>
                  <a:cubicBezTo>
                    <a:pt x="2033" y="5367"/>
                    <a:pt x="2048" y="5367"/>
                    <a:pt x="2095" y="5383"/>
                  </a:cubicBezTo>
                  <a:cubicBezTo>
                    <a:pt x="2110" y="5383"/>
                    <a:pt x="2141" y="5414"/>
                    <a:pt x="2172" y="5414"/>
                  </a:cubicBezTo>
                  <a:cubicBezTo>
                    <a:pt x="2343" y="5445"/>
                    <a:pt x="2529" y="5460"/>
                    <a:pt x="2731" y="5491"/>
                  </a:cubicBezTo>
                  <a:lnTo>
                    <a:pt x="2824" y="5491"/>
                  </a:lnTo>
                  <a:cubicBezTo>
                    <a:pt x="3025" y="5491"/>
                    <a:pt x="3196" y="5445"/>
                    <a:pt x="3382" y="5414"/>
                  </a:cubicBezTo>
                  <a:cubicBezTo>
                    <a:pt x="3444" y="5383"/>
                    <a:pt x="3506" y="5383"/>
                    <a:pt x="3584" y="5367"/>
                  </a:cubicBezTo>
                  <a:cubicBezTo>
                    <a:pt x="3770" y="5290"/>
                    <a:pt x="3987" y="5212"/>
                    <a:pt x="4157" y="5119"/>
                  </a:cubicBezTo>
                  <a:cubicBezTo>
                    <a:pt x="4390" y="4980"/>
                    <a:pt x="4654" y="4809"/>
                    <a:pt x="4824" y="4592"/>
                  </a:cubicBezTo>
                  <a:cubicBezTo>
                    <a:pt x="4964" y="4437"/>
                    <a:pt x="5088" y="4282"/>
                    <a:pt x="5197" y="4111"/>
                  </a:cubicBezTo>
                  <a:cubicBezTo>
                    <a:pt x="5305" y="3940"/>
                    <a:pt x="5383" y="3723"/>
                    <a:pt x="5460" y="3506"/>
                  </a:cubicBezTo>
                  <a:lnTo>
                    <a:pt x="5522" y="3335"/>
                  </a:lnTo>
                  <a:cubicBezTo>
                    <a:pt x="5553" y="3165"/>
                    <a:pt x="5584" y="2963"/>
                    <a:pt x="5600" y="2793"/>
                  </a:cubicBezTo>
                  <a:lnTo>
                    <a:pt x="5600" y="2669"/>
                  </a:lnTo>
                  <a:cubicBezTo>
                    <a:pt x="5538" y="2576"/>
                    <a:pt x="5538" y="2545"/>
                    <a:pt x="5538" y="2529"/>
                  </a:cubicBezTo>
                  <a:cubicBezTo>
                    <a:pt x="5522" y="2343"/>
                    <a:pt x="5507" y="2157"/>
                    <a:pt x="5460" y="1986"/>
                  </a:cubicBezTo>
                  <a:cubicBezTo>
                    <a:pt x="5429" y="1785"/>
                    <a:pt x="5305" y="1552"/>
                    <a:pt x="5228" y="1397"/>
                  </a:cubicBezTo>
                  <a:cubicBezTo>
                    <a:pt x="5212" y="1366"/>
                    <a:pt x="5197" y="1319"/>
                    <a:pt x="5150" y="1288"/>
                  </a:cubicBezTo>
                  <a:cubicBezTo>
                    <a:pt x="5057" y="1149"/>
                    <a:pt x="4933" y="994"/>
                    <a:pt x="4824" y="854"/>
                  </a:cubicBezTo>
                  <a:lnTo>
                    <a:pt x="4762" y="792"/>
                  </a:lnTo>
                  <a:cubicBezTo>
                    <a:pt x="4592" y="621"/>
                    <a:pt x="4375" y="451"/>
                    <a:pt x="4142" y="358"/>
                  </a:cubicBezTo>
                  <a:cubicBezTo>
                    <a:pt x="3956" y="249"/>
                    <a:pt x="3754" y="172"/>
                    <a:pt x="3568" y="125"/>
                  </a:cubicBezTo>
                  <a:cubicBezTo>
                    <a:pt x="3351" y="63"/>
                    <a:pt x="3134" y="47"/>
                    <a:pt x="2917" y="16"/>
                  </a:cubicBezTo>
                  <a:cubicBezTo>
                    <a:pt x="2886" y="16"/>
                    <a:pt x="2848" y="10"/>
                    <a:pt x="2807" y="10"/>
                  </a:cubicBezTo>
                  <a:cubicBezTo>
                    <a:pt x="2787" y="10"/>
                    <a:pt x="2767" y="11"/>
                    <a:pt x="2746" y="16"/>
                  </a:cubicBezTo>
                  <a:lnTo>
                    <a:pt x="2637" y="16"/>
                  </a:lnTo>
                  <a:cubicBezTo>
                    <a:pt x="2560" y="1"/>
                    <a:pt x="2482" y="1"/>
                    <a:pt x="2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9"/>
            <p:cNvSpPr/>
            <p:nvPr/>
          </p:nvSpPr>
          <p:spPr>
            <a:xfrm>
              <a:off x="2854400" y="3649050"/>
              <a:ext cx="102400" cy="146775"/>
            </a:xfrm>
            <a:custGeom>
              <a:avLst/>
              <a:gdLst/>
              <a:ahLst/>
              <a:cxnLst/>
              <a:rect l="l" t="t" r="r" b="b"/>
              <a:pathLst>
                <a:path w="4096" h="5871" extrusionOk="0">
                  <a:moveTo>
                    <a:pt x="2032" y="1"/>
                  </a:moveTo>
                  <a:cubicBezTo>
                    <a:pt x="1707" y="47"/>
                    <a:pt x="1428" y="63"/>
                    <a:pt x="1133" y="264"/>
                  </a:cubicBezTo>
                  <a:cubicBezTo>
                    <a:pt x="1009" y="342"/>
                    <a:pt x="838" y="451"/>
                    <a:pt x="745" y="575"/>
                  </a:cubicBezTo>
                  <a:cubicBezTo>
                    <a:pt x="466" y="838"/>
                    <a:pt x="326" y="1118"/>
                    <a:pt x="202" y="1474"/>
                  </a:cubicBezTo>
                  <a:cubicBezTo>
                    <a:pt x="156" y="1598"/>
                    <a:pt x="125" y="1738"/>
                    <a:pt x="94" y="1846"/>
                  </a:cubicBezTo>
                  <a:cubicBezTo>
                    <a:pt x="63" y="2126"/>
                    <a:pt x="1" y="2389"/>
                    <a:pt x="1" y="2668"/>
                  </a:cubicBezTo>
                  <a:cubicBezTo>
                    <a:pt x="1" y="2932"/>
                    <a:pt x="63" y="3227"/>
                    <a:pt x="94" y="3490"/>
                  </a:cubicBezTo>
                  <a:cubicBezTo>
                    <a:pt x="156" y="3878"/>
                    <a:pt x="326" y="4250"/>
                    <a:pt x="512" y="4607"/>
                  </a:cubicBezTo>
                  <a:cubicBezTo>
                    <a:pt x="528" y="4654"/>
                    <a:pt x="574" y="4716"/>
                    <a:pt x="606" y="4762"/>
                  </a:cubicBezTo>
                  <a:cubicBezTo>
                    <a:pt x="699" y="4917"/>
                    <a:pt x="838" y="5103"/>
                    <a:pt x="978" y="5228"/>
                  </a:cubicBezTo>
                  <a:cubicBezTo>
                    <a:pt x="1351" y="5529"/>
                    <a:pt x="1777" y="5870"/>
                    <a:pt x="2281" y="5870"/>
                  </a:cubicBezTo>
                  <a:cubicBezTo>
                    <a:pt x="2322" y="5870"/>
                    <a:pt x="2363" y="5868"/>
                    <a:pt x="2405" y="5863"/>
                  </a:cubicBezTo>
                  <a:lnTo>
                    <a:pt x="2467" y="5863"/>
                  </a:lnTo>
                  <a:cubicBezTo>
                    <a:pt x="2489" y="5868"/>
                    <a:pt x="2512" y="5870"/>
                    <a:pt x="2535" y="5870"/>
                  </a:cubicBezTo>
                  <a:cubicBezTo>
                    <a:pt x="2590" y="5870"/>
                    <a:pt x="2644" y="5859"/>
                    <a:pt x="2699" y="5848"/>
                  </a:cubicBezTo>
                  <a:cubicBezTo>
                    <a:pt x="2916" y="5817"/>
                    <a:pt x="3103" y="5770"/>
                    <a:pt x="3304" y="5646"/>
                  </a:cubicBezTo>
                  <a:cubicBezTo>
                    <a:pt x="3537" y="5507"/>
                    <a:pt x="3707" y="5305"/>
                    <a:pt x="3863" y="5088"/>
                  </a:cubicBezTo>
                  <a:cubicBezTo>
                    <a:pt x="4018" y="4855"/>
                    <a:pt x="4018" y="4716"/>
                    <a:pt x="4049" y="4483"/>
                  </a:cubicBezTo>
                  <a:cubicBezTo>
                    <a:pt x="4095" y="4359"/>
                    <a:pt x="4095" y="4235"/>
                    <a:pt x="4095" y="4142"/>
                  </a:cubicBezTo>
                  <a:cubicBezTo>
                    <a:pt x="4095" y="3987"/>
                    <a:pt x="4080" y="3847"/>
                    <a:pt x="4033" y="3661"/>
                  </a:cubicBezTo>
                  <a:cubicBezTo>
                    <a:pt x="4002" y="3537"/>
                    <a:pt x="3956" y="3428"/>
                    <a:pt x="3909" y="3320"/>
                  </a:cubicBezTo>
                  <a:lnTo>
                    <a:pt x="3723" y="2917"/>
                  </a:lnTo>
                  <a:cubicBezTo>
                    <a:pt x="3723" y="2917"/>
                    <a:pt x="3723" y="2901"/>
                    <a:pt x="3707" y="2901"/>
                  </a:cubicBezTo>
                  <a:cubicBezTo>
                    <a:pt x="3692" y="2855"/>
                    <a:pt x="3692" y="2808"/>
                    <a:pt x="3676" y="2762"/>
                  </a:cubicBezTo>
                  <a:lnTo>
                    <a:pt x="3676" y="2668"/>
                  </a:lnTo>
                  <a:cubicBezTo>
                    <a:pt x="3692" y="2622"/>
                    <a:pt x="3692" y="2560"/>
                    <a:pt x="3707" y="2529"/>
                  </a:cubicBezTo>
                  <a:cubicBezTo>
                    <a:pt x="3878" y="2002"/>
                    <a:pt x="3878" y="1366"/>
                    <a:pt x="3568" y="885"/>
                  </a:cubicBezTo>
                  <a:cubicBezTo>
                    <a:pt x="3413" y="606"/>
                    <a:pt x="3211" y="420"/>
                    <a:pt x="2932" y="233"/>
                  </a:cubicBezTo>
                  <a:cubicBezTo>
                    <a:pt x="2668" y="94"/>
                    <a:pt x="2374"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9"/>
            <p:cNvSpPr/>
            <p:nvPr/>
          </p:nvSpPr>
          <p:spPr>
            <a:xfrm>
              <a:off x="2784600" y="3680850"/>
              <a:ext cx="7400" cy="800"/>
            </a:xfrm>
            <a:custGeom>
              <a:avLst/>
              <a:gdLst/>
              <a:ahLst/>
              <a:cxnLst/>
              <a:rect l="l" t="t" r="r" b="b"/>
              <a:pathLst>
                <a:path w="296" h="32" extrusionOk="0">
                  <a:moveTo>
                    <a:pt x="296" y="1"/>
                  </a:moveTo>
                  <a:cubicBezTo>
                    <a:pt x="187" y="1"/>
                    <a:pt x="78" y="16"/>
                    <a:pt x="1" y="32"/>
                  </a:cubicBezTo>
                  <a:cubicBezTo>
                    <a:pt x="109" y="16"/>
                    <a:pt x="203" y="16"/>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9"/>
            <p:cNvSpPr/>
            <p:nvPr/>
          </p:nvSpPr>
          <p:spPr>
            <a:xfrm>
              <a:off x="2591900" y="3648500"/>
              <a:ext cx="259425" cy="126750"/>
            </a:xfrm>
            <a:custGeom>
              <a:avLst/>
              <a:gdLst/>
              <a:ahLst/>
              <a:cxnLst/>
              <a:rect l="l" t="t" r="r" b="b"/>
              <a:pathLst>
                <a:path w="10377" h="5070" extrusionOk="0">
                  <a:moveTo>
                    <a:pt x="1981" y="1"/>
                  </a:moveTo>
                  <a:cubicBezTo>
                    <a:pt x="1430" y="1"/>
                    <a:pt x="891" y="248"/>
                    <a:pt x="543" y="705"/>
                  </a:cubicBezTo>
                  <a:cubicBezTo>
                    <a:pt x="16" y="1388"/>
                    <a:pt x="1" y="2489"/>
                    <a:pt x="683" y="3109"/>
                  </a:cubicBezTo>
                  <a:cubicBezTo>
                    <a:pt x="1350" y="3714"/>
                    <a:pt x="2125" y="4086"/>
                    <a:pt x="2963" y="4428"/>
                  </a:cubicBezTo>
                  <a:cubicBezTo>
                    <a:pt x="3552" y="4660"/>
                    <a:pt x="4126" y="4831"/>
                    <a:pt x="4747" y="4908"/>
                  </a:cubicBezTo>
                  <a:cubicBezTo>
                    <a:pt x="5323" y="5002"/>
                    <a:pt x="5881" y="5070"/>
                    <a:pt x="6449" y="5070"/>
                  </a:cubicBezTo>
                  <a:cubicBezTo>
                    <a:pt x="6630" y="5070"/>
                    <a:pt x="6812" y="5063"/>
                    <a:pt x="6995" y="5048"/>
                  </a:cubicBezTo>
                  <a:cubicBezTo>
                    <a:pt x="7430" y="5017"/>
                    <a:pt x="7864" y="4955"/>
                    <a:pt x="8283" y="4877"/>
                  </a:cubicBezTo>
                  <a:cubicBezTo>
                    <a:pt x="8950" y="4738"/>
                    <a:pt x="9539" y="4366"/>
                    <a:pt x="9911" y="3792"/>
                  </a:cubicBezTo>
                  <a:cubicBezTo>
                    <a:pt x="10377" y="3078"/>
                    <a:pt x="10097" y="1931"/>
                    <a:pt x="9337" y="1558"/>
                  </a:cubicBezTo>
                  <a:cubicBezTo>
                    <a:pt x="9167" y="1465"/>
                    <a:pt x="8981" y="1388"/>
                    <a:pt x="8779" y="1326"/>
                  </a:cubicBezTo>
                  <a:cubicBezTo>
                    <a:pt x="8613" y="1282"/>
                    <a:pt x="8467" y="1263"/>
                    <a:pt x="8326" y="1263"/>
                  </a:cubicBezTo>
                  <a:cubicBezTo>
                    <a:pt x="8217" y="1263"/>
                    <a:pt x="8112" y="1274"/>
                    <a:pt x="8004" y="1295"/>
                  </a:cubicBezTo>
                  <a:cubicBezTo>
                    <a:pt x="7817" y="1310"/>
                    <a:pt x="7631" y="1341"/>
                    <a:pt x="7445" y="1372"/>
                  </a:cubicBezTo>
                  <a:cubicBezTo>
                    <a:pt x="7092" y="1400"/>
                    <a:pt x="6749" y="1422"/>
                    <a:pt x="6408" y="1422"/>
                  </a:cubicBezTo>
                  <a:cubicBezTo>
                    <a:pt x="6180" y="1422"/>
                    <a:pt x="5953" y="1412"/>
                    <a:pt x="5724" y="1388"/>
                  </a:cubicBezTo>
                  <a:cubicBezTo>
                    <a:pt x="5196" y="1295"/>
                    <a:pt x="4669" y="1155"/>
                    <a:pt x="4173" y="953"/>
                  </a:cubicBezTo>
                  <a:cubicBezTo>
                    <a:pt x="3723" y="752"/>
                    <a:pt x="3320" y="504"/>
                    <a:pt x="2885" y="240"/>
                  </a:cubicBezTo>
                  <a:cubicBezTo>
                    <a:pt x="2601" y="78"/>
                    <a:pt x="2289" y="1"/>
                    <a:pt x="1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9"/>
            <p:cNvSpPr/>
            <p:nvPr/>
          </p:nvSpPr>
          <p:spPr>
            <a:xfrm>
              <a:off x="2791975" y="3680475"/>
              <a:ext cx="4300" cy="400"/>
            </a:xfrm>
            <a:custGeom>
              <a:avLst/>
              <a:gdLst/>
              <a:ahLst/>
              <a:cxnLst/>
              <a:rect l="l" t="t" r="r" b="b"/>
              <a:pathLst>
                <a:path w="172" h="16" extrusionOk="0">
                  <a:moveTo>
                    <a:pt x="171" y="0"/>
                  </a:moveTo>
                  <a:cubicBezTo>
                    <a:pt x="125" y="0"/>
                    <a:pt x="63" y="0"/>
                    <a:pt x="1" y="16"/>
                  </a:cubicBezTo>
                  <a:cubicBezTo>
                    <a:pt x="63" y="16"/>
                    <a:pt x="125"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9"/>
            <p:cNvSpPr/>
            <p:nvPr/>
          </p:nvSpPr>
          <p:spPr>
            <a:xfrm>
              <a:off x="2190975" y="3677975"/>
              <a:ext cx="207850" cy="378325"/>
            </a:xfrm>
            <a:custGeom>
              <a:avLst/>
              <a:gdLst/>
              <a:ahLst/>
              <a:cxnLst/>
              <a:rect l="l" t="t" r="r" b="b"/>
              <a:pathLst>
                <a:path w="8314" h="15133" extrusionOk="0">
                  <a:moveTo>
                    <a:pt x="3650" y="1"/>
                  </a:moveTo>
                  <a:cubicBezTo>
                    <a:pt x="3571" y="1"/>
                    <a:pt x="3490" y="12"/>
                    <a:pt x="3413" y="38"/>
                  </a:cubicBezTo>
                  <a:cubicBezTo>
                    <a:pt x="3025" y="147"/>
                    <a:pt x="2777" y="410"/>
                    <a:pt x="2637" y="798"/>
                  </a:cubicBezTo>
                  <a:cubicBezTo>
                    <a:pt x="2575" y="922"/>
                    <a:pt x="2575" y="1062"/>
                    <a:pt x="2606" y="1201"/>
                  </a:cubicBezTo>
                  <a:cubicBezTo>
                    <a:pt x="2603" y="1225"/>
                    <a:pt x="2601" y="1249"/>
                    <a:pt x="2599" y="1273"/>
                  </a:cubicBezTo>
                  <a:lnTo>
                    <a:pt x="2599" y="1273"/>
                  </a:lnTo>
                  <a:cubicBezTo>
                    <a:pt x="2603" y="1251"/>
                    <a:pt x="2606" y="1227"/>
                    <a:pt x="2606" y="1203"/>
                  </a:cubicBezTo>
                  <a:lnTo>
                    <a:pt x="2606" y="1203"/>
                  </a:lnTo>
                  <a:cubicBezTo>
                    <a:pt x="2606" y="1229"/>
                    <a:pt x="2603" y="1255"/>
                    <a:pt x="2598" y="1280"/>
                  </a:cubicBezTo>
                  <a:lnTo>
                    <a:pt x="2598" y="1280"/>
                  </a:lnTo>
                  <a:cubicBezTo>
                    <a:pt x="2598" y="1278"/>
                    <a:pt x="2598" y="1275"/>
                    <a:pt x="2599" y="1273"/>
                  </a:cubicBezTo>
                  <a:lnTo>
                    <a:pt x="2599" y="1273"/>
                  </a:lnTo>
                  <a:cubicBezTo>
                    <a:pt x="2589" y="1321"/>
                    <a:pt x="2575" y="1366"/>
                    <a:pt x="2575" y="1418"/>
                  </a:cubicBezTo>
                  <a:cubicBezTo>
                    <a:pt x="2575" y="1378"/>
                    <a:pt x="2589" y="1330"/>
                    <a:pt x="2598" y="1280"/>
                  </a:cubicBezTo>
                  <a:lnTo>
                    <a:pt x="2598" y="1280"/>
                  </a:lnTo>
                  <a:cubicBezTo>
                    <a:pt x="2576" y="1512"/>
                    <a:pt x="2583" y="1726"/>
                    <a:pt x="2653" y="1977"/>
                  </a:cubicBezTo>
                  <a:cubicBezTo>
                    <a:pt x="2681" y="2074"/>
                    <a:pt x="2712" y="2168"/>
                    <a:pt x="2746" y="2262"/>
                  </a:cubicBezTo>
                  <a:lnTo>
                    <a:pt x="2746" y="2262"/>
                  </a:lnTo>
                  <a:cubicBezTo>
                    <a:pt x="2776" y="2338"/>
                    <a:pt x="2806" y="2415"/>
                    <a:pt x="2835" y="2493"/>
                  </a:cubicBezTo>
                  <a:lnTo>
                    <a:pt x="2835" y="2493"/>
                  </a:lnTo>
                  <a:cubicBezTo>
                    <a:pt x="2803" y="2415"/>
                    <a:pt x="2773" y="2339"/>
                    <a:pt x="2746" y="2262"/>
                  </a:cubicBezTo>
                  <a:lnTo>
                    <a:pt x="2746" y="2262"/>
                  </a:lnTo>
                  <a:cubicBezTo>
                    <a:pt x="2741" y="2250"/>
                    <a:pt x="2735" y="2237"/>
                    <a:pt x="2730" y="2225"/>
                  </a:cubicBezTo>
                  <a:lnTo>
                    <a:pt x="2730" y="2225"/>
                  </a:lnTo>
                  <a:cubicBezTo>
                    <a:pt x="2767" y="2335"/>
                    <a:pt x="2804" y="2425"/>
                    <a:pt x="2848" y="2526"/>
                  </a:cubicBezTo>
                  <a:lnTo>
                    <a:pt x="2848" y="2526"/>
                  </a:lnTo>
                  <a:cubicBezTo>
                    <a:pt x="2844" y="2515"/>
                    <a:pt x="2839" y="2504"/>
                    <a:pt x="2835" y="2493"/>
                  </a:cubicBezTo>
                  <a:lnTo>
                    <a:pt x="2835" y="2493"/>
                  </a:lnTo>
                  <a:cubicBezTo>
                    <a:pt x="2852" y="2533"/>
                    <a:pt x="2868" y="2572"/>
                    <a:pt x="2886" y="2613"/>
                  </a:cubicBezTo>
                  <a:cubicBezTo>
                    <a:pt x="2872" y="2583"/>
                    <a:pt x="2860" y="2554"/>
                    <a:pt x="2848" y="2526"/>
                  </a:cubicBezTo>
                  <a:lnTo>
                    <a:pt x="2848" y="2526"/>
                  </a:lnTo>
                  <a:cubicBezTo>
                    <a:pt x="3009" y="2968"/>
                    <a:pt x="3136" y="3434"/>
                    <a:pt x="3211" y="3900"/>
                  </a:cubicBezTo>
                  <a:cubicBezTo>
                    <a:pt x="3242" y="4133"/>
                    <a:pt x="3242" y="4334"/>
                    <a:pt x="3211" y="4567"/>
                  </a:cubicBezTo>
                  <a:cubicBezTo>
                    <a:pt x="3180" y="4784"/>
                    <a:pt x="3118" y="4986"/>
                    <a:pt x="3041" y="5187"/>
                  </a:cubicBezTo>
                  <a:cubicBezTo>
                    <a:pt x="2932" y="5420"/>
                    <a:pt x="2808" y="5637"/>
                    <a:pt x="2653" y="5854"/>
                  </a:cubicBezTo>
                  <a:cubicBezTo>
                    <a:pt x="2498" y="6025"/>
                    <a:pt x="2343" y="6195"/>
                    <a:pt x="2157" y="6335"/>
                  </a:cubicBezTo>
                  <a:cubicBezTo>
                    <a:pt x="1970" y="6459"/>
                    <a:pt x="1800" y="6568"/>
                    <a:pt x="1614" y="6661"/>
                  </a:cubicBezTo>
                  <a:lnTo>
                    <a:pt x="1428" y="6723"/>
                  </a:lnTo>
                  <a:cubicBezTo>
                    <a:pt x="559" y="7017"/>
                    <a:pt x="1" y="7808"/>
                    <a:pt x="109" y="8739"/>
                  </a:cubicBezTo>
                  <a:cubicBezTo>
                    <a:pt x="233" y="9638"/>
                    <a:pt x="1009" y="10336"/>
                    <a:pt x="1924" y="10336"/>
                  </a:cubicBezTo>
                  <a:cubicBezTo>
                    <a:pt x="2203" y="10336"/>
                    <a:pt x="2498" y="10336"/>
                    <a:pt x="2792" y="10367"/>
                  </a:cubicBezTo>
                  <a:cubicBezTo>
                    <a:pt x="3103" y="10429"/>
                    <a:pt x="3397" y="10507"/>
                    <a:pt x="3677" y="10600"/>
                  </a:cubicBezTo>
                  <a:cubicBezTo>
                    <a:pt x="3816" y="10662"/>
                    <a:pt x="3940" y="10740"/>
                    <a:pt x="4064" y="10817"/>
                  </a:cubicBezTo>
                  <a:lnTo>
                    <a:pt x="4359" y="11112"/>
                  </a:lnTo>
                  <a:cubicBezTo>
                    <a:pt x="4405" y="11189"/>
                    <a:pt x="4452" y="11267"/>
                    <a:pt x="4499" y="11314"/>
                  </a:cubicBezTo>
                  <a:cubicBezTo>
                    <a:pt x="4514" y="11360"/>
                    <a:pt x="4514" y="11391"/>
                    <a:pt x="4530" y="11438"/>
                  </a:cubicBezTo>
                  <a:lnTo>
                    <a:pt x="4530" y="11577"/>
                  </a:lnTo>
                  <a:cubicBezTo>
                    <a:pt x="4514" y="11608"/>
                    <a:pt x="4514" y="11655"/>
                    <a:pt x="4499" y="11686"/>
                  </a:cubicBezTo>
                  <a:cubicBezTo>
                    <a:pt x="4499" y="11701"/>
                    <a:pt x="4483" y="11732"/>
                    <a:pt x="4452" y="11748"/>
                  </a:cubicBezTo>
                  <a:lnTo>
                    <a:pt x="4436" y="11763"/>
                  </a:lnTo>
                  <a:cubicBezTo>
                    <a:pt x="4064" y="12011"/>
                    <a:pt x="3785" y="12384"/>
                    <a:pt x="3661" y="12818"/>
                  </a:cubicBezTo>
                  <a:cubicBezTo>
                    <a:pt x="3552" y="13252"/>
                    <a:pt x="3599" y="13842"/>
                    <a:pt x="3863" y="14229"/>
                  </a:cubicBezTo>
                  <a:cubicBezTo>
                    <a:pt x="4211" y="14778"/>
                    <a:pt x="4846" y="15133"/>
                    <a:pt x="5485" y="15133"/>
                  </a:cubicBezTo>
                  <a:cubicBezTo>
                    <a:pt x="5786" y="15133"/>
                    <a:pt x="6087" y="15054"/>
                    <a:pt x="6360" y="14881"/>
                  </a:cubicBezTo>
                  <a:cubicBezTo>
                    <a:pt x="7244" y="14322"/>
                    <a:pt x="7926" y="13392"/>
                    <a:pt x="8097" y="12322"/>
                  </a:cubicBezTo>
                  <a:cubicBezTo>
                    <a:pt x="8314" y="11220"/>
                    <a:pt x="8159" y="10073"/>
                    <a:pt x="7507" y="9142"/>
                  </a:cubicBezTo>
                  <a:cubicBezTo>
                    <a:pt x="7213" y="8739"/>
                    <a:pt x="6918" y="8398"/>
                    <a:pt x="6530" y="8088"/>
                  </a:cubicBezTo>
                  <a:cubicBezTo>
                    <a:pt x="6329" y="7901"/>
                    <a:pt x="6112" y="7777"/>
                    <a:pt x="5894" y="7638"/>
                  </a:cubicBezTo>
                  <a:lnTo>
                    <a:pt x="6189" y="7172"/>
                  </a:lnTo>
                  <a:cubicBezTo>
                    <a:pt x="6592" y="6335"/>
                    <a:pt x="6825" y="5482"/>
                    <a:pt x="6871" y="4551"/>
                  </a:cubicBezTo>
                  <a:cubicBezTo>
                    <a:pt x="6887" y="4086"/>
                    <a:pt x="6825" y="3605"/>
                    <a:pt x="6732" y="3140"/>
                  </a:cubicBezTo>
                  <a:cubicBezTo>
                    <a:pt x="6654" y="2690"/>
                    <a:pt x="6484" y="2271"/>
                    <a:pt x="6282" y="1853"/>
                  </a:cubicBezTo>
                  <a:cubicBezTo>
                    <a:pt x="6096" y="1434"/>
                    <a:pt x="5786" y="1046"/>
                    <a:pt x="5445" y="689"/>
                  </a:cubicBezTo>
                  <a:cubicBezTo>
                    <a:pt x="5212" y="441"/>
                    <a:pt x="4902" y="271"/>
                    <a:pt x="4592" y="131"/>
                  </a:cubicBezTo>
                  <a:cubicBezTo>
                    <a:pt x="4420" y="57"/>
                    <a:pt x="4209" y="13"/>
                    <a:pt x="3998" y="13"/>
                  </a:cubicBezTo>
                  <a:cubicBezTo>
                    <a:pt x="3942" y="13"/>
                    <a:pt x="3887" y="16"/>
                    <a:pt x="3832" y="23"/>
                  </a:cubicBezTo>
                  <a:cubicBezTo>
                    <a:pt x="3776" y="9"/>
                    <a:pt x="3714" y="1"/>
                    <a:pt x="3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9"/>
            <p:cNvSpPr/>
            <p:nvPr/>
          </p:nvSpPr>
          <p:spPr>
            <a:xfrm>
              <a:off x="2401900" y="3895325"/>
              <a:ext cx="175300" cy="173350"/>
            </a:xfrm>
            <a:custGeom>
              <a:avLst/>
              <a:gdLst/>
              <a:ahLst/>
              <a:cxnLst/>
              <a:rect l="l" t="t" r="r" b="b"/>
              <a:pathLst>
                <a:path w="7012" h="6934" extrusionOk="0">
                  <a:moveTo>
                    <a:pt x="5198" y="1"/>
                  </a:moveTo>
                  <a:cubicBezTo>
                    <a:pt x="5127" y="1"/>
                    <a:pt x="5054" y="5"/>
                    <a:pt x="4980" y="14"/>
                  </a:cubicBezTo>
                  <a:cubicBezTo>
                    <a:pt x="4607" y="45"/>
                    <a:pt x="4235" y="200"/>
                    <a:pt x="3987" y="479"/>
                  </a:cubicBezTo>
                  <a:cubicBezTo>
                    <a:pt x="3677" y="820"/>
                    <a:pt x="3506" y="1208"/>
                    <a:pt x="3491" y="1689"/>
                  </a:cubicBezTo>
                  <a:cubicBezTo>
                    <a:pt x="3460" y="2123"/>
                    <a:pt x="3491" y="2542"/>
                    <a:pt x="3460" y="2961"/>
                  </a:cubicBezTo>
                  <a:cubicBezTo>
                    <a:pt x="3444" y="3054"/>
                    <a:pt x="3429" y="3147"/>
                    <a:pt x="3382" y="3240"/>
                  </a:cubicBezTo>
                  <a:cubicBezTo>
                    <a:pt x="3367" y="3209"/>
                    <a:pt x="3351" y="3193"/>
                    <a:pt x="3336" y="3147"/>
                  </a:cubicBezTo>
                  <a:cubicBezTo>
                    <a:pt x="3273" y="3007"/>
                    <a:pt x="3227" y="2883"/>
                    <a:pt x="3196" y="2744"/>
                  </a:cubicBezTo>
                  <a:cubicBezTo>
                    <a:pt x="3118" y="2449"/>
                    <a:pt x="3041" y="2201"/>
                    <a:pt x="2839" y="1968"/>
                  </a:cubicBezTo>
                  <a:cubicBezTo>
                    <a:pt x="2793" y="1906"/>
                    <a:pt x="2746" y="1829"/>
                    <a:pt x="2684" y="1767"/>
                  </a:cubicBezTo>
                  <a:cubicBezTo>
                    <a:pt x="2669" y="1735"/>
                    <a:pt x="2638" y="1689"/>
                    <a:pt x="2607" y="1658"/>
                  </a:cubicBezTo>
                  <a:cubicBezTo>
                    <a:pt x="2436" y="1363"/>
                    <a:pt x="2172" y="1193"/>
                    <a:pt x="1831" y="1146"/>
                  </a:cubicBezTo>
                  <a:cubicBezTo>
                    <a:pt x="1793" y="1143"/>
                    <a:pt x="1755" y="1141"/>
                    <a:pt x="1718" y="1141"/>
                  </a:cubicBezTo>
                  <a:cubicBezTo>
                    <a:pt x="1427" y="1141"/>
                    <a:pt x="1181" y="1248"/>
                    <a:pt x="947" y="1441"/>
                  </a:cubicBezTo>
                  <a:cubicBezTo>
                    <a:pt x="901" y="1487"/>
                    <a:pt x="869" y="1503"/>
                    <a:pt x="854" y="1534"/>
                  </a:cubicBezTo>
                  <a:cubicBezTo>
                    <a:pt x="575" y="1735"/>
                    <a:pt x="342" y="1984"/>
                    <a:pt x="234" y="2309"/>
                  </a:cubicBezTo>
                  <a:cubicBezTo>
                    <a:pt x="94" y="2620"/>
                    <a:pt x="47" y="2945"/>
                    <a:pt x="32" y="3302"/>
                  </a:cubicBezTo>
                  <a:cubicBezTo>
                    <a:pt x="1" y="3705"/>
                    <a:pt x="78" y="4170"/>
                    <a:pt x="234" y="4558"/>
                  </a:cubicBezTo>
                  <a:cubicBezTo>
                    <a:pt x="420" y="5086"/>
                    <a:pt x="668" y="5535"/>
                    <a:pt x="1087" y="5923"/>
                  </a:cubicBezTo>
                  <a:cubicBezTo>
                    <a:pt x="1490" y="6311"/>
                    <a:pt x="1909" y="6543"/>
                    <a:pt x="2420" y="6745"/>
                  </a:cubicBezTo>
                  <a:cubicBezTo>
                    <a:pt x="2529" y="6792"/>
                    <a:pt x="2653" y="6823"/>
                    <a:pt x="2793" y="6854"/>
                  </a:cubicBezTo>
                  <a:cubicBezTo>
                    <a:pt x="3028" y="6881"/>
                    <a:pt x="3275" y="6934"/>
                    <a:pt x="3513" y="6934"/>
                  </a:cubicBezTo>
                  <a:cubicBezTo>
                    <a:pt x="3542" y="6934"/>
                    <a:pt x="3571" y="6933"/>
                    <a:pt x="3599" y="6931"/>
                  </a:cubicBezTo>
                  <a:cubicBezTo>
                    <a:pt x="4142" y="6869"/>
                    <a:pt x="4654" y="6745"/>
                    <a:pt x="5119" y="6466"/>
                  </a:cubicBezTo>
                  <a:cubicBezTo>
                    <a:pt x="5926" y="5954"/>
                    <a:pt x="6453" y="5179"/>
                    <a:pt x="6763" y="4295"/>
                  </a:cubicBezTo>
                  <a:cubicBezTo>
                    <a:pt x="6918" y="3829"/>
                    <a:pt x="6980" y="3302"/>
                    <a:pt x="6996" y="2790"/>
                  </a:cubicBezTo>
                  <a:cubicBezTo>
                    <a:pt x="7011" y="2263"/>
                    <a:pt x="6965" y="1751"/>
                    <a:pt x="6856" y="1255"/>
                  </a:cubicBezTo>
                  <a:cubicBezTo>
                    <a:pt x="6810" y="867"/>
                    <a:pt x="6422" y="402"/>
                    <a:pt x="6065" y="216"/>
                  </a:cubicBezTo>
                  <a:cubicBezTo>
                    <a:pt x="5777" y="78"/>
                    <a:pt x="5499" y="1"/>
                    <a:pt x="5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9"/>
            <p:cNvSpPr/>
            <p:nvPr/>
          </p:nvSpPr>
          <p:spPr>
            <a:xfrm>
              <a:off x="2377475" y="3750575"/>
              <a:ext cx="181500" cy="141500"/>
            </a:xfrm>
            <a:custGeom>
              <a:avLst/>
              <a:gdLst/>
              <a:ahLst/>
              <a:cxnLst/>
              <a:rect l="l" t="t" r="r" b="b"/>
              <a:pathLst>
                <a:path w="7260" h="5660" extrusionOk="0">
                  <a:moveTo>
                    <a:pt x="2901" y="4687"/>
                  </a:moveTo>
                  <a:lnTo>
                    <a:pt x="2901" y="4687"/>
                  </a:lnTo>
                  <a:cubicBezTo>
                    <a:pt x="2893" y="4703"/>
                    <a:pt x="2886" y="4718"/>
                    <a:pt x="2878" y="4733"/>
                  </a:cubicBezTo>
                  <a:lnTo>
                    <a:pt x="2878" y="4733"/>
                  </a:lnTo>
                  <a:cubicBezTo>
                    <a:pt x="2887" y="4722"/>
                    <a:pt x="2901" y="4708"/>
                    <a:pt x="2901" y="4687"/>
                  </a:cubicBezTo>
                  <a:close/>
                  <a:moveTo>
                    <a:pt x="3580" y="0"/>
                  </a:moveTo>
                  <a:cubicBezTo>
                    <a:pt x="3534" y="0"/>
                    <a:pt x="3489" y="1"/>
                    <a:pt x="3444" y="3"/>
                  </a:cubicBezTo>
                  <a:cubicBezTo>
                    <a:pt x="2544" y="65"/>
                    <a:pt x="1769" y="391"/>
                    <a:pt x="1118" y="996"/>
                  </a:cubicBezTo>
                  <a:cubicBezTo>
                    <a:pt x="838" y="1244"/>
                    <a:pt x="606" y="1554"/>
                    <a:pt x="435" y="1864"/>
                  </a:cubicBezTo>
                  <a:cubicBezTo>
                    <a:pt x="187" y="2330"/>
                    <a:pt x="63" y="2749"/>
                    <a:pt x="32" y="3276"/>
                  </a:cubicBezTo>
                  <a:cubicBezTo>
                    <a:pt x="1" y="3415"/>
                    <a:pt x="1" y="3555"/>
                    <a:pt x="32" y="3679"/>
                  </a:cubicBezTo>
                  <a:cubicBezTo>
                    <a:pt x="63" y="4113"/>
                    <a:pt x="125" y="4346"/>
                    <a:pt x="296" y="4734"/>
                  </a:cubicBezTo>
                  <a:cubicBezTo>
                    <a:pt x="389" y="4920"/>
                    <a:pt x="528" y="5121"/>
                    <a:pt x="699" y="5261"/>
                  </a:cubicBezTo>
                  <a:cubicBezTo>
                    <a:pt x="978" y="5463"/>
                    <a:pt x="1149" y="5602"/>
                    <a:pt x="1505" y="5649"/>
                  </a:cubicBezTo>
                  <a:cubicBezTo>
                    <a:pt x="1563" y="5656"/>
                    <a:pt x="1620" y="5659"/>
                    <a:pt x="1675" y="5659"/>
                  </a:cubicBezTo>
                  <a:cubicBezTo>
                    <a:pt x="1994" y="5659"/>
                    <a:pt x="2278" y="5545"/>
                    <a:pt x="2529" y="5308"/>
                  </a:cubicBezTo>
                  <a:cubicBezTo>
                    <a:pt x="2622" y="5215"/>
                    <a:pt x="2700" y="5121"/>
                    <a:pt x="2762" y="4997"/>
                  </a:cubicBezTo>
                  <a:cubicBezTo>
                    <a:pt x="2789" y="4916"/>
                    <a:pt x="2828" y="4835"/>
                    <a:pt x="2878" y="4733"/>
                  </a:cubicBezTo>
                  <a:lnTo>
                    <a:pt x="2878" y="4733"/>
                  </a:lnTo>
                  <a:cubicBezTo>
                    <a:pt x="2878" y="4734"/>
                    <a:pt x="2877" y="4735"/>
                    <a:pt x="2876" y="4736"/>
                  </a:cubicBezTo>
                  <a:lnTo>
                    <a:pt x="2876" y="4736"/>
                  </a:lnTo>
                  <a:cubicBezTo>
                    <a:pt x="2951" y="4569"/>
                    <a:pt x="3011" y="4403"/>
                    <a:pt x="3041" y="4222"/>
                  </a:cubicBezTo>
                  <a:cubicBezTo>
                    <a:pt x="3087" y="4082"/>
                    <a:pt x="3103" y="3927"/>
                    <a:pt x="3165" y="3803"/>
                  </a:cubicBezTo>
                  <a:cubicBezTo>
                    <a:pt x="3186" y="3728"/>
                    <a:pt x="3215" y="3668"/>
                    <a:pt x="3246" y="3607"/>
                  </a:cubicBezTo>
                  <a:lnTo>
                    <a:pt x="3246" y="3607"/>
                  </a:lnTo>
                  <a:cubicBezTo>
                    <a:pt x="3221" y="3663"/>
                    <a:pt x="3201" y="3721"/>
                    <a:pt x="3180" y="3772"/>
                  </a:cubicBezTo>
                  <a:cubicBezTo>
                    <a:pt x="3242" y="3664"/>
                    <a:pt x="3304" y="3540"/>
                    <a:pt x="3366" y="3446"/>
                  </a:cubicBezTo>
                  <a:cubicBezTo>
                    <a:pt x="3382" y="3431"/>
                    <a:pt x="3397" y="3384"/>
                    <a:pt x="3428" y="3369"/>
                  </a:cubicBezTo>
                  <a:cubicBezTo>
                    <a:pt x="3459" y="3369"/>
                    <a:pt x="3459" y="3353"/>
                    <a:pt x="3475" y="3353"/>
                  </a:cubicBezTo>
                  <a:lnTo>
                    <a:pt x="3537" y="3353"/>
                  </a:lnTo>
                  <a:cubicBezTo>
                    <a:pt x="3584" y="3369"/>
                    <a:pt x="3630" y="3369"/>
                    <a:pt x="3692" y="3384"/>
                  </a:cubicBezTo>
                  <a:cubicBezTo>
                    <a:pt x="3723" y="3415"/>
                    <a:pt x="3770" y="3431"/>
                    <a:pt x="3801" y="3462"/>
                  </a:cubicBezTo>
                  <a:lnTo>
                    <a:pt x="3863" y="3524"/>
                  </a:lnTo>
                  <a:cubicBezTo>
                    <a:pt x="3863" y="3540"/>
                    <a:pt x="3878" y="3571"/>
                    <a:pt x="3878" y="3571"/>
                  </a:cubicBezTo>
                  <a:cubicBezTo>
                    <a:pt x="4018" y="3958"/>
                    <a:pt x="4266" y="4284"/>
                    <a:pt x="4638" y="4501"/>
                  </a:cubicBezTo>
                  <a:cubicBezTo>
                    <a:pt x="4894" y="4640"/>
                    <a:pt x="5224" y="4735"/>
                    <a:pt x="5536" y="4735"/>
                  </a:cubicBezTo>
                  <a:cubicBezTo>
                    <a:pt x="5678" y="4735"/>
                    <a:pt x="5815" y="4715"/>
                    <a:pt x="5941" y="4672"/>
                  </a:cubicBezTo>
                  <a:cubicBezTo>
                    <a:pt x="6344" y="4532"/>
                    <a:pt x="6748" y="4284"/>
                    <a:pt x="6949" y="3896"/>
                  </a:cubicBezTo>
                  <a:cubicBezTo>
                    <a:pt x="7166" y="3509"/>
                    <a:pt x="7259" y="3028"/>
                    <a:pt x="7120" y="2593"/>
                  </a:cubicBezTo>
                  <a:cubicBezTo>
                    <a:pt x="6856" y="1740"/>
                    <a:pt x="6313" y="1089"/>
                    <a:pt x="5569" y="577"/>
                  </a:cubicBezTo>
                  <a:cubicBezTo>
                    <a:pt x="5274" y="391"/>
                    <a:pt x="4917" y="236"/>
                    <a:pt x="4561" y="143"/>
                  </a:cubicBezTo>
                  <a:cubicBezTo>
                    <a:pt x="4262" y="48"/>
                    <a:pt x="3904" y="0"/>
                    <a:pt x="3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9"/>
            <p:cNvSpPr/>
            <p:nvPr/>
          </p:nvSpPr>
          <p:spPr>
            <a:xfrm>
              <a:off x="2570975" y="3768775"/>
              <a:ext cx="88800" cy="89700"/>
            </a:xfrm>
            <a:custGeom>
              <a:avLst/>
              <a:gdLst/>
              <a:ahLst/>
              <a:cxnLst/>
              <a:rect l="l" t="t" r="r" b="b"/>
              <a:pathLst>
                <a:path w="3552" h="3588" extrusionOk="0">
                  <a:moveTo>
                    <a:pt x="1797" y="0"/>
                  </a:moveTo>
                  <a:cubicBezTo>
                    <a:pt x="1718" y="0"/>
                    <a:pt x="1636" y="12"/>
                    <a:pt x="1551" y="35"/>
                  </a:cubicBezTo>
                  <a:cubicBezTo>
                    <a:pt x="1396" y="35"/>
                    <a:pt x="1241" y="66"/>
                    <a:pt x="1101" y="144"/>
                  </a:cubicBezTo>
                  <a:cubicBezTo>
                    <a:pt x="946" y="190"/>
                    <a:pt x="822" y="268"/>
                    <a:pt x="714" y="377"/>
                  </a:cubicBezTo>
                  <a:cubicBezTo>
                    <a:pt x="589" y="454"/>
                    <a:pt x="481" y="578"/>
                    <a:pt x="388" y="702"/>
                  </a:cubicBezTo>
                  <a:cubicBezTo>
                    <a:pt x="279" y="826"/>
                    <a:pt x="202" y="966"/>
                    <a:pt x="155" y="1090"/>
                  </a:cubicBezTo>
                  <a:cubicBezTo>
                    <a:pt x="78" y="1230"/>
                    <a:pt x="47" y="1385"/>
                    <a:pt x="47" y="1540"/>
                  </a:cubicBezTo>
                  <a:cubicBezTo>
                    <a:pt x="0" y="1695"/>
                    <a:pt x="0" y="1850"/>
                    <a:pt x="47" y="2021"/>
                  </a:cubicBezTo>
                  <a:cubicBezTo>
                    <a:pt x="62" y="2253"/>
                    <a:pt x="124" y="2486"/>
                    <a:pt x="248" y="2687"/>
                  </a:cubicBezTo>
                  <a:cubicBezTo>
                    <a:pt x="279" y="2703"/>
                    <a:pt x="527" y="3029"/>
                    <a:pt x="527" y="3060"/>
                  </a:cubicBezTo>
                  <a:cubicBezTo>
                    <a:pt x="745" y="3261"/>
                    <a:pt x="1008" y="3416"/>
                    <a:pt x="1303" y="3525"/>
                  </a:cubicBezTo>
                  <a:cubicBezTo>
                    <a:pt x="1434" y="3569"/>
                    <a:pt x="1565" y="3588"/>
                    <a:pt x="1696" y="3588"/>
                  </a:cubicBezTo>
                  <a:cubicBezTo>
                    <a:pt x="1798" y="3588"/>
                    <a:pt x="1899" y="3576"/>
                    <a:pt x="2001" y="3556"/>
                  </a:cubicBezTo>
                  <a:cubicBezTo>
                    <a:pt x="2234" y="3540"/>
                    <a:pt x="2466" y="3478"/>
                    <a:pt x="2652" y="3339"/>
                  </a:cubicBezTo>
                  <a:cubicBezTo>
                    <a:pt x="2931" y="3184"/>
                    <a:pt x="3118" y="2982"/>
                    <a:pt x="3273" y="2718"/>
                  </a:cubicBezTo>
                  <a:cubicBezTo>
                    <a:pt x="3273" y="2703"/>
                    <a:pt x="3304" y="2703"/>
                    <a:pt x="3304" y="2687"/>
                  </a:cubicBezTo>
                  <a:cubicBezTo>
                    <a:pt x="3350" y="2548"/>
                    <a:pt x="3412" y="2393"/>
                    <a:pt x="3474" y="2253"/>
                  </a:cubicBezTo>
                  <a:cubicBezTo>
                    <a:pt x="3490" y="2098"/>
                    <a:pt x="3505" y="1943"/>
                    <a:pt x="3536" y="1772"/>
                  </a:cubicBezTo>
                  <a:cubicBezTo>
                    <a:pt x="3552" y="1617"/>
                    <a:pt x="3536" y="1462"/>
                    <a:pt x="3505" y="1307"/>
                  </a:cubicBezTo>
                  <a:cubicBezTo>
                    <a:pt x="3443" y="1168"/>
                    <a:pt x="3397" y="1012"/>
                    <a:pt x="3335" y="888"/>
                  </a:cubicBezTo>
                  <a:cubicBezTo>
                    <a:pt x="3242" y="764"/>
                    <a:pt x="3149" y="656"/>
                    <a:pt x="3071" y="516"/>
                  </a:cubicBezTo>
                  <a:cubicBezTo>
                    <a:pt x="2947" y="423"/>
                    <a:pt x="2838" y="314"/>
                    <a:pt x="2699" y="237"/>
                  </a:cubicBezTo>
                  <a:cubicBezTo>
                    <a:pt x="2482" y="113"/>
                    <a:pt x="2265" y="51"/>
                    <a:pt x="2032" y="35"/>
                  </a:cubicBezTo>
                  <a:cubicBezTo>
                    <a:pt x="1954" y="12"/>
                    <a:pt x="1877" y="0"/>
                    <a:pt x="1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9"/>
            <p:cNvSpPr/>
            <p:nvPr/>
          </p:nvSpPr>
          <p:spPr>
            <a:xfrm>
              <a:off x="4579450" y="1748200"/>
              <a:ext cx="345900" cy="273400"/>
            </a:xfrm>
            <a:custGeom>
              <a:avLst/>
              <a:gdLst/>
              <a:ahLst/>
              <a:cxnLst/>
              <a:rect l="l" t="t" r="r" b="b"/>
              <a:pathLst>
                <a:path w="13836" h="10936" extrusionOk="0">
                  <a:moveTo>
                    <a:pt x="3640" y="7980"/>
                  </a:moveTo>
                  <a:lnTo>
                    <a:pt x="3640" y="7980"/>
                  </a:lnTo>
                  <a:cubicBezTo>
                    <a:pt x="3647" y="8053"/>
                    <a:pt x="3654" y="8129"/>
                    <a:pt x="3661" y="8211"/>
                  </a:cubicBezTo>
                  <a:cubicBezTo>
                    <a:pt x="3653" y="8134"/>
                    <a:pt x="3646" y="8057"/>
                    <a:pt x="3640" y="7980"/>
                  </a:cubicBezTo>
                  <a:close/>
                  <a:moveTo>
                    <a:pt x="7423" y="1"/>
                  </a:moveTo>
                  <a:cubicBezTo>
                    <a:pt x="6857" y="1"/>
                    <a:pt x="6290" y="81"/>
                    <a:pt x="5739" y="193"/>
                  </a:cubicBezTo>
                  <a:cubicBezTo>
                    <a:pt x="4979" y="348"/>
                    <a:pt x="4250" y="658"/>
                    <a:pt x="3568" y="1046"/>
                  </a:cubicBezTo>
                  <a:cubicBezTo>
                    <a:pt x="2095" y="1930"/>
                    <a:pt x="993" y="3310"/>
                    <a:pt x="435" y="4908"/>
                  </a:cubicBezTo>
                  <a:cubicBezTo>
                    <a:pt x="140" y="5730"/>
                    <a:pt x="1" y="6614"/>
                    <a:pt x="16" y="7467"/>
                  </a:cubicBezTo>
                  <a:cubicBezTo>
                    <a:pt x="47" y="7979"/>
                    <a:pt x="94" y="8491"/>
                    <a:pt x="202" y="8987"/>
                  </a:cubicBezTo>
                  <a:cubicBezTo>
                    <a:pt x="249" y="9266"/>
                    <a:pt x="404" y="9545"/>
                    <a:pt x="528" y="9809"/>
                  </a:cubicBezTo>
                  <a:cubicBezTo>
                    <a:pt x="699" y="10197"/>
                    <a:pt x="993" y="10538"/>
                    <a:pt x="1381" y="10724"/>
                  </a:cubicBezTo>
                  <a:cubicBezTo>
                    <a:pt x="1649" y="10858"/>
                    <a:pt x="1912" y="10935"/>
                    <a:pt x="2179" y="10935"/>
                  </a:cubicBezTo>
                  <a:cubicBezTo>
                    <a:pt x="2375" y="10935"/>
                    <a:pt x="2573" y="10894"/>
                    <a:pt x="2777" y="10802"/>
                  </a:cubicBezTo>
                  <a:cubicBezTo>
                    <a:pt x="3242" y="10615"/>
                    <a:pt x="3475" y="10274"/>
                    <a:pt x="3661" y="9840"/>
                  </a:cubicBezTo>
                  <a:lnTo>
                    <a:pt x="3661" y="9840"/>
                  </a:lnTo>
                  <a:lnTo>
                    <a:pt x="3552" y="10119"/>
                  </a:lnTo>
                  <a:cubicBezTo>
                    <a:pt x="3615" y="10011"/>
                    <a:pt x="3646" y="9886"/>
                    <a:pt x="3692" y="9793"/>
                  </a:cubicBezTo>
                  <a:lnTo>
                    <a:pt x="3692" y="9778"/>
                  </a:lnTo>
                  <a:cubicBezTo>
                    <a:pt x="3692" y="9770"/>
                    <a:pt x="3696" y="9758"/>
                    <a:pt x="3700" y="9746"/>
                  </a:cubicBezTo>
                  <a:lnTo>
                    <a:pt x="3700" y="9746"/>
                  </a:lnTo>
                  <a:cubicBezTo>
                    <a:pt x="3698" y="9751"/>
                    <a:pt x="3695" y="9756"/>
                    <a:pt x="3692" y="9762"/>
                  </a:cubicBezTo>
                  <a:cubicBezTo>
                    <a:pt x="3697" y="9752"/>
                    <a:pt x="3701" y="9741"/>
                    <a:pt x="3705" y="9730"/>
                  </a:cubicBezTo>
                  <a:lnTo>
                    <a:pt x="3705" y="9730"/>
                  </a:lnTo>
                  <a:cubicBezTo>
                    <a:pt x="3704" y="9735"/>
                    <a:pt x="3702" y="9741"/>
                    <a:pt x="3700" y="9746"/>
                  </a:cubicBezTo>
                  <a:lnTo>
                    <a:pt x="3700" y="9746"/>
                  </a:lnTo>
                  <a:cubicBezTo>
                    <a:pt x="3706" y="9735"/>
                    <a:pt x="3707" y="9730"/>
                    <a:pt x="3707" y="9724"/>
                  </a:cubicBezTo>
                  <a:lnTo>
                    <a:pt x="3707" y="9724"/>
                  </a:lnTo>
                  <a:cubicBezTo>
                    <a:pt x="3707" y="9726"/>
                    <a:pt x="3706" y="9728"/>
                    <a:pt x="3705" y="9730"/>
                  </a:cubicBezTo>
                  <a:lnTo>
                    <a:pt x="3705" y="9730"/>
                  </a:lnTo>
                  <a:cubicBezTo>
                    <a:pt x="3707" y="9725"/>
                    <a:pt x="3708" y="9720"/>
                    <a:pt x="3708" y="9716"/>
                  </a:cubicBezTo>
                  <a:lnTo>
                    <a:pt x="3708" y="9716"/>
                  </a:lnTo>
                  <a:cubicBezTo>
                    <a:pt x="3708" y="9719"/>
                    <a:pt x="3708" y="9722"/>
                    <a:pt x="3707" y="9724"/>
                  </a:cubicBezTo>
                  <a:lnTo>
                    <a:pt x="3707" y="9724"/>
                  </a:lnTo>
                  <a:cubicBezTo>
                    <a:pt x="3774" y="9552"/>
                    <a:pt x="3801" y="9389"/>
                    <a:pt x="3801" y="9157"/>
                  </a:cubicBezTo>
                  <a:cubicBezTo>
                    <a:pt x="3801" y="8956"/>
                    <a:pt x="3739" y="8708"/>
                    <a:pt x="3708" y="8491"/>
                  </a:cubicBezTo>
                  <a:cubicBezTo>
                    <a:pt x="3673" y="8308"/>
                    <a:pt x="3656" y="8117"/>
                    <a:pt x="3637" y="7924"/>
                  </a:cubicBezTo>
                  <a:lnTo>
                    <a:pt x="3637" y="7924"/>
                  </a:lnTo>
                  <a:cubicBezTo>
                    <a:pt x="3616" y="7591"/>
                    <a:pt x="3621" y="7265"/>
                    <a:pt x="3646" y="6940"/>
                  </a:cubicBezTo>
                  <a:cubicBezTo>
                    <a:pt x="3708" y="6583"/>
                    <a:pt x="3816" y="6211"/>
                    <a:pt x="3956" y="5854"/>
                  </a:cubicBezTo>
                  <a:cubicBezTo>
                    <a:pt x="4095" y="5590"/>
                    <a:pt x="4250" y="5311"/>
                    <a:pt x="4421" y="5063"/>
                  </a:cubicBezTo>
                  <a:cubicBezTo>
                    <a:pt x="4514" y="4954"/>
                    <a:pt x="4638" y="4830"/>
                    <a:pt x="4747" y="4722"/>
                  </a:cubicBezTo>
                  <a:cubicBezTo>
                    <a:pt x="4778" y="5218"/>
                    <a:pt x="4809" y="5730"/>
                    <a:pt x="4855" y="6226"/>
                  </a:cubicBezTo>
                  <a:cubicBezTo>
                    <a:pt x="4886" y="6738"/>
                    <a:pt x="4948" y="7250"/>
                    <a:pt x="5010" y="7762"/>
                  </a:cubicBezTo>
                  <a:cubicBezTo>
                    <a:pt x="5103" y="8615"/>
                    <a:pt x="5103" y="9638"/>
                    <a:pt x="5863" y="10243"/>
                  </a:cubicBezTo>
                  <a:cubicBezTo>
                    <a:pt x="6223" y="10533"/>
                    <a:pt x="6570" y="10700"/>
                    <a:pt x="7025" y="10700"/>
                  </a:cubicBezTo>
                  <a:cubicBezTo>
                    <a:pt x="7081" y="10700"/>
                    <a:pt x="7138" y="10698"/>
                    <a:pt x="7197" y="10693"/>
                  </a:cubicBezTo>
                  <a:cubicBezTo>
                    <a:pt x="7725" y="10615"/>
                    <a:pt x="8050" y="10336"/>
                    <a:pt x="8360" y="9933"/>
                  </a:cubicBezTo>
                  <a:cubicBezTo>
                    <a:pt x="8841" y="9297"/>
                    <a:pt x="8702" y="8522"/>
                    <a:pt x="8624" y="7777"/>
                  </a:cubicBezTo>
                  <a:cubicBezTo>
                    <a:pt x="8578" y="7250"/>
                    <a:pt x="8531" y="6738"/>
                    <a:pt x="8485" y="6211"/>
                  </a:cubicBezTo>
                  <a:cubicBezTo>
                    <a:pt x="8438" y="5420"/>
                    <a:pt x="8391" y="4613"/>
                    <a:pt x="8360" y="3822"/>
                  </a:cubicBezTo>
                  <a:lnTo>
                    <a:pt x="8360" y="3822"/>
                  </a:lnTo>
                  <a:cubicBezTo>
                    <a:pt x="8469" y="3869"/>
                    <a:pt x="8562" y="3884"/>
                    <a:pt x="8686" y="3915"/>
                  </a:cubicBezTo>
                  <a:cubicBezTo>
                    <a:pt x="8826" y="3993"/>
                    <a:pt x="8950" y="4055"/>
                    <a:pt x="9074" y="4148"/>
                  </a:cubicBezTo>
                  <a:cubicBezTo>
                    <a:pt x="9182" y="4256"/>
                    <a:pt x="9291" y="4350"/>
                    <a:pt x="9384" y="4458"/>
                  </a:cubicBezTo>
                  <a:cubicBezTo>
                    <a:pt x="9524" y="4660"/>
                    <a:pt x="9617" y="4846"/>
                    <a:pt x="9725" y="5047"/>
                  </a:cubicBezTo>
                  <a:cubicBezTo>
                    <a:pt x="9880" y="5451"/>
                    <a:pt x="9989" y="5854"/>
                    <a:pt x="10066" y="6288"/>
                  </a:cubicBezTo>
                  <a:cubicBezTo>
                    <a:pt x="10144" y="6924"/>
                    <a:pt x="10144" y="7560"/>
                    <a:pt x="10160" y="8227"/>
                  </a:cubicBezTo>
                  <a:cubicBezTo>
                    <a:pt x="10160" y="8692"/>
                    <a:pt x="10346" y="9173"/>
                    <a:pt x="10702" y="9530"/>
                  </a:cubicBezTo>
                  <a:cubicBezTo>
                    <a:pt x="11003" y="9831"/>
                    <a:pt x="11509" y="10073"/>
                    <a:pt x="11964" y="10073"/>
                  </a:cubicBezTo>
                  <a:cubicBezTo>
                    <a:pt x="11977" y="10073"/>
                    <a:pt x="11991" y="10073"/>
                    <a:pt x="12005" y="10073"/>
                  </a:cubicBezTo>
                  <a:cubicBezTo>
                    <a:pt x="12998" y="10026"/>
                    <a:pt x="13835" y="9251"/>
                    <a:pt x="13820" y="8242"/>
                  </a:cubicBezTo>
                  <a:cubicBezTo>
                    <a:pt x="13804" y="6428"/>
                    <a:pt x="13696" y="4598"/>
                    <a:pt x="12796" y="2969"/>
                  </a:cubicBezTo>
                  <a:cubicBezTo>
                    <a:pt x="12346" y="2163"/>
                    <a:pt x="11679" y="1449"/>
                    <a:pt x="10904" y="937"/>
                  </a:cubicBezTo>
                  <a:cubicBezTo>
                    <a:pt x="10051" y="395"/>
                    <a:pt x="9058" y="162"/>
                    <a:pt x="8066" y="38"/>
                  </a:cubicBezTo>
                  <a:cubicBezTo>
                    <a:pt x="7852" y="12"/>
                    <a:pt x="7638" y="1"/>
                    <a:pt x="7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9"/>
            <p:cNvSpPr/>
            <p:nvPr/>
          </p:nvSpPr>
          <p:spPr>
            <a:xfrm>
              <a:off x="4812100" y="1792825"/>
              <a:ext cx="224150" cy="317750"/>
            </a:xfrm>
            <a:custGeom>
              <a:avLst/>
              <a:gdLst/>
              <a:ahLst/>
              <a:cxnLst/>
              <a:rect l="l" t="t" r="r" b="b"/>
              <a:pathLst>
                <a:path w="8966" h="12710" extrusionOk="0">
                  <a:moveTo>
                    <a:pt x="6576" y="1"/>
                  </a:moveTo>
                  <a:cubicBezTo>
                    <a:pt x="6336" y="1"/>
                    <a:pt x="6092" y="58"/>
                    <a:pt x="5879" y="145"/>
                  </a:cubicBezTo>
                  <a:cubicBezTo>
                    <a:pt x="5506" y="300"/>
                    <a:pt x="5289" y="533"/>
                    <a:pt x="5041" y="858"/>
                  </a:cubicBezTo>
                  <a:cubicBezTo>
                    <a:pt x="4545" y="1556"/>
                    <a:pt x="4824" y="2347"/>
                    <a:pt x="5010" y="3092"/>
                  </a:cubicBezTo>
                  <a:cubicBezTo>
                    <a:pt x="5088" y="3402"/>
                    <a:pt x="5134" y="3728"/>
                    <a:pt x="5181" y="4038"/>
                  </a:cubicBezTo>
                  <a:cubicBezTo>
                    <a:pt x="5258" y="4813"/>
                    <a:pt x="5274" y="5604"/>
                    <a:pt x="5196" y="6380"/>
                  </a:cubicBezTo>
                  <a:cubicBezTo>
                    <a:pt x="5119" y="6876"/>
                    <a:pt x="5010" y="7357"/>
                    <a:pt x="4824" y="7822"/>
                  </a:cubicBezTo>
                  <a:cubicBezTo>
                    <a:pt x="4715" y="8055"/>
                    <a:pt x="4591" y="8272"/>
                    <a:pt x="4436" y="8474"/>
                  </a:cubicBezTo>
                  <a:cubicBezTo>
                    <a:pt x="4343" y="8598"/>
                    <a:pt x="4250" y="8691"/>
                    <a:pt x="4126" y="8784"/>
                  </a:cubicBezTo>
                  <a:cubicBezTo>
                    <a:pt x="4018" y="8861"/>
                    <a:pt x="3878" y="8939"/>
                    <a:pt x="3738" y="9001"/>
                  </a:cubicBezTo>
                  <a:cubicBezTo>
                    <a:pt x="3630" y="9048"/>
                    <a:pt x="3490" y="9079"/>
                    <a:pt x="3382" y="9094"/>
                  </a:cubicBezTo>
                  <a:lnTo>
                    <a:pt x="3071" y="9094"/>
                  </a:lnTo>
                  <a:cubicBezTo>
                    <a:pt x="2963" y="9079"/>
                    <a:pt x="2885" y="9063"/>
                    <a:pt x="2792" y="9017"/>
                  </a:cubicBezTo>
                  <a:lnTo>
                    <a:pt x="2498" y="8908"/>
                  </a:lnTo>
                  <a:cubicBezTo>
                    <a:pt x="2342" y="8861"/>
                    <a:pt x="2187" y="8846"/>
                    <a:pt x="2032" y="8830"/>
                  </a:cubicBezTo>
                  <a:cubicBezTo>
                    <a:pt x="1862" y="8815"/>
                    <a:pt x="1691" y="8784"/>
                    <a:pt x="1489" y="8768"/>
                  </a:cubicBezTo>
                  <a:cubicBezTo>
                    <a:pt x="1466" y="8767"/>
                    <a:pt x="1443" y="8766"/>
                    <a:pt x="1419" y="8766"/>
                  </a:cubicBezTo>
                  <a:cubicBezTo>
                    <a:pt x="1007" y="8766"/>
                    <a:pt x="590" y="9020"/>
                    <a:pt x="326" y="9358"/>
                  </a:cubicBezTo>
                  <a:cubicBezTo>
                    <a:pt x="20" y="9756"/>
                    <a:pt x="1" y="10140"/>
                    <a:pt x="60" y="10598"/>
                  </a:cubicBezTo>
                  <a:lnTo>
                    <a:pt x="60" y="10598"/>
                  </a:lnTo>
                  <a:cubicBezTo>
                    <a:pt x="44" y="10482"/>
                    <a:pt x="16" y="10392"/>
                    <a:pt x="16" y="10288"/>
                  </a:cubicBezTo>
                  <a:lnTo>
                    <a:pt x="16" y="10288"/>
                  </a:lnTo>
                  <a:cubicBezTo>
                    <a:pt x="16" y="10692"/>
                    <a:pt x="156" y="11095"/>
                    <a:pt x="388" y="11420"/>
                  </a:cubicBezTo>
                  <a:cubicBezTo>
                    <a:pt x="605" y="11715"/>
                    <a:pt x="823" y="11963"/>
                    <a:pt x="1133" y="12165"/>
                  </a:cubicBezTo>
                  <a:cubicBezTo>
                    <a:pt x="1334" y="12305"/>
                    <a:pt x="1598" y="12382"/>
                    <a:pt x="1831" y="12475"/>
                  </a:cubicBezTo>
                  <a:cubicBezTo>
                    <a:pt x="2271" y="12632"/>
                    <a:pt x="2764" y="12710"/>
                    <a:pt x="3250" y="12710"/>
                  </a:cubicBezTo>
                  <a:cubicBezTo>
                    <a:pt x="3294" y="12710"/>
                    <a:pt x="3338" y="12709"/>
                    <a:pt x="3382" y="12708"/>
                  </a:cubicBezTo>
                  <a:cubicBezTo>
                    <a:pt x="4638" y="12661"/>
                    <a:pt x="5786" y="12196"/>
                    <a:pt x="6716" y="11374"/>
                  </a:cubicBezTo>
                  <a:cubicBezTo>
                    <a:pt x="7585" y="10598"/>
                    <a:pt x="8159" y="9466"/>
                    <a:pt x="8515" y="8365"/>
                  </a:cubicBezTo>
                  <a:cubicBezTo>
                    <a:pt x="8857" y="7357"/>
                    <a:pt x="8965" y="6178"/>
                    <a:pt x="8934" y="5046"/>
                  </a:cubicBezTo>
                  <a:cubicBezTo>
                    <a:pt x="8919" y="4271"/>
                    <a:pt x="8825" y="3495"/>
                    <a:pt x="8686" y="2735"/>
                  </a:cubicBezTo>
                  <a:cubicBezTo>
                    <a:pt x="8624" y="2425"/>
                    <a:pt x="8546" y="2115"/>
                    <a:pt x="8469" y="1805"/>
                  </a:cubicBezTo>
                  <a:lnTo>
                    <a:pt x="8360" y="1401"/>
                  </a:lnTo>
                  <a:cubicBezTo>
                    <a:pt x="8128" y="719"/>
                    <a:pt x="7678" y="285"/>
                    <a:pt x="6995" y="67"/>
                  </a:cubicBezTo>
                  <a:cubicBezTo>
                    <a:pt x="6862" y="21"/>
                    <a:pt x="6720" y="1"/>
                    <a:pt x="6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9"/>
            <p:cNvSpPr/>
            <p:nvPr/>
          </p:nvSpPr>
          <p:spPr>
            <a:xfrm>
              <a:off x="4875700" y="1671250"/>
              <a:ext cx="502525" cy="367400"/>
            </a:xfrm>
            <a:custGeom>
              <a:avLst/>
              <a:gdLst/>
              <a:ahLst/>
              <a:cxnLst/>
              <a:rect l="l" t="t" r="r" b="b"/>
              <a:pathLst>
                <a:path w="20101" h="14696" extrusionOk="0">
                  <a:moveTo>
                    <a:pt x="4951" y="0"/>
                  </a:moveTo>
                  <a:cubicBezTo>
                    <a:pt x="4379" y="0"/>
                    <a:pt x="3806" y="90"/>
                    <a:pt x="3273" y="262"/>
                  </a:cubicBezTo>
                  <a:cubicBezTo>
                    <a:pt x="2714" y="433"/>
                    <a:pt x="2125" y="696"/>
                    <a:pt x="1660" y="1053"/>
                  </a:cubicBezTo>
                  <a:cubicBezTo>
                    <a:pt x="1225" y="1379"/>
                    <a:pt x="915" y="1658"/>
                    <a:pt x="574" y="2092"/>
                  </a:cubicBezTo>
                  <a:cubicBezTo>
                    <a:pt x="372" y="2387"/>
                    <a:pt x="217" y="2682"/>
                    <a:pt x="140" y="3023"/>
                  </a:cubicBezTo>
                  <a:cubicBezTo>
                    <a:pt x="109" y="3131"/>
                    <a:pt x="93" y="3224"/>
                    <a:pt x="93" y="3317"/>
                  </a:cubicBezTo>
                  <a:cubicBezTo>
                    <a:pt x="62" y="3519"/>
                    <a:pt x="0" y="3705"/>
                    <a:pt x="16" y="3907"/>
                  </a:cubicBezTo>
                  <a:cubicBezTo>
                    <a:pt x="16" y="4108"/>
                    <a:pt x="78" y="4310"/>
                    <a:pt x="140" y="4527"/>
                  </a:cubicBezTo>
                  <a:cubicBezTo>
                    <a:pt x="294" y="4989"/>
                    <a:pt x="744" y="5408"/>
                    <a:pt x="1255" y="5408"/>
                  </a:cubicBezTo>
                  <a:cubicBezTo>
                    <a:pt x="1362" y="5408"/>
                    <a:pt x="1472" y="5390"/>
                    <a:pt x="1582" y="5349"/>
                  </a:cubicBezTo>
                  <a:lnTo>
                    <a:pt x="1768" y="5303"/>
                  </a:lnTo>
                  <a:cubicBezTo>
                    <a:pt x="1967" y="5236"/>
                    <a:pt x="2087" y="5170"/>
                    <a:pt x="2214" y="5075"/>
                  </a:cubicBezTo>
                  <a:lnTo>
                    <a:pt x="2214" y="5075"/>
                  </a:lnTo>
                  <a:cubicBezTo>
                    <a:pt x="2202" y="5086"/>
                    <a:pt x="2193" y="5095"/>
                    <a:pt x="2187" y="5101"/>
                  </a:cubicBezTo>
                  <a:cubicBezTo>
                    <a:pt x="2265" y="5039"/>
                    <a:pt x="2342" y="5008"/>
                    <a:pt x="2420" y="4961"/>
                  </a:cubicBezTo>
                  <a:cubicBezTo>
                    <a:pt x="2435" y="4946"/>
                    <a:pt x="2482" y="4946"/>
                    <a:pt x="2497" y="4930"/>
                  </a:cubicBezTo>
                  <a:cubicBezTo>
                    <a:pt x="2513" y="4915"/>
                    <a:pt x="2544" y="4915"/>
                    <a:pt x="2559" y="4884"/>
                  </a:cubicBezTo>
                  <a:cubicBezTo>
                    <a:pt x="2699" y="4806"/>
                    <a:pt x="2823" y="4698"/>
                    <a:pt x="2962" y="4605"/>
                  </a:cubicBezTo>
                  <a:cubicBezTo>
                    <a:pt x="3096" y="4496"/>
                    <a:pt x="3234" y="4396"/>
                    <a:pt x="3372" y="4296"/>
                  </a:cubicBezTo>
                  <a:lnTo>
                    <a:pt x="3372" y="4296"/>
                  </a:lnTo>
                  <a:cubicBezTo>
                    <a:pt x="3365" y="4301"/>
                    <a:pt x="3358" y="4305"/>
                    <a:pt x="3350" y="4310"/>
                  </a:cubicBezTo>
                  <a:cubicBezTo>
                    <a:pt x="3389" y="4282"/>
                    <a:pt x="3427" y="4254"/>
                    <a:pt x="3466" y="4228"/>
                  </a:cubicBezTo>
                  <a:lnTo>
                    <a:pt x="3466" y="4228"/>
                  </a:lnTo>
                  <a:cubicBezTo>
                    <a:pt x="3435" y="4251"/>
                    <a:pt x="3404" y="4273"/>
                    <a:pt x="3372" y="4296"/>
                  </a:cubicBezTo>
                  <a:lnTo>
                    <a:pt x="3372" y="4296"/>
                  </a:lnTo>
                  <a:cubicBezTo>
                    <a:pt x="3435" y="4256"/>
                    <a:pt x="3498" y="4212"/>
                    <a:pt x="3561" y="4163"/>
                  </a:cubicBezTo>
                  <a:lnTo>
                    <a:pt x="3561" y="4163"/>
                  </a:lnTo>
                  <a:cubicBezTo>
                    <a:pt x="3529" y="4184"/>
                    <a:pt x="3497" y="4206"/>
                    <a:pt x="3466" y="4228"/>
                  </a:cubicBezTo>
                  <a:lnTo>
                    <a:pt x="3466" y="4228"/>
                  </a:lnTo>
                  <a:cubicBezTo>
                    <a:pt x="3552" y="4164"/>
                    <a:pt x="3638" y="4099"/>
                    <a:pt x="3722" y="4031"/>
                  </a:cubicBezTo>
                  <a:lnTo>
                    <a:pt x="3722" y="4031"/>
                  </a:lnTo>
                  <a:cubicBezTo>
                    <a:pt x="3669" y="4078"/>
                    <a:pt x="3615" y="4122"/>
                    <a:pt x="3561" y="4163"/>
                  </a:cubicBezTo>
                  <a:lnTo>
                    <a:pt x="3561" y="4163"/>
                  </a:lnTo>
                  <a:cubicBezTo>
                    <a:pt x="3724" y="4055"/>
                    <a:pt x="3890" y="3958"/>
                    <a:pt x="4064" y="3860"/>
                  </a:cubicBezTo>
                  <a:cubicBezTo>
                    <a:pt x="4265" y="3798"/>
                    <a:pt x="4451" y="3752"/>
                    <a:pt x="4653" y="3705"/>
                  </a:cubicBezTo>
                  <a:cubicBezTo>
                    <a:pt x="4738" y="3697"/>
                    <a:pt x="4824" y="3694"/>
                    <a:pt x="4911" y="3694"/>
                  </a:cubicBezTo>
                  <a:cubicBezTo>
                    <a:pt x="4998" y="3694"/>
                    <a:pt x="5087" y="3697"/>
                    <a:pt x="5180" y="3705"/>
                  </a:cubicBezTo>
                  <a:cubicBezTo>
                    <a:pt x="5351" y="3752"/>
                    <a:pt x="5537" y="3783"/>
                    <a:pt x="5723" y="3860"/>
                  </a:cubicBezTo>
                  <a:cubicBezTo>
                    <a:pt x="5894" y="3953"/>
                    <a:pt x="6064" y="4062"/>
                    <a:pt x="6235" y="4171"/>
                  </a:cubicBezTo>
                  <a:cubicBezTo>
                    <a:pt x="6390" y="4310"/>
                    <a:pt x="6545" y="4450"/>
                    <a:pt x="6685" y="4620"/>
                  </a:cubicBezTo>
                  <a:cubicBezTo>
                    <a:pt x="6778" y="4775"/>
                    <a:pt x="6886" y="4930"/>
                    <a:pt x="6964" y="5086"/>
                  </a:cubicBezTo>
                  <a:cubicBezTo>
                    <a:pt x="7010" y="5272"/>
                    <a:pt x="7072" y="5458"/>
                    <a:pt x="7119" y="5644"/>
                  </a:cubicBezTo>
                  <a:cubicBezTo>
                    <a:pt x="7166" y="6357"/>
                    <a:pt x="7119" y="7102"/>
                    <a:pt x="7088" y="7815"/>
                  </a:cubicBezTo>
                  <a:cubicBezTo>
                    <a:pt x="7072" y="8684"/>
                    <a:pt x="7135" y="9614"/>
                    <a:pt x="7445" y="10452"/>
                  </a:cubicBezTo>
                  <a:cubicBezTo>
                    <a:pt x="7770" y="11320"/>
                    <a:pt x="8220" y="12096"/>
                    <a:pt x="8872" y="12778"/>
                  </a:cubicBezTo>
                  <a:cubicBezTo>
                    <a:pt x="9523" y="13461"/>
                    <a:pt x="10298" y="13926"/>
                    <a:pt x="11167" y="14298"/>
                  </a:cubicBezTo>
                  <a:cubicBezTo>
                    <a:pt x="11824" y="14566"/>
                    <a:pt x="12550" y="14695"/>
                    <a:pt x="13256" y="14695"/>
                  </a:cubicBezTo>
                  <a:cubicBezTo>
                    <a:pt x="13367" y="14695"/>
                    <a:pt x="13477" y="14692"/>
                    <a:pt x="13586" y="14686"/>
                  </a:cubicBezTo>
                  <a:cubicBezTo>
                    <a:pt x="14579" y="14624"/>
                    <a:pt x="15494" y="14391"/>
                    <a:pt x="16363" y="13926"/>
                  </a:cubicBezTo>
                  <a:cubicBezTo>
                    <a:pt x="17945" y="13089"/>
                    <a:pt x="19061" y="11522"/>
                    <a:pt x="19558" y="9832"/>
                  </a:cubicBezTo>
                  <a:cubicBezTo>
                    <a:pt x="20101" y="7753"/>
                    <a:pt x="19837" y="5566"/>
                    <a:pt x="19216" y="3566"/>
                  </a:cubicBezTo>
                  <a:cubicBezTo>
                    <a:pt x="19077" y="3131"/>
                    <a:pt x="18782" y="2713"/>
                    <a:pt x="18363" y="2464"/>
                  </a:cubicBezTo>
                  <a:cubicBezTo>
                    <a:pt x="18100" y="2306"/>
                    <a:pt x="17743" y="2213"/>
                    <a:pt x="17401" y="2213"/>
                  </a:cubicBezTo>
                  <a:cubicBezTo>
                    <a:pt x="17239" y="2213"/>
                    <a:pt x="17081" y="2234"/>
                    <a:pt x="16937" y="2278"/>
                  </a:cubicBezTo>
                  <a:cubicBezTo>
                    <a:pt x="16006" y="2558"/>
                    <a:pt x="15355" y="3550"/>
                    <a:pt x="15665" y="4543"/>
                  </a:cubicBezTo>
                  <a:cubicBezTo>
                    <a:pt x="15835" y="5117"/>
                    <a:pt x="15990" y="5721"/>
                    <a:pt x="16084" y="6342"/>
                  </a:cubicBezTo>
                  <a:cubicBezTo>
                    <a:pt x="16146" y="6900"/>
                    <a:pt x="16161" y="7474"/>
                    <a:pt x="16115" y="8048"/>
                  </a:cubicBezTo>
                  <a:cubicBezTo>
                    <a:pt x="16037" y="8436"/>
                    <a:pt x="15928" y="8808"/>
                    <a:pt x="15804" y="9180"/>
                  </a:cubicBezTo>
                  <a:cubicBezTo>
                    <a:pt x="15665" y="9444"/>
                    <a:pt x="15510" y="9692"/>
                    <a:pt x="15355" y="9956"/>
                  </a:cubicBezTo>
                  <a:cubicBezTo>
                    <a:pt x="15199" y="10126"/>
                    <a:pt x="15044" y="10281"/>
                    <a:pt x="14874" y="10436"/>
                  </a:cubicBezTo>
                  <a:cubicBezTo>
                    <a:pt x="14688" y="10545"/>
                    <a:pt x="14517" y="10654"/>
                    <a:pt x="14331" y="10747"/>
                  </a:cubicBezTo>
                  <a:cubicBezTo>
                    <a:pt x="14098" y="10824"/>
                    <a:pt x="13866" y="10902"/>
                    <a:pt x="13602" y="10933"/>
                  </a:cubicBezTo>
                  <a:cubicBezTo>
                    <a:pt x="13486" y="10948"/>
                    <a:pt x="13365" y="10956"/>
                    <a:pt x="13245" y="10956"/>
                  </a:cubicBezTo>
                  <a:cubicBezTo>
                    <a:pt x="13125" y="10956"/>
                    <a:pt x="13005" y="10948"/>
                    <a:pt x="12889" y="10933"/>
                  </a:cubicBezTo>
                  <a:cubicBezTo>
                    <a:pt x="12671" y="10902"/>
                    <a:pt x="12485" y="10840"/>
                    <a:pt x="12284" y="10762"/>
                  </a:cubicBezTo>
                  <a:cubicBezTo>
                    <a:pt x="12098" y="10669"/>
                    <a:pt x="11927" y="10576"/>
                    <a:pt x="11741" y="10436"/>
                  </a:cubicBezTo>
                  <a:cubicBezTo>
                    <a:pt x="11570" y="10281"/>
                    <a:pt x="11400" y="10111"/>
                    <a:pt x="11245" y="9925"/>
                  </a:cubicBezTo>
                  <a:cubicBezTo>
                    <a:pt x="11105" y="9738"/>
                    <a:pt x="10996" y="9537"/>
                    <a:pt x="10888" y="9335"/>
                  </a:cubicBezTo>
                  <a:cubicBezTo>
                    <a:pt x="10810" y="9118"/>
                    <a:pt x="10764" y="8916"/>
                    <a:pt x="10717" y="8715"/>
                  </a:cubicBezTo>
                  <a:cubicBezTo>
                    <a:pt x="10640" y="7707"/>
                    <a:pt x="10795" y="6668"/>
                    <a:pt x="10717" y="5659"/>
                  </a:cubicBezTo>
                  <a:cubicBezTo>
                    <a:pt x="10686" y="5039"/>
                    <a:pt x="10578" y="4419"/>
                    <a:pt x="10376" y="3860"/>
                  </a:cubicBezTo>
                  <a:cubicBezTo>
                    <a:pt x="10097" y="3178"/>
                    <a:pt x="9787" y="2666"/>
                    <a:pt x="9337" y="2092"/>
                  </a:cubicBezTo>
                  <a:cubicBezTo>
                    <a:pt x="8639" y="1224"/>
                    <a:pt x="7662" y="603"/>
                    <a:pt x="6592" y="262"/>
                  </a:cubicBezTo>
                  <a:cubicBezTo>
                    <a:pt x="6070" y="86"/>
                    <a:pt x="5511" y="0"/>
                    <a:pt x="4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9"/>
            <p:cNvSpPr/>
            <p:nvPr/>
          </p:nvSpPr>
          <p:spPr>
            <a:xfrm>
              <a:off x="5160675" y="1604875"/>
              <a:ext cx="322250" cy="319350"/>
            </a:xfrm>
            <a:custGeom>
              <a:avLst/>
              <a:gdLst/>
              <a:ahLst/>
              <a:cxnLst/>
              <a:rect l="l" t="t" r="r" b="b"/>
              <a:pathLst>
                <a:path w="12890" h="12774" extrusionOk="0">
                  <a:moveTo>
                    <a:pt x="6688" y="0"/>
                  </a:moveTo>
                  <a:cubicBezTo>
                    <a:pt x="5117" y="0"/>
                    <a:pt x="3569" y="586"/>
                    <a:pt x="2405" y="1630"/>
                  </a:cubicBezTo>
                  <a:cubicBezTo>
                    <a:pt x="1257" y="2638"/>
                    <a:pt x="543" y="4158"/>
                    <a:pt x="249" y="5631"/>
                  </a:cubicBezTo>
                  <a:cubicBezTo>
                    <a:pt x="78" y="6562"/>
                    <a:pt x="1" y="7523"/>
                    <a:pt x="63" y="8470"/>
                  </a:cubicBezTo>
                  <a:cubicBezTo>
                    <a:pt x="94" y="8919"/>
                    <a:pt x="140" y="9354"/>
                    <a:pt x="187" y="9772"/>
                  </a:cubicBezTo>
                  <a:cubicBezTo>
                    <a:pt x="233" y="10129"/>
                    <a:pt x="295" y="10455"/>
                    <a:pt x="326" y="10796"/>
                  </a:cubicBezTo>
                  <a:cubicBezTo>
                    <a:pt x="373" y="11029"/>
                    <a:pt x="388" y="11292"/>
                    <a:pt x="481" y="11494"/>
                  </a:cubicBezTo>
                  <a:cubicBezTo>
                    <a:pt x="652" y="11928"/>
                    <a:pt x="869" y="12331"/>
                    <a:pt x="1303" y="12549"/>
                  </a:cubicBezTo>
                  <a:cubicBezTo>
                    <a:pt x="1589" y="12704"/>
                    <a:pt x="1897" y="12773"/>
                    <a:pt x="2226" y="12773"/>
                  </a:cubicBezTo>
                  <a:cubicBezTo>
                    <a:pt x="2290" y="12773"/>
                    <a:pt x="2355" y="12771"/>
                    <a:pt x="2420" y="12766"/>
                  </a:cubicBezTo>
                  <a:cubicBezTo>
                    <a:pt x="2792" y="12704"/>
                    <a:pt x="3180" y="12564"/>
                    <a:pt x="3428" y="12269"/>
                  </a:cubicBezTo>
                  <a:cubicBezTo>
                    <a:pt x="3754" y="11913"/>
                    <a:pt x="3894" y="11525"/>
                    <a:pt x="3940" y="11029"/>
                  </a:cubicBezTo>
                  <a:cubicBezTo>
                    <a:pt x="3971" y="10641"/>
                    <a:pt x="3878" y="10253"/>
                    <a:pt x="3832" y="9865"/>
                  </a:cubicBezTo>
                  <a:cubicBezTo>
                    <a:pt x="3800" y="9509"/>
                    <a:pt x="3754" y="9121"/>
                    <a:pt x="3738" y="8749"/>
                  </a:cubicBezTo>
                  <a:cubicBezTo>
                    <a:pt x="3707" y="8082"/>
                    <a:pt x="3707" y="7430"/>
                    <a:pt x="3785" y="6763"/>
                  </a:cubicBezTo>
                  <a:cubicBezTo>
                    <a:pt x="3863" y="6329"/>
                    <a:pt x="3971" y="5879"/>
                    <a:pt x="4126" y="5430"/>
                  </a:cubicBezTo>
                  <a:cubicBezTo>
                    <a:pt x="4266" y="5166"/>
                    <a:pt x="4405" y="4902"/>
                    <a:pt x="4576" y="4654"/>
                  </a:cubicBezTo>
                  <a:cubicBezTo>
                    <a:pt x="4716" y="4499"/>
                    <a:pt x="4871" y="4344"/>
                    <a:pt x="5026" y="4204"/>
                  </a:cubicBezTo>
                  <a:cubicBezTo>
                    <a:pt x="5196" y="4096"/>
                    <a:pt x="5367" y="3972"/>
                    <a:pt x="5569" y="3894"/>
                  </a:cubicBezTo>
                  <a:cubicBezTo>
                    <a:pt x="5801" y="3817"/>
                    <a:pt x="6034" y="3739"/>
                    <a:pt x="6282" y="3708"/>
                  </a:cubicBezTo>
                  <a:cubicBezTo>
                    <a:pt x="6406" y="3700"/>
                    <a:pt x="6526" y="3696"/>
                    <a:pt x="6647" y="3696"/>
                  </a:cubicBezTo>
                  <a:cubicBezTo>
                    <a:pt x="6767" y="3696"/>
                    <a:pt x="6887" y="3700"/>
                    <a:pt x="7011" y="3708"/>
                  </a:cubicBezTo>
                  <a:cubicBezTo>
                    <a:pt x="7228" y="3739"/>
                    <a:pt x="7430" y="3801"/>
                    <a:pt x="7616" y="3863"/>
                  </a:cubicBezTo>
                  <a:cubicBezTo>
                    <a:pt x="7786" y="3956"/>
                    <a:pt x="7988" y="4049"/>
                    <a:pt x="8143" y="4173"/>
                  </a:cubicBezTo>
                  <a:cubicBezTo>
                    <a:pt x="8314" y="4328"/>
                    <a:pt x="8484" y="4484"/>
                    <a:pt x="8624" y="4670"/>
                  </a:cubicBezTo>
                  <a:cubicBezTo>
                    <a:pt x="8764" y="4871"/>
                    <a:pt x="8872" y="5088"/>
                    <a:pt x="8996" y="5290"/>
                  </a:cubicBezTo>
                  <a:cubicBezTo>
                    <a:pt x="9089" y="5554"/>
                    <a:pt x="9151" y="5817"/>
                    <a:pt x="9213" y="6097"/>
                  </a:cubicBezTo>
                  <a:cubicBezTo>
                    <a:pt x="9229" y="6252"/>
                    <a:pt x="9244" y="6407"/>
                    <a:pt x="9291" y="6531"/>
                  </a:cubicBezTo>
                  <a:cubicBezTo>
                    <a:pt x="9368" y="6950"/>
                    <a:pt x="9756" y="7430"/>
                    <a:pt x="10113" y="7616"/>
                  </a:cubicBezTo>
                  <a:cubicBezTo>
                    <a:pt x="10401" y="7773"/>
                    <a:pt x="10690" y="7854"/>
                    <a:pt x="11000" y="7854"/>
                  </a:cubicBezTo>
                  <a:cubicBezTo>
                    <a:pt x="11090" y="7854"/>
                    <a:pt x="11182" y="7848"/>
                    <a:pt x="11276" y="7834"/>
                  </a:cubicBezTo>
                  <a:cubicBezTo>
                    <a:pt x="11664" y="7772"/>
                    <a:pt x="12052" y="7616"/>
                    <a:pt x="12331" y="7337"/>
                  </a:cubicBezTo>
                  <a:cubicBezTo>
                    <a:pt x="12672" y="6965"/>
                    <a:pt x="12812" y="6562"/>
                    <a:pt x="12858" y="6050"/>
                  </a:cubicBezTo>
                  <a:cubicBezTo>
                    <a:pt x="12889" y="5631"/>
                    <a:pt x="12796" y="5181"/>
                    <a:pt x="12703" y="4778"/>
                  </a:cubicBezTo>
                  <a:cubicBezTo>
                    <a:pt x="12594" y="4359"/>
                    <a:pt x="12424" y="3956"/>
                    <a:pt x="12253" y="3568"/>
                  </a:cubicBezTo>
                  <a:cubicBezTo>
                    <a:pt x="11959" y="2933"/>
                    <a:pt x="11509" y="2328"/>
                    <a:pt x="11028" y="1831"/>
                  </a:cubicBezTo>
                  <a:cubicBezTo>
                    <a:pt x="9911" y="684"/>
                    <a:pt x="8391" y="48"/>
                    <a:pt x="6809" y="1"/>
                  </a:cubicBezTo>
                  <a:cubicBezTo>
                    <a:pt x="6769" y="1"/>
                    <a:pt x="6728" y="0"/>
                    <a:pt x="6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9"/>
            <p:cNvSpPr/>
            <p:nvPr/>
          </p:nvSpPr>
          <p:spPr>
            <a:xfrm>
              <a:off x="5034675" y="1510225"/>
              <a:ext cx="172550" cy="178400"/>
            </a:xfrm>
            <a:custGeom>
              <a:avLst/>
              <a:gdLst/>
              <a:ahLst/>
              <a:cxnLst/>
              <a:rect l="l" t="t" r="r" b="b"/>
              <a:pathLst>
                <a:path w="6902" h="7136" extrusionOk="0">
                  <a:moveTo>
                    <a:pt x="3494" y="1"/>
                  </a:moveTo>
                  <a:cubicBezTo>
                    <a:pt x="3466" y="1"/>
                    <a:pt x="3439" y="1"/>
                    <a:pt x="3412" y="3"/>
                  </a:cubicBezTo>
                  <a:cubicBezTo>
                    <a:pt x="3055" y="34"/>
                    <a:pt x="2699" y="65"/>
                    <a:pt x="2357" y="174"/>
                  </a:cubicBezTo>
                  <a:cubicBezTo>
                    <a:pt x="1877" y="375"/>
                    <a:pt x="1489" y="592"/>
                    <a:pt x="1086" y="949"/>
                  </a:cubicBezTo>
                  <a:cubicBezTo>
                    <a:pt x="915" y="1120"/>
                    <a:pt x="776" y="1321"/>
                    <a:pt x="620" y="1523"/>
                  </a:cubicBezTo>
                  <a:cubicBezTo>
                    <a:pt x="558" y="1616"/>
                    <a:pt x="496" y="1693"/>
                    <a:pt x="450" y="1787"/>
                  </a:cubicBezTo>
                  <a:cubicBezTo>
                    <a:pt x="295" y="2097"/>
                    <a:pt x="140" y="2453"/>
                    <a:pt x="78" y="2795"/>
                  </a:cubicBezTo>
                  <a:cubicBezTo>
                    <a:pt x="31" y="3043"/>
                    <a:pt x="0" y="3306"/>
                    <a:pt x="0" y="3539"/>
                  </a:cubicBezTo>
                  <a:cubicBezTo>
                    <a:pt x="0" y="3787"/>
                    <a:pt x="31" y="4051"/>
                    <a:pt x="78" y="4284"/>
                  </a:cubicBezTo>
                  <a:cubicBezTo>
                    <a:pt x="93" y="4408"/>
                    <a:pt x="109" y="4547"/>
                    <a:pt x="171" y="4656"/>
                  </a:cubicBezTo>
                  <a:cubicBezTo>
                    <a:pt x="264" y="4904"/>
                    <a:pt x="372" y="5168"/>
                    <a:pt x="496" y="5369"/>
                  </a:cubicBezTo>
                  <a:cubicBezTo>
                    <a:pt x="636" y="5602"/>
                    <a:pt x="807" y="5819"/>
                    <a:pt x="993" y="6021"/>
                  </a:cubicBezTo>
                  <a:cubicBezTo>
                    <a:pt x="1070" y="6114"/>
                    <a:pt x="1163" y="6191"/>
                    <a:pt x="1256" y="6269"/>
                  </a:cubicBezTo>
                  <a:cubicBezTo>
                    <a:pt x="1691" y="6610"/>
                    <a:pt x="2094" y="6905"/>
                    <a:pt x="2652" y="7044"/>
                  </a:cubicBezTo>
                  <a:cubicBezTo>
                    <a:pt x="2873" y="7097"/>
                    <a:pt x="3108" y="7135"/>
                    <a:pt x="3342" y="7135"/>
                  </a:cubicBezTo>
                  <a:cubicBezTo>
                    <a:pt x="3519" y="7135"/>
                    <a:pt x="3695" y="7113"/>
                    <a:pt x="3862" y="7060"/>
                  </a:cubicBezTo>
                  <a:cubicBezTo>
                    <a:pt x="3877" y="7060"/>
                    <a:pt x="3908" y="7044"/>
                    <a:pt x="3939" y="7029"/>
                  </a:cubicBezTo>
                  <a:cubicBezTo>
                    <a:pt x="4095" y="6998"/>
                    <a:pt x="4265" y="6982"/>
                    <a:pt x="4436" y="6951"/>
                  </a:cubicBezTo>
                  <a:cubicBezTo>
                    <a:pt x="4948" y="6827"/>
                    <a:pt x="5304" y="6579"/>
                    <a:pt x="5692" y="6269"/>
                  </a:cubicBezTo>
                  <a:cubicBezTo>
                    <a:pt x="5801" y="6191"/>
                    <a:pt x="5878" y="6114"/>
                    <a:pt x="5956" y="6036"/>
                  </a:cubicBezTo>
                  <a:cubicBezTo>
                    <a:pt x="6111" y="5835"/>
                    <a:pt x="6281" y="5648"/>
                    <a:pt x="6390" y="5416"/>
                  </a:cubicBezTo>
                  <a:cubicBezTo>
                    <a:pt x="6576" y="5106"/>
                    <a:pt x="6731" y="4733"/>
                    <a:pt x="6778" y="4377"/>
                  </a:cubicBezTo>
                  <a:cubicBezTo>
                    <a:pt x="6840" y="4004"/>
                    <a:pt x="6902" y="3632"/>
                    <a:pt x="6855" y="3260"/>
                  </a:cubicBezTo>
                  <a:cubicBezTo>
                    <a:pt x="6809" y="2686"/>
                    <a:pt x="6685" y="2221"/>
                    <a:pt x="6421" y="1693"/>
                  </a:cubicBezTo>
                  <a:cubicBezTo>
                    <a:pt x="6297" y="1461"/>
                    <a:pt x="6126" y="1275"/>
                    <a:pt x="5971" y="1073"/>
                  </a:cubicBezTo>
                  <a:cubicBezTo>
                    <a:pt x="5909" y="996"/>
                    <a:pt x="5832" y="918"/>
                    <a:pt x="5754" y="856"/>
                  </a:cubicBezTo>
                  <a:cubicBezTo>
                    <a:pt x="5351" y="530"/>
                    <a:pt x="4979" y="298"/>
                    <a:pt x="4482" y="143"/>
                  </a:cubicBezTo>
                  <a:cubicBezTo>
                    <a:pt x="4374" y="112"/>
                    <a:pt x="4281" y="80"/>
                    <a:pt x="4188" y="80"/>
                  </a:cubicBezTo>
                  <a:cubicBezTo>
                    <a:pt x="3966" y="53"/>
                    <a:pt x="3720" y="1"/>
                    <a:pt x="3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9"/>
            <p:cNvSpPr/>
            <p:nvPr/>
          </p:nvSpPr>
          <p:spPr>
            <a:xfrm>
              <a:off x="4911750" y="1362500"/>
              <a:ext cx="415300" cy="290675"/>
            </a:xfrm>
            <a:custGeom>
              <a:avLst/>
              <a:gdLst/>
              <a:ahLst/>
              <a:cxnLst/>
              <a:rect l="l" t="t" r="r" b="b"/>
              <a:pathLst>
                <a:path w="16612" h="11627" extrusionOk="0">
                  <a:moveTo>
                    <a:pt x="8562" y="0"/>
                  </a:moveTo>
                  <a:cubicBezTo>
                    <a:pt x="7954" y="0"/>
                    <a:pt x="7347" y="80"/>
                    <a:pt x="6778" y="220"/>
                  </a:cubicBezTo>
                  <a:cubicBezTo>
                    <a:pt x="5879" y="437"/>
                    <a:pt x="5026" y="794"/>
                    <a:pt x="4219" y="1166"/>
                  </a:cubicBezTo>
                  <a:cubicBezTo>
                    <a:pt x="3397" y="1538"/>
                    <a:pt x="2622" y="2004"/>
                    <a:pt x="2001" y="2639"/>
                  </a:cubicBezTo>
                  <a:cubicBezTo>
                    <a:pt x="1319" y="3337"/>
                    <a:pt x="885" y="4159"/>
                    <a:pt x="528" y="5059"/>
                  </a:cubicBezTo>
                  <a:cubicBezTo>
                    <a:pt x="187" y="5989"/>
                    <a:pt x="47" y="7029"/>
                    <a:pt x="32" y="8006"/>
                  </a:cubicBezTo>
                  <a:cubicBezTo>
                    <a:pt x="0" y="8471"/>
                    <a:pt x="47" y="8936"/>
                    <a:pt x="78" y="9386"/>
                  </a:cubicBezTo>
                  <a:cubicBezTo>
                    <a:pt x="109" y="9588"/>
                    <a:pt x="125" y="9758"/>
                    <a:pt x="140" y="9929"/>
                  </a:cubicBezTo>
                  <a:cubicBezTo>
                    <a:pt x="202" y="10317"/>
                    <a:pt x="342" y="10611"/>
                    <a:pt x="574" y="10906"/>
                  </a:cubicBezTo>
                  <a:cubicBezTo>
                    <a:pt x="901" y="11338"/>
                    <a:pt x="1406" y="11627"/>
                    <a:pt x="1935" y="11627"/>
                  </a:cubicBezTo>
                  <a:cubicBezTo>
                    <a:pt x="2185" y="11627"/>
                    <a:pt x="2440" y="11562"/>
                    <a:pt x="2684" y="11418"/>
                  </a:cubicBezTo>
                  <a:cubicBezTo>
                    <a:pt x="3335" y="11030"/>
                    <a:pt x="3676" y="10332"/>
                    <a:pt x="3692" y="9603"/>
                  </a:cubicBezTo>
                  <a:lnTo>
                    <a:pt x="3692" y="8750"/>
                  </a:lnTo>
                  <a:cubicBezTo>
                    <a:pt x="3692" y="8238"/>
                    <a:pt x="3707" y="7758"/>
                    <a:pt x="3769" y="7261"/>
                  </a:cubicBezTo>
                  <a:cubicBezTo>
                    <a:pt x="3847" y="6827"/>
                    <a:pt x="3940" y="6424"/>
                    <a:pt x="4095" y="6021"/>
                  </a:cubicBezTo>
                  <a:cubicBezTo>
                    <a:pt x="4219" y="5788"/>
                    <a:pt x="4328" y="5571"/>
                    <a:pt x="4467" y="5369"/>
                  </a:cubicBezTo>
                  <a:cubicBezTo>
                    <a:pt x="4576" y="5245"/>
                    <a:pt x="4715" y="5105"/>
                    <a:pt x="4855" y="4981"/>
                  </a:cubicBezTo>
                  <a:cubicBezTo>
                    <a:pt x="5320" y="4656"/>
                    <a:pt x="5848" y="4423"/>
                    <a:pt x="6359" y="4190"/>
                  </a:cubicBezTo>
                  <a:cubicBezTo>
                    <a:pt x="6933" y="3958"/>
                    <a:pt x="7492" y="3772"/>
                    <a:pt x="8065" y="3663"/>
                  </a:cubicBezTo>
                  <a:cubicBezTo>
                    <a:pt x="8259" y="3648"/>
                    <a:pt x="8461" y="3640"/>
                    <a:pt x="8663" y="3640"/>
                  </a:cubicBezTo>
                  <a:cubicBezTo>
                    <a:pt x="8864" y="3640"/>
                    <a:pt x="9066" y="3648"/>
                    <a:pt x="9260" y="3663"/>
                  </a:cubicBezTo>
                  <a:cubicBezTo>
                    <a:pt x="9647" y="3741"/>
                    <a:pt x="10035" y="3849"/>
                    <a:pt x="10423" y="3973"/>
                  </a:cubicBezTo>
                  <a:cubicBezTo>
                    <a:pt x="10749" y="4128"/>
                    <a:pt x="11059" y="4314"/>
                    <a:pt x="11354" y="4516"/>
                  </a:cubicBezTo>
                  <a:cubicBezTo>
                    <a:pt x="11633" y="4749"/>
                    <a:pt x="11896" y="5028"/>
                    <a:pt x="12129" y="5292"/>
                  </a:cubicBezTo>
                  <a:cubicBezTo>
                    <a:pt x="12362" y="5633"/>
                    <a:pt x="12548" y="5958"/>
                    <a:pt x="12718" y="6331"/>
                  </a:cubicBezTo>
                  <a:cubicBezTo>
                    <a:pt x="12858" y="6672"/>
                    <a:pt x="12951" y="7029"/>
                    <a:pt x="13013" y="7385"/>
                  </a:cubicBezTo>
                  <a:cubicBezTo>
                    <a:pt x="13091" y="7820"/>
                    <a:pt x="13494" y="8269"/>
                    <a:pt x="13851" y="8471"/>
                  </a:cubicBezTo>
                  <a:cubicBezTo>
                    <a:pt x="14114" y="8629"/>
                    <a:pt x="14462" y="8730"/>
                    <a:pt x="14795" y="8730"/>
                  </a:cubicBezTo>
                  <a:cubicBezTo>
                    <a:pt x="14953" y="8730"/>
                    <a:pt x="15107" y="8707"/>
                    <a:pt x="15246" y="8657"/>
                  </a:cubicBezTo>
                  <a:cubicBezTo>
                    <a:pt x="15696" y="8518"/>
                    <a:pt x="16115" y="8238"/>
                    <a:pt x="16332" y="7820"/>
                  </a:cubicBezTo>
                  <a:cubicBezTo>
                    <a:pt x="16565" y="7416"/>
                    <a:pt x="16611" y="6967"/>
                    <a:pt x="16503" y="6455"/>
                  </a:cubicBezTo>
                  <a:cubicBezTo>
                    <a:pt x="16224" y="4888"/>
                    <a:pt x="15386" y="3384"/>
                    <a:pt x="14238" y="2267"/>
                  </a:cubicBezTo>
                  <a:cubicBezTo>
                    <a:pt x="13664" y="1693"/>
                    <a:pt x="12951" y="1182"/>
                    <a:pt x="12207" y="840"/>
                  </a:cubicBezTo>
                  <a:cubicBezTo>
                    <a:pt x="11276" y="406"/>
                    <a:pt x="10376" y="158"/>
                    <a:pt x="9368" y="49"/>
                  </a:cubicBezTo>
                  <a:cubicBezTo>
                    <a:pt x="9101" y="16"/>
                    <a:pt x="8831"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9"/>
            <p:cNvSpPr/>
            <p:nvPr/>
          </p:nvSpPr>
          <p:spPr>
            <a:xfrm>
              <a:off x="4692300" y="1393900"/>
              <a:ext cx="222975" cy="329825"/>
            </a:xfrm>
            <a:custGeom>
              <a:avLst/>
              <a:gdLst/>
              <a:ahLst/>
              <a:cxnLst/>
              <a:rect l="l" t="t" r="r" b="b"/>
              <a:pathLst>
                <a:path w="8919" h="13193" extrusionOk="0">
                  <a:moveTo>
                    <a:pt x="3226" y="9728"/>
                  </a:moveTo>
                  <a:lnTo>
                    <a:pt x="3226" y="9728"/>
                  </a:lnTo>
                  <a:cubicBezTo>
                    <a:pt x="3211" y="9729"/>
                    <a:pt x="3196" y="9731"/>
                    <a:pt x="3181" y="9732"/>
                  </a:cubicBezTo>
                  <a:lnTo>
                    <a:pt x="3181" y="9732"/>
                  </a:lnTo>
                  <a:lnTo>
                    <a:pt x="3226" y="9728"/>
                  </a:lnTo>
                  <a:close/>
                  <a:moveTo>
                    <a:pt x="5546" y="1"/>
                  </a:moveTo>
                  <a:cubicBezTo>
                    <a:pt x="5026" y="1"/>
                    <a:pt x="4484" y="61"/>
                    <a:pt x="3955" y="158"/>
                  </a:cubicBezTo>
                  <a:cubicBezTo>
                    <a:pt x="2978" y="375"/>
                    <a:pt x="1985" y="918"/>
                    <a:pt x="1287" y="1663"/>
                  </a:cubicBezTo>
                  <a:cubicBezTo>
                    <a:pt x="512" y="2485"/>
                    <a:pt x="0" y="3601"/>
                    <a:pt x="31" y="4765"/>
                  </a:cubicBezTo>
                  <a:cubicBezTo>
                    <a:pt x="47" y="5819"/>
                    <a:pt x="465" y="6982"/>
                    <a:pt x="1303" y="7711"/>
                  </a:cubicBezTo>
                  <a:cubicBezTo>
                    <a:pt x="1846" y="8161"/>
                    <a:pt x="2435" y="8456"/>
                    <a:pt x="3102" y="8657"/>
                  </a:cubicBezTo>
                  <a:cubicBezTo>
                    <a:pt x="3459" y="8750"/>
                    <a:pt x="3831" y="8828"/>
                    <a:pt x="4188" y="8937"/>
                  </a:cubicBezTo>
                  <a:cubicBezTo>
                    <a:pt x="4188" y="8937"/>
                    <a:pt x="4219" y="8937"/>
                    <a:pt x="4219" y="8968"/>
                  </a:cubicBezTo>
                  <a:lnTo>
                    <a:pt x="4219" y="8983"/>
                  </a:lnTo>
                  <a:lnTo>
                    <a:pt x="4219" y="9107"/>
                  </a:lnTo>
                  <a:cubicBezTo>
                    <a:pt x="4188" y="9154"/>
                    <a:pt x="4172" y="9216"/>
                    <a:pt x="4172" y="9278"/>
                  </a:cubicBezTo>
                  <a:cubicBezTo>
                    <a:pt x="4157" y="9293"/>
                    <a:pt x="4141" y="9340"/>
                    <a:pt x="4110" y="9355"/>
                  </a:cubicBezTo>
                  <a:lnTo>
                    <a:pt x="4002" y="9464"/>
                  </a:lnTo>
                  <a:cubicBezTo>
                    <a:pt x="3940" y="9510"/>
                    <a:pt x="3862" y="9541"/>
                    <a:pt x="3800" y="9588"/>
                  </a:cubicBezTo>
                  <a:cubicBezTo>
                    <a:pt x="3629" y="9650"/>
                    <a:pt x="3474" y="9681"/>
                    <a:pt x="3304" y="9697"/>
                  </a:cubicBezTo>
                  <a:cubicBezTo>
                    <a:pt x="3186" y="9718"/>
                    <a:pt x="3053" y="9732"/>
                    <a:pt x="2927" y="9749"/>
                  </a:cubicBezTo>
                  <a:lnTo>
                    <a:pt x="2927" y="9749"/>
                  </a:lnTo>
                  <a:cubicBezTo>
                    <a:pt x="2891" y="9751"/>
                    <a:pt x="2856" y="9754"/>
                    <a:pt x="2823" y="9759"/>
                  </a:cubicBezTo>
                  <a:cubicBezTo>
                    <a:pt x="2621" y="9759"/>
                    <a:pt x="2451" y="9759"/>
                    <a:pt x="2233" y="9821"/>
                  </a:cubicBezTo>
                  <a:lnTo>
                    <a:pt x="2063" y="9883"/>
                  </a:lnTo>
                  <a:lnTo>
                    <a:pt x="1768" y="9929"/>
                  </a:lnTo>
                  <a:cubicBezTo>
                    <a:pt x="1241" y="10069"/>
                    <a:pt x="698" y="10658"/>
                    <a:pt x="760" y="11232"/>
                  </a:cubicBezTo>
                  <a:cubicBezTo>
                    <a:pt x="807" y="11604"/>
                    <a:pt x="900" y="11930"/>
                    <a:pt x="1163" y="12225"/>
                  </a:cubicBezTo>
                  <a:cubicBezTo>
                    <a:pt x="1225" y="12287"/>
                    <a:pt x="1287" y="12333"/>
                    <a:pt x="1349" y="12380"/>
                  </a:cubicBezTo>
                  <a:cubicBezTo>
                    <a:pt x="1396" y="12411"/>
                    <a:pt x="1442" y="12473"/>
                    <a:pt x="1473" y="12519"/>
                  </a:cubicBezTo>
                  <a:cubicBezTo>
                    <a:pt x="1737" y="12752"/>
                    <a:pt x="2016" y="12907"/>
                    <a:pt x="2358" y="13000"/>
                  </a:cubicBezTo>
                  <a:cubicBezTo>
                    <a:pt x="2714" y="13119"/>
                    <a:pt x="3097" y="13192"/>
                    <a:pt x="3480" y="13192"/>
                  </a:cubicBezTo>
                  <a:cubicBezTo>
                    <a:pt x="3597" y="13192"/>
                    <a:pt x="3715" y="13185"/>
                    <a:pt x="3831" y="13171"/>
                  </a:cubicBezTo>
                  <a:cubicBezTo>
                    <a:pt x="4482" y="13093"/>
                    <a:pt x="5025" y="12954"/>
                    <a:pt x="5646" y="12690"/>
                  </a:cubicBezTo>
                  <a:cubicBezTo>
                    <a:pt x="6080" y="12488"/>
                    <a:pt x="6499" y="12178"/>
                    <a:pt x="6809" y="11837"/>
                  </a:cubicBezTo>
                  <a:cubicBezTo>
                    <a:pt x="7491" y="11046"/>
                    <a:pt x="7910" y="10038"/>
                    <a:pt x="7894" y="8968"/>
                  </a:cubicBezTo>
                  <a:cubicBezTo>
                    <a:pt x="7879" y="7959"/>
                    <a:pt x="7491" y="6874"/>
                    <a:pt x="6669" y="6238"/>
                  </a:cubicBezTo>
                  <a:cubicBezTo>
                    <a:pt x="6126" y="5804"/>
                    <a:pt x="5568" y="5509"/>
                    <a:pt x="4886" y="5338"/>
                  </a:cubicBezTo>
                  <a:cubicBezTo>
                    <a:pt x="4560" y="5245"/>
                    <a:pt x="4219" y="5183"/>
                    <a:pt x="3877" y="5075"/>
                  </a:cubicBezTo>
                  <a:cubicBezTo>
                    <a:pt x="3862" y="5044"/>
                    <a:pt x="3831" y="5028"/>
                    <a:pt x="3800" y="5028"/>
                  </a:cubicBezTo>
                  <a:cubicBezTo>
                    <a:pt x="3784" y="5013"/>
                    <a:pt x="3784" y="4997"/>
                    <a:pt x="3769" y="4966"/>
                  </a:cubicBezTo>
                  <a:cubicBezTo>
                    <a:pt x="3753" y="4920"/>
                    <a:pt x="3722" y="4858"/>
                    <a:pt x="3722" y="4811"/>
                  </a:cubicBezTo>
                  <a:lnTo>
                    <a:pt x="3722" y="4656"/>
                  </a:lnTo>
                  <a:cubicBezTo>
                    <a:pt x="3753" y="4625"/>
                    <a:pt x="3753" y="4563"/>
                    <a:pt x="3769" y="4532"/>
                  </a:cubicBezTo>
                  <a:cubicBezTo>
                    <a:pt x="3800" y="4470"/>
                    <a:pt x="3846" y="4392"/>
                    <a:pt x="3877" y="4330"/>
                  </a:cubicBezTo>
                  <a:cubicBezTo>
                    <a:pt x="3955" y="4237"/>
                    <a:pt x="4064" y="4160"/>
                    <a:pt x="4157" y="4082"/>
                  </a:cubicBezTo>
                  <a:cubicBezTo>
                    <a:pt x="4265" y="4005"/>
                    <a:pt x="4389" y="3943"/>
                    <a:pt x="4498" y="3865"/>
                  </a:cubicBezTo>
                  <a:cubicBezTo>
                    <a:pt x="4668" y="3803"/>
                    <a:pt x="4870" y="3741"/>
                    <a:pt x="5041" y="3710"/>
                  </a:cubicBezTo>
                  <a:cubicBezTo>
                    <a:pt x="5211" y="3702"/>
                    <a:pt x="5382" y="3698"/>
                    <a:pt x="5551" y="3698"/>
                  </a:cubicBezTo>
                  <a:cubicBezTo>
                    <a:pt x="5719" y="3698"/>
                    <a:pt x="5886" y="3702"/>
                    <a:pt x="6049" y="3710"/>
                  </a:cubicBezTo>
                  <a:cubicBezTo>
                    <a:pt x="6364" y="3767"/>
                    <a:pt x="6667" y="3851"/>
                    <a:pt x="6956" y="3851"/>
                  </a:cubicBezTo>
                  <a:cubicBezTo>
                    <a:pt x="6979" y="3851"/>
                    <a:pt x="7003" y="3851"/>
                    <a:pt x="7026" y="3849"/>
                  </a:cubicBezTo>
                  <a:cubicBezTo>
                    <a:pt x="7429" y="3803"/>
                    <a:pt x="7770" y="3710"/>
                    <a:pt x="8127" y="3462"/>
                  </a:cubicBezTo>
                  <a:cubicBezTo>
                    <a:pt x="8422" y="3229"/>
                    <a:pt x="8685" y="2888"/>
                    <a:pt x="8763" y="2500"/>
                  </a:cubicBezTo>
                  <a:cubicBezTo>
                    <a:pt x="8918" y="1740"/>
                    <a:pt x="8608" y="903"/>
                    <a:pt x="7894" y="468"/>
                  </a:cubicBezTo>
                  <a:cubicBezTo>
                    <a:pt x="7584" y="282"/>
                    <a:pt x="7243" y="205"/>
                    <a:pt x="6886" y="143"/>
                  </a:cubicBezTo>
                  <a:cubicBezTo>
                    <a:pt x="6499" y="81"/>
                    <a:pt x="6111" y="34"/>
                    <a:pt x="5723" y="3"/>
                  </a:cubicBezTo>
                  <a:cubicBezTo>
                    <a:pt x="5665" y="1"/>
                    <a:pt x="5606" y="1"/>
                    <a:pt x="5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9"/>
            <p:cNvSpPr/>
            <p:nvPr/>
          </p:nvSpPr>
          <p:spPr>
            <a:xfrm>
              <a:off x="5301050" y="1152325"/>
              <a:ext cx="163650" cy="446400"/>
            </a:xfrm>
            <a:custGeom>
              <a:avLst/>
              <a:gdLst/>
              <a:ahLst/>
              <a:cxnLst/>
              <a:rect l="l" t="t" r="r" b="b"/>
              <a:pathLst>
                <a:path w="6546" h="17856" extrusionOk="0">
                  <a:moveTo>
                    <a:pt x="2061" y="0"/>
                  </a:moveTo>
                  <a:cubicBezTo>
                    <a:pt x="1417" y="0"/>
                    <a:pt x="765" y="324"/>
                    <a:pt x="465" y="903"/>
                  </a:cubicBezTo>
                  <a:cubicBezTo>
                    <a:pt x="0" y="1803"/>
                    <a:pt x="264" y="2888"/>
                    <a:pt x="1132" y="3416"/>
                  </a:cubicBezTo>
                  <a:cubicBezTo>
                    <a:pt x="1194" y="3447"/>
                    <a:pt x="1272" y="3493"/>
                    <a:pt x="1318" y="3540"/>
                  </a:cubicBezTo>
                  <a:cubicBezTo>
                    <a:pt x="1505" y="3695"/>
                    <a:pt x="1660" y="3850"/>
                    <a:pt x="1784" y="4005"/>
                  </a:cubicBezTo>
                  <a:cubicBezTo>
                    <a:pt x="1923" y="4222"/>
                    <a:pt x="2063" y="4439"/>
                    <a:pt x="2156" y="4656"/>
                  </a:cubicBezTo>
                  <a:cubicBezTo>
                    <a:pt x="2233" y="4889"/>
                    <a:pt x="2311" y="5122"/>
                    <a:pt x="2358" y="5370"/>
                  </a:cubicBezTo>
                  <a:cubicBezTo>
                    <a:pt x="2373" y="5587"/>
                    <a:pt x="2373" y="5789"/>
                    <a:pt x="2358" y="6006"/>
                  </a:cubicBezTo>
                  <a:cubicBezTo>
                    <a:pt x="2218" y="6750"/>
                    <a:pt x="1923" y="7448"/>
                    <a:pt x="1644" y="8146"/>
                  </a:cubicBezTo>
                  <a:cubicBezTo>
                    <a:pt x="1303" y="9015"/>
                    <a:pt x="1086" y="9883"/>
                    <a:pt x="1008" y="10814"/>
                  </a:cubicBezTo>
                  <a:cubicBezTo>
                    <a:pt x="931" y="11651"/>
                    <a:pt x="1039" y="12504"/>
                    <a:pt x="1225" y="13311"/>
                  </a:cubicBezTo>
                  <a:cubicBezTo>
                    <a:pt x="1396" y="14133"/>
                    <a:pt x="1737" y="14924"/>
                    <a:pt x="2140" y="15637"/>
                  </a:cubicBezTo>
                  <a:cubicBezTo>
                    <a:pt x="2389" y="16087"/>
                    <a:pt x="2699" y="16537"/>
                    <a:pt x="3071" y="16925"/>
                  </a:cubicBezTo>
                  <a:cubicBezTo>
                    <a:pt x="3304" y="17157"/>
                    <a:pt x="3536" y="17374"/>
                    <a:pt x="3831" y="17545"/>
                  </a:cubicBezTo>
                  <a:cubicBezTo>
                    <a:pt x="4188" y="17778"/>
                    <a:pt x="4606" y="17855"/>
                    <a:pt x="5025" y="17855"/>
                  </a:cubicBezTo>
                  <a:cubicBezTo>
                    <a:pt x="5382" y="17855"/>
                    <a:pt x="5816" y="17700"/>
                    <a:pt x="6049" y="17421"/>
                  </a:cubicBezTo>
                  <a:cubicBezTo>
                    <a:pt x="6313" y="17142"/>
                    <a:pt x="6545" y="16754"/>
                    <a:pt x="6499" y="16382"/>
                  </a:cubicBezTo>
                  <a:cubicBezTo>
                    <a:pt x="6483" y="16165"/>
                    <a:pt x="6483" y="15932"/>
                    <a:pt x="6421" y="15715"/>
                  </a:cubicBezTo>
                  <a:cubicBezTo>
                    <a:pt x="6359" y="15482"/>
                    <a:pt x="6250" y="15281"/>
                    <a:pt x="6111" y="15063"/>
                  </a:cubicBezTo>
                  <a:cubicBezTo>
                    <a:pt x="5971" y="14846"/>
                    <a:pt x="5847" y="14660"/>
                    <a:pt x="5692" y="14459"/>
                  </a:cubicBezTo>
                  <a:cubicBezTo>
                    <a:pt x="5459" y="14117"/>
                    <a:pt x="5242" y="13761"/>
                    <a:pt x="5072" y="13388"/>
                  </a:cubicBezTo>
                  <a:cubicBezTo>
                    <a:pt x="4917" y="12970"/>
                    <a:pt x="4777" y="12535"/>
                    <a:pt x="4700" y="12101"/>
                  </a:cubicBezTo>
                  <a:cubicBezTo>
                    <a:pt x="4653" y="11667"/>
                    <a:pt x="4653" y="11217"/>
                    <a:pt x="4700" y="10798"/>
                  </a:cubicBezTo>
                  <a:cubicBezTo>
                    <a:pt x="4948" y="9495"/>
                    <a:pt x="5630" y="8348"/>
                    <a:pt x="5878" y="7060"/>
                  </a:cubicBezTo>
                  <a:cubicBezTo>
                    <a:pt x="6204" y="5401"/>
                    <a:pt x="5956" y="3679"/>
                    <a:pt x="5025" y="2268"/>
                  </a:cubicBezTo>
                  <a:cubicBezTo>
                    <a:pt x="4482" y="1446"/>
                    <a:pt x="3800" y="748"/>
                    <a:pt x="2978" y="252"/>
                  </a:cubicBezTo>
                  <a:cubicBezTo>
                    <a:pt x="2704" y="81"/>
                    <a:pt x="2383" y="0"/>
                    <a:pt x="2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9"/>
            <p:cNvSpPr/>
            <p:nvPr/>
          </p:nvSpPr>
          <p:spPr>
            <a:xfrm>
              <a:off x="5166500" y="1033175"/>
              <a:ext cx="317975" cy="321275"/>
            </a:xfrm>
            <a:custGeom>
              <a:avLst/>
              <a:gdLst/>
              <a:ahLst/>
              <a:cxnLst/>
              <a:rect l="l" t="t" r="r" b="b"/>
              <a:pathLst>
                <a:path w="12719" h="12851" extrusionOk="0">
                  <a:moveTo>
                    <a:pt x="6965" y="0"/>
                  </a:moveTo>
                  <a:cubicBezTo>
                    <a:pt x="5816" y="0"/>
                    <a:pt x="4679" y="283"/>
                    <a:pt x="3645" y="861"/>
                  </a:cubicBezTo>
                  <a:cubicBezTo>
                    <a:pt x="2373" y="1590"/>
                    <a:pt x="1272" y="2753"/>
                    <a:pt x="698" y="4103"/>
                  </a:cubicBezTo>
                  <a:cubicBezTo>
                    <a:pt x="310" y="5002"/>
                    <a:pt x="78" y="5871"/>
                    <a:pt x="31" y="6863"/>
                  </a:cubicBezTo>
                  <a:cubicBezTo>
                    <a:pt x="0" y="7670"/>
                    <a:pt x="109" y="8523"/>
                    <a:pt x="404" y="9283"/>
                  </a:cubicBezTo>
                  <a:cubicBezTo>
                    <a:pt x="745" y="10151"/>
                    <a:pt x="1195" y="10927"/>
                    <a:pt x="1877" y="11594"/>
                  </a:cubicBezTo>
                  <a:cubicBezTo>
                    <a:pt x="2203" y="11920"/>
                    <a:pt x="2590" y="12214"/>
                    <a:pt x="2994" y="12416"/>
                  </a:cubicBezTo>
                  <a:cubicBezTo>
                    <a:pt x="3257" y="12555"/>
                    <a:pt x="3521" y="12695"/>
                    <a:pt x="3800" y="12773"/>
                  </a:cubicBezTo>
                  <a:cubicBezTo>
                    <a:pt x="4001" y="12824"/>
                    <a:pt x="4201" y="12850"/>
                    <a:pt x="4399" y="12850"/>
                  </a:cubicBezTo>
                  <a:cubicBezTo>
                    <a:pt x="4738" y="12850"/>
                    <a:pt x="5069" y="12774"/>
                    <a:pt x="5382" y="12617"/>
                  </a:cubicBezTo>
                  <a:cubicBezTo>
                    <a:pt x="5692" y="12462"/>
                    <a:pt x="5925" y="12152"/>
                    <a:pt x="6049" y="11842"/>
                  </a:cubicBezTo>
                  <a:cubicBezTo>
                    <a:pt x="6189" y="11532"/>
                    <a:pt x="6251" y="11098"/>
                    <a:pt x="6127" y="10787"/>
                  </a:cubicBezTo>
                  <a:cubicBezTo>
                    <a:pt x="5987" y="10477"/>
                    <a:pt x="5863" y="10198"/>
                    <a:pt x="5599" y="9965"/>
                  </a:cubicBezTo>
                  <a:cubicBezTo>
                    <a:pt x="5429" y="9810"/>
                    <a:pt x="5274" y="9655"/>
                    <a:pt x="5072" y="9531"/>
                  </a:cubicBezTo>
                  <a:cubicBezTo>
                    <a:pt x="4963" y="9453"/>
                    <a:pt x="4824" y="9376"/>
                    <a:pt x="4700" y="9298"/>
                  </a:cubicBezTo>
                  <a:cubicBezTo>
                    <a:pt x="4514" y="9128"/>
                    <a:pt x="4343" y="8957"/>
                    <a:pt x="4157" y="8756"/>
                  </a:cubicBezTo>
                  <a:cubicBezTo>
                    <a:pt x="4048" y="8585"/>
                    <a:pt x="3924" y="8383"/>
                    <a:pt x="3831" y="8197"/>
                  </a:cubicBezTo>
                  <a:cubicBezTo>
                    <a:pt x="3754" y="7980"/>
                    <a:pt x="3692" y="7747"/>
                    <a:pt x="3661" y="7515"/>
                  </a:cubicBezTo>
                  <a:cubicBezTo>
                    <a:pt x="3645" y="7220"/>
                    <a:pt x="3645" y="6956"/>
                    <a:pt x="3661" y="6662"/>
                  </a:cubicBezTo>
                  <a:cubicBezTo>
                    <a:pt x="3723" y="6352"/>
                    <a:pt x="3800" y="6057"/>
                    <a:pt x="3909" y="5778"/>
                  </a:cubicBezTo>
                  <a:cubicBezTo>
                    <a:pt x="4048" y="5499"/>
                    <a:pt x="4203" y="5250"/>
                    <a:pt x="4358" y="5002"/>
                  </a:cubicBezTo>
                  <a:cubicBezTo>
                    <a:pt x="4545" y="4770"/>
                    <a:pt x="4777" y="4552"/>
                    <a:pt x="5010" y="4335"/>
                  </a:cubicBezTo>
                  <a:cubicBezTo>
                    <a:pt x="5274" y="4165"/>
                    <a:pt x="5522" y="4010"/>
                    <a:pt x="5770" y="3886"/>
                  </a:cubicBezTo>
                  <a:cubicBezTo>
                    <a:pt x="6018" y="3792"/>
                    <a:pt x="6282" y="3730"/>
                    <a:pt x="6530" y="3684"/>
                  </a:cubicBezTo>
                  <a:cubicBezTo>
                    <a:pt x="6654" y="3668"/>
                    <a:pt x="6774" y="3661"/>
                    <a:pt x="6894" y="3661"/>
                  </a:cubicBezTo>
                  <a:cubicBezTo>
                    <a:pt x="7014" y="3661"/>
                    <a:pt x="7135" y="3668"/>
                    <a:pt x="7259" y="3684"/>
                  </a:cubicBezTo>
                  <a:cubicBezTo>
                    <a:pt x="7538" y="3730"/>
                    <a:pt x="7786" y="3792"/>
                    <a:pt x="8034" y="3886"/>
                  </a:cubicBezTo>
                  <a:cubicBezTo>
                    <a:pt x="8251" y="3994"/>
                    <a:pt x="8453" y="4103"/>
                    <a:pt x="8639" y="4242"/>
                  </a:cubicBezTo>
                  <a:cubicBezTo>
                    <a:pt x="8887" y="4459"/>
                    <a:pt x="9104" y="4708"/>
                    <a:pt x="9322" y="4956"/>
                  </a:cubicBezTo>
                  <a:cubicBezTo>
                    <a:pt x="9607" y="5271"/>
                    <a:pt x="10154" y="5499"/>
                    <a:pt x="10583" y="5499"/>
                  </a:cubicBezTo>
                  <a:cubicBezTo>
                    <a:pt x="10597" y="5499"/>
                    <a:pt x="10611" y="5499"/>
                    <a:pt x="10624" y="5499"/>
                  </a:cubicBezTo>
                  <a:cubicBezTo>
                    <a:pt x="11028" y="5483"/>
                    <a:pt x="11400" y="5359"/>
                    <a:pt x="11726" y="5111"/>
                  </a:cubicBezTo>
                  <a:cubicBezTo>
                    <a:pt x="12470" y="4506"/>
                    <a:pt x="12718" y="3482"/>
                    <a:pt x="12237" y="2707"/>
                  </a:cubicBezTo>
                  <a:cubicBezTo>
                    <a:pt x="11788" y="1978"/>
                    <a:pt x="11105" y="1389"/>
                    <a:pt x="10392" y="939"/>
                  </a:cubicBezTo>
                  <a:cubicBezTo>
                    <a:pt x="9771" y="551"/>
                    <a:pt x="9058" y="272"/>
                    <a:pt x="8329" y="132"/>
                  </a:cubicBezTo>
                  <a:cubicBezTo>
                    <a:pt x="7876" y="44"/>
                    <a:pt x="7420" y="0"/>
                    <a:pt x="6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9"/>
            <p:cNvSpPr/>
            <p:nvPr/>
          </p:nvSpPr>
          <p:spPr>
            <a:xfrm>
              <a:off x="4827225" y="1082600"/>
              <a:ext cx="304775" cy="296750"/>
            </a:xfrm>
            <a:custGeom>
              <a:avLst/>
              <a:gdLst/>
              <a:ahLst/>
              <a:cxnLst/>
              <a:rect l="l" t="t" r="r" b="b"/>
              <a:pathLst>
                <a:path w="12191" h="11870" extrusionOk="0">
                  <a:moveTo>
                    <a:pt x="8081" y="1"/>
                  </a:moveTo>
                  <a:cubicBezTo>
                    <a:pt x="7709" y="1"/>
                    <a:pt x="7445" y="125"/>
                    <a:pt x="7119" y="265"/>
                  </a:cubicBezTo>
                  <a:cubicBezTo>
                    <a:pt x="6995" y="358"/>
                    <a:pt x="6887" y="435"/>
                    <a:pt x="6763" y="544"/>
                  </a:cubicBezTo>
                  <a:cubicBezTo>
                    <a:pt x="6592" y="699"/>
                    <a:pt x="6468" y="869"/>
                    <a:pt x="6421" y="1087"/>
                  </a:cubicBezTo>
                  <a:cubicBezTo>
                    <a:pt x="6266" y="1474"/>
                    <a:pt x="6266" y="1784"/>
                    <a:pt x="6344" y="2188"/>
                  </a:cubicBezTo>
                  <a:cubicBezTo>
                    <a:pt x="6421" y="2715"/>
                    <a:pt x="6825" y="3149"/>
                    <a:pt x="7243" y="3428"/>
                  </a:cubicBezTo>
                  <a:cubicBezTo>
                    <a:pt x="7290" y="3444"/>
                    <a:pt x="7352" y="3491"/>
                    <a:pt x="7383" y="3522"/>
                  </a:cubicBezTo>
                  <a:cubicBezTo>
                    <a:pt x="7523" y="3646"/>
                    <a:pt x="7662" y="3770"/>
                    <a:pt x="7771" y="3909"/>
                  </a:cubicBezTo>
                  <a:cubicBezTo>
                    <a:pt x="7910" y="4111"/>
                    <a:pt x="8019" y="4297"/>
                    <a:pt x="8127" y="4499"/>
                  </a:cubicBezTo>
                  <a:cubicBezTo>
                    <a:pt x="8205" y="4731"/>
                    <a:pt x="8283" y="4964"/>
                    <a:pt x="8314" y="5197"/>
                  </a:cubicBezTo>
                  <a:lnTo>
                    <a:pt x="8314" y="5321"/>
                  </a:lnTo>
                  <a:lnTo>
                    <a:pt x="7554" y="4855"/>
                  </a:lnTo>
                  <a:cubicBezTo>
                    <a:pt x="7274" y="4669"/>
                    <a:pt x="6964" y="4483"/>
                    <a:pt x="6670" y="4297"/>
                  </a:cubicBezTo>
                  <a:cubicBezTo>
                    <a:pt x="6375" y="4095"/>
                    <a:pt x="6065" y="3940"/>
                    <a:pt x="5754" y="3801"/>
                  </a:cubicBezTo>
                  <a:cubicBezTo>
                    <a:pt x="5382" y="3615"/>
                    <a:pt x="4963" y="3491"/>
                    <a:pt x="4560" y="3491"/>
                  </a:cubicBezTo>
                  <a:cubicBezTo>
                    <a:pt x="3862" y="3506"/>
                    <a:pt x="3211" y="3909"/>
                    <a:pt x="3025" y="4592"/>
                  </a:cubicBezTo>
                  <a:cubicBezTo>
                    <a:pt x="2792" y="5367"/>
                    <a:pt x="3211" y="6158"/>
                    <a:pt x="3816" y="6639"/>
                  </a:cubicBezTo>
                  <a:cubicBezTo>
                    <a:pt x="4188" y="6934"/>
                    <a:pt x="4529" y="7197"/>
                    <a:pt x="4917" y="7461"/>
                  </a:cubicBezTo>
                  <a:cubicBezTo>
                    <a:pt x="5196" y="7632"/>
                    <a:pt x="5460" y="7818"/>
                    <a:pt x="5739" y="8004"/>
                  </a:cubicBezTo>
                  <a:cubicBezTo>
                    <a:pt x="5816" y="8066"/>
                    <a:pt x="5894" y="8097"/>
                    <a:pt x="5972" y="8159"/>
                  </a:cubicBezTo>
                  <a:cubicBezTo>
                    <a:pt x="5910" y="8174"/>
                    <a:pt x="5848" y="8174"/>
                    <a:pt x="5816" y="8190"/>
                  </a:cubicBezTo>
                  <a:cubicBezTo>
                    <a:pt x="5677" y="8198"/>
                    <a:pt x="5537" y="8202"/>
                    <a:pt x="5398" y="8202"/>
                  </a:cubicBezTo>
                  <a:cubicBezTo>
                    <a:pt x="5258" y="8202"/>
                    <a:pt x="5119" y="8198"/>
                    <a:pt x="4979" y="8190"/>
                  </a:cubicBezTo>
                  <a:cubicBezTo>
                    <a:pt x="4669" y="8128"/>
                    <a:pt x="4359" y="8066"/>
                    <a:pt x="4048" y="7942"/>
                  </a:cubicBezTo>
                  <a:cubicBezTo>
                    <a:pt x="3707" y="7771"/>
                    <a:pt x="3366" y="7570"/>
                    <a:pt x="3025" y="7383"/>
                  </a:cubicBezTo>
                  <a:cubicBezTo>
                    <a:pt x="2730" y="7228"/>
                    <a:pt x="2420" y="7073"/>
                    <a:pt x="2110" y="6965"/>
                  </a:cubicBezTo>
                  <a:cubicBezTo>
                    <a:pt x="1929" y="6901"/>
                    <a:pt x="1743" y="6870"/>
                    <a:pt x="1554" y="6870"/>
                  </a:cubicBezTo>
                  <a:cubicBezTo>
                    <a:pt x="1420" y="6870"/>
                    <a:pt x="1284" y="6886"/>
                    <a:pt x="1148" y="6918"/>
                  </a:cubicBezTo>
                  <a:cubicBezTo>
                    <a:pt x="807" y="6996"/>
                    <a:pt x="419" y="7244"/>
                    <a:pt x="264" y="7554"/>
                  </a:cubicBezTo>
                  <a:cubicBezTo>
                    <a:pt x="78" y="7957"/>
                    <a:pt x="0" y="8361"/>
                    <a:pt x="109" y="8826"/>
                  </a:cubicBezTo>
                  <a:cubicBezTo>
                    <a:pt x="187" y="9058"/>
                    <a:pt x="295" y="9338"/>
                    <a:pt x="419" y="9524"/>
                  </a:cubicBezTo>
                  <a:cubicBezTo>
                    <a:pt x="574" y="9741"/>
                    <a:pt x="729" y="9974"/>
                    <a:pt x="931" y="10175"/>
                  </a:cubicBezTo>
                  <a:cubicBezTo>
                    <a:pt x="1117" y="10361"/>
                    <a:pt x="1381" y="10516"/>
                    <a:pt x="1582" y="10687"/>
                  </a:cubicBezTo>
                  <a:cubicBezTo>
                    <a:pt x="2187" y="11137"/>
                    <a:pt x="2885" y="11431"/>
                    <a:pt x="3599" y="11618"/>
                  </a:cubicBezTo>
                  <a:cubicBezTo>
                    <a:pt x="4177" y="11778"/>
                    <a:pt x="4765" y="11869"/>
                    <a:pt x="5356" y="11869"/>
                  </a:cubicBezTo>
                  <a:cubicBezTo>
                    <a:pt x="5509" y="11869"/>
                    <a:pt x="5663" y="11863"/>
                    <a:pt x="5816" y="11850"/>
                  </a:cubicBezTo>
                  <a:cubicBezTo>
                    <a:pt x="6701" y="11773"/>
                    <a:pt x="7476" y="11587"/>
                    <a:pt x="8298" y="11214"/>
                  </a:cubicBezTo>
                  <a:cubicBezTo>
                    <a:pt x="8934" y="10920"/>
                    <a:pt x="9523" y="10485"/>
                    <a:pt x="10020" y="10020"/>
                  </a:cubicBezTo>
                  <a:cubicBezTo>
                    <a:pt x="10531" y="9524"/>
                    <a:pt x="10966" y="8950"/>
                    <a:pt x="11276" y="8330"/>
                  </a:cubicBezTo>
                  <a:cubicBezTo>
                    <a:pt x="12005" y="6949"/>
                    <a:pt x="12191" y="5367"/>
                    <a:pt x="11772" y="3832"/>
                  </a:cubicBezTo>
                  <a:cubicBezTo>
                    <a:pt x="11509" y="2948"/>
                    <a:pt x="11074" y="2172"/>
                    <a:pt x="10485" y="1443"/>
                  </a:cubicBezTo>
                  <a:cubicBezTo>
                    <a:pt x="10299" y="1195"/>
                    <a:pt x="10066" y="978"/>
                    <a:pt x="9833" y="792"/>
                  </a:cubicBezTo>
                  <a:cubicBezTo>
                    <a:pt x="9616" y="606"/>
                    <a:pt x="9384" y="420"/>
                    <a:pt x="9136" y="280"/>
                  </a:cubicBezTo>
                  <a:cubicBezTo>
                    <a:pt x="8841" y="109"/>
                    <a:pt x="8453" y="1"/>
                    <a:pt x="8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9"/>
            <p:cNvSpPr/>
            <p:nvPr/>
          </p:nvSpPr>
          <p:spPr>
            <a:xfrm>
              <a:off x="4892750" y="942775"/>
              <a:ext cx="299750" cy="167400"/>
            </a:xfrm>
            <a:custGeom>
              <a:avLst/>
              <a:gdLst/>
              <a:ahLst/>
              <a:cxnLst/>
              <a:rect l="l" t="t" r="r" b="b"/>
              <a:pathLst>
                <a:path w="11990" h="6696" extrusionOk="0">
                  <a:moveTo>
                    <a:pt x="5682" y="1"/>
                  </a:moveTo>
                  <a:cubicBezTo>
                    <a:pt x="5530" y="1"/>
                    <a:pt x="5379" y="9"/>
                    <a:pt x="5227" y="26"/>
                  </a:cubicBezTo>
                  <a:cubicBezTo>
                    <a:pt x="4591" y="103"/>
                    <a:pt x="4049" y="212"/>
                    <a:pt x="3459" y="476"/>
                  </a:cubicBezTo>
                  <a:cubicBezTo>
                    <a:pt x="2405" y="910"/>
                    <a:pt x="1551" y="1639"/>
                    <a:pt x="869" y="2538"/>
                  </a:cubicBezTo>
                  <a:cubicBezTo>
                    <a:pt x="543" y="2988"/>
                    <a:pt x="280" y="3516"/>
                    <a:pt x="156" y="4058"/>
                  </a:cubicBezTo>
                  <a:cubicBezTo>
                    <a:pt x="32" y="4477"/>
                    <a:pt x="1" y="5020"/>
                    <a:pt x="125" y="5454"/>
                  </a:cubicBezTo>
                  <a:cubicBezTo>
                    <a:pt x="249" y="5842"/>
                    <a:pt x="481" y="6152"/>
                    <a:pt x="776" y="6385"/>
                  </a:cubicBezTo>
                  <a:cubicBezTo>
                    <a:pt x="1031" y="6596"/>
                    <a:pt x="1318" y="6695"/>
                    <a:pt x="1636" y="6695"/>
                  </a:cubicBezTo>
                  <a:cubicBezTo>
                    <a:pt x="1763" y="6695"/>
                    <a:pt x="1895" y="6679"/>
                    <a:pt x="2032" y="6649"/>
                  </a:cubicBezTo>
                  <a:cubicBezTo>
                    <a:pt x="2706" y="6531"/>
                    <a:pt x="3103" y="5931"/>
                    <a:pt x="3380" y="5342"/>
                  </a:cubicBezTo>
                  <a:lnTo>
                    <a:pt x="3380" y="5342"/>
                  </a:lnTo>
                  <a:cubicBezTo>
                    <a:pt x="3364" y="5385"/>
                    <a:pt x="3352" y="5427"/>
                    <a:pt x="3335" y="5470"/>
                  </a:cubicBezTo>
                  <a:cubicBezTo>
                    <a:pt x="3459" y="5160"/>
                    <a:pt x="3614" y="4896"/>
                    <a:pt x="3816" y="4617"/>
                  </a:cubicBezTo>
                  <a:cubicBezTo>
                    <a:pt x="3955" y="4462"/>
                    <a:pt x="4080" y="4307"/>
                    <a:pt x="4266" y="4167"/>
                  </a:cubicBezTo>
                  <a:cubicBezTo>
                    <a:pt x="4436" y="4058"/>
                    <a:pt x="4622" y="3934"/>
                    <a:pt x="4824" y="3841"/>
                  </a:cubicBezTo>
                  <a:cubicBezTo>
                    <a:pt x="5010" y="3779"/>
                    <a:pt x="5181" y="3733"/>
                    <a:pt x="5382" y="3686"/>
                  </a:cubicBezTo>
                  <a:cubicBezTo>
                    <a:pt x="5491" y="3678"/>
                    <a:pt x="5599" y="3675"/>
                    <a:pt x="5706" y="3675"/>
                  </a:cubicBezTo>
                  <a:cubicBezTo>
                    <a:pt x="5813" y="3675"/>
                    <a:pt x="5917" y="3678"/>
                    <a:pt x="6018" y="3686"/>
                  </a:cubicBezTo>
                  <a:cubicBezTo>
                    <a:pt x="6266" y="3733"/>
                    <a:pt x="6499" y="3810"/>
                    <a:pt x="6732" y="3888"/>
                  </a:cubicBezTo>
                  <a:cubicBezTo>
                    <a:pt x="6995" y="3996"/>
                    <a:pt x="7243" y="4151"/>
                    <a:pt x="7476" y="4307"/>
                  </a:cubicBezTo>
                  <a:cubicBezTo>
                    <a:pt x="7709" y="4508"/>
                    <a:pt x="7895" y="4710"/>
                    <a:pt x="8097" y="4927"/>
                  </a:cubicBezTo>
                  <a:cubicBezTo>
                    <a:pt x="8329" y="5253"/>
                    <a:pt x="8500" y="5594"/>
                    <a:pt x="8779" y="5873"/>
                  </a:cubicBezTo>
                  <a:cubicBezTo>
                    <a:pt x="9099" y="6221"/>
                    <a:pt x="9601" y="6404"/>
                    <a:pt x="10088" y="6404"/>
                  </a:cubicBezTo>
                  <a:cubicBezTo>
                    <a:pt x="10405" y="6404"/>
                    <a:pt x="10715" y="6327"/>
                    <a:pt x="10966" y="6168"/>
                  </a:cubicBezTo>
                  <a:cubicBezTo>
                    <a:pt x="11664" y="5749"/>
                    <a:pt x="11989" y="4973"/>
                    <a:pt x="11803" y="4151"/>
                  </a:cubicBezTo>
                  <a:cubicBezTo>
                    <a:pt x="11648" y="3500"/>
                    <a:pt x="11136" y="2895"/>
                    <a:pt x="10718" y="2383"/>
                  </a:cubicBezTo>
                  <a:cubicBezTo>
                    <a:pt x="10361" y="1965"/>
                    <a:pt x="9942" y="1639"/>
                    <a:pt x="9492" y="1282"/>
                  </a:cubicBezTo>
                  <a:cubicBezTo>
                    <a:pt x="8732" y="708"/>
                    <a:pt x="7786" y="274"/>
                    <a:pt x="6856" y="119"/>
                  </a:cubicBezTo>
                  <a:cubicBezTo>
                    <a:pt x="6465" y="52"/>
                    <a:pt x="6073" y="1"/>
                    <a:pt x="56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9"/>
            <p:cNvSpPr/>
            <p:nvPr/>
          </p:nvSpPr>
          <p:spPr>
            <a:xfrm>
              <a:off x="4687625" y="1121250"/>
              <a:ext cx="198550" cy="260875"/>
            </a:xfrm>
            <a:custGeom>
              <a:avLst/>
              <a:gdLst/>
              <a:ahLst/>
              <a:cxnLst/>
              <a:rect l="l" t="t" r="r" b="b"/>
              <a:pathLst>
                <a:path w="7942" h="10435" extrusionOk="0">
                  <a:moveTo>
                    <a:pt x="6190" y="1"/>
                  </a:moveTo>
                  <a:cubicBezTo>
                    <a:pt x="6154" y="1"/>
                    <a:pt x="6117" y="2"/>
                    <a:pt x="6081" y="6"/>
                  </a:cubicBezTo>
                  <a:cubicBezTo>
                    <a:pt x="5119" y="83"/>
                    <a:pt x="4220" y="332"/>
                    <a:pt x="3367" y="812"/>
                  </a:cubicBezTo>
                  <a:cubicBezTo>
                    <a:pt x="2545" y="1293"/>
                    <a:pt x="1878" y="1960"/>
                    <a:pt x="1319" y="2720"/>
                  </a:cubicBezTo>
                  <a:cubicBezTo>
                    <a:pt x="296" y="4131"/>
                    <a:pt x="1" y="6163"/>
                    <a:pt x="528" y="7838"/>
                  </a:cubicBezTo>
                  <a:cubicBezTo>
                    <a:pt x="668" y="8319"/>
                    <a:pt x="885" y="8815"/>
                    <a:pt x="1164" y="9250"/>
                  </a:cubicBezTo>
                  <a:cubicBezTo>
                    <a:pt x="1397" y="9622"/>
                    <a:pt x="1707" y="9978"/>
                    <a:pt x="2079" y="10196"/>
                  </a:cubicBezTo>
                  <a:cubicBezTo>
                    <a:pt x="2349" y="10356"/>
                    <a:pt x="2654" y="10434"/>
                    <a:pt x="2957" y="10434"/>
                  </a:cubicBezTo>
                  <a:cubicBezTo>
                    <a:pt x="3387" y="10434"/>
                    <a:pt x="3815" y="10278"/>
                    <a:pt x="4142" y="9978"/>
                  </a:cubicBezTo>
                  <a:cubicBezTo>
                    <a:pt x="4654" y="9544"/>
                    <a:pt x="4747" y="8722"/>
                    <a:pt x="4530" y="8117"/>
                  </a:cubicBezTo>
                  <a:cubicBezTo>
                    <a:pt x="4437" y="7854"/>
                    <a:pt x="4297" y="7606"/>
                    <a:pt x="4189" y="7326"/>
                  </a:cubicBezTo>
                  <a:cubicBezTo>
                    <a:pt x="4095" y="7063"/>
                    <a:pt x="4018" y="6768"/>
                    <a:pt x="3956" y="6473"/>
                  </a:cubicBezTo>
                  <a:cubicBezTo>
                    <a:pt x="3940" y="6241"/>
                    <a:pt x="3940" y="5993"/>
                    <a:pt x="3956" y="5760"/>
                  </a:cubicBezTo>
                  <a:cubicBezTo>
                    <a:pt x="3987" y="5558"/>
                    <a:pt x="4049" y="5372"/>
                    <a:pt x="4111" y="5171"/>
                  </a:cubicBezTo>
                  <a:cubicBezTo>
                    <a:pt x="4204" y="5000"/>
                    <a:pt x="4297" y="4829"/>
                    <a:pt x="4421" y="4674"/>
                  </a:cubicBezTo>
                  <a:cubicBezTo>
                    <a:pt x="4576" y="4504"/>
                    <a:pt x="4731" y="4349"/>
                    <a:pt x="4902" y="4193"/>
                  </a:cubicBezTo>
                  <a:cubicBezTo>
                    <a:pt x="5104" y="4054"/>
                    <a:pt x="5290" y="3930"/>
                    <a:pt x="5507" y="3837"/>
                  </a:cubicBezTo>
                  <a:cubicBezTo>
                    <a:pt x="5693" y="3759"/>
                    <a:pt x="5910" y="3697"/>
                    <a:pt x="6143" y="3666"/>
                  </a:cubicBezTo>
                  <a:cubicBezTo>
                    <a:pt x="6608" y="3620"/>
                    <a:pt x="7042" y="3495"/>
                    <a:pt x="7384" y="3139"/>
                  </a:cubicBezTo>
                  <a:cubicBezTo>
                    <a:pt x="7694" y="2829"/>
                    <a:pt x="7942" y="2301"/>
                    <a:pt x="7926" y="1836"/>
                  </a:cubicBezTo>
                  <a:cubicBezTo>
                    <a:pt x="7911" y="1371"/>
                    <a:pt x="7756" y="874"/>
                    <a:pt x="7384" y="549"/>
                  </a:cubicBezTo>
                  <a:cubicBezTo>
                    <a:pt x="7068" y="261"/>
                    <a:pt x="6645" y="1"/>
                    <a:pt x="6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9"/>
            <p:cNvSpPr/>
            <p:nvPr/>
          </p:nvSpPr>
          <p:spPr>
            <a:xfrm>
              <a:off x="4559675" y="1579225"/>
              <a:ext cx="135750" cy="190100"/>
            </a:xfrm>
            <a:custGeom>
              <a:avLst/>
              <a:gdLst/>
              <a:ahLst/>
              <a:cxnLst/>
              <a:rect l="l" t="t" r="r" b="b"/>
              <a:pathLst>
                <a:path w="5430" h="7604" extrusionOk="0">
                  <a:moveTo>
                    <a:pt x="4725" y="2992"/>
                  </a:moveTo>
                  <a:lnTo>
                    <a:pt x="4725" y="2992"/>
                  </a:lnTo>
                  <a:cubicBezTo>
                    <a:pt x="4713" y="3002"/>
                    <a:pt x="4702" y="3011"/>
                    <a:pt x="4690" y="3020"/>
                  </a:cubicBezTo>
                  <a:lnTo>
                    <a:pt x="4690" y="3020"/>
                  </a:lnTo>
                  <a:cubicBezTo>
                    <a:pt x="4702" y="3012"/>
                    <a:pt x="4714" y="3003"/>
                    <a:pt x="4725" y="2992"/>
                  </a:cubicBezTo>
                  <a:close/>
                  <a:moveTo>
                    <a:pt x="4690" y="3020"/>
                  </a:moveTo>
                  <a:lnTo>
                    <a:pt x="4690" y="3020"/>
                  </a:lnTo>
                  <a:cubicBezTo>
                    <a:pt x="4672" y="3033"/>
                    <a:pt x="4653" y="3044"/>
                    <a:pt x="4638" y="3059"/>
                  </a:cubicBezTo>
                  <a:cubicBezTo>
                    <a:pt x="4656" y="3046"/>
                    <a:pt x="4673" y="3033"/>
                    <a:pt x="4690" y="3020"/>
                  </a:cubicBezTo>
                  <a:close/>
                  <a:moveTo>
                    <a:pt x="3605" y="0"/>
                  </a:moveTo>
                  <a:cubicBezTo>
                    <a:pt x="3509" y="0"/>
                    <a:pt x="3414" y="7"/>
                    <a:pt x="3320" y="19"/>
                  </a:cubicBezTo>
                  <a:cubicBezTo>
                    <a:pt x="2730" y="97"/>
                    <a:pt x="2219" y="391"/>
                    <a:pt x="1784" y="764"/>
                  </a:cubicBezTo>
                  <a:cubicBezTo>
                    <a:pt x="1180" y="1244"/>
                    <a:pt x="776" y="1942"/>
                    <a:pt x="528" y="2671"/>
                  </a:cubicBezTo>
                  <a:cubicBezTo>
                    <a:pt x="1" y="4176"/>
                    <a:pt x="497" y="5990"/>
                    <a:pt x="1645" y="7061"/>
                  </a:cubicBezTo>
                  <a:cubicBezTo>
                    <a:pt x="1986" y="7386"/>
                    <a:pt x="2436" y="7603"/>
                    <a:pt x="2948" y="7603"/>
                  </a:cubicBezTo>
                  <a:cubicBezTo>
                    <a:pt x="3382" y="7603"/>
                    <a:pt x="3940" y="7402"/>
                    <a:pt x="4250" y="7061"/>
                  </a:cubicBezTo>
                  <a:cubicBezTo>
                    <a:pt x="4902" y="6316"/>
                    <a:pt x="4964" y="5199"/>
                    <a:pt x="4250" y="4486"/>
                  </a:cubicBezTo>
                  <a:lnTo>
                    <a:pt x="4173" y="4408"/>
                  </a:lnTo>
                  <a:cubicBezTo>
                    <a:pt x="4126" y="4346"/>
                    <a:pt x="4095" y="4284"/>
                    <a:pt x="4064" y="4222"/>
                  </a:cubicBezTo>
                  <a:lnTo>
                    <a:pt x="4018" y="3990"/>
                  </a:lnTo>
                  <a:lnTo>
                    <a:pt x="4018" y="3819"/>
                  </a:lnTo>
                  <a:cubicBezTo>
                    <a:pt x="4033" y="3788"/>
                    <a:pt x="4033" y="3741"/>
                    <a:pt x="4049" y="3679"/>
                  </a:cubicBezTo>
                  <a:cubicBezTo>
                    <a:pt x="4095" y="3633"/>
                    <a:pt x="4111" y="3571"/>
                    <a:pt x="4142" y="3509"/>
                  </a:cubicBezTo>
                  <a:cubicBezTo>
                    <a:pt x="4328" y="3323"/>
                    <a:pt x="4530" y="3121"/>
                    <a:pt x="4747" y="2966"/>
                  </a:cubicBezTo>
                  <a:lnTo>
                    <a:pt x="4747" y="2966"/>
                  </a:lnTo>
                  <a:cubicBezTo>
                    <a:pt x="4740" y="2976"/>
                    <a:pt x="4733" y="2985"/>
                    <a:pt x="4725" y="2992"/>
                  </a:cubicBezTo>
                  <a:lnTo>
                    <a:pt x="4725" y="2992"/>
                  </a:lnTo>
                  <a:cubicBezTo>
                    <a:pt x="4858" y="2883"/>
                    <a:pt x="4975" y="2752"/>
                    <a:pt x="5103" y="2547"/>
                  </a:cubicBezTo>
                  <a:cubicBezTo>
                    <a:pt x="5181" y="2439"/>
                    <a:pt x="5212" y="2346"/>
                    <a:pt x="5259" y="2237"/>
                  </a:cubicBezTo>
                  <a:cubicBezTo>
                    <a:pt x="5383" y="1741"/>
                    <a:pt x="5429" y="1275"/>
                    <a:pt x="5181" y="841"/>
                  </a:cubicBezTo>
                  <a:cubicBezTo>
                    <a:pt x="4859" y="264"/>
                    <a:pt x="4223" y="0"/>
                    <a:pt x="3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9"/>
            <p:cNvSpPr/>
            <p:nvPr/>
          </p:nvSpPr>
          <p:spPr>
            <a:xfrm>
              <a:off x="4527900" y="1365475"/>
              <a:ext cx="167900" cy="169450"/>
            </a:xfrm>
            <a:custGeom>
              <a:avLst/>
              <a:gdLst/>
              <a:ahLst/>
              <a:cxnLst/>
              <a:rect l="l" t="t" r="r" b="b"/>
              <a:pathLst>
                <a:path w="6716" h="6778" extrusionOk="0">
                  <a:moveTo>
                    <a:pt x="3284" y="0"/>
                  </a:moveTo>
                  <a:cubicBezTo>
                    <a:pt x="2973" y="0"/>
                    <a:pt x="2659" y="62"/>
                    <a:pt x="2388" y="178"/>
                  </a:cubicBezTo>
                  <a:cubicBezTo>
                    <a:pt x="2171" y="272"/>
                    <a:pt x="1908" y="349"/>
                    <a:pt x="1706" y="489"/>
                  </a:cubicBezTo>
                  <a:cubicBezTo>
                    <a:pt x="1504" y="628"/>
                    <a:pt x="1287" y="783"/>
                    <a:pt x="1117" y="969"/>
                  </a:cubicBezTo>
                  <a:cubicBezTo>
                    <a:pt x="931" y="1171"/>
                    <a:pt x="760" y="1357"/>
                    <a:pt x="651" y="1590"/>
                  </a:cubicBezTo>
                  <a:cubicBezTo>
                    <a:pt x="589" y="1714"/>
                    <a:pt x="527" y="1822"/>
                    <a:pt x="496" y="1947"/>
                  </a:cubicBezTo>
                  <a:cubicBezTo>
                    <a:pt x="388" y="2117"/>
                    <a:pt x="326" y="2303"/>
                    <a:pt x="248" y="2489"/>
                  </a:cubicBezTo>
                  <a:cubicBezTo>
                    <a:pt x="109" y="2846"/>
                    <a:pt x="47" y="3265"/>
                    <a:pt x="31" y="3622"/>
                  </a:cubicBezTo>
                  <a:cubicBezTo>
                    <a:pt x="0" y="3994"/>
                    <a:pt x="47" y="4397"/>
                    <a:pt x="186" y="4754"/>
                  </a:cubicBezTo>
                  <a:cubicBezTo>
                    <a:pt x="357" y="5235"/>
                    <a:pt x="589" y="5684"/>
                    <a:pt x="993" y="6010"/>
                  </a:cubicBezTo>
                  <a:cubicBezTo>
                    <a:pt x="1163" y="6165"/>
                    <a:pt x="1380" y="6336"/>
                    <a:pt x="1613" y="6444"/>
                  </a:cubicBezTo>
                  <a:cubicBezTo>
                    <a:pt x="1846" y="6553"/>
                    <a:pt x="2109" y="6677"/>
                    <a:pt x="2373" y="6708"/>
                  </a:cubicBezTo>
                  <a:cubicBezTo>
                    <a:pt x="2652" y="6755"/>
                    <a:pt x="2900" y="6778"/>
                    <a:pt x="3148" y="6778"/>
                  </a:cubicBezTo>
                  <a:cubicBezTo>
                    <a:pt x="3397" y="6778"/>
                    <a:pt x="3645" y="6755"/>
                    <a:pt x="3924" y="6708"/>
                  </a:cubicBezTo>
                  <a:cubicBezTo>
                    <a:pt x="4048" y="6693"/>
                    <a:pt x="4141" y="6646"/>
                    <a:pt x="4250" y="6615"/>
                  </a:cubicBezTo>
                  <a:cubicBezTo>
                    <a:pt x="4513" y="6522"/>
                    <a:pt x="4761" y="6413"/>
                    <a:pt x="4979" y="6258"/>
                  </a:cubicBezTo>
                  <a:cubicBezTo>
                    <a:pt x="5723" y="5746"/>
                    <a:pt x="6343" y="5002"/>
                    <a:pt x="6545" y="4087"/>
                  </a:cubicBezTo>
                  <a:cubicBezTo>
                    <a:pt x="6716" y="3234"/>
                    <a:pt x="6607" y="2257"/>
                    <a:pt x="6080" y="1497"/>
                  </a:cubicBezTo>
                  <a:cubicBezTo>
                    <a:pt x="5770" y="1047"/>
                    <a:pt x="5444" y="706"/>
                    <a:pt x="4979" y="427"/>
                  </a:cubicBezTo>
                  <a:cubicBezTo>
                    <a:pt x="4513" y="163"/>
                    <a:pt x="4017" y="39"/>
                    <a:pt x="3474" y="8"/>
                  </a:cubicBezTo>
                  <a:cubicBezTo>
                    <a:pt x="3411" y="3"/>
                    <a:pt x="3348" y="0"/>
                    <a:pt x="3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9"/>
            <p:cNvSpPr/>
            <p:nvPr/>
          </p:nvSpPr>
          <p:spPr>
            <a:xfrm>
              <a:off x="4397225" y="1235900"/>
              <a:ext cx="277650" cy="377950"/>
            </a:xfrm>
            <a:custGeom>
              <a:avLst/>
              <a:gdLst/>
              <a:ahLst/>
              <a:cxnLst/>
              <a:rect l="l" t="t" r="r" b="b"/>
              <a:pathLst>
                <a:path w="11106" h="15118" extrusionOk="0">
                  <a:moveTo>
                    <a:pt x="5476" y="15095"/>
                  </a:moveTo>
                  <a:cubicBezTo>
                    <a:pt x="5446" y="15098"/>
                    <a:pt x="5419" y="15101"/>
                    <a:pt x="5398" y="15101"/>
                  </a:cubicBezTo>
                  <a:cubicBezTo>
                    <a:pt x="5423" y="15100"/>
                    <a:pt x="5449" y="15097"/>
                    <a:pt x="5476" y="15095"/>
                  </a:cubicBezTo>
                  <a:close/>
                  <a:moveTo>
                    <a:pt x="7974" y="0"/>
                  </a:moveTo>
                  <a:cubicBezTo>
                    <a:pt x="7793" y="0"/>
                    <a:pt x="7611" y="8"/>
                    <a:pt x="7429" y="26"/>
                  </a:cubicBezTo>
                  <a:cubicBezTo>
                    <a:pt x="6669" y="104"/>
                    <a:pt x="5909" y="228"/>
                    <a:pt x="5211" y="507"/>
                  </a:cubicBezTo>
                  <a:cubicBezTo>
                    <a:pt x="4808" y="662"/>
                    <a:pt x="4405" y="848"/>
                    <a:pt x="4017" y="1081"/>
                  </a:cubicBezTo>
                  <a:cubicBezTo>
                    <a:pt x="3630" y="1282"/>
                    <a:pt x="3273" y="1562"/>
                    <a:pt x="2932" y="1825"/>
                  </a:cubicBezTo>
                  <a:cubicBezTo>
                    <a:pt x="2327" y="2291"/>
                    <a:pt x="1846" y="2880"/>
                    <a:pt x="1412" y="3500"/>
                  </a:cubicBezTo>
                  <a:cubicBezTo>
                    <a:pt x="559" y="4741"/>
                    <a:pt x="124" y="6277"/>
                    <a:pt x="62" y="7765"/>
                  </a:cubicBezTo>
                  <a:cubicBezTo>
                    <a:pt x="0" y="9223"/>
                    <a:pt x="404" y="10728"/>
                    <a:pt x="1163" y="11984"/>
                  </a:cubicBezTo>
                  <a:cubicBezTo>
                    <a:pt x="1567" y="12666"/>
                    <a:pt x="2094" y="13302"/>
                    <a:pt x="2699" y="13814"/>
                  </a:cubicBezTo>
                  <a:cubicBezTo>
                    <a:pt x="3040" y="14093"/>
                    <a:pt x="3412" y="14388"/>
                    <a:pt x="3785" y="14621"/>
                  </a:cubicBezTo>
                  <a:cubicBezTo>
                    <a:pt x="4033" y="14776"/>
                    <a:pt x="4312" y="14869"/>
                    <a:pt x="4560" y="14977"/>
                  </a:cubicBezTo>
                  <a:cubicBezTo>
                    <a:pt x="4638" y="15008"/>
                    <a:pt x="4731" y="15024"/>
                    <a:pt x="4808" y="15055"/>
                  </a:cubicBezTo>
                  <a:cubicBezTo>
                    <a:pt x="4966" y="15099"/>
                    <a:pt x="5113" y="15118"/>
                    <a:pt x="5256" y="15118"/>
                  </a:cubicBezTo>
                  <a:cubicBezTo>
                    <a:pt x="5367" y="15118"/>
                    <a:pt x="5475" y="15106"/>
                    <a:pt x="5584" y="15086"/>
                  </a:cubicBezTo>
                  <a:cubicBezTo>
                    <a:pt x="5574" y="15086"/>
                    <a:pt x="5564" y="15086"/>
                    <a:pt x="5553" y="15087"/>
                  </a:cubicBezTo>
                  <a:lnTo>
                    <a:pt x="5553" y="15087"/>
                  </a:lnTo>
                  <a:cubicBezTo>
                    <a:pt x="5710" y="15070"/>
                    <a:pt x="5875" y="15047"/>
                    <a:pt x="6049" y="15024"/>
                  </a:cubicBezTo>
                  <a:cubicBezTo>
                    <a:pt x="6499" y="14977"/>
                    <a:pt x="6887" y="14528"/>
                    <a:pt x="7042" y="14140"/>
                  </a:cubicBezTo>
                  <a:cubicBezTo>
                    <a:pt x="7212" y="13737"/>
                    <a:pt x="7259" y="13163"/>
                    <a:pt x="6964" y="12775"/>
                  </a:cubicBezTo>
                  <a:lnTo>
                    <a:pt x="6669" y="12372"/>
                  </a:lnTo>
                  <a:cubicBezTo>
                    <a:pt x="6483" y="12124"/>
                    <a:pt x="6220" y="11969"/>
                    <a:pt x="5971" y="11767"/>
                  </a:cubicBezTo>
                  <a:lnTo>
                    <a:pt x="5971" y="11767"/>
                  </a:lnTo>
                  <a:cubicBezTo>
                    <a:pt x="6032" y="11820"/>
                    <a:pt x="6090" y="11866"/>
                    <a:pt x="6147" y="11910"/>
                  </a:cubicBezTo>
                  <a:lnTo>
                    <a:pt x="6147" y="11910"/>
                  </a:lnTo>
                  <a:cubicBezTo>
                    <a:pt x="5924" y="11748"/>
                    <a:pt x="5698" y="11596"/>
                    <a:pt x="5491" y="11426"/>
                  </a:cubicBezTo>
                  <a:cubicBezTo>
                    <a:pt x="5180" y="11178"/>
                    <a:pt x="4886" y="10883"/>
                    <a:pt x="4638" y="10573"/>
                  </a:cubicBezTo>
                  <a:cubicBezTo>
                    <a:pt x="4405" y="10247"/>
                    <a:pt x="4188" y="9890"/>
                    <a:pt x="4017" y="9518"/>
                  </a:cubicBezTo>
                  <a:cubicBezTo>
                    <a:pt x="3893" y="9192"/>
                    <a:pt x="3800" y="8851"/>
                    <a:pt x="3738" y="8494"/>
                  </a:cubicBezTo>
                  <a:cubicBezTo>
                    <a:pt x="3707" y="8122"/>
                    <a:pt x="3707" y="7765"/>
                    <a:pt x="3738" y="7378"/>
                  </a:cubicBezTo>
                  <a:cubicBezTo>
                    <a:pt x="3816" y="6959"/>
                    <a:pt x="3924" y="6571"/>
                    <a:pt x="4048" y="6215"/>
                  </a:cubicBezTo>
                  <a:cubicBezTo>
                    <a:pt x="4203" y="5873"/>
                    <a:pt x="4405" y="5548"/>
                    <a:pt x="4622" y="5253"/>
                  </a:cubicBezTo>
                  <a:cubicBezTo>
                    <a:pt x="4824" y="5005"/>
                    <a:pt x="5056" y="4772"/>
                    <a:pt x="5336" y="4539"/>
                  </a:cubicBezTo>
                  <a:cubicBezTo>
                    <a:pt x="5646" y="4322"/>
                    <a:pt x="5956" y="4136"/>
                    <a:pt x="6282" y="3981"/>
                  </a:cubicBezTo>
                  <a:cubicBezTo>
                    <a:pt x="6669" y="3842"/>
                    <a:pt x="7057" y="3733"/>
                    <a:pt x="7445" y="3671"/>
                  </a:cubicBezTo>
                  <a:cubicBezTo>
                    <a:pt x="7646" y="3649"/>
                    <a:pt x="7845" y="3638"/>
                    <a:pt x="8043" y="3638"/>
                  </a:cubicBezTo>
                  <a:cubicBezTo>
                    <a:pt x="8271" y="3638"/>
                    <a:pt x="8499" y="3653"/>
                    <a:pt x="8732" y="3686"/>
                  </a:cubicBezTo>
                  <a:cubicBezTo>
                    <a:pt x="8887" y="3702"/>
                    <a:pt x="9058" y="3733"/>
                    <a:pt x="9213" y="3748"/>
                  </a:cubicBezTo>
                  <a:cubicBezTo>
                    <a:pt x="9237" y="3750"/>
                    <a:pt x="9261" y="3751"/>
                    <a:pt x="9286" y="3751"/>
                  </a:cubicBezTo>
                  <a:cubicBezTo>
                    <a:pt x="9698" y="3751"/>
                    <a:pt x="10236" y="3514"/>
                    <a:pt x="10485" y="3221"/>
                  </a:cubicBezTo>
                  <a:cubicBezTo>
                    <a:pt x="10764" y="2926"/>
                    <a:pt x="10935" y="2585"/>
                    <a:pt x="10997" y="2182"/>
                  </a:cubicBezTo>
                  <a:cubicBezTo>
                    <a:pt x="11105" y="1282"/>
                    <a:pt x="10562" y="491"/>
                    <a:pt x="9694" y="197"/>
                  </a:cubicBezTo>
                  <a:cubicBezTo>
                    <a:pt x="9275" y="73"/>
                    <a:pt x="8810" y="26"/>
                    <a:pt x="8360" y="11"/>
                  </a:cubicBezTo>
                  <a:cubicBezTo>
                    <a:pt x="8231" y="4"/>
                    <a:pt x="8103" y="0"/>
                    <a:pt x="79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9"/>
            <p:cNvSpPr/>
            <p:nvPr/>
          </p:nvSpPr>
          <p:spPr>
            <a:xfrm>
              <a:off x="4240575" y="1624275"/>
              <a:ext cx="328825" cy="384625"/>
            </a:xfrm>
            <a:custGeom>
              <a:avLst/>
              <a:gdLst/>
              <a:ahLst/>
              <a:cxnLst/>
              <a:rect l="l" t="t" r="r" b="b"/>
              <a:pathLst>
                <a:path w="13153" h="15385" extrusionOk="0">
                  <a:moveTo>
                    <a:pt x="10904" y="3180"/>
                  </a:moveTo>
                  <a:cubicBezTo>
                    <a:pt x="10887" y="3205"/>
                    <a:pt x="10870" y="3228"/>
                    <a:pt x="10852" y="3252"/>
                  </a:cubicBezTo>
                  <a:lnTo>
                    <a:pt x="10852" y="3252"/>
                  </a:lnTo>
                  <a:cubicBezTo>
                    <a:pt x="10869" y="3228"/>
                    <a:pt x="10886" y="3204"/>
                    <a:pt x="10904" y="3180"/>
                  </a:cubicBezTo>
                  <a:close/>
                  <a:moveTo>
                    <a:pt x="3475" y="10222"/>
                  </a:moveTo>
                  <a:lnTo>
                    <a:pt x="3483" y="10232"/>
                  </a:lnTo>
                  <a:lnTo>
                    <a:pt x="3483" y="10232"/>
                  </a:lnTo>
                  <a:cubicBezTo>
                    <a:pt x="3480" y="10229"/>
                    <a:pt x="3477" y="10225"/>
                    <a:pt x="3475" y="10222"/>
                  </a:cubicBezTo>
                  <a:close/>
                  <a:moveTo>
                    <a:pt x="9958" y="1"/>
                  </a:moveTo>
                  <a:cubicBezTo>
                    <a:pt x="9539" y="1"/>
                    <a:pt x="9182" y="171"/>
                    <a:pt x="8825" y="389"/>
                  </a:cubicBezTo>
                  <a:cubicBezTo>
                    <a:pt x="8329" y="714"/>
                    <a:pt x="7957" y="1086"/>
                    <a:pt x="7631" y="1598"/>
                  </a:cubicBezTo>
                  <a:cubicBezTo>
                    <a:pt x="7057" y="2436"/>
                    <a:pt x="6902" y="3459"/>
                    <a:pt x="7088" y="4437"/>
                  </a:cubicBezTo>
                  <a:cubicBezTo>
                    <a:pt x="7212" y="5243"/>
                    <a:pt x="7709" y="5925"/>
                    <a:pt x="8252" y="6530"/>
                  </a:cubicBezTo>
                  <a:cubicBezTo>
                    <a:pt x="8577" y="6887"/>
                    <a:pt x="8918" y="7213"/>
                    <a:pt x="9229" y="7569"/>
                  </a:cubicBezTo>
                  <a:cubicBezTo>
                    <a:pt x="9291" y="7631"/>
                    <a:pt x="9337" y="7725"/>
                    <a:pt x="9368" y="7802"/>
                  </a:cubicBezTo>
                  <a:cubicBezTo>
                    <a:pt x="9415" y="7911"/>
                    <a:pt x="9430" y="8004"/>
                    <a:pt x="9446" y="8128"/>
                  </a:cubicBezTo>
                  <a:cubicBezTo>
                    <a:pt x="9461" y="8360"/>
                    <a:pt x="9461" y="8593"/>
                    <a:pt x="9446" y="8841"/>
                  </a:cubicBezTo>
                  <a:cubicBezTo>
                    <a:pt x="9384" y="9136"/>
                    <a:pt x="9306" y="9400"/>
                    <a:pt x="9213" y="9679"/>
                  </a:cubicBezTo>
                  <a:cubicBezTo>
                    <a:pt x="9074" y="9942"/>
                    <a:pt x="8918" y="10222"/>
                    <a:pt x="8748" y="10470"/>
                  </a:cubicBezTo>
                  <a:cubicBezTo>
                    <a:pt x="8562" y="10702"/>
                    <a:pt x="8345" y="10920"/>
                    <a:pt x="8112" y="11106"/>
                  </a:cubicBezTo>
                  <a:cubicBezTo>
                    <a:pt x="7895" y="11261"/>
                    <a:pt x="7662" y="11400"/>
                    <a:pt x="7429" y="11524"/>
                  </a:cubicBezTo>
                  <a:cubicBezTo>
                    <a:pt x="7197" y="11602"/>
                    <a:pt x="6964" y="11679"/>
                    <a:pt x="6732" y="11711"/>
                  </a:cubicBezTo>
                  <a:cubicBezTo>
                    <a:pt x="6600" y="11718"/>
                    <a:pt x="6468" y="11722"/>
                    <a:pt x="6336" y="11722"/>
                  </a:cubicBezTo>
                  <a:cubicBezTo>
                    <a:pt x="6204" y="11722"/>
                    <a:pt x="6072" y="11718"/>
                    <a:pt x="5941" y="11711"/>
                  </a:cubicBezTo>
                  <a:cubicBezTo>
                    <a:pt x="5630" y="11648"/>
                    <a:pt x="5336" y="11571"/>
                    <a:pt x="5041" y="11462"/>
                  </a:cubicBezTo>
                  <a:cubicBezTo>
                    <a:pt x="4777" y="11323"/>
                    <a:pt x="4498" y="11168"/>
                    <a:pt x="4235" y="10997"/>
                  </a:cubicBezTo>
                  <a:cubicBezTo>
                    <a:pt x="4027" y="10824"/>
                    <a:pt x="3837" y="10643"/>
                    <a:pt x="3657" y="10440"/>
                  </a:cubicBezTo>
                  <a:lnTo>
                    <a:pt x="3657" y="10440"/>
                  </a:lnTo>
                  <a:cubicBezTo>
                    <a:pt x="3589" y="10352"/>
                    <a:pt x="3518" y="10263"/>
                    <a:pt x="3459" y="10175"/>
                  </a:cubicBezTo>
                  <a:cubicBezTo>
                    <a:pt x="3319" y="9989"/>
                    <a:pt x="3180" y="9756"/>
                    <a:pt x="3025" y="9617"/>
                  </a:cubicBezTo>
                  <a:cubicBezTo>
                    <a:pt x="2932" y="9524"/>
                    <a:pt x="2823" y="9446"/>
                    <a:pt x="2699" y="9353"/>
                  </a:cubicBezTo>
                  <a:cubicBezTo>
                    <a:pt x="2377" y="9052"/>
                    <a:pt x="1986" y="8890"/>
                    <a:pt x="1582" y="8890"/>
                  </a:cubicBezTo>
                  <a:cubicBezTo>
                    <a:pt x="1381" y="8890"/>
                    <a:pt x="1178" y="8930"/>
                    <a:pt x="978" y="9012"/>
                  </a:cubicBezTo>
                  <a:cubicBezTo>
                    <a:pt x="388" y="9276"/>
                    <a:pt x="31" y="9834"/>
                    <a:pt x="0" y="10470"/>
                  </a:cubicBezTo>
                  <a:lnTo>
                    <a:pt x="0" y="10873"/>
                  </a:lnTo>
                  <a:cubicBezTo>
                    <a:pt x="31" y="11137"/>
                    <a:pt x="62" y="11338"/>
                    <a:pt x="155" y="11555"/>
                  </a:cubicBezTo>
                  <a:cubicBezTo>
                    <a:pt x="202" y="11648"/>
                    <a:pt x="233" y="11757"/>
                    <a:pt x="295" y="11850"/>
                  </a:cubicBezTo>
                  <a:lnTo>
                    <a:pt x="419" y="12083"/>
                  </a:lnTo>
                  <a:cubicBezTo>
                    <a:pt x="605" y="12470"/>
                    <a:pt x="900" y="12796"/>
                    <a:pt x="1164" y="13122"/>
                  </a:cubicBezTo>
                  <a:cubicBezTo>
                    <a:pt x="1660" y="13665"/>
                    <a:pt x="2280" y="14130"/>
                    <a:pt x="2916" y="14487"/>
                  </a:cubicBezTo>
                  <a:cubicBezTo>
                    <a:pt x="3552" y="14828"/>
                    <a:pt x="4266" y="15123"/>
                    <a:pt x="5010" y="15262"/>
                  </a:cubicBezTo>
                  <a:cubicBezTo>
                    <a:pt x="5478" y="15342"/>
                    <a:pt x="5922" y="15384"/>
                    <a:pt x="6367" y="15384"/>
                  </a:cubicBezTo>
                  <a:cubicBezTo>
                    <a:pt x="6791" y="15384"/>
                    <a:pt x="7215" y="15345"/>
                    <a:pt x="7662" y="15262"/>
                  </a:cubicBezTo>
                  <a:cubicBezTo>
                    <a:pt x="8407" y="15123"/>
                    <a:pt x="9136" y="14812"/>
                    <a:pt x="9756" y="14425"/>
                  </a:cubicBezTo>
                  <a:cubicBezTo>
                    <a:pt x="10392" y="14021"/>
                    <a:pt x="10997" y="13541"/>
                    <a:pt x="11462" y="12936"/>
                  </a:cubicBezTo>
                  <a:cubicBezTo>
                    <a:pt x="12051" y="12222"/>
                    <a:pt x="12470" y="11478"/>
                    <a:pt x="12780" y="10609"/>
                  </a:cubicBezTo>
                  <a:cubicBezTo>
                    <a:pt x="13028" y="9834"/>
                    <a:pt x="13153" y="9043"/>
                    <a:pt x="13137" y="8283"/>
                  </a:cubicBezTo>
                  <a:cubicBezTo>
                    <a:pt x="13106" y="7756"/>
                    <a:pt x="13059" y="7197"/>
                    <a:pt x="12873" y="6685"/>
                  </a:cubicBezTo>
                  <a:cubicBezTo>
                    <a:pt x="12641" y="6050"/>
                    <a:pt x="12362" y="5584"/>
                    <a:pt x="11943" y="5057"/>
                  </a:cubicBezTo>
                  <a:cubicBezTo>
                    <a:pt x="11586" y="4623"/>
                    <a:pt x="11136" y="4235"/>
                    <a:pt x="10749" y="3801"/>
                  </a:cubicBezTo>
                  <a:lnTo>
                    <a:pt x="10624" y="3630"/>
                  </a:lnTo>
                  <a:cubicBezTo>
                    <a:pt x="10624" y="3615"/>
                    <a:pt x="10655" y="3583"/>
                    <a:pt x="10655" y="3568"/>
                  </a:cubicBezTo>
                  <a:cubicBezTo>
                    <a:pt x="10703" y="3483"/>
                    <a:pt x="10750" y="3404"/>
                    <a:pt x="10801" y="3327"/>
                  </a:cubicBezTo>
                  <a:lnTo>
                    <a:pt x="10801" y="3327"/>
                  </a:lnTo>
                  <a:cubicBezTo>
                    <a:pt x="10839" y="3278"/>
                    <a:pt x="10877" y="3231"/>
                    <a:pt x="10919" y="3180"/>
                  </a:cubicBezTo>
                  <a:cubicBezTo>
                    <a:pt x="11090" y="2963"/>
                    <a:pt x="11307" y="2777"/>
                    <a:pt x="11431" y="2560"/>
                  </a:cubicBezTo>
                  <a:cubicBezTo>
                    <a:pt x="11524" y="2389"/>
                    <a:pt x="11586" y="2188"/>
                    <a:pt x="11633" y="2017"/>
                  </a:cubicBezTo>
                  <a:cubicBezTo>
                    <a:pt x="11695" y="1908"/>
                    <a:pt x="11710" y="1769"/>
                    <a:pt x="11741" y="1629"/>
                  </a:cubicBezTo>
                  <a:cubicBezTo>
                    <a:pt x="11757" y="1536"/>
                    <a:pt x="11772" y="1443"/>
                    <a:pt x="11757" y="1335"/>
                  </a:cubicBezTo>
                  <a:cubicBezTo>
                    <a:pt x="11787" y="927"/>
                    <a:pt x="11494" y="564"/>
                    <a:pt x="11178" y="330"/>
                  </a:cubicBezTo>
                  <a:lnTo>
                    <a:pt x="11178" y="330"/>
                  </a:lnTo>
                  <a:cubicBezTo>
                    <a:pt x="11235" y="370"/>
                    <a:pt x="11300" y="410"/>
                    <a:pt x="11353" y="451"/>
                  </a:cubicBezTo>
                  <a:cubicBezTo>
                    <a:pt x="11229" y="311"/>
                    <a:pt x="11074" y="218"/>
                    <a:pt x="10904" y="156"/>
                  </a:cubicBezTo>
                  <a:cubicBezTo>
                    <a:pt x="10780" y="94"/>
                    <a:pt x="10671" y="78"/>
                    <a:pt x="10547" y="63"/>
                  </a:cubicBezTo>
                  <a:cubicBezTo>
                    <a:pt x="10361" y="16"/>
                    <a:pt x="10159" y="1"/>
                    <a:pt x="9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9"/>
            <p:cNvSpPr/>
            <p:nvPr/>
          </p:nvSpPr>
          <p:spPr>
            <a:xfrm>
              <a:off x="4260350" y="1552900"/>
              <a:ext cx="179550" cy="311425"/>
            </a:xfrm>
            <a:custGeom>
              <a:avLst/>
              <a:gdLst/>
              <a:ahLst/>
              <a:cxnLst/>
              <a:rect l="l" t="t" r="r" b="b"/>
              <a:pathLst>
                <a:path w="7182" h="12457" extrusionOk="0">
                  <a:moveTo>
                    <a:pt x="5377" y="1"/>
                  </a:moveTo>
                  <a:cubicBezTo>
                    <a:pt x="5358" y="1"/>
                    <a:pt x="5339" y="1"/>
                    <a:pt x="5320" y="2"/>
                  </a:cubicBezTo>
                  <a:cubicBezTo>
                    <a:pt x="4157" y="64"/>
                    <a:pt x="3056" y="731"/>
                    <a:pt x="2218" y="1522"/>
                  </a:cubicBezTo>
                  <a:cubicBezTo>
                    <a:pt x="1474" y="2235"/>
                    <a:pt x="931" y="3166"/>
                    <a:pt x="621" y="4159"/>
                  </a:cubicBezTo>
                  <a:cubicBezTo>
                    <a:pt x="0" y="6190"/>
                    <a:pt x="512" y="8594"/>
                    <a:pt x="1753" y="10300"/>
                  </a:cubicBezTo>
                  <a:cubicBezTo>
                    <a:pt x="2203" y="10905"/>
                    <a:pt x="2622" y="11402"/>
                    <a:pt x="3226" y="11836"/>
                  </a:cubicBezTo>
                  <a:cubicBezTo>
                    <a:pt x="3521" y="12053"/>
                    <a:pt x="3847" y="12239"/>
                    <a:pt x="4188" y="12332"/>
                  </a:cubicBezTo>
                  <a:cubicBezTo>
                    <a:pt x="4312" y="12379"/>
                    <a:pt x="4421" y="12394"/>
                    <a:pt x="4529" y="12394"/>
                  </a:cubicBezTo>
                  <a:cubicBezTo>
                    <a:pt x="4712" y="12427"/>
                    <a:pt x="4859" y="12443"/>
                    <a:pt x="5004" y="12443"/>
                  </a:cubicBezTo>
                  <a:cubicBezTo>
                    <a:pt x="5130" y="12443"/>
                    <a:pt x="5254" y="12431"/>
                    <a:pt x="5398" y="12410"/>
                  </a:cubicBezTo>
                  <a:lnTo>
                    <a:pt x="5398" y="12410"/>
                  </a:lnTo>
                  <a:cubicBezTo>
                    <a:pt x="5320" y="12441"/>
                    <a:pt x="5243" y="12441"/>
                    <a:pt x="5165" y="12456"/>
                  </a:cubicBezTo>
                  <a:lnTo>
                    <a:pt x="5227" y="12456"/>
                  </a:lnTo>
                  <a:cubicBezTo>
                    <a:pt x="5320" y="12456"/>
                    <a:pt x="5413" y="12441"/>
                    <a:pt x="5506" y="12410"/>
                  </a:cubicBezTo>
                  <a:cubicBezTo>
                    <a:pt x="5692" y="12379"/>
                    <a:pt x="5848" y="12332"/>
                    <a:pt x="6003" y="12239"/>
                  </a:cubicBezTo>
                  <a:cubicBezTo>
                    <a:pt x="6282" y="12068"/>
                    <a:pt x="6499" y="11789"/>
                    <a:pt x="6638" y="11479"/>
                  </a:cubicBezTo>
                  <a:cubicBezTo>
                    <a:pt x="6747" y="11215"/>
                    <a:pt x="6794" y="10967"/>
                    <a:pt x="6747" y="10673"/>
                  </a:cubicBezTo>
                  <a:cubicBezTo>
                    <a:pt x="6716" y="10362"/>
                    <a:pt x="6576" y="9975"/>
                    <a:pt x="6328" y="9758"/>
                  </a:cubicBezTo>
                  <a:cubicBezTo>
                    <a:pt x="6154" y="9624"/>
                    <a:pt x="6004" y="9479"/>
                    <a:pt x="5826" y="9342"/>
                  </a:cubicBezTo>
                  <a:lnTo>
                    <a:pt x="5826" y="9342"/>
                  </a:lnTo>
                  <a:cubicBezTo>
                    <a:pt x="5916" y="9408"/>
                    <a:pt x="6001" y="9470"/>
                    <a:pt x="6096" y="9540"/>
                  </a:cubicBezTo>
                  <a:cubicBezTo>
                    <a:pt x="5894" y="9385"/>
                    <a:pt x="5723" y="9261"/>
                    <a:pt x="5537" y="9106"/>
                  </a:cubicBezTo>
                  <a:cubicBezTo>
                    <a:pt x="5274" y="8905"/>
                    <a:pt x="5041" y="8672"/>
                    <a:pt x="4855" y="8439"/>
                  </a:cubicBezTo>
                  <a:cubicBezTo>
                    <a:pt x="4638" y="8145"/>
                    <a:pt x="4467" y="7819"/>
                    <a:pt x="4312" y="7493"/>
                  </a:cubicBezTo>
                  <a:cubicBezTo>
                    <a:pt x="4188" y="7167"/>
                    <a:pt x="4095" y="6811"/>
                    <a:pt x="4017" y="6470"/>
                  </a:cubicBezTo>
                  <a:cubicBezTo>
                    <a:pt x="4048" y="6206"/>
                    <a:pt x="4048" y="5942"/>
                    <a:pt x="4064" y="5647"/>
                  </a:cubicBezTo>
                  <a:cubicBezTo>
                    <a:pt x="4095" y="5430"/>
                    <a:pt x="4157" y="5198"/>
                    <a:pt x="4235" y="4996"/>
                  </a:cubicBezTo>
                  <a:cubicBezTo>
                    <a:pt x="4328" y="4779"/>
                    <a:pt x="4452" y="4577"/>
                    <a:pt x="4576" y="4391"/>
                  </a:cubicBezTo>
                  <a:cubicBezTo>
                    <a:pt x="4715" y="4236"/>
                    <a:pt x="4855" y="4097"/>
                    <a:pt x="5010" y="3957"/>
                  </a:cubicBezTo>
                  <a:cubicBezTo>
                    <a:pt x="5165" y="3864"/>
                    <a:pt x="5320" y="3771"/>
                    <a:pt x="5475" y="3693"/>
                  </a:cubicBezTo>
                  <a:cubicBezTo>
                    <a:pt x="5723" y="3600"/>
                    <a:pt x="5987" y="3523"/>
                    <a:pt x="6235" y="3399"/>
                  </a:cubicBezTo>
                  <a:cubicBezTo>
                    <a:pt x="6344" y="3306"/>
                    <a:pt x="6483" y="3212"/>
                    <a:pt x="6592" y="3104"/>
                  </a:cubicBezTo>
                  <a:cubicBezTo>
                    <a:pt x="6778" y="2949"/>
                    <a:pt x="6902" y="2747"/>
                    <a:pt x="6964" y="2530"/>
                  </a:cubicBezTo>
                  <a:cubicBezTo>
                    <a:pt x="7119" y="2158"/>
                    <a:pt x="7181" y="1739"/>
                    <a:pt x="7057" y="1351"/>
                  </a:cubicBezTo>
                  <a:cubicBezTo>
                    <a:pt x="6830" y="624"/>
                    <a:pt x="6159" y="1"/>
                    <a:pt x="5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9"/>
            <p:cNvSpPr/>
            <p:nvPr/>
          </p:nvSpPr>
          <p:spPr>
            <a:xfrm>
              <a:off x="5154875" y="859650"/>
              <a:ext cx="158600" cy="154550"/>
            </a:xfrm>
            <a:custGeom>
              <a:avLst/>
              <a:gdLst/>
              <a:ahLst/>
              <a:cxnLst/>
              <a:rect l="l" t="t" r="r" b="b"/>
              <a:pathLst>
                <a:path w="6344" h="6182" extrusionOk="0">
                  <a:moveTo>
                    <a:pt x="3261" y="0"/>
                  </a:moveTo>
                  <a:cubicBezTo>
                    <a:pt x="2998" y="0"/>
                    <a:pt x="2736" y="38"/>
                    <a:pt x="2482" y="109"/>
                  </a:cubicBezTo>
                  <a:cubicBezTo>
                    <a:pt x="2001" y="265"/>
                    <a:pt x="1644" y="482"/>
                    <a:pt x="1256" y="807"/>
                  </a:cubicBezTo>
                  <a:cubicBezTo>
                    <a:pt x="1225" y="823"/>
                    <a:pt x="1194" y="869"/>
                    <a:pt x="1163" y="885"/>
                  </a:cubicBezTo>
                  <a:cubicBezTo>
                    <a:pt x="1008" y="978"/>
                    <a:pt x="853" y="1102"/>
                    <a:pt x="729" y="1257"/>
                  </a:cubicBezTo>
                  <a:cubicBezTo>
                    <a:pt x="481" y="1552"/>
                    <a:pt x="388" y="1722"/>
                    <a:pt x="233" y="2048"/>
                  </a:cubicBezTo>
                  <a:cubicBezTo>
                    <a:pt x="93" y="2374"/>
                    <a:pt x="31" y="2575"/>
                    <a:pt x="16" y="2963"/>
                  </a:cubicBezTo>
                  <a:cubicBezTo>
                    <a:pt x="0" y="3211"/>
                    <a:pt x="62" y="3460"/>
                    <a:pt x="93" y="3692"/>
                  </a:cubicBezTo>
                  <a:cubicBezTo>
                    <a:pt x="155" y="4033"/>
                    <a:pt x="279" y="4359"/>
                    <a:pt x="465" y="4623"/>
                  </a:cubicBezTo>
                  <a:cubicBezTo>
                    <a:pt x="884" y="5321"/>
                    <a:pt x="1566" y="5863"/>
                    <a:pt x="2357" y="6081"/>
                  </a:cubicBezTo>
                  <a:cubicBezTo>
                    <a:pt x="2613" y="6150"/>
                    <a:pt x="2846" y="6181"/>
                    <a:pt x="3079" y="6181"/>
                  </a:cubicBezTo>
                  <a:cubicBezTo>
                    <a:pt x="3311" y="6181"/>
                    <a:pt x="3544" y="6150"/>
                    <a:pt x="3800" y="6096"/>
                  </a:cubicBezTo>
                  <a:cubicBezTo>
                    <a:pt x="3893" y="6081"/>
                    <a:pt x="3986" y="6065"/>
                    <a:pt x="4079" y="6019"/>
                  </a:cubicBezTo>
                  <a:cubicBezTo>
                    <a:pt x="4312" y="5941"/>
                    <a:pt x="4544" y="5848"/>
                    <a:pt x="4746" y="5708"/>
                  </a:cubicBezTo>
                  <a:cubicBezTo>
                    <a:pt x="5118" y="5476"/>
                    <a:pt x="5382" y="5228"/>
                    <a:pt x="5630" y="4902"/>
                  </a:cubicBezTo>
                  <a:cubicBezTo>
                    <a:pt x="5739" y="4762"/>
                    <a:pt x="5847" y="4654"/>
                    <a:pt x="5909" y="4499"/>
                  </a:cubicBezTo>
                  <a:cubicBezTo>
                    <a:pt x="6002" y="4282"/>
                    <a:pt x="6126" y="4049"/>
                    <a:pt x="6173" y="3816"/>
                  </a:cubicBezTo>
                  <a:cubicBezTo>
                    <a:pt x="6343" y="3289"/>
                    <a:pt x="6312" y="2886"/>
                    <a:pt x="6219" y="2358"/>
                  </a:cubicBezTo>
                  <a:cubicBezTo>
                    <a:pt x="6204" y="2265"/>
                    <a:pt x="6188" y="2188"/>
                    <a:pt x="6142" y="2095"/>
                  </a:cubicBezTo>
                  <a:cubicBezTo>
                    <a:pt x="6064" y="1878"/>
                    <a:pt x="5971" y="1629"/>
                    <a:pt x="5832" y="1428"/>
                  </a:cubicBezTo>
                  <a:cubicBezTo>
                    <a:pt x="5568" y="1009"/>
                    <a:pt x="5258" y="683"/>
                    <a:pt x="4823" y="420"/>
                  </a:cubicBezTo>
                  <a:cubicBezTo>
                    <a:pt x="4482" y="187"/>
                    <a:pt x="4095" y="94"/>
                    <a:pt x="3676" y="32"/>
                  </a:cubicBezTo>
                  <a:cubicBezTo>
                    <a:pt x="3537" y="11"/>
                    <a:pt x="3399" y="0"/>
                    <a:pt x="3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9"/>
            <p:cNvSpPr/>
            <p:nvPr/>
          </p:nvSpPr>
          <p:spPr>
            <a:xfrm>
              <a:off x="5071100" y="722850"/>
              <a:ext cx="358700" cy="282250"/>
            </a:xfrm>
            <a:custGeom>
              <a:avLst/>
              <a:gdLst/>
              <a:ahLst/>
              <a:cxnLst/>
              <a:rect l="l" t="t" r="r" b="b"/>
              <a:pathLst>
                <a:path w="14348" h="11290" extrusionOk="0">
                  <a:moveTo>
                    <a:pt x="6948" y="1"/>
                  </a:moveTo>
                  <a:cubicBezTo>
                    <a:pt x="5431" y="1"/>
                    <a:pt x="3919" y="467"/>
                    <a:pt x="2684" y="1409"/>
                  </a:cubicBezTo>
                  <a:cubicBezTo>
                    <a:pt x="1940" y="1999"/>
                    <a:pt x="1319" y="2604"/>
                    <a:pt x="776" y="3379"/>
                  </a:cubicBezTo>
                  <a:cubicBezTo>
                    <a:pt x="513" y="3720"/>
                    <a:pt x="327" y="4186"/>
                    <a:pt x="187" y="4589"/>
                  </a:cubicBezTo>
                  <a:cubicBezTo>
                    <a:pt x="125" y="4744"/>
                    <a:pt x="109" y="4930"/>
                    <a:pt x="78" y="5085"/>
                  </a:cubicBezTo>
                  <a:cubicBezTo>
                    <a:pt x="1" y="5519"/>
                    <a:pt x="32" y="5830"/>
                    <a:pt x="109" y="6279"/>
                  </a:cubicBezTo>
                  <a:cubicBezTo>
                    <a:pt x="187" y="6760"/>
                    <a:pt x="668" y="7179"/>
                    <a:pt x="1133" y="7303"/>
                  </a:cubicBezTo>
                  <a:cubicBezTo>
                    <a:pt x="1260" y="7338"/>
                    <a:pt x="1389" y="7354"/>
                    <a:pt x="1517" y="7354"/>
                  </a:cubicBezTo>
                  <a:cubicBezTo>
                    <a:pt x="1904" y="7354"/>
                    <a:pt x="2280" y="7203"/>
                    <a:pt x="2560" y="6946"/>
                  </a:cubicBezTo>
                  <a:cubicBezTo>
                    <a:pt x="2741" y="6765"/>
                    <a:pt x="2896" y="6564"/>
                    <a:pt x="3051" y="6361"/>
                  </a:cubicBezTo>
                  <a:lnTo>
                    <a:pt x="3051" y="6361"/>
                  </a:lnTo>
                  <a:cubicBezTo>
                    <a:pt x="3047" y="6365"/>
                    <a:pt x="3044" y="6369"/>
                    <a:pt x="3041" y="6372"/>
                  </a:cubicBezTo>
                  <a:cubicBezTo>
                    <a:pt x="3045" y="6367"/>
                    <a:pt x="3049" y="6362"/>
                    <a:pt x="3053" y="6357"/>
                  </a:cubicBezTo>
                  <a:lnTo>
                    <a:pt x="3053" y="6357"/>
                  </a:lnTo>
                  <a:cubicBezTo>
                    <a:pt x="3052" y="6358"/>
                    <a:pt x="3052" y="6360"/>
                    <a:pt x="3051" y="6361"/>
                  </a:cubicBezTo>
                  <a:lnTo>
                    <a:pt x="3051" y="6361"/>
                  </a:lnTo>
                  <a:cubicBezTo>
                    <a:pt x="3064" y="6345"/>
                    <a:pt x="3077" y="6328"/>
                    <a:pt x="3090" y="6312"/>
                  </a:cubicBezTo>
                  <a:lnTo>
                    <a:pt x="3090" y="6312"/>
                  </a:lnTo>
                  <a:cubicBezTo>
                    <a:pt x="3078" y="6327"/>
                    <a:pt x="3066" y="6342"/>
                    <a:pt x="3053" y="6357"/>
                  </a:cubicBezTo>
                  <a:lnTo>
                    <a:pt x="3053" y="6357"/>
                  </a:lnTo>
                  <a:cubicBezTo>
                    <a:pt x="3102" y="6293"/>
                    <a:pt x="3151" y="6229"/>
                    <a:pt x="3200" y="6164"/>
                  </a:cubicBezTo>
                  <a:lnTo>
                    <a:pt x="3200" y="6164"/>
                  </a:lnTo>
                  <a:cubicBezTo>
                    <a:pt x="3164" y="6214"/>
                    <a:pt x="3128" y="6264"/>
                    <a:pt x="3090" y="6312"/>
                  </a:cubicBezTo>
                  <a:lnTo>
                    <a:pt x="3090" y="6312"/>
                  </a:lnTo>
                  <a:cubicBezTo>
                    <a:pt x="3146" y="6241"/>
                    <a:pt x="3200" y="6169"/>
                    <a:pt x="3253" y="6096"/>
                  </a:cubicBezTo>
                  <a:lnTo>
                    <a:pt x="3253" y="6096"/>
                  </a:lnTo>
                  <a:cubicBezTo>
                    <a:pt x="3270" y="6075"/>
                    <a:pt x="3287" y="6053"/>
                    <a:pt x="3304" y="6031"/>
                  </a:cubicBezTo>
                  <a:lnTo>
                    <a:pt x="3304" y="6031"/>
                  </a:lnTo>
                  <a:cubicBezTo>
                    <a:pt x="3292" y="6046"/>
                    <a:pt x="3280" y="6060"/>
                    <a:pt x="3268" y="6075"/>
                  </a:cubicBezTo>
                  <a:lnTo>
                    <a:pt x="3268" y="6075"/>
                  </a:lnTo>
                  <a:cubicBezTo>
                    <a:pt x="3337" y="5979"/>
                    <a:pt x="3405" y="5881"/>
                    <a:pt x="3474" y="5783"/>
                  </a:cubicBezTo>
                  <a:lnTo>
                    <a:pt x="3474" y="5783"/>
                  </a:lnTo>
                  <a:cubicBezTo>
                    <a:pt x="3459" y="5808"/>
                    <a:pt x="3443" y="5834"/>
                    <a:pt x="3429" y="5861"/>
                  </a:cubicBezTo>
                  <a:cubicBezTo>
                    <a:pt x="3537" y="5706"/>
                    <a:pt x="3677" y="5550"/>
                    <a:pt x="3801" y="5364"/>
                  </a:cubicBezTo>
                  <a:cubicBezTo>
                    <a:pt x="4049" y="5039"/>
                    <a:pt x="4344" y="4744"/>
                    <a:pt x="4654" y="4496"/>
                  </a:cubicBezTo>
                  <a:cubicBezTo>
                    <a:pt x="4933" y="4279"/>
                    <a:pt x="5243" y="4108"/>
                    <a:pt x="5553" y="3953"/>
                  </a:cubicBezTo>
                  <a:cubicBezTo>
                    <a:pt x="5848" y="3844"/>
                    <a:pt x="6158" y="3767"/>
                    <a:pt x="6484" y="3705"/>
                  </a:cubicBezTo>
                  <a:cubicBezTo>
                    <a:pt x="6639" y="3697"/>
                    <a:pt x="6794" y="3693"/>
                    <a:pt x="6949" y="3693"/>
                  </a:cubicBezTo>
                  <a:cubicBezTo>
                    <a:pt x="7104" y="3693"/>
                    <a:pt x="7259" y="3697"/>
                    <a:pt x="7415" y="3705"/>
                  </a:cubicBezTo>
                  <a:cubicBezTo>
                    <a:pt x="7756" y="3767"/>
                    <a:pt x="8081" y="3860"/>
                    <a:pt x="8407" y="3968"/>
                  </a:cubicBezTo>
                  <a:cubicBezTo>
                    <a:pt x="8702" y="4108"/>
                    <a:pt x="8996" y="4279"/>
                    <a:pt x="9260" y="4480"/>
                  </a:cubicBezTo>
                  <a:cubicBezTo>
                    <a:pt x="9477" y="4666"/>
                    <a:pt x="9694" y="4868"/>
                    <a:pt x="9881" y="5101"/>
                  </a:cubicBezTo>
                  <a:cubicBezTo>
                    <a:pt x="10036" y="5333"/>
                    <a:pt x="10175" y="5566"/>
                    <a:pt x="10284" y="5799"/>
                  </a:cubicBezTo>
                  <a:cubicBezTo>
                    <a:pt x="10439" y="6202"/>
                    <a:pt x="10563" y="6636"/>
                    <a:pt x="10625" y="7070"/>
                  </a:cubicBezTo>
                  <a:cubicBezTo>
                    <a:pt x="10703" y="7877"/>
                    <a:pt x="10672" y="8668"/>
                    <a:pt x="10594" y="9443"/>
                  </a:cubicBezTo>
                  <a:cubicBezTo>
                    <a:pt x="10563" y="9893"/>
                    <a:pt x="10827" y="10436"/>
                    <a:pt x="11137" y="10746"/>
                  </a:cubicBezTo>
                  <a:cubicBezTo>
                    <a:pt x="11438" y="11047"/>
                    <a:pt x="11943" y="11290"/>
                    <a:pt x="12398" y="11290"/>
                  </a:cubicBezTo>
                  <a:cubicBezTo>
                    <a:pt x="12412" y="11290"/>
                    <a:pt x="12426" y="11289"/>
                    <a:pt x="12440" y="11289"/>
                  </a:cubicBezTo>
                  <a:cubicBezTo>
                    <a:pt x="12920" y="11258"/>
                    <a:pt x="13417" y="11103"/>
                    <a:pt x="13742" y="10746"/>
                  </a:cubicBezTo>
                  <a:cubicBezTo>
                    <a:pt x="14084" y="10358"/>
                    <a:pt x="14223" y="9940"/>
                    <a:pt x="14285" y="9443"/>
                  </a:cubicBezTo>
                  <a:cubicBezTo>
                    <a:pt x="14316" y="8699"/>
                    <a:pt x="14347" y="8001"/>
                    <a:pt x="14301" y="7287"/>
                  </a:cubicBezTo>
                  <a:cubicBezTo>
                    <a:pt x="14239" y="6481"/>
                    <a:pt x="14130" y="5628"/>
                    <a:pt x="13835" y="4852"/>
                  </a:cubicBezTo>
                  <a:cubicBezTo>
                    <a:pt x="13510" y="3968"/>
                    <a:pt x="13107" y="3239"/>
                    <a:pt x="12502" y="2526"/>
                  </a:cubicBezTo>
                  <a:cubicBezTo>
                    <a:pt x="12052" y="1983"/>
                    <a:pt x="11478" y="1518"/>
                    <a:pt x="10889" y="1146"/>
                  </a:cubicBezTo>
                  <a:cubicBezTo>
                    <a:pt x="9707" y="385"/>
                    <a:pt x="8326"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9"/>
            <p:cNvSpPr/>
            <p:nvPr/>
          </p:nvSpPr>
          <p:spPr>
            <a:xfrm>
              <a:off x="5291725" y="375550"/>
              <a:ext cx="187300" cy="397350"/>
            </a:xfrm>
            <a:custGeom>
              <a:avLst/>
              <a:gdLst/>
              <a:ahLst/>
              <a:cxnLst/>
              <a:rect l="l" t="t" r="r" b="b"/>
              <a:pathLst>
                <a:path w="7492" h="15894" extrusionOk="0">
                  <a:moveTo>
                    <a:pt x="2955" y="1"/>
                  </a:moveTo>
                  <a:cubicBezTo>
                    <a:pt x="2539" y="1"/>
                    <a:pt x="2038" y="283"/>
                    <a:pt x="1769" y="552"/>
                  </a:cubicBezTo>
                  <a:cubicBezTo>
                    <a:pt x="1459" y="862"/>
                    <a:pt x="1211" y="1389"/>
                    <a:pt x="1226" y="1855"/>
                  </a:cubicBezTo>
                  <a:cubicBezTo>
                    <a:pt x="1242" y="2335"/>
                    <a:pt x="1397" y="2816"/>
                    <a:pt x="1769" y="3142"/>
                  </a:cubicBezTo>
                  <a:lnTo>
                    <a:pt x="2141" y="3437"/>
                  </a:lnTo>
                  <a:cubicBezTo>
                    <a:pt x="2374" y="3576"/>
                    <a:pt x="2622" y="3654"/>
                    <a:pt x="2870" y="3669"/>
                  </a:cubicBezTo>
                  <a:cubicBezTo>
                    <a:pt x="2948" y="3700"/>
                    <a:pt x="3010" y="3716"/>
                    <a:pt x="3087" y="3731"/>
                  </a:cubicBezTo>
                  <a:cubicBezTo>
                    <a:pt x="3165" y="3778"/>
                    <a:pt x="3258" y="3824"/>
                    <a:pt x="3335" y="3886"/>
                  </a:cubicBezTo>
                  <a:lnTo>
                    <a:pt x="3537" y="4072"/>
                  </a:lnTo>
                  <a:cubicBezTo>
                    <a:pt x="3568" y="4134"/>
                    <a:pt x="3615" y="4212"/>
                    <a:pt x="3646" y="4290"/>
                  </a:cubicBezTo>
                  <a:cubicBezTo>
                    <a:pt x="3677" y="4367"/>
                    <a:pt x="3692" y="4429"/>
                    <a:pt x="3708" y="4507"/>
                  </a:cubicBezTo>
                  <a:lnTo>
                    <a:pt x="3708" y="4739"/>
                  </a:lnTo>
                  <a:cubicBezTo>
                    <a:pt x="3692" y="4832"/>
                    <a:pt x="3677" y="4941"/>
                    <a:pt x="3630" y="5034"/>
                  </a:cubicBezTo>
                  <a:cubicBezTo>
                    <a:pt x="3599" y="5112"/>
                    <a:pt x="3553" y="5174"/>
                    <a:pt x="3522" y="5251"/>
                  </a:cubicBezTo>
                  <a:cubicBezTo>
                    <a:pt x="3460" y="5329"/>
                    <a:pt x="3382" y="5375"/>
                    <a:pt x="3320" y="5437"/>
                  </a:cubicBezTo>
                  <a:cubicBezTo>
                    <a:pt x="2669" y="5887"/>
                    <a:pt x="1940" y="6197"/>
                    <a:pt x="1366" y="6756"/>
                  </a:cubicBezTo>
                  <a:cubicBezTo>
                    <a:pt x="1056" y="7066"/>
                    <a:pt x="761" y="7454"/>
                    <a:pt x="575" y="7857"/>
                  </a:cubicBezTo>
                  <a:cubicBezTo>
                    <a:pt x="311" y="8446"/>
                    <a:pt x="187" y="8927"/>
                    <a:pt x="109" y="9563"/>
                  </a:cubicBezTo>
                  <a:cubicBezTo>
                    <a:pt x="1" y="10431"/>
                    <a:pt x="203" y="11331"/>
                    <a:pt x="528" y="12106"/>
                  </a:cubicBezTo>
                  <a:cubicBezTo>
                    <a:pt x="900" y="12959"/>
                    <a:pt x="1428" y="13719"/>
                    <a:pt x="2095" y="14355"/>
                  </a:cubicBezTo>
                  <a:cubicBezTo>
                    <a:pt x="2513" y="14743"/>
                    <a:pt x="2948" y="15069"/>
                    <a:pt x="3397" y="15425"/>
                  </a:cubicBezTo>
                  <a:cubicBezTo>
                    <a:pt x="3646" y="15612"/>
                    <a:pt x="3987" y="15751"/>
                    <a:pt x="4266" y="15829"/>
                  </a:cubicBezTo>
                  <a:cubicBezTo>
                    <a:pt x="4423" y="15872"/>
                    <a:pt x="4586" y="15893"/>
                    <a:pt x="4748" y="15893"/>
                  </a:cubicBezTo>
                  <a:cubicBezTo>
                    <a:pt x="5454" y="15893"/>
                    <a:pt x="6155" y="15493"/>
                    <a:pt x="6344" y="14774"/>
                  </a:cubicBezTo>
                  <a:cubicBezTo>
                    <a:pt x="6437" y="14448"/>
                    <a:pt x="6437" y="14076"/>
                    <a:pt x="6329" y="13766"/>
                  </a:cubicBezTo>
                  <a:cubicBezTo>
                    <a:pt x="6189" y="13409"/>
                    <a:pt x="6003" y="13146"/>
                    <a:pt x="5770" y="12835"/>
                  </a:cubicBezTo>
                  <a:cubicBezTo>
                    <a:pt x="5615" y="12649"/>
                    <a:pt x="5398" y="12494"/>
                    <a:pt x="5197" y="12339"/>
                  </a:cubicBezTo>
                  <a:cubicBezTo>
                    <a:pt x="4871" y="12044"/>
                    <a:pt x="4576" y="11734"/>
                    <a:pt x="4313" y="11408"/>
                  </a:cubicBezTo>
                  <a:cubicBezTo>
                    <a:pt x="4157" y="11191"/>
                    <a:pt x="4002" y="10959"/>
                    <a:pt x="3878" y="10711"/>
                  </a:cubicBezTo>
                  <a:cubicBezTo>
                    <a:pt x="3832" y="10555"/>
                    <a:pt x="3785" y="10400"/>
                    <a:pt x="3754" y="10230"/>
                  </a:cubicBezTo>
                  <a:cubicBezTo>
                    <a:pt x="3816" y="10075"/>
                    <a:pt x="3816" y="9920"/>
                    <a:pt x="3816" y="9780"/>
                  </a:cubicBezTo>
                  <a:cubicBezTo>
                    <a:pt x="3832" y="9702"/>
                    <a:pt x="3847" y="9609"/>
                    <a:pt x="3863" y="9532"/>
                  </a:cubicBezTo>
                  <a:cubicBezTo>
                    <a:pt x="3894" y="9485"/>
                    <a:pt x="3925" y="9439"/>
                    <a:pt x="3940" y="9392"/>
                  </a:cubicBezTo>
                  <a:lnTo>
                    <a:pt x="4080" y="9253"/>
                  </a:lnTo>
                  <a:lnTo>
                    <a:pt x="4669" y="8911"/>
                  </a:lnTo>
                  <a:cubicBezTo>
                    <a:pt x="5073" y="8679"/>
                    <a:pt x="5414" y="8446"/>
                    <a:pt x="5786" y="8151"/>
                  </a:cubicBezTo>
                  <a:cubicBezTo>
                    <a:pt x="6468" y="7609"/>
                    <a:pt x="6934" y="6833"/>
                    <a:pt x="7197" y="6042"/>
                  </a:cubicBezTo>
                  <a:cubicBezTo>
                    <a:pt x="7492" y="5220"/>
                    <a:pt x="7492" y="4290"/>
                    <a:pt x="7275" y="3452"/>
                  </a:cubicBezTo>
                  <a:cubicBezTo>
                    <a:pt x="7089" y="2646"/>
                    <a:pt x="6577" y="1824"/>
                    <a:pt x="5957" y="1265"/>
                  </a:cubicBezTo>
                  <a:cubicBezTo>
                    <a:pt x="5631" y="955"/>
                    <a:pt x="5243" y="691"/>
                    <a:pt x="4840" y="490"/>
                  </a:cubicBezTo>
                  <a:cubicBezTo>
                    <a:pt x="4592" y="381"/>
                    <a:pt x="4297" y="242"/>
                    <a:pt x="4018" y="164"/>
                  </a:cubicBezTo>
                  <a:cubicBezTo>
                    <a:pt x="3708" y="71"/>
                    <a:pt x="3397" y="40"/>
                    <a:pt x="3072" y="9"/>
                  </a:cubicBezTo>
                  <a:cubicBezTo>
                    <a:pt x="3034" y="3"/>
                    <a:pt x="2995" y="1"/>
                    <a:pt x="2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9"/>
            <p:cNvSpPr/>
            <p:nvPr/>
          </p:nvSpPr>
          <p:spPr>
            <a:xfrm>
              <a:off x="5163400" y="439500"/>
              <a:ext cx="168675" cy="272700"/>
            </a:xfrm>
            <a:custGeom>
              <a:avLst/>
              <a:gdLst/>
              <a:ahLst/>
              <a:cxnLst/>
              <a:rect l="l" t="t" r="r" b="b"/>
              <a:pathLst>
                <a:path w="6747" h="10908" extrusionOk="0">
                  <a:moveTo>
                    <a:pt x="4611" y="0"/>
                  </a:moveTo>
                  <a:cubicBezTo>
                    <a:pt x="3941" y="0"/>
                    <a:pt x="3246" y="270"/>
                    <a:pt x="2714" y="615"/>
                  </a:cubicBezTo>
                  <a:cubicBezTo>
                    <a:pt x="2016" y="1080"/>
                    <a:pt x="1458" y="1654"/>
                    <a:pt x="993" y="2352"/>
                  </a:cubicBezTo>
                  <a:cubicBezTo>
                    <a:pt x="47" y="3825"/>
                    <a:pt x="0" y="5655"/>
                    <a:pt x="341" y="7315"/>
                  </a:cubicBezTo>
                  <a:cubicBezTo>
                    <a:pt x="528" y="8246"/>
                    <a:pt x="884" y="9145"/>
                    <a:pt x="1272" y="10014"/>
                  </a:cubicBezTo>
                  <a:cubicBezTo>
                    <a:pt x="1412" y="10386"/>
                    <a:pt x="1985" y="10774"/>
                    <a:pt x="2358" y="10851"/>
                  </a:cubicBezTo>
                  <a:cubicBezTo>
                    <a:pt x="2517" y="10888"/>
                    <a:pt x="2674" y="10908"/>
                    <a:pt x="2829" y="10908"/>
                  </a:cubicBezTo>
                  <a:cubicBezTo>
                    <a:pt x="3067" y="10908"/>
                    <a:pt x="3302" y="10861"/>
                    <a:pt x="3536" y="10758"/>
                  </a:cubicBezTo>
                  <a:cubicBezTo>
                    <a:pt x="3878" y="10603"/>
                    <a:pt x="4234" y="10339"/>
                    <a:pt x="4405" y="10014"/>
                  </a:cubicBezTo>
                  <a:cubicBezTo>
                    <a:pt x="4622" y="9610"/>
                    <a:pt x="4777" y="9052"/>
                    <a:pt x="4576" y="8618"/>
                  </a:cubicBezTo>
                  <a:cubicBezTo>
                    <a:pt x="4250" y="7827"/>
                    <a:pt x="3955" y="7005"/>
                    <a:pt x="3800" y="6152"/>
                  </a:cubicBezTo>
                  <a:cubicBezTo>
                    <a:pt x="3800" y="5826"/>
                    <a:pt x="3800" y="5454"/>
                    <a:pt x="3831" y="5113"/>
                  </a:cubicBezTo>
                  <a:cubicBezTo>
                    <a:pt x="3862" y="4911"/>
                    <a:pt x="3924" y="4740"/>
                    <a:pt x="3986" y="4554"/>
                  </a:cubicBezTo>
                  <a:cubicBezTo>
                    <a:pt x="4079" y="4353"/>
                    <a:pt x="4172" y="4182"/>
                    <a:pt x="4296" y="4011"/>
                  </a:cubicBezTo>
                  <a:cubicBezTo>
                    <a:pt x="4389" y="3887"/>
                    <a:pt x="4498" y="3794"/>
                    <a:pt x="4622" y="3670"/>
                  </a:cubicBezTo>
                  <a:cubicBezTo>
                    <a:pt x="4777" y="3577"/>
                    <a:pt x="4932" y="3484"/>
                    <a:pt x="5103" y="3407"/>
                  </a:cubicBezTo>
                  <a:cubicBezTo>
                    <a:pt x="5460" y="3251"/>
                    <a:pt x="5785" y="3081"/>
                    <a:pt x="6033" y="2802"/>
                  </a:cubicBezTo>
                  <a:cubicBezTo>
                    <a:pt x="6747" y="2026"/>
                    <a:pt x="6592" y="863"/>
                    <a:pt x="5708" y="305"/>
                  </a:cubicBezTo>
                  <a:cubicBezTo>
                    <a:pt x="5374" y="90"/>
                    <a:pt x="4996" y="0"/>
                    <a:pt x="4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9"/>
            <p:cNvSpPr/>
            <p:nvPr/>
          </p:nvSpPr>
          <p:spPr>
            <a:xfrm>
              <a:off x="5014125" y="407175"/>
              <a:ext cx="160925" cy="154400"/>
            </a:xfrm>
            <a:custGeom>
              <a:avLst/>
              <a:gdLst/>
              <a:ahLst/>
              <a:cxnLst/>
              <a:rect l="l" t="t" r="r" b="b"/>
              <a:pathLst>
                <a:path w="6437" h="6176" extrusionOk="0">
                  <a:moveTo>
                    <a:pt x="2590" y="0"/>
                  </a:moveTo>
                  <a:cubicBezTo>
                    <a:pt x="2451" y="0"/>
                    <a:pt x="2233" y="47"/>
                    <a:pt x="2094" y="62"/>
                  </a:cubicBezTo>
                  <a:cubicBezTo>
                    <a:pt x="2078" y="62"/>
                    <a:pt x="2063" y="62"/>
                    <a:pt x="2047" y="78"/>
                  </a:cubicBezTo>
                  <a:cubicBezTo>
                    <a:pt x="1815" y="124"/>
                    <a:pt x="1598" y="233"/>
                    <a:pt x="1396" y="341"/>
                  </a:cubicBezTo>
                  <a:cubicBezTo>
                    <a:pt x="1008" y="512"/>
                    <a:pt x="620" y="962"/>
                    <a:pt x="419" y="1303"/>
                  </a:cubicBezTo>
                  <a:lnTo>
                    <a:pt x="357" y="1427"/>
                  </a:lnTo>
                  <a:cubicBezTo>
                    <a:pt x="279" y="1598"/>
                    <a:pt x="202" y="1768"/>
                    <a:pt x="140" y="1939"/>
                  </a:cubicBezTo>
                  <a:cubicBezTo>
                    <a:pt x="124" y="1985"/>
                    <a:pt x="124" y="2047"/>
                    <a:pt x="109" y="2078"/>
                  </a:cubicBezTo>
                  <a:cubicBezTo>
                    <a:pt x="62" y="2280"/>
                    <a:pt x="31" y="2482"/>
                    <a:pt x="31" y="2699"/>
                  </a:cubicBezTo>
                  <a:cubicBezTo>
                    <a:pt x="0" y="2947"/>
                    <a:pt x="62" y="3211"/>
                    <a:pt x="109" y="3443"/>
                  </a:cubicBezTo>
                  <a:cubicBezTo>
                    <a:pt x="124" y="3552"/>
                    <a:pt x="140" y="3645"/>
                    <a:pt x="186" y="3769"/>
                  </a:cubicBezTo>
                  <a:cubicBezTo>
                    <a:pt x="264" y="3986"/>
                    <a:pt x="357" y="4219"/>
                    <a:pt x="465" y="4420"/>
                  </a:cubicBezTo>
                  <a:cubicBezTo>
                    <a:pt x="589" y="4638"/>
                    <a:pt x="760" y="4855"/>
                    <a:pt x="915" y="5025"/>
                  </a:cubicBezTo>
                  <a:cubicBezTo>
                    <a:pt x="977" y="5103"/>
                    <a:pt x="1055" y="5180"/>
                    <a:pt x="1132" y="5242"/>
                  </a:cubicBezTo>
                  <a:cubicBezTo>
                    <a:pt x="1318" y="5413"/>
                    <a:pt x="1535" y="5584"/>
                    <a:pt x="1753" y="5708"/>
                  </a:cubicBezTo>
                  <a:cubicBezTo>
                    <a:pt x="2063" y="5878"/>
                    <a:pt x="2404" y="6033"/>
                    <a:pt x="2776" y="6095"/>
                  </a:cubicBezTo>
                  <a:cubicBezTo>
                    <a:pt x="2984" y="6123"/>
                    <a:pt x="3241" y="6175"/>
                    <a:pt x="3470" y="6175"/>
                  </a:cubicBezTo>
                  <a:cubicBezTo>
                    <a:pt x="3497" y="6175"/>
                    <a:pt x="3525" y="6175"/>
                    <a:pt x="3552" y="6173"/>
                  </a:cubicBezTo>
                  <a:cubicBezTo>
                    <a:pt x="3769" y="6157"/>
                    <a:pt x="3986" y="6126"/>
                    <a:pt x="4172" y="6095"/>
                  </a:cubicBezTo>
                  <a:cubicBezTo>
                    <a:pt x="4234" y="6080"/>
                    <a:pt x="4296" y="6080"/>
                    <a:pt x="4374" y="6033"/>
                  </a:cubicBezTo>
                  <a:cubicBezTo>
                    <a:pt x="4839" y="5878"/>
                    <a:pt x="5149" y="5692"/>
                    <a:pt x="5506" y="5351"/>
                  </a:cubicBezTo>
                  <a:cubicBezTo>
                    <a:pt x="5723" y="5165"/>
                    <a:pt x="5925" y="4917"/>
                    <a:pt x="6049" y="4638"/>
                  </a:cubicBezTo>
                  <a:cubicBezTo>
                    <a:pt x="6188" y="4374"/>
                    <a:pt x="6328" y="4079"/>
                    <a:pt x="6359" y="3769"/>
                  </a:cubicBezTo>
                  <a:cubicBezTo>
                    <a:pt x="6405" y="3552"/>
                    <a:pt x="6437" y="3304"/>
                    <a:pt x="6437" y="3071"/>
                  </a:cubicBezTo>
                  <a:cubicBezTo>
                    <a:pt x="6421" y="2869"/>
                    <a:pt x="6390" y="2637"/>
                    <a:pt x="6343" y="2404"/>
                  </a:cubicBezTo>
                  <a:cubicBezTo>
                    <a:pt x="6281" y="2125"/>
                    <a:pt x="6173" y="1830"/>
                    <a:pt x="6018" y="1551"/>
                  </a:cubicBezTo>
                  <a:cubicBezTo>
                    <a:pt x="5770" y="1148"/>
                    <a:pt x="5475" y="853"/>
                    <a:pt x="5087" y="605"/>
                  </a:cubicBezTo>
                  <a:cubicBezTo>
                    <a:pt x="4839" y="434"/>
                    <a:pt x="4529" y="295"/>
                    <a:pt x="4219" y="264"/>
                  </a:cubicBezTo>
                  <a:cubicBezTo>
                    <a:pt x="4002" y="226"/>
                    <a:pt x="3795" y="198"/>
                    <a:pt x="3599" y="198"/>
                  </a:cubicBezTo>
                  <a:cubicBezTo>
                    <a:pt x="3557" y="198"/>
                    <a:pt x="3515" y="199"/>
                    <a:pt x="3474" y="202"/>
                  </a:cubicBezTo>
                  <a:cubicBezTo>
                    <a:pt x="3366" y="140"/>
                    <a:pt x="3242" y="109"/>
                    <a:pt x="3102" y="78"/>
                  </a:cubicBezTo>
                  <a:cubicBezTo>
                    <a:pt x="2931" y="62"/>
                    <a:pt x="2761" y="31"/>
                    <a:pt x="2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9"/>
            <p:cNvSpPr/>
            <p:nvPr/>
          </p:nvSpPr>
          <p:spPr>
            <a:xfrm>
              <a:off x="4920275" y="504800"/>
              <a:ext cx="233050" cy="176225"/>
            </a:xfrm>
            <a:custGeom>
              <a:avLst/>
              <a:gdLst/>
              <a:ahLst/>
              <a:cxnLst/>
              <a:rect l="l" t="t" r="r" b="b"/>
              <a:pathLst>
                <a:path w="9322" h="7049" extrusionOk="0">
                  <a:moveTo>
                    <a:pt x="1588" y="0"/>
                  </a:moveTo>
                  <a:cubicBezTo>
                    <a:pt x="1371" y="0"/>
                    <a:pt x="1163" y="57"/>
                    <a:pt x="947" y="143"/>
                  </a:cubicBezTo>
                  <a:cubicBezTo>
                    <a:pt x="326" y="422"/>
                    <a:pt x="63" y="1415"/>
                    <a:pt x="16" y="2035"/>
                  </a:cubicBezTo>
                  <a:cubicBezTo>
                    <a:pt x="1" y="2671"/>
                    <a:pt x="171" y="3292"/>
                    <a:pt x="450" y="3850"/>
                  </a:cubicBezTo>
                  <a:cubicBezTo>
                    <a:pt x="869" y="4750"/>
                    <a:pt x="1567" y="5478"/>
                    <a:pt x="2389" y="6037"/>
                  </a:cubicBezTo>
                  <a:cubicBezTo>
                    <a:pt x="3242" y="6657"/>
                    <a:pt x="4250" y="6936"/>
                    <a:pt x="5274" y="7029"/>
                  </a:cubicBezTo>
                  <a:cubicBezTo>
                    <a:pt x="5419" y="7042"/>
                    <a:pt x="5563" y="7048"/>
                    <a:pt x="5706" y="7048"/>
                  </a:cubicBezTo>
                  <a:cubicBezTo>
                    <a:pt x="6624" y="7048"/>
                    <a:pt x="7515" y="6800"/>
                    <a:pt x="8360" y="6425"/>
                  </a:cubicBezTo>
                  <a:cubicBezTo>
                    <a:pt x="8748" y="6254"/>
                    <a:pt x="9089" y="5727"/>
                    <a:pt x="9213" y="5323"/>
                  </a:cubicBezTo>
                  <a:cubicBezTo>
                    <a:pt x="9322" y="4889"/>
                    <a:pt x="9260" y="4300"/>
                    <a:pt x="9012" y="3897"/>
                  </a:cubicBezTo>
                  <a:cubicBezTo>
                    <a:pt x="8764" y="3509"/>
                    <a:pt x="8391" y="3152"/>
                    <a:pt x="7911" y="3043"/>
                  </a:cubicBezTo>
                  <a:cubicBezTo>
                    <a:pt x="7755" y="3012"/>
                    <a:pt x="7569" y="2997"/>
                    <a:pt x="7430" y="2981"/>
                  </a:cubicBezTo>
                  <a:cubicBezTo>
                    <a:pt x="7135" y="2981"/>
                    <a:pt x="6840" y="3059"/>
                    <a:pt x="6592" y="3199"/>
                  </a:cubicBezTo>
                  <a:cubicBezTo>
                    <a:pt x="6391" y="3245"/>
                    <a:pt x="6205" y="3307"/>
                    <a:pt x="6003" y="3354"/>
                  </a:cubicBezTo>
                  <a:cubicBezTo>
                    <a:pt x="5902" y="3361"/>
                    <a:pt x="5797" y="3365"/>
                    <a:pt x="5691" y="3365"/>
                  </a:cubicBezTo>
                  <a:cubicBezTo>
                    <a:pt x="5584" y="3365"/>
                    <a:pt x="5476" y="3361"/>
                    <a:pt x="5367" y="3354"/>
                  </a:cubicBezTo>
                  <a:cubicBezTo>
                    <a:pt x="5134" y="3307"/>
                    <a:pt x="4917" y="3245"/>
                    <a:pt x="4716" y="3168"/>
                  </a:cubicBezTo>
                  <a:cubicBezTo>
                    <a:pt x="4561" y="3090"/>
                    <a:pt x="4405" y="2997"/>
                    <a:pt x="4250" y="2904"/>
                  </a:cubicBezTo>
                  <a:cubicBezTo>
                    <a:pt x="4111" y="2780"/>
                    <a:pt x="3971" y="2656"/>
                    <a:pt x="3863" y="2516"/>
                  </a:cubicBezTo>
                  <a:cubicBezTo>
                    <a:pt x="3599" y="2159"/>
                    <a:pt x="3413" y="1772"/>
                    <a:pt x="3196" y="1384"/>
                  </a:cubicBezTo>
                  <a:cubicBezTo>
                    <a:pt x="3087" y="1182"/>
                    <a:pt x="2948" y="996"/>
                    <a:pt x="2808" y="810"/>
                  </a:cubicBezTo>
                  <a:cubicBezTo>
                    <a:pt x="2730" y="686"/>
                    <a:pt x="2637" y="562"/>
                    <a:pt x="2544" y="453"/>
                  </a:cubicBezTo>
                  <a:lnTo>
                    <a:pt x="2513" y="438"/>
                  </a:lnTo>
                  <a:cubicBezTo>
                    <a:pt x="2498" y="422"/>
                    <a:pt x="2482" y="376"/>
                    <a:pt x="2467" y="360"/>
                  </a:cubicBezTo>
                  <a:cubicBezTo>
                    <a:pt x="2327" y="205"/>
                    <a:pt x="2079" y="66"/>
                    <a:pt x="1877" y="35"/>
                  </a:cubicBezTo>
                  <a:cubicBezTo>
                    <a:pt x="1779" y="11"/>
                    <a:pt x="1683" y="0"/>
                    <a:pt x="1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9"/>
            <p:cNvSpPr/>
            <p:nvPr/>
          </p:nvSpPr>
          <p:spPr>
            <a:xfrm>
              <a:off x="4957900" y="683850"/>
              <a:ext cx="156025" cy="224225"/>
            </a:xfrm>
            <a:custGeom>
              <a:avLst/>
              <a:gdLst/>
              <a:ahLst/>
              <a:cxnLst/>
              <a:rect l="l" t="t" r="r" b="b"/>
              <a:pathLst>
                <a:path w="6241" h="8969" extrusionOk="0">
                  <a:moveTo>
                    <a:pt x="4901" y="3388"/>
                  </a:moveTo>
                  <a:lnTo>
                    <a:pt x="4901" y="3388"/>
                  </a:lnTo>
                  <a:cubicBezTo>
                    <a:pt x="4839" y="3435"/>
                    <a:pt x="4778" y="3483"/>
                    <a:pt x="4718" y="3533"/>
                  </a:cubicBezTo>
                  <a:lnTo>
                    <a:pt x="4718" y="3533"/>
                  </a:lnTo>
                  <a:cubicBezTo>
                    <a:pt x="4782" y="3486"/>
                    <a:pt x="4844" y="3437"/>
                    <a:pt x="4901" y="3388"/>
                  </a:cubicBezTo>
                  <a:close/>
                  <a:moveTo>
                    <a:pt x="4395" y="0"/>
                  </a:moveTo>
                  <a:cubicBezTo>
                    <a:pt x="3496" y="0"/>
                    <a:pt x="2659" y="584"/>
                    <a:pt x="2001" y="1155"/>
                  </a:cubicBezTo>
                  <a:cubicBezTo>
                    <a:pt x="1474" y="1605"/>
                    <a:pt x="1008" y="2178"/>
                    <a:pt x="698" y="2799"/>
                  </a:cubicBezTo>
                  <a:cubicBezTo>
                    <a:pt x="295" y="3636"/>
                    <a:pt x="62" y="4474"/>
                    <a:pt x="16" y="5404"/>
                  </a:cubicBezTo>
                  <a:cubicBezTo>
                    <a:pt x="0" y="5839"/>
                    <a:pt x="62" y="6288"/>
                    <a:pt x="124" y="6738"/>
                  </a:cubicBezTo>
                  <a:cubicBezTo>
                    <a:pt x="171" y="7157"/>
                    <a:pt x="295" y="7700"/>
                    <a:pt x="543" y="8072"/>
                  </a:cubicBezTo>
                  <a:cubicBezTo>
                    <a:pt x="776" y="8398"/>
                    <a:pt x="1024" y="8661"/>
                    <a:pt x="1412" y="8816"/>
                  </a:cubicBezTo>
                  <a:cubicBezTo>
                    <a:pt x="1646" y="8914"/>
                    <a:pt x="1905" y="8969"/>
                    <a:pt x="2161" y="8969"/>
                  </a:cubicBezTo>
                  <a:cubicBezTo>
                    <a:pt x="2312" y="8969"/>
                    <a:pt x="2462" y="8950"/>
                    <a:pt x="2606" y="8910"/>
                  </a:cubicBezTo>
                  <a:cubicBezTo>
                    <a:pt x="2900" y="8816"/>
                    <a:pt x="3164" y="8661"/>
                    <a:pt x="3397" y="8444"/>
                  </a:cubicBezTo>
                  <a:cubicBezTo>
                    <a:pt x="3707" y="8150"/>
                    <a:pt x="3955" y="7591"/>
                    <a:pt x="3924" y="7157"/>
                  </a:cubicBezTo>
                  <a:cubicBezTo>
                    <a:pt x="3909" y="6754"/>
                    <a:pt x="3769" y="6366"/>
                    <a:pt x="3691" y="5963"/>
                  </a:cubicBezTo>
                  <a:cubicBezTo>
                    <a:pt x="3676" y="5730"/>
                    <a:pt x="3676" y="5513"/>
                    <a:pt x="3691" y="5280"/>
                  </a:cubicBezTo>
                  <a:cubicBezTo>
                    <a:pt x="3722" y="5063"/>
                    <a:pt x="3784" y="4862"/>
                    <a:pt x="3862" y="4644"/>
                  </a:cubicBezTo>
                  <a:cubicBezTo>
                    <a:pt x="3955" y="4427"/>
                    <a:pt x="4095" y="4210"/>
                    <a:pt x="4234" y="4024"/>
                  </a:cubicBezTo>
                  <a:cubicBezTo>
                    <a:pt x="4374" y="3850"/>
                    <a:pt x="4540" y="3684"/>
                    <a:pt x="4718" y="3533"/>
                  </a:cubicBezTo>
                  <a:lnTo>
                    <a:pt x="4718" y="3533"/>
                  </a:lnTo>
                  <a:cubicBezTo>
                    <a:pt x="4661" y="3575"/>
                    <a:pt x="4603" y="3615"/>
                    <a:pt x="4544" y="3652"/>
                  </a:cubicBezTo>
                  <a:cubicBezTo>
                    <a:pt x="4777" y="3481"/>
                    <a:pt x="5010" y="3280"/>
                    <a:pt x="5242" y="3109"/>
                  </a:cubicBezTo>
                  <a:cubicBezTo>
                    <a:pt x="5351" y="3031"/>
                    <a:pt x="5475" y="2954"/>
                    <a:pt x="5568" y="2861"/>
                  </a:cubicBezTo>
                  <a:cubicBezTo>
                    <a:pt x="5615" y="2814"/>
                    <a:pt x="5630" y="2783"/>
                    <a:pt x="5661" y="2768"/>
                  </a:cubicBezTo>
                  <a:lnTo>
                    <a:pt x="5661" y="2768"/>
                  </a:lnTo>
                  <a:cubicBezTo>
                    <a:pt x="5661" y="2783"/>
                    <a:pt x="5646" y="2783"/>
                    <a:pt x="5646" y="2799"/>
                  </a:cubicBezTo>
                  <a:cubicBezTo>
                    <a:pt x="5661" y="2783"/>
                    <a:pt x="5661" y="2768"/>
                    <a:pt x="5692" y="2737"/>
                  </a:cubicBezTo>
                  <a:lnTo>
                    <a:pt x="5708" y="2721"/>
                  </a:lnTo>
                  <a:cubicBezTo>
                    <a:pt x="5770" y="2644"/>
                    <a:pt x="5847" y="2551"/>
                    <a:pt x="5894" y="2473"/>
                  </a:cubicBezTo>
                  <a:lnTo>
                    <a:pt x="5894" y="2473"/>
                  </a:lnTo>
                  <a:cubicBezTo>
                    <a:pt x="5891" y="2473"/>
                    <a:pt x="5889" y="2473"/>
                    <a:pt x="5886" y="2474"/>
                  </a:cubicBezTo>
                  <a:lnTo>
                    <a:pt x="5886" y="2474"/>
                  </a:lnTo>
                  <a:cubicBezTo>
                    <a:pt x="6165" y="2024"/>
                    <a:pt x="6240" y="1519"/>
                    <a:pt x="6018" y="1000"/>
                  </a:cubicBezTo>
                  <a:cubicBezTo>
                    <a:pt x="5770" y="395"/>
                    <a:pt x="5196" y="69"/>
                    <a:pt x="4560" y="7"/>
                  </a:cubicBezTo>
                  <a:cubicBezTo>
                    <a:pt x="4505" y="3"/>
                    <a:pt x="4450" y="0"/>
                    <a:pt x="4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9"/>
            <p:cNvSpPr/>
            <p:nvPr/>
          </p:nvSpPr>
          <p:spPr>
            <a:xfrm>
              <a:off x="3871825" y="1724250"/>
              <a:ext cx="413350" cy="353350"/>
            </a:xfrm>
            <a:custGeom>
              <a:avLst/>
              <a:gdLst/>
              <a:ahLst/>
              <a:cxnLst/>
              <a:rect l="l" t="t" r="r" b="b"/>
              <a:pathLst>
                <a:path w="16534" h="14134" extrusionOk="0">
                  <a:moveTo>
                    <a:pt x="1938" y="1"/>
                  </a:moveTo>
                  <a:cubicBezTo>
                    <a:pt x="1912" y="1"/>
                    <a:pt x="1887" y="2"/>
                    <a:pt x="1862" y="3"/>
                  </a:cubicBezTo>
                  <a:cubicBezTo>
                    <a:pt x="838" y="34"/>
                    <a:pt x="78" y="794"/>
                    <a:pt x="47" y="1818"/>
                  </a:cubicBezTo>
                  <a:cubicBezTo>
                    <a:pt x="1" y="2717"/>
                    <a:pt x="63" y="3601"/>
                    <a:pt x="140" y="4501"/>
                  </a:cubicBezTo>
                  <a:cubicBezTo>
                    <a:pt x="218" y="5509"/>
                    <a:pt x="358" y="6533"/>
                    <a:pt x="621" y="7525"/>
                  </a:cubicBezTo>
                  <a:cubicBezTo>
                    <a:pt x="1071" y="9200"/>
                    <a:pt x="1924" y="10860"/>
                    <a:pt x="3180" y="12070"/>
                  </a:cubicBezTo>
                  <a:cubicBezTo>
                    <a:pt x="4445" y="13289"/>
                    <a:pt x="6129" y="14133"/>
                    <a:pt x="7893" y="14133"/>
                  </a:cubicBezTo>
                  <a:cubicBezTo>
                    <a:pt x="7925" y="14133"/>
                    <a:pt x="7957" y="14133"/>
                    <a:pt x="7988" y="14132"/>
                  </a:cubicBezTo>
                  <a:cubicBezTo>
                    <a:pt x="8934" y="14117"/>
                    <a:pt x="9787" y="13853"/>
                    <a:pt x="10640" y="13466"/>
                  </a:cubicBezTo>
                  <a:cubicBezTo>
                    <a:pt x="11307" y="13155"/>
                    <a:pt x="11959" y="12675"/>
                    <a:pt x="12424" y="12116"/>
                  </a:cubicBezTo>
                  <a:cubicBezTo>
                    <a:pt x="12858" y="11589"/>
                    <a:pt x="13122" y="11124"/>
                    <a:pt x="13386" y="10503"/>
                  </a:cubicBezTo>
                  <a:cubicBezTo>
                    <a:pt x="13572" y="10022"/>
                    <a:pt x="13649" y="9480"/>
                    <a:pt x="13696" y="8952"/>
                  </a:cubicBezTo>
                  <a:cubicBezTo>
                    <a:pt x="13742" y="7882"/>
                    <a:pt x="13432" y="6858"/>
                    <a:pt x="13261" y="5835"/>
                  </a:cubicBezTo>
                  <a:cubicBezTo>
                    <a:pt x="13246" y="5556"/>
                    <a:pt x="13230" y="5292"/>
                    <a:pt x="13246" y="5013"/>
                  </a:cubicBezTo>
                  <a:cubicBezTo>
                    <a:pt x="13261" y="4920"/>
                    <a:pt x="13277" y="4842"/>
                    <a:pt x="13324" y="4749"/>
                  </a:cubicBezTo>
                  <a:cubicBezTo>
                    <a:pt x="13339" y="4734"/>
                    <a:pt x="13355" y="4687"/>
                    <a:pt x="13355" y="4672"/>
                  </a:cubicBezTo>
                  <a:lnTo>
                    <a:pt x="13417" y="4610"/>
                  </a:lnTo>
                  <a:cubicBezTo>
                    <a:pt x="13463" y="4594"/>
                    <a:pt x="13479" y="4579"/>
                    <a:pt x="13510" y="4548"/>
                  </a:cubicBezTo>
                  <a:cubicBezTo>
                    <a:pt x="13618" y="4532"/>
                    <a:pt x="13696" y="4501"/>
                    <a:pt x="13789" y="4470"/>
                  </a:cubicBezTo>
                  <a:cubicBezTo>
                    <a:pt x="13975" y="4454"/>
                    <a:pt x="14192" y="4439"/>
                    <a:pt x="14394" y="4392"/>
                  </a:cubicBezTo>
                  <a:cubicBezTo>
                    <a:pt x="14471" y="4377"/>
                    <a:pt x="14549" y="4361"/>
                    <a:pt x="14642" y="4346"/>
                  </a:cubicBezTo>
                  <a:cubicBezTo>
                    <a:pt x="14781" y="4315"/>
                    <a:pt x="14905" y="4299"/>
                    <a:pt x="15045" y="4237"/>
                  </a:cubicBezTo>
                  <a:cubicBezTo>
                    <a:pt x="15634" y="4222"/>
                    <a:pt x="16255" y="3819"/>
                    <a:pt x="16379" y="3214"/>
                  </a:cubicBezTo>
                  <a:cubicBezTo>
                    <a:pt x="16534" y="2640"/>
                    <a:pt x="16301" y="1942"/>
                    <a:pt x="15743" y="1632"/>
                  </a:cubicBezTo>
                  <a:cubicBezTo>
                    <a:pt x="15665" y="1585"/>
                    <a:pt x="15588" y="1554"/>
                    <a:pt x="15526" y="1492"/>
                  </a:cubicBezTo>
                  <a:cubicBezTo>
                    <a:pt x="15061" y="1120"/>
                    <a:pt x="14285" y="903"/>
                    <a:pt x="13727" y="903"/>
                  </a:cubicBezTo>
                  <a:cubicBezTo>
                    <a:pt x="13277" y="903"/>
                    <a:pt x="12812" y="965"/>
                    <a:pt x="12393" y="1104"/>
                  </a:cubicBezTo>
                  <a:cubicBezTo>
                    <a:pt x="11416" y="1415"/>
                    <a:pt x="10516" y="2097"/>
                    <a:pt x="10082" y="3028"/>
                  </a:cubicBezTo>
                  <a:cubicBezTo>
                    <a:pt x="9694" y="3865"/>
                    <a:pt x="9524" y="4765"/>
                    <a:pt x="9586" y="5711"/>
                  </a:cubicBezTo>
                  <a:cubicBezTo>
                    <a:pt x="9632" y="6564"/>
                    <a:pt x="9849" y="7386"/>
                    <a:pt x="9989" y="8239"/>
                  </a:cubicBezTo>
                  <a:cubicBezTo>
                    <a:pt x="10004" y="8487"/>
                    <a:pt x="10020" y="8735"/>
                    <a:pt x="10004" y="9014"/>
                  </a:cubicBezTo>
                  <a:cubicBezTo>
                    <a:pt x="9989" y="9107"/>
                    <a:pt x="9942" y="9231"/>
                    <a:pt x="9927" y="9325"/>
                  </a:cubicBezTo>
                  <a:cubicBezTo>
                    <a:pt x="9865" y="9418"/>
                    <a:pt x="9818" y="9542"/>
                    <a:pt x="9756" y="9635"/>
                  </a:cubicBezTo>
                  <a:cubicBezTo>
                    <a:pt x="9663" y="9743"/>
                    <a:pt x="9539" y="9867"/>
                    <a:pt x="9431" y="9960"/>
                  </a:cubicBezTo>
                  <a:cubicBezTo>
                    <a:pt x="9244" y="10084"/>
                    <a:pt x="9074" y="10193"/>
                    <a:pt x="8888" y="10271"/>
                  </a:cubicBezTo>
                  <a:cubicBezTo>
                    <a:pt x="8655" y="10348"/>
                    <a:pt x="8438" y="10410"/>
                    <a:pt x="8205" y="10472"/>
                  </a:cubicBezTo>
                  <a:cubicBezTo>
                    <a:pt x="8105" y="10480"/>
                    <a:pt x="8004" y="10484"/>
                    <a:pt x="7903" y="10484"/>
                  </a:cubicBezTo>
                  <a:cubicBezTo>
                    <a:pt x="7802" y="10484"/>
                    <a:pt x="7701" y="10480"/>
                    <a:pt x="7600" y="10472"/>
                  </a:cubicBezTo>
                  <a:cubicBezTo>
                    <a:pt x="7368" y="10426"/>
                    <a:pt x="7151" y="10348"/>
                    <a:pt x="6949" y="10271"/>
                  </a:cubicBezTo>
                  <a:cubicBezTo>
                    <a:pt x="6670" y="10131"/>
                    <a:pt x="6406" y="9976"/>
                    <a:pt x="6143" y="9805"/>
                  </a:cubicBezTo>
                  <a:cubicBezTo>
                    <a:pt x="5832" y="9557"/>
                    <a:pt x="5553" y="9262"/>
                    <a:pt x="5290" y="8952"/>
                  </a:cubicBezTo>
                  <a:cubicBezTo>
                    <a:pt x="4979" y="8534"/>
                    <a:pt x="4716" y="8068"/>
                    <a:pt x="4499" y="7572"/>
                  </a:cubicBezTo>
                  <a:cubicBezTo>
                    <a:pt x="4204" y="6827"/>
                    <a:pt x="4033" y="6052"/>
                    <a:pt x="3894" y="5245"/>
                  </a:cubicBezTo>
                  <a:cubicBezTo>
                    <a:pt x="3770" y="4113"/>
                    <a:pt x="3785" y="2981"/>
                    <a:pt x="3708" y="1833"/>
                  </a:cubicBezTo>
                  <a:cubicBezTo>
                    <a:pt x="3661" y="1353"/>
                    <a:pt x="3537" y="903"/>
                    <a:pt x="3165" y="546"/>
                  </a:cubicBezTo>
                  <a:cubicBezTo>
                    <a:pt x="2871" y="253"/>
                    <a:pt x="2383"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9"/>
            <p:cNvSpPr/>
            <p:nvPr/>
          </p:nvSpPr>
          <p:spPr>
            <a:xfrm>
              <a:off x="3987375" y="1636725"/>
              <a:ext cx="222975" cy="292050"/>
            </a:xfrm>
            <a:custGeom>
              <a:avLst/>
              <a:gdLst/>
              <a:ahLst/>
              <a:cxnLst/>
              <a:rect l="l" t="t" r="r" b="b"/>
              <a:pathLst>
                <a:path w="8919" h="11682" extrusionOk="0">
                  <a:moveTo>
                    <a:pt x="3817" y="8812"/>
                  </a:moveTo>
                  <a:cubicBezTo>
                    <a:pt x="3835" y="8967"/>
                    <a:pt x="3855" y="9120"/>
                    <a:pt x="3878" y="9274"/>
                  </a:cubicBezTo>
                  <a:lnTo>
                    <a:pt x="3817" y="8812"/>
                  </a:lnTo>
                  <a:close/>
                  <a:moveTo>
                    <a:pt x="6575" y="0"/>
                  </a:moveTo>
                  <a:cubicBezTo>
                    <a:pt x="5727" y="0"/>
                    <a:pt x="4905" y="251"/>
                    <a:pt x="4126" y="588"/>
                  </a:cubicBezTo>
                  <a:cubicBezTo>
                    <a:pt x="3351" y="930"/>
                    <a:pt x="2606" y="1488"/>
                    <a:pt x="2032" y="2093"/>
                  </a:cubicBezTo>
                  <a:cubicBezTo>
                    <a:pt x="637" y="3628"/>
                    <a:pt x="1" y="5691"/>
                    <a:pt x="125" y="7738"/>
                  </a:cubicBezTo>
                  <a:cubicBezTo>
                    <a:pt x="171" y="8359"/>
                    <a:pt x="264" y="8964"/>
                    <a:pt x="435" y="9568"/>
                  </a:cubicBezTo>
                  <a:cubicBezTo>
                    <a:pt x="559" y="9910"/>
                    <a:pt x="699" y="10266"/>
                    <a:pt x="900" y="10577"/>
                  </a:cubicBezTo>
                  <a:cubicBezTo>
                    <a:pt x="1086" y="10871"/>
                    <a:pt x="1272" y="11088"/>
                    <a:pt x="1567" y="11290"/>
                  </a:cubicBezTo>
                  <a:cubicBezTo>
                    <a:pt x="1627" y="11330"/>
                    <a:pt x="1762" y="11426"/>
                    <a:pt x="1771" y="11426"/>
                  </a:cubicBezTo>
                  <a:cubicBezTo>
                    <a:pt x="1774" y="11426"/>
                    <a:pt x="1762" y="11414"/>
                    <a:pt x="1724" y="11383"/>
                  </a:cubicBezTo>
                  <a:lnTo>
                    <a:pt x="1724" y="11383"/>
                  </a:lnTo>
                  <a:cubicBezTo>
                    <a:pt x="1968" y="11568"/>
                    <a:pt x="2242" y="11681"/>
                    <a:pt x="2545" y="11681"/>
                  </a:cubicBezTo>
                  <a:cubicBezTo>
                    <a:pt x="2640" y="11681"/>
                    <a:pt x="2738" y="11670"/>
                    <a:pt x="2839" y="11647"/>
                  </a:cubicBezTo>
                  <a:cubicBezTo>
                    <a:pt x="3227" y="11538"/>
                    <a:pt x="3661" y="11181"/>
                    <a:pt x="3723" y="10763"/>
                  </a:cubicBezTo>
                  <a:cubicBezTo>
                    <a:pt x="3738" y="10670"/>
                    <a:pt x="3754" y="10592"/>
                    <a:pt x="3800" y="10515"/>
                  </a:cubicBezTo>
                  <a:cubicBezTo>
                    <a:pt x="3878" y="10297"/>
                    <a:pt x="3894" y="10096"/>
                    <a:pt x="3894" y="9863"/>
                  </a:cubicBezTo>
                  <a:cubicBezTo>
                    <a:pt x="3894" y="9506"/>
                    <a:pt x="3847" y="9181"/>
                    <a:pt x="3816" y="8809"/>
                  </a:cubicBezTo>
                  <a:lnTo>
                    <a:pt x="3816" y="8809"/>
                  </a:lnTo>
                  <a:lnTo>
                    <a:pt x="3817" y="8812"/>
                  </a:lnTo>
                  <a:lnTo>
                    <a:pt x="3817" y="8812"/>
                  </a:lnTo>
                  <a:cubicBezTo>
                    <a:pt x="3735" y="8124"/>
                    <a:pt x="3703" y="7427"/>
                    <a:pt x="3754" y="6730"/>
                  </a:cubicBezTo>
                  <a:cubicBezTo>
                    <a:pt x="3816" y="6342"/>
                    <a:pt x="3925" y="5970"/>
                    <a:pt x="4049" y="5614"/>
                  </a:cubicBezTo>
                  <a:cubicBezTo>
                    <a:pt x="4188" y="5334"/>
                    <a:pt x="4312" y="5086"/>
                    <a:pt x="4483" y="4854"/>
                  </a:cubicBezTo>
                  <a:cubicBezTo>
                    <a:pt x="4685" y="4636"/>
                    <a:pt x="4871" y="4419"/>
                    <a:pt x="5088" y="4249"/>
                  </a:cubicBezTo>
                  <a:cubicBezTo>
                    <a:pt x="5305" y="4094"/>
                    <a:pt x="5522" y="3985"/>
                    <a:pt x="5755" y="3861"/>
                  </a:cubicBezTo>
                  <a:cubicBezTo>
                    <a:pt x="5941" y="3783"/>
                    <a:pt x="6142" y="3752"/>
                    <a:pt x="6344" y="3690"/>
                  </a:cubicBezTo>
                  <a:cubicBezTo>
                    <a:pt x="6447" y="3684"/>
                    <a:pt x="6544" y="3680"/>
                    <a:pt x="6641" y="3680"/>
                  </a:cubicBezTo>
                  <a:cubicBezTo>
                    <a:pt x="6777" y="3680"/>
                    <a:pt x="6912" y="3688"/>
                    <a:pt x="7058" y="3706"/>
                  </a:cubicBezTo>
                  <a:cubicBezTo>
                    <a:pt x="7097" y="3712"/>
                    <a:pt x="7138" y="3714"/>
                    <a:pt x="7179" y="3714"/>
                  </a:cubicBezTo>
                  <a:cubicBezTo>
                    <a:pt x="7594" y="3714"/>
                    <a:pt x="8091" y="3445"/>
                    <a:pt x="8345" y="3163"/>
                  </a:cubicBezTo>
                  <a:cubicBezTo>
                    <a:pt x="8655" y="2853"/>
                    <a:pt x="8919" y="2326"/>
                    <a:pt x="8888" y="1876"/>
                  </a:cubicBezTo>
                  <a:cubicBezTo>
                    <a:pt x="8872" y="1379"/>
                    <a:pt x="8717" y="899"/>
                    <a:pt x="8376" y="573"/>
                  </a:cubicBezTo>
                  <a:lnTo>
                    <a:pt x="8004" y="278"/>
                  </a:lnTo>
                  <a:cubicBezTo>
                    <a:pt x="7709" y="108"/>
                    <a:pt x="7399" y="30"/>
                    <a:pt x="7073" y="30"/>
                  </a:cubicBezTo>
                  <a:cubicBezTo>
                    <a:pt x="6906" y="10"/>
                    <a:pt x="6740" y="0"/>
                    <a:pt x="65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9"/>
            <p:cNvSpPr/>
            <p:nvPr/>
          </p:nvSpPr>
          <p:spPr>
            <a:xfrm>
              <a:off x="3788475" y="1819575"/>
              <a:ext cx="94625" cy="179025"/>
            </a:xfrm>
            <a:custGeom>
              <a:avLst/>
              <a:gdLst/>
              <a:ahLst/>
              <a:cxnLst/>
              <a:rect l="l" t="t" r="r" b="b"/>
              <a:pathLst>
                <a:path w="3785" h="7161" extrusionOk="0">
                  <a:moveTo>
                    <a:pt x="1694" y="1"/>
                  </a:moveTo>
                  <a:cubicBezTo>
                    <a:pt x="1566" y="1"/>
                    <a:pt x="1435" y="22"/>
                    <a:pt x="1303" y="68"/>
                  </a:cubicBezTo>
                  <a:cubicBezTo>
                    <a:pt x="683" y="269"/>
                    <a:pt x="372" y="688"/>
                    <a:pt x="155" y="1277"/>
                  </a:cubicBezTo>
                  <a:cubicBezTo>
                    <a:pt x="62" y="1541"/>
                    <a:pt x="62" y="1882"/>
                    <a:pt x="47" y="2161"/>
                  </a:cubicBezTo>
                  <a:cubicBezTo>
                    <a:pt x="16" y="2549"/>
                    <a:pt x="0" y="2937"/>
                    <a:pt x="16" y="3340"/>
                  </a:cubicBezTo>
                  <a:cubicBezTo>
                    <a:pt x="62" y="4224"/>
                    <a:pt x="217" y="5139"/>
                    <a:pt x="466" y="5992"/>
                  </a:cubicBezTo>
                  <a:cubicBezTo>
                    <a:pt x="590" y="6380"/>
                    <a:pt x="853" y="6737"/>
                    <a:pt x="1194" y="6938"/>
                  </a:cubicBezTo>
                  <a:cubicBezTo>
                    <a:pt x="1434" y="7074"/>
                    <a:pt x="1729" y="7160"/>
                    <a:pt x="2015" y="7160"/>
                  </a:cubicBezTo>
                  <a:cubicBezTo>
                    <a:pt x="2155" y="7160"/>
                    <a:pt x="2292" y="7139"/>
                    <a:pt x="2420" y="7093"/>
                  </a:cubicBezTo>
                  <a:cubicBezTo>
                    <a:pt x="3242" y="6814"/>
                    <a:pt x="3785" y="5977"/>
                    <a:pt x="3536" y="5124"/>
                  </a:cubicBezTo>
                  <a:cubicBezTo>
                    <a:pt x="3397" y="4674"/>
                    <a:pt x="3304" y="4209"/>
                    <a:pt x="3242" y="3759"/>
                  </a:cubicBezTo>
                  <a:cubicBezTo>
                    <a:pt x="3180" y="3325"/>
                    <a:pt x="3149" y="2875"/>
                    <a:pt x="3149" y="2410"/>
                  </a:cubicBezTo>
                  <a:cubicBezTo>
                    <a:pt x="3149" y="2022"/>
                    <a:pt x="3164" y="1665"/>
                    <a:pt x="3102" y="1308"/>
                  </a:cubicBezTo>
                  <a:cubicBezTo>
                    <a:pt x="2984" y="627"/>
                    <a:pt x="2390" y="1"/>
                    <a:pt x="1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9"/>
            <p:cNvSpPr/>
            <p:nvPr/>
          </p:nvSpPr>
          <p:spPr>
            <a:xfrm>
              <a:off x="3852825" y="1566500"/>
              <a:ext cx="201650" cy="132725"/>
            </a:xfrm>
            <a:custGeom>
              <a:avLst/>
              <a:gdLst/>
              <a:ahLst/>
              <a:cxnLst/>
              <a:rect l="l" t="t" r="r" b="b"/>
              <a:pathLst>
                <a:path w="8066" h="5309" extrusionOk="0">
                  <a:moveTo>
                    <a:pt x="3056" y="4456"/>
                  </a:moveTo>
                  <a:cubicBezTo>
                    <a:pt x="3020" y="4496"/>
                    <a:pt x="2984" y="4537"/>
                    <a:pt x="2948" y="4576"/>
                  </a:cubicBezTo>
                  <a:cubicBezTo>
                    <a:pt x="2989" y="4545"/>
                    <a:pt x="3023" y="4500"/>
                    <a:pt x="3056" y="4456"/>
                  </a:cubicBezTo>
                  <a:close/>
                  <a:moveTo>
                    <a:pt x="4028" y="0"/>
                  </a:moveTo>
                  <a:cubicBezTo>
                    <a:pt x="3568" y="0"/>
                    <a:pt x="3112" y="69"/>
                    <a:pt x="2699" y="233"/>
                  </a:cubicBezTo>
                  <a:cubicBezTo>
                    <a:pt x="2141" y="451"/>
                    <a:pt x="1769" y="668"/>
                    <a:pt x="1304" y="1040"/>
                  </a:cubicBezTo>
                  <a:cubicBezTo>
                    <a:pt x="993" y="1288"/>
                    <a:pt x="745" y="1598"/>
                    <a:pt x="513" y="1924"/>
                  </a:cubicBezTo>
                  <a:cubicBezTo>
                    <a:pt x="218" y="2327"/>
                    <a:pt x="1" y="2901"/>
                    <a:pt x="1" y="3413"/>
                  </a:cubicBezTo>
                  <a:cubicBezTo>
                    <a:pt x="1" y="3646"/>
                    <a:pt x="47" y="3909"/>
                    <a:pt x="78" y="4142"/>
                  </a:cubicBezTo>
                  <a:cubicBezTo>
                    <a:pt x="233" y="4809"/>
                    <a:pt x="869" y="5243"/>
                    <a:pt x="1536" y="5305"/>
                  </a:cubicBezTo>
                  <a:cubicBezTo>
                    <a:pt x="1567" y="5307"/>
                    <a:pt x="1597" y="5308"/>
                    <a:pt x="1628" y="5308"/>
                  </a:cubicBezTo>
                  <a:cubicBezTo>
                    <a:pt x="2263" y="5308"/>
                    <a:pt x="2732" y="4849"/>
                    <a:pt x="3103" y="4390"/>
                  </a:cubicBezTo>
                  <a:lnTo>
                    <a:pt x="3103" y="4390"/>
                  </a:lnTo>
                  <a:cubicBezTo>
                    <a:pt x="3087" y="4411"/>
                    <a:pt x="3072" y="4433"/>
                    <a:pt x="3056" y="4456"/>
                  </a:cubicBezTo>
                  <a:lnTo>
                    <a:pt x="3056" y="4456"/>
                  </a:lnTo>
                  <a:cubicBezTo>
                    <a:pt x="3154" y="4343"/>
                    <a:pt x="3247" y="4226"/>
                    <a:pt x="3336" y="4108"/>
                  </a:cubicBezTo>
                  <a:lnTo>
                    <a:pt x="3336" y="4108"/>
                  </a:lnTo>
                  <a:cubicBezTo>
                    <a:pt x="3419" y="4022"/>
                    <a:pt x="3505" y="3933"/>
                    <a:pt x="3599" y="3863"/>
                  </a:cubicBezTo>
                  <a:cubicBezTo>
                    <a:pt x="3677" y="3801"/>
                    <a:pt x="3754" y="3770"/>
                    <a:pt x="3832" y="3723"/>
                  </a:cubicBezTo>
                  <a:cubicBezTo>
                    <a:pt x="3878" y="3708"/>
                    <a:pt x="3940" y="3692"/>
                    <a:pt x="4002" y="3692"/>
                  </a:cubicBezTo>
                  <a:lnTo>
                    <a:pt x="4219" y="3692"/>
                  </a:lnTo>
                  <a:cubicBezTo>
                    <a:pt x="4297" y="3708"/>
                    <a:pt x="4375" y="3723"/>
                    <a:pt x="4421" y="3754"/>
                  </a:cubicBezTo>
                  <a:cubicBezTo>
                    <a:pt x="4499" y="3785"/>
                    <a:pt x="4561" y="3832"/>
                    <a:pt x="4638" y="3863"/>
                  </a:cubicBezTo>
                  <a:lnTo>
                    <a:pt x="4762" y="3987"/>
                  </a:lnTo>
                  <a:cubicBezTo>
                    <a:pt x="5090" y="4338"/>
                    <a:pt x="5578" y="4516"/>
                    <a:pt x="6065" y="4516"/>
                  </a:cubicBezTo>
                  <a:cubicBezTo>
                    <a:pt x="6547" y="4516"/>
                    <a:pt x="7028" y="4342"/>
                    <a:pt x="7352" y="3987"/>
                  </a:cubicBezTo>
                  <a:cubicBezTo>
                    <a:pt x="8050" y="3211"/>
                    <a:pt x="8066" y="2095"/>
                    <a:pt x="7352" y="1366"/>
                  </a:cubicBezTo>
                  <a:cubicBezTo>
                    <a:pt x="6794" y="776"/>
                    <a:pt x="6019" y="311"/>
                    <a:pt x="5228" y="140"/>
                  </a:cubicBezTo>
                  <a:cubicBezTo>
                    <a:pt x="4843" y="53"/>
                    <a:pt x="4434" y="0"/>
                    <a:pt x="4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9"/>
            <p:cNvSpPr/>
            <p:nvPr/>
          </p:nvSpPr>
          <p:spPr>
            <a:xfrm>
              <a:off x="3848575" y="1431675"/>
              <a:ext cx="300900" cy="174775"/>
            </a:xfrm>
            <a:custGeom>
              <a:avLst/>
              <a:gdLst/>
              <a:ahLst/>
              <a:cxnLst/>
              <a:rect l="l" t="t" r="r" b="b"/>
              <a:pathLst>
                <a:path w="12036" h="6991" extrusionOk="0">
                  <a:moveTo>
                    <a:pt x="6000" y="1"/>
                  </a:moveTo>
                  <a:cubicBezTo>
                    <a:pt x="5743" y="1"/>
                    <a:pt x="5489" y="15"/>
                    <a:pt x="5242" y="43"/>
                  </a:cubicBezTo>
                  <a:cubicBezTo>
                    <a:pt x="4669" y="105"/>
                    <a:pt x="4110" y="198"/>
                    <a:pt x="3567" y="353"/>
                  </a:cubicBezTo>
                  <a:cubicBezTo>
                    <a:pt x="3087" y="493"/>
                    <a:pt x="2559" y="663"/>
                    <a:pt x="2110" y="912"/>
                  </a:cubicBezTo>
                  <a:cubicBezTo>
                    <a:pt x="1582" y="1206"/>
                    <a:pt x="1117" y="1610"/>
                    <a:pt x="760" y="2090"/>
                  </a:cubicBezTo>
                  <a:cubicBezTo>
                    <a:pt x="202" y="2819"/>
                    <a:pt x="0" y="4293"/>
                    <a:pt x="1117" y="4618"/>
                  </a:cubicBezTo>
                  <a:cubicBezTo>
                    <a:pt x="1257" y="4659"/>
                    <a:pt x="1395" y="4677"/>
                    <a:pt x="1532" y="4677"/>
                  </a:cubicBezTo>
                  <a:cubicBezTo>
                    <a:pt x="2018" y="4677"/>
                    <a:pt x="2484" y="4455"/>
                    <a:pt x="2932" y="4262"/>
                  </a:cubicBezTo>
                  <a:cubicBezTo>
                    <a:pt x="3567" y="3998"/>
                    <a:pt x="4219" y="3796"/>
                    <a:pt x="4901" y="3672"/>
                  </a:cubicBezTo>
                  <a:cubicBezTo>
                    <a:pt x="5126" y="3657"/>
                    <a:pt x="5351" y="3649"/>
                    <a:pt x="5574" y="3649"/>
                  </a:cubicBezTo>
                  <a:cubicBezTo>
                    <a:pt x="5797" y="3649"/>
                    <a:pt x="6018" y="3657"/>
                    <a:pt x="6235" y="3672"/>
                  </a:cubicBezTo>
                  <a:cubicBezTo>
                    <a:pt x="6530" y="3734"/>
                    <a:pt x="6824" y="3812"/>
                    <a:pt x="7119" y="3905"/>
                  </a:cubicBezTo>
                  <a:cubicBezTo>
                    <a:pt x="7305" y="3998"/>
                    <a:pt x="7476" y="4107"/>
                    <a:pt x="7662" y="4215"/>
                  </a:cubicBezTo>
                  <a:cubicBezTo>
                    <a:pt x="7817" y="4355"/>
                    <a:pt x="7941" y="4494"/>
                    <a:pt x="8065" y="4618"/>
                  </a:cubicBezTo>
                  <a:cubicBezTo>
                    <a:pt x="8143" y="4758"/>
                    <a:pt x="8236" y="4898"/>
                    <a:pt x="8298" y="5037"/>
                  </a:cubicBezTo>
                  <a:cubicBezTo>
                    <a:pt x="8375" y="5223"/>
                    <a:pt x="8406" y="5440"/>
                    <a:pt x="8453" y="5658"/>
                  </a:cubicBezTo>
                  <a:cubicBezTo>
                    <a:pt x="8515" y="6076"/>
                    <a:pt x="8934" y="6542"/>
                    <a:pt x="9290" y="6743"/>
                  </a:cubicBezTo>
                  <a:cubicBezTo>
                    <a:pt x="9547" y="6897"/>
                    <a:pt x="9886" y="6990"/>
                    <a:pt x="10212" y="6990"/>
                  </a:cubicBezTo>
                  <a:cubicBezTo>
                    <a:pt x="10377" y="6990"/>
                    <a:pt x="10540" y="6966"/>
                    <a:pt x="10686" y="6914"/>
                  </a:cubicBezTo>
                  <a:cubicBezTo>
                    <a:pt x="11121" y="6774"/>
                    <a:pt x="11555" y="6511"/>
                    <a:pt x="11772" y="6076"/>
                  </a:cubicBezTo>
                  <a:cubicBezTo>
                    <a:pt x="11819" y="5937"/>
                    <a:pt x="11881" y="5782"/>
                    <a:pt x="11943" y="5658"/>
                  </a:cubicBezTo>
                  <a:cubicBezTo>
                    <a:pt x="12036" y="5316"/>
                    <a:pt x="12036" y="5006"/>
                    <a:pt x="11958" y="4680"/>
                  </a:cubicBezTo>
                  <a:cubicBezTo>
                    <a:pt x="11834" y="3688"/>
                    <a:pt x="11307" y="2819"/>
                    <a:pt x="10671" y="2059"/>
                  </a:cubicBezTo>
                  <a:cubicBezTo>
                    <a:pt x="10004" y="1284"/>
                    <a:pt x="9120" y="772"/>
                    <a:pt x="8189" y="400"/>
                  </a:cubicBezTo>
                  <a:cubicBezTo>
                    <a:pt x="7509" y="123"/>
                    <a:pt x="6743" y="1"/>
                    <a:pt x="60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9"/>
            <p:cNvSpPr/>
            <p:nvPr/>
          </p:nvSpPr>
          <p:spPr>
            <a:xfrm>
              <a:off x="4177750" y="1428675"/>
              <a:ext cx="197775" cy="198250"/>
            </a:xfrm>
            <a:custGeom>
              <a:avLst/>
              <a:gdLst/>
              <a:ahLst/>
              <a:cxnLst/>
              <a:rect l="l" t="t" r="r" b="b"/>
              <a:pathLst>
                <a:path w="7911" h="7930" extrusionOk="0">
                  <a:moveTo>
                    <a:pt x="5895" y="1"/>
                  </a:moveTo>
                  <a:cubicBezTo>
                    <a:pt x="5502" y="1"/>
                    <a:pt x="5097" y="73"/>
                    <a:pt x="4731" y="132"/>
                  </a:cubicBezTo>
                  <a:cubicBezTo>
                    <a:pt x="4406" y="194"/>
                    <a:pt x="4064" y="287"/>
                    <a:pt x="3754" y="396"/>
                  </a:cubicBezTo>
                  <a:cubicBezTo>
                    <a:pt x="2901" y="752"/>
                    <a:pt x="2095" y="1218"/>
                    <a:pt x="1490" y="1931"/>
                  </a:cubicBezTo>
                  <a:cubicBezTo>
                    <a:pt x="885" y="2645"/>
                    <a:pt x="420" y="3467"/>
                    <a:pt x="187" y="4382"/>
                  </a:cubicBezTo>
                  <a:cubicBezTo>
                    <a:pt x="109" y="4661"/>
                    <a:pt x="78" y="4971"/>
                    <a:pt x="32" y="5281"/>
                  </a:cubicBezTo>
                  <a:cubicBezTo>
                    <a:pt x="1" y="5591"/>
                    <a:pt x="63" y="5886"/>
                    <a:pt x="109" y="6181"/>
                  </a:cubicBezTo>
                  <a:cubicBezTo>
                    <a:pt x="140" y="6351"/>
                    <a:pt x="187" y="6491"/>
                    <a:pt x="265" y="6646"/>
                  </a:cubicBezTo>
                  <a:cubicBezTo>
                    <a:pt x="342" y="6817"/>
                    <a:pt x="389" y="6987"/>
                    <a:pt x="482" y="7142"/>
                  </a:cubicBezTo>
                  <a:cubicBezTo>
                    <a:pt x="699" y="7499"/>
                    <a:pt x="1009" y="7732"/>
                    <a:pt x="1381" y="7840"/>
                  </a:cubicBezTo>
                  <a:cubicBezTo>
                    <a:pt x="1545" y="7899"/>
                    <a:pt x="1717" y="7929"/>
                    <a:pt x="1887" y="7929"/>
                  </a:cubicBezTo>
                  <a:cubicBezTo>
                    <a:pt x="2297" y="7929"/>
                    <a:pt x="2696" y="7757"/>
                    <a:pt x="2948" y="7406"/>
                  </a:cubicBezTo>
                  <a:cubicBezTo>
                    <a:pt x="3475" y="6786"/>
                    <a:pt x="3506" y="5809"/>
                    <a:pt x="3754" y="5033"/>
                  </a:cubicBezTo>
                  <a:cubicBezTo>
                    <a:pt x="3832" y="4878"/>
                    <a:pt x="3940" y="4723"/>
                    <a:pt x="4033" y="4583"/>
                  </a:cubicBezTo>
                  <a:cubicBezTo>
                    <a:pt x="4188" y="4413"/>
                    <a:pt x="4344" y="4258"/>
                    <a:pt x="4514" y="4102"/>
                  </a:cubicBezTo>
                  <a:cubicBezTo>
                    <a:pt x="4669" y="4009"/>
                    <a:pt x="4840" y="3916"/>
                    <a:pt x="4995" y="3808"/>
                  </a:cubicBezTo>
                  <a:cubicBezTo>
                    <a:pt x="5197" y="3761"/>
                    <a:pt x="5383" y="3699"/>
                    <a:pt x="5584" y="3653"/>
                  </a:cubicBezTo>
                  <a:cubicBezTo>
                    <a:pt x="5910" y="3637"/>
                    <a:pt x="6220" y="3637"/>
                    <a:pt x="6546" y="3560"/>
                  </a:cubicBezTo>
                  <a:cubicBezTo>
                    <a:pt x="6934" y="3482"/>
                    <a:pt x="7275" y="3218"/>
                    <a:pt x="7507" y="2908"/>
                  </a:cubicBezTo>
                  <a:cubicBezTo>
                    <a:pt x="7740" y="2598"/>
                    <a:pt x="7911" y="2210"/>
                    <a:pt x="7895" y="1792"/>
                  </a:cubicBezTo>
                  <a:cubicBezTo>
                    <a:pt x="7849" y="1016"/>
                    <a:pt x="7352" y="318"/>
                    <a:pt x="6546" y="85"/>
                  </a:cubicBezTo>
                  <a:cubicBezTo>
                    <a:pt x="6338" y="24"/>
                    <a:pt x="6118" y="1"/>
                    <a:pt x="5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9"/>
            <p:cNvSpPr/>
            <p:nvPr/>
          </p:nvSpPr>
          <p:spPr>
            <a:xfrm>
              <a:off x="3831500" y="1315025"/>
              <a:ext cx="129925" cy="128475"/>
            </a:xfrm>
            <a:custGeom>
              <a:avLst/>
              <a:gdLst/>
              <a:ahLst/>
              <a:cxnLst/>
              <a:rect l="l" t="t" r="r" b="b"/>
              <a:pathLst>
                <a:path w="5197" h="5139" extrusionOk="0">
                  <a:moveTo>
                    <a:pt x="2960" y="1"/>
                  </a:moveTo>
                  <a:cubicBezTo>
                    <a:pt x="2906" y="1"/>
                    <a:pt x="2850" y="3"/>
                    <a:pt x="2793" y="10"/>
                  </a:cubicBezTo>
                  <a:cubicBezTo>
                    <a:pt x="2405" y="41"/>
                    <a:pt x="2002" y="103"/>
                    <a:pt x="1676" y="335"/>
                  </a:cubicBezTo>
                  <a:cubicBezTo>
                    <a:pt x="1583" y="413"/>
                    <a:pt x="1397" y="521"/>
                    <a:pt x="1288" y="646"/>
                  </a:cubicBezTo>
                  <a:cubicBezTo>
                    <a:pt x="1273" y="661"/>
                    <a:pt x="1242" y="661"/>
                    <a:pt x="1226" y="677"/>
                  </a:cubicBezTo>
                  <a:cubicBezTo>
                    <a:pt x="1040" y="801"/>
                    <a:pt x="854" y="925"/>
                    <a:pt x="683" y="1080"/>
                  </a:cubicBezTo>
                  <a:cubicBezTo>
                    <a:pt x="389" y="1343"/>
                    <a:pt x="218" y="1685"/>
                    <a:pt x="109" y="2041"/>
                  </a:cubicBezTo>
                  <a:cubicBezTo>
                    <a:pt x="32" y="2243"/>
                    <a:pt x="1" y="2507"/>
                    <a:pt x="1" y="2708"/>
                  </a:cubicBezTo>
                  <a:lnTo>
                    <a:pt x="1" y="2848"/>
                  </a:lnTo>
                  <a:cubicBezTo>
                    <a:pt x="32" y="3050"/>
                    <a:pt x="32" y="3251"/>
                    <a:pt x="109" y="3437"/>
                  </a:cubicBezTo>
                  <a:cubicBezTo>
                    <a:pt x="187" y="3639"/>
                    <a:pt x="264" y="3856"/>
                    <a:pt x="389" y="4058"/>
                  </a:cubicBezTo>
                  <a:cubicBezTo>
                    <a:pt x="621" y="4383"/>
                    <a:pt x="838" y="4631"/>
                    <a:pt x="1195" y="4833"/>
                  </a:cubicBezTo>
                  <a:cubicBezTo>
                    <a:pt x="1556" y="5038"/>
                    <a:pt x="1960" y="5139"/>
                    <a:pt x="2369" y="5139"/>
                  </a:cubicBezTo>
                  <a:cubicBezTo>
                    <a:pt x="2609" y="5139"/>
                    <a:pt x="2851" y="5104"/>
                    <a:pt x="3087" y="5035"/>
                  </a:cubicBezTo>
                  <a:cubicBezTo>
                    <a:pt x="4033" y="4771"/>
                    <a:pt x="4855" y="4011"/>
                    <a:pt x="5103" y="3065"/>
                  </a:cubicBezTo>
                  <a:cubicBezTo>
                    <a:pt x="5165" y="2832"/>
                    <a:pt x="5197" y="2600"/>
                    <a:pt x="5197" y="2367"/>
                  </a:cubicBezTo>
                  <a:cubicBezTo>
                    <a:pt x="5165" y="1917"/>
                    <a:pt x="5088" y="1654"/>
                    <a:pt x="4886" y="1250"/>
                  </a:cubicBezTo>
                  <a:cubicBezTo>
                    <a:pt x="4793" y="1049"/>
                    <a:pt x="4638" y="863"/>
                    <a:pt x="4483" y="708"/>
                  </a:cubicBezTo>
                  <a:cubicBezTo>
                    <a:pt x="4328" y="521"/>
                    <a:pt x="4142" y="366"/>
                    <a:pt x="3925" y="273"/>
                  </a:cubicBezTo>
                  <a:cubicBezTo>
                    <a:pt x="3602" y="125"/>
                    <a:pt x="3314" y="1"/>
                    <a:pt x="29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9"/>
            <p:cNvSpPr/>
            <p:nvPr/>
          </p:nvSpPr>
          <p:spPr>
            <a:xfrm>
              <a:off x="3857875" y="1190300"/>
              <a:ext cx="221025" cy="219525"/>
            </a:xfrm>
            <a:custGeom>
              <a:avLst/>
              <a:gdLst/>
              <a:ahLst/>
              <a:cxnLst/>
              <a:rect l="l" t="t" r="r" b="b"/>
              <a:pathLst>
                <a:path w="8841" h="8781" extrusionOk="0">
                  <a:moveTo>
                    <a:pt x="3430" y="1"/>
                  </a:moveTo>
                  <a:cubicBezTo>
                    <a:pt x="3273" y="1"/>
                    <a:pt x="3118" y="12"/>
                    <a:pt x="2963" y="36"/>
                  </a:cubicBezTo>
                  <a:cubicBezTo>
                    <a:pt x="2342" y="113"/>
                    <a:pt x="1722" y="237"/>
                    <a:pt x="1195" y="625"/>
                  </a:cubicBezTo>
                  <a:cubicBezTo>
                    <a:pt x="869" y="889"/>
                    <a:pt x="543" y="1121"/>
                    <a:pt x="342" y="1509"/>
                  </a:cubicBezTo>
                  <a:cubicBezTo>
                    <a:pt x="171" y="1850"/>
                    <a:pt x="78" y="2145"/>
                    <a:pt x="31" y="2533"/>
                  </a:cubicBezTo>
                  <a:cubicBezTo>
                    <a:pt x="0" y="2827"/>
                    <a:pt x="187" y="3246"/>
                    <a:pt x="419" y="3448"/>
                  </a:cubicBezTo>
                  <a:cubicBezTo>
                    <a:pt x="683" y="3665"/>
                    <a:pt x="993" y="3804"/>
                    <a:pt x="1334" y="3835"/>
                  </a:cubicBezTo>
                  <a:cubicBezTo>
                    <a:pt x="1784" y="3835"/>
                    <a:pt x="2234" y="3711"/>
                    <a:pt x="2668" y="3649"/>
                  </a:cubicBezTo>
                  <a:lnTo>
                    <a:pt x="2668" y="3649"/>
                  </a:lnTo>
                  <a:lnTo>
                    <a:pt x="2521" y="3669"/>
                  </a:lnTo>
                  <a:lnTo>
                    <a:pt x="2521" y="3669"/>
                  </a:lnTo>
                  <a:cubicBezTo>
                    <a:pt x="2621" y="3652"/>
                    <a:pt x="2718" y="3633"/>
                    <a:pt x="2808" y="3618"/>
                  </a:cubicBezTo>
                  <a:cubicBezTo>
                    <a:pt x="2979" y="3608"/>
                    <a:pt x="3165" y="3589"/>
                    <a:pt x="3350" y="3589"/>
                  </a:cubicBezTo>
                  <a:cubicBezTo>
                    <a:pt x="3434" y="3589"/>
                    <a:pt x="3517" y="3593"/>
                    <a:pt x="3599" y="3603"/>
                  </a:cubicBezTo>
                  <a:cubicBezTo>
                    <a:pt x="3754" y="3634"/>
                    <a:pt x="3893" y="3680"/>
                    <a:pt x="4033" y="3711"/>
                  </a:cubicBezTo>
                  <a:cubicBezTo>
                    <a:pt x="4142" y="3773"/>
                    <a:pt x="4250" y="3835"/>
                    <a:pt x="4359" y="3913"/>
                  </a:cubicBezTo>
                  <a:lnTo>
                    <a:pt x="4653" y="4192"/>
                  </a:lnTo>
                  <a:cubicBezTo>
                    <a:pt x="4762" y="4347"/>
                    <a:pt x="4870" y="4533"/>
                    <a:pt x="4948" y="4704"/>
                  </a:cubicBezTo>
                  <a:cubicBezTo>
                    <a:pt x="5026" y="4937"/>
                    <a:pt x="5072" y="5169"/>
                    <a:pt x="5134" y="5402"/>
                  </a:cubicBezTo>
                  <a:cubicBezTo>
                    <a:pt x="5150" y="5666"/>
                    <a:pt x="5150" y="5945"/>
                    <a:pt x="5134" y="6193"/>
                  </a:cubicBezTo>
                  <a:cubicBezTo>
                    <a:pt x="5119" y="6301"/>
                    <a:pt x="5103" y="6410"/>
                    <a:pt x="5057" y="6503"/>
                  </a:cubicBezTo>
                  <a:cubicBezTo>
                    <a:pt x="4948" y="6968"/>
                    <a:pt x="4995" y="7496"/>
                    <a:pt x="5227" y="7899"/>
                  </a:cubicBezTo>
                  <a:cubicBezTo>
                    <a:pt x="5444" y="8287"/>
                    <a:pt x="5894" y="8628"/>
                    <a:pt x="6313" y="8736"/>
                  </a:cubicBezTo>
                  <a:cubicBezTo>
                    <a:pt x="6455" y="8766"/>
                    <a:pt x="6598" y="8781"/>
                    <a:pt x="6740" y="8781"/>
                  </a:cubicBezTo>
                  <a:cubicBezTo>
                    <a:pt x="7560" y="8781"/>
                    <a:pt x="8337" y="8295"/>
                    <a:pt x="8562" y="7449"/>
                  </a:cubicBezTo>
                  <a:cubicBezTo>
                    <a:pt x="8810" y="6550"/>
                    <a:pt x="8841" y="5572"/>
                    <a:pt x="8686" y="4580"/>
                  </a:cubicBezTo>
                  <a:cubicBezTo>
                    <a:pt x="8624" y="4239"/>
                    <a:pt x="8531" y="3882"/>
                    <a:pt x="8407" y="3556"/>
                  </a:cubicBezTo>
                  <a:cubicBezTo>
                    <a:pt x="8236" y="3106"/>
                    <a:pt x="8050" y="2672"/>
                    <a:pt x="7755" y="2284"/>
                  </a:cubicBezTo>
                  <a:cubicBezTo>
                    <a:pt x="7461" y="1897"/>
                    <a:pt x="7166" y="1524"/>
                    <a:pt x="6809" y="1230"/>
                  </a:cubicBezTo>
                  <a:cubicBezTo>
                    <a:pt x="6297" y="842"/>
                    <a:pt x="5848" y="594"/>
                    <a:pt x="5274" y="346"/>
                  </a:cubicBezTo>
                  <a:cubicBezTo>
                    <a:pt x="4824" y="160"/>
                    <a:pt x="4374" y="82"/>
                    <a:pt x="3909" y="36"/>
                  </a:cubicBezTo>
                  <a:cubicBezTo>
                    <a:pt x="3746" y="12"/>
                    <a:pt x="3587"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9"/>
            <p:cNvSpPr/>
            <p:nvPr/>
          </p:nvSpPr>
          <p:spPr>
            <a:xfrm>
              <a:off x="4087800" y="1225225"/>
              <a:ext cx="280750" cy="239400"/>
            </a:xfrm>
            <a:custGeom>
              <a:avLst/>
              <a:gdLst/>
              <a:ahLst/>
              <a:cxnLst/>
              <a:rect l="l" t="t" r="r" b="b"/>
              <a:pathLst>
                <a:path w="11230" h="9576" extrusionOk="0">
                  <a:moveTo>
                    <a:pt x="6057" y="1"/>
                  </a:moveTo>
                  <a:cubicBezTo>
                    <a:pt x="5402" y="1"/>
                    <a:pt x="4762" y="145"/>
                    <a:pt x="4157" y="453"/>
                  </a:cubicBezTo>
                  <a:cubicBezTo>
                    <a:pt x="3273" y="903"/>
                    <a:pt x="2544" y="1834"/>
                    <a:pt x="2389" y="2826"/>
                  </a:cubicBezTo>
                  <a:cubicBezTo>
                    <a:pt x="2281" y="3540"/>
                    <a:pt x="2312" y="4191"/>
                    <a:pt x="2467" y="4889"/>
                  </a:cubicBezTo>
                  <a:cubicBezTo>
                    <a:pt x="2544" y="5261"/>
                    <a:pt x="2653" y="5602"/>
                    <a:pt x="2715" y="5975"/>
                  </a:cubicBezTo>
                  <a:lnTo>
                    <a:pt x="2715" y="6021"/>
                  </a:lnTo>
                  <a:cubicBezTo>
                    <a:pt x="2559" y="5956"/>
                    <a:pt x="2414" y="5870"/>
                    <a:pt x="2253" y="5798"/>
                  </a:cubicBezTo>
                  <a:lnTo>
                    <a:pt x="2253" y="5798"/>
                  </a:lnTo>
                  <a:lnTo>
                    <a:pt x="2529" y="5913"/>
                  </a:lnTo>
                  <a:cubicBezTo>
                    <a:pt x="2358" y="5835"/>
                    <a:pt x="2187" y="5757"/>
                    <a:pt x="2017" y="5680"/>
                  </a:cubicBezTo>
                  <a:cubicBezTo>
                    <a:pt x="1769" y="5571"/>
                    <a:pt x="1583" y="5494"/>
                    <a:pt x="1288" y="5478"/>
                  </a:cubicBezTo>
                  <a:cubicBezTo>
                    <a:pt x="1226" y="5478"/>
                    <a:pt x="1148" y="5463"/>
                    <a:pt x="1102" y="5463"/>
                  </a:cubicBezTo>
                  <a:cubicBezTo>
                    <a:pt x="1071" y="5460"/>
                    <a:pt x="1042" y="5458"/>
                    <a:pt x="1012" y="5458"/>
                  </a:cubicBezTo>
                  <a:cubicBezTo>
                    <a:pt x="459" y="5458"/>
                    <a:pt x="106" y="6001"/>
                    <a:pt x="47" y="6502"/>
                  </a:cubicBezTo>
                  <a:cubicBezTo>
                    <a:pt x="1" y="7045"/>
                    <a:pt x="202" y="7557"/>
                    <a:pt x="481" y="8022"/>
                  </a:cubicBezTo>
                  <a:cubicBezTo>
                    <a:pt x="745" y="8503"/>
                    <a:pt x="1210" y="8921"/>
                    <a:pt x="1691" y="9201"/>
                  </a:cubicBezTo>
                  <a:cubicBezTo>
                    <a:pt x="2145" y="9452"/>
                    <a:pt x="2660" y="9575"/>
                    <a:pt x="3174" y="9575"/>
                  </a:cubicBezTo>
                  <a:cubicBezTo>
                    <a:pt x="3959" y="9575"/>
                    <a:pt x="4743" y="9288"/>
                    <a:pt x="5305" y="8735"/>
                  </a:cubicBezTo>
                  <a:cubicBezTo>
                    <a:pt x="6003" y="8053"/>
                    <a:pt x="6298" y="7045"/>
                    <a:pt x="6298" y="6099"/>
                  </a:cubicBezTo>
                  <a:cubicBezTo>
                    <a:pt x="6298" y="5339"/>
                    <a:pt x="6034" y="4625"/>
                    <a:pt x="5910" y="3865"/>
                  </a:cubicBezTo>
                  <a:lnTo>
                    <a:pt x="5910" y="3633"/>
                  </a:lnTo>
                  <a:cubicBezTo>
                    <a:pt x="5925" y="3633"/>
                    <a:pt x="5941" y="3633"/>
                    <a:pt x="5956" y="3617"/>
                  </a:cubicBezTo>
                  <a:lnTo>
                    <a:pt x="6142" y="3617"/>
                  </a:lnTo>
                  <a:cubicBezTo>
                    <a:pt x="6204" y="3633"/>
                    <a:pt x="6266" y="3648"/>
                    <a:pt x="6344" y="3679"/>
                  </a:cubicBezTo>
                  <a:cubicBezTo>
                    <a:pt x="6422" y="3710"/>
                    <a:pt x="6499" y="3772"/>
                    <a:pt x="6577" y="3803"/>
                  </a:cubicBezTo>
                  <a:cubicBezTo>
                    <a:pt x="6732" y="3943"/>
                    <a:pt x="6871" y="4082"/>
                    <a:pt x="6995" y="4222"/>
                  </a:cubicBezTo>
                  <a:cubicBezTo>
                    <a:pt x="7259" y="4610"/>
                    <a:pt x="7476" y="5029"/>
                    <a:pt x="7724" y="5416"/>
                  </a:cubicBezTo>
                  <a:cubicBezTo>
                    <a:pt x="7973" y="5788"/>
                    <a:pt x="8345" y="6161"/>
                    <a:pt x="8810" y="6254"/>
                  </a:cubicBezTo>
                  <a:cubicBezTo>
                    <a:pt x="8969" y="6291"/>
                    <a:pt x="9126" y="6310"/>
                    <a:pt x="9282" y="6310"/>
                  </a:cubicBezTo>
                  <a:cubicBezTo>
                    <a:pt x="9520" y="6310"/>
                    <a:pt x="9754" y="6264"/>
                    <a:pt x="9989" y="6161"/>
                  </a:cubicBezTo>
                  <a:cubicBezTo>
                    <a:pt x="10346" y="6006"/>
                    <a:pt x="10687" y="5742"/>
                    <a:pt x="10873" y="5416"/>
                  </a:cubicBezTo>
                  <a:cubicBezTo>
                    <a:pt x="11105" y="4997"/>
                    <a:pt x="11230" y="4424"/>
                    <a:pt x="11059" y="4005"/>
                  </a:cubicBezTo>
                  <a:cubicBezTo>
                    <a:pt x="10687" y="3090"/>
                    <a:pt x="10128" y="2237"/>
                    <a:pt x="9446" y="1523"/>
                  </a:cubicBezTo>
                  <a:cubicBezTo>
                    <a:pt x="8826" y="856"/>
                    <a:pt x="7973" y="283"/>
                    <a:pt x="7073" y="112"/>
                  </a:cubicBezTo>
                  <a:cubicBezTo>
                    <a:pt x="6732" y="38"/>
                    <a:pt x="6392" y="1"/>
                    <a:pt x="6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9"/>
            <p:cNvSpPr/>
            <p:nvPr/>
          </p:nvSpPr>
          <p:spPr>
            <a:xfrm>
              <a:off x="4063000" y="1075575"/>
              <a:ext cx="391125" cy="189000"/>
            </a:xfrm>
            <a:custGeom>
              <a:avLst/>
              <a:gdLst/>
              <a:ahLst/>
              <a:cxnLst/>
              <a:rect l="l" t="t" r="r" b="b"/>
              <a:pathLst>
                <a:path w="15645" h="7560" extrusionOk="0">
                  <a:moveTo>
                    <a:pt x="3102" y="5391"/>
                  </a:moveTo>
                  <a:lnTo>
                    <a:pt x="3102" y="5391"/>
                  </a:lnTo>
                  <a:cubicBezTo>
                    <a:pt x="3076" y="5425"/>
                    <a:pt x="3050" y="5459"/>
                    <a:pt x="3024" y="5493"/>
                  </a:cubicBezTo>
                  <a:lnTo>
                    <a:pt x="3102" y="5391"/>
                  </a:lnTo>
                  <a:close/>
                  <a:moveTo>
                    <a:pt x="6855" y="1"/>
                  </a:moveTo>
                  <a:cubicBezTo>
                    <a:pt x="6668" y="1"/>
                    <a:pt x="6482" y="7"/>
                    <a:pt x="6297" y="18"/>
                  </a:cubicBezTo>
                  <a:cubicBezTo>
                    <a:pt x="4684" y="142"/>
                    <a:pt x="3102" y="608"/>
                    <a:pt x="1830" y="1647"/>
                  </a:cubicBezTo>
                  <a:cubicBezTo>
                    <a:pt x="1597" y="1848"/>
                    <a:pt x="1396" y="2065"/>
                    <a:pt x="1194" y="2314"/>
                  </a:cubicBezTo>
                  <a:cubicBezTo>
                    <a:pt x="822" y="2779"/>
                    <a:pt x="589" y="3182"/>
                    <a:pt x="388" y="3725"/>
                  </a:cubicBezTo>
                  <a:cubicBezTo>
                    <a:pt x="31" y="4578"/>
                    <a:pt x="0" y="5726"/>
                    <a:pt x="698" y="6408"/>
                  </a:cubicBezTo>
                  <a:cubicBezTo>
                    <a:pt x="902" y="6603"/>
                    <a:pt x="1155" y="6703"/>
                    <a:pt x="1418" y="6703"/>
                  </a:cubicBezTo>
                  <a:cubicBezTo>
                    <a:pt x="1596" y="6703"/>
                    <a:pt x="1779" y="6657"/>
                    <a:pt x="1954" y="6563"/>
                  </a:cubicBezTo>
                  <a:cubicBezTo>
                    <a:pt x="2094" y="6486"/>
                    <a:pt x="2202" y="6408"/>
                    <a:pt x="2326" y="6300"/>
                  </a:cubicBezTo>
                  <a:cubicBezTo>
                    <a:pt x="2513" y="6176"/>
                    <a:pt x="2637" y="5974"/>
                    <a:pt x="2761" y="5803"/>
                  </a:cubicBezTo>
                  <a:cubicBezTo>
                    <a:pt x="2895" y="5632"/>
                    <a:pt x="3029" y="5481"/>
                    <a:pt x="3164" y="5310"/>
                  </a:cubicBezTo>
                  <a:lnTo>
                    <a:pt x="3164" y="5310"/>
                  </a:lnTo>
                  <a:lnTo>
                    <a:pt x="3102" y="5391"/>
                  </a:lnTo>
                  <a:lnTo>
                    <a:pt x="3102" y="5391"/>
                  </a:lnTo>
                  <a:cubicBezTo>
                    <a:pt x="3351" y="5074"/>
                    <a:pt x="3648" y="4782"/>
                    <a:pt x="3970" y="4516"/>
                  </a:cubicBezTo>
                  <a:cubicBezTo>
                    <a:pt x="4234" y="4330"/>
                    <a:pt x="4529" y="4159"/>
                    <a:pt x="4823" y="4020"/>
                  </a:cubicBezTo>
                  <a:cubicBezTo>
                    <a:pt x="5196" y="3880"/>
                    <a:pt x="5552" y="3787"/>
                    <a:pt x="5940" y="3725"/>
                  </a:cubicBezTo>
                  <a:cubicBezTo>
                    <a:pt x="6212" y="3694"/>
                    <a:pt x="6483" y="3678"/>
                    <a:pt x="6756" y="3678"/>
                  </a:cubicBezTo>
                  <a:cubicBezTo>
                    <a:pt x="7030" y="3678"/>
                    <a:pt x="7305" y="3694"/>
                    <a:pt x="7584" y="3725"/>
                  </a:cubicBezTo>
                  <a:cubicBezTo>
                    <a:pt x="8189" y="3818"/>
                    <a:pt x="8747" y="3973"/>
                    <a:pt x="9321" y="4190"/>
                  </a:cubicBezTo>
                  <a:cubicBezTo>
                    <a:pt x="9787" y="4407"/>
                    <a:pt x="10236" y="4656"/>
                    <a:pt x="10640" y="4966"/>
                  </a:cubicBezTo>
                  <a:cubicBezTo>
                    <a:pt x="10981" y="5260"/>
                    <a:pt x="11291" y="5571"/>
                    <a:pt x="11586" y="5912"/>
                  </a:cubicBezTo>
                  <a:lnTo>
                    <a:pt x="11818" y="6269"/>
                  </a:lnTo>
                  <a:lnTo>
                    <a:pt x="11880" y="6439"/>
                  </a:lnTo>
                  <a:cubicBezTo>
                    <a:pt x="12082" y="6967"/>
                    <a:pt x="12470" y="7277"/>
                    <a:pt x="13013" y="7463"/>
                  </a:cubicBezTo>
                  <a:cubicBezTo>
                    <a:pt x="13194" y="7529"/>
                    <a:pt x="13374" y="7559"/>
                    <a:pt x="13550" y="7559"/>
                  </a:cubicBezTo>
                  <a:cubicBezTo>
                    <a:pt x="14697" y="7559"/>
                    <a:pt x="15644" y="6264"/>
                    <a:pt x="15308" y="5121"/>
                  </a:cubicBezTo>
                  <a:cubicBezTo>
                    <a:pt x="15199" y="4733"/>
                    <a:pt x="14982" y="4376"/>
                    <a:pt x="14750" y="4051"/>
                  </a:cubicBezTo>
                  <a:cubicBezTo>
                    <a:pt x="14377" y="3508"/>
                    <a:pt x="13959" y="3012"/>
                    <a:pt x="13462" y="2562"/>
                  </a:cubicBezTo>
                  <a:cubicBezTo>
                    <a:pt x="12454" y="1647"/>
                    <a:pt x="11275" y="980"/>
                    <a:pt x="10004" y="530"/>
                  </a:cubicBezTo>
                  <a:cubicBezTo>
                    <a:pt x="9014" y="187"/>
                    <a:pt x="7923" y="1"/>
                    <a:pt x="6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9"/>
            <p:cNvSpPr/>
            <p:nvPr/>
          </p:nvSpPr>
          <p:spPr>
            <a:xfrm>
              <a:off x="3829175" y="792850"/>
              <a:ext cx="321475" cy="347925"/>
            </a:xfrm>
            <a:custGeom>
              <a:avLst/>
              <a:gdLst/>
              <a:ahLst/>
              <a:cxnLst/>
              <a:rect l="l" t="t" r="r" b="b"/>
              <a:pathLst>
                <a:path w="12859" h="13917" extrusionOk="0">
                  <a:moveTo>
                    <a:pt x="2075" y="0"/>
                  </a:moveTo>
                  <a:cubicBezTo>
                    <a:pt x="1867" y="0"/>
                    <a:pt x="1657" y="55"/>
                    <a:pt x="1459" y="176"/>
                  </a:cubicBezTo>
                  <a:cubicBezTo>
                    <a:pt x="1164" y="362"/>
                    <a:pt x="962" y="626"/>
                    <a:pt x="776" y="905"/>
                  </a:cubicBezTo>
                  <a:cubicBezTo>
                    <a:pt x="792" y="874"/>
                    <a:pt x="807" y="858"/>
                    <a:pt x="807" y="843"/>
                  </a:cubicBezTo>
                  <a:lnTo>
                    <a:pt x="807" y="843"/>
                  </a:lnTo>
                  <a:cubicBezTo>
                    <a:pt x="714" y="982"/>
                    <a:pt x="637" y="1106"/>
                    <a:pt x="559" y="1324"/>
                  </a:cubicBezTo>
                  <a:cubicBezTo>
                    <a:pt x="544" y="1401"/>
                    <a:pt x="497" y="1479"/>
                    <a:pt x="482" y="1556"/>
                  </a:cubicBezTo>
                  <a:cubicBezTo>
                    <a:pt x="419" y="1711"/>
                    <a:pt x="373" y="1866"/>
                    <a:pt x="326" y="2021"/>
                  </a:cubicBezTo>
                  <a:cubicBezTo>
                    <a:pt x="218" y="2347"/>
                    <a:pt x="171" y="2704"/>
                    <a:pt x="109" y="3045"/>
                  </a:cubicBezTo>
                  <a:cubicBezTo>
                    <a:pt x="1" y="3852"/>
                    <a:pt x="1" y="4643"/>
                    <a:pt x="63" y="5434"/>
                  </a:cubicBezTo>
                  <a:cubicBezTo>
                    <a:pt x="171" y="6907"/>
                    <a:pt x="466" y="8380"/>
                    <a:pt x="1009" y="9761"/>
                  </a:cubicBezTo>
                  <a:cubicBezTo>
                    <a:pt x="1552" y="11157"/>
                    <a:pt x="2265" y="12708"/>
                    <a:pt x="3677" y="13452"/>
                  </a:cubicBezTo>
                  <a:cubicBezTo>
                    <a:pt x="4291" y="13765"/>
                    <a:pt x="4934" y="13916"/>
                    <a:pt x="5595" y="13916"/>
                  </a:cubicBezTo>
                  <a:cubicBezTo>
                    <a:pt x="5918" y="13916"/>
                    <a:pt x="6246" y="13880"/>
                    <a:pt x="6577" y="13809"/>
                  </a:cubicBezTo>
                  <a:cubicBezTo>
                    <a:pt x="7321" y="13654"/>
                    <a:pt x="8050" y="13266"/>
                    <a:pt x="8671" y="12801"/>
                  </a:cubicBezTo>
                  <a:cubicBezTo>
                    <a:pt x="10020" y="11793"/>
                    <a:pt x="11199" y="10598"/>
                    <a:pt x="12284" y="9311"/>
                  </a:cubicBezTo>
                  <a:cubicBezTo>
                    <a:pt x="12626" y="8954"/>
                    <a:pt x="12827" y="8520"/>
                    <a:pt x="12827" y="8024"/>
                  </a:cubicBezTo>
                  <a:cubicBezTo>
                    <a:pt x="12858" y="7558"/>
                    <a:pt x="12657" y="7016"/>
                    <a:pt x="12315" y="6705"/>
                  </a:cubicBezTo>
                  <a:cubicBezTo>
                    <a:pt x="11970" y="6375"/>
                    <a:pt x="11523" y="6146"/>
                    <a:pt x="11058" y="6146"/>
                  </a:cubicBezTo>
                  <a:cubicBezTo>
                    <a:pt x="11043" y="6146"/>
                    <a:pt x="11028" y="6147"/>
                    <a:pt x="11013" y="6147"/>
                  </a:cubicBezTo>
                  <a:cubicBezTo>
                    <a:pt x="10547" y="6178"/>
                    <a:pt x="10020" y="6333"/>
                    <a:pt x="9710" y="6705"/>
                  </a:cubicBezTo>
                  <a:cubicBezTo>
                    <a:pt x="8826" y="7745"/>
                    <a:pt x="7849" y="8768"/>
                    <a:pt x="6763" y="9652"/>
                  </a:cubicBezTo>
                  <a:cubicBezTo>
                    <a:pt x="6515" y="9838"/>
                    <a:pt x="6236" y="9993"/>
                    <a:pt x="5956" y="10148"/>
                  </a:cubicBezTo>
                  <a:cubicBezTo>
                    <a:pt x="5848" y="10180"/>
                    <a:pt x="5755" y="10211"/>
                    <a:pt x="5662" y="10226"/>
                  </a:cubicBezTo>
                  <a:lnTo>
                    <a:pt x="5538" y="10226"/>
                  </a:lnTo>
                  <a:cubicBezTo>
                    <a:pt x="5522" y="10226"/>
                    <a:pt x="5507" y="10211"/>
                    <a:pt x="5491" y="10211"/>
                  </a:cubicBezTo>
                  <a:cubicBezTo>
                    <a:pt x="5445" y="10195"/>
                    <a:pt x="5429" y="10164"/>
                    <a:pt x="5383" y="10148"/>
                  </a:cubicBezTo>
                  <a:cubicBezTo>
                    <a:pt x="5305" y="10086"/>
                    <a:pt x="5258" y="10009"/>
                    <a:pt x="5196" y="9962"/>
                  </a:cubicBezTo>
                  <a:cubicBezTo>
                    <a:pt x="4964" y="9621"/>
                    <a:pt x="4762" y="9249"/>
                    <a:pt x="4607" y="8892"/>
                  </a:cubicBezTo>
                  <a:cubicBezTo>
                    <a:pt x="4204" y="7853"/>
                    <a:pt x="3909" y="6798"/>
                    <a:pt x="3739" y="5713"/>
                  </a:cubicBezTo>
                  <a:cubicBezTo>
                    <a:pt x="3661" y="4968"/>
                    <a:pt x="3661" y="4255"/>
                    <a:pt x="3630" y="3510"/>
                  </a:cubicBezTo>
                  <a:cubicBezTo>
                    <a:pt x="3599" y="3123"/>
                    <a:pt x="3599" y="2766"/>
                    <a:pt x="3583" y="2378"/>
                  </a:cubicBezTo>
                  <a:cubicBezTo>
                    <a:pt x="3552" y="1804"/>
                    <a:pt x="3599" y="1153"/>
                    <a:pt x="3258" y="672"/>
                  </a:cubicBezTo>
                  <a:cubicBezTo>
                    <a:pt x="2980" y="266"/>
                    <a:pt x="2534" y="0"/>
                    <a:pt x="2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9"/>
            <p:cNvSpPr/>
            <p:nvPr/>
          </p:nvSpPr>
          <p:spPr>
            <a:xfrm>
              <a:off x="3932325" y="814625"/>
              <a:ext cx="111300" cy="180350"/>
            </a:xfrm>
            <a:custGeom>
              <a:avLst/>
              <a:gdLst/>
              <a:ahLst/>
              <a:cxnLst/>
              <a:rect l="l" t="t" r="r" b="b"/>
              <a:pathLst>
                <a:path w="4452" h="7214" extrusionOk="0">
                  <a:moveTo>
                    <a:pt x="2300" y="0"/>
                  </a:moveTo>
                  <a:cubicBezTo>
                    <a:pt x="1761" y="0"/>
                    <a:pt x="1223" y="214"/>
                    <a:pt x="822" y="639"/>
                  </a:cubicBezTo>
                  <a:cubicBezTo>
                    <a:pt x="435" y="1026"/>
                    <a:pt x="217" y="1523"/>
                    <a:pt x="140" y="2066"/>
                  </a:cubicBezTo>
                  <a:cubicBezTo>
                    <a:pt x="78" y="2531"/>
                    <a:pt x="0" y="2996"/>
                    <a:pt x="16" y="3461"/>
                  </a:cubicBezTo>
                  <a:cubicBezTo>
                    <a:pt x="16" y="3973"/>
                    <a:pt x="78" y="4454"/>
                    <a:pt x="155" y="4935"/>
                  </a:cubicBezTo>
                  <a:cubicBezTo>
                    <a:pt x="264" y="5555"/>
                    <a:pt x="404" y="6222"/>
                    <a:pt x="884" y="6687"/>
                  </a:cubicBezTo>
                  <a:cubicBezTo>
                    <a:pt x="1238" y="7017"/>
                    <a:pt x="1699" y="7213"/>
                    <a:pt x="2172" y="7213"/>
                  </a:cubicBezTo>
                  <a:cubicBezTo>
                    <a:pt x="2322" y="7213"/>
                    <a:pt x="2473" y="7194"/>
                    <a:pt x="2621" y="7153"/>
                  </a:cubicBezTo>
                  <a:cubicBezTo>
                    <a:pt x="3211" y="6998"/>
                    <a:pt x="3754" y="6486"/>
                    <a:pt x="3878" y="5881"/>
                  </a:cubicBezTo>
                  <a:cubicBezTo>
                    <a:pt x="3924" y="5757"/>
                    <a:pt x="3924" y="5602"/>
                    <a:pt x="3940" y="5462"/>
                  </a:cubicBezTo>
                  <a:lnTo>
                    <a:pt x="4064" y="5167"/>
                  </a:lnTo>
                  <a:cubicBezTo>
                    <a:pt x="4110" y="5012"/>
                    <a:pt x="4188" y="4857"/>
                    <a:pt x="4219" y="4687"/>
                  </a:cubicBezTo>
                  <a:cubicBezTo>
                    <a:pt x="4343" y="3973"/>
                    <a:pt x="4452" y="3167"/>
                    <a:pt x="4405" y="2391"/>
                  </a:cubicBezTo>
                  <a:cubicBezTo>
                    <a:pt x="4358" y="1693"/>
                    <a:pt x="4234" y="1042"/>
                    <a:pt x="3707" y="561"/>
                  </a:cubicBezTo>
                  <a:cubicBezTo>
                    <a:pt x="3310" y="187"/>
                    <a:pt x="2804" y="0"/>
                    <a:pt x="2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9"/>
            <p:cNvSpPr/>
            <p:nvPr/>
          </p:nvSpPr>
          <p:spPr>
            <a:xfrm>
              <a:off x="4060650" y="825550"/>
              <a:ext cx="210975" cy="239125"/>
            </a:xfrm>
            <a:custGeom>
              <a:avLst/>
              <a:gdLst/>
              <a:ahLst/>
              <a:cxnLst/>
              <a:rect l="l" t="t" r="r" b="b"/>
              <a:pathLst>
                <a:path w="8439" h="9565" extrusionOk="0">
                  <a:moveTo>
                    <a:pt x="356" y="1337"/>
                  </a:moveTo>
                  <a:lnTo>
                    <a:pt x="296" y="1458"/>
                  </a:lnTo>
                  <a:cubicBezTo>
                    <a:pt x="301" y="1447"/>
                    <a:pt x="306" y="1437"/>
                    <a:pt x="312" y="1427"/>
                  </a:cubicBezTo>
                  <a:lnTo>
                    <a:pt x="312" y="1427"/>
                  </a:lnTo>
                  <a:cubicBezTo>
                    <a:pt x="327" y="1396"/>
                    <a:pt x="342" y="1366"/>
                    <a:pt x="356" y="1337"/>
                  </a:cubicBezTo>
                  <a:close/>
                  <a:moveTo>
                    <a:pt x="3079" y="0"/>
                  </a:moveTo>
                  <a:cubicBezTo>
                    <a:pt x="2003" y="0"/>
                    <a:pt x="813" y="464"/>
                    <a:pt x="312" y="1427"/>
                  </a:cubicBezTo>
                  <a:lnTo>
                    <a:pt x="312" y="1427"/>
                  </a:lnTo>
                  <a:cubicBezTo>
                    <a:pt x="246" y="1561"/>
                    <a:pt x="178" y="1711"/>
                    <a:pt x="141" y="1861"/>
                  </a:cubicBezTo>
                  <a:cubicBezTo>
                    <a:pt x="1" y="2575"/>
                    <a:pt x="342" y="3257"/>
                    <a:pt x="1071" y="3490"/>
                  </a:cubicBezTo>
                  <a:cubicBezTo>
                    <a:pt x="1268" y="3549"/>
                    <a:pt x="1464" y="3570"/>
                    <a:pt x="1665" y="3570"/>
                  </a:cubicBezTo>
                  <a:cubicBezTo>
                    <a:pt x="1781" y="3570"/>
                    <a:pt x="1898" y="3563"/>
                    <a:pt x="2017" y="3552"/>
                  </a:cubicBezTo>
                  <a:lnTo>
                    <a:pt x="2017" y="3552"/>
                  </a:lnTo>
                  <a:cubicBezTo>
                    <a:pt x="1924" y="3567"/>
                    <a:pt x="1847" y="3567"/>
                    <a:pt x="1754" y="3583"/>
                  </a:cubicBezTo>
                  <a:cubicBezTo>
                    <a:pt x="1986" y="3567"/>
                    <a:pt x="2219" y="3559"/>
                    <a:pt x="2451" y="3559"/>
                  </a:cubicBezTo>
                  <a:cubicBezTo>
                    <a:pt x="2684" y="3559"/>
                    <a:pt x="2917" y="3567"/>
                    <a:pt x="3149" y="3583"/>
                  </a:cubicBezTo>
                  <a:cubicBezTo>
                    <a:pt x="3304" y="3629"/>
                    <a:pt x="3475" y="3660"/>
                    <a:pt x="3630" y="3722"/>
                  </a:cubicBezTo>
                  <a:cubicBezTo>
                    <a:pt x="3785" y="3800"/>
                    <a:pt x="3940" y="3893"/>
                    <a:pt x="4095" y="4001"/>
                  </a:cubicBezTo>
                  <a:cubicBezTo>
                    <a:pt x="4189" y="4079"/>
                    <a:pt x="4297" y="4172"/>
                    <a:pt x="4375" y="4265"/>
                  </a:cubicBezTo>
                  <a:cubicBezTo>
                    <a:pt x="4452" y="4389"/>
                    <a:pt x="4530" y="4513"/>
                    <a:pt x="4607" y="4653"/>
                  </a:cubicBezTo>
                  <a:cubicBezTo>
                    <a:pt x="4654" y="4855"/>
                    <a:pt x="4716" y="5025"/>
                    <a:pt x="4762" y="5211"/>
                  </a:cubicBezTo>
                  <a:cubicBezTo>
                    <a:pt x="4778" y="5444"/>
                    <a:pt x="4778" y="5677"/>
                    <a:pt x="4762" y="5940"/>
                  </a:cubicBezTo>
                  <a:cubicBezTo>
                    <a:pt x="4716" y="6173"/>
                    <a:pt x="4654" y="6374"/>
                    <a:pt x="4576" y="6607"/>
                  </a:cubicBezTo>
                  <a:cubicBezTo>
                    <a:pt x="4545" y="6685"/>
                    <a:pt x="4530" y="6747"/>
                    <a:pt x="4483" y="6824"/>
                  </a:cubicBezTo>
                  <a:cubicBezTo>
                    <a:pt x="4111" y="7507"/>
                    <a:pt x="4158" y="8468"/>
                    <a:pt x="4778" y="9042"/>
                  </a:cubicBezTo>
                  <a:cubicBezTo>
                    <a:pt x="5042" y="9275"/>
                    <a:pt x="5243" y="9399"/>
                    <a:pt x="5584" y="9507"/>
                  </a:cubicBezTo>
                  <a:cubicBezTo>
                    <a:pt x="5730" y="9546"/>
                    <a:pt x="5883" y="9565"/>
                    <a:pt x="6036" y="9565"/>
                  </a:cubicBezTo>
                  <a:cubicBezTo>
                    <a:pt x="6681" y="9565"/>
                    <a:pt x="7346" y="9234"/>
                    <a:pt x="7647" y="8670"/>
                  </a:cubicBezTo>
                  <a:cubicBezTo>
                    <a:pt x="8128" y="7770"/>
                    <a:pt x="8376" y="6840"/>
                    <a:pt x="8438" y="5832"/>
                  </a:cubicBezTo>
                  <a:cubicBezTo>
                    <a:pt x="8438" y="4792"/>
                    <a:pt x="8206" y="3862"/>
                    <a:pt x="7802" y="2947"/>
                  </a:cubicBezTo>
                  <a:cubicBezTo>
                    <a:pt x="7415" y="2078"/>
                    <a:pt x="6763" y="1380"/>
                    <a:pt x="5988" y="853"/>
                  </a:cubicBezTo>
                  <a:cubicBezTo>
                    <a:pt x="5228" y="326"/>
                    <a:pt x="4313" y="93"/>
                    <a:pt x="3413" y="16"/>
                  </a:cubicBezTo>
                  <a:cubicBezTo>
                    <a:pt x="3303" y="5"/>
                    <a:pt x="3192" y="0"/>
                    <a:pt x="30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9"/>
            <p:cNvSpPr/>
            <p:nvPr/>
          </p:nvSpPr>
          <p:spPr>
            <a:xfrm>
              <a:off x="4432500" y="948175"/>
              <a:ext cx="352875" cy="256025"/>
            </a:xfrm>
            <a:custGeom>
              <a:avLst/>
              <a:gdLst/>
              <a:ahLst/>
              <a:cxnLst/>
              <a:rect l="l" t="t" r="r" b="b"/>
              <a:pathLst>
                <a:path w="14115" h="10241" extrusionOk="0">
                  <a:moveTo>
                    <a:pt x="8321" y="0"/>
                  </a:moveTo>
                  <a:cubicBezTo>
                    <a:pt x="7552" y="0"/>
                    <a:pt x="6780" y="176"/>
                    <a:pt x="6127" y="601"/>
                  </a:cubicBezTo>
                  <a:cubicBezTo>
                    <a:pt x="5615" y="958"/>
                    <a:pt x="5150" y="1392"/>
                    <a:pt x="4840" y="1966"/>
                  </a:cubicBezTo>
                  <a:cubicBezTo>
                    <a:pt x="4498" y="2555"/>
                    <a:pt x="4343" y="3176"/>
                    <a:pt x="4297" y="3873"/>
                  </a:cubicBezTo>
                  <a:cubicBezTo>
                    <a:pt x="4250" y="4463"/>
                    <a:pt x="4328" y="5083"/>
                    <a:pt x="4467" y="5657"/>
                  </a:cubicBezTo>
                  <a:cubicBezTo>
                    <a:pt x="4545" y="5967"/>
                    <a:pt x="4654" y="6262"/>
                    <a:pt x="4762" y="6557"/>
                  </a:cubicBezTo>
                  <a:lnTo>
                    <a:pt x="4731" y="6557"/>
                  </a:lnTo>
                  <a:cubicBezTo>
                    <a:pt x="4576" y="6510"/>
                    <a:pt x="4452" y="6479"/>
                    <a:pt x="4312" y="6433"/>
                  </a:cubicBezTo>
                  <a:cubicBezTo>
                    <a:pt x="4142" y="6339"/>
                    <a:pt x="3956" y="6246"/>
                    <a:pt x="3785" y="6122"/>
                  </a:cubicBezTo>
                  <a:cubicBezTo>
                    <a:pt x="3490" y="5890"/>
                    <a:pt x="3227" y="5626"/>
                    <a:pt x="2994" y="5331"/>
                  </a:cubicBezTo>
                  <a:lnTo>
                    <a:pt x="2994" y="5331"/>
                  </a:lnTo>
                  <a:cubicBezTo>
                    <a:pt x="3072" y="5455"/>
                    <a:pt x="3165" y="5548"/>
                    <a:pt x="3242" y="5657"/>
                  </a:cubicBezTo>
                  <a:cubicBezTo>
                    <a:pt x="3025" y="5393"/>
                    <a:pt x="2808" y="5145"/>
                    <a:pt x="2606" y="4882"/>
                  </a:cubicBezTo>
                  <a:lnTo>
                    <a:pt x="2606" y="4882"/>
                  </a:lnTo>
                  <a:cubicBezTo>
                    <a:pt x="2615" y="4900"/>
                    <a:pt x="2624" y="4917"/>
                    <a:pt x="2633" y="4932"/>
                  </a:cubicBezTo>
                  <a:lnTo>
                    <a:pt x="2633" y="4932"/>
                  </a:lnTo>
                  <a:cubicBezTo>
                    <a:pt x="2600" y="4891"/>
                    <a:pt x="2554" y="4842"/>
                    <a:pt x="2529" y="4804"/>
                  </a:cubicBezTo>
                  <a:cubicBezTo>
                    <a:pt x="2389" y="4680"/>
                    <a:pt x="2265" y="4618"/>
                    <a:pt x="2141" y="4525"/>
                  </a:cubicBezTo>
                  <a:lnTo>
                    <a:pt x="1908" y="4339"/>
                  </a:lnTo>
                  <a:cubicBezTo>
                    <a:pt x="1759" y="4229"/>
                    <a:pt x="1578" y="4181"/>
                    <a:pt x="1392" y="4181"/>
                  </a:cubicBezTo>
                  <a:cubicBezTo>
                    <a:pt x="997" y="4181"/>
                    <a:pt x="578" y="4400"/>
                    <a:pt x="388" y="4726"/>
                  </a:cubicBezTo>
                  <a:cubicBezTo>
                    <a:pt x="295" y="4928"/>
                    <a:pt x="218" y="5114"/>
                    <a:pt x="140" y="5316"/>
                  </a:cubicBezTo>
                  <a:cubicBezTo>
                    <a:pt x="1" y="5704"/>
                    <a:pt x="63" y="6076"/>
                    <a:pt x="125" y="6479"/>
                  </a:cubicBezTo>
                  <a:cubicBezTo>
                    <a:pt x="202" y="6929"/>
                    <a:pt x="388" y="7348"/>
                    <a:pt x="621" y="7751"/>
                  </a:cubicBezTo>
                  <a:cubicBezTo>
                    <a:pt x="1102" y="8542"/>
                    <a:pt x="1831" y="9224"/>
                    <a:pt x="2653" y="9659"/>
                  </a:cubicBezTo>
                  <a:cubicBezTo>
                    <a:pt x="3273" y="9969"/>
                    <a:pt x="3863" y="10139"/>
                    <a:pt x="4545" y="10217"/>
                  </a:cubicBezTo>
                  <a:cubicBezTo>
                    <a:pt x="4675" y="10233"/>
                    <a:pt x="4809" y="10240"/>
                    <a:pt x="4944" y="10240"/>
                  </a:cubicBezTo>
                  <a:cubicBezTo>
                    <a:pt x="5342" y="10240"/>
                    <a:pt x="5753" y="10174"/>
                    <a:pt x="6111" y="10046"/>
                  </a:cubicBezTo>
                  <a:cubicBezTo>
                    <a:pt x="6670" y="9829"/>
                    <a:pt x="7213" y="9534"/>
                    <a:pt x="7616" y="9069"/>
                  </a:cubicBezTo>
                  <a:cubicBezTo>
                    <a:pt x="8004" y="8619"/>
                    <a:pt x="8345" y="8092"/>
                    <a:pt x="8438" y="7503"/>
                  </a:cubicBezTo>
                  <a:cubicBezTo>
                    <a:pt x="8515" y="6975"/>
                    <a:pt x="8515" y="6557"/>
                    <a:pt x="8391" y="6029"/>
                  </a:cubicBezTo>
                  <a:cubicBezTo>
                    <a:pt x="8360" y="5797"/>
                    <a:pt x="8267" y="5580"/>
                    <a:pt x="8190" y="5378"/>
                  </a:cubicBezTo>
                  <a:cubicBezTo>
                    <a:pt x="8081" y="5083"/>
                    <a:pt x="7988" y="4773"/>
                    <a:pt x="7926" y="4478"/>
                  </a:cubicBezTo>
                  <a:cubicBezTo>
                    <a:pt x="7911" y="4323"/>
                    <a:pt x="7911" y="4168"/>
                    <a:pt x="7926" y="3998"/>
                  </a:cubicBezTo>
                  <a:cubicBezTo>
                    <a:pt x="7957" y="3935"/>
                    <a:pt x="7957" y="3873"/>
                    <a:pt x="7973" y="3842"/>
                  </a:cubicBezTo>
                  <a:cubicBezTo>
                    <a:pt x="7988" y="3827"/>
                    <a:pt x="7988" y="3796"/>
                    <a:pt x="8019" y="3780"/>
                  </a:cubicBezTo>
                  <a:lnTo>
                    <a:pt x="8035" y="3765"/>
                  </a:lnTo>
                  <a:cubicBezTo>
                    <a:pt x="8050" y="3765"/>
                    <a:pt x="8050" y="3749"/>
                    <a:pt x="8066" y="3749"/>
                  </a:cubicBezTo>
                  <a:cubicBezTo>
                    <a:pt x="8128" y="3718"/>
                    <a:pt x="8174" y="3703"/>
                    <a:pt x="8221" y="3703"/>
                  </a:cubicBezTo>
                  <a:lnTo>
                    <a:pt x="8500" y="3703"/>
                  </a:lnTo>
                  <a:cubicBezTo>
                    <a:pt x="8608" y="3718"/>
                    <a:pt x="8733" y="3765"/>
                    <a:pt x="8841" y="3796"/>
                  </a:cubicBezTo>
                  <a:cubicBezTo>
                    <a:pt x="8965" y="3858"/>
                    <a:pt x="9074" y="3935"/>
                    <a:pt x="9182" y="3998"/>
                  </a:cubicBezTo>
                  <a:cubicBezTo>
                    <a:pt x="9384" y="4184"/>
                    <a:pt x="9586" y="4385"/>
                    <a:pt x="9772" y="4602"/>
                  </a:cubicBezTo>
                  <a:cubicBezTo>
                    <a:pt x="10113" y="5068"/>
                    <a:pt x="10361" y="5548"/>
                    <a:pt x="10687" y="6014"/>
                  </a:cubicBezTo>
                  <a:cubicBezTo>
                    <a:pt x="10981" y="6402"/>
                    <a:pt x="11292" y="6712"/>
                    <a:pt x="11772" y="6851"/>
                  </a:cubicBezTo>
                  <a:cubicBezTo>
                    <a:pt x="11911" y="6886"/>
                    <a:pt x="12063" y="6903"/>
                    <a:pt x="12219" y="6903"/>
                  </a:cubicBezTo>
                  <a:cubicBezTo>
                    <a:pt x="12553" y="6903"/>
                    <a:pt x="12904" y="6824"/>
                    <a:pt x="13168" y="6665"/>
                  </a:cubicBezTo>
                  <a:cubicBezTo>
                    <a:pt x="13556" y="6417"/>
                    <a:pt x="13913" y="6045"/>
                    <a:pt x="14006" y="5580"/>
                  </a:cubicBezTo>
                  <a:cubicBezTo>
                    <a:pt x="14021" y="5424"/>
                    <a:pt x="14037" y="5254"/>
                    <a:pt x="14068" y="5099"/>
                  </a:cubicBezTo>
                  <a:cubicBezTo>
                    <a:pt x="14114" y="4726"/>
                    <a:pt x="14037" y="4416"/>
                    <a:pt x="13866" y="4137"/>
                  </a:cubicBezTo>
                  <a:cubicBezTo>
                    <a:pt x="13696" y="3749"/>
                    <a:pt x="13447" y="3362"/>
                    <a:pt x="13215" y="3005"/>
                  </a:cubicBezTo>
                  <a:cubicBezTo>
                    <a:pt x="12905" y="2540"/>
                    <a:pt x="12548" y="2090"/>
                    <a:pt x="12160" y="1687"/>
                  </a:cubicBezTo>
                  <a:cubicBezTo>
                    <a:pt x="11447" y="927"/>
                    <a:pt x="10501" y="306"/>
                    <a:pt x="9446" y="120"/>
                  </a:cubicBezTo>
                  <a:cubicBezTo>
                    <a:pt x="9081" y="43"/>
                    <a:pt x="8701" y="0"/>
                    <a:pt x="8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9"/>
            <p:cNvSpPr/>
            <p:nvPr/>
          </p:nvSpPr>
          <p:spPr>
            <a:xfrm>
              <a:off x="4459250" y="801375"/>
              <a:ext cx="433925" cy="237150"/>
            </a:xfrm>
            <a:custGeom>
              <a:avLst/>
              <a:gdLst/>
              <a:ahLst/>
              <a:cxnLst/>
              <a:rect l="l" t="t" r="r" b="b"/>
              <a:pathLst>
                <a:path w="17357" h="9486" extrusionOk="0">
                  <a:moveTo>
                    <a:pt x="7654" y="0"/>
                  </a:moveTo>
                  <a:cubicBezTo>
                    <a:pt x="5452" y="0"/>
                    <a:pt x="3247" y="794"/>
                    <a:pt x="1738" y="2425"/>
                  </a:cubicBezTo>
                  <a:cubicBezTo>
                    <a:pt x="1412" y="2766"/>
                    <a:pt x="1117" y="3154"/>
                    <a:pt x="854" y="3573"/>
                  </a:cubicBezTo>
                  <a:cubicBezTo>
                    <a:pt x="575" y="3976"/>
                    <a:pt x="404" y="4457"/>
                    <a:pt x="249" y="4906"/>
                  </a:cubicBezTo>
                  <a:cubicBezTo>
                    <a:pt x="63" y="5465"/>
                    <a:pt x="1" y="6085"/>
                    <a:pt x="94" y="6675"/>
                  </a:cubicBezTo>
                  <a:cubicBezTo>
                    <a:pt x="187" y="7155"/>
                    <a:pt x="420" y="7559"/>
                    <a:pt x="730" y="7946"/>
                  </a:cubicBezTo>
                  <a:cubicBezTo>
                    <a:pt x="903" y="8157"/>
                    <a:pt x="1175" y="8255"/>
                    <a:pt x="1448" y="8255"/>
                  </a:cubicBezTo>
                  <a:cubicBezTo>
                    <a:pt x="1738" y="8255"/>
                    <a:pt x="2028" y="8146"/>
                    <a:pt x="2203" y="7946"/>
                  </a:cubicBezTo>
                  <a:cubicBezTo>
                    <a:pt x="2622" y="7528"/>
                    <a:pt x="2932" y="7031"/>
                    <a:pt x="3196" y="6519"/>
                  </a:cubicBezTo>
                  <a:cubicBezTo>
                    <a:pt x="3413" y="6101"/>
                    <a:pt x="3646" y="5713"/>
                    <a:pt x="3909" y="5325"/>
                  </a:cubicBezTo>
                  <a:cubicBezTo>
                    <a:pt x="4157" y="5062"/>
                    <a:pt x="4375" y="4813"/>
                    <a:pt x="4654" y="4596"/>
                  </a:cubicBezTo>
                  <a:cubicBezTo>
                    <a:pt x="4964" y="4379"/>
                    <a:pt x="5290" y="4193"/>
                    <a:pt x="5646" y="4007"/>
                  </a:cubicBezTo>
                  <a:cubicBezTo>
                    <a:pt x="6034" y="3852"/>
                    <a:pt x="6453" y="3759"/>
                    <a:pt x="6856" y="3681"/>
                  </a:cubicBezTo>
                  <a:cubicBezTo>
                    <a:pt x="7112" y="3666"/>
                    <a:pt x="7360" y="3658"/>
                    <a:pt x="7608" y="3658"/>
                  </a:cubicBezTo>
                  <a:cubicBezTo>
                    <a:pt x="7856" y="3658"/>
                    <a:pt x="8105" y="3666"/>
                    <a:pt x="8360" y="3681"/>
                  </a:cubicBezTo>
                  <a:cubicBezTo>
                    <a:pt x="8857" y="3759"/>
                    <a:pt x="9369" y="3898"/>
                    <a:pt x="9849" y="4084"/>
                  </a:cubicBezTo>
                  <a:cubicBezTo>
                    <a:pt x="10361" y="4317"/>
                    <a:pt x="10826" y="4596"/>
                    <a:pt x="11261" y="4922"/>
                  </a:cubicBezTo>
                  <a:cubicBezTo>
                    <a:pt x="11695" y="5279"/>
                    <a:pt x="12098" y="5682"/>
                    <a:pt x="12439" y="6101"/>
                  </a:cubicBezTo>
                  <a:cubicBezTo>
                    <a:pt x="12781" y="6566"/>
                    <a:pt x="13075" y="7062"/>
                    <a:pt x="13293" y="7559"/>
                  </a:cubicBezTo>
                  <a:cubicBezTo>
                    <a:pt x="13370" y="7760"/>
                    <a:pt x="13432" y="7946"/>
                    <a:pt x="13494" y="8148"/>
                  </a:cubicBezTo>
                  <a:cubicBezTo>
                    <a:pt x="13634" y="8582"/>
                    <a:pt x="13928" y="9001"/>
                    <a:pt x="14332" y="9234"/>
                  </a:cubicBezTo>
                  <a:cubicBezTo>
                    <a:pt x="14595" y="9392"/>
                    <a:pt x="14944" y="9485"/>
                    <a:pt x="15282" y="9485"/>
                  </a:cubicBezTo>
                  <a:cubicBezTo>
                    <a:pt x="15442" y="9485"/>
                    <a:pt x="15599" y="9464"/>
                    <a:pt x="15743" y="9420"/>
                  </a:cubicBezTo>
                  <a:cubicBezTo>
                    <a:pt x="16720" y="9172"/>
                    <a:pt x="17356" y="8194"/>
                    <a:pt x="17061" y="7217"/>
                  </a:cubicBezTo>
                  <a:cubicBezTo>
                    <a:pt x="16612" y="5713"/>
                    <a:pt x="15821" y="4379"/>
                    <a:pt x="14797" y="3216"/>
                  </a:cubicBezTo>
                  <a:cubicBezTo>
                    <a:pt x="13742" y="2053"/>
                    <a:pt x="12424" y="1215"/>
                    <a:pt x="10997" y="641"/>
                  </a:cubicBezTo>
                  <a:cubicBezTo>
                    <a:pt x="9950" y="216"/>
                    <a:pt x="8803" y="0"/>
                    <a:pt x="7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9"/>
            <p:cNvSpPr/>
            <p:nvPr/>
          </p:nvSpPr>
          <p:spPr>
            <a:xfrm>
              <a:off x="4840400" y="783850"/>
              <a:ext cx="122550" cy="156550"/>
            </a:xfrm>
            <a:custGeom>
              <a:avLst/>
              <a:gdLst/>
              <a:ahLst/>
              <a:cxnLst/>
              <a:rect l="l" t="t" r="r" b="b"/>
              <a:pathLst>
                <a:path w="4902" h="6262" extrusionOk="0">
                  <a:moveTo>
                    <a:pt x="1744" y="0"/>
                  </a:moveTo>
                  <a:cubicBezTo>
                    <a:pt x="1606" y="0"/>
                    <a:pt x="1468" y="18"/>
                    <a:pt x="1335" y="55"/>
                  </a:cubicBezTo>
                  <a:cubicBezTo>
                    <a:pt x="1040" y="164"/>
                    <a:pt x="776" y="303"/>
                    <a:pt x="544" y="520"/>
                  </a:cubicBezTo>
                  <a:cubicBezTo>
                    <a:pt x="187" y="831"/>
                    <a:pt x="16" y="1358"/>
                    <a:pt x="16" y="1808"/>
                  </a:cubicBezTo>
                  <a:cubicBezTo>
                    <a:pt x="1" y="2397"/>
                    <a:pt x="311" y="3017"/>
                    <a:pt x="544" y="3576"/>
                  </a:cubicBezTo>
                  <a:cubicBezTo>
                    <a:pt x="668" y="3886"/>
                    <a:pt x="823" y="4181"/>
                    <a:pt x="1009" y="4475"/>
                  </a:cubicBezTo>
                  <a:cubicBezTo>
                    <a:pt x="1241" y="4863"/>
                    <a:pt x="1505" y="5297"/>
                    <a:pt x="1831" y="5607"/>
                  </a:cubicBezTo>
                  <a:cubicBezTo>
                    <a:pt x="2048" y="5794"/>
                    <a:pt x="2265" y="5949"/>
                    <a:pt x="2513" y="6073"/>
                  </a:cubicBezTo>
                  <a:cubicBezTo>
                    <a:pt x="2792" y="6181"/>
                    <a:pt x="2979" y="6243"/>
                    <a:pt x="3289" y="6259"/>
                  </a:cubicBezTo>
                  <a:cubicBezTo>
                    <a:pt x="3320" y="6261"/>
                    <a:pt x="3351" y="6261"/>
                    <a:pt x="3382" y="6261"/>
                  </a:cubicBezTo>
                  <a:cubicBezTo>
                    <a:pt x="3930" y="6261"/>
                    <a:pt x="4391" y="6001"/>
                    <a:pt x="4685" y="5545"/>
                  </a:cubicBezTo>
                  <a:cubicBezTo>
                    <a:pt x="4778" y="5390"/>
                    <a:pt x="4840" y="5235"/>
                    <a:pt x="4886" y="5065"/>
                  </a:cubicBezTo>
                  <a:lnTo>
                    <a:pt x="4886" y="5080"/>
                  </a:lnTo>
                  <a:cubicBezTo>
                    <a:pt x="4886" y="4941"/>
                    <a:pt x="4886" y="4832"/>
                    <a:pt x="4902" y="4692"/>
                  </a:cubicBezTo>
                  <a:lnTo>
                    <a:pt x="4902" y="4677"/>
                  </a:lnTo>
                  <a:cubicBezTo>
                    <a:pt x="4902" y="4460"/>
                    <a:pt x="4886" y="4243"/>
                    <a:pt x="4840" y="4025"/>
                  </a:cubicBezTo>
                  <a:cubicBezTo>
                    <a:pt x="4809" y="3824"/>
                    <a:pt x="4669" y="3607"/>
                    <a:pt x="4576" y="3405"/>
                  </a:cubicBezTo>
                  <a:cubicBezTo>
                    <a:pt x="4499" y="3234"/>
                    <a:pt x="4374" y="3079"/>
                    <a:pt x="4281" y="2924"/>
                  </a:cubicBezTo>
                  <a:cubicBezTo>
                    <a:pt x="4111" y="2661"/>
                    <a:pt x="3971" y="2366"/>
                    <a:pt x="3832" y="2056"/>
                  </a:cubicBezTo>
                  <a:cubicBezTo>
                    <a:pt x="3801" y="1978"/>
                    <a:pt x="3770" y="1885"/>
                    <a:pt x="3739" y="1808"/>
                  </a:cubicBezTo>
                  <a:cubicBezTo>
                    <a:pt x="3645" y="1497"/>
                    <a:pt x="3568" y="1172"/>
                    <a:pt x="3382" y="893"/>
                  </a:cubicBezTo>
                  <a:cubicBezTo>
                    <a:pt x="3180" y="567"/>
                    <a:pt x="2886" y="303"/>
                    <a:pt x="2513" y="164"/>
                  </a:cubicBezTo>
                  <a:cubicBezTo>
                    <a:pt x="2270" y="62"/>
                    <a:pt x="2006" y="0"/>
                    <a:pt x="1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9"/>
            <p:cNvSpPr/>
            <p:nvPr/>
          </p:nvSpPr>
          <p:spPr>
            <a:xfrm>
              <a:off x="4743475" y="640450"/>
              <a:ext cx="222200" cy="164125"/>
            </a:xfrm>
            <a:custGeom>
              <a:avLst/>
              <a:gdLst/>
              <a:ahLst/>
              <a:cxnLst/>
              <a:rect l="l" t="t" r="r" b="b"/>
              <a:pathLst>
                <a:path w="8888" h="6565" extrusionOk="0">
                  <a:moveTo>
                    <a:pt x="4444" y="0"/>
                  </a:moveTo>
                  <a:cubicBezTo>
                    <a:pt x="3683" y="0"/>
                    <a:pt x="2888" y="229"/>
                    <a:pt x="2249" y="626"/>
                  </a:cubicBezTo>
                  <a:cubicBezTo>
                    <a:pt x="1551" y="1045"/>
                    <a:pt x="900" y="1681"/>
                    <a:pt x="543" y="2425"/>
                  </a:cubicBezTo>
                  <a:cubicBezTo>
                    <a:pt x="342" y="2829"/>
                    <a:pt x="171" y="3263"/>
                    <a:pt x="93" y="3697"/>
                  </a:cubicBezTo>
                  <a:cubicBezTo>
                    <a:pt x="47" y="3992"/>
                    <a:pt x="0" y="4302"/>
                    <a:pt x="16" y="4597"/>
                  </a:cubicBezTo>
                  <a:cubicBezTo>
                    <a:pt x="47" y="5140"/>
                    <a:pt x="233" y="5713"/>
                    <a:pt x="636" y="6086"/>
                  </a:cubicBezTo>
                  <a:cubicBezTo>
                    <a:pt x="982" y="6405"/>
                    <a:pt x="1373" y="6564"/>
                    <a:pt x="1810" y="6564"/>
                  </a:cubicBezTo>
                  <a:cubicBezTo>
                    <a:pt x="1883" y="6564"/>
                    <a:pt x="1957" y="6560"/>
                    <a:pt x="2032" y="6551"/>
                  </a:cubicBezTo>
                  <a:cubicBezTo>
                    <a:pt x="2575" y="6473"/>
                    <a:pt x="2916" y="6210"/>
                    <a:pt x="3257" y="5760"/>
                  </a:cubicBezTo>
                  <a:cubicBezTo>
                    <a:pt x="3459" y="5465"/>
                    <a:pt x="3521" y="5078"/>
                    <a:pt x="3568" y="4736"/>
                  </a:cubicBezTo>
                  <a:cubicBezTo>
                    <a:pt x="3583" y="4597"/>
                    <a:pt x="3614" y="4457"/>
                    <a:pt x="3661" y="4318"/>
                  </a:cubicBezTo>
                  <a:lnTo>
                    <a:pt x="3831" y="4038"/>
                  </a:lnTo>
                  <a:cubicBezTo>
                    <a:pt x="3893" y="3961"/>
                    <a:pt x="3971" y="3899"/>
                    <a:pt x="4033" y="3821"/>
                  </a:cubicBezTo>
                  <a:cubicBezTo>
                    <a:pt x="4079" y="3775"/>
                    <a:pt x="4141" y="3744"/>
                    <a:pt x="4219" y="3697"/>
                  </a:cubicBezTo>
                  <a:cubicBezTo>
                    <a:pt x="4265" y="3682"/>
                    <a:pt x="4312" y="3682"/>
                    <a:pt x="4359" y="3666"/>
                  </a:cubicBezTo>
                  <a:lnTo>
                    <a:pt x="4622" y="3666"/>
                  </a:lnTo>
                  <a:cubicBezTo>
                    <a:pt x="4700" y="3682"/>
                    <a:pt x="4808" y="3697"/>
                    <a:pt x="4886" y="3744"/>
                  </a:cubicBezTo>
                  <a:cubicBezTo>
                    <a:pt x="4979" y="3775"/>
                    <a:pt x="5056" y="3837"/>
                    <a:pt x="5150" y="3899"/>
                  </a:cubicBezTo>
                  <a:lnTo>
                    <a:pt x="5320" y="4069"/>
                  </a:lnTo>
                  <a:cubicBezTo>
                    <a:pt x="5351" y="4085"/>
                    <a:pt x="5351" y="4116"/>
                    <a:pt x="5367" y="4131"/>
                  </a:cubicBezTo>
                  <a:cubicBezTo>
                    <a:pt x="5739" y="4690"/>
                    <a:pt x="6297" y="5016"/>
                    <a:pt x="6980" y="5047"/>
                  </a:cubicBezTo>
                  <a:cubicBezTo>
                    <a:pt x="6992" y="5047"/>
                    <a:pt x="7003" y="5047"/>
                    <a:pt x="7015" y="5047"/>
                  </a:cubicBezTo>
                  <a:cubicBezTo>
                    <a:pt x="7596" y="5047"/>
                    <a:pt x="8241" y="4679"/>
                    <a:pt x="8500" y="4147"/>
                  </a:cubicBezTo>
                  <a:cubicBezTo>
                    <a:pt x="8872" y="3527"/>
                    <a:pt x="8887" y="2798"/>
                    <a:pt x="8500" y="2193"/>
                  </a:cubicBezTo>
                  <a:cubicBezTo>
                    <a:pt x="8344" y="1960"/>
                    <a:pt x="8174" y="1728"/>
                    <a:pt x="7988" y="1510"/>
                  </a:cubicBezTo>
                  <a:cubicBezTo>
                    <a:pt x="7709" y="1200"/>
                    <a:pt x="7383" y="952"/>
                    <a:pt x="7057" y="735"/>
                  </a:cubicBezTo>
                  <a:cubicBezTo>
                    <a:pt x="6359" y="270"/>
                    <a:pt x="5475" y="37"/>
                    <a:pt x="4653" y="6"/>
                  </a:cubicBezTo>
                  <a:cubicBezTo>
                    <a:pt x="4584" y="2"/>
                    <a:pt x="4514" y="0"/>
                    <a:pt x="4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9"/>
            <p:cNvSpPr/>
            <p:nvPr/>
          </p:nvSpPr>
          <p:spPr>
            <a:xfrm>
              <a:off x="4289825" y="913175"/>
              <a:ext cx="153550" cy="147625"/>
            </a:xfrm>
            <a:custGeom>
              <a:avLst/>
              <a:gdLst/>
              <a:ahLst/>
              <a:cxnLst/>
              <a:rect l="l" t="t" r="r" b="b"/>
              <a:pathLst>
                <a:path w="6142" h="5905" extrusionOk="0">
                  <a:moveTo>
                    <a:pt x="3211" y="0"/>
                  </a:moveTo>
                  <a:cubicBezTo>
                    <a:pt x="3024" y="16"/>
                    <a:pt x="2807" y="47"/>
                    <a:pt x="2637" y="78"/>
                  </a:cubicBezTo>
                  <a:cubicBezTo>
                    <a:pt x="2404" y="124"/>
                    <a:pt x="2187" y="233"/>
                    <a:pt x="1985" y="341"/>
                  </a:cubicBezTo>
                  <a:cubicBezTo>
                    <a:pt x="1877" y="388"/>
                    <a:pt x="1753" y="465"/>
                    <a:pt x="1644" y="559"/>
                  </a:cubicBezTo>
                  <a:cubicBezTo>
                    <a:pt x="1629" y="559"/>
                    <a:pt x="1598" y="590"/>
                    <a:pt x="1567" y="590"/>
                  </a:cubicBezTo>
                  <a:cubicBezTo>
                    <a:pt x="1210" y="698"/>
                    <a:pt x="1008" y="853"/>
                    <a:pt x="729" y="1086"/>
                  </a:cubicBezTo>
                  <a:cubicBezTo>
                    <a:pt x="714" y="1101"/>
                    <a:pt x="698" y="1132"/>
                    <a:pt x="652" y="1148"/>
                  </a:cubicBezTo>
                  <a:cubicBezTo>
                    <a:pt x="543" y="1256"/>
                    <a:pt x="403" y="1427"/>
                    <a:pt x="326" y="1567"/>
                  </a:cubicBezTo>
                  <a:cubicBezTo>
                    <a:pt x="248" y="1706"/>
                    <a:pt x="186" y="1908"/>
                    <a:pt x="124" y="2032"/>
                  </a:cubicBezTo>
                  <a:cubicBezTo>
                    <a:pt x="109" y="2078"/>
                    <a:pt x="109" y="2109"/>
                    <a:pt x="93" y="2156"/>
                  </a:cubicBezTo>
                  <a:cubicBezTo>
                    <a:pt x="78" y="2249"/>
                    <a:pt x="47" y="2373"/>
                    <a:pt x="31" y="2482"/>
                  </a:cubicBezTo>
                  <a:cubicBezTo>
                    <a:pt x="16" y="2606"/>
                    <a:pt x="0" y="2699"/>
                    <a:pt x="0" y="2807"/>
                  </a:cubicBezTo>
                  <a:cubicBezTo>
                    <a:pt x="0" y="2963"/>
                    <a:pt x="16" y="3102"/>
                    <a:pt x="31" y="3257"/>
                  </a:cubicBezTo>
                  <a:cubicBezTo>
                    <a:pt x="47" y="3381"/>
                    <a:pt x="47" y="3490"/>
                    <a:pt x="93" y="3614"/>
                  </a:cubicBezTo>
                  <a:cubicBezTo>
                    <a:pt x="155" y="3785"/>
                    <a:pt x="233" y="3955"/>
                    <a:pt x="310" y="4126"/>
                  </a:cubicBezTo>
                  <a:cubicBezTo>
                    <a:pt x="419" y="4405"/>
                    <a:pt x="621" y="4638"/>
                    <a:pt x="807" y="4870"/>
                  </a:cubicBezTo>
                  <a:cubicBezTo>
                    <a:pt x="869" y="4932"/>
                    <a:pt x="900" y="4979"/>
                    <a:pt x="962" y="5041"/>
                  </a:cubicBezTo>
                  <a:cubicBezTo>
                    <a:pt x="1132" y="5196"/>
                    <a:pt x="1318" y="5335"/>
                    <a:pt x="1489" y="5444"/>
                  </a:cubicBezTo>
                  <a:cubicBezTo>
                    <a:pt x="1567" y="5491"/>
                    <a:pt x="1629" y="5537"/>
                    <a:pt x="1706" y="5568"/>
                  </a:cubicBezTo>
                  <a:cubicBezTo>
                    <a:pt x="1908" y="5661"/>
                    <a:pt x="2109" y="5754"/>
                    <a:pt x="2342" y="5816"/>
                  </a:cubicBezTo>
                  <a:cubicBezTo>
                    <a:pt x="2581" y="5878"/>
                    <a:pt x="2779" y="5905"/>
                    <a:pt x="2980" y="5905"/>
                  </a:cubicBezTo>
                  <a:cubicBezTo>
                    <a:pt x="3132" y="5905"/>
                    <a:pt x="3285" y="5890"/>
                    <a:pt x="3459" y="5863"/>
                  </a:cubicBezTo>
                  <a:cubicBezTo>
                    <a:pt x="3614" y="5832"/>
                    <a:pt x="3753" y="5816"/>
                    <a:pt x="3909" y="5785"/>
                  </a:cubicBezTo>
                  <a:cubicBezTo>
                    <a:pt x="4126" y="5723"/>
                    <a:pt x="4343" y="5630"/>
                    <a:pt x="4544" y="5506"/>
                  </a:cubicBezTo>
                  <a:cubicBezTo>
                    <a:pt x="4606" y="5475"/>
                    <a:pt x="4684" y="5429"/>
                    <a:pt x="4746" y="5398"/>
                  </a:cubicBezTo>
                  <a:cubicBezTo>
                    <a:pt x="4917" y="5258"/>
                    <a:pt x="5118" y="5134"/>
                    <a:pt x="5273" y="4963"/>
                  </a:cubicBezTo>
                  <a:cubicBezTo>
                    <a:pt x="5428" y="4808"/>
                    <a:pt x="5553" y="4638"/>
                    <a:pt x="5677" y="4467"/>
                  </a:cubicBezTo>
                  <a:cubicBezTo>
                    <a:pt x="5708" y="4405"/>
                    <a:pt x="5754" y="4327"/>
                    <a:pt x="5785" y="4250"/>
                  </a:cubicBezTo>
                  <a:cubicBezTo>
                    <a:pt x="5863" y="4079"/>
                    <a:pt x="5987" y="3847"/>
                    <a:pt x="6049" y="3629"/>
                  </a:cubicBezTo>
                  <a:lnTo>
                    <a:pt x="6095" y="3273"/>
                  </a:lnTo>
                  <a:cubicBezTo>
                    <a:pt x="6126" y="3164"/>
                    <a:pt x="6142" y="3056"/>
                    <a:pt x="6142" y="2916"/>
                  </a:cubicBezTo>
                  <a:cubicBezTo>
                    <a:pt x="6142" y="2714"/>
                    <a:pt x="6095" y="2482"/>
                    <a:pt x="6064" y="2280"/>
                  </a:cubicBezTo>
                  <a:lnTo>
                    <a:pt x="6002" y="2047"/>
                  </a:lnTo>
                  <a:cubicBezTo>
                    <a:pt x="5832" y="1582"/>
                    <a:pt x="5661" y="1272"/>
                    <a:pt x="5320" y="900"/>
                  </a:cubicBezTo>
                  <a:cubicBezTo>
                    <a:pt x="5289" y="838"/>
                    <a:pt x="5227" y="807"/>
                    <a:pt x="5165" y="745"/>
                  </a:cubicBezTo>
                  <a:cubicBezTo>
                    <a:pt x="4994" y="605"/>
                    <a:pt x="4824" y="450"/>
                    <a:pt x="4622" y="357"/>
                  </a:cubicBezTo>
                  <a:cubicBezTo>
                    <a:pt x="4188" y="124"/>
                    <a:pt x="3831" y="47"/>
                    <a:pt x="3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9"/>
            <p:cNvSpPr/>
            <p:nvPr/>
          </p:nvSpPr>
          <p:spPr>
            <a:xfrm>
              <a:off x="4216525" y="678800"/>
              <a:ext cx="308275" cy="213025"/>
            </a:xfrm>
            <a:custGeom>
              <a:avLst/>
              <a:gdLst/>
              <a:ahLst/>
              <a:cxnLst/>
              <a:rect l="l" t="t" r="r" b="b"/>
              <a:pathLst>
                <a:path w="12331" h="8521" extrusionOk="0">
                  <a:moveTo>
                    <a:pt x="10297" y="0"/>
                  </a:moveTo>
                  <a:cubicBezTo>
                    <a:pt x="9471" y="0"/>
                    <a:pt x="8778" y="516"/>
                    <a:pt x="8516" y="1341"/>
                  </a:cubicBezTo>
                  <a:cubicBezTo>
                    <a:pt x="8407" y="1651"/>
                    <a:pt x="8298" y="1962"/>
                    <a:pt x="8174" y="2241"/>
                  </a:cubicBezTo>
                  <a:cubicBezTo>
                    <a:pt x="7911" y="2861"/>
                    <a:pt x="7569" y="3482"/>
                    <a:pt x="7166" y="4055"/>
                  </a:cubicBezTo>
                  <a:cubicBezTo>
                    <a:pt x="7011" y="4242"/>
                    <a:pt x="6825" y="4443"/>
                    <a:pt x="6639" y="4598"/>
                  </a:cubicBezTo>
                  <a:cubicBezTo>
                    <a:pt x="6546" y="4645"/>
                    <a:pt x="6437" y="4722"/>
                    <a:pt x="6329" y="4784"/>
                  </a:cubicBezTo>
                  <a:cubicBezTo>
                    <a:pt x="6251" y="4800"/>
                    <a:pt x="6158" y="4846"/>
                    <a:pt x="6081" y="4862"/>
                  </a:cubicBezTo>
                  <a:lnTo>
                    <a:pt x="5786" y="4862"/>
                  </a:lnTo>
                  <a:cubicBezTo>
                    <a:pt x="5615" y="4831"/>
                    <a:pt x="5460" y="4784"/>
                    <a:pt x="5305" y="4722"/>
                  </a:cubicBezTo>
                  <a:cubicBezTo>
                    <a:pt x="5134" y="4629"/>
                    <a:pt x="4933" y="4536"/>
                    <a:pt x="4778" y="4412"/>
                  </a:cubicBezTo>
                  <a:cubicBezTo>
                    <a:pt x="4592" y="4242"/>
                    <a:pt x="4421" y="4071"/>
                    <a:pt x="4235" y="3869"/>
                  </a:cubicBezTo>
                  <a:cubicBezTo>
                    <a:pt x="3956" y="3466"/>
                    <a:pt x="3692" y="3063"/>
                    <a:pt x="3459" y="2629"/>
                  </a:cubicBezTo>
                  <a:cubicBezTo>
                    <a:pt x="3072" y="1962"/>
                    <a:pt x="2575" y="922"/>
                    <a:pt x="1676" y="891"/>
                  </a:cubicBezTo>
                  <a:cubicBezTo>
                    <a:pt x="1613" y="882"/>
                    <a:pt x="1548" y="877"/>
                    <a:pt x="1484" y="877"/>
                  </a:cubicBezTo>
                  <a:cubicBezTo>
                    <a:pt x="1121" y="877"/>
                    <a:pt x="754" y="1028"/>
                    <a:pt x="544" y="1357"/>
                  </a:cubicBezTo>
                  <a:cubicBezTo>
                    <a:pt x="1" y="1977"/>
                    <a:pt x="171" y="2939"/>
                    <a:pt x="342" y="3699"/>
                  </a:cubicBezTo>
                  <a:cubicBezTo>
                    <a:pt x="482" y="4288"/>
                    <a:pt x="730" y="4862"/>
                    <a:pt x="1024" y="5389"/>
                  </a:cubicBezTo>
                  <a:cubicBezTo>
                    <a:pt x="1288" y="5917"/>
                    <a:pt x="1707" y="6413"/>
                    <a:pt x="2110" y="6816"/>
                  </a:cubicBezTo>
                  <a:cubicBezTo>
                    <a:pt x="2529" y="7250"/>
                    <a:pt x="3041" y="7638"/>
                    <a:pt x="3584" y="7902"/>
                  </a:cubicBezTo>
                  <a:cubicBezTo>
                    <a:pt x="4335" y="8282"/>
                    <a:pt x="5189" y="8521"/>
                    <a:pt x="6039" y="8521"/>
                  </a:cubicBezTo>
                  <a:cubicBezTo>
                    <a:pt x="6505" y="8521"/>
                    <a:pt x="6969" y="8449"/>
                    <a:pt x="7414" y="8290"/>
                  </a:cubicBezTo>
                  <a:cubicBezTo>
                    <a:pt x="8112" y="8041"/>
                    <a:pt x="8686" y="7700"/>
                    <a:pt x="9260" y="7204"/>
                  </a:cubicBezTo>
                  <a:cubicBezTo>
                    <a:pt x="9710" y="6847"/>
                    <a:pt x="10051" y="6351"/>
                    <a:pt x="10392" y="5886"/>
                  </a:cubicBezTo>
                  <a:cubicBezTo>
                    <a:pt x="11137" y="4831"/>
                    <a:pt x="11664" y="3559"/>
                    <a:pt x="12067" y="2318"/>
                  </a:cubicBezTo>
                  <a:cubicBezTo>
                    <a:pt x="12331" y="1388"/>
                    <a:pt x="11695" y="271"/>
                    <a:pt x="10764" y="54"/>
                  </a:cubicBezTo>
                  <a:cubicBezTo>
                    <a:pt x="10605" y="18"/>
                    <a:pt x="10449" y="0"/>
                    <a:pt x="10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9"/>
            <p:cNvSpPr/>
            <p:nvPr/>
          </p:nvSpPr>
          <p:spPr>
            <a:xfrm>
              <a:off x="4284775" y="559550"/>
              <a:ext cx="139225" cy="152350"/>
            </a:xfrm>
            <a:custGeom>
              <a:avLst/>
              <a:gdLst/>
              <a:ahLst/>
              <a:cxnLst/>
              <a:rect l="l" t="t" r="r" b="b"/>
              <a:pathLst>
                <a:path w="5569" h="6094" extrusionOk="0">
                  <a:moveTo>
                    <a:pt x="2792" y="0"/>
                  </a:moveTo>
                  <a:cubicBezTo>
                    <a:pt x="2606" y="0"/>
                    <a:pt x="2389" y="16"/>
                    <a:pt x="2218" y="78"/>
                  </a:cubicBezTo>
                  <a:cubicBezTo>
                    <a:pt x="2141" y="94"/>
                    <a:pt x="1986" y="171"/>
                    <a:pt x="1955" y="171"/>
                  </a:cubicBezTo>
                  <a:cubicBezTo>
                    <a:pt x="1862" y="202"/>
                    <a:pt x="1784" y="249"/>
                    <a:pt x="1691" y="280"/>
                  </a:cubicBezTo>
                  <a:cubicBezTo>
                    <a:pt x="1536" y="388"/>
                    <a:pt x="1381" y="512"/>
                    <a:pt x="1241" y="621"/>
                  </a:cubicBezTo>
                  <a:cubicBezTo>
                    <a:pt x="1210" y="652"/>
                    <a:pt x="1164" y="698"/>
                    <a:pt x="1133" y="714"/>
                  </a:cubicBezTo>
                  <a:cubicBezTo>
                    <a:pt x="869" y="931"/>
                    <a:pt x="683" y="1195"/>
                    <a:pt x="481" y="1474"/>
                  </a:cubicBezTo>
                  <a:cubicBezTo>
                    <a:pt x="357" y="1660"/>
                    <a:pt x="249" y="1908"/>
                    <a:pt x="171" y="2141"/>
                  </a:cubicBezTo>
                  <a:cubicBezTo>
                    <a:pt x="140" y="2249"/>
                    <a:pt x="125" y="2327"/>
                    <a:pt x="94" y="2420"/>
                  </a:cubicBezTo>
                  <a:cubicBezTo>
                    <a:pt x="63" y="2653"/>
                    <a:pt x="0" y="2901"/>
                    <a:pt x="47" y="3133"/>
                  </a:cubicBezTo>
                  <a:cubicBezTo>
                    <a:pt x="47" y="3211"/>
                    <a:pt x="63" y="3288"/>
                    <a:pt x="63" y="3366"/>
                  </a:cubicBezTo>
                  <a:cubicBezTo>
                    <a:pt x="63" y="3428"/>
                    <a:pt x="47" y="3506"/>
                    <a:pt x="47" y="3568"/>
                  </a:cubicBezTo>
                  <a:cubicBezTo>
                    <a:pt x="47" y="3707"/>
                    <a:pt x="78" y="3909"/>
                    <a:pt x="94" y="4048"/>
                  </a:cubicBezTo>
                  <a:lnTo>
                    <a:pt x="94" y="4110"/>
                  </a:lnTo>
                  <a:cubicBezTo>
                    <a:pt x="94" y="4142"/>
                    <a:pt x="125" y="4173"/>
                    <a:pt x="125" y="4204"/>
                  </a:cubicBezTo>
                  <a:cubicBezTo>
                    <a:pt x="171" y="4405"/>
                    <a:pt x="280" y="4607"/>
                    <a:pt x="373" y="4793"/>
                  </a:cubicBezTo>
                  <a:cubicBezTo>
                    <a:pt x="466" y="4964"/>
                    <a:pt x="636" y="5181"/>
                    <a:pt x="745" y="5289"/>
                  </a:cubicBezTo>
                  <a:cubicBezTo>
                    <a:pt x="760" y="5305"/>
                    <a:pt x="776" y="5351"/>
                    <a:pt x="791" y="5367"/>
                  </a:cubicBezTo>
                  <a:cubicBezTo>
                    <a:pt x="854" y="5429"/>
                    <a:pt x="947" y="5491"/>
                    <a:pt x="1009" y="5537"/>
                  </a:cubicBezTo>
                  <a:lnTo>
                    <a:pt x="1241" y="5723"/>
                  </a:lnTo>
                  <a:cubicBezTo>
                    <a:pt x="1412" y="5832"/>
                    <a:pt x="1629" y="5894"/>
                    <a:pt x="1831" y="5972"/>
                  </a:cubicBezTo>
                  <a:cubicBezTo>
                    <a:pt x="1908" y="5987"/>
                    <a:pt x="1955" y="6003"/>
                    <a:pt x="2032" y="6034"/>
                  </a:cubicBezTo>
                  <a:cubicBezTo>
                    <a:pt x="2278" y="6071"/>
                    <a:pt x="2478" y="6094"/>
                    <a:pt x="2674" y="6094"/>
                  </a:cubicBezTo>
                  <a:cubicBezTo>
                    <a:pt x="2885" y="6094"/>
                    <a:pt x="3093" y="6067"/>
                    <a:pt x="3351" y="6003"/>
                  </a:cubicBezTo>
                  <a:cubicBezTo>
                    <a:pt x="3630" y="5956"/>
                    <a:pt x="3924" y="5832"/>
                    <a:pt x="4157" y="5677"/>
                  </a:cubicBezTo>
                  <a:cubicBezTo>
                    <a:pt x="4390" y="5537"/>
                    <a:pt x="4622" y="5367"/>
                    <a:pt x="4808" y="5134"/>
                  </a:cubicBezTo>
                  <a:cubicBezTo>
                    <a:pt x="4933" y="4979"/>
                    <a:pt x="5088" y="4808"/>
                    <a:pt x="5181" y="4607"/>
                  </a:cubicBezTo>
                  <a:cubicBezTo>
                    <a:pt x="5258" y="4452"/>
                    <a:pt x="5336" y="4266"/>
                    <a:pt x="5398" y="4110"/>
                  </a:cubicBezTo>
                  <a:cubicBezTo>
                    <a:pt x="5413" y="4064"/>
                    <a:pt x="5413" y="4033"/>
                    <a:pt x="5429" y="3986"/>
                  </a:cubicBezTo>
                  <a:cubicBezTo>
                    <a:pt x="5568" y="3490"/>
                    <a:pt x="5553" y="3056"/>
                    <a:pt x="5444" y="2560"/>
                  </a:cubicBezTo>
                  <a:cubicBezTo>
                    <a:pt x="5429" y="2466"/>
                    <a:pt x="5413" y="2373"/>
                    <a:pt x="5367" y="2280"/>
                  </a:cubicBezTo>
                  <a:cubicBezTo>
                    <a:pt x="5274" y="2048"/>
                    <a:pt x="5196" y="1815"/>
                    <a:pt x="5057" y="1598"/>
                  </a:cubicBezTo>
                  <a:cubicBezTo>
                    <a:pt x="4886" y="1319"/>
                    <a:pt x="4669" y="1040"/>
                    <a:pt x="4467" y="791"/>
                  </a:cubicBezTo>
                  <a:cubicBezTo>
                    <a:pt x="4312" y="621"/>
                    <a:pt x="4111" y="466"/>
                    <a:pt x="3924" y="326"/>
                  </a:cubicBezTo>
                  <a:cubicBezTo>
                    <a:pt x="3614" y="109"/>
                    <a:pt x="3180"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9"/>
            <p:cNvSpPr/>
            <p:nvPr/>
          </p:nvSpPr>
          <p:spPr>
            <a:xfrm>
              <a:off x="4429400" y="548150"/>
              <a:ext cx="221825" cy="233250"/>
            </a:xfrm>
            <a:custGeom>
              <a:avLst/>
              <a:gdLst/>
              <a:ahLst/>
              <a:cxnLst/>
              <a:rect l="l" t="t" r="r" b="b"/>
              <a:pathLst>
                <a:path w="8873" h="9330" extrusionOk="0">
                  <a:moveTo>
                    <a:pt x="3541" y="1"/>
                  </a:moveTo>
                  <a:cubicBezTo>
                    <a:pt x="3477" y="1"/>
                    <a:pt x="3413" y="3"/>
                    <a:pt x="3351" y="7"/>
                  </a:cubicBezTo>
                  <a:cubicBezTo>
                    <a:pt x="2684" y="69"/>
                    <a:pt x="2079" y="224"/>
                    <a:pt x="1505" y="550"/>
                  </a:cubicBezTo>
                  <a:cubicBezTo>
                    <a:pt x="667" y="1046"/>
                    <a:pt x="1" y="2209"/>
                    <a:pt x="776" y="3078"/>
                  </a:cubicBezTo>
                  <a:cubicBezTo>
                    <a:pt x="1109" y="3424"/>
                    <a:pt x="1626" y="3519"/>
                    <a:pt x="2099" y="3519"/>
                  </a:cubicBezTo>
                  <a:cubicBezTo>
                    <a:pt x="2177" y="3519"/>
                    <a:pt x="2253" y="3516"/>
                    <a:pt x="2327" y="3512"/>
                  </a:cubicBezTo>
                  <a:cubicBezTo>
                    <a:pt x="2408" y="3508"/>
                    <a:pt x="2489" y="3506"/>
                    <a:pt x="2569" y="3506"/>
                  </a:cubicBezTo>
                  <a:cubicBezTo>
                    <a:pt x="2809" y="3506"/>
                    <a:pt x="3044" y="3523"/>
                    <a:pt x="3289" y="3558"/>
                  </a:cubicBezTo>
                  <a:cubicBezTo>
                    <a:pt x="3521" y="3589"/>
                    <a:pt x="3754" y="3651"/>
                    <a:pt x="3971" y="3729"/>
                  </a:cubicBezTo>
                  <a:cubicBezTo>
                    <a:pt x="4080" y="3791"/>
                    <a:pt x="4204" y="3869"/>
                    <a:pt x="4312" y="3931"/>
                  </a:cubicBezTo>
                  <a:cubicBezTo>
                    <a:pt x="4436" y="4024"/>
                    <a:pt x="4545" y="4132"/>
                    <a:pt x="4653" y="4256"/>
                  </a:cubicBezTo>
                  <a:cubicBezTo>
                    <a:pt x="4747" y="4396"/>
                    <a:pt x="4824" y="4520"/>
                    <a:pt x="4902" y="4675"/>
                  </a:cubicBezTo>
                  <a:cubicBezTo>
                    <a:pt x="4979" y="4877"/>
                    <a:pt x="5041" y="5094"/>
                    <a:pt x="5072" y="5295"/>
                  </a:cubicBezTo>
                  <a:cubicBezTo>
                    <a:pt x="5088" y="5559"/>
                    <a:pt x="5088" y="5792"/>
                    <a:pt x="5072" y="6040"/>
                  </a:cubicBezTo>
                  <a:cubicBezTo>
                    <a:pt x="5057" y="6102"/>
                    <a:pt x="5057" y="6179"/>
                    <a:pt x="5026" y="6226"/>
                  </a:cubicBezTo>
                  <a:cubicBezTo>
                    <a:pt x="4933" y="6335"/>
                    <a:pt x="4840" y="6443"/>
                    <a:pt x="4778" y="6567"/>
                  </a:cubicBezTo>
                  <a:cubicBezTo>
                    <a:pt x="4328" y="7420"/>
                    <a:pt x="4529" y="8599"/>
                    <a:pt x="5444" y="9080"/>
                  </a:cubicBezTo>
                  <a:cubicBezTo>
                    <a:pt x="5761" y="9245"/>
                    <a:pt x="6104" y="9329"/>
                    <a:pt x="6442" y="9329"/>
                  </a:cubicBezTo>
                  <a:cubicBezTo>
                    <a:pt x="6931" y="9329"/>
                    <a:pt x="7410" y="9152"/>
                    <a:pt x="7786" y="8785"/>
                  </a:cubicBezTo>
                  <a:cubicBezTo>
                    <a:pt x="8128" y="8459"/>
                    <a:pt x="8314" y="8056"/>
                    <a:pt x="8438" y="7606"/>
                  </a:cubicBezTo>
                  <a:cubicBezTo>
                    <a:pt x="8624" y="7110"/>
                    <a:pt x="8701" y="6583"/>
                    <a:pt x="8732" y="6055"/>
                  </a:cubicBezTo>
                  <a:cubicBezTo>
                    <a:pt x="8872" y="5016"/>
                    <a:pt x="8624" y="3977"/>
                    <a:pt x="8190" y="3031"/>
                  </a:cubicBezTo>
                  <a:cubicBezTo>
                    <a:pt x="7786" y="2116"/>
                    <a:pt x="7057" y="1325"/>
                    <a:pt x="6220" y="798"/>
                  </a:cubicBezTo>
                  <a:cubicBezTo>
                    <a:pt x="5786" y="534"/>
                    <a:pt x="5320" y="332"/>
                    <a:pt x="4840" y="208"/>
                  </a:cubicBezTo>
                  <a:cubicBezTo>
                    <a:pt x="4435" y="87"/>
                    <a:pt x="3972" y="1"/>
                    <a:pt x="35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9"/>
            <p:cNvSpPr/>
            <p:nvPr/>
          </p:nvSpPr>
          <p:spPr>
            <a:xfrm>
              <a:off x="4666700" y="512675"/>
              <a:ext cx="199325" cy="199300"/>
            </a:xfrm>
            <a:custGeom>
              <a:avLst/>
              <a:gdLst/>
              <a:ahLst/>
              <a:cxnLst/>
              <a:rect l="l" t="t" r="r" b="b"/>
              <a:pathLst>
                <a:path w="7973" h="7972" extrusionOk="0">
                  <a:moveTo>
                    <a:pt x="1846" y="7847"/>
                  </a:moveTo>
                  <a:cubicBezTo>
                    <a:pt x="1845" y="7847"/>
                    <a:pt x="1843" y="7847"/>
                    <a:pt x="1842" y="7847"/>
                  </a:cubicBezTo>
                  <a:lnTo>
                    <a:pt x="1842" y="7847"/>
                  </a:lnTo>
                  <a:cubicBezTo>
                    <a:pt x="1841" y="7847"/>
                    <a:pt x="1839" y="7848"/>
                    <a:pt x="1838" y="7849"/>
                  </a:cubicBezTo>
                  <a:lnTo>
                    <a:pt x="1838" y="7849"/>
                  </a:lnTo>
                  <a:cubicBezTo>
                    <a:pt x="1841" y="7848"/>
                    <a:pt x="1843" y="7847"/>
                    <a:pt x="1846" y="7847"/>
                  </a:cubicBezTo>
                  <a:close/>
                  <a:moveTo>
                    <a:pt x="1838" y="7849"/>
                  </a:moveTo>
                  <a:lnTo>
                    <a:pt x="1838" y="7849"/>
                  </a:lnTo>
                  <a:cubicBezTo>
                    <a:pt x="1781" y="7864"/>
                    <a:pt x="1750" y="7879"/>
                    <a:pt x="1691" y="7909"/>
                  </a:cubicBezTo>
                  <a:cubicBezTo>
                    <a:pt x="1744" y="7891"/>
                    <a:pt x="1793" y="7871"/>
                    <a:pt x="1838" y="7849"/>
                  </a:cubicBezTo>
                  <a:close/>
                  <a:moveTo>
                    <a:pt x="5547" y="1"/>
                  </a:moveTo>
                  <a:cubicBezTo>
                    <a:pt x="4773" y="1"/>
                    <a:pt x="4024" y="178"/>
                    <a:pt x="3304" y="511"/>
                  </a:cubicBezTo>
                  <a:cubicBezTo>
                    <a:pt x="2389" y="945"/>
                    <a:pt x="1675" y="1658"/>
                    <a:pt x="1086" y="2449"/>
                  </a:cubicBezTo>
                  <a:cubicBezTo>
                    <a:pt x="466" y="3287"/>
                    <a:pt x="156" y="4357"/>
                    <a:pt x="78" y="5381"/>
                  </a:cubicBezTo>
                  <a:cubicBezTo>
                    <a:pt x="16" y="5970"/>
                    <a:pt x="0" y="6544"/>
                    <a:pt x="295" y="7071"/>
                  </a:cubicBezTo>
                  <a:cubicBezTo>
                    <a:pt x="388" y="7257"/>
                    <a:pt x="528" y="7490"/>
                    <a:pt x="683" y="7630"/>
                  </a:cubicBezTo>
                  <a:cubicBezTo>
                    <a:pt x="713" y="7654"/>
                    <a:pt x="739" y="7675"/>
                    <a:pt x="763" y="7694"/>
                  </a:cubicBezTo>
                  <a:lnTo>
                    <a:pt x="763" y="7694"/>
                  </a:lnTo>
                  <a:cubicBezTo>
                    <a:pt x="789" y="7728"/>
                    <a:pt x="829" y="7757"/>
                    <a:pt x="873" y="7785"/>
                  </a:cubicBezTo>
                  <a:lnTo>
                    <a:pt x="873" y="7785"/>
                  </a:lnTo>
                  <a:cubicBezTo>
                    <a:pt x="865" y="7778"/>
                    <a:pt x="853" y="7769"/>
                    <a:pt x="838" y="7756"/>
                  </a:cubicBezTo>
                  <a:lnTo>
                    <a:pt x="838" y="7756"/>
                  </a:lnTo>
                  <a:cubicBezTo>
                    <a:pt x="854" y="7769"/>
                    <a:pt x="865" y="7779"/>
                    <a:pt x="873" y="7785"/>
                  </a:cubicBezTo>
                  <a:lnTo>
                    <a:pt x="873" y="7785"/>
                  </a:lnTo>
                  <a:cubicBezTo>
                    <a:pt x="873" y="7785"/>
                    <a:pt x="873" y="7785"/>
                    <a:pt x="873" y="7785"/>
                  </a:cubicBezTo>
                  <a:lnTo>
                    <a:pt x="873" y="7785"/>
                  </a:lnTo>
                  <a:cubicBezTo>
                    <a:pt x="882" y="7792"/>
                    <a:pt x="886" y="7796"/>
                    <a:pt x="886" y="7796"/>
                  </a:cubicBezTo>
                  <a:cubicBezTo>
                    <a:pt x="886" y="7796"/>
                    <a:pt x="882" y="7792"/>
                    <a:pt x="873" y="7785"/>
                  </a:cubicBezTo>
                  <a:lnTo>
                    <a:pt x="873" y="7785"/>
                  </a:lnTo>
                  <a:cubicBezTo>
                    <a:pt x="908" y="7806"/>
                    <a:pt x="944" y="7827"/>
                    <a:pt x="978" y="7847"/>
                  </a:cubicBezTo>
                  <a:cubicBezTo>
                    <a:pt x="1099" y="7913"/>
                    <a:pt x="1252" y="7971"/>
                    <a:pt x="1398" y="7971"/>
                  </a:cubicBezTo>
                  <a:cubicBezTo>
                    <a:pt x="1456" y="7971"/>
                    <a:pt x="1513" y="7962"/>
                    <a:pt x="1567" y="7940"/>
                  </a:cubicBezTo>
                  <a:cubicBezTo>
                    <a:pt x="1642" y="7910"/>
                    <a:pt x="1791" y="7850"/>
                    <a:pt x="1842" y="7847"/>
                  </a:cubicBezTo>
                  <a:lnTo>
                    <a:pt x="1842" y="7847"/>
                  </a:lnTo>
                  <a:cubicBezTo>
                    <a:pt x="1913" y="7811"/>
                    <a:pt x="1976" y="7770"/>
                    <a:pt x="2032" y="7723"/>
                  </a:cubicBezTo>
                  <a:cubicBezTo>
                    <a:pt x="2156" y="7630"/>
                    <a:pt x="2265" y="7536"/>
                    <a:pt x="2373" y="7443"/>
                  </a:cubicBezTo>
                  <a:cubicBezTo>
                    <a:pt x="2528" y="7304"/>
                    <a:pt x="2653" y="7149"/>
                    <a:pt x="2777" y="6947"/>
                  </a:cubicBezTo>
                  <a:cubicBezTo>
                    <a:pt x="2870" y="6776"/>
                    <a:pt x="2947" y="6559"/>
                    <a:pt x="3025" y="6358"/>
                  </a:cubicBezTo>
                  <a:cubicBezTo>
                    <a:pt x="3319" y="5706"/>
                    <a:pt x="3645" y="5070"/>
                    <a:pt x="4048" y="4512"/>
                  </a:cubicBezTo>
                  <a:cubicBezTo>
                    <a:pt x="4188" y="4357"/>
                    <a:pt x="4328" y="4217"/>
                    <a:pt x="4483" y="4078"/>
                  </a:cubicBezTo>
                  <a:cubicBezTo>
                    <a:pt x="4653" y="3969"/>
                    <a:pt x="4824" y="3876"/>
                    <a:pt x="5026" y="3768"/>
                  </a:cubicBezTo>
                  <a:lnTo>
                    <a:pt x="5429" y="3659"/>
                  </a:lnTo>
                  <a:lnTo>
                    <a:pt x="5739" y="3659"/>
                  </a:lnTo>
                  <a:cubicBezTo>
                    <a:pt x="5891" y="3684"/>
                    <a:pt x="6044" y="3700"/>
                    <a:pt x="6195" y="3700"/>
                  </a:cubicBezTo>
                  <a:cubicBezTo>
                    <a:pt x="6506" y="3700"/>
                    <a:pt x="6812" y="3635"/>
                    <a:pt x="7104" y="3457"/>
                  </a:cubicBezTo>
                  <a:cubicBezTo>
                    <a:pt x="7492" y="3256"/>
                    <a:pt x="7833" y="2806"/>
                    <a:pt x="7926" y="2372"/>
                  </a:cubicBezTo>
                  <a:cubicBezTo>
                    <a:pt x="7972" y="1891"/>
                    <a:pt x="7957" y="1364"/>
                    <a:pt x="7678" y="945"/>
                  </a:cubicBezTo>
                  <a:cubicBezTo>
                    <a:pt x="7430" y="557"/>
                    <a:pt x="7057" y="200"/>
                    <a:pt x="6592" y="107"/>
                  </a:cubicBezTo>
                  <a:cubicBezTo>
                    <a:pt x="6239" y="36"/>
                    <a:pt x="5890" y="1"/>
                    <a:pt x="5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9"/>
            <p:cNvSpPr/>
            <p:nvPr/>
          </p:nvSpPr>
          <p:spPr>
            <a:xfrm>
              <a:off x="4606200" y="408325"/>
              <a:ext cx="140000" cy="137300"/>
            </a:xfrm>
            <a:custGeom>
              <a:avLst/>
              <a:gdLst/>
              <a:ahLst/>
              <a:cxnLst/>
              <a:rect l="l" t="t" r="r" b="b"/>
              <a:pathLst>
                <a:path w="5600" h="5492" extrusionOk="0">
                  <a:moveTo>
                    <a:pt x="2436" y="1"/>
                  </a:moveTo>
                  <a:cubicBezTo>
                    <a:pt x="2327" y="1"/>
                    <a:pt x="2095" y="32"/>
                    <a:pt x="1971" y="63"/>
                  </a:cubicBezTo>
                  <a:cubicBezTo>
                    <a:pt x="1955" y="63"/>
                    <a:pt x="1924" y="78"/>
                    <a:pt x="1893" y="78"/>
                  </a:cubicBezTo>
                  <a:cubicBezTo>
                    <a:pt x="1707" y="125"/>
                    <a:pt x="1536" y="218"/>
                    <a:pt x="1350" y="295"/>
                  </a:cubicBezTo>
                  <a:cubicBezTo>
                    <a:pt x="1304" y="311"/>
                    <a:pt x="1242" y="342"/>
                    <a:pt x="1195" y="373"/>
                  </a:cubicBezTo>
                  <a:cubicBezTo>
                    <a:pt x="1180" y="388"/>
                    <a:pt x="1164" y="404"/>
                    <a:pt x="1149" y="404"/>
                  </a:cubicBezTo>
                  <a:cubicBezTo>
                    <a:pt x="1040" y="482"/>
                    <a:pt x="854" y="606"/>
                    <a:pt x="776" y="699"/>
                  </a:cubicBezTo>
                  <a:lnTo>
                    <a:pt x="730" y="730"/>
                  </a:lnTo>
                  <a:cubicBezTo>
                    <a:pt x="606" y="885"/>
                    <a:pt x="466" y="1040"/>
                    <a:pt x="373" y="1226"/>
                  </a:cubicBezTo>
                  <a:cubicBezTo>
                    <a:pt x="265" y="1397"/>
                    <a:pt x="187" y="1583"/>
                    <a:pt x="110" y="1784"/>
                  </a:cubicBezTo>
                  <a:cubicBezTo>
                    <a:pt x="94" y="1846"/>
                    <a:pt x="78" y="1893"/>
                    <a:pt x="78" y="1955"/>
                  </a:cubicBezTo>
                  <a:cubicBezTo>
                    <a:pt x="32" y="2126"/>
                    <a:pt x="16" y="2327"/>
                    <a:pt x="1" y="2498"/>
                  </a:cubicBezTo>
                  <a:lnTo>
                    <a:pt x="1" y="2622"/>
                  </a:lnTo>
                  <a:lnTo>
                    <a:pt x="1" y="2699"/>
                  </a:lnTo>
                  <a:cubicBezTo>
                    <a:pt x="16" y="2870"/>
                    <a:pt x="32" y="3056"/>
                    <a:pt x="78" y="3242"/>
                  </a:cubicBezTo>
                  <a:cubicBezTo>
                    <a:pt x="94" y="3289"/>
                    <a:pt x="110" y="3351"/>
                    <a:pt x="141" y="3428"/>
                  </a:cubicBezTo>
                  <a:cubicBezTo>
                    <a:pt x="234" y="3661"/>
                    <a:pt x="327" y="3956"/>
                    <a:pt x="482" y="4157"/>
                  </a:cubicBezTo>
                  <a:cubicBezTo>
                    <a:pt x="606" y="4312"/>
                    <a:pt x="714" y="4498"/>
                    <a:pt x="869" y="4654"/>
                  </a:cubicBezTo>
                  <a:cubicBezTo>
                    <a:pt x="1025" y="4809"/>
                    <a:pt x="1195" y="4917"/>
                    <a:pt x="1350" y="5041"/>
                  </a:cubicBezTo>
                  <a:cubicBezTo>
                    <a:pt x="1412" y="5072"/>
                    <a:pt x="1459" y="5088"/>
                    <a:pt x="1505" y="5134"/>
                  </a:cubicBezTo>
                  <a:cubicBezTo>
                    <a:pt x="1660" y="5212"/>
                    <a:pt x="1847" y="5289"/>
                    <a:pt x="2002" y="5352"/>
                  </a:cubicBezTo>
                  <a:cubicBezTo>
                    <a:pt x="2033" y="5367"/>
                    <a:pt x="2048" y="5367"/>
                    <a:pt x="2095" y="5383"/>
                  </a:cubicBezTo>
                  <a:cubicBezTo>
                    <a:pt x="2110" y="5383"/>
                    <a:pt x="2157" y="5414"/>
                    <a:pt x="2172" y="5414"/>
                  </a:cubicBezTo>
                  <a:cubicBezTo>
                    <a:pt x="2343" y="5445"/>
                    <a:pt x="2545" y="5460"/>
                    <a:pt x="2731" y="5491"/>
                  </a:cubicBezTo>
                  <a:lnTo>
                    <a:pt x="2824" y="5491"/>
                  </a:lnTo>
                  <a:cubicBezTo>
                    <a:pt x="3025" y="5491"/>
                    <a:pt x="3196" y="5445"/>
                    <a:pt x="3398" y="5414"/>
                  </a:cubicBezTo>
                  <a:cubicBezTo>
                    <a:pt x="3444" y="5383"/>
                    <a:pt x="3506" y="5383"/>
                    <a:pt x="3584" y="5367"/>
                  </a:cubicBezTo>
                  <a:cubicBezTo>
                    <a:pt x="3785" y="5289"/>
                    <a:pt x="3987" y="5212"/>
                    <a:pt x="4173" y="5119"/>
                  </a:cubicBezTo>
                  <a:cubicBezTo>
                    <a:pt x="4406" y="4979"/>
                    <a:pt x="4654" y="4809"/>
                    <a:pt x="4824" y="4592"/>
                  </a:cubicBezTo>
                  <a:cubicBezTo>
                    <a:pt x="4964" y="4436"/>
                    <a:pt x="5088" y="4281"/>
                    <a:pt x="5197" y="4111"/>
                  </a:cubicBezTo>
                  <a:cubicBezTo>
                    <a:pt x="5305" y="3940"/>
                    <a:pt x="5383" y="3723"/>
                    <a:pt x="5460" y="3506"/>
                  </a:cubicBezTo>
                  <a:lnTo>
                    <a:pt x="5522" y="3335"/>
                  </a:lnTo>
                  <a:cubicBezTo>
                    <a:pt x="5553" y="3165"/>
                    <a:pt x="5584" y="2963"/>
                    <a:pt x="5600" y="2792"/>
                  </a:cubicBezTo>
                  <a:lnTo>
                    <a:pt x="5600" y="2668"/>
                  </a:lnTo>
                  <a:cubicBezTo>
                    <a:pt x="5538" y="2575"/>
                    <a:pt x="5538" y="2560"/>
                    <a:pt x="5538" y="2513"/>
                  </a:cubicBezTo>
                  <a:cubicBezTo>
                    <a:pt x="5522" y="2343"/>
                    <a:pt x="5507" y="2157"/>
                    <a:pt x="5460" y="1970"/>
                  </a:cubicBezTo>
                  <a:cubicBezTo>
                    <a:pt x="5429" y="1784"/>
                    <a:pt x="5305" y="1552"/>
                    <a:pt x="5228" y="1397"/>
                  </a:cubicBezTo>
                  <a:cubicBezTo>
                    <a:pt x="5212" y="1350"/>
                    <a:pt x="5197" y="1319"/>
                    <a:pt x="5150" y="1272"/>
                  </a:cubicBezTo>
                  <a:cubicBezTo>
                    <a:pt x="5057" y="1148"/>
                    <a:pt x="4948" y="993"/>
                    <a:pt x="4824" y="854"/>
                  </a:cubicBezTo>
                  <a:lnTo>
                    <a:pt x="4762" y="792"/>
                  </a:lnTo>
                  <a:cubicBezTo>
                    <a:pt x="4592" y="621"/>
                    <a:pt x="4375" y="450"/>
                    <a:pt x="4142" y="342"/>
                  </a:cubicBezTo>
                  <a:cubicBezTo>
                    <a:pt x="3956" y="249"/>
                    <a:pt x="3754" y="171"/>
                    <a:pt x="3568" y="109"/>
                  </a:cubicBezTo>
                  <a:cubicBezTo>
                    <a:pt x="3351" y="63"/>
                    <a:pt x="3134" y="32"/>
                    <a:pt x="2932" y="16"/>
                  </a:cubicBezTo>
                  <a:cubicBezTo>
                    <a:pt x="2891" y="16"/>
                    <a:pt x="2850" y="9"/>
                    <a:pt x="2808" y="9"/>
                  </a:cubicBezTo>
                  <a:cubicBezTo>
                    <a:pt x="2787" y="9"/>
                    <a:pt x="2767" y="11"/>
                    <a:pt x="2746" y="16"/>
                  </a:cubicBezTo>
                  <a:lnTo>
                    <a:pt x="2638" y="16"/>
                  </a:lnTo>
                  <a:cubicBezTo>
                    <a:pt x="2560" y="1"/>
                    <a:pt x="2482" y="1"/>
                    <a:pt x="2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9"/>
            <p:cNvSpPr/>
            <p:nvPr/>
          </p:nvSpPr>
          <p:spPr>
            <a:xfrm>
              <a:off x="4477875" y="383900"/>
              <a:ext cx="102775" cy="146750"/>
            </a:xfrm>
            <a:custGeom>
              <a:avLst/>
              <a:gdLst/>
              <a:ahLst/>
              <a:cxnLst/>
              <a:rect l="l" t="t" r="r" b="b"/>
              <a:pathLst>
                <a:path w="4111" h="5870" extrusionOk="0">
                  <a:moveTo>
                    <a:pt x="2032" y="1"/>
                  </a:moveTo>
                  <a:cubicBezTo>
                    <a:pt x="1691" y="47"/>
                    <a:pt x="1412" y="63"/>
                    <a:pt x="1117" y="249"/>
                  </a:cubicBezTo>
                  <a:cubicBezTo>
                    <a:pt x="993" y="326"/>
                    <a:pt x="822" y="450"/>
                    <a:pt x="729" y="559"/>
                  </a:cubicBezTo>
                  <a:cubicBezTo>
                    <a:pt x="450" y="838"/>
                    <a:pt x="326" y="1102"/>
                    <a:pt x="186" y="1474"/>
                  </a:cubicBezTo>
                  <a:cubicBezTo>
                    <a:pt x="140" y="1598"/>
                    <a:pt x="109" y="1722"/>
                    <a:pt x="93" y="1846"/>
                  </a:cubicBezTo>
                  <a:cubicBezTo>
                    <a:pt x="47" y="2110"/>
                    <a:pt x="0" y="2389"/>
                    <a:pt x="0" y="2653"/>
                  </a:cubicBezTo>
                  <a:cubicBezTo>
                    <a:pt x="0" y="2932"/>
                    <a:pt x="47" y="3227"/>
                    <a:pt x="93" y="3490"/>
                  </a:cubicBezTo>
                  <a:cubicBezTo>
                    <a:pt x="140" y="3878"/>
                    <a:pt x="326" y="4250"/>
                    <a:pt x="497" y="4591"/>
                  </a:cubicBezTo>
                  <a:cubicBezTo>
                    <a:pt x="512" y="4653"/>
                    <a:pt x="559" y="4716"/>
                    <a:pt x="590" y="4747"/>
                  </a:cubicBezTo>
                  <a:cubicBezTo>
                    <a:pt x="698" y="4902"/>
                    <a:pt x="822" y="5103"/>
                    <a:pt x="962" y="5212"/>
                  </a:cubicBezTo>
                  <a:cubicBezTo>
                    <a:pt x="1341" y="5533"/>
                    <a:pt x="1775" y="5867"/>
                    <a:pt x="2290" y="5867"/>
                  </a:cubicBezTo>
                  <a:cubicBezTo>
                    <a:pt x="2323" y="5867"/>
                    <a:pt x="2356" y="5866"/>
                    <a:pt x="2389" y="5863"/>
                  </a:cubicBezTo>
                  <a:lnTo>
                    <a:pt x="2451" y="5863"/>
                  </a:lnTo>
                  <a:cubicBezTo>
                    <a:pt x="2472" y="5867"/>
                    <a:pt x="2492" y="5869"/>
                    <a:pt x="2513" y="5869"/>
                  </a:cubicBezTo>
                  <a:cubicBezTo>
                    <a:pt x="2570" y="5869"/>
                    <a:pt x="2627" y="5855"/>
                    <a:pt x="2683" y="5832"/>
                  </a:cubicBezTo>
                  <a:cubicBezTo>
                    <a:pt x="2901" y="5817"/>
                    <a:pt x="3102" y="5755"/>
                    <a:pt x="3288" y="5646"/>
                  </a:cubicBezTo>
                  <a:cubicBezTo>
                    <a:pt x="3521" y="5507"/>
                    <a:pt x="3692" y="5289"/>
                    <a:pt x="3847" y="5088"/>
                  </a:cubicBezTo>
                  <a:cubicBezTo>
                    <a:pt x="4002" y="4855"/>
                    <a:pt x="4002" y="4716"/>
                    <a:pt x="4048" y="4483"/>
                  </a:cubicBezTo>
                  <a:cubicBezTo>
                    <a:pt x="4079" y="4343"/>
                    <a:pt x="4110" y="4235"/>
                    <a:pt x="4079" y="4142"/>
                  </a:cubicBezTo>
                  <a:cubicBezTo>
                    <a:pt x="4079" y="3987"/>
                    <a:pt x="4064" y="3847"/>
                    <a:pt x="4033" y="3645"/>
                  </a:cubicBezTo>
                  <a:cubicBezTo>
                    <a:pt x="3986" y="3537"/>
                    <a:pt x="3955" y="3413"/>
                    <a:pt x="3893" y="3320"/>
                  </a:cubicBezTo>
                  <a:lnTo>
                    <a:pt x="3723" y="2916"/>
                  </a:lnTo>
                  <a:cubicBezTo>
                    <a:pt x="3723" y="2916"/>
                    <a:pt x="3723" y="2885"/>
                    <a:pt x="3692" y="2885"/>
                  </a:cubicBezTo>
                  <a:cubicBezTo>
                    <a:pt x="3676" y="2854"/>
                    <a:pt x="3676" y="2792"/>
                    <a:pt x="3661" y="2761"/>
                  </a:cubicBezTo>
                  <a:lnTo>
                    <a:pt x="3661" y="2653"/>
                  </a:lnTo>
                  <a:cubicBezTo>
                    <a:pt x="3676" y="2622"/>
                    <a:pt x="3676" y="2560"/>
                    <a:pt x="3692" y="2529"/>
                  </a:cubicBezTo>
                  <a:cubicBezTo>
                    <a:pt x="3878" y="2001"/>
                    <a:pt x="3878" y="1365"/>
                    <a:pt x="3552" y="869"/>
                  </a:cubicBezTo>
                  <a:cubicBezTo>
                    <a:pt x="3412" y="605"/>
                    <a:pt x="3195" y="404"/>
                    <a:pt x="2916" y="233"/>
                  </a:cubicBezTo>
                  <a:cubicBezTo>
                    <a:pt x="2652" y="78"/>
                    <a:pt x="2358"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9"/>
            <p:cNvSpPr/>
            <p:nvPr/>
          </p:nvSpPr>
          <p:spPr>
            <a:xfrm>
              <a:off x="4408075" y="415700"/>
              <a:ext cx="7000" cy="800"/>
            </a:xfrm>
            <a:custGeom>
              <a:avLst/>
              <a:gdLst/>
              <a:ahLst/>
              <a:cxnLst/>
              <a:rect l="l" t="t" r="r" b="b"/>
              <a:pathLst>
                <a:path w="280" h="32" extrusionOk="0">
                  <a:moveTo>
                    <a:pt x="280" y="0"/>
                  </a:moveTo>
                  <a:cubicBezTo>
                    <a:pt x="187" y="16"/>
                    <a:pt x="94" y="16"/>
                    <a:pt x="1" y="31"/>
                  </a:cubicBezTo>
                  <a:cubicBezTo>
                    <a:pt x="94" y="16"/>
                    <a:pt x="187" y="16"/>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9"/>
            <p:cNvSpPr/>
            <p:nvPr/>
          </p:nvSpPr>
          <p:spPr>
            <a:xfrm>
              <a:off x="4215375" y="383350"/>
              <a:ext cx="259025" cy="126750"/>
            </a:xfrm>
            <a:custGeom>
              <a:avLst/>
              <a:gdLst/>
              <a:ahLst/>
              <a:cxnLst/>
              <a:rect l="l" t="t" r="r" b="b"/>
              <a:pathLst>
                <a:path w="10361" h="5070" extrusionOk="0">
                  <a:moveTo>
                    <a:pt x="1985" y="1"/>
                  </a:moveTo>
                  <a:cubicBezTo>
                    <a:pt x="1430" y="1"/>
                    <a:pt x="891" y="248"/>
                    <a:pt x="543" y="705"/>
                  </a:cubicBezTo>
                  <a:cubicBezTo>
                    <a:pt x="16" y="1387"/>
                    <a:pt x="0" y="2489"/>
                    <a:pt x="683" y="3109"/>
                  </a:cubicBezTo>
                  <a:cubicBezTo>
                    <a:pt x="1365" y="3714"/>
                    <a:pt x="2141" y="4071"/>
                    <a:pt x="2978" y="4427"/>
                  </a:cubicBezTo>
                  <a:cubicBezTo>
                    <a:pt x="3552" y="4660"/>
                    <a:pt x="4141" y="4831"/>
                    <a:pt x="4762" y="4908"/>
                  </a:cubicBezTo>
                  <a:cubicBezTo>
                    <a:pt x="5326" y="5002"/>
                    <a:pt x="5891" y="5070"/>
                    <a:pt x="6462" y="5070"/>
                  </a:cubicBezTo>
                  <a:cubicBezTo>
                    <a:pt x="6644" y="5070"/>
                    <a:pt x="6827" y="5063"/>
                    <a:pt x="7011" y="5048"/>
                  </a:cubicBezTo>
                  <a:cubicBezTo>
                    <a:pt x="7429" y="5001"/>
                    <a:pt x="7879" y="4955"/>
                    <a:pt x="8282" y="4877"/>
                  </a:cubicBezTo>
                  <a:cubicBezTo>
                    <a:pt x="8965" y="4738"/>
                    <a:pt x="9539" y="4365"/>
                    <a:pt x="9911" y="3791"/>
                  </a:cubicBezTo>
                  <a:cubicBezTo>
                    <a:pt x="10361" y="3078"/>
                    <a:pt x="10113" y="1930"/>
                    <a:pt x="9353" y="1558"/>
                  </a:cubicBezTo>
                  <a:cubicBezTo>
                    <a:pt x="9182" y="1465"/>
                    <a:pt x="8980" y="1387"/>
                    <a:pt x="8794" y="1325"/>
                  </a:cubicBezTo>
                  <a:cubicBezTo>
                    <a:pt x="8614" y="1278"/>
                    <a:pt x="8456" y="1260"/>
                    <a:pt x="8305" y="1260"/>
                  </a:cubicBezTo>
                  <a:cubicBezTo>
                    <a:pt x="8209" y="1260"/>
                    <a:pt x="8115" y="1267"/>
                    <a:pt x="8019" y="1279"/>
                  </a:cubicBezTo>
                  <a:cubicBezTo>
                    <a:pt x="7817" y="1310"/>
                    <a:pt x="7647" y="1341"/>
                    <a:pt x="7445" y="1356"/>
                  </a:cubicBezTo>
                  <a:cubicBezTo>
                    <a:pt x="7097" y="1394"/>
                    <a:pt x="6756" y="1415"/>
                    <a:pt x="6409" y="1415"/>
                  </a:cubicBezTo>
                  <a:cubicBezTo>
                    <a:pt x="6183" y="1415"/>
                    <a:pt x="5956" y="1406"/>
                    <a:pt x="5723" y="1387"/>
                  </a:cubicBezTo>
                  <a:cubicBezTo>
                    <a:pt x="5196" y="1279"/>
                    <a:pt x="4684" y="1155"/>
                    <a:pt x="4172" y="953"/>
                  </a:cubicBezTo>
                  <a:cubicBezTo>
                    <a:pt x="3723" y="736"/>
                    <a:pt x="3319" y="488"/>
                    <a:pt x="2901" y="240"/>
                  </a:cubicBezTo>
                  <a:cubicBezTo>
                    <a:pt x="2611" y="78"/>
                    <a:pt x="2295" y="1"/>
                    <a:pt x="19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9"/>
            <p:cNvSpPr/>
            <p:nvPr/>
          </p:nvSpPr>
          <p:spPr>
            <a:xfrm>
              <a:off x="4415050" y="414925"/>
              <a:ext cx="4675" cy="800"/>
            </a:xfrm>
            <a:custGeom>
              <a:avLst/>
              <a:gdLst/>
              <a:ahLst/>
              <a:cxnLst/>
              <a:rect l="l" t="t" r="r" b="b"/>
              <a:pathLst>
                <a:path w="187" h="32" extrusionOk="0">
                  <a:moveTo>
                    <a:pt x="1" y="31"/>
                  </a:moveTo>
                  <a:lnTo>
                    <a:pt x="1" y="31"/>
                  </a:lnTo>
                  <a:cubicBezTo>
                    <a:pt x="63" y="31"/>
                    <a:pt x="125" y="0"/>
                    <a:pt x="187" y="0"/>
                  </a:cubicBezTo>
                  <a:cubicBezTo>
                    <a:pt x="125" y="0"/>
                    <a:pt x="63"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9"/>
            <p:cNvSpPr/>
            <p:nvPr/>
          </p:nvSpPr>
          <p:spPr>
            <a:xfrm>
              <a:off x="3814050" y="413150"/>
              <a:ext cx="208625" cy="378400"/>
            </a:xfrm>
            <a:custGeom>
              <a:avLst/>
              <a:gdLst/>
              <a:ahLst/>
              <a:cxnLst/>
              <a:rect l="l" t="t" r="r" b="b"/>
              <a:pathLst>
                <a:path w="8345" h="15136" extrusionOk="0">
                  <a:moveTo>
                    <a:pt x="2746" y="2227"/>
                  </a:moveTo>
                  <a:lnTo>
                    <a:pt x="2746" y="2227"/>
                  </a:lnTo>
                  <a:cubicBezTo>
                    <a:pt x="2779" y="2314"/>
                    <a:pt x="2812" y="2403"/>
                    <a:pt x="2844" y="2492"/>
                  </a:cubicBezTo>
                  <a:lnTo>
                    <a:pt x="2844" y="2492"/>
                  </a:lnTo>
                  <a:cubicBezTo>
                    <a:pt x="2804" y="2405"/>
                    <a:pt x="2767" y="2324"/>
                    <a:pt x="2746" y="2227"/>
                  </a:cubicBezTo>
                  <a:close/>
                  <a:moveTo>
                    <a:pt x="3689" y="0"/>
                  </a:moveTo>
                  <a:cubicBezTo>
                    <a:pt x="3596" y="0"/>
                    <a:pt x="3501" y="11"/>
                    <a:pt x="3413" y="40"/>
                  </a:cubicBezTo>
                  <a:cubicBezTo>
                    <a:pt x="3025" y="149"/>
                    <a:pt x="2777" y="397"/>
                    <a:pt x="2637" y="785"/>
                  </a:cubicBezTo>
                  <a:cubicBezTo>
                    <a:pt x="2591" y="924"/>
                    <a:pt x="2591" y="1064"/>
                    <a:pt x="2606" y="1204"/>
                  </a:cubicBezTo>
                  <a:cubicBezTo>
                    <a:pt x="2605" y="1228"/>
                    <a:pt x="2604" y="1251"/>
                    <a:pt x="2603" y="1275"/>
                  </a:cubicBezTo>
                  <a:lnTo>
                    <a:pt x="2603" y="1275"/>
                  </a:lnTo>
                  <a:cubicBezTo>
                    <a:pt x="2605" y="1253"/>
                    <a:pt x="2606" y="1230"/>
                    <a:pt x="2606" y="1206"/>
                  </a:cubicBezTo>
                  <a:lnTo>
                    <a:pt x="2606" y="1206"/>
                  </a:lnTo>
                  <a:cubicBezTo>
                    <a:pt x="2606" y="1231"/>
                    <a:pt x="2605" y="1257"/>
                    <a:pt x="2602" y="1282"/>
                  </a:cubicBezTo>
                  <a:lnTo>
                    <a:pt x="2602" y="1282"/>
                  </a:lnTo>
                  <a:cubicBezTo>
                    <a:pt x="2602" y="1279"/>
                    <a:pt x="2603" y="1277"/>
                    <a:pt x="2603" y="1275"/>
                  </a:cubicBezTo>
                  <a:lnTo>
                    <a:pt x="2603" y="1275"/>
                  </a:lnTo>
                  <a:cubicBezTo>
                    <a:pt x="2598" y="1323"/>
                    <a:pt x="2591" y="1368"/>
                    <a:pt x="2591" y="1421"/>
                  </a:cubicBezTo>
                  <a:cubicBezTo>
                    <a:pt x="2591" y="1380"/>
                    <a:pt x="2598" y="1332"/>
                    <a:pt x="2602" y="1282"/>
                  </a:cubicBezTo>
                  <a:lnTo>
                    <a:pt x="2602" y="1282"/>
                  </a:lnTo>
                  <a:cubicBezTo>
                    <a:pt x="2592" y="1514"/>
                    <a:pt x="2599" y="1728"/>
                    <a:pt x="2669" y="1979"/>
                  </a:cubicBezTo>
                  <a:cubicBezTo>
                    <a:pt x="2708" y="2161"/>
                    <a:pt x="2769" y="2333"/>
                    <a:pt x="2851" y="2512"/>
                  </a:cubicBezTo>
                  <a:lnTo>
                    <a:pt x="2851" y="2512"/>
                  </a:lnTo>
                  <a:cubicBezTo>
                    <a:pt x="3011" y="2958"/>
                    <a:pt x="3150" y="3430"/>
                    <a:pt x="3227" y="3902"/>
                  </a:cubicBezTo>
                  <a:cubicBezTo>
                    <a:pt x="3242" y="4135"/>
                    <a:pt x="3242" y="4337"/>
                    <a:pt x="3227" y="4569"/>
                  </a:cubicBezTo>
                  <a:cubicBezTo>
                    <a:pt x="3180" y="4786"/>
                    <a:pt x="3134" y="4988"/>
                    <a:pt x="3056" y="5190"/>
                  </a:cubicBezTo>
                  <a:cubicBezTo>
                    <a:pt x="2932" y="5422"/>
                    <a:pt x="2824" y="5639"/>
                    <a:pt x="2669" y="5856"/>
                  </a:cubicBezTo>
                  <a:cubicBezTo>
                    <a:pt x="2513" y="6027"/>
                    <a:pt x="2358" y="6198"/>
                    <a:pt x="2157" y="6337"/>
                  </a:cubicBezTo>
                  <a:cubicBezTo>
                    <a:pt x="1986" y="6446"/>
                    <a:pt x="1815" y="6570"/>
                    <a:pt x="1614" y="6663"/>
                  </a:cubicBezTo>
                  <a:lnTo>
                    <a:pt x="1443" y="6725"/>
                  </a:lnTo>
                  <a:cubicBezTo>
                    <a:pt x="575" y="7020"/>
                    <a:pt x="1" y="7811"/>
                    <a:pt x="125" y="8741"/>
                  </a:cubicBezTo>
                  <a:cubicBezTo>
                    <a:pt x="234" y="9641"/>
                    <a:pt x="1009" y="10339"/>
                    <a:pt x="1924" y="10339"/>
                  </a:cubicBezTo>
                  <a:cubicBezTo>
                    <a:pt x="2219" y="10339"/>
                    <a:pt x="2513" y="10339"/>
                    <a:pt x="2793" y="10370"/>
                  </a:cubicBezTo>
                  <a:cubicBezTo>
                    <a:pt x="3103" y="10432"/>
                    <a:pt x="3397" y="10509"/>
                    <a:pt x="3692" y="10602"/>
                  </a:cubicBezTo>
                  <a:cubicBezTo>
                    <a:pt x="3832" y="10664"/>
                    <a:pt x="3940" y="10742"/>
                    <a:pt x="4080" y="10820"/>
                  </a:cubicBezTo>
                  <a:lnTo>
                    <a:pt x="4375" y="11114"/>
                  </a:lnTo>
                  <a:cubicBezTo>
                    <a:pt x="4406" y="11192"/>
                    <a:pt x="4468" y="11269"/>
                    <a:pt x="4499" y="11316"/>
                  </a:cubicBezTo>
                  <a:cubicBezTo>
                    <a:pt x="4530" y="11362"/>
                    <a:pt x="4530" y="11393"/>
                    <a:pt x="4545" y="11440"/>
                  </a:cubicBezTo>
                  <a:lnTo>
                    <a:pt x="4545" y="11579"/>
                  </a:lnTo>
                  <a:cubicBezTo>
                    <a:pt x="4530" y="11611"/>
                    <a:pt x="4530" y="11657"/>
                    <a:pt x="4499" y="11688"/>
                  </a:cubicBezTo>
                  <a:cubicBezTo>
                    <a:pt x="4499" y="11704"/>
                    <a:pt x="4483" y="11735"/>
                    <a:pt x="4468" y="11750"/>
                  </a:cubicBezTo>
                  <a:lnTo>
                    <a:pt x="4452" y="11766"/>
                  </a:lnTo>
                  <a:cubicBezTo>
                    <a:pt x="4080" y="12014"/>
                    <a:pt x="3785" y="12386"/>
                    <a:pt x="3677" y="12805"/>
                  </a:cubicBezTo>
                  <a:cubicBezTo>
                    <a:pt x="3553" y="13255"/>
                    <a:pt x="3615" y="13844"/>
                    <a:pt x="3863" y="14232"/>
                  </a:cubicBezTo>
                  <a:cubicBezTo>
                    <a:pt x="4221" y="14780"/>
                    <a:pt x="4853" y="15135"/>
                    <a:pt x="5488" y="15135"/>
                  </a:cubicBezTo>
                  <a:cubicBezTo>
                    <a:pt x="5787" y="15135"/>
                    <a:pt x="6087" y="15057"/>
                    <a:pt x="6360" y="14883"/>
                  </a:cubicBezTo>
                  <a:cubicBezTo>
                    <a:pt x="7259" y="14325"/>
                    <a:pt x="7942" y="13394"/>
                    <a:pt x="8112" y="12324"/>
                  </a:cubicBezTo>
                  <a:cubicBezTo>
                    <a:pt x="8345" y="11223"/>
                    <a:pt x="8190" y="10060"/>
                    <a:pt x="7507" y="9144"/>
                  </a:cubicBezTo>
                  <a:cubicBezTo>
                    <a:pt x="7213" y="8741"/>
                    <a:pt x="6934" y="8385"/>
                    <a:pt x="6546" y="8090"/>
                  </a:cubicBezTo>
                  <a:cubicBezTo>
                    <a:pt x="6329" y="7904"/>
                    <a:pt x="6112" y="7780"/>
                    <a:pt x="5895" y="7640"/>
                  </a:cubicBezTo>
                  <a:lnTo>
                    <a:pt x="6189" y="7175"/>
                  </a:lnTo>
                  <a:cubicBezTo>
                    <a:pt x="6592" y="6337"/>
                    <a:pt x="6825" y="5484"/>
                    <a:pt x="6872" y="4554"/>
                  </a:cubicBezTo>
                  <a:cubicBezTo>
                    <a:pt x="6887" y="4088"/>
                    <a:pt x="6825" y="3608"/>
                    <a:pt x="6732" y="3142"/>
                  </a:cubicBezTo>
                  <a:cubicBezTo>
                    <a:pt x="6654" y="2692"/>
                    <a:pt x="6484" y="2274"/>
                    <a:pt x="6282" y="1855"/>
                  </a:cubicBezTo>
                  <a:cubicBezTo>
                    <a:pt x="6096" y="1436"/>
                    <a:pt x="5786" y="1048"/>
                    <a:pt x="5460" y="692"/>
                  </a:cubicBezTo>
                  <a:cubicBezTo>
                    <a:pt x="5228" y="444"/>
                    <a:pt x="4917" y="273"/>
                    <a:pt x="4607" y="133"/>
                  </a:cubicBezTo>
                  <a:cubicBezTo>
                    <a:pt x="4418" y="52"/>
                    <a:pt x="4169" y="6"/>
                    <a:pt x="3944" y="6"/>
                  </a:cubicBezTo>
                  <a:cubicBezTo>
                    <a:pt x="3911" y="6"/>
                    <a:pt x="3879" y="7"/>
                    <a:pt x="3847" y="9"/>
                  </a:cubicBezTo>
                  <a:cubicBezTo>
                    <a:pt x="3796" y="4"/>
                    <a:pt x="3743" y="0"/>
                    <a:pt x="3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9"/>
            <p:cNvSpPr/>
            <p:nvPr/>
          </p:nvSpPr>
          <p:spPr>
            <a:xfrm>
              <a:off x="4025375" y="630350"/>
              <a:ext cx="175275" cy="173550"/>
            </a:xfrm>
            <a:custGeom>
              <a:avLst/>
              <a:gdLst/>
              <a:ahLst/>
              <a:cxnLst/>
              <a:rect l="l" t="t" r="r" b="b"/>
              <a:pathLst>
                <a:path w="7011" h="6942" extrusionOk="0">
                  <a:moveTo>
                    <a:pt x="5243" y="1"/>
                  </a:moveTo>
                  <a:cubicBezTo>
                    <a:pt x="5157" y="1"/>
                    <a:pt x="5069" y="8"/>
                    <a:pt x="4979" y="22"/>
                  </a:cubicBezTo>
                  <a:cubicBezTo>
                    <a:pt x="4622" y="53"/>
                    <a:pt x="4250" y="208"/>
                    <a:pt x="4002" y="487"/>
                  </a:cubicBezTo>
                  <a:cubicBezTo>
                    <a:pt x="3692" y="829"/>
                    <a:pt x="3506" y="1216"/>
                    <a:pt x="3490" y="1697"/>
                  </a:cubicBezTo>
                  <a:cubicBezTo>
                    <a:pt x="3475" y="2132"/>
                    <a:pt x="3490" y="2550"/>
                    <a:pt x="3475" y="2969"/>
                  </a:cubicBezTo>
                  <a:cubicBezTo>
                    <a:pt x="3459" y="3062"/>
                    <a:pt x="3428" y="3155"/>
                    <a:pt x="3397" y="3248"/>
                  </a:cubicBezTo>
                  <a:cubicBezTo>
                    <a:pt x="3382" y="3217"/>
                    <a:pt x="3351" y="3202"/>
                    <a:pt x="3335" y="3155"/>
                  </a:cubicBezTo>
                  <a:cubicBezTo>
                    <a:pt x="3273" y="3016"/>
                    <a:pt x="3242" y="2891"/>
                    <a:pt x="3196" y="2752"/>
                  </a:cubicBezTo>
                  <a:cubicBezTo>
                    <a:pt x="3118" y="2457"/>
                    <a:pt x="3040" y="2209"/>
                    <a:pt x="2854" y="1976"/>
                  </a:cubicBezTo>
                  <a:cubicBezTo>
                    <a:pt x="2792" y="1914"/>
                    <a:pt x="2761" y="1837"/>
                    <a:pt x="2699" y="1775"/>
                  </a:cubicBezTo>
                  <a:cubicBezTo>
                    <a:pt x="2684" y="1744"/>
                    <a:pt x="2637" y="1697"/>
                    <a:pt x="2622" y="1666"/>
                  </a:cubicBezTo>
                  <a:cubicBezTo>
                    <a:pt x="2451" y="1372"/>
                    <a:pt x="2172" y="1201"/>
                    <a:pt x="1846" y="1154"/>
                  </a:cubicBezTo>
                  <a:cubicBezTo>
                    <a:pt x="1808" y="1151"/>
                    <a:pt x="1770" y="1149"/>
                    <a:pt x="1733" y="1149"/>
                  </a:cubicBezTo>
                  <a:cubicBezTo>
                    <a:pt x="1442" y="1149"/>
                    <a:pt x="1194" y="1256"/>
                    <a:pt x="947" y="1449"/>
                  </a:cubicBezTo>
                  <a:cubicBezTo>
                    <a:pt x="916" y="1496"/>
                    <a:pt x="885" y="1511"/>
                    <a:pt x="854" y="1542"/>
                  </a:cubicBezTo>
                  <a:cubicBezTo>
                    <a:pt x="590" y="1744"/>
                    <a:pt x="357" y="1992"/>
                    <a:pt x="233" y="2318"/>
                  </a:cubicBezTo>
                  <a:cubicBezTo>
                    <a:pt x="94" y="2628"/>
                    <a:pt x="63" y="2969"/>
                    <a:pt x="47" y="3310"/>
                  </a:cubicBezTo>
                  <a:cubicBezTo>
                    <a:pt x="1" y="3713"/>
                    <a:pt x="78" y="4179"/>
                    <a:pt x="233" y="4567"/>
                  </a:cubicBezTo>
                  <a:cubicBezTo>
                    <a:pt x="435" y="5094"/>
                    <a:pt x="683" y="5544"/>
                    <a:pt x="1086" y="5931"/>
                  </a:cubicBezTo>
                  <a:cubicBezTo>
                    <a:pt x="1490" y="6319"/>
                    <a:pt x="1924" y="6552"/>
                    <a:pt x="2420" y="6769"/>
                  </a:cubicBezTo>
                  <a:cubicBezTo>
                    <a:pt x="2544" y="6800"/>
                    <a:pt x="2653" y="6846"/>
                    <a:pt x="2792" y="6862"/>
                  </a:cubicBezTo>
                  <a:cubicBezTo>
                    <a:pt x="3041" y="6890"/>
                    <a:pt x="3278" y="6942"/>
                    <a:pt x="3524" y="6942"/>
                  </a:cubicBezTo>
                  <a:cubicBezTo>
                    <a:pt x="3554" y="6942"/>
                    <a:pt x="3584" y="6941"/>
                    <a:pt x="3614" y="6939"/>
                  </a:cubicBezTo>
                  <a:cubicBezTo>
                    <a:pt x="4157" y="6877"/>
                    <a:pt x="4653" y="6769"/>
                    <a:pt x="5119" y="6474"/>
                  </a:cubicBezTo>
                  <a:cubicBezTo>
                    <a:pt x="5941" y="5962"/>
                    <a:pt x="6453" y="5187"/>
                    <a:pt x="6763" y="4303"/>
                  </a:cubicBezTo>
                  <a:cubicBezTo>
                    <a:pt x="6918" y="3838"/>
                    <a:pt x="6980" y="3310"/>
                    <a:pt x="6995" y="2814"/>
                  </a:cubicBezTo>
                  <a:cubicBezTo>
                    <a:pt x="7011" y="2271"/>
                    <a:pt x="6964" y="1744"/>
                    <a:pt x="6871" y="1232"/>
                  </a:cubicBezTo>
                  <a:cubicBezTo>
                    <a:pt x="6809" y="844"/>
                    <a:pt x="6422" y="379"/>
                    <a:pt x="6065" y="208"/>
                  </a:cubicBezTo>
                  <a:cubicBezTo>
                    <a:pt x="5802" y="77"/>
                    <a:pt x="5531" y="1"/>
                    <a:pt x="5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9"/>
            <p:cNvSpPr/>
            <p:nvPr/>
          </p:nvSpPr>
          <p:spPr>
            <a:xfrm>
              <a:off x="4001325" y="485300"/>
              <a:ext cx="181100" cy="141400"/>
            </a:xfrm>
            <a:custGeom>
              <a:avLst/>
              <a:gdLst/>
              <a:ahLst/>
              <a:cxnLst/>
              <a:rect l="l" t="t" r="r" b="b"/>
              <a:pathLst>
                <a:path w="7244" h="5656" extrusionOk="0">
                  <a:moveTo>
                    <a:pt x="3629" y="0"/>
                  </a:moveTo>
                  <a:cubicBezTo>
                    <a:pt x="3561" y="0"/>
                    <a:pt x="3495" y="3"/>
                    <a:pt x="3429" y="8"/>
                  </a:cubicBezTo>
                  <a:cubicBezTo>
                    <a:pt x="2545" y="55"/>
                    <a:pt x="1769" y="396"/>
                    <a:pt x="1102" y="985"/>
                  </a:cubicBezTo>
                  <a:cubicBezTo>
                    <a:pt x="839" y="1249"/>
                    <a:pt x="606" y="1559"/>
                    <a:pt x="420" y="1869"/>
                  </a:cubicBezTo>
                  <a:cubicBezTo>
                    <a:pt x="172" y="2335"/>
                    <a:pt x="63" y="2753"/>
                    <a:pt x="16" y="3281"/>
                  </a:cubicBezTo>
                  <a:cubicBezTo>
                    <a:pt x="1" y="3420"/>
                    <a:pt x="1" y="3544"/>
                    <a:pt x="16" y="3684"/>
                  </a:cubicBezTo>
                  <a:cubicBezTo>
                    <a:pt x="63" y="4118"/>
                    <a:pt x="110" y="4351"/>
                    <a:pt x="296" y="4739"/>
                  </a:cubicBezTo>
                  <a:cubicBezTo>
                    <a:pt x="389" y="4925"/>
                    <a:pt x="528" y="5126"/>
                    <a:pt x="699" y="5250"/>
                  </a:cubicBezTo>
                  <a:cubicBezTo>
                    <a:pt x="963" y="5467"/>
                    <a:pt x="1133" y="5607"/>
                    <a:pt x="1490" y="5638"/>
                  </a:cubicBezTo>
                  <a:cubicBezTo>
                    <a:pt x="1560" y="5649"/>
                    <a:pt x="1630" y="5655"/>
                    <a:pt x="1698" y="5655"/>
                  </a:cubicBezTo>
                  <a:cubicBezTo>
                    <a:pt x="2005" y="5655"/>
                    <a:pt x="2285" y="5541"/>
                    <a:pt x="2514" y="5312"/>
                  </a:cubicBezTo>
                  <a:cubicBezTo>
                    <a:pt x="2622" y="5219"/>
                    <a:pt x="2684" y="5126"/>
                    <a:pt x="2746" y="5002"/>
                  </a:cubicBezTo>
                  <a:cubicBezTo>
                    <a:pt x="2793" y="4909"/>
                    <a:pt x="2824" y="4816"/>
                    <a:pt x="2886" y="4692"/>
                  </a:cubicBezTo>
                  <a:lnTo>
                    <a:pt x="2886" y="4692"/>
                  </a:lnTo>
                  <a:cubicBezTo>
                    <a:pt x="2886" y="4708"/>
                    <a:pt x="2870" y="4739"/>
                    <a:pt x="2870" y="4754"/>
                  </a:cubicBezTo>
                  <a:cubicBezTo>
                    <a:pt x="2948" y="4583"/>
                    <a:pt x="3010" y="4397"/>
                    <a:pt x="3041" y="4227"/>
                  </a:cubicBezTo>
                  <a:cubicBezTo>
                    <a:pt x="3087" y="4087"/>
                    <a:pt x="3103" y="3932"/>
                    <a:pt x="3165" y="3808"/>
                  </a:cubicBezTo>
                  <a:cubicBezTo>
                    <a:pt x="3175" y="3771"/>
                    <a:pt x="3188" y="3738"/>
                    <a:pt x="3200" y="3707"/>
                  </a:cubicBezTo>
                  <a:lnTo>
                    <a:pt x="3200" y="3707"/>
                  </a:lnTo>
                  <a:cubicBezTo>
                    <a:pt x="3192" y="3731"/>
                    <a:pt x="3185" y="3755"/>
                    <a:pt x="3180" y="3777"/>
                  </a:cubicBezTo>
                  <a:cubicBezTo>
                    <a:pt x="3242" y="3668"/>
                    <a:pt x="3289" y="3544"/>
                    <a:pt x="3351" y="3451"/>
                  </a:cubicBezTo>
                  <a:cubicBezTo>
                    <a:pt x="3367" y="3436"/>
                    <a:pt x="3398" y="3389"/>
                    <a:pt x="3429" y="3374"/>
                  </a:cubicBezTo>
                  <a:cubicBezTo>
                    <a:pt x="3444" y="3374"/>
                    <a:pt x="3444" y="3358"/>
                    <a:pt x="3475" y="3358"/>
                  </a:cubicBezTo>
                  <a:lnTo>
                    <a:pt x="3522" y="3358"/>
                  </a:lnTo>
                  <a:cubicBezTo>
                    <a:pt x="3584" y="3374"/>
                    <a:pt x="3630" y="3374"/>
                    <a:pt x="3677" y="3389"/>
                  </a:cubicBezTo>
                  <a:cubicBezTo>
                    <a:pt x="3723" y="3405"/>
                    <a:pt x="3754" y="3436"/>
                    <a:pt x="3801" y="3467"/>
                  </a:cubicBezTo>
                  <a:lnTo>
                    <a:pt x="3863" y="3529"/>
                  </a:lnTo>
                  <a:cubicBezTo>
                    <a:pt x="3863" y="3544"/>
                    <a:pt x="3878" y="3575"/>
                    <a:pt x="3878" y="3575"/>
                  </a:cubicBezTo>
                  <a:cubicBezTo>
                    <a:pt x="4018" y="3963"/>
                    <a:pt x="4266" y="4289"/>
                    <a:pt x="4638" y="4506"/>
                  </a:cubicBezTo>
                  <a:cubicBezTo>
                    <a:pt x="4884" y="4645"/>
                    <a:pt x="5210" y="4739"/>
                    <a:pt x="5521" y="4739"/>
                  </a:cubicBezTo>
                  <a:cubicBezTo>
                    <a:pt x="5662" y="4739"/>
                    <a:pt x="5800" y="4720"/>
                    <a:pt x="5926" y="4677"/>
                  </a:cubicBezTo>
                  <a:cubicBezTo>
                    <a:pt x="6344" y="4537"/>
                    <a:pt x="6748" y="4289"/>
                    <a:pt x="6934" y="3901"/>
                  </a:cubicBezTo>
                  <a:cubicBezTo>
                    <a:pt x="7151" y="3513"/>
                    <a:pt x="7244" y="3048"/>
                    <a:pt x="7120" y="2598"/>
                  </a:cubicBezTo>
                  <a:cubicBezTo>
                    <a:pt x="6841" y="1745"/>
                    <a:pt x="6298" y="1094"/>
                    <a:pt x="5569" y="582"/>
                  </a:cubicBezTo>
                  <a:cubicBezTo>
                    <a:pt x="5274" y="396"/>
                    <a:pt x="4902" y="241"/>
                    <a:pt x="4561" y="132"/>
                  </a:cubicBezTo>
                  <a:cubicBezTo>
                    <a:pt x="4267" y="56"/>
                    <a:pt x="3942" y="0"/>
                    <a:pt x="3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9"/>
            <p:cNvSpPr/>
            <p:nvPr/>
          </p:nvSpPr>
          <p:spPr>
            <a:xfrm>
              <a:off x="4194050" y="503525"/>
              <a:ext cx="89200" cy="89500"/>
            </a:xfrm>
            <a:custGeom>
              <a:avLst/>
              <a:gdLst/>
              <a:ahLst/>
              <a:cxnLst/>
              <a:rect l="l" t="t" r="r" b="b"/>
              <a:pathLst>
                <a:path w="3568" h="3580" extrusionOk="0">
                  <a:moveTo>
                    <a:pt x="1811" y="0"/>
                  </a:moveTo>
                  <a:cubicBezTo>
                    <a:pt x="1730" y="0"/>
                    <a:pt x="1644" y="8"/>
                    <a:pt x="1551" y="24"/>
                  </a:cubicBezTo>
                  <a:cubicBezTo>
                    <a:pt x="1396" y="24"/>
                    <a:pt x="1241" y="70"/>
                    <a:pt x="1117" y="148"/>
                  </a:cubicBezTo>
                  <a:cubicBezTo>
                    <a:pt x="962" y="179"/>
                    <a:pt x="822" y="256"/>
                    <a:pt x="729" y="380"/>
                  </a:cubicBezTo>
                  <a:cubicBezTo>
                    <a:pt x="590" y="458"/>
                    <a:pt x="497" y="566"/>
                    <a:pt x="388" y="706"/>
                  </a:cubicBezTo>
                  <a:cubicBezTo>
                    <a:pt x="279" y="830"/>
                    <a:pt x="202" y="954"/>
                    <a:pt x="155" y="1094"/>
                  </a:cubicBezTo>
                  <a:cubicBezTo>
                    <a:pt x="78" y="1233"/>
                    <a:pt x="47" y="1388"/>
                    <a:pt x="47" y="1544"/>
                  </a:cubicBezTo>
                  <a:cubicBezTo>
                    <a:pt x="0" y="1699"/>
                    <a:pt x="0" y="1854"/>
                    <a:pt x="47" y="2024"/>
                  </a:cubicBezTo>
                  <a:cubicBezTo>
                    <a:pt x="62" y="2257"/>
                    <a:pt x="124" y="2490"/>
                    <a:pt x="264" y="2691"/>
                  </a:cubicBezTo>
                  <a:cubicBezTo>
                    <a:pt x="279" y="2707"/>
                    <a:pt x="528" y="3032"/>
                    <a:pt x="528" y="3048"/>
                  </a:cubicBezTo>
                  <a:cubicBezTo>
                    <a:pt x="745" y="3265"/>
                    <a:pt x="1008" y="3420"/>
                    <a:pt x="1303" y="3513"/>
                  </a:cubicBezTo>
                  <a:cubicBezTo>
                    <a:pt x="1446" y="3561"/>
                    <a:pt x="1588" y="3579"/>
                    <a:pt x="1731" y="3579"/>
                  </a:cubicBezTo>
                  <a:cubicBezTo>
                    <a:pt x="1821" y="3579"/>
                    <a:pt x="1911" y="3572"/>
                    <a:pt x="2001" y="3560"/>
                  </a:cubicBezTo>
                  <a:cubicBezTo>
                    <a:pt x="2234" y="3544"/>
                    <a:pt x="2466" y="3482"/>
                    <a:pt x="2668" y="3343"/>
                  </a:cubicBezTo>
                  <a:cubicBezTo>
                    <a:pt x="2932" y="3188"/>
                    <a:pt x="3118" y="2970"/>
                    <a:pt x="3288" y="2722"/>
                  </a:cubicBezTo>
                  <a:cubicBezTo>
                    <a:pt x="3288" y="2707"/>
                    <a:pt x="3304" y="2707"/>
                    <a:pt x="3304" y="2691"/>
                  </a:cubicBezTo>
                  <a:cubicBezTo>
                    <a:pt x="3366" y="2552"/>
                    <a:pt x="3412" y="2397"/>
                    <a:pt x="3474" y="2257"/>
                  </a:cubicBezTo>
                  <a:cubicBezTo>
                    <a:pt x="3490" y="2102"/>
                    <a:pt x="3521" y="1947"/>
                    <a:pt x="3536" y="1776"/>
                  </a:cubicBezTo>
                  <a:cubicBezTo>
                    <a:pt x="3567" y="1621"/>
                    <a:pt x="3536" y="1466"/>
                    <a:pt x="3505" y="1311"/>
                  </a:cubicBezTo>
                  <a:cubicBezTo>
                    <a:pt x="3459" y="1171"/>
                    <a:pt x="3397" y="1016"/>
                    <a:pt x="3335" y="877"/>
                  </a:cubicBezTo>
                  <a:cubicBezTo>
                    <a:pt x="3242" y="768"/>
                    <a:pt x="3149" y="644"/>
                    <a:pt x="3071" y="520"/>
                  </a:cubicBezTo>
                  <a:cubicBezTo>
                    <a:pt x="2947" y="411"/>
                    <a:pt x="2839" y="318"/>
                    <a:pt x="2699" y="241"/>
                  </a:cubicBezTo>
                  <a:cubicBezTo>
                    <a:pt x="2482" y="101"/>
                    <a:pt x="2280" y="55"/>
                    <a:pt x="2048" y="24"/>
                  </a:cubicBezTo>
                  <a:cubicBezTo>
                    <a:pt x="1970" y="8"/>
                    <a:pt x="1892" y="0"/>
                    <a:pt x="1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9"/>
            <p:cNvSpPr/>
            <p:nvPr/>
          </p:nvSpPr>
          <p:spPr>
            <a:xfrm>
              <a:off x="4579450" y="3386400"/>
              <a:ext cx="345900" cy="273400"/>
            </a:xfrm>
            <a:custGeom>
              <a:avLst/>
              <a:gdLst/>
              <a:ahLst/>
              <a:cxnLst/>
              <a:rect l="l" t="t" r="r" b="b"/>
              <a:pathLst>
                <a:path w="13836" h="10936" extrusionOk="0">
                  <a:moveTo>
                    <a:pt x="3640" y="7980"/>
                  </a:moveTo>
                  <a:cubicBezTo>
                    <a:pt x="3647" y="8053"/>
                    <a:pt x="3654" y="8129"/>
                    <a:pt x="3661" y="8211"/>
                  </a:cubicBezTo>
                  <a:cubicBezTo>
                    <a:pt x="3653" y="8134"/>
                    <a:pt x="3646" y="8057"/>
                    <a:pt x="3640" y="7980"/>
                  </a:cubicBezTo>
                  <a:close/>
                  <a:moveTo>
                    <a:pt x="7423" y="1"/>
                  </a:moveTo>
                  <a:cubicBezTo>
                    <a:pt x="6857" y="1"/>
                    <a:pt x="6290" y="81"/>
                    <a:pt x="5739" y="193"/>
                  </a:cubicBezTo>
                  <a:cubicBezTo>
                    <a:pt x="4979" y="348"/>
                    <a:pt x="4250" y="658"/>
                    <a:pt x="3568" y="1046"/>
                  </a:cubicBezTo>
                  <a:cubicBezTo>
                    <a:pt x="2095" y="1930"/>
                    <a:pt x="993" y="3295"/>
                    <a:pt x="435" y="4908"/>
                  </a:cubicBezTo>
                  <a:cubicBezTo>
                    <a:pt x="140" y="5730"/>
                    <a:pt x="1" y="6614"/>
                    <a:pt x="16" y="7467"/>
                  </a:cubicBezTo>
                  <a:cubicBezTo>
                    <a:pt x="47" y="7979"/>
                    <a:pt x="94" y="8491"/>
                    <a:pt x="202" y="8987"/>
                  </a:cubicBezTo>
                  <a:cubicBezTo>
                    <a:pt x="249" y="9266"/>
                    <a:pt x="404" y="9545"/>
                    <a:pt x="528" y="9809"/>
                  </a:cubicBezTo>
                  <a:cubicBezTo>
                    <a:pt x="699" y="10197"/>
                    <a:pt x="993" y="10538"/>
                    <a:pt x="1381" y="10724"/>
                  </a:cubicBezTo>
                  <a:cubicBezTo>
                    <a:pt x="1649" y="10858"/>
                    <a:pt x="1912" y="10935"/>
                    <a:pt x="2179" y="10935"/>
                  </a:cubicBezTo>
                  <a:cubicBezTo>
                    <a:pt x="2375" y="10935"/>
                    <a:pt x="2573" y="10894"/>
                    <a:pt x="2777" y="10802"/>
                  </a:cubicBezTo>
                  <a:cubicBezTo>
                    <a:pt x="3242" y="10615"/>
                    <a:pt x="3475" y="10274"/>
                    <a:pt x="3661" y="9840"/>
                  </a:cubicBezTo>
                  <a:lnTo>
                    <a:pt x="3661" y="9840"/>
                  </a:lnTo>
                  <a:lnTo>
                    <a:pt x="3552" y="10119"/>
                  </a:lnTo>
                  <a:cubicBezTo>
                    <a:pt x="3615" y="10011"/>
                    <a:pt x="3646" y="9886"/>
                    <a:pt x="3692" y="9793"/>
                  </a:cubicBezTo>
                  <a:lnTo>
                    <a:pt x="3692" y="9778"/>
                  </a:lnTo>
                  <a:cubicBezTo>
                    <a:pt x="3692" y="9770"/>
                    <a:pt x="3696" y="9758"/>
                    <a:pt x="3700" y="9746"/>
                  </a:cubicBezTo>
                  <a:lnTo>
                    <a:pt x="3700" y="9746"/>
                  </a:lnTo>
                  <a:cubicBezTo>
                    <a:pt x="3698" y="9751"/>
                    <a:pt x="3695" y="9756"/>
                    <a:pt x="3692" y="9762"/>
                  </a:cubicBezTo>
                  <a:cubicBezTo>
                    <a:pt x="3697" y="9752"/>
                    <a:pt x="3701" y="9741"/>
                    <a:pt x="3705" y="9730"/>
                  </a:cubicBezTo>
                  <a:lnTo>
                    <a:pt x="3705" y="9730"/>
                  </a:lnTo>
                  <a:cubicBezTo>
                    <a:pt x="3704" y="9735"/>
                    <a:pt x="3702" y="9741"/>
                    <a:pt x="3700" y="9746"/>
                  </a:cubicBezTo>
                  <a:lnTo>
                    <a:pt x="3700" y="9746"/>
                  </a:lnTo>
                  <a:cubicBezTo>
                    <a:pt x="3706" y="9735"/>
                    <a:pt x="3707" y="9730"/>
                    <a:pt x="3707" y="9724"/>
                  </a:cubicBezTo>
                  <a:lnTo>
                    <a:pt x="3707" y="9724"/>
                  </a:lnTo>
                  <a:cubicBezTo>
                    <a:pt x="3707" y="9726"/>
                    <a:pt x="3706" y="9728"/>
                    <a:pt x="3705" y="9730"/>
                  </a:cubicBezTo>
                  <a:lnTo>
                    <a:pt x="3705" y="9730"/>
                  </a:lnTo>
                  <a:cubicBezTo>
                    <a:pt x="3707" y="9725"/>
                    <a:pt x="3708" y="9720"/>
                    <a:pt x="3708" y="9716"/>
                  </a:cubicBezTo>
                  <a:lnTo>
                    <a:pt x="3708" y="9716"/>
                  </a:lnTo>
                  <a:cubicBezTo>
                    <a:pt x="3708" y="9719"/>
                    <a:pt x="3708" y="9722"/>
                    <a:pt x="3707" y="9724"/>
                  </a:cubicBezTo>
                  <a:lnTo>
                    <a:pt x="3707" y="9724"/>
                  </a:lnTo>
                  <a:cubicBezTo>
                    <a:pt x="3774" y="9552"/>
                    <a:pt x="3801" y="9389"/>
                    <a:pt x="3801" y="9157"/>
                  </a:cubicBezTo>
                  <a:cubicBezTo>
                    <a:pt x="3801" y="8956"/>
                    <a:pt x="3739" y="8708"/>
                    <a:pt x="3708" y="8491"/>
                  </a:cubicBezTo>
                  <a:cubicBezTo>
                    <a:pt x="3673" y="8308"/>
                    <a:pt x="3656" y="8117"/>
                    <a:pt x="3637" y="7924"/>
                  </a:cubicBezTo>
                  <a:lnTo>
                    <a:pt x="3637" y="7924"/>
                  </a:lnTo>
                  <a:cubicBezTo>
                    <a:pt x="3616" y="7591"/>
                    <a:pt x="3621" y="7265"/>
                    <a:pt x="3646" y="6940"/>
                  </a:cubicBezTo>
                  <a:cubicBezTo>
                    <a:pt x="3708" y="6583"/>
                    <a:pt x="3816" y="6211"/>
                    <a:pt x="3956" y="5854"/>
                  </a:cubicBezTo>
                  <a:cubicBezTo>
                    <a:pt x="4095" y="5590"/>
                    <a:pt x="4250" y="5311"/>
                    <a:pt x="4421" y="5063"/>
                  </a:cubicBezTo>
                  <a:cubicBezTo>
                    <a:pt x="4514" y="4954"/>
                    <a:pt x="4638" y="4830"/>
                    <a:pt x="4747" y="4722"/>
                  </a:cubicBezTo>
                  <a:cubicBezTo>
                    <a:pt x="4778" y="5218"/>
                    <a:pt x="4809" y="5730"/>
                    <a:pt x="4855" y="6226"/>
                  </a:cubicBezTo>
                  <a:cubicBezTo>
                    <a:pt x="4886" y="6738"/>
                    <a:pt x="4948" y="7250"/>
                    <a:pt x="5010" y="7762"/>
                  </a:cubicBezTo>
                  <a:cubicBezTo>
                    <a:pt x="5103" y="8615"/>
                    <a:pt x="5103" y="9638"/>
                    <a:pt x="5863" y="10243"/>
                  </a:cubicBezTo>
                  <a:cubicBezTo>
                    <a:pt x="6223" y="10533"/>
                    <a:pt x="6570" y="10700"/>
                    <a:pt x="7025" y="10700"/>
                  </a:cubicBezTo>
                  <a:cubicBezTo>
                    <a:pt x="7081" y="10700"/>
                    <a:pt x="7138" y="10698"/>
                    <a:pt x="7197" y="10693"/>
                  </a:cubicBezTo>
                  <a:cubicBezTo>
                    <a:pt x="7725" y="10615"/>
                    <a:pt x="8050" y="10336"/>
                    <a:pt x="8360" y="9933"/>
                  </a:cubicBezTo>
                  <a:cubicBezTo>
                    <a:pt x="8841" y="9297"/>
                    <a:pt x="8702" y="8522"/>
                    <a:pt x="8624" y="7777"/>
                  </a:cubicBezTo>
                  <a:cubicBezTo>
                    <a:pt x="8578" y="7250"/>
                    <a:pt x="8531" y="6738"/>
                    <a:pt x="8485" y="6211"/>
                  </a:cubicBezTo>
                  <a:cubicBezTo>
                    <a:pt x="8438" y="5420"/>
                    <a:pt x="8391" y="4613"/>
                    <a:pt x="8360" y="3822"/>
                  </a:cubicBezTo>
                  <a:lnTo>
                    <a:pt x="8360" y="3822"/>
                  </a:lnTo>
                  <a:cubicBezTo>
                    <a:pt x="8469" y="3869"/>
                    <a:pt x="8562" y="3884"/>
                    <a:pt x="8686" y="3915"/>
                  </a:cubicBezTo>
                  <a:cubicBezTo>
                    <a:pt x="8826" y="3993"/>
                    <a:pt x="8950" y="4055"/>
                    <a:pt x="9074" y="4148"/>
                  </a:cubicBezTo>
                  <a:cubicBezTo>
                    <a:pt x="9182" y="4256"/>
                    <a:pt x="9291" y="4350"/>
                    <a:pt x="9384" y="4458"/>
                  </a:cubicBezTo>
                  <a:cubicBezTo>
                    <a:pt x="9524" y="4660"/>
                    <a:pt x="9617" y="4846"/>
                    <a:pt x="9725" y="5047"/>
                  </a:cubicBezTo>
                  <a:cubicBezTo>
                    <a:pt x="9880" y="5451"/>
                    <a:pt x="9989" y="5854"/>
                    <a:pt x="10066" y="6288"/>
                  </a:cubicBezTo>
                  <a:cubicBezTo>
                    <a:pt x="10144" y="6924"/>
                    <a:pt x="10144" y="7560"/>
                    <a:pt x="10160" y="8227"/>
                  </a:cubicBezTo>
                  <a:cubicBezTo>
                    <a:pt x="10160" y="8692"/>
                    <a:pt x="10346" y="9173"/>
                    <a:pt x="10702" y="9530"/>
                  </a:cubicBezTo>
                  <a:cubicBezTo>
                    <a:pt x="11003" y="9831"/>
                    <a:pt x="11509" y="10073"/>
                    <a:pt x="11964" y="10073"/>
                  </a:cubicBezTo>
                  <a:cubicBezTo>
                    <a:pt x="11977" y="10073"/>
                    <a:pt x="11991" y="10073"/>
                    <a:pt x="12005" y="10073"/>
                  </a:cubicBezTo>
                  <a:cubicBezTo>
                    <a:pt x="12998" y="10026"/>
                    <a:pt x="13835" y="9251"/>
                    <a:pt x="13820" y="8242"/>
                  </a:cubicBezTo>
                  <a:cubicBezTo>
                    <a:pt x="13804" y="6428"/>
                    <a:pt x="13696" y="4582"/>
                    <a:pt x="12796" y="2969"/>
                  </a:cubicBezTo>
                  <a:cubicBezTo>
                    <a:pt x="12346" y="2163"/>
                    <a:pt x="11679" y="1449"/>
                    <a:pt x="10904" y="937"/>
                  </a:cubicBezTo>
                  <a:cubicBezTo>
                    <a:pt x="10051" y="395"/>
                    <a:pt x="9058" y="162"/>
                    <a:pt x="8066" y="38"/>
                  </a:cubicBezTo>
                  <a:cubicBezTo>
                    <a:pt x="7852" y="12"/>
                    <a:pt x="7638" y="1"/>
                    <a:pt x="7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9"/>
            <p:cNvSpPr/>
            <p:nvPr/>
          </p:nvSpPr>
          <p:spPr>
            <a:xfrm>
              <a:off x="4812100" y="3431025"/>
              <a:ext cx="224150" cy="317750"/>
            </a:xfrm>
            <a:custGeom>
              <a:avLst/>
              <a:gdLst/>
              <a:ahLst/>
              <a:cxnLst/>
              <a:rect l="l" t="t" r="r" b="b"/>
              <a:pathLst>
                <a:path w="8966" h="12710" extrusionOk="0">
                  <a:moveTo>
                    <a:pt x="6576" y="1"/>
                  </a:moveTo>
                  <a:cubicBezTo>
                    <a:pt x="6336" y="1"/>
                    <a:pt x="6092" y="58"/>
                    <a:pt x="5879" y="145"/>
                  </a:cubicBezTo>
                  <a:cubicBezTo>
                    <a:pt x="5506" y="300"/>
                    <a:pt x="5289" y="533"/>
                    <a:pt x="5041" y="858"/>
                  </a:cubicBezTo>
                  <a:cubicBezTo>
                    <a:pt x="4545" y="1556"/>
                    <a:pt x="4824" y="2347"/>
                    <a:pt x="5010" y="3092"/>
                  </a:cubicBezTo>
                  <a:cubicBezTo>
                    <a:pt x="5088" y="3402"/>
                    <a:pt x="5134" y="3728"/>
                    <a:pt x="5181" y="4038"/>
                  </a:cubicBezTo>
                  <a:cubicBezTo>
                    <a:pt x="5258" y="4813"/>
                    <a:pt x="5274" y="5604"/>
                    <a:pt x="5196" y="6380"/>
                  </a:cubicBezTo>
                  <a:cubicBezTo>
                    <a:pt x="5119" y="6876"/>
                    <a:pt x="5010" y="7357"/>
                    <a:pt x="4824" y="7822"/>
                  </a:cubicBezTo>
                  <a:cubicBezTo>
                    <a:pt x="4715" y="8055"/>
                    <a:pt x="4591" y="8272"/>
                    <a:pt x="4436" y="8474"/>
                  </a:cubicBezTo>
                  <a:cubicBezTo>
                    <a:pt x="4343" y="8598"/>
                    <a:pt x="4250" y="8691"/>
                    <a:pt x="4126" y="8784"/>
                  </a:cubicBezTo>
                  <a:cubicBezTo>
                    <a:pt x="4018" y="8861"/>
                    <a:pt x="3878" y="8939"/>
                    <a:pt x="3738" y="9001"/>
                  </a:cubicBezTo>
                  <a:cubicBezTo>
                    <a:pt x="3630" y="9048"/>
                    <a:pt x="3490" y="9079"/>
                    <a:pt x="3382" y="9094"/>
                  </a:cubicBezTo>
                  <a:lnTo>
                    <a:pt x="3071" y="9094"/>
                  </a:lnTo>
                  <a:cubicBezTo>
                    <a:pt x="2963" y="9079"/>
                    <a:pt x="2885" y="9063"/>
                    <a:pt x="2792" y="9017"/>
                  </a:cubicBezTo>
                  <a:lnTo>
                    <a:pt x="2498" y="8908"/>
                  </a:lnTo>
                  <a:cubicBezTo>
                    <a:pt x="2342" y="8861"/>
                    <a:pt x="2187" y="8846"/>
                    <a:pt x="2032" y="8830"/>
                  </a:cubicBezTo>
                  <a:cubicBezTo>
                    <a:pt x="1862" y="8815"/>
                    <a:pt x="1691" y="8784"/>
                    <a:pt x="1489" y="8768"/>
                  </a:cubicBezTo>
                  <a:cubicBezTo>
                    <a:pt x="1466" y="8767"/>
                    <a:pt x="1443" y="8766"/>
                    <a:pt x="1419" y="8766"/>
                  </a:cubicBezTo>
                  <a:cubicBezTo>
                    <a:pt x="1007" y="8766"/>
                    <a:pt x="590" y="9020"/>
                    <a:pt x="326" y="9358"/>
                  </a:cubicBezTo>
                  <a:cubicBezTo>
                    <a:pt x="20" y="9756"/>
                    <a:pt x="1" y="10140"/>
                    <a:pt x="60" y="10598"/>
                  </a:cubicBezTo>
                  <a:lnTo>
                    <a:pt x="60" y="10598"/>
                  </a:lnTo>
                  <a:cubicBezTo>
                    <a:pt x="44" y="10482"/>
                    <a:pt x="16" y="10392"/>
                    <a:pt x="16" y="10288"/>
                  </a:cubicBezTo>
                  <a:lnTo>
                    <a:pt x="16" y="10288"/>
                  </a:lnTo>
                  <a:cubicBezTo>
                    <a:pt x="16" y="10692"/>
                    <a:pt x="156" y="11095"/>
                    <a:pt x="388" y="11420"/>
                  </a:cubicBezTo>
                  <a:cubicBezTo>
                    <a:pt x="605" y="11715"/>
                    <a:pt x="823" y="11963"/>
                    <a:pt x="1133" y="12165"/>
                  </a:cubicBezTo>
                  <a:cubicBezTo>
                    <a:pt x="1334" y="12305"/>
                    <a:pt x="1598" y="12382"/>
                    <a:pt x="1831" y="12475"/>
                  </a:cubicBezTo>
                  <a:cubicBezTo>
                    <a:pt x="2271" y="12632"/>
                    <a:pt x="2764" y="12710"/>
                    <a:pt x="3250" y="12710"/>
                  </a:cubicBezTo>
                  <a:cubicBezTo>
                    <a:pt x="3294" y="12710"/>
                    <a:pt x="3338" y="12709"/>
                    <a:pt x="3382" y="12708"/>
                  </a:cubicBezTo>
                  <a:cubicBezTo>
                    <a:pt x="4638" y="12661"/>
                    <a:pt x="5786" y="12196"/>
                    <a:pt x="6716" y="11374"/>
                  </a:cubicBezTo>
                  <a:cubicBezTo>
                    <a:pt x="7585" y="10598"/>
                    <a:pt x="8159" y="9466"/>
                    <a:pt x="8515" y="8365"/>
                  </a:cubicBezTo>
                  <a:cubicBezTo>
                    <a:pt x="8857" y="7357"/>
                    <a:pt x="8965" y="6178"/>
                    <a:pt x="8934" y="5046"/>
                  </a:cubicBezTo>
                  <a:cubicBezTo>
                    <a:pt x="8919" y="4271"/>
                    <a:pt x="8825" y="3495"/>
                    <a:pt x="8686" y="2735"/>
                  </a:cubicBezTo>
                  <a:cubicBezTo>
                    <a:pt x="8624" y="2425"/>
                    <a:pt x="8546" y="2115"/>
                    <a:pt x="8469" y="1805"/>
                  </a:cubicBezTo>
                  <a:lnTo>
                    <a:pt x="8360" y="1401"/>
                  </a:lnTo>
                  <a:cubicBezTo>
                    <a:pt x="8128" y="719"/>
                    <a:pt x="7678" y="285"/>
                    <a:pt x="6995" y="67"/>
                  </a:cubicBezTo>
                  <a:cubicBezTo>
                    <a:pt x="6862" y="21"/>
                    <a:pt x="6720" y="1"/>
                    <a:pt x="6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9"/>
            <p:cNvSpPr/>
            <p:nvPr/>
          </p:nvSpPr>
          <p:spPr>
            <a:xfrm>
              <a:off x="4875700" y="3309350"/>
              <a:ext cx="502525" cy="366850"/>
            </a:xfrm>
            <a:custGeom>
              <a:avLst/>
              <a:gdLst/>
              <a:ahLst/>
              <a:cxnLst/>
              <a:rect l="l" t="t" r="r" b="b"/>
              <a:pathLst>
                <a:path w="20101" h="14674" extrusionOk="0">
                  <a:moveTo>
                    <a:pt x="4952" y="0"/>
                  </a:moveTo>
                  <a:cubicBezTo>
                    <a:pt x="4379" y="0"/>
                    <a:pt x="3806" y="86"/>
                    <a:pt x="3273" y="251"/>
                  </a:cubicBezTo>
                  <a:cubicBezTo>
                    <a:pt x="2714" y="437"/>
                    <a:pt x="2125" y="700"/>
                    <a:pt x="1660" y="1057"/>
                  </a:cubicBezTo>
                  <a:cubicBezTo>
                    <a:pt x="1225" y="1383"/>
                    <a:pt x="915" y="1646"/>
                    <a:pt x="574" y="2096"/>
                  </a:cubicBezTo>
                  <a:cubicBezTo>
                    <a:pt x="372" y="2391"/>
                    <a:pt x="217" y="2686"/>
                    <a:pt x="140" y="3027"/>
                  </a:cubicBezTo>
                  <a:cubicBezTo>
                    <a:pt x="109" y="3120"/>
                    <a:pt x="93" y="3228"/>
                    <a:pt x="93" y="3321"/>
                  </a:cubicBezTo>
                  <a:cubicBezTo>
                    <a:pt x="62" y="3508"/>
                    <a:pt x="0" y="3709"/>
                    <a:pt x="16" y="3895"/>
                  </a:cubicBezTo>
                  <a:cubicBezTo>
                    <a:pt x="16" y="4112"/>
                    <a:pt x="78" y="4314"/>
                    <a:pt x="140" y="4516"/>
                  </a:cubicBezTo>
                  <a:cubicBezTo>
                    <a:pt x="294" y="4990"/>
                    <a:pt x="745" y="5412"/>
                    <a:pt x="1256" y="5412"/>
                  </a:cubicBezTo>
                  <a:cubicBezTo>
                    <a:pt x="1363" y="5412"/>
                    <a:pt x="1472" y="5393"/>
                    <a:pt x="1582" y="5353"/>
                  </a:cubicBezTo>
                  <a:lnTo>
                    <a:pt x="1768" y="5291"/>
                  </a:lnTo>
                  <a:cubicBezTo>
                    <a:pt x="1982" y="5220"/>
                    <a:pt x="2104" y="5149"/>
                    <a:pt x="2243" y="5054"/>
                  </a:cubicBezTo>
                  <a:lnTo>
                    <a:pt x="2243" y="5054"/>
                  </a:lnTo>
                  <a:cubicBezTo>
                    <a:pt x="2219" y="5073"/>
                    <a:pt x="2197" y="5095"/>
                    <a:pt x="2187" y="5105"/>
                  </a:cubicBezTo>
                  <a:cubicBezTo>
                    <a:pt x="2265" y="5043"/>
                    <a:pt x="2342" y="5012"/>
                    <a:pt x="2420" y="4965"/>
                  </a:cubicBezTo>
                  <a:cubicBezTo>
                    <a:pt x="2435" y="4950"/>
                    <a:pt x="2482" y="4950"/>
                    <a:pt x="2497" y="4934"/>
                  </a:cubicBezTo>
                  <a:cubicBezTo>
                    <a:pt x="2513" y="4903"/>
                    <a:pt x="2544" y="4903"/>
                    <a:pt x="2559" y="4888"/>
                  </a:cubicBezTo>
                  <a:cubicBezTo>
                    <a:pt x="2699" y="4810"/>
                    <a:pt x="2823" y="4702"/>
                    <a:pt x="2962" y="4593"/>
                  </a:cubicBezTo>
                  <a:cubicBezTo>
                    <a:pt x="3090" y="4498"/>
                    <a:pt x="3222" y="4406"/>
                    <a:pt x="3354" y="4312"/>
                  </a:cubicBezTo>
                  <a:lnTo>
                    <a:pt x="3354" y="4312"/>
                  </a:lnTo>
                  <a:cubicBezTo>
                    <a:pt x="3352" y="4313"/>
                    <a:pt x="3351" y="4313"/>
                    <a:pt x="3350" y="4314"/>
                  </a:cubicBezTo>
                  <a:cubicBezTo>
                    <a:pt x="3421" y="4257"/>
                    <a:pt x="3492" y="4206"/>
                    <a:pt x="3563" y="4159"/>
                  </a:cubicBezTo>
                  <a:lnTo>
                    <a:pt x="3563" y="4159"/>
                  </a:lnTo>
                  <a:cubicBezTo>
                    <a:pt x="3494" y="4211"/>
                    <a:pt x="3424" y="4262"/>
                    <a:pt x="3354" y="4312"/>
                  </a:cubicBezTo>
                  <a:lnTo>
                    <a:pt x="3354" y="4312"/>
                  </a:lnTo>
                  <a:cubicBezTo>
                    <a:pt x="3424" y="4268"/>
                    <a:pt x="3494" y="4214"/>
                    <a:pt x="3564" y="4159"/>
                  </a:cubicBezTo>
                  <a:lnTo>
                    <a:pt x="3564" y="4159"/>
                  </a:lnTo>
                  <a:cubicBezTo>
                    <a:pt x="3564" y="4159"/>
                    <a:pt x="3563" y="4159"/>
                    <a:pt x="3563" y="4159"/>
                  </a:cubicBezTo>
                  <a:lnTo>
                    <a:pt x="3563" y="4159"/>
                  </a:lnTo>
                  <a:cubicBezTo>
                    <a:pt x="3564" y="4158"/>
                    <a:pt x="3565" y="4158"/>
                    <a:pt x="3566" y="4157"/>
                  </a:cubicBezTo>
                  <a:lnTo>
                    <a:pt x="3566" y="4157"/>
                  </a:lnTo>
                  <a:cubicBezTo>
                    <a:pt x="3565" y="4158"/>
                    <a:pt x="3565" y="4158"/>
                    <a:pt x="3564" y="4159"/>
                  </a:cubicBezTo>
                  <a:lnTo>
                    <a:pt x="3564" y="4159"/>
                  </a:lnTo>
                  <a:cubicBezTo>
                    <a:pt x="3727" y="4051"/>
                    <a:pt x="3891" y="3961"/>
                    <a:pt x="4064" y="3864"/>
                  </a:cubicBezTo>
                  <a:cubicBezTo>
                    <a:pt x="4265" y="3802"/>
                    <a:pt x="4451" y="3740"/>
                    <a:pt x="4653" y="3709"/>
                  </a:cubicBezTo>
                  <a:cubicBezTo>
                    <a:pt x="4738" y="3701"/>
                    <a:pt x="4824" y="3698"/>
                    <a:pt x="4911" y="3698"/>
                  </a:cubicBezTo>
                  <a:cubicBezTo>
                    <a:pt x="4998" y="3698"/>
                    <a:pt x="5087" y="3701"/>
                    <a:pt x="5180" y="3709"/>
                  </a:cubicBezTo>
                  <a:cubicBezTo>
                    <a:pt x="5351" y="3740"/>
                    <a:pt x="5537" y="3787"/>
                    <a:pt x="5723" y="3864"/>
                  </a:cubicBezTo>
                  <a:cubicBezTo>
                    <a:pt x="5894" y="3957"/>
                    <a:pt x="6064" y="4050"/>
                    <a:pt x="6235" y="4175"/>
                  </a:cubicBezTo>
                  <a:cubicBezTo>
                    <a:pt x="6390" y="4314"/>
                    <a:pt x="6545" y="4438"/>
                    <a:pt x="6685" y="4593"/>
                  </a:cubicBezTo>
                  <a:cubicBezTo>
                    <a:pt x="6778" y="4748"/>
                    <a:pt x="6886" y="4903"/>
                    <a:pt x="6964" y="5059"/>
                  </a:cubicBezTo>
                  <a:cubicBezTo>
                    <a:pt x="7010" y="5260"/>
                    <a:pt x="7072" y="5431"/>
                    <a:pt x="7119" y="5632"/>
                  </a:cubicBezTo>
                  <a:cubicBezTo>
                    <a:pt x="7166" y="6346"/>
                    <a:pt x="7119" y="7075"/>
                    <a:pt x="7088" y="7804"/>
                  </a:cubicBezTo>
                  <a:cubicBezTo>
                    <a:pt x="7072" y="8672"/>
                    <a:pt x="7135" y="9603"/>
                    <a:pt x="7445" y="10440"/>
                  </a:cubicBezTo>
                  <a:cubicBezTo>
                    <a:pt x="7770" y="11309"/>
                    <a:pt x="8220" y="12084"/>
                    <a:pt x="8872" y="12767"/>
                  </a:cubicBezTo>
                  <a:cubicBezTo>
                    <a:pt x="9523" y="13434"/>
                    <a:pt x="10298" y="13899"/>
                    <a:pt x="11167" y="14271"/>
                  </a:cubicBezTo>
                  <a:cubicBezTo>
                    <a:pt x="11809" y="14533"/>
                    <a:pt x="12517" y="14673"/>
                    <a:pt x="13207" y="14673"/>
                  </a:cubicBezTo>
                  <a:cubicBezTo>
                    <a:pt x="13334" y="14673"/>
                    <a:pt x="13461" y="14669"/>
                    <a:pt x="13586" y="14659"/>
                  </a:cubicBezTo>
                  <a:cubicBezTo>
                    <a:pt x="14579" y="14597"/>
                    <a:pt x="15494" y="14364"/>
                    <a:pt x="16363" y="13899"/>
                  </a:cubicBezTo>
                  <a:cubicBezTo>
                    <a:pt x="17945" y="13077"/>
                    <a:pt x="19061" y="11495"/>
                    <a:pt x="19558" y="9820"/>
                  </a:cubicBezTo>
                  <a:cubicBezTo>
                    <a:pt x="20101" y="7757"/>
                    <a:pt x="19837" y="5555"/>
                    <a:pt x="19216" y="3570"/>
                  </a:cubicBezTo>
                  <a:cubicBezTo>
                    <a:pt x="19077" y="3135"/>
                    <a:pt x="18782" y="2717"/>
                    <a:pt x="18363" y="2468"/>
                  </a:cubicBezTo>
                  <a:cubicBezTo>
                    <a:pt x="18100" y="2310"/>
                    <a:pt x="17743" y="2217"/>
                    <a:pt x="17401" y="2217"/>
                  </a:cubicBezTo>
                  <a:cubicBezTo>
                    <a:pt x="17239" y="2217"/>
                    <a:pt x="17081" y="2238"/>
                    <a:pt x="16937" y="2282"/>
                  </a:cubicBezTo>
                  <a:cubicBezTo>
                    <a:pt x="16006" y="2562"/>
                    <a:pt x="15355" y="3554"/>
                    <a:pt x="15665" y="4547"/>
                  </a:cubicBezTo>
                  <a:cubicBezTo>
                    <a:pt x="15835" y="5121"/>
                    <a:pt x="15990" y="5725"/>
                    <a:pt x="16084" y="6346"/>
                  </a:cubicBezTo>
                  <a:cubicBezTo>
                    <a:pt x="16146" y="6904"/>
                    <a:pt x="16161" y="7478"/>
                    <a:pt x="16115" y="8052"/>
                  </a:cubicBezTo>
                  <a:cubicBezTo>
                    <a:pt x="16037" y="8440"/>
                    <a:pt x="15928" y="8812"/>
                    <a:pt x="15804" y="9169"/>
                  </a:cubicBezTo>
                  <a:cubicBezTo>
                    <a:pt x="15665" y="9448"/>
                    <a:pt x="15510" y="9696"/>
                    <a:pt x="15355" y="9944"/>
                  </a:cubicBezTo>
                  <a:cubicBezTo>
                    <a:pt x="15199" y="10130"/>
                    <a:pt x="15044" y="10285"/>
                    <a:pt x="14874" y="10440"/>
                  </a:cubicBezTo>
                  <a:cubicBezTo>
                    <a:pt x="14688" y="10549"/>
                    <a:pt x="14517" y="10642"/>
                    <a:pt x="14331" y="10751"/>
                  </a:cubicBezTo>
                  <a:cubicBezTo>
                    <a:pt x="14098" y="10828"/>
                    <a:pt x="13866" y="10906"/>
                    <a:pt x="13602" y="10937"/>
                  </a:cubicBezTo>
                  <a:cubicBezTo>
                    <a:pt x="13486" y="10952"/>
                    <a:pt x="13365" y="10960"/>
                    <a:pt x="13245" y="10960"/>
                  </a:cubicBezTo>
                  <a:cubicBezTo>
                    <a:pt x="13125" y="10960"/>
                    <a:pt x="13005" y="10952"/>
                    <a:pt x="12889" y="10937"/>
                  </a:cubicBezTo>
                  <a:cubicBezTo>
                    <a:pt x="12671" y="10906"/>
                    <a:pt x="12485" y="10844"/>
                    <a:pt x="12284" y="10766"/>
                  </a:cubicBezTo>
                  <a:cubicBezTo>
                    <a:pt x="12098" y="10673"/>
                    <a:pt x="11927" y="10580"/>
                    <a:pt x="11741" y="10440"/>
                  </a:cubicBezTo>
                  <a:cubicBezTo>
                    <a:pt x="11570" y="10285"/>
                    <a:pt x="11400" y="10099"/>
                    <a:pt x="11245" y="9929"/>
                  </a:cubicBezTo>
                  <a:cubicBezTo>
                    <a:pt x="11105" y="9742"/>
                    <a:pt x="10996" y="9541"/>
                    <a:pt x="10888" y="9324"/>
                  </a:cubicBezTo>
                  <a:cubicBezTo>
                    <a:pt x="10810" y="9122"/>
                    <a:pt x="10764" y="8920"/>
                    <a:pt x="10717" y="8703"/>
                  </a:cubicBezTo>
                  <a:cubicBezTo>
                    <a:pt x="10640" y="7695"/>
                    <a:pt x="10795" y="6672"/>
                    <a:pt x="10717" y="5663"/>
                  </a:cubicBezTo>
                  <a:cubicBezTo>
                    <a:pt x="10686" y="5043"/>
                    <a:pt x="10578" y="4423"/>
                    <a:pt x="10376" y="3864"/>
                  </a:cubicBezTo>
                  <a:cubicBezTo>
                    <a:pt x="10097" y="3182"/>
                    <a:pt x="9787" y="2655"/>
                    <a:pt x="9337" y="2096"/>
                  </a:cubicBezTo>
                  <a:cubicBezTo>
                    <a:pt x="8639" y="1228"/>
                    <a:pt x="7662" y="607"/>
                    <a:pt x="6592" y="251"/>
                  </a:cubicBezTo>
                  <a:cubicBezTo>
                    <a:pt x="6070" y="82"/>
                    <a:pt x="5511" y="0"/>
                    <a:pt x="4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9"/>
            <p:cNvSpPr/>
            <p:nvPr/>
          </p:nvSpPr>
          <p:spPr>
            <a:xfrm>
              <a:off x="5160675" y="3243025"/>
              <a:ext cx="322250" cy="319400"/>
            </a:xfrm>
            <a:custGeom>
              <a:avLst/>
              <a:gdLst/>
              <a:ahLst/>
              <a:cxnLst/>
              <a:rect l="l" t="t" r="r" b="b"/>
              <a:pathLst>
                <a:path w="12890" h="12776" extrusionOk="0">
                  <a:moveTo>
                    <a:pt x="6636" y="1"/>
                  </a:moveTo>
                  <a:cubicBezTo>
                    <a:pt x="5082" y="1"/>
                    <a:pt x="3556" y="600"/>
                    <a:pt x="2405" y="1632"/>
                  </a:cubicBezTo>
                  <a:cubicBezTo>
                    <a:pt x="1257" y="2640"/>
                    <a:pt x="543" y="4160"/>
                    <a:pt x="249" y="5633"/>
                  </a:cubicBezTo>
                  <a:cubicBezTo>
                    <a:pt x="78" y="6548"/>
                    <a:pt x="1" y="7525"/>
                    <a:pt x="63" y="8472"/>
                  </a:cubicBezTo>
                  <a:cubicBezTo>
                    <a:pt x="94" y="8921"/>
                    <a:pt x="140" y="9356"/>
                    <a:pt x="187" y="9774"/>
                  </a:cubicBezTo>
                  <a:cubicBezTo>
                    <a:pt x="233" y="10131"/>
                    <a:pt x="295" y="10457"/>
                    <a:pt x="326" y="10798"/>
                  </a:cubicBezTo>
                  <a:cubicBezTo>
                    <a:pt x="373" y="11031"/>
                    <a:pt x="388" y="11294"/>
                    <a:pt x="481" y="11496"/>
                  </a:cubicBezTo>
                  <a:cubicBezTo>
                    <a:pt x="652" y="11930"/>
                    <a:pt x="869" y="12333"/>
                    <a:pt x="1303" y="12551"/>
                  </a:cubicBezTo>
                  <a:cubicBezTo>
                    <a:pt x="1589" y="12706"/>
                    <a:pt x="1897" y="12775"/>
                    <a:pt x="2226" y="12775"/>
                  </a:cubicBezTo>
                  <a:cubicBezTo>
                    <a:pt x="2290" y="12775"/>
                    <a:pt x="2355" y="12773"/>
                    <a:pt x="2420" y="12768"/>
                  </a:cubicBezTo>
                  <a:cubicBezTo>
                    <a:pt x="2792" y="12706"/>
                    <a:pt x="3180" y="12566"/>
                    <a:pt x="3428" y="12271"/>
                  </a:cubicBezTo>
                  <a:cubicBezTo>
                    <a:pt x="3754" y="11915"/>
                    <a:pt x="3894" y="11527"/>
                    <a:pt x="3940" y="11031"/>
                  </a:cubicBezTo>
                  <a:cubicBezTo>
                    <a:pt x="3971" y="10643"/>
                    <a:pt x="3878" y="10255"/>
                    <a:pt x="3832" y="9867"/>
                  </a:cubicBezTo>
                  <a:cubicBezTo>
                    <a:pt x="3800" y="9511"/>
                    <a:pt x="3754" y="9123"/>
                    <a:pt x="3738" y="8751"/>
                  </a:cubicBezTo>
                  <a:cubicBezTo>
                    <a:pt x="3707" y="8084"/>
                    <a:pt x="3707" y="7432"/>
                    <a:pt x="3785" y="6765"/>
                  </a:cubicBezTo>
                  <a:cubicBezTo>
                    <a:pt x="3863" y="6331"/>
                    <a:pt x="3971" y="5881"/>
                    <a:pt x="4126" y="5432"/>
                  </a:cubicBezTo>
                  <a:cubicBezTo>
                    <a:pt x="4266" y="5168"/>
                    <a:pt x="4405" y="4904"/>
                    <a:pt x="4576" y="4656"/>
                  </a:cubicBezTo>
                  <a:cubicBezTo>
                    <a:pt x="4716" y="4501"/>
                    <a:pt x="4871" y="4346"/>
                    <a:pt x="5026" y="4206"/>
                  </a:cubicBezTo>
                  <a:cubicBezTo>
                    <a:pt x="5196" y="4098"/>
                    <a:pt x="5367" y="3974"/>
                    <a:pt x="5569" y="3896"/>
                  </a:cubicBezTo>
                  <a:cubicBezTo>
                    <a:pt x="5801" y="3819"/>
                    <a:pt x="6034" y="3741"/>
                    <a:pt x="6282" y="3710"/>
                  </a:cubicBezTo>
                  <a:cubicBezTo>
                    <a:pt x="6406" y="3702"/>
                    <a:pt x="6526" y="3698"/>
                    <a:pt x="6647" y="3698"/>
                  </a:cubicBezTo>
                  <a:cubicBezTo>
                    <a:pt x="6767" y="3698"/>
                    <a:pt x="6887" y="3702"/>
                    <a:pt x="7011" y="3710"/>
                  </a:cubicBezTo>
                  <a:cubicBezTo>
                    <a:pt x="7228" y="3741"/>
                    <a:pt x="7430" y="3803"/>
                    <a:pt x="7616" y="3865"/>
                  </a:cubicBezTo>
                  <a:cubicBezTo>
                    <a:pt x="7786" y="3958"/>
                    <a:pt x="7988" y="4051"/>
                    <a:pt x="8143" y="4175"/>
                  </a:cubicBezTo>
                  <a:cubicBezTo>
                    <a:pt x="8314" y="4330"/>
                    <a:pt x="8484" y="4486"/>
                    <a:pt x="8624" y="4672"/>
                  </a:cubicBezTo>
                  <a:cubicBezTo>
                    <a:pt x="8764" y="4873"/>
                    <a:pt x="8872" y="5090"/>
                    <a:pt x="8996" y="5292"/>
                  </a:cubicBezTo>
                  <a:cubicBezTo>
                    <a:pt x="9089" y="5556"/>
                    <a:pt x="9151" y="5819"/>
                    <a:pt x="9213" y="6099"/>
                  </a:cubicBezTo>
                  <a:cubicBezTo>
                    <a:pt x="9229" y="6254"/>
                    <a:pt x="9244" y="6409"/>
                    <a:pt x="9291" y="6533"/>
                  </a:cubicBezTo>
                  <a:cubicBezTo>
                    <a:pt x="9368" y="6952"/>
                    <a:pt x="9756" y="7432"/>
                    <a:pt x="10113" y="7618"/>
                  </a:cubicBezTo>
                  <a:cubicBezTo>
                    <a:pt x="10401" y="7775"/>
                    <a:pt x="10690" y="7856"/>
                    <a:pt x="11000" y="7856"/>
                  </a:cubicBezTo>
                  <a:cubicBezTo>
                    <a:pt x="11090" y="7856"/>
                    <a:pt x="11182" y="7850"/>
                    <a:pt x="11276" y="7836"/>
                  </a:cubicBezTo>
                  <a:cubicBezTo>
                    <a:pt x="11664" y="7774"/>
                    <a:pt x="12052" y="7618"/>
                    <a:pt x="12331" y="7339"/>
                  </a:cubicBezTo>
                  <a:cubicBezTo>
                    <a:pt x="12672" y="6967"/>
                    <a:pt x="12812" y="6564"/>
                    <a:pt x="12858" y="6052"/>
                  </a:cubicBezTo>
                  <a:cubicBezTo>
                    <a:pt x="12889" y="5633"/>
                    <a:pt x="12796" y="5183"/>
                    <a:pt x="12703" y="4780"/>
                  </a:cubicBezTo>
                  <a:cubicBezTo>
                    <a:pt x="12594" y="4361"/>
                    <a:pt x="12424" y="3958"/>
                    <a:pt x="12253" y="3570"/>
                  </a:cubicBezTo>
                  <a:cubicBezTo>
                    <a:pt x="11959" y="2935"/>
                    <a:pt x="11509" y="2330"/>
                    <a:pt x="11028" y="1833"/>
                  </a:cubicBezTo>
                  <a:cubicBezTo>
                    <a:pt x="9911" y="686"/>
                    <a:pt x="8391" y="34"/>
                    <a:pt x="6809" y="3"/>
                  </a:cubicBezTo>
                  <a:cubicBezTo>
                    <a:pt x="6751" y="2"/>
                    <a:pt x="6694" y="1"/>
                    <a:pt x="6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9"/>
            <p:cNvSpPr/>
            <p:nvPr/>
          </p:nvSpPr>
          <p:spPr>
            <a:xfrm>
              <a:off x="5034675" y="3148425"/>
              <a:ext cx="172550" cy="178400"/>
            </a:xfrm>
            <a:custGeom>
              <a:avLst/>
              <a:gdLst/>
              <a:ahLst/>
              <a:cxnLst/>
              <a:rect l="l" t="t" r="r" b="b"/>
              <a:pathLst>
                <a:path w="6902" h="7136" extrusionOk="0">
                  <a:moveTo>
                    <a:pt x="3494" y="0"/>
                  </a:moveTo>
                  <a:cubicBezTo>
                    <a:pt x="3466" y="0"/>
                    <a:pt x="3439" y="1"/>
                    <a:pt x="3412" y="3"/>
                  </a:cubicBezTo>
                  <a:cubicBezTo>
                    <a:pt x="3055" y="18"/>
                    <a:pt x="2699" y="65"/>
                    <a:pt x="2357" y="174"/>
                  </a:cubicBezTo>
                  <a:cubicBezTo>
                    <a:pt x="1877" y="375"/>
                    <a:pt x="1489" y="592"/>
                    <a:pt x="1086" y="949"/>
                  </a:cubicBezTo>
                  <a:cubicBezTo>
                    <a:pt x="915" y="1104"/>
                    <a:pt x="776" y="1321"/>
                    <a:pt x="620" y="1523"/>
                  </a:cubicBezTo>
                  <a:cubicBezTo>
                    <a:pt x="558" y="1616"/>
                    <a:pt x="496" y="1693"/>
                    <a:pt x="450" y="1787"/>
                  </a:cubicBezTo>
                  <a:cubicBezTo>
                    <a:pt x="295" y="2097"/>
                    <a:pt x="140" y="2453"/>
                    <a:pt x="78" y="2795"/>
                  </a:cubicBezTo>
                  <a:cubicBezTo>
                    <a:pt x="31" y="3043"/>
                    <a:pt x="0" y="3306"/>
                    <a:pt x="0" y="3539"/>
                  </a:cubicBezTo>
                  <a:cubicBezTo>
                    <a:pt x="0" y="3787"/>
                    <a:pt x="31" y="4051"/>
                    <a:pt x="78" y="4284"/>
                  </a:cubicBezTo>
                  <a:cubicBezTo>
                    <a:pt x="93" y="4408"/>
                    <a:pt x="109" y="4547"/>
                    <a:pt x="171" y="4656"/>
                  </a:cubicBezTo>
                  <a:cubicBezTo>
                    <a:pt x="264" y="4904"/>
                    <a:pt x="372" y="5168"/>
                    <a:pt x="496" y="5369"/>
                  </a:cubicBezTo>
                  <a:cubicBezTo>
                    <a:pt x="636" y="5602"/>
                    <a:pt x="807" y="5819"/>
                    <a:pt x="993" y="6021"/>
                  </a:cubicBezTo>
                  <a:cubicBezTo>
                    <a:pt x="1070" y="6114"/>
                    <a:pt x="1163" y="6191"/>
                    <a:pt x="1256" y="6269"/>
                  </a:cubicBezTo>
                  <a:cubicBezTo>
                    <a:pt x="1691" y="6610"/>
                    <a:pt x="2094" y="6905"/>
                    <a:pt x="2652" y="7044"/>
                  </a:cubicBezTo>
                  <a:cubicBezTo>
                    <a:pt x="2873" y="7097"/>
                    <a:pt x="3108" y="7135"/>
                    <a:pt x="3342" y="7135"/>
                  </a:cubicBezTo>
                  <a:cubicBezTo>
                    <a:pt x="3519" y="7135"/>
                    <a:pt x="3695" y="7113"/>
                    <a:pt x="3862" y="7060"/>
                  </a:cubicBezTo>
                  <a:cubicBezTo>
                    <a:pt x="3877" y="7060"/>
                    <a:pt x="3908" y="7044"/>
                    <a:pt x="3939" y="7029"/>
                  </a:cubicBezTo>
                  <a:cubicBezTo>
                    <a:pt x="4095" y="6998"/>
                    <a:pt x="4265" y="6982"/>
                    <a:pt x="4436" y="6951"/>
                  </a:cubicBezTo>
                  <a:cubicBezTo>
                    <a:pt x="4948" y="6827"/>
                    <a:pt x="5304" y="6579"/>
                    <a:pt x="5692" y="6269"/>
                  </a:cubicBezTo>
                  <a:cubicBezTo>
                    <a:pt x="5801" y="6191"/>
                    <a:pt x="5878" y="6114"/>
                    <a:pt x="5956" y="6036"/>
                  </a:cubicBezTo>
                  <a:cubicBezTo>
                    <a:pt x="6111" y="5835"/>
                    <a:pt x="6281" y="5648"/>
                    <a:pt x="6390" y="5416"/>
                  </a:cubicBezTo>
                  <a:cubicBezTo>
                    <a:pt x="6576" y="5106"/>
                    <a:pt x="6731" y="4733"/>
                    <a:pt x="6778" y="4361"/>
                  </a:cubicBezTo>
                  <a:cubicBezTo>
                    <a:pt x="6840" y="4004"/>
                    <a:pt x="6902" y="3632"/>
                    <a:pt x="6855" y="3260"/>
                  </a:cubicBezTo>
                  <a:cubicBezTo>
                    <a:pt x="6809" y="2686"/>
                    <a:pt x="6685" y="2221"/>
                    <a:pt x="6421" y="1693"/>
                  </a:cubicBezTo>
                  <a:cubicBezTo>
                    <a:pt x="6297" y="1461"/>
                    <a:pt x="6126" y="1259"/>
                    <a:pt x="5971" y="1073"/>
                  </a:cubicBezTo>
                  <a:cubicBezTo>
                    <a:pt x="5909" y="996"/>
                    <a:pt x="5832" y="918"/>
                    <a:pt x="5754" y="856"/>
                  </a:cubicBezTo>
                  <a:cubicBezTo>
                    <a:pt x="5351" y="530"/>
                    <a:pt x="4979" y="298"/>
                    <a:pt x="4482" y="143"/>
                  </a:cubicBezTo>
                  <a:cubicBezTo>
                    <a:pt x="4374" y="96"/>
                    <a:pt x="4281" y="80"/>
                    <a:pt x="4188" y="80"/>
                  </a:cubicBezTo>
                  <a:cubicBezTo>
                    <a:pt x="3966" y="53"/>
                    <a:pt x="3720" y="0"/>
                    <a:pt x="3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9"/>
            <p:cNvSpPr/>
            <p:nvPr/>
          </p:nvSpPr>
          <p:spPr>
            <a:xfrm>
              <a:off x="4911750" y="3000175"/>
              <a:ext cx="415300" cy="290800"/>
            </a:xfrm>
            <a:custGeom>
              <a:avLst/>
              <a:gdLst/>
              <a:ahLst/>
              <a:cxnLst/>
              <a:rect l="l" t="t" r="r" b="b"/>
              <a:pathLst>
                <a:path w="16612" h="11632" extrusionOk="0">
                  <a:moveTo>
                    <a:pt x="8624" y="0"/>
                  </a:moveTo>
                  <a:cubicBezTo>
                    <a:pt x="7996" y="0"/>
                    <a:pt x="7367" y="81"/>
                    <a:pt x="6778" y="225"/>
                  </a:cubicBezTo>
                  <a:cubicBezTo>
                    <a:pt x="5879" y="427"/>
                    <a:pt x="5026" y="799"/>
                    <a:pt x="4219" y="1172"/>
                  </a:cubicBezTo>
                  <a:cubicBezTo>
                    <a:pt x="3397" y="1528"/>
                    <a:pt x="2622" y="1994"/>
                    <a:pt x="2001" y="2645"/>
                  </a:cubicBezTo>
                  <a:cubicBezTo>
                    <a:pt x="1319" y="3343"/>
                    <a:pt x="885" y="4149"/>
                    <a:pt x="528" y="5064"/>
                  </a:cubicBezTo>
                  <a:cubicBezTo>
                    <a:pt x="187" y="5995"/>
                    <a:pt x="47" y="7019"/>
                    <a:pt x="32" y="8011"/>
                  </a:cubicBezTo>
                  <a:cubicBezTo>
                    <a:pt x="0" y="8477"/>
                    <a:pt x="47" y="8942"/>
                    <a:pt x="78" y="9392"/>
                  </a:cubicBezTo>
                  <a:cubicBezTo>
                    <a:pt x="109" y="9578"/>
                    <a:pt x="125" y="9764"/>
                    <a:pt x="140" y="9934"/>
                  </a:cubicBezTo>
                  <a:cubicBezTo>
                    <a:pt x="202" y="10322"/>
                    <a:pt x="342" y="10617"/>
                    <a:pt x="574" y="10896"/>
                  </a:cubicBezTo>
                  <a:cubicBezTo>
                    <a:pt x="901" y="11339"/>
                    <a:pt x="1408" y="11632"/>
                    <a:pt x="1938" y="11632"/>
                  </a:cubicBezTo>
                  <a:cubicBezTo>
                    <a:pt x="2187" y="11632"/>
                    <a:pt x="2441" y="11567"/>
                    <a:pt x="2684" y="11423"/>
                  </a:cubicBezTo>
                  <a:cubicBezTo>
                    <a:pt x="3335" y="11036"/>
                    <a:pt x="3676" y="10338"/>
                    <a:pt x="3692" y="9609"/>
                  </a:cubicBezTo>
                  <a:lnTo>
                    <a:pt x="3692" y="8756"/>
                  </a:lnTo>
                  <a:cubicBezTo>
                    <a:pt x="3692" y="8244"/>
                    <a:pt x="3707" y="7763"/>
                    <a:pt x="3769" y="7251"/>
                  </a:cubicBezTo>
                  <a:cubicBezTo>
                    <a:pt x="3847" y="6833"/>
                    <a:pt x="3940" y="6429"/>
                    <a:pt x="4095" y="6010"/>
                  </a:cubicBezTo>
                  <a:cubicBezTo>
                    <a:pt x="4219" y="5778"/>
                    <a:pt x="4328" y="5576"/>
                    <a:pt x="4467" y="5375"/>
                  </a:cubicBezTo>
                  <a:cubicBezTo>
                    <a:pt x="4576" y="5235"/>
                    <a:pt x="4715" y="5111"/>
                    <a:pt x="4855" y="4987"/>
                  </a:cubicBezTo>
                  <a:cubicBezTo>
                    <a:pt x="5320" y="4661"/>
                    <a:pt x="5848" y="4429"/>
                    <a:pt x="6359" y="4196"/>
                  </a:cubicBezTo>
                  <a:cubicBezTo>
                    <a:pt x="6933" y="3963"/>
                    <a:pt x="7492" y="3762"/>
                    <a:pt x="8065" y="3669"/>
                  </a:cubicBezTo>
                  <a:cubicBezTo>
                    <a:pt x="8259" y="3653"/>
                    <a:pt x="8461" y="3645"/>
                    <a:pt x="8663" y="3645"/>
                  </a:cubicBezTo>
                  <a:cubicBezTo>
                    <a:pt x="8864" y="3645"/>
                    <a:pt x="9066" y="3653"/>
                    <a:pt x="9260" y="3669"/>
                  </a:cubicBezTo>
                  <a:cubicBezTo>
                    <a:pt x="9647" y="3746"/>
                    <a:pt x="10035" y="3839"/>
                    <a:pt x="10423" y="3979"/>
                  </a:cubicBezTo>
                  <a:cubicBezTo>
                    <a:pt x="10749" y="4134"/>
                    <a:pt x="11059" y="4304"/>
                    <a:pt x="11354" y="4522"/>
                  </a:cubicBezTo>
                  <a:cubicBezTo>
                    <a:pt x="11633" y="4754"/>
                    <a:pt x="11896" y="5033"/>
                    <a:pt x="12129" y="5297"/>
                  </a:cubicBezTo>
                  <a:cubicBezTo>
                    <a:pt x="12362" y="5623"/>
                    <a:pt x="12548" y="5964"/>
                    <a:pt x="12718" y="6321"/>
                  </a:cubicBezTo>
                  <a:cubicBezTo>
                    <a:pt x="12858" y="6677"/>
                    <a:pt x="12951" y="7019"/>
                    <a:pt x="13013" y="7391"/>
                  </a:cubicBezTo>
                  <a:cubicBezTo>
                    <a:pt x="13091" y="7825"/>
                    <a:pt x="13494" y="8259"/>
                    <a:pt x="13851" y="8477"/>
                  </a:cubicBezTo>
                  <a:cubicBezTo>
                    <a:pt x="14107" y="8631"/>
                    <a:pt x="14446" y="8724"/>
                    <a:pt x="14772" y="8724"/>
                  </a:cubicBezTo>
                  <a:cubicBezTo>
                    <a:pt x="14937" y="8724"/>
                    <a:pt x="15100" y="8699"/>
                    <a:pt x="15246" y="8647"/>
                  </a:cubicBezTo>
                  <a:cubicBezTo>
                    <a:pt x="15696" y="8508"/>
                    <a:pt x="16115" y="8244"/>
                    <a:pt x="16332" y="7825"/>
                  </a:cubicBezTo>
                  <a:cubicBezTo>
                    <a:pt x="16565" y="7406"/>
                    <a:pt x="16611" y="6988"/>
                    <a:pt x="16503" y="6460"/>
                  </a:cubicBezTo>
                  <a:cubicBezTo>
                    <a:pt x="16224" y="4894"/>
                    <a:pt x="15386" y="3374"/>
                    <a:pt x="14238" y="2273"/>
                  </a:cubicBezTo>
                  <a:cubicBezTo>
                    <a:pt x="13664" y="1699"/>
                    <a:pt x="12951" y="1187"/>
                    <a:pt x="12207" y="846"/>
                  </a:cubicBezTo>
                  <a:cubicBezTo>
                    <a:pt x="11276" y="412"/>
                    <a:pt x="10376" y="163"/>
                    <a:pt x="9368" y="39"/>
                  </a:cubicBezTo>
                  <a:cubicBezTo>
                    <a:pt x="9122" y="13"/>
                    <a:pt x="8873" y="0"/>
                    <a:pt x="8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9"/>
            <p:cNvSpPr/>
            <p:nvPr/>
          </p:nvSpPr>
          <p:spPr>
            <a:xfrm>
              <a:off x="4692300" y="3032100"/>
              <a:ext cx="222975" cy="329825"/>
            </a:xfrm>
            <a:custGeom>
              <a:avLst/>
              <a:gdLst/>
              <a:ahLst/>
              <a:cxnLst/>
              <a:rect l="l" t="t" r="r" b="b"/>
              <a:pathLst>
                <a:path w="8919" h="13193" extrusionOk="0">
                  <a:moveTo>
                    <a:pt x="3226" y="9728"/>
                  </a:moveTo>
                  <a:lnTo>
                    <a:pt x="3226" y="9728"/>
                  </a:lnTo>
                  <a:cubicBezTo>
                    <a:pt x="3211" y="9729"/>
                    <a:pt x="3196" y="9731"/>
                    <a:pt x="3181" y="9732"/>
                  </a:cubicBezTo>
                  <a:lnTo>
                    <a:pt x="3181" y="9732"/>
                  </a:lnTo>
                  <a:lnTo>
                    <a:pt x="3226" y="9728"/>
                  </a:lnTo>
                  <a:close/>
                  <a:moveTo>
                    <a:pt x="5546" y="1"/>
                  </a:moveTo>
                  <a:cubicBezTo>
                    <a:pt x="5026" y="1"/>
                    <a:pt x="4484" y="61"/>
                    <a:pt x="3955" y="158"/>
                  </a:cubicBezTo>
                  <a:cubicBezTo>
                    <a:pt x="2978" y="375"/>
                    <a:pt x="1985" y="918"/>
                    <a:pt x="1287" y="1647"/>
                  </a:cubicBezTo>
                  <a:cubicBezTo>
                    <a:pt x="512" y="2485"/>
                    <a:pt x="0" y="3586"/>
                    <a:pt x="31" y="4749"/>
                  </a:cubicBezTo>
                  <a:cubicBezTo>
                    <a:pt x="47" y="5819"/>
                    <a:pt x="465" y="6982"/>
                    <a:pt x="1303" y="7696"/>
                  </a:cubicBezTo>
                  <a:cubicBezTo>
                    <a:pt x="1846" y="8161"/>
                    <a:pt x="2435" y="8456"/>
                    <a:pt x="3102" y="8657"/>
                  </a:cubicBezTo>
                  <a:cubicBezTo>
                    <a:pt x="3459" y="8750"/>
                    <a:pt x="3831" y="8828"/>
                    <a:pt x="4188" y="8937"/>
                  </a:cubicBezTo>
                  <a:cubicBezTo>
                    <a:pt x="4188" y="8937"/>
                    <a:pt x="4219" y="8937"/>
                    <a:pt x="4219" y="8968"/>
                  </a:cubicBezTo>
                  <a:lnTo>
                    <a:pt x="4219" y="8983"/>
                  </a:lnTo>
                  <a:lnTo>
                    <a:pt x="4219" y="9107"/>
                  </a:lnTo>
                  <a:cubicBezTo>
                    <a:pt x="4188" y="9154"/>
                    <a:pt x="4172" y="9216"/>
                    <a:pt x="4172" y="9278"/>
                  </a:cubicBezTo>
                  <a:cubicBezTo>
                    <a:pt x="4157" y="9293"/>
                    <a:pt x="4141" y="9324"/>
                    <a:pt x="4110" y="9355"/>
                  </a:cubicBezTo>
                  <a:lnTo>
                    <a:pt x="4002" y="9464"/>
                  </a:lnTo>
                  <a:cubicBezTo>
                    <a:pt x="3940" y="9510"/>
                    <a:pt x="3862" y="9541"/>
                    <a:pt x="3800" y="9588"/>
                  </a:cubicBezTo>
                  <a:cubicBezTo>
                    <a:pt x="3629" y="9635"/>
                    <a:pt x="3474" y="9681"/>
                    <a:pt x="3304" y="9697"/>
                  </a:cubicBezTo>
                  <a:cubicBezTo>
                    <a:pt x="3186" y="9718"/>
                    <a:pt x="3053" y="9732"/>
                    <a:pt x="2927" y="9749"/>
                  </a:cubicBezTo>
                  <a:lnTo>
                    <a:pt x="2927" y="9749"/>
                  </a:lnTo>
                  <a:cubicBezTo>
                    <a:pt x="2891" y="9751"/>
                    <a:pt x="2856" y="9754"/>
                    <a:pt x="2823" y="9759"/>
                  </a:cubicBezTo>
                  <a:cubicBezTo>
                    <a:pt x="2621" y="9759"/>
                    <a:pt x="2451" y="9759"/>
                    <a:pt x="2233" y="9821"/>
                  </a:cubicBezTo>
                  <a:lnTo>
                    <a:pt x="2063" y="9883"/>
                  </a:lnTo>
                  <a:lnTo>
                    <a:pt x="1768" y="9929"/>
                  </a:lnTo>
                  <a:cubicBezTo>
                    <a:pt x="1241" y="10069"/>
                    <a:pt x="698" y="10658"/>
                    <a:pt x="760" y="11232"/>
                  </a:cubicBezTo>
                  <a:cubicBezTo>
                    <a:pt x="807" y="11604"/>
                    <a:pt x="900" y="11930"/>
                    <a:pt x="1163" y="12225"/>
                  </a:cubicBezTo>
                  <a:cubicBezTo>
                    <a:pt x="1225" y="12271"/>
                    <a:pt x="1287" y="12333"/>
                    <a:pt x="1349" y="12380"/>
                  </a:cubicBezTo>
                  <a:cubicBezTo>
                    <a:pt x="1396" y="12411"/>
                    <a:pt x="1442" y="12473"/>
                    <a:pt x="1473" y="12519"/>
                  </a:cubicBezTo>
                  <a:cubicBezTo>
                    <a:pt x="1737" y="12752"/>
                    <a:pt x="2016" y="12907"/>
                    <a:pt x="2358" y="13000"/>
                  </a:cubicBezTo>
                  <a:cubicBezTo>
                    <a:pt x="2714" y="13119"/>
                    <a:pt x="3097" y="13192"/>
                    <a:pt x="3480" y="13192"/>
                  </a:cubicBezTo>
                  <a:cubicBezTo>
                    <a:pt x="3597" y="13192"/>
                    <a:pt x="3715" y="13185"/>
                    <a:pt x="3831" y="13171"/>
                  </a:cubicBezTo>
                  <a:cubicBezTo>
                    <a:pt x="4482" y="13093"/>
                    <a:pt x="5025" y="12954"/>
                    <a:pt x="5646" y="12690"/>
                  </a:cubicBezTo>
                  <a:cubicBezTo>
                    <a:pt x="6080" y="12488"/>
                    <a:pt x="6499" y="12178"/>
                    <a:pt x="6809" y="11837"/>
                  </a:cubicBezTo>
                  <a:cubicBezTo>
                    <a:pt x="7491" y="11046"/>
                    <a:pt x="7910" y="10038"/>
                    <a:pt x="7894" y="8968"/>
                  </a:cubicBezTo>
                  <a:cubicBezTo>
                    <a:pt x="7879" y="7959"/>
                    <a:pt x="7491" y="6874"/>
                    <a:pt x="6669" y="6238"/>
                  </a:cubicBezTo>
                  <a:cubicBezTo>
                    <a:pt x="6126" y="5804"/>
                    <a:pt x="5568" y="5509"/>
                    <a:pt x="4886" y="5338"/>
                  </a:cubicBezTo>
                  <a:cubicBezTo>
                    <a:pt x="4560" y="5245"/>
                    <a:pt x="4219" y="5183"/>
                    <a:pt x="3877" y="5075"/>
                  </a:cubicBezTo>
                  <a:cubicBezTo>
                    <a:pt x="3862" y="5044"/>
                    <a:pt x="3831" y="5028"/>
                    <a:pt x="3800" y="5028"/>
                  </a:cubicBezTo>
                  <a:cubicBezTo>
                    <a:pt x="3784" y="5013"/>
                    <a:pt x="3784" y="4982"/>
                    <a:pt x="3769" y="4966"/>
                  </a:cubicBezTo>
                  <a:cubicBezTo>
                    <a:pt x="3753" y="4920"/>
                    <a:pt x="3722" y="4858"/>
                    <a:pt x="3722" y="4811"/>
                  </a:cubicBezTo>
                  <a:lnTo>
                    <a:pt x="3722" y="4656"/>
                  </a:lnTo>
                  <a:cubicBezTo>
                    <a:pt x="3753" y="4625"/>
                    <a:pt x="3753" y="4563"/>
                    <a:pt x="3769" y="4532"/>
                  </a:cubicBezTo>
                  <a:cubicBezTo>
                    <a:pt x="3800" y="4470"/>
                    <a:pt x="3846" y="4392"/>
                    <a:pt x="3877" y="4330"/>
                  </a:cubicBezTo>
                  <a:cubicBezTo>
                    <a:pt x="3955" y="4237"/>
                    <a:pt x="4064" y="4160"/>
                    <a:pt x="4157" y="4082"/>
                  </a:cubicBezTo>
                  <a:cubicBezTo>
                    <a:pt x="4265" y="4005"/>
                    <a:pt x="4389" y="3943"/>
                    <a:pt x="4498" y="3865"/>
                  </a:cubicBezTo>
                  <a:cubicBezTo>
                    <a:pt x="4668" y="3803"/>
                    <a:pt x="4870" y="3756"/>
                    <a:pt x="5041" y="3710"/>
                  </a:cubicBezTo>
                  <a:cubicBezTo>
                    <a:pt x="5211" y="3702"/>
                    <a:pt x="5382" y="3698"/>
                    <a:pt x="5551" y="3698"/>
                  </a:cubicBezTo>
                  <a:cubicBezTo>
                    <a:pt x="5719" y="3698"/>
                    <a:pt x="5886" y="3702"/>
                    <a:pt x="6049" y="3710"/>
                  </a:cubicBezTo>
                  <a:cubicBezTo>
                    <a:pt x="6364" y="3767"/>
                    <a:pt x="6667" y="3851"/>
                    <a:pt x="6956" y="3851"/>
                  </a:cubicBezTo>
                  <a:cubicBezTo>
                    <a:pt x="6979" y="3851"/>
                    <a:pt x="7003" y="3851"/>
                    <a:pt x="7026" y="3849"/>
                  </a:cubicBezTo>
                  <a:cubicBezTo>
                    <a:pt x="7429" y="3803"/>
                    <a:pt x="7770" y="3710"/>
                    <a:pt x="8127" y="3462"/>
                  </a:cubicBezTo>
                  <a:cubicBezTo>
                    <a:pt x="8422" y="3229"/>
                    <a:pt x="8685" y="2903"/>
                    <a:pt x="8763" y="2516"/>
                  </a:cubicBezTo>
                  <a:cubicBezTo>
                    <a:pt x="8918" y="1740"/>
                    <a:pt x="8608" y="903"/>
                    <a:pt x="7894" y="468"/>
                  </a:cubicBezTo>
                  <a:cubicBezTo>
                    <a:pt x="7584" y="282"/>
                    <a:pt x="7243" y="205"/>
                    <a:pt x="6886" y="143"/>
                  </a:cubicBezTo>
                  <a:cubicBezTo>
                    <a:pt x="6499" y="81"/>
                    <a:pt x="6111" y="19"/>
                    <a:pt x="5723" y="3"/>
                  </a:cubicBezTo>
                  <a:cubicBezTo>
                    <a:pt x="5665" y="1"/>
                    <a:pt x="5606" y="1"/>
                    <a:pt x="5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9"/>
            <p:cNvSpPr/>
            <p:nvPr/>
          </p:nvSpPr>
          <p:spPr>
            <a:xfrm>
              <a:off x="5301050" y="2789625"/>
              <a:ext cx="163650" cy="446125"/>
            </a:xfrm>
            <a:custGeom>
              <a:avLst/>
              <a:gdLst/>
              <a:ahLst/>
              <a:cxnLst/>
              <a:rect l="l" t="t" r="r" b="b"/>
              <a:pathLst>
                <a:path w="6546" h="17845" extrusionOk="0">
                  <a:moveTo>
                    <a:pt x="2075" y="0"/>
                  </a:moveTo>
                  <a:cubicBezTo>
                    <a:pt x="1426" y="0"/>
                    <a:pt x="767" y="325"/>
                    <a:pt x="465" y="908"/>
                  </a:cubicBezTo>
                  <a:cubicBezTo>
                    <a:pt x="0" y="1792"/>
                    <a:pt x="264" y="2878"/>
                    <a:pt x="1132" y="3405"/>
                  </a:cubicBezTo>
                  <a:cubicBezTo>
                    <a:pt x="1194" y="3452"/>
                    <a:pt x="1272" y="3483"/>
                    <a:pt x="1318" y="3545"/>
                  </a:cubicBezTo>
                  <a:cubicBezTo>
                    <a:pt x="1505" y="3700"/>
                    <a:pt x="1660" y="3855"/>
                    <a:pt x="1784" y="4010"/>
                  </a:cubicBezTo>
                  <a:cubicBezTo>
                    <a:pt x="1923" y="4227"/>
                    <a:pt x="2063" y="4429"/>
                    <a:pt x="2156" y="4646"/>
                  </a:cubicBezTo>
                  <a:cubicBezTo>
                    <a:pt x="2233" y="4879"/>
                    <a:pt x="2311" y="5111"/>
                    <a:pt x="2358" y="5359"/>
                  </a:cubicBezTo>
                  <a:cubicBezTo>
                    <a:pt x="2373" y="5577"/>
                    <a:pt x="2373" y="5794"/>
                    <a:pt x="2358" y="6011"/>
                  </a:cubicBezTo>
                  <a:cubicBezTo>
                    <a:pt x="2218" y="6740"/>
                    <a:pt x="1923" y="7438"/>
                    <a:pt x="1644" y="8136"/>
                  </a:cubicBezTo>
                  <a:cubicBezTo>
                    <a:pt x="1303" y="9004"/>
                    <a:pt x="1086" y="9888"/>
                    <a:pt x="1008" y="10803"/>
                  </a:cubicBezTo>
                  <a:cubicBezTo>
                    <a:pt x="931" y="11641"/>
                    <a:pt x="1039" y="12494"/>
                    <a:pt x="1225" y="13316"/>
                  </a:cubicBezTo>
                  <a:cubicBezTo>
                    <a:pt x="1396" y="14122"/>
                    <a:pt x="1737" y="14913"/>
                    <a:pt x="2140" y="15642"/>
                  </a:cubicBezTo>
                  <a:cubicBezTo>
                    <a:pt x="2389" y="16077"/>
                    <a:pt x="2699" y="16526"/>
                    <a:pt x="3071" y="16914"/>
                  </a:cubicBezTo>
                  <a:cubicBezTo>
                    <a:pt x="3304" y="17147"/>
                    <a:pt x="3536" y="17364"/>
                    <a:pt x="3831" y="17534"/>
                  </a:cubicBezTo>
                  <a:cubicBezTo>
                    <a:pt x="4188" y="17767"/>
                    <a:pt x="4606" y="17845"/>
                    <a:pt x="5025" y="17845"/>
                  </a:cubicBezTo>
                  <a:cubicBezTo>
                    <a:pt x="5382" y="17845"/>
                    <a:pt x="5816" y="17690"/>
                    <a:pt x="6049" y="17426"/>
                  </a:cubicBezTo>
                  <a:cubicBezTo>
                    <a:pt x="6313" y="17178"/>
                    <a:pt x="6545" y="16790"/>
                    <a:pt x="6499" y="16402"/>
                  </a:cubicBezTo>
                  <a:cubicBezTo>
                    <a:pt x="6483" y="16185"/>
                    <a:pt x="6483" y="15952"/>
                    <a:pt x="6421" y="15735"/>
                  </a:cubicBezTo>
                  <a:cubicBezTo>
                    <a:pt x="6359" y="15503"/>
                    <a:pt x="6250" y="15286"/>
                    <a:pt x="6111" y="15084"/>
                  </a:cubicBezTo>
                  <a:cubicBezTo>
                    <a:pt x="5971" y="14867"/>
                    <a:pt x="5847" y="14665"/>
                    <a:pt x="5692" y="14479"/>
                  </a:cubicBezTo>
                  <a:cubicBezTo>
                    <a:pt x="5459" y="14122"/>
                    <a:pt x="5242" y="13781"/>
                    <a:pt x="5072" y="13409"/>
                  </a:cubicBezTo>
                  <a:cubicBezTo>
                    <a:pt x="4917" y="12990"/>
                    <a:pt x="4777" y="12556"/>
                    <a:pt x="4700" y="12106"/>
                  </a:cubicBezTo>
                  <a:cubicBezTo>
                    <a:pt x="4653" y="11687"/>
                    <a:pt x="4653" y="11238"/>
                    <a:pt x="4700" y="10788"/>
                  </a:cubicBezTo>
                  <a:cubicBezTo>
                    <a:pt x="4948" y="9500"/>
                    <a:pt x="5630" y="8353"/>
                    <a:pt x="5878" y="7050"/>
                  </a:cubicBezTo>
                  <a:cubicBezTo>
                    <a:pt x="6204" y="5406"/>
                    <a:pt x="5956" y="3684"/>
                    <a:pt x="5025" y="2257"/>
                  </a:cubicBezTo>
                  <a:cubicBezTo>
                    <a:pt x="4482" y="1451"/>
                    <a:pt x="3800" y="753"/>
                    <a:pt x="2978" y="241"/>
                  </a:cubicBezTo>
                  <a:cubicBezTo>
                    <a:pt x="2708" y="78"/>
                    <a:pt x="2393" y="0"/>
                    <a:pt x="2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9"/>
            <p:cNvSpPr/>
            <p:nvPr/>
          </p:nvSpPr>
          <p:spPr>
            <a:xfrm>
              <a:off x="5166500" y="2670800"/>
              <a:ext cx="317975" cy="321200"/>
            </a:xfrm>
            <a:custGeom>
              <a:avLst/>
              <a:gdLst/>
              <a:ahLst/>
              <a:cxnLst/>
              <a:rect l="l" t="t" r="r" b="b"/>
              <a:pathLst>
                <a:path w="12719" h="12848" extrusionOk="0">
                  <a:moveTo>
                    <a:pt x="6958" y="1"/>
                  </a:moveTo>
                  <a:cubicBezTo>
                    <a:pt x="5811" y="1"/>
                    <a:pt x="4677" y="292"/>
                    <a:pt x="3645" y="869"/>
                  </a:cubicBezTo>
                  <a:cubicBezTo>
                    <a:pt x="2373" y="1582"/>
                    <a:pt x="1272" y="2745"/>
                    <a:pt x="698" y="4110"/>
                  </a:cubicBezTo>
                  <a:cubicBezTo>
                    <a:pt x="310" y="4994"/>
                    <a:pt x="78" y="5878"/>
                    <a:pt x="31" y="6855"/>
                  </a:cubicBezTo>
                  <a:cubicBezTo>
                    <a:pt x="0" y="7677"/>
                    <a:pt x="109" y="8530"/>
                    <a:pt x="404" y="9290"/>
                  </a:cubicBezTo>
                  <a:cubicBezTo>
                    <a:pt x="745" y="10159"/>
                    <a:pt x="1195" y="10934"/>
                    <a:pt x="1877" y="11586"/>
                  </a:cubicBezTo>
                  <a:cubicBezTo>
                    <a:pt x="2203" y="11927"/>
                    <a:pt x="2590" y="12206"/>
                    <a:pt x="2994" y="12423"/>
                  </a:cubicBezTo>
                  <a:cubicBezTo>
                    <a:pt x="3257" y="12563"/>
                    <a:pt x="3521" y="12702"/>
                    <a:pt x="3800" y="12765"/>
                  </a:cubicBezTo>
                  <a:cubicBezTo>
                    <a:pt x="4011" y="12819"/>
                    <a:pt x="4222" y="12847"/>
                    <a:pt x="4430" y="12847"/>
                  </a:cubicBezTo>
                  <a:cubicBezTo>
                    <a:pt x="4758" y="12847"/>
                    <a:pt x="5079" y="12777"/>
                    <a:pt x="5382" y="12625"/>
                  </a:cubicBezTo>
                  <a:cubicBezTo>
                    <a:pt x="5692" y="12470"/>
                    <a:pt x="5925" y="12160"/>
                    <a:pt x="6049" y="11849"/>
                  </a:cubicBezTo>
                  <a:cubicBezTo>
                    <a:pt x="6189" y="11539"/>
                    <a:pt x="6251" y="11105"/>
                    <a:pt x="6127" y="10795"/>
                  </a:cubicBezTo>
                  <a:cubicBezTo>
                    <a:pt x="5987" y="10485"/>
                    <a:pt x="5863" y="10190"/>
                    <a:pt x="5599" y="9957"/>
                  </a:cubicBezTo>
                  <a:cubicBezTo>
                    <a:pt x="5429" y="9802"/>
                    <a:pt x="5274" y="9647"/>
                    <a:pt x="5072" y="9539"/>
                  </a:cubicBezTo>
                  <a:cubicBezTo>
                    <a:pt x="4963" y="9461"/>
                    <a:pt x="4824" y="9383"/>
                    <a:pt x="4700" y="9306"/>
                  </a:cubicBezTo>
                  <a:cubicBezTo>
                    <a:pt x="4514" y="9135"/>
                    <a:pt x="4343" y="8949"/>
                    <a:pt x="4157" y="8763"/>
                  </a:cubicBezTo>
                  <a:cubicBezTo>
                    <a:pt x="4048" y="8592"/>
                    <a:pt x="3924" y="8391"/>
                    <a:pt x="3831" y="8205"/>
                  </a:cubicBezTo>
                  <a:cubicBezTo>
                    <a:pt x="3754" y="7988"/>
                    <a:pt x="3692" y="7755"/>
                    <a:pt x="3661" y="7522"/>
                  </a:cubicBezTo>
                  <a:cubicBezTo>
                    <a:pt x="3645" y="7228"/>
                    <a:pt x="3645" y="6964"/>
                    <a:pt x="3661" y="6669"/>
                  </a:cubicBezTo>
                  <a:cubicBezTo>
                    <a:pt x="3723" y="6359"/>
                    <a:pt x="3800" y="6064"/>
                    <a:pt x="3909" y="5770"/>
                  </a:cubicBezTo>
                  <a:cubicBezTo>
                    <a:pt x="4048" y="5506"/>
                    <a:pt x="4203" y="5258"/>
                    <a:pt x="4358" y="4994"/>
                  </a:cubicBezTo>
                  <a:cubicBezTo>
                    <a:pt x="4545" y="4762"/>
                    <a:pt x="4777" y="4560"/>
                    <a:pt x="5010" y="4343"/>
                  </a:cubicBezTo>
                  <a:cubicBezTo>
                    <a:pt x="5274" y="4172"/>
                    <a:pt x="5522" y="4017"/>
                    <a:pt x="5770" y="3893"/>
                  </a:cubicBezTo>
                  <a:cubicBezTo>
                    <a:pt x="6018" y="3800"/>
                    <a:pt x="6282" y="3738"/>
                    <a:pt x="6530" y="3676"/>
                  </a:cubicBezTo>
                  <a:cubicBezTo>
                    <a:pt x="6654" y="3668"/>
                    <a:pt x="6774" y="3664"/>
                    <a:pt x="6894" y="3664"/>
                  </a:cubicBezTo>
                  <a:cubicBezTo>
                    <a:pt x="7014" y="3664"/>
                    <a:pt x="7135" y="3668"/>
                    <a:pt x="7259" y="3676"/>
                  </a:cubicBezTo>
                  <a:cubicBezTo>
                    <a:pt x="7538" y="3738"/>
                    <a:pt x="7786" y="3800"/>
                    <a:pt x="8034" y="3893"/>
                  </a:cubicBezTo>
                  <a:cubicBezTo>
                    <a:pt x="8251" y="3986"/>
                    <a:pt x="8453" y="4110"/>
                    <a:pt x="8639" y="4250"/>
                  </a:cubicBezTo>
                  <a:cubicBezTo>
                    <a:pt x="8887" y="4451"/>
                    <a:pt x="9104" y="4715"/>
                    <a:pt x="9322" y="4963"/>
                  </a:cubicBezTo>
                  <a:cubicBezTo>
                    <a:pt x="9607" y="5279"/>
                    <a:pt x="10154" y="5507"/>
                    <a:pt x="10583" y="5507"/>
                  </a:cubicBezTo>
                  <a:cubicBezTo>
                    <a:pt x="10597" y="5507"/>
                    <a:pt x="10611" y="5507"/>
                    <a:pt x="10624" y="5506"/>
                  </a:cubicBezTo>
                  <a:cubicBezTo>
                    <a:pt x="11028" y="5491"/>
                    <a:pt x="11400" y="5366"/>
                    <a:pt x="11726" y="5118"/>
                  </a:cubicBezTo>
                  <a:cubicBezTo>
                    <a:pt x="12470" y="4529"/>
                    <a:pt x="12718" y="3490"/>
                    <a:pt x="12237" y="2714"/>
                  </a:cubicBezTo>
                  <a:cubicBezTo>
                    <a:pt x="11788" y="1970"/>
                    <a:pt x="11105" y="1396"/>
                    <a:pt x="10392" y="946"/>
                  </a:cubicBezTo>
                  <a:cubicBezTo>
                    <a:pt x="9771" y="558"/>
                    <a:pt x="9058" y="264"/>
                    <a:pt x="8329" y="140"/>
                  </a:cubicBezTo>
                  <a:cubicBezTo>
                    <a:pt x="7874" y="47"/>
                    <a:pt x="7415"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9"/>
            <p:cNvSpPr/>
            <p:nvPr/>
          </p:nvSpPr>
          <p:spPr>
            <a:xfrm>
              <a:off x="4827225" y="2720800"/>
              <a:ext cx="304775" cy="296950"/>
            </a:xfrm>
            <a:custGeom>
              <a:avLst/>
              <a:gdLst/>
              <a:ahLst/>
              <a:cxnLst/>
              <a:rect l="l" t="t" r="r" b="b"/>
              <a:pathLst>
                <a:path w="12191" h="11878" extrusionOk="0">
                  <a:moveTo>
                    <a:pt x="8081" y="1"/>
                  </a:moveTo>
                  <a:cubicBezTo>
                    <a:pt x="7709" y="1"/>
                    <a:pt x="7445" y="125"/>
                    <a:pt x="7119" y="265"/>
                  </a:cubicBezTo>
                  <a:cubicBezTo>
                    <a:pt x="6995" y="358"/>
                    <a:pt x="6887" y="435"/>
                    <a:pt x="6763" y="544"/>
                  </a:cubicBezTo>
                  <a:cubicBezTo>
                    <a:pt x="6592" y="683"/>
                    <a:pt x="6468" y="869"/>
                    <a:pt x="6421" y="1071"/>
                  </a:cubicBezTo>
                  <a:cubicBezTo>
                    <a:pt x="6266" y="1459"/>
                    <a:pt x="6266" y="1784"/>
                    <a:pt x="6344" y="2188"/>
                  </a:cubicBezTo>
                  <a:cubicBezTo>
                    <a:pt x="6421" y="2715"/>
                    <a:pt x="6825" y="3149"/>
                    <a:pt x="7243" y="3428"/>
                  </a:cubicBezTo>
                  <a:cubicBezTo>
                    <a:pt x="7290" y="3444"/>
                    <a:pt x="7352" y="3475"/>
                    <a:pt x="7383" y="3522"/>
                  </a:cubicBezTo>
                  <a:cubicBezTo>
                    <a:pt x="7523" y="3646"/>
                    <a:pt x="7662" y="3770"/>
                    <a:pt x="7771" y="3909"/>
                  </a:cubicBezTo>
                  <a:cubicBezTo>
                    <a:pt x="7910" y="4111"/>
                    <a:pt x="8019" y="4297"/>
                    <a:pt x="8127" y="4499"/>
                  </a:cubicBezTo>
                  <a:cubicBezTo>
                    <a:pt x="8205" y="4731"/>
                    <a:pt x="8283" y="4948"/>
                    <a:pt x="8314" y="5197"/>
                  </a:cubicBezTo>
                  <a:lnTo>
                    <a:pt x="8314" y="5321"/>
                  </a:lnTo>
                  <a:lnTo>
                    <a:pt x="7554" y="4855"/>
                  </a:lnTo>
                  <a:cubicBezTo>
                    <a:pt x="7274" y="4669"/>
                    <a:pt x="6964" y="4499"/>
                    <a:pt x="6670" y="4297"/>
                  </a:cubicBezTo>
                  <a:cubicBezTo>
                    <a:pt x="6375" y="4111"/>
                    <a:pt x="6065" y="3956"/>
                    <a:pt x="5754" y="3801"/>
                  </a:cubicBezTo>
                  <a:cubicBezTo>
                    <a:pt x="5382" y="3615"/>
                    <a:pt x="4963" y="3491"/>
                    <a:pt x="4560" y="3491"/>
                  </a:cubicBezTo>
                  <a:cubicBezTo>
                    <a:pt x="3862" y="3506"/>
                    <a:pt x="3211" y="3909"/>
                    <a:pt x="3025" y="4592"/>
                  </a:cubicBezTo>
                  <a:cubicBezTo>
                    <a:pt x="2792" y="5367"/>
                    <a:pt x="3211" y="6158"/>
                    <a:pt x="3816" y="6639"/>
                  </a:cubicBezTo>
                  <a:cubicBezTo>
                    <a:pt x="4188" y="6934"/>
                    <a:pt x="4529" y="7213"/>
                    <a:pt x="4917" y="7461"/>
                  </a:cubicBezTo>
                  <a:cubicBezTo>
                    <a:pt x="5196" y="7632"/>
                    <a:pt x="5460" y="7833"/>
                    <a:pt x="5739" y="8004"/>
                  </a:cubicBezTo>
                  <a:cubicBezTo>
                    <a:pt x="5816" y="8066"/>
                    <a:pt x="5894" y="8097"/>
                    <a:pt x="5972" y="8159"/>
                  </a:cubicBezTo>
                  <a:cubicBezTo>
                    <a:pt x="5910" y="8174"/>
                    <a:pt x="5848" y="8174"/>
                    <a:pt x="5816" y="8190"/>
                  </a:cubicBezTo>
                  <a:cubicBezTo>
                    <a:pt x="5677" y="8205"/>
                    <a:pt x="5537" y="8213"/>
                    <a:pt x="5398" y="8213"/>
                  </a:cubicBezTo>
                  <a:cubicBezTo>
                    <a:pt x="5258" y="8213"/>
                    <a:pt x="5119" y="8205"/>
                    <a:pt x="4979" y="8190"/>
                  </a:cubicBezTo>
                  <a:cubicBezTo>
                    <a:pt x="4669" y="8143"/>
                    <a:pt x="4359" y="8066"/>
                    <a:pt x="4048" y="7942"/>
                  </a:cubicBezTo>
                  <a:cubicBezTo>
                    <a:pt x="3707" y="7771"/>
                    <a:pt x="3366" y="7570"/>
                    <a:pt x="3025" y="7383"/>
                  </a:cubicBezTo>
                  <a:cubicBezTo>
                    <a:pt x="2730" y="7228"/>
                    <a:pt x="2420" y="7073"/>
                    <a:pt x="2110" y="6980"/>
                  </a:cubicBezTo>
                  <a:cubicBezTo>
                    <a:pt x="1925" y="6906"/>
                    <a:pt x="1734" y="6871"/>
                    <a:pt x="1541" y="6871"/>
                  </a:cubicBezTo>
                  <a:cubicBezTo>
                    <a:pt x="1411" y="6871"/>
                    <a:pt x="1279" y="6887"/>
                    <a:pt x="1148" y="6918"/>
                  </a:cubicBezTo>
                  <a:cubicBezTo>
                    <a:pt x="807" y="6996"/>
                    <a:pt x="419" y="7244"/>
                    <a:pt x="264" y="7554"/>
                  </a:cubicBezTo>
                  <a:cubicBezTo>
                    <a:pt x="78" y="7957"/>
                    <a:pt x="0" y="8376"/>
                    <a:pt x="109" y="8841"/>
                  </a:cubicBezTo>
                  <a:cubicBezTo>
                    <a:pt x="187" y="9074"/>
                    <a:pt x="295" y="9338"/>
                    <a:pt x="419" y="9539"/>
                  </a:cubicBezTo>
                  <a:cubicBezTo>
                    <a:pt x="574" y="9741"/>
                    <a:pt x="729" y="9974"/>
                    <a:pt x="931" y="10175"/>
                  </a:cubicBezTo>
                  <a:cubicBezTo>
                    <a:pt x="1117" y="10361"/>
                    <a:pt x="1381" y="10516"/>
                    <a:pt x="1582" y="10702"/>
                  </a:cubicBezTo>
                  <a:cubicBezTo>
                    <a:pt x="2187" y="11137"/>
                    <a:pt x="2885" y="11431"/>
                    <a:pt x="3599" y="11633"/>
                  </a:cubicBezTo>
                  <a:cubicBezTo>
                    <a:pt x="4203" y="11787"/>
                    <a:pt x="4817" y="11878"/>
                    <a:pt x="5433" y="11878"/>
                  </a:cubicBezTo>
                  <a:cubicBezTo>
                    <a:pt x="5561" y="11878"/>
                    <a:pt x="5689" y="11874"/>
                    <a:pt x="5816" y="11866"/>
                  </a:cubicBezTo>
                  <a:cubicBezTo>
                    <a:pt x="6701" y="11788"/>
                    <a:pt x="7476" y="11587"/>
                    <a:pt x="8298" y="11214"/>
                  </a:cubicBezTo>
                  <a:cubicBezTo>
                    <a:pt x="8934" y="10935"/>
                    <a:pt x="9523" y="10485"/>
                    <a:pt x="10020" y="10020"/>
                  </a:cubicBezTo>
                  <a:cubicBezTo>
                    <a:pt x="10531" y="9539"/>
                    <a:pt x="10966" y="8950"/>
                    <a:pt x="11276" y="8330"/>
                  </a:cubicBezTo>
                  <a:cubicBezTo>
                    <a:pt x="12005" y="6934"/>
                    <a:pt x="12191" y="5336"/>
                    <a:pt x="11772" y="3832"/>
                  </a:cubicBezTo>
                  <a:cubicBezTo>
                    <a:pt x="11509" y="2948"/>
                    <a:pt x="11074" y="2172"/>
                    <a:pt x="10485" y="1443"/>
                  </a:cubicBezTo>
                  <a:cubicBezTo>
                    <a:pt x="10299" y="1195"/>
                    <a:pt x="10066" y="978"/>
                    <a:pt x="9833" y="792"/>
                  </a:cubicBezTo>
                  <a:cubicBezTo>
                    <a:pt x="9616" y="621"/>
                    <a:pt x="9384" y="420"/>
                    <a:pt x="9136" y="280"/>
                  </a:cubicBezTo>
                  <a:cubicBezTo>
                    <a:pt x="8841" y="109"/>
                    <a:pt x="8453" y="1"/>
                    <a:pt x="8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9"/>
            <p:cNvSpPr/>
            <p:nvPr/>
          </p:nvSpPr>
          <p:spPr>
            <a:xfrm>
              <a:off x="4892750" y="2580975"/>
              <a:ext cx="299750" cy="167150"/>
            </a:xfrm>
            <a:custGeom>
              <a:avLst/>
              <a:gdLst/>
              <a:ahLst/>
              <a:cxnLst/>
              <a:rect l="l" t="t" r="r" b="b"/>
              <a:pathLst>
                <a:path w="11990" h="6686" extrusionOk="0">
                  <a:moveTo>
                    <a:pt x="5682" y="1"/>
                  </a:moveTo>
                  <a:cubicBezTo>
                    <a:pt x="5530" y="1"/>
                    <a:pt x="5379" y="9"/>
                    <a:pt x="5227" y="26"/>
                  </a:cubicBezTo>
                  <a:cubicBezTo>
                    <a:pt x="4591" y="103"/>
                    <a:pt x="4049" y="212"/>
                    <a:pt x="3459" y="476"/>
                  </a:cubicBezTo>
                  <a:cubicBezTo>
                    <a:pt x="2405" y="910"/>
                    <a:pt x="1551" y="1639"/>
                    <a:pt x="869" y="2538"/>
                  </a:cubicBezTo>
                  <a:cubicBezTo>
                    <a:pt x="543" y="2988"/>
                    <a:pt x="280" y="3516"/>
                    <a:pt x="156" y="4058"/>
                  </a:cubicBezTo>
                  <a:cubicBezTo>
                    <a:pt x="32" y="4477"/>
                    <a:pt x="1" y="5020"/>
                    <a:pt x="125" y="5454"/>
                  </a:cubicBezTo>
                  <a:cubicBezTo>
                    <a:pt x="249" y="5842"/>
                    <a:pt x="481" y="6152"/>
                    <a:pt x="776" y="6385"/>
                  </a:cubicBezTo>
                  <a:cubicBezTo>
                    <a:pt x="1038" y="6590"/>
                    <a:pt x="1333" y="6686"/>
                    <a:pt x="1661" y="6686"/>
                  </a:cubicBezTo>
                  <a:cubicBezTo>
                    <a:pt x="1781" y="6686"/>
                    <a:pt x="1904" y="6673"/>
                    <a:pt x="2032" y="6649"/>
                  </a:cubicBezTo>
                  <a:cubicBezTo>
                    <a:pt x="2706" y="6517"/>
                    <a:pt x="3103" y="5929"/>
                    <a:pt x="3380" y="5342"/>
                  </a:cubicBezTo>
                  <a:lnTo>
                    <a:pt x="3380" y="5342"/>
                  </a:lnTo>
                  <a:cubicBezTo>
                    <a:pt x="3365" y="5384"/>
                    <a:pt x="3352" y="5427"/>
                    <a:pt x="3335" y="5470"/>
                  </a:cubicBezTo>
                  <a:cubicBezTo>
                    <a:pt x="3459" y="5160"/>
                    <a:pt x="3614" y="4880"/>
                    <a:pt x="3816" y="4617"/>
                  </a:cubicBezTo>
                  <a:cubicBezTo>
                    <a:pt x="3955" y="4462"/>
                    <a:pt x="4080" y="4307"/>
                    <a:pt x="4266" y="4167"/>
                  </a:cubicBezTo>
                  <a:cubicBezTo>
                    <a:pt x="4436" y="4058"/>
                    <a:pt x="4622" y="3934"/>
                    <a:pt x="4824" y="3841"/>
                  </a:cubicBezTo>
                  <a:cubicBezTo>
                    <a:pt x="5010" y="3779"/>
                    <a:pt x="5181" y="3717"/>
                    <a:pt x="5382" y="3686"/>
                  </a:cubicBezTo>
                  <a:cubicBezTo>
                    <a:pt x="5491" y="3678"/>
                    <a:pt x="5599" y="3675"/>
                    <a:pt x="5706" y="3675"/>
                  </a:cubicBezTo>
                  <a:cubicBezTo>
                    <a:pt x="5813" y="3675"/>
                    <a:pt x="5917" y="3678"/>
                    <a:pt x="6018" y="3686"/>
                  </a:cubicBezTo>
                  <a:cubicBezTo>
                    <a:pt x="6266" y="3717"/>
                    <a:pt x="6499" y="3795"/>
                    <a:pt x="6732" y="3872"/>
                  </a:cubicBezTo>
                  <a:cubicBezTo>
                    <a:pt x="6995" y="3996"/>
                    <a:pt x="7243" y="4151"/>
                    <a:pt x="7476" y="4307"/>
                  </a:cubicBezTo>
                  <a:cubicBezTo>
                    <a:pt x="7709" y="4493"/>
                    <a:pt x="7895" y="4710"/>
                    <a:pt x="8097" y="4927"/>
                  </a:cubicBezTo>
                  <a:cubicBezTo>
                    <a:pt x="8329" y="5253"/>
                    <a:pt x="8500" y="5578"/>
                    <a:pt x="8779" y="5873"/>
                  </a:cubicBezTo>
                  <a:cubicBezTo>
                    <a:pt x="9101" y="6214"/>
                    <a:pt x="9609" y="6399"/>
                    <a:pt x="10100" y="6399"/>
                  </a:cubicBezTo>
                  <a:cubicBezTo>
                    <a:pt x="10413" y="6399"/>
                    <a:pt x="10719" y="6324"/>
                    <a:pt x="10966" y="6168"/>
                  </a:cubicBezTo>
                  <a:cubicBezTo>
                    <a:pt x="11664" y="5749"/>
                    <a:pt x="11989" y="4973"/>
                    <a:pt x="11803" y="4151"/>
                  </a:cubicBezTo>
                  <a:cubicBezTo>
                    <a:pt x="11648" y="3500"/>
                    <a:pt x="11136" y="2895"/>
                    <a:pt x="10718" y="2383"/>
                  </a:cubicBezTo>
                  <a:cubicBezTo>
                    <a:pt x="10361" y="1965"/>
                    <a:pt x="9942" y="1639"/>
                    <a:pt x="9492" y="1282"/>
                  </a:cubicBezTo>
                  <a:cubicBezTo>
                    <a:pt x="8732" y="708"/>
                    <a:pt x="7786" y="274"/>
                    <a:pt x="6856" y="119"/>
                  </a:cubicBezTo>
                  <a:cubicBezTo>
                    <a:pt x="6465" y="52"/>
                    <a:pt x="6073" y="1"/>
                    <a:pt x="56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9"/>
            <p:cNvSpPr/>
            <p:nvPr/>
          </p:nvSpPr>
          <p:spPr>
            <a:xfrm>
              <a:off x="4687625" y="2758750"/>
              <a:ext cx="198550" cy="261075"/>
            </a:xfrm>
            <a:custGeom>
              <a:avLst/>
              <a:gdLst/>
              <a:ahLst/>
              <a:cxnLst/>
              <a:rect l="l" t="t" r="r" b="b"/>
              <a:pathLst>
                <a:path w="7942" h="10443" extrusionOk="0">
                  <a:moveTo>
                    <a:pt x="6161" y="0"/>
                  </a:moveTo>
                  <a:cubicBezTo>
                    <a:pt x="6134" y="0"/>
                    <a:pt x="6107" y="1"/>
                    <a:pt x="6081" y="3"/>
                  </a:cubicBezTo>
                  <a:cubicBezTo>
                    <a:pt x="5119" y="80"/>
                    <a:pt x="4220" y="329"/>
                    <a:pt x="3367" y="825"/>
                  </a:cubicBezTo>
                  <a:cubicBezTo>
                    <a:pt x="2545" y="1306"/>
                    <a:pt x="1878" y="1957"/>
                    <a:pt x="1319" y="2717"/>
                  </a:cubicBezTo>
                  <a:cubicBezTo>
                    <a:pt x="296" y="4128"/>
                    <a:pt x="1" y="6176"/>
                    <a:pt x="528" y="7835"/>
                  </a:cubicBezTo>
                  <a:cubicBezTo>
                    <a:pt x="668" y="8316"/>
                    <a:pt x="885" y="8828"/>
                    <a:pt x="1164" y="9247"/>
                  </a:cubicBezTo>
                  <a:cubicBezTo>
                    <a:pt x="1397" y="9619"/>
                    <a:pt x="1707" y="9991"/>
                    <a:pt x="2079" y="10208"/>
                  </a:cubicBezTo>
                  <a:cubicBezTo>
                    <a:pt x="2346" y="10367"/>
                    <a:pt x="2646" y="10442"/>
                    <a:pt x="2946" y="10442"/>
                  </a:cubicBezTo>
                  <a:cubicBezTo>
                    <a:pt x="3379" y="10442"/>
                    <a:pt x="3812" y="10284"/>
                    <a:pt x="4142" y="9991"/>
                  </a:cubicBezTo>
                  <a:cubicBezTo>
                    <a:pt x="4654" y="9541"/>
                    <a:pt x="4747" y="8735"/>
                    <a:pt x="4530" y="8130"/>
                  </a:cubicBezTo>
                  <a:cubicBezTo>
                    <a:pt x="4437" y="7851"/>
                    <a:pt x="4297" y="7603"/>
                    <a:pt x="4189" y="7339"/>
                  </a:cubicBezTo>
                  <a:cubicBezTo>
                    <a:pt x="4095" y="7060"/>
                    <a:pt x="4018" y="6765"/>
                    <a:pt x="3956" y="6486"/>
                  </a:cubicBezTo>
                  <a:cubicBezTo>
                    <a:pt x="3940" y="6253"/>
                    <a:pt x="3940" y="5990"/>
                    <a:pt x="3956" y="5757"/>
                  </a:cubicBezTo>
                  <a:cubicBezTo>
                    <a:pt x="3987" y="5571"/>
                    <a:pt x="4049" y="5369"/>
                    <a:pt x="4111" y="5183"/>
                  </a:cubicBezTo>
                  <a:cubicBezTo>
                    <a:pt x="4204" y="5012"/>
                    <a:pt x="4297" y="4826"/>
                    <a:pt x="4421" y="4671"/>
                  </a:cubicBezTo>
                  <a:cubicBezTo>
                    <a:pt x="4576" y="4501"/>
                    <a:pt x="4731" y="4345"/>
                    <a:pt x="4902" y="4190"/>
                  </a:cubicBezTo>
                  <a:cubicBezTo>
                    <a:pt x="5104" y="4051"/>
                    <a:pt x="5290" y="3942"/>
                    <a:pt x="5507" y="3849"/>
                  </a:cubicBezTo>
                  <a:cubicBezTo>
                    <a:pt x="5693" y="3787"/>
                    <a:pt x="5910" y="3725"/>
                    <a:pt x="6143" y="3679"/>
                  </a:cubicBezTo>
                  <a:cubicBezTo>
                    <a:pt x="6608" y="3632"/>
                    <a:pt x="7042" y="3492"/>
                    <a:pt x="7384" y="3151"/>
                  </a:cubicBezTo>
                  <a:cubicBezTo>
                    <a:pt x="7694" y="2841"/>
                    <a:pt x="7942" y="2314"/>
                    <a:pt x="7926" y="1848"/>
                  </a:cubicBezTo>
                  <a:cubicBezTo>
                    <a:pt x="7911" y="1383"/>
                    <a:pt x="7756" y="871"/>
                    <a:pt x="7384" y="546"/>
                  </a:cubicBezTo>
                  <a:cubicBezTo>
                    <a:pt x="7061" y="252"/>
                    <a:pt x="6627" y="0"/>
                    <a:pt x="6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9"/>
            <p:cNvSpPr/>
            <p:nvPr/>
          </p:nvSpPr>
          <p:spPr>
            <a:xfrm>
              <a:off x="4559675" y="3216900"/>
              <a:ext cx="135750" cy="189850"/>
            </a:xfrm>
            <a:custGeom>
              <a:avLst/>
              <a:gdLst/>
              <a:ahLst/>
              <a:cxnLst/>
              <a:rect l="l" t="t" r="r" b="b"/>
              <a:pathLst>
                <a:path w="5430" h="7594" extrusionOk="0">
                  <a:moveTo>
                    <a:pt x="4709" y="3001"/>
                  </a:moveTo>
                  <a:lnTo>
                    <a:pt x="4709" y="3001"/>
                  </a:lnTo>
                  <a:cubicBezTo>
                    <a:pt x="4684" y="3018"/>
                    <a:pt x="4658" y="3035"/>
                    <a:pt x="4638" y="3065"/>
                  </a:cubicBezTo>
                  <a:cubicBezTo>
                    <a:pt x="4662" y="3043"/>
                    <a:pt x="4686" y="3022"/>
                    <a:pt x="4709" y="3001"/>
                  </a:cubicBezTo>
                  <a:close/>
                  <a:moveTo>
                    <a:pt x="3629" y="1"/>
                  </a:moveTo>
                  <a:cubicBezTo>
                    <a:pt x="3525" y="1"/>
                    <a:pt x="3421" y="9"/>
                    <a:pt x="3320" y="25"/>
                  </a:cubicBezTo>
                  <a:cubicBezTo>
                    <a:pt x="2730" y="102"/>
                    <a:pt x="2219" y="381"/>
                    <a:pt x="1784" y="754"/>
                  </a:cubicBezTo>
                  <a:cubicBezTo>
                    <a:pt x="1180" y="1234"/>
                    <a:pt x="776" y="1932"/>
                    <a:pt x="528" y="2677"/>
                  </a:cubicBezTo>
                  <a:cubicBezTo>
                    <a:pt x="1" y="4166"/>
                    <a:pt x="497" y="5996"/>
                    <a:pt x="1645" y="7050"/>
                  </a:cubicBezTo>
                  <a:cubicBezTo>
                    <a:pt x="1986" y="7392"/>
                    <a:pt x="2436" y="7593"/>
                    <a:pt x="2948" y="7593"/>
                  </a:cubicBezTo>
                  <a:cubicBezTo>
                    <a:pt x="3382" y="7593"/>
                    <a:pt x="3940" y="7407"/>
                    <a:pt x="4250" y="7050"/>
                  </a:cubicBezTo>
                  <a:cubicBezTo>
                    <a:pt x="4902" y="6322"/>
                    <a:pt x="4964" y="5189"/>
                    <a:pt x="4250" y="4476"/>
                  </a:cubicBezTo>
                  <a:lnTo>
                    <a:pt x="4173" y="4398"/>
                  </a:lnTo>
                  <a:cubicBezTo>
                    <a:pt x="4126" y="4352"/>
                    <a:pt x="4095" y="4290"/>
                    <a:pt x="4064" y="4228"/>
                  </a:cubicBezTo>
                  <a:lnTo>
                    <a:pt x="4018" y="3995"/>
                  </a:lnTo>
                  <a:lnTo>
                    <a:pt x="4018" y="3825"/>
                  </a:lnTo>
                  <a:cubicBezTo>
                    <a:pt x="4033" y="3778"/>
                    <a:pt x="4033" y="3747"/>
                    <a:pt x="4049" y="3685"/>
                  </a:cubicBezTo>
                  <a:cubicBezTo>
                    <a:pt x="4095" y="3623"/>
                    <a:pt x="4111" y="3561"/>
                    <a:pt x="4142" y="3514"/>
                  </a:cubicBezTo>
                  <a:cubicBezTo>
                    <a:pt x="4321" y="3321"/>
                    <a:pt x="4514" y="3141"/>
                    <a:pt x="4721" y="2990"/>
                  </a:cubicBezTo>
                  <a:lnTo>
                    <a:pt x="4721" y="2990"/>
                  </a:lnTo>
                  <a:cubicBezTo>
                    <a:pt x="4717" y="2994"/>
                    <a:pt x="4713" y="2997"/>
                    <a:pt x="4709" y="3001"/>
                  </a:cubicBezTo>
                  <a:lnTo>
                    <a:pt x="4709" y="3001"/>
                  </a:lnTo>
                  <a:cubicBezTo>
                    <a:pt x="4722" y="2992"/>
                    <a:pt x="4736" y="2983"/>
                    <a:pt x="4747" y="2971"/>
                  </a:cubicBezTo>
                  <a:lnTo>
                    <a:pt x="4747" y="2971"/>
                  </a:lnTo>
                  <a:cubicBezTo>
                    <a:pt x="4738" y="2978"/>
                    <a:pt x="4729" y="2984"/>
                    <a:pt x="4721" y="2990"/>
                  </a:cubicBezTo>
                  <a:lnTo>
                    <a:pt x="4721" y="2990"/>
                  </a:lnTo>
                  <a:cubicBezTo>
                    <a:pt x="4856" y="2869"/>
                    <a:pt x="4974" y="2757"/>
                    <a:pt x="5103" y="2537"/>
                  </a:cubicBezTo>
                  <a:cubicBezTo>
                    <a:pt x="5181" y="2444"/>
                    <a:pt x="5212" y="2351"/>
                    <a:pt x="5259" y="2227"/>
                  </a:cubicBezTo>
                  <a:cubicBezTo>
                    <a:pt x="5383" y="1762"/>
                    <a:pt x="5429" y="1296"/>
                    <a:pt x="5181" y="831"/>
                  </a:cubicBezTo>
                  <a:cubicBezTo>
                    <a:pt x="4863" y="274"/>
                    <a:pt x="4239" y="1"/>
                    <a:pt x="3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9"/>
            <p:cNvSpPr/>
            <p:nvPr/>
          </p:nvSpPr>
          <p:spPr>
            <a:xfrm>
              <a:off x="4527900" y="3003425"/>
              <a:ext cx="167900" cy="169700"/>
            </a:xfrm>
            <a:custGeom>
              <a:avLst/>
              <a:gdLst/>
              <a:ahLst/>
              <a:cxnLst/>
              <a:rect l="l" t="t" r="r" b="b"/>
              <a:pathLst>
                <a:path w="6716" h="6788" extrusionOk="0">
                  <a:moveTo>
                    <a:pt x="3362" y="0"/>
                  </a:moveTo>
                  <a:cubicBezTo>
                    <a:pt x="3025" y="0"/>
                    <a:pt x="2682" y="63"/>
                    <a:pt x="2388" y="188"/>
                  </a:cubicBezTo>
                  <a:cubicBezTo>
                    <a:pt x="2171" y="282"/>
                    <a:pt x="1908" y="359"/>
                    <a:pt x="1706" y="499"/>
                  </a:cubicBezTo>
                  <a:cubicBezTo>
                    <a:pt x="1504" y="623"/>
                    <a:pt x="1287" y="778"/>
                    <a:pt x="1117" y="979"/>
                  </a:cubicBezTo>
                  <a:cubicBezTo>
                    <a:pt x="931" y="1166"/>
                    <a:pt x="760" y="1367"/>
                    <a:pt x="651" y="1600"/>
                  </a:cubicBezTo>
                  <a:cubicBezTo>
                    <a:pt x="589" y="1724"/>
                    <a:pt x="527" y="1832"/>
                    <a:pt x="496" y="1941"/>
                  </a:cubicBezTo>
                  <a:cubicBezTo>
                    <a:pt x="388" y="2127"/>
                    <a:pt x="326" y="2313"/>
                    <a:pt x="248" y="2484"/>
                  </a:cubicBezTo>
                  <a:cubicBezTo>
                    <a:pt x="109" y="2856"/>
                    <a:pt x="47" y="3259"/>
                    <a:pt x="31" y="3632"/>
                  </a:cubicBezTo>
                  <a:cubicBezTo>
                    <a:pt x="0" y="4004"/>
                    <a:pt x="47" y="4407"/>
                    <a:pt x="186" y="4764"/>
                  </a:cubicBezTo>
                  <a:cubicBezTo>
                    <a:pt x="357" y="5245"/>
                    <a:pt x="589" y="5694"/>
                    <a:pt x="993" y="6020"/>
                  </a:cubicBezTo>
                  <a:cubicBezTo>
                    <a:pt x="1163" y="6175"/>
                    <a:pt x="1380" y="6346"/>
                    <a:pt x="1613" y="6439"/>
                  </a:cubicBezTo>
                  <a:cubicBezTo>
                    <a:pt x="1846" y="6563"/>
                    <a:pt x="2109" y="6671"/>
                    <a:pt x="2373" y="6718"/>
                  </a:cubicBezTo>
                  <a:cubicBezTo>
                    <a:pt x="2652" y="6765"/>
                    <a:pt x="2900" y="6788"/>
                    <a:pt x="3148" y="6788"/>
                  </a:cubicBezTo>
                  <a:cubicBezTo>
                    <a:pt x="3397" y="6788"/>
                    <a:pt x="3645" y="6765"/>
                    <a:pt x="3924" y="6718"/>
                  </a:cubicBezTo>
                  <a:cubicBezTo>
                    <a:pt x="4048" y="6703"/>
                    <a:pt x="4141" y="6656"/>
                    <a:pt x="4250" y="6625"/>
                  </a:cubicBezTo>
                  <a:cubicBezTo>
                    <a:pt x="4513" y="6516"/>
                    <a:pt x="4761" y="6423"/>
                    <a:pt x="4979" y="6268"/>
                  </a:cubicBezTo>
                  <a:cubicBezTo>
                    <a:pt x="5723" y="5741"/>
                    <a:pt x="6343" y="5012"/>
                    <a:pt x="6545" y="4097"/>
                  </a:cubicBezTo>
                  <a:cubicBezTo>
                    <a:pt x="6716" y="3244"/>
                    <a:pt x="6607" y="2267"/>
                    <a:pt x="6080" y="1507"/>
                  </a:cubicBezTo>
                  <a:cubicBezTo>
                    <a:pt x="5770" y="1057"/>
                    <a:pt x="5444" y="700"/>
                    <a:pt x="4979" y="437"/>
                  </a:cubicBezTo>
                  <a:cubicBezTo>
                    <a:pt x="4513" y="173"/>
                    <a:pt x="4017" y="49"/>
                    <a:pt x="3474" y="2"/>
                  </a:cubicBezTo>
                  <a:cubicBezTo>
                    <a:pt x="3437" y="1"/>
                    <a:pt x="3400" y="0"/>
                    <a:pt x="3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9"/>
            <p:cNvSpPr/>
            <p:nvPr/>
          </p:nvSpPr>
          <p:spPr>
            <a:xfrm>
              <a:off x="4397225" y="2873825"/>
              <a:ext cx="277650" cy="378225"/>
            </a:xfrm>
            <a:custGeom>
              <a:avLst/>
              <a:gdLst/>
              <a:ahLst/>
              <a:cxnLst/>
              <a:rect l="l" t="t" r="r" b="b"/>
              <a:pathLst>
                <a:path w="11106" h="15129" extrusionOk="0">
                  <a:moveTo>
                    <a:pt x="5475" y="15106"/>
                  </a:moveTo>
                  <a:cubicBezTo>
                    <a:pt x="5445" y="15109"/>
                    <a:pt x="5418" y="15112"/>
                    <a:pt x="5398" y="15112"/>
                  </a:cubicBezTo>
                  <a:cubicBezTo>
                    <a:pt x="5423" y="15111"/>
                    <a:pt x="5449" y="15108"/>
                    <a:pt x="5475" y="15106"/>
                  </a:cubicBezTo>
                  <a:close/>
                  <a:moveTo>
                    <a:pt x="7942" y="0"/>
                  </a:moveTo>
                  <a:cubicBezTo>
                    <a:pt x="7771" y="0"/>
                    <a:pt x="7600" y="12"/>
                    <a:pt x="7429" y="37"/>
                  </a:cubicBezTo>
                  <a:cubicBezTo>
                    <a:pt x="6669" y="115"/>
                    <a:pt x="5909" y="239"/>
                    <a:pt x="5211" y="518"/>
                  </a:cubicBezTo>
                  <a:cubicBezTo>
                    <a:pt x="4808" y="673"/>
                    <a:pt x="4405" y="859"/>
                    <a:pt x="4017" y="1092"/>
                  </a:cubicBezTo>
                  <a:cubicBezTo>
                    <a:pt x="3630" y="1293"/>
                    <a:pt x="3273" y="1573"/>
                    <a:pt x="2932" y="1836"/>
                  </a:cubicBezTo>
                  <a:cubicBezTo>
                    <a:pt x="2327" y="2302"/>
                    <a:pt x="1846" y="2891"/>
                    <a:pt x="1412" y="3511"/>
                  </a:cubicBezTo>
                  <a:cubicBezTo>
                    <a:pt x="559" y="4752"/>
                    <a:pt x="124" y="6272"/>
                    <a:pt x="62" y="7776"/>
                  </a:cubicBezTo>
                  <a:cubicBezTo>
                    <a:pt x="0" y="9234"/>
                    <a:pt x="404" y="10739"/>
                    <a:pt x="1163" y="11995"/>
                  </a:cubicBezTo>
                  <a:cubicBezTo>
                    <a:pt x="1567" y="12677"/>
                    <a:pt x="2094" y="13313"/>
                    <a:pt x="2699" y="13825"/>
                  </a:cubicBezTo>
                  <a:cubicBezTo>
                    <a:pt x="3040" y="14104"/>
                    <a:pt x="3412" y="14399"/>
                    <a:pt x="3785" y="14632"/>
                  </a:cubicBezTo>
                  <a:cubicBezTo>
                    <a:pt x="4033" y="14787"/>
                    <a:pt x="4312" y="14880"/>
                    <a:pt x="4560" y="14988"/>
                  </a:cubicBezTo>
                  <a:cubicBezTo>
                    <a:pt x="4638" y="15019"/>
                    <a:pt x="4731" y="15035"/>
                    <a:pt x="4808" y="15066"/>
                  </a:cubicBezTo>
                  <a:cubicBezTo>
                    <a:pt x="4966" y="15110"/>
                    <a:pt x="5113" y="15129"/>
                    <a:pt x="5256" y="15129"/>
                  </a:cubicBezTo>
                  <a:cubicBezTo>
                    <a:pt x="5367" y="15129"/>
                    <a:pt x="5475" y="15117"/>
                    <a:pt x="5584" y="15097"/>
                  </a:cubicBezTo>
                  <a:cubicBezTo>
                    <a:pt x="5576" y="15097"/>
                    <a:pt x="5567" y="15097"/>
                    <a:pt x="5559" y="15098"/>
                  </a:cubicBezTo>
                  <a:lnTo>
                    <a:pt x="5559" y="15098"/>
                  </a:lnTo>
                  <a:cubicBezTo>
                    <a:pt x="5714" y="15082"/>
                    <a:pt x="5877" y="15062"/>
                    <a:pt x="6049" y="15050"/>
                  </a:cubicBezTo>
                  <a:cubicBezTo>
                    <a:pt x="6499" y="14988"/>
                    <a:pt x="6887" y="14539"/>
                    <a:pt x="7042" y="14151"/>
                  </a:cubicBezTo>
                  <a:cubicBezTo>
                    <a:pt x="7212" y="13748"/>
                    <a:pt x="7259" y="13174"/>
                    <a:pt x="6964" y="12786"/>
                  </a:cubicBezTo>
                  <a:lnTo>
                    <a:pt x="6669" y="12383"/>
                  </a:lnTo>
                  <a:cubicBezTo>
                    <a:pt x="6483" y="12135"/>
                    <a:pt x="6220" y="11980"/>
                    <a:pt x="5971" y="11778"/>
                  </a:cubicBezTo>
                  <a:lnTo>
                    <a:pt x="5971" y="11778"/>
                  </a:lnTo>
                  <a:cubicBezTo>
                    <a:pt x="6032" y="11831"/>
                    <a:pt x="6090" y="11877"/>
                    <a:pt x="6147" y="11921"/>
                  </a:cubicBezTo>
                  <a:lnTo>
                    <a:pt x="6147" y="11921"/>
                  </a:lnTo>
                  <a:cubicBezTo>
                    <a:pt x="5924" y="11759"/>
                    <a:pt x="5698" y="11607"/>
                    <a:pt x="5491" y="11437"/>
                  </a:cubicBezTo>
                  <a:cubicBezTo>
                    <a:pt x="5180" y="11189"/>
                    <a:pt x="4886" y="10894"/>
                    <a:pt x="4638" y="10584"/>
                  </a:cubicBezTo>
                  <a:cubicBezTo>
                    <a:pt x="4405" y="10258"/>
                    <a:pt x="4188" y="9901"/>
                    <a:pt x="4017" y="9529"/>
                  </a:cubicBezTo>
                  <a:cubicBezTo>
                    <a:pt x="3893" y="9203"/>
                    <a:pt x="3800" y="8862"/>
                    <a:pt x="3738" y="8505"/>
                  </a:cubicBezTo>
                  <a:cubicBezTo>
                    <a:pt x="3707" y="8133"/>
                    <a:pt x="3707" y="7776"/>
                    <a:pt x="3738" y="7389"/>
                  </a:cubicBezTo>
                  <a:cubicBezTo>
                    <a:pt x="3816" y="6970"/>
                    <a:pt x="3924" y="6582"/>
                    <a:pt x="4048" y="6226"/>
                  </a:cubicBezTo>
                  <a:cubicBezTo>
                    <a:pt x="4203" y="5884"/>
                    <a:pt x="4405" y="5559"/>
                    <a:pt x="4622" y="5279"/>
                  </a:cubicBezTo>
                  <a:cubicBezTo>
                    <a:pt x="4824" y="5016"/>
                    <a:pt x="5056" y="4783"/>
                    <a:pt x="5336" y="4550"/>
                  </a:cubicBezTo>
                  <a:cubicBezTo>
                    <a:pt x="5646" y="4333"/>
                    <a:pt x="5956" y="4147"/>
                    <a:pt x="6282" y="3992"/>
                  </a:cubicBezTo>
                  <a:cubicBezTo>
                    <a:pt x="6669" y="3853"/>
                    <a:pt x="7057" y="3744"/>
                    <a:pt x="7445" y="3682"/>
                  </a:cubicBezTo>
                  <a:cubicBezTo>
                    <a:pt x="7646" y="3660"/>
                    <a:pt x="7845" y="3649"/>
                    <a:pt x="8043" y="3649"/>
                  </a:cubicBezTo>
                  <a:cubicBezTo>
                    <a:pt x="8271" y="3649"/>
                    <a:pt x="8499" y="3664"/>
                    <a:pt x="8732" y="3697"/>
                  </a:cubicBezTo>
                  <a:cubicBezTo>
                    <a:pt x="8887" y="3728"/>
                    <a:pt x="9058" y="3744"/>
                    <a:pt x="9213" y="3759"/>
                  </a:cubicBezTo>
                  <a:cubicBezTo>
                    <a:pt x="9245" y="3763"/>
                    <a:pt x="9279" y="3765"/>
                    <a:pt x="9313" y="3765"/>
                  </a:cubicBezTo>
                  <a:cubicBezTo>
                    <a:pt x="9721" y="3765"/>
                    <a:pt x="10242" y="3518"/>
                    <a:pt x="10485" y="3232"/>
                  </a:cubicBezTo>
                  <a:cubicBezTo>
                    <a:pt x="10764" y="2937"/>
                    <a:pt x="10935" y="2596"/>
                    <a:pt x="10997" y="2193"/>
                  </a:cubicBezTo>
                  <a:cubicBezTo>
                    <a:pt x="11105" y="1278"/>
                    <a:pt x="10562" y="502"/>
                    <a:pt x="9694" y="208"/>
                  </a:cubicBezTo>
                  <a:cubicBezTo>
                    <a:pt x="9275" y="68"/>
                    <a:pt x="8810" y="37"/>
                    <a:pt x="8360" y="22"/>
                  </a:cubicBezTo>
                  <a:cubicBezTo>
                    <a:pt x="8221" y="8"/>
                    <a:pt x="8081" y="0"/>
                    <a:pt x="79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9"/>
            <p:cNvSpPr/>
            <p:nvPr/>
          </p:nvSpPr>
          <p:spPr>
            <a:xfrm>
              <a:off x="4240575" y="3262475"/>
              <a:ext cx="328825" cy="384625"/>
            </a:xfrm>
            <a:custGeom>
              <a:avLst/>
              <a:gdLst/>
              <a:ahLst/>
              <a:cxnLst/>
              <a:rect l="l" t="t" r="r" b="b"/>
              <a:pathLst>
                <a:path w="13153" h="15385" extrusionOk="0">
                  <a:moveTo>
                    <a:pt x="10904" y="3180"/>
                  </a:moveTo>
                  <a:cubicBezTo>
                    <a:pt x="10887" y="3205"/>
                    <a:pt x="10870" y="3228"/>
                    <a:pt x="10852" y="3252"/>
                  </a:cubicBezTo>
                  <a:lnTo>
                    <a:pt x="10852" y="3252"/>
                  </a:lnTo>
                  <a:cubicBezTo>
                    <a:pt x="10869" y="3228"/>
                    <a:pt x="10886" y="3204"/>
                    <a:pt x="10904" y="3180"/>
                  </a:cubicBezTo>
                  <a:close/>
                  <a:moveTo>
                    <a:pt x="3475" y="10222"/>
                  </a:moveTo>
                  <a:lnTo>
                    <a:pt x="3483" y="10232"/>
                  </a:lnTo>
                  <a:lnTo>
                    <a:pt x="3483" y="10232"/>
                  </a:lnTo>
                  <a:cubicBezTo>
                    <a:pt x="3480" y="10229"/>
                    <a:pt x="3477" y="10225"/>
                    <a:pt x="3475" y="10222"/>
                  </a:cubicBezTo>
                  <a:close/>
                  <a:moveTo>
                    <a:pt x="9958" y="1"/>
                  </a:moveTo>
                  <a:cubicBezTo>
                    <a:pt x="9539" y="1"/>
                    <a:pt x="9182" y="171"/>
                    <a:pt x="8825" y="389"/>
                  </a:cubicBezTo>
                  <a:cubicBezTo>
                    <a:pt x="8329" y="714"/>
                    <a:pt x="7957" y="1086"/>
                    <a:pt x="7631" y="1598"/>
                  </a:cubicBezTo>
                  <a:cubicBezTo>
                    <a:pt x="7057" y="2451"/>
                    <a:pt x="6902" y="3459"/>
                    <a:pt x="7088" y="4437"/>
                  </a:cubicBezTo>
                  <a:cubicBezTo>
                    <a:pt x="7212" y="5243"/>
                    <a:pt x="7709" y="5941"/>
                    <a:pt x="8252" y="6530"/>
                  </a:cubicBezTo>
                  <a:cubicBezTo>
                    <a:pt x="8577" y="6887"/>
                    <a:pt x="8918" y="7213"/>
                    <a:pt x="9229" y="7569"/>
                  </a:cubicBezTo>
                  <a:cubicBezTo>
                    <a:pt x="9291" y="7647"/>
                    <a:pt x="9337" y="7725"/>
                    <a:pt x="9368" y="7802"/>
                  </a:cubicBezTo>
                  <a:cubicBezTo>
                    <a:pt x="9415" y="7911"/>
                    <a:pt x="9430" y="8004"/>
                    <a:pt x="9446" y="8128"/>
                  </a:cubicBezTo>
                  <a:cubicBezTo>
                    <a:pt x="9461" y="8360"/>
                    <a:pt x="9461" y="8593"/>
                    <a:pt x="9446" y="8841"/>
                  </a:cubicBezTo>
                  <a:cubicBezTo>
                    <a:pt x="9384" y="9136"/>
                    <a:pt x="9306" y="9400"/>
                    <a:pt x="9213" y="9679"/>
                  </a:cubicBezTo>
                  <a:cubicBezTo>
                    <a:pt x="9074" y="9942"/>
                    <a:pt x="8918" y="10222"/>
                    <a:pt x="8748" y="10470"/>
                  </a:cubicBezTo>
                  <a:cubicBezTo>
                    <a:pt x="8562" y="10702"/>
                    <a:pt x="8345" y="10920"/>
                    <a:pt x="8112" y="11106"/>
                  </a:cubicBezTo>
                  <a:cubicBezTo>
                    <a:pt x="7895" y="11261"/>
                    <a:pt x="7662" y="11400"/>
                    <a:pt x="7429" y="11524"/>
                  </a:cubicBezTo>
                  <a:cubicBezTo>
                    <a:pt x="7197" y="11602"/>
                    <a:pt x="6964" y="11679"/>
                    <a:pt x="6732" y="11711"/>
                  </a:cubicBezTo>
                  <a:cubicBezTo>
                    <a:pt x="6600" y="11718"/>
                    <a:pt x="6468" y="11722"/>
                    <a:pt x="6336" y="11722"/>
                  </a:cubicBezTo>
                  <a:cubicBezTo>
                    <a:pt x="6204" y="11722"/>
                    <a:pt x="6072" y="11718"/>
                    <a:pt x="5941" y="11711"/>
                  </a:cubicBezTo>
                  <a:cubicBezTo>
                    <a:pt x="5630" y="11648"/>
                    <a:pt x="5336" y="11571"/>
                    <a:pt x="5041" y="11462"/>
                  </a:cubicBezTo>
                  <a:cubicBezTo>
                    <a:pt x="4777" y="11323"/>
                    <a:pt x="4498" y="11168"/>
                    <a:pt x="4235" y="10997"/>
                  </a:cubicBezTo>
                  <a:cubicBezTo>
                    <a:pt x="4027" y="10824"/>
                    <a:pt x="3837" y="10643"/>
                    <a:pt x="3657" y="10440"/>
                  </a:cubicBezTo>
                  <a:lnTo>
                    <a:pt x="3657" y="10440"/>
                  </a:lnTo>
                  <a:cubicBezTo>
                    <a:pt x="3589" y="10352"/>
                    <a:pt x="3518" y="10263"/>
                    <a:pt x="3459" y="10175"/>
                  </a:cubicBezTo>
                  <a:cubicBezTo>
                    <a:pt x="3319" y="9989"/>
                    <a:pt x="3180" y="9756"/>
                    <a:pt x="3025" y="9617"/>
                  </a:cubicBezTo>
                  <a:cubicBezTo>
                    <a:pt x="2932" y="9524"/>
                    <a:pt x="2823" y="9446"/>
                    <a:pt x="2699" y="9353"/>
                  </a:cubicBezTo>
                  <a:cubicBezTo>
                    <a:pt x="2377" y="9052"/>
                    <a:pt x="1986" y="8890"/>
                    <a:pt x="1582" y="8890"/>
                  </a:cubicBezTo>
                  <a:cubicBezTo>
                    <a:pt x="1381" y="8890"/>
                    <a:pt x="1178" y="8930"/>
                    <a:pt x="978" y="9012"/>
                  </a:cubicBezTo>
                  <a:cubicBezTo>
                    <a:pt x="388" y="9276"/>
                    <a:pt x="31" y="9834"/>
                    <a:pt x="0" y="10470"/>
                  </a:cubicBezTo>
                  <a:lnTo>
                    <a:pt x="0" y="10873"/>
                  </a:lnTo>
                  <a:cubicBezTo>
                    <a:pt x="31" y="11137"/>
                    <a:pt x="62" y="11338"/>
                    <a:pt x="155" y="11555"/>
                  </a:cubicBezTo>
                  <a:cubicBezTo>
                    <a:pt x="202" y="11648"/>
                    <a:pt x="233" y="11757"/>
                    <a:pt x="295" y="11850"/>
                  </a:cubicBezTo>
                  <a:lnTo>
                    <a:pt x="419" y="12083"/>
                  </a:lnTo>
                  <a:cubicBezTo>
                    <a:pt x="605" y="12470"/>
                    <a:pt x="900" y="12796"/>
                    <a:pt x="1164" y="13122"/>
                  </a:cubicBezTo>
                  <a:cubicBezTo>
                    <a:pt x="1660" y="13665"/>
                    <a:pt x="2280" y="14130"/>
                    <a:pt x="2916" y="14487"/>
                  </a:cubicBezTo>
                  <a:cubicBezTo>
                    <a:pt x="3552" y="14828"/>
                    <a:pt x="4266" y="15123"/>
                    <a:pt x="5010" y="15262"/>
                  </a:cubicBezTo>
                  <a:cubicBezTo>
                    <a:pt x="5478" y="15342"/>
                    <a:pt x="5922" y="15384"/>
                    <a:pt x="6367" y="15384"/>
                  </a:cubicBezTo>
                  <a:cubicBezTo>
                    <a:pt x="6791" y="15384"/>
                    <a:pt x="7215" y="15345"/>
                    <a:pt x="7662" y="15262"/>
                  </a:cubicBezTo>
                  <a:cubicBezTo>
                    <a:pt x="8407" y="15123"/>
                    <a:pt x="9136" y="14812"/>
                    <a:pt x="9756" y="14425"/>
                  </a:cubicBezTo>
                  <a:cubicBezTo>
                    <a:pt x="10392" y="14021"/>
                    <a:pt x="10997" y="13541"/>
                    <a:pt x="11462" y="12936"/>
                  </a:cubicBezTo>
                  <a:cubicBezTo>
                    <a:pt x="12051" y="12222"/>
                    <a:pt x="12470" y="11478"/>
                    <a:pt x="12780" y="10609"/>
                  </a:cubicBezTo>
                  <a:cubicBezTo>
                    <a:pt x="13028" y="9818"/>
                    <a:pt x="13153" y="9012"/>
                    <a:pt x="13137" y="8283"/>
                  </a:cubicBezTo>
                  <a:cubicBezTo>
                    <a:pt x="13106" y="7756"/>
                    <a:pt x="13059" y="7197"/>
                    <a:pt x="12873" y="6685"/>
                  </a:cubicBezTo>
                  <a:cubicBezTo>
                    <a:pt x="12641" y="6050"/>
                    <a:pt x="12362" y="5584"/>
                    <a:pt x="11943" y="5057"/>
                  </a:cubicBezTo>
                  <a:cubicBezTo>
                    <a:pt x="11586" y="4623"/>
                    <a:pt x="11136" y="4235"/>
                    <a:pt x="10749" y="3801"/>
                  </a:cubicBezTo>
                  <a:lnTo>
                    <a:pt x="10624" y="3630"/>
                  </a:lnTo>
                  <a:cubicBezTo>
                    <a:pt x="10624" y="3615"/>
                    <a:pt x="10655" y="3583"/>
                    <a:pt x="10655" y="3568"/>
                  </a:cubicBezTo>
                  <a:cubicBezTo>
                    <a:pt x="10703" y="3483"/>
                    <a:pt x="10750" y="3404"/>
                    <a:pt x="10801" y="3327"/>
                  </a:cubicBezTo>
                  <a:lnTo>
                    <a:pt x="10801" y="3327"/>
                  </a:lnTo>
                  <a:cubicBezTo>
                    <a:pt x="10839" y="3278"/>
                    <a:pt x="10877" y="3231"/>
                    <a:pt x="10919" y="3180"/>
                  </a:cubicBezTo>
                  <a:cubicBezTo>
                    <a:pt x="11090" y="2963"/>
                    <a:pt x="11307" y="2777"/>
                    <a:pt x="11431" y="2560"/>
                  </a:cubicBezTo>
                  <a:cubicBezTo>
                    <a:pt x="11524" y="2389"/>
                    <a:pt x="11586" y="2188"/>
                    <a:pt x="11633" y="2017"/>
                  </a:cubicBezTo>
                  <a:cubicBezTo>
                    <a:pt x="11695" y="1908"/>
                    <a:pt x="11710" y="1769"/>
                    <a:pt x="11741" y="1629"/>
                  </a:cubicBezTo>
                  <a:cubicBezTo>
                    <a:pt x="11757" y="1536"/>
                    <a:pt x="11772" y="1443"/>
                    <a:pt x="11757" y="1335"/>
                  </a:cubicBezTo>
                  <a:cubicBezTo>
                    <a:pt x="11787" y="927"/>
                    <a:pt x="11494" y="564"/>
                    <a:pt x="11178" y="330"/>
                  </a:cubicBezTo>
                  <a:lnTo>
                    <a:pt x="11178" y="330"/>
                  </a:lnTo>
                  <a:cubicBezTo>
                    <a:pt x="11235" y="370"/>
                    <a:pt x="11300" y="410"/>
                    <a:pt x="11353" y="451"/>
                  </a:cubicBezTo>
                  <a:cubicBezTo>
                    <a:pt x="11229" y="311"/>
                    <a:pt x="11074" y="218"/>
                    <a:pt x="10904" y="156"/>
                  </a:cubicBezTo>
                  <a:cubicBezTo>
                    <a:pt x="10780" y="94"/>
                    <a:pt x="10671" y="78"/>
                    <a:pt x="10547" y="63"/>
                  </a:cubicBezTo>
                  <a:cubicBezTo>
                    <a:pt x="10361" y="16"/>
                    <a:pt x="10159" y="1"/>
                    <a:pt x="9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9"/>
            <p:cNvSpPr/>
            <p:nvPr/>
          </p:nvSpPr>
          <p:spPr>
            <a:xfrm>
              <a:off x="4260350" y="3191100"/>
              <a:ext cx="179550" cy="311425"/>
            </a:xfrm>
            <a:custGeom>
              <a:avLst/>
              <a:gdLst/>
              <a:ahLst/>
              <a:cxnLst/>
              <a:rect l="l" t="t" r="r" b="b"/>
              <a:pathLst>
                <a:path w="7182" h="12457" extrusionOk="0">
                  <a:moveTo>
                    <a:pt x="5377" y="1"/>
                  </a:moveTo>
                  <a:cubicBezTo>
                    <a:pt x="5358" y="1"/>
                    <a:pt x="5339" y="1"/>
                    <a:pt x="5320" y="2"/>
                  </a:cubicBezTo>
                  <a:cubicBezTo>
                    <a:pt x="4157" y="64"/>
                    <a:pt x="3056" y="731"/>
                    <a:pt x="2218" y="1522"/>
                  </a:cubicBezTo>
                  <a:cubicBezTo>
                    <a:pt x="1474" y="2235"/>
                    <a:pt x="931" y="3166"/>
                    <a:pt x="621" y="4159"/>
                  </a:cubicBezTo>
                  <a:cubicBezTo>
                    <a:pt x="0" y="6190"/>
                    <a:pt x="512" y="8594"/>
                    <a:pt x="1753" y="10300"/>
                  </a:cubicBezTo>
                  <a:cubicBezTo>
                    <a:pt x="2203" y="10905"/>
                    <a:pt x="2622" y="11402"/>
                    <a:pt x="3226" y="11836"/>
                  </a:cubicBezTo>
                  <a:cubicBezTo>
                    <a:pt x="3521" y="12053"/>
                    <a:pt x="3847" y="12239"/>
                    <a:pt x="4188" y="12332"/>
                  </a:cubicBezTo>
                  <a:cubicBezTo>
                    <a:pt x="4312" y="12379"/>
                    <a:pt x="4421" y="12394"/>
                    <a:pt x="4529" y="12394"/>
                  </a:cubicBezTo>
                  <a:cubicBezTo>
                    <a:pt x="4712" y="12427"/>
                    <a:pt x="4859" y="12443"/>
                    <a:pt x="5004" y="12443"/>
                  </a:cubicBezTo>
                  <a:cubicBezTo>
                    <a:pt x="5130" y="12443"/>
                    <a:pt x="5254" y="12431"/>
                    <a:pt x="5398" y="12410"/>
                  </a:cubicBezTo>
                  <a:lnTo>
                    <a:pt x="5398" y="12410"/>
                  </a:lnTo>
                  <a:cubicBezTo>
                    <a:pt x="5320" y="12441"/>
                    <a:pt x="5243" y="12441"/>
                    <a:pt x="5165" y="12456"/>
                  </a:cubicBezTo>
                  <a:lnTo>
                    <a:pt x="5227" y="12456"/>
                  </a:lnTo>
                  <a:cubicBezTo>
                    <a:pt x="5320" y="12456"/>
                    <a:pt x="5413" y="12441"/>
                    <a:pt x="5506" y="12410"/>
                  </a:cubicBezTo>
                  <a:cubicBezTo>
                    <a:pt x="5692" y="12379"/>
                    <a:pt x="5848" y="12332"/>
                    <a:pt x="6003" y="12239"/>
                  </a:cubicBezTo>
                  <a:cubicBezTo>
                    <a:pt x="6282" y="12068"/>
                    <a:pt x="6499" y="11789"/>
                    <a:pt x="6638" y="11479"/>
                  </a:cubicBezTo>
                  <a:cubicBezTo>
                    <a:pt x="6747" y="11215"/>
                    <a:pt x="6794" y="10967"/>
                    <a:pt x="6747" y="10673"/>
                  </a:cubicBezTo>
                  <a:cubicBezTo>
                    <a:pt x="6716" y="10362"/>
                    <a:pt x="6576" y="9975"/>
                    <a:pt x="6328" y="9758"/>
                  </a:cubicBezTo>
                  <a:cubicBezTo>
                    <a:pt x="6154" y="9624"/>
                    <a:pt x="6004" y="9479"/>
                    <a:pt x="5826" y="9342"/>
                  </a:cubicBezTo>
                  <a:lnTo>
                    <a:pt x="5826" y="9342"/>
                  </a:lnTo>
                  <a:cubicBezTo>
                    <a:pt x="5916" y="9408"/>
                    <a:pt x="6001" y="9470"/>
                    <a:pt x="6096" y="9540"/>
                  </a:cubicBezTo>
                  <a:cubicBezTo>
                    <a:pt x="5894" y="9385"/>
                    <a:pt x="5723" y="9246"/>
                    <a:pt x="5537" y="9106"/>
                  </a:cubicBezTo>
                  <a:cubicBezTo>
                    <a:pt x="5274" y="8905"/>
                    <a:pt x="5041" y="8672"/>
                    <a:pt x="4855" y="8439"/>
                  </a:cubicBezTo>
                  <a:cubicBezTo>
                    <a:pt x="4638" y="8145"/>
                    <a:pt x="4467" y="7819"/>
                    <a:pt x="4312" y="7493"/>
                  </a:cubicBezTo>
                  <a:cubicBezTo>
                    <a:pt x="4188" y="7152"/>
                    <a:pt x="4095" y="6811"/>
                    <a:pt x="4017" y="6470"/>
                  </a:cubicBezTo>
                  <a:cubicBezTo>
                    <a:pt x="4048" y="6206"/>
                    <a:pt x="4048" y="5942"/>
                    <a:pt x="4064" y="5647"/>
                  </a:cubicBezTo>
                  <a:cubicBezTo>
                    <a:pt x="4095" y="5430"/>
                    <a:pt x="4157" y="5198"/>
                    <a:pt x="4235" y="4996"/>
                  </a:cubicBezTo>
                  <a:cubicBezTo>
                    <a:pt x="4328" y="4779"/>
                    <a:pt x="4452" y="4577"/>
                    <a:pt x="4576" y="4391"/>
                  </a:cubicBezTo>
                  <a:cubicBezTo>
                    <a:pt x="4715" y="4236"/>
                    <a:pt x="4855" y="4097"/>
                    <a:pt x="5010" y="3957"/>
                  </a:cubicBezTo>
                  <a:cubicBezTo>
                    <a:pt x="5165" y="3864"/>
                    <a:pt x="5320" y="3771"/>
                    <a:pt x="5475" y="3693"/>
                  </a:cubicBezTo>
                  <a:cubicBezTo>
                    <a:pt x="5723" y="3585"/>
                    <a:pt x="5987" y="3523"/>
                    <a:pt x="6235" y="3399"/>
                  </a:cubicBezTo>
                  <a:cubicBezTo>
                    <a:pt x="6344" y="3306"/>
                    <a:pt x="6483" y="3197"/>
                    <a:pt x="6592" y="3104"/>
                  </a:cubicBezTo>
                  <a:cubicBezTo>
                    <a:pt x="6778" y="2949"/>
                    <a:pt x="6902" y="2747"/>
                    <a:pt x="6964" y="2530"/>
                  </a:cubicBezTo>
                  <a:cubicBezTo>
                    <a:pt x="7119" y="2158"/>
                    <a:pt x="7181" y="1724"/>
                    <a:pt x="7057" y="1336"/>
                  </a:cubicBezTo>
                  <a:cubicBezTo>
                    <a:pt x="6830" y="624"/>
                    <a:pt x="6159" y="1"/>
                    <a:pt x="5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9"/>
            <p:cNvSpPr/>
            <p:nvPr/>
          </p:nvSpPr>
          <p:spPr>
            <a:xfrm>
              <a:off x="5154875" y="2497350"/>
              <a:ext cx="158600" cy="154525"/>
            </a:xfrm>
            <a:custGeom>
              <a:avLst/>
              <a:gdLst/>
              <a:ahLst/>
              <a:cxnLst/>
              <a:rect l="l" t="t" r="r" b="b"/>
              <a:pathLst>
                <a:path w="6344" h="6181" extrusionOk="0">
                  <a:moveTo>
                    <a:pt x="3226" y="1"/>
                  </a:moveTo>
                  <a:cubicBezTo>
                    <a:pt x="2974" y="1"/>
                    <a:pt x="2725" y="36"/>
                    <a:pt x="2482" y="114"/>
                  </a:cubicBezTo>
                  <a:cubicBezTo>
                    <a:pt x="2001" y="269"/>
                    <a:pt x="1644" y="486"/>
                    <a:pt x="1256" y="812"/>
                  </a:cubicBezTo>
                  <a:cubicBezTo>
                    <a:pt x="1225" y="827"/>
                    <a:pt x="1194" y="874"/>
                    <a:pt x="1163" y="889"/>
                  </a:cubicBezTo>
                  <a:cubicBezTo>
                    <a:pt x="1008" y="982"/>
                    <a:pt x="853" y="1107"/>
                    <a:pt x="729" y="1262"/>
                  </a:cubicBezTo>
                  <a:cubicBezTo>
                    <a:pt x="481" y="1541"/>
                    <a:pt x="388" y="1727"/>
                    <a:pt x="233" y="2053"/>
                  </a:cubicBezTo>
                  <a:cubicBezTo>
                    <a:pt x="93" y="2378"/>
                    <a:pt x="31" y="2580"/>
                    <a:pt x="16" y="2968"/>
                  </a:cubicBezTo>
                  <a:cubicBezTo>
                    <a:pt x="0" y="3216"/>
                    <a:pt x="62" y="3464"/>
                    <a:pt x="93" y="3697"/>
                  </a:cubicBezTo>
                  <a:cubicBezTo>
                    <a:pt x="155" y="4022"/>
                    <a:pt x="279" y="4364"/>
                    <a:pt x="465" y="4627"/>
                  </a:cubicBezTo>
                  <a:cubicBezTo>
                    <a:pt x="884" y="5325"/>
                    <a:pt x="1566" y="5868"/>
                    <a:pt x="2357" y="6085"/>
                  </a:cubicBezTo>
                  <a:cubicBezTo>
                    <a:pt x="2605" y="6153"/>
                    <a:pt x="2831" y="6180"/>
                    <a:pt x="3056" y="6180"/>
                  </a:cubicBezTo>
                  <a:cubicBezTo>
                    <a:pt x="3296" y="6180"/>
                    <a:pt x="3535" y="6149"/>
                    <a:pt x="3800" y="6101"/>
                  </a:cubicBezTo>
                  <a:cubicBezTo>
                    <a:pt x="3893" y="6085"/>
                    <a:pt x="3986" y="6070"/>
                    <a:pt x="4079" y="6023"/>
                  </a:cubicBezTo>
                  <a:cubicBezTo>
                    <a:pt x="4312" y="5946"/>
                    <a:pt x="4544" y="5852"/>
                    <a:pt x="4746" y="5713"/>
                  </a:cubicBezTo>
                  <a:cubicBezTo>
                    <a:pt x="5118" y="5480"/>
                    <a:pt x="5382" y="5232"/>
                    <a:pt x="5630" y="4906"/>
                  </a:cubicBezTo>
                  <a:cubicBezTo>
                    <a:pt x="5739" y="4767"/>
                    <a:pt x="5847" y="4643"/>
                    <a:pt x="5909" y="4488"/>
                  </a:cubicBezTo>
                  <a:cubicBezTo>
                    <a:pt x="6002" y="4286"/>
                    <a:pt x="6126" y="4053"/>
                    <a:pt x="6173" y="3821"/>
                  </a:cubicBezTo>
                  <a:cubicBezTo>
                    <a:pt x="6343" y="3293"/>
                    <a:pt x="6312" y="2906"/>
                    <a:pt x="6219" y="2363"/>
                  </a:cubicBezTo>
                  <a:cubicBezTo>
                    <a:pt x="6204" y="2270"/>
                    <a:pt x="6188" y="2192"/>
                    <a:pt x="6142" y="2084"/>
                  </a:cubicBezTo>
                  <a:cubicBezTo>
                    <a:pt x="6064" y="1882"/>
                    <a:pt x="5971" y="1618"/>
                    <a:pt x="5832" y="1432"/>
                  </a:cubicBezTo>
                  <a:cubicBezTo>
                    <a:pt x="5568" y="998"/>
                    <a:pt x="5258" y="688"/>
                    <a:pt x="4823" y="424"/>
                  </a:cubicBezTo>
                  <a:cubicBezTo>
                    <a:pt x="4482" y="191"/>
                    <a:pt x="4095" y="98"/>
                    <a:pt x="3676" y="36"/>
                  </a:cubicBezTo>
                  <a:cubicBezTo>
                    <a:pt x="3526" y="13"/>
                    <a:pt x="3376" y="1"/>
                    <a:pt x="3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9"/>
            <p:cNvSpPr/>
            <p:nvPr/>
          </p:nvSpPr>
          <p:spPr>
            <a:xfrm>
              <a:off x="5071100" y="2361050"/>
              <a:ext cx="358700" cy="282250"/>
            </a:xfrm>
            <a:custGeom>
              <a:avLst/>
              <a:gdLst/>
              <a:ahLst/>
              <a:cxnLst/>
              <a:rect l="l" t="t" r="r" b="b"/>
              <a:pathLst>
                <a:path w="14348" h="11290" extrusionOk="0">
                  <a:moveTo>
                    <a:pt x="6948" y="1"/>
                  </a:moveTo>
                  <a:cubicBezTo>
                    <a:pt x="5431" y="1"/>
                    <a:pt x="3919" y="467"/>
                    <a:pt x="2684" y="1409"/>
                  </a:cubicBezTo>
                  <a:cubicBezTo>
                    <a:pt x="1940" y="1999"/>
                    <a:pt x="1319" y="2604"/>
                    <a:pt x="776" y="3379"/>
                  </a:cubicBezTo>
                  <a:cubicBezTo>
                    <a:pt x="513" y="3720"/>
                    <a:pt x="327" y="4186"/>
                    <a:pt x="187" y="4589"/>
                  </a:cubicBezTo>
                  <a:cubicBezTo>
                    <a:pt x="125" y="4744"/>
                    <a:pt x="109" y="4930"/>
                    <a:pt x="78" y="5085"/>
                  </a:cubicBezTo>
                  <a:cubicBezTo>
                    <a:pt x="1" y="5519"/>
                    <a:pt x="32" y="5830"/>
                    <a:pt x="109" y="6279"/>
                  </a:cubicBezTo>
                  <a:cubicBezTo>
                    <a:pt x="187" y="6760"/>
                    <a:pt x="668" y="7179"/>
                    <a:pt x="1133" y="7303"/>
                  </a:cubicBezTo>
                  <a:cubicBezTo>
                    <a:pt x="1260" y="7338"/>
                    <a:pt x="1389" y="7354"/>
                    <a:pt x="1517" y="7354"/>
                  </a:cubicBezTo>
                  <a:cubicBezTo>
                    <a:pt x="1904" y="7354"/>
                    <a:pt x="2280" y="7203"/>
                    <a:pt x="2560" y="6946"/>
                  </a:cubicBezTo>
                  <a:cubicBezTo>
                    <a:pt x="2741" y="6765"/>
                    <a:pt x="2896" y="6564"/>
                    <a:pt x="3051" y="6361"/>
                  </a:cubicBezTo>
                  <a:lnTo>
                    <a:pt x="3051" y="6361"/>
                  </a:lnTo>
                  <a:cubicBezTo>
                    <a:pt x="3047" y="6365"/>
                    <a:pt x="3044" y="6369"/>
                    <a:pt x="3041" y="6372"/>
                  </a:cubicBezTo>
                  <a:cubicBezTo>
                    <a:pt x="3045" y="6367"/>
                    <a:pt x="3049" y="6362"/>
                    <a:pt x="3053" y="6357"/>
                  </a:cubicBezTo>
                  <a:lnTo>
                    <a:pt x="3053" y="6357"/>
                  </a:lnTo>
                  <a:cubicBezTo>
                    <a:pt x="3052" y="6358"/>
                    <a:pt x="3052" y="6360"/>
                    <a:pt x="3051" y="6361"/>
                  </a:cubicBezTo>
                  <a:lnTo>
                    <a:pt x="3051" y="6361"/>
                  </a:lnTo>
                  <a:cubicBezTo>
                    <a:pt x="3064" y="6345"/>
                    <a:pt x="3077" y="6328"/>
                    <a:pt x="3090" y="6312"/>
                  </a:cubicBezTo>
                  <a:lnTo>
                    <a:pt x="3090" y="6312"/>
                  </a:lnTo>
                  <a:cubicBezTo>
                    <a:pt x="3078" y="6327"/>
                    <a:pt x="3066" y="6342"/>
                    <a:pt x="3053" y="6357"/>
                  </a:cubicBezTo>
                  <a:lnTo>
                    <a:pt x="3053" y="6357"/>
                  </a:lnTo>
                  <a:cubicBezTo>
                    <a:pt x="3102" y="6293"/>
                    <a:pt x="3151" y="6229"/>
                    <a:pt x="3200" y="6164"/>
                  </a:cubicBezTo>
                  <a:lnTo>
                    <a:pt x="3200" y="6164"/>
                  </a:lnTo>
                  <a:cubicBezTo>
                    <a:pt x="3164" y="6214"/>
                    <a:pt x="3128" y="6264"/>
                    <a:pt x="3090" y="6312"/>
                  </a:cubicBezTo>
                  <a:lnTo>
                    <a:pt x="3090" y="6312"/>
                  </a:lnTo>
                  <a:cubicBezTo>
                    <a:pt x="3146" y="6241"/>
                    <a:pt x="3200" y="6169"/>
                    <a:pt x="3253" y="6096"/>
                  </a:cubicBezTo>
                  <a:lnTo>
                    <a:pt x="3253" y="6096"/>
                  </a:lnTo>
                  <a:cubicBezTo>
                    <a:pt x="3270" y="6075"/>
                    <a:pt x="3287" y="6053"/>
                    <a:pt x="3304" y="6031"/>
                  </a:cubicBezTo>
                  <a:lnTo>
                    <a:pt x="3304" y="6031"/>
                  </a:lnTo>
                  <a:cubicBezTo>
                    <a:pt x="3292" y="6046"/>
                    <a:pt x="3280" y="6060"/>
                    <a:pt x="3268" y="6075"/>
                  </a:cubicBezTo>
                  <a:lnTo>
                    <a:pt x="3268" y="6075"/>
                  </a:lnTo>
                  <a:cubicBezTo>
                    <a:pt x="3337" y="5979"/>
                    <a:pt x="3405" y="5881"/>
                    <a:pt x="3474" y="5783"/>
                  </a:cubicBezTo>
                  <a:lnTo>
                    <a:pt x="3474" y="5783"/>
                  </a:lnTo>
                  <a:cubicBezTo>
                    <a:pt x="3459" y="5808"/>
                    <a:pt x="3443" y="5834"/>
                    <a:pt x="3429" y="5861"/>
                  </a:cubicBezTo>
                  <a:cubicBezTo>
                    <a:pt x="3537" y="5706"/>
                    <a:pt x="3677" y="5550"/>
                    <a:pt x="3801" y="5364"/>
                  </a:cubicBezTo>
                  <a:cubicBezTo>
                    <a:pt x="4049" y="5039"/>
                    <a:pt x="4344" y="4744"/>
                    <a:pt x="4654" y="4496"/>
                  </a:cubicBezTo>
                  <a:cubicBezTo>
                    <a:pt x="4933" y="4279"/>
                    <a:pt x="5243" y="4108"/>
                    <a:pt x="5553" y="3953"/>
                  </a:cubicBezTo>
                  <a:cubicBezTo>
                    <a:pt x="5848" y="3829"/>
                    <a:pt x="6158" y="3767"/>
                    <a:pt x="6484" y="3705"/>
                  </a:cubicBezTo>
                  <a:cubicBezTo>
                    <a:pt x="6639" y="3689"/>
                    <a:pt x="6794" y="3682"/>
                    <a:pt x="6949" y="3682"/>
                  </a:cubicBezTo>
                  <a:cubicBezTo>
                    <a:pt x="7104" y="3682"/>
                    <a:pt x="7259" y="3689"/>
                    <a:pt x="7415" y="3705"/>
                  </a:cubicBezTo>
                  <a:cubicBezTo>
                    <a:pt x="7756" y="3767"/>
                    <a:pt x="8081" y="3860"/>
                    <a:pt x="8407" y="3968"/>
                  </a:cubicBezTo>
                  <a:cubicBezTo>
                    <a:pt x="8702" y="4108"/>
                    <a:pt x="8996" y="4279"/>
                    <a:pt x="9260" y="4480"/>
                  </a:cubicBezTo>
                  <a:cubicBezTo>
                    <a:pt x="9477" y="4666"/>
                    <a:pt x="9694" y="4868"/>
                    <a:pt x="9881" y="5101"/>
                  </a:cubicBezTo>
                  <a:cubicBezTo>
                    <a:pt x="10036" y="5333"/>
                    <a:pt x="10175" y="5566"/>
                    <a:pt x="10284" y="5799"/>
                  </a:cubicBezTo>
                  <a:cubicBezTo>
                    <a:pt x="10439" y="6202"/>
                    <a:pt x="10563" y="6636"/>
                    <a:pt x="10625" y="7070"/>
                  </a:cubicBezTo>
                  <a:cubicBezTo>
                    <a:pt x="10703" y="7877"/>
                    <a:pt x="10672" y="8668"/>
                    <a:pt x="10594" y="9443"/>
                  </a:cubicBezTo>
                  <a:cubicBezTo>
                    <a:pt x="10563" y="9893"/>
                    <a:pt x="10827" y="10436"/>
                    <a:pt x="11137" y="10746"/>
                  </a:cubicBezTo>
                  <a:cubicBezTo>
                    <a:pt x="11438" y="11047"/>
                    <a:pt x="11943" y="11290"/>
                    <a:pt x="12398" y="11290"/>
                  </a:cubicBezTo>
                  <a:cubicBezTo>
                    <a:pt x="12412" y="11290"/>
                    <a:pt x="12426" y="11289"/>
                    <a:pt x="12440" y="11289"/>
                  </a:cubicBezTo>
                  <a:cubicBezTo>
                    <a:pt x="12920" y="11258"/>
                    <a:pt x="13417" y="11103"/>
                    <a:pt x="13742" y="10746"/>
                  </a:cubicBezTo>
                  <a:cubicBezTo>
                    <a:pt x="14084" y="10358"/>
                    <a:pt x="14223" y="9940"/>
                    <a:pt x="14285" y="9443"/>
                  </a:cubicBezTo>
                  <a:cubicBezTo>
                    <a:pt x="14316" y="8699"/>
                    <a:pt x="14347" y="7985"/>
                    <a:pt x="14301" y="7287"/>
                  </a:cubicBezTo>
                  <a:cubicBezTo>
                    <a:pt x="14239" y="6481"/>
                    <a:pt x="14130" y="5628"/>
                    <a:pt x="13835" y="4852"/>
                  </a:cubicBezTo>
                  <a:cubicBezTo>
                    <a:pt x="13510" y="3968"/>
                    <a:pt x="13107" y="3239"/>
                    <a:pt x="12502" y="2526"/>
                  </a:cubicBezTo>
                  <a:cubicBezTo>
                    <a:pt x="12052" y="1983"/>
                    <a:pt x="11478" y="1518"/>
                    <a:pt x="10889" y="1146"/>
                  </a:cubicBezTo>
                  <a:cubicBezTo>
                    <a:pt x="9707" y="385"/>
                    <a:pt x="8326"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9"/>
            <p:cNvSpPr/>
            <p:nvPr/>
          </p:nvSpPr>
          <p:spPr>
            <a:xfrm>
              <a:off x="5291725" y="2013750"/>
              <a:ext cx="187300" cy="397350"/>
            </a:xfrm>
            <a:custGeom>
              <a:avLst/>
              <a:gdLst/>
              <a:ahLst/>
              <a:cxnLst/>
              <a:rect l="l" t="t" r="r" b="b"/>
              <a:pathLst>
                <a:path w="7492" h="15894" extrusionOk="0">
                  <a:moveTo>
                    <a:pt x="2955" y="1"/>
                  </a:moveTo>
                  <a:cubicBezTo>
                    <a:pt x="2539" y="1"/>
                    <a:pt x="2038" y="283"/>
                    <a:pt x="1769" y="552"/>
                  </a:cubicBezTo>
                  <a:cubicBezTo>
                    <a:pt x="1459" y="862"/>
                    <a:pt x="1211" y="1389"/>
                    <a:pt x="1226" y="1855"/>
                  </a:cubicBezTo>
                  <a:cubicBezTo>
                    <a:pt x="1242" y="2335"/>
                    <a:pt x="1397" y="2816"/>
                    <a:pt x="1769" y="3157"/>
                  </a:cubicBezTo>
                  <a:lnTo>
                    <a:pt x="2141" y="3437"/>
                  </a:lnTo>
                  <a:cubicBezTo>
                    <a:pt x="2374" y="3576"/>
                    <a:pt x="2622" y="3654"/>
                    <a:pt x="2870" y="3669"/>
                  </a:cubicBezTo>
                  <a:cubicBezTo>
                    <a:pt x="2948" y="3700"/>
                    <a:pt x="3010" y="3716"/>
                    <a:pt x="3087" y="3731"/>
                  </a:cubicBezTo>
                  <a:cubicBezTo>
                    <a:pt x="3165" y="3778"/>
                    <a:pt x="3258" y="3824"/>
                    <a:pt x="3335" y="3886"/>
                  </a:cubicBezTo>
                  <a:lnTo>
                    <a:pt x="3537" y="4088"/>
                  </a:lnTo>
                  <a:cubicBezTo>
                    <a:pt x="3568" y="4134"/>
                    <a:pt x="3615" y="4212"/>
                    <a:pt x="3646" y="4290"/>
                  </a:cubicBezTo>
                  <a:cubicBezTo>
                    <a:pt x="3677" y="4367"/>
                    <a:pt x="3692" y="4429"/>
                    <a:pt x="3708" y="4507"/>
                  </a:cubicBezTo>
                  <a:lnTo>
                    <a:pt x="3708" y="4739"/>
                  </a:lnTo>
                  <a:cubicBezTo>
                    <a:pt x="3692" y="4832"/>
                    <a:pt x="3677" y="4941"/>
                    <a:pt x="3630" y="5034"/>
                  </a:cubicBezTo>
                  <a:cubicBezTo>
                    <a:pt x="3599" y="5112"/>
                    <a:pt x="3553" y="5174"/>
                    <a:pt x="3522" y="5251"/>
                  </a:cubicBezTo>
                  <a:cubicBezTo>
                    <a:pt x="3460" y="5329"/>
                    <a:pt x="3382" y="5375"/>
                    <a:pt x="3320" y="5437"/>
                  </a:cubicBezTo>
                  <a:cubicBezTo>
                    <a:pt x="2669" y="5887"/>
                    <a:pt x="1940" y="6197"/>
                    <a:pt x="1366" y="6756"/>
                  </a:cubicBezTo>
                  <a:cubicBezTo>
                    <a:pt x="1056" y="7066"/>
                    <a:pt x="761" y="7454"/>
                    <a:pt x="575" y="7857"/>
                  </a:cubicBezTo>
                  <a:cubicBezTo>
                    <a:pt x="311" y="8446"/>
                    <a:pt x="187" y="8927"/>
                    <a:pt x="109" y="9563"/>
                  </a:cubicBezTo>
                  <a:cubicBezTo>
                    <a:pt x="1" y="10447"/>
                    <a:pt x="203" y="11331"/>
                    <a:pt x="528" y="12106"/>
                  </a:cubicBezTo>
                  <a:cubicBezTo>
                    <a:pt x="900" y="12959"/>
                    <a:pt x="1428" y="13719"/>
                    <a:pt x="2095" y="14355"/>
                  </a:cubicBezTo>
                  <a:cubicBezTo>
                    <a:pt x="2513" y="14743"/>
                    <a:pt x="2948" y="15069"/>
                    <a:pt x="3397" y="15425"/>
                  </a:cubicBezTo>
                  <a:cubicBezTo>
                    <a:pt x="3646" y="15612"/>
                    <a:pt x="3987" y="15751"/>
                    <a:pt x="4266" y="15829"/>
                  </a:cubicBezTo>
                  <a:cubicBezTo>
                    <a:pt x="4423" y="15872"/>
                    <a:pt x="4586" y="15894"/>
                    <a:pt x="4749" y="15894"/>
                  </a:cubicBezTo>
                  <a:cubicBezTo>
                    <a:pt x="5455" y="15894"/>
                    <a:pt x="6155" y="15495"/>
                    <a:pt x="6344" y="14790"/>
                  </a:cubicBezTo>
                  <a:cubicBezTo>
                    <a:pt x="6437" y="14448"/>
                    <a:pt x="6437" y="14092"/>
                    <a:pt x="6329" y="13781"/>
                  </a:cubicBezTo>
                  <a:cubicBezTo>
                    <a:pt x="6189" y="13409"/>
                    <a:pt x="6003" y="13161"/>
                    <a:pt x="5770" y="12851"/>
                  </a:cubicBezTo>
                  <a:cubicBezTo>
                    <a:pt x="5615" y="12649"/>
                    <a:pt x="5398" y="12494"/>
                    <a:pt x="5197" y="12339"/>
                  </a:cubicBezTo>
                  <a:cubicBezTo>
                    <a:pt x="4871" y="12044"/>
                    <a:pt x="4576" y="11734"/>
                    <a:pt x="4313" y="11408"/>
                  </a:cubicBezTo>
                  <a:cubicBezTo>
                    <a:pt x="4157" y="11191"/>
                    <a:pt x="4002" y="10959"/>
                    <a:pt x="3878" y="10711"/>
                  </a:cubicBezTo>
                  <a:cubicBezTo>
                    <a:pt x="3832" y="10555"/>
                    <a:pt x="3785" y="10400"/>
                    <a:pt x="3754" y="10230"/>
                  </a:cubicBezTo>
                  <a:cubicBezTo>
                    <a:pt x="3816" y="10059"/>
                    <a:pt x="3816" y="9920"/>
                    <a:pt x="3816" y="9780"/>
                  </a:cubicBezTo>
                  <a:cubicBezTo>
                    <a:pt x="3832" y="9702"/>
                    <a:pt x="3847" y="9609"/>
                    <a:pt x="3863" y="9532"/>
                  </a:cubicBezTo>
                  <a:cubicBezTo>
                    <a:pt x="3894" y="9485"/>
                    <a:pt x="3925" y="9439"/>
                    <a:pt x="3940" y="9392"/>
                  </a:cubicBezTo>
                  <a:lnTo>
                    <a:pt x="4080" y="9253"/>
                  </a:lnTo>
                  <a:lnTo>
                    <a:pt x="4669" y="8911"/>
                  </a:lnTo>
                  <a:cubicBezTo>
                    <a:pt x="5073" y="8679"/>
                    <a:pt x="5414" y="8446"/>
                    <a:pt x="5786" y="8151"/>
                  </a:cubicBezTo>
                  <a:cubicBezTo>
                    <a:pt x="6468" y="7609"/>
                    <a:pt x="6934" y="6833"/>
                    <a:pt x="7197" y="6042"/>
                  </a:cubicBezTo>
                  <a:cubicBezTo>
                    <a:pt x="7492" y="5220"/>
                    <a:pt x="7492" y="4290"/>
                    <a:pt x="7275" y="3468"/>
                  </a:cubicBezTo>
                  <a:cubicBezTo>
                    <a:pt x="7089" y="2646"/>
                    <a:pt x="6577" y="1839"/>
                    <a:pt x="5957" y="1265"/>
                  </a:cubicBezTo>
                  <a:cubicBezTo>
                    <a:pt x="5631" y="955"/>
                    <a:pt x="5243" y="691"/>
                    <a:pt x="4840" y="490"/>
                  </a:cubicBezTo>
                  <a:cubicBezTo>
                    <a:pt x="4592" y="381"/>
                    <a:pt x="4297" y="242"/>
                    <a:pt x="4018" y="164"/>
                  </a:cubicBezTo>
                  <a:cubicBezTo>
                    <a:pt x="3708" y="71"/>
                    <a:pt x="3397" y="55"/>
                    <a:pt x="3072" y="9"/>
                  </a:cubicBezTo>
                  <a:cubicBezTo>
                    <a:pt x="3034" y="3"/>
                    <a:pt x="2995" y="1"/>
                    <a:pt x="2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9"/>
            <p:cNvSpPr/>
            <p:nvPr/>
          </p:nvSpPr>
          <p:spPr>
            <a:xfrm>
              <a:off x="5163400" y="2077700"/>
              <a:ext cx="168675" cy="272700"/>
            </a:xfrm>
            <a:custGeom>
              <a:avLst/>
              <a:gdLst/>
              <a:ahLst/>
              <a:cxnLst/>
              <a:rect l="l" t="t" r="r" b="b"/>
              <a:pathLst>
                <a:path w="6747" h="10908" extrusionOk="0">
                  <a:moveTo>
                    <a:pt x="4611" y="0"/>
                  </a:moveTo>
                  <a:cubicBezTo>
                    <a:pt x="3941" y="0"/>
                    <a:pt x="3246" y="270"/>
                    <a:pt x="2714" y="615"/>
                  </a:cubicBezTo>
                  <a:cubicBezTo>
                    <a:pt x="2016" y="1080"/>
                    <a:pt x="1458" y="1654"/>
                    <a:pt x="993" y="2352"/>
                  </a:cubicBezTo>
                  <a:cubicBezTo>
                    <a:pt x="47" y="3825"/>
                    <a:pt x="0" y="5655"/>
                    <a:pt x="341" y="7315"/>
                  </a:cubicBezTo>
                  <a:cubicBezTo>
                    <a:pt x="528" y="8246"/>
                    <a:pt x="884" y="9145"/>
                    <a:pt x="1272" y="10014"/>
                  </a:cubicBezTo>
                  <a:cubicBezTo>
                    <a:pt x="1412" y="10386"/>
                    <a:pt x="1985" y="10774"/>
                    <a:pt x="2358" y="10851"/>
                  </a:cubicBezTo>
                  <a:cubicBezTo>
                    <a:pt x="2517" y="10888"/>
                    <a:pt x="2674" y="10908"/>
                    <a:pt x="2829" y="10908"/>
                  </a:cubicBezTo>
                  <a:cubicBezTo>
                    <a:pt x="3067" y="10908"/>
                    <a:pt x="3302" y="10861"/>
                    <a:pt x="3536" y="10758"/>
                  </a:cubicBezTo>
                  <a:cubicBezTo>
                    <a:pt x="3878" y="10603"/>
                    <a:pt x="4234" y="10339"/>
                    <a:pt x="4405" y="10014"/>
                  </a:cubicBezTo>
                  <a:cubicBezTo>
                    <a:pt x="4622" y="9610"/>
                    <a:pt x="4777" y="9052"/>
                    <a:pt x="4576" y="8618"/>
                  </a:cubicBezTo>
                  <a:cubicBezTo>
                    <a:pt x="4250" y="7827"/>
                    <a:pt x="3955" y="7005"/>
                    <a:pt x="3800" y="6152"/>
                  </a:cubicBezTo>
                  <a:cubicBezTo>
                    <a:pt x="3800" y="5811"/>
                    <a:pt x="3800" y="5454"/>
                    <a:pt x="3831" y="5113"/>
                  </a:cubicBezTo>
                  <a:cubicBezTo>
                    <a:pt x="3862" y="4911"/>
                    <a:pt x="3924" y="4740"/>
                    <a:pt x="3986" y="4554"/>
                  </a:cubicBezTo>
                  <a:cubicBezTo>
                    <a:pt x="4079" y="4353"/>
                    <a:pt x="4172" y="4182"/>
                    <a:pt x="4296" y="4011"/>
                  </a:cubicBezTo>
                  <a:cubicBezTo>
                    <a:pt x="4389" y="3887"/>
                    <a:pt x="4498" y="3794"/>
                    <a:pt x="4622" y="3670"/>
                  </a:cubicBezTo>
                  <a:cubicBezTo>
                    <a:pt x="4777" y="3577"/>
                    <a:pt x="4932" y="3484"/>
                    <a:pt x="5103" y="3407"/>
                  </a:cubicBezTo>
                  <a:cubicBezTo>
                    <a:pt x="5460" y="3251"/>
                    <a:pt x="5785" y="3081"/>
                    <a:pt x="6033" y="2802"/>
                  </a:cubicBezTo>
                  <a:cubicBezTo>
                    <a:pt x="6747" y="2026"/>
                    <a:pt x="6592" y="863"/>
                    <a:pt x="5708" y="305"/>
                  </a:cubicBezTo>
                  <a:cubicBezTo>
                    <a:pt x="5374" y="90"/>
                    <a:pt x="4996" y="0"/>
                    <a:pt x="4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9"/>
            <p:cNvSpPr/>
            <p:nvPr/>
          </p:nvSpPr>
          <p:spPr>
            <a:xfrm>
              <a:off x="5014125" y="2045375"/>
              <a:ext cx="160925" cy="154400"/>
            </a:xfrm>
            <a:custGeom>
              <a:avLst/>
              <a:gdLst/>
              <a:ahLst/>
              <a:cxnLst/>
              <a:rect l="l" t="t" r="r" b="b"/>
              <a:pathLst>
                <a:path w="6437" h="6176" extrusionOk="0">
                  <a:moveTo>
                    <a:pt x="2590" y="0"/>
                  </a:moveTo>
                  <a:cubicBezTo>
                    <a:pt x="2451" y="0"/>
                    <a:pt x="2233" y="47"/>
                    <a:pt x="2094" y="62"/>
                  </a:cubicBezTo>
                  <a:cubicBezTo>
                    <a:pt x="2078" y="62"/>
                    <a:pt x="2063" y="62"/>
                    <a:pt x="2047" y="78"/>
                  </a:cubicBezTo>
                  <a:cubicBezTo>
                    <a:pt x="1815" y="124"/>
                    <a:pt x="1598" y="233"/>
                    <a:pt x="1396" y="341"/>
                  </a:cubicBezTo>
                  <a:cubicBezTo>
                    <a:pt x="1008" y="512"/>
                    <a:pt x="620" y="962"/>
                    <a:pt x="419" y="1303"/>
                  </a:cubicBezTo>
                  <a:lnTo>
                    <a:pt x="357" y="1427"/>
                  </a:lnTo>
                  <a:cubicBezTo>
                    <a:pt x="279" y="1598"/>
                    <a:pt x="202" y="1768"/>
                    <a:pt x="140" y="1939"/>
                  </a:cubicBezTo>
                  <a:cubicBezTo>
                    <a:pt x="124" y="1985"/>
                    <a:pt x="124" y="2047"/>
                    <a:pt x="109" y="2078"/>
                  </a:cubicBezTo>
                  <a:cubicBezTo>
                    <a:pt x="62" y="2280"/>
                    <a:pt x="31" y="2482"/>
                    <a:pt x="31" y="2699"/>
                  </a:cubicBezTo>
                  <a:cubicBezTo>
                    <a:pt x="0" y="2947"/>
                    <a:pt x="62" y="3211"/>
                    <a:pt x="109" y="3443"/>
                  </a:cubicBezTo>
                  <a:cubicBezTo>
                    <a:pt x="124" y="3552"/>
                    <a:pt x="140" y="3645"/>
                    <a:pt x="186" y="3769"/>
                  </a:cubicBezTo>
                  <a:cubicBezTo>
                    <a:pt x="264" y="3986"/>
                    <a:pt x="357" y="4219"/>
                    <a:pt x="465" y="4420"/>
                  </a:cubicBezTo>
                  <a:cubicBezTo>
                    <a:pt x="589" y="4638"/>
                    <a:pt x="760" y="4855"/>
                    <a:pt x="915" y="5025"/>
                  </a:cubicBezTo>
                  <a:cubicBezTo>
                    <a:pt x="977" y="5103"/>
                    <a:pt x="1055" y="5180"/>
                    <a:pt x="1132" y="5242"/>
                  </a:cubicBezTo>
                  <a:cubicBezTo>
                    <a:pt x="1318" y="5413"/>
                    <a:pt x="1535" y="5584"/>
                    <a:pt x="1753" y="5708"/>
                  </a:cubicBezTo>
                  <a:cubicBezTo>
                    <a:pt x="2063" y="5878"/>
                    <a:pt x="2404" y="6033"/>
                    <a:pt x="2776" y="6095"/>
                  </a:cubicBezTo>
                  <a:cubicBezTo>
                    <a:pt x="2984" y="6123"/>
                    <a:pt x="3241" y="6175"/>
                    <a:pt x="3470" y="6175"/>
                  </a:cubicBezTo>
                  <a:cubicBezTo>
                    <a:pt x="3497" y="6175"/>
                    <a:pt x="3525" y="6175"/>
                    <a:pt x="3552" y="6173"/>
                  </a:cubicBezTo>
                  <a:cubicBezTo>
                    <a:pt x="3769" y="6157"/>
                    <a:pt x="3986" y="6126"/>
                    <a:pt x="4172" y="6095"/>
                  </a:cubicBezTo>
                  <a:cubicBezTo>
                    <a:pt x="4234" y="6080"/>
                    <a:pt x="4296" y="6080"/>
                    <a:pt x="4374" y="6033"/>
                  </a:cubicBezTo>
                  <a:cubicBezTo>
                    <a:pt x="4839" y="5878"/>
                    <a:pt x="5149" y="5692"/>
                    <a:pt x="5506" y="5351"/>
                  </a:cubicBezTo>
                  <a:cubicBezTo>
                    <a:pt x="5723" y="5165"/>
                    <a:pt x="5925" y="4917"/>
                    <a:pt x="6049" y="4638"/>
                  </a:cubicBezTo>
                  <a:cubicBezTo>
                    <a:pt x="6188" y="4374"/>
                    <a:pt x="6328" y="4079"/>
                    <a:pt x="6359" y="3769"/>
                  </a:cubicBezTo>
                  <a:cubicBezTo>
                    <a:pt x="6405" y="3552"/>
                    <a:pt x="6437" y="3304"/>
                    <a:pt x="6437" y="3071"/>
                  </a:cubicBezTo>
                  <a:cubicBezTo>
                    <a:pt x="6421" y="2869"/>
                    <a:pt x="6390" y="2637"/>
                    <a:pt x="6343" y="2404"/>
                  </a:cubicBezTo>
                  <a:cubicBezTo>
                    <a:pt x="6281" y="2125"/>
                    <a:pt x="6173" y="1830"/>
                    <a:pt x="6018" y="1551"/>
                  </a:cubicBezTo>
                  <a:cubicBezTo>
                    <a:pt x="5770" y="1148"/>
                    <a:pt x="5475" y="853"/>
                    <a:pt x="5087" y="605"/>
                  </a:cubicBezTo>
                  <a:cubicBezTo>
                    <a:pt x="4839" y="434"/>
                    <a:pt x="4529" y="295"/>
                    <a:pt x="4219" y="264"/>
                  </a:cubicBezTo>
                  <a:cubicBezTo>
                    <a:pt x="4002" y="226"/>
                    <a:pt x="3795" y="198"/>
                    <a:pt x="3599" y="198"/>
                  </a:cubicBezTo>
                  <a:cubicBezTo>
                    <a:pt x="3557" y="198"/>
                    <a:pt x="3515" y="199"/>
                    <a:pt x="3474" y="202"/>
                  </a:cubicBezTo>
                  <a:cubicBezTo>
                    <a:pt x="3366" y="140"/>
                    <a:pt x="3242" y="109"/>
                    <a:pt x="3102" y="78"/>
                  </a:cubicBezTo>
                  <a:cubicBezTo>
                    <a:pt x="2931" y="62"/>
                    <a:pt x="2761" y="31"/>
                    <a:pt x="2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9"/>
            <p:cNvSpPr/>
            <p:nvPr/>
          </p:nvSpPr>
          <p:spPr>
            <a:xfrm>
              <a:off x="4920275" y="2143000"/>
              <a:ext cx="233050" cy="176325"/>
            </a:xfrm>
            <a:custGeom>
              <a:avLst/>
              <a:gdLst/>
              <a:ahLst/>
              <a:cxnLst/>
              <a:rect l="l" t="t" r="r" b="b"/>
              <a:pathLst>
                <a:path w="9322" h="7053" extrusionOk="0">
                  <a:moveTo>
                    <a:pt x="1594" y="1"/>
                  </a:moveTo>
                  <a:cubicBezTo>
                    <a:pt x="1375" y="1"/>
                    <a:pt x="1165" y="61"/>
                    <a:pt x="947" y="159"/>
                  </a:cubicBezTo>
                  <a:cubicBezTo>
                    <a:pt x="326" y="422"/>
                    <a:pt x="63" y="1415"/>
                    <a:pt x="16" y="2035"/>
                  </a:cubicBezTo>
                  <a:cubicBezTo>
                    <a:pt x="1" y="2671"/>
                    <a:pt x="171" y="3292"/>
                    <a:pt x="450" y="3850"/>
                  </a:cubicBezTo>
                  <a:cubicBezTo>
                    <a:pt x="869" y="4750"/>
                    <a:pt x="1567" y="5478"/>
                    <a:pt x="2389" y="6052"/>
                  </a:cubicBezTo>
                  <a:cubicBezTo>
                    <a:pt x="3242" y="6673"/>
                    <a:pt x="4250" y="6936"/>
                    <a:pt x="5274" y="7029"/>
                  </a:cubicBezTo>
                  <a:cubicBezTo>
                    <a:pt x="5431" y="7045"/>
                    <a:pt x="5588" y="7053"/>
                    <a:pt x="5743" y="7053"/>
                  </a:cubicBezTo>
                  <a:cubicBezTo>
                    <a:pt x="6648" y="7053"/>
                    <a:pt x="7527" y="6797"/>
                    <a:pt x="8360" y="6440"/>
                  </a:cubicBezTo>
                  <a:cubicBezTo>
                    <a:pt x="8748" y="6254"/>
                    <a:pt x="9089" y="5742"/>
                    <a:pt x="9213" y="5323"/>
                  </a:cubicBezTo>
                  <a:cubicBezTo>
                    <a:pt x="9322" y="4889"/>
                    <a:pt x="9260" y="4284"/>
                    <a:pt x="9012" y="3896"/>
                  </a:cubicBezTo>
                  <a:cubicBezTo>
                    <a:pt x="8764" y="3509"/>
                    <a:pt x="8391" y="3152"/>
                    <a:pt x="7911" y="3043"/>
                  </a:cubicBezTo>
                  <a:cubicBezTo>
                    <a:pt x="7755" y="3028"/>
                    <a:pt x="7569" y="2997"/>
                    <a:pt x="7430" y="2981"/>
                  </a:cubicBezTo>
                  <a:cubicBezTo>
                    <a:pt x="7135" y="2981"/>
                    <a:pt x="6840" y="3059"/>
                    <a:pt x="6592" y="3199"/>
                  </a:cubicBezTo>
                  <a:cubicBezTo>
                    <a:pt x="6391" y="3261"/>
                    <a:pt x="6205" y="3307"/>
                    <a:pt x="6003" y="3354"/>
                  </a:cubicBezTo>
                  <a:cubicBezTo>
                    <a:pt x="5902" y="3361"/>
                    <a:pt x="5797" y="3365"/>
                    <a:pt x="5691" y="3365"/>
                  </a:cubicBezTo>
                  <a:cubicBezTo>
                    <a:pt x="5584" y="3365"/>
                    <a:pt x="5476" y="3361"/>
                    <a:pt x="5367" y="3354"/>
                  </a:cubicBezTo>
                  <a:cubicBezTo>
                    <a:pt x="5134" y="3307"/>
                    <a:pt x="4917" y="3261"/>
                    <a:pt x="4716" y="3183"/>
                  </a:cubicBezTo>
                  <a:cubicBezTo>
                    <a:pt x="4561" y="3106"/>
                    <a:pt x="4405" y="2997"/>
                    <a:pt x="4250" y="2904"/>
                  </a:cubicBezTo>
                  <a:cubicBezTo>
                    <a:pt x="4111" y="2795"/>
                    <a:pt x="3971" y="2656"/>
                    <a:pt x="3863" y="2516"/>
                  </a:cubicBezTo>
                  <a:cubicBezTo>
                    <a:pt x="3599" y="2175"/>
                    <a:pt x="3413" y="1787"/>
                    <a:pt x="3196" y="1399"/>
                  </a:cubicBezTo>
                  <a:cubicBezTo>
                    <a:pt x="3087" y="1182"/>
                    <a:pt x="2948" y="1012"/>
                    <a:pt x="2808" y="810"/>
                  </a:cubicBezTo>
                  <a:cubicBezTo>
                    <a:pt x="2730" y="702"/>
                    <a:pt x="2637" y="562"/>
                    <a:pt x="2544" y="469"/>
                  </a:cubicBezTo>
                  <a:lnTo>
                    <a:pt x="2513" y="438"/>
                  </a:lnTo>
                  <a:cubicBezTo>
                    <a:pt x="2498" y="422"/>
                    <a:pt x="2482" y="391"/>
                    <a:pt x="2467" y="360"/>
                  </a:cubicBezTo>
                  <a:cubicBezTo>
                    <a:pt x="2327" y="205"/>
                    <a:pt x="2079" y="81"/>
                    <a:pt x="1877" y="35"/>
                  </a:cubicBezTo>
                  <a:cubicBezTo>
                    <a:pt x="1780" y="12"/>
                    <a:pt x="1686" y="1"/>
                    <a:pt x="1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9"/>
            <p:cNvSpPr/>
            <p:nvPr/>
          </p:nvSpPr>
          <p:spPr>
            <a:xfrm>
              <a:off x="4957900" y="2321650"/>
              <a:ext cx="156275" cy="224025"/>
            </a:xfrm>
            <a:custGeom>
              <a:avLst/>
              <a:gdLst/>
              <a:ahLst/>
              <a:cxnLst/>
              <a:rect l="l" t="t" r="r" b="b"/>
              <a:pathLst>
                <a:path w="6251" h="8961" extrusionOk="0">
                  <a:moveTo>
                    <a:pt x="4901" y="3373"/>
                  </a:moveTo>
                  <a:cubicBezTo>
                    <a:pt x="4830" y="3431"/>
                    <a:pt x="4759" y="3489"/>
                    <a:pt x="4691" y="3548"/>
                  </a:cubicBezTo>
                  <a:lnTo>
                    <a:pt x="4691" y="3548"/>
                  </a:lnTo>
                  <a:cubicBezTo>
                    <a:pt x="4764" y="3491"/>
                    <a:pt x="4836" y="3429"/>
                    <a:pt x="4901" y="3373"/>
                  </a:cubicBezTo>
                  <a:close/>
                  <a:moveTo>
                    <a:pt x="4395" y="1"/>
                  </a:moveTo>
                  <a:cubicBezTo>
                    <a:pt x="3496" y="1"/>
                    <a:pt x="2659" y="584"/>
                    <a:pt x="2001" y="1140"/>
                  </a:cubicBezTo>
                  <a:cubicBezTo>
                    <a:pt x="1474" y="1589"/>
                    <a:pt x="1008" y="2179"/>
                    <a:pt x="698" y="2799"/>
                  </a:cubicBezTo>
                  <a:cubicBezTo>
                    <a:pt x="295" y="3637"/>
                    <a:pt x="62" y="4459"/>
                    <a:pt x="16" y="5389"/>
                  </a:cubicBezTo>
                  <a:cubicBezTo>
                    <a:pt x="0" y="5839"/>
                    <a:pt x="62" y="6289"/>
                    <a:pt x="124" y="6723"/>
                  </a:cubicBezTo>
                  <a:cubicBezTo>
                    <a:pt x="171" y="7157"/>
                    <a:pt x="295" y="7700"/>
                    <a:pt x="543" y="8072"/>
                  </a:cubicBezTo>
                  <a:cubicBezTo>
                    <a:pt x="776" y="8398"/>
                    <a:pt x="1024" y="8646"/>
                    <a:pt x="1412" y="8801"/>
                  </a:cubicBezTo>
                  <a:cubicBezTo>
                    <a:pt x="1647" y="8900"/>
                    <a:pt x="1908" y="8961"/>
                    <a:pt x="2165" y="8961"/>
                  </a:cubicBezTo>
                  <a:cubicBezTo>
                    <a:pt x="2315" y="8961"/>
                    <a:pt x="2463" y="8940"/>
                    <a:pt x="2606" y="8895"/>
                  </a:cubicBezTo>
                  <a:cubicBezTo>
                    <a:pt x="2900" y="8801"/>
                    <a:pt x="3164" y="8646"/>
                    <a:pt x="3397" y="8429"/>
                  </a:cubicBezTo>
                  <a:cubicBezTo>
                    <a:pt x="3707" y="8150"/>
                    <a:pt x="3955" y="7576"/>
                    <a:pt x="3924" y="7157"/>
                  </a:cubicBezTo>
                  <a:cubicBezTo>
                    <a:pt x="3909" y="6754"/>
                    <a:pt x="3769" y="6366"/>
                    <a:pt x="3691" y="5948"/>
                  </a:cubicBezTo>
                  <a:cubicBezTo>
                    <a:pt x="3676" y="5715"/>
                    <a:pt x="3676" y="5513"/>
                    <a:pt x="3691" y="5281"/>
                  </a:cubicBezTo>
                  <a:cubicBezTo>
                    <a:pt x="3722" y="5064"/>
                    <a:pt x="3784" y="4847"/>
                    <a:pt x="3862" y="4629"/>
                  </a:cubicBezTo>
                  <a:cubicBezTo>
                    <a:pt x="3955" y="4428"/>
                    <a:pt x="4095" y="4211"/>
                    <a:pt x="4234" y="4009"/>
                  </a:cubicBezTo>
                  <a:cubicBezTo>
                    <a:pt x="4367" y="3843"/>
                    <a:pt x="4523" y="3694"/>
                    <a:pt x="4691" y="3548"/>
                  </a:cubicBezTo>
                  <a:lnTo>
                    <a:pt x="4691" y="3548"/>
                  </a:lnTo>
                  <a:cubicBezTo>
                    <a:pt x="4643" y="3586"/>
                    <a:pt x="4594" y="3622"/>
                    <a:pt x="4544" y="3652"/>
                  </a:cubicBezTo>
                  <a:cubicBezTo>
                    <a:pt x="4777" y="3466"/>
                    <a:pt x="5010" y="3280"/>
                    <a:pt x="5242" y="3109"/>
                  </a:cubicBezTo>
                  <a:cubicBezTo>
                    <a:pt x="5351" y="3032"/>
                    <a:pt x="5475" y="2954"/>
                    <a:pt x="5568" y="2846"/>
                  </a:cubicBezTo>
                  <a:cubicBezTo>
                    <a:pt x="5615" y="2815"/>
                    <a:pt x="5630" y="2768"/>
                    <a:pt x="5661" y="2753"/>
                  </a:cubicBezTo>
                  <a:lnTo>
                    <a:pt x="5661" y="2753"/>
                  </a:lnTo>
                  <a:cubicBezTo>
                    <a:pt x="5661" y="2768"/>
                    <a:pt x="5646" y="2768"/>
                    <a:pt x="5646" y="2799"/>
                  </a:cubicBezTo>
                  <a:cubicBezTo>
                    <a:pt x="5661" y="2768"/>
                    <a:pt x="5661" y="2753"/>
                    <a:pt x="5692" y="2737"/>
                  </a:cubicBezTo>
                  <a:lnTo>
                    <a:pt x="5708" y="2722"/>
                  </a:lnTo>
                  <a:cubicBezTo>
                    <a:pt x="5770" y="2644"/>
                    <a:pt x="5847" y="2536"/>
                    <a:pt x="5894" y="2458"/>
                  </a:cubicBezTo>
                  <a:lnTo>
                    <a:pt x="5894" y="2458"/>
                  </a:lnTo>
                  <a:lnTo>
                    <a:pt x="5847" y="2520"/>
                  </a:lnTo>
                  <a:cubicBezTo>
                    <a:pt x="6157" y="2055"/>
                    <a:pt x="6250" y="1527"/>
                    <a:pt x="6018" y="1000"/>
                  </a:cubicBezTo>
                  <a:cubicBezTo>
                    <a:pt x="5770" y="395"/>
                    <a:pt x="5196" y="70"/>
                    <a:pt x="4560" y="8"/>
                  </a:cubicBezTo>
                  <a:cubicBezTo>
                    <a:pt x="4505" y="3"/>
                    <a:pt x="4450" y="1"/>
                    <a:pt x="4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9"/>
            <p:cNvSpPr/>
            <p:nvPr/>
          </p:nvSpPr>
          <p:spPr>
            <a:xfrm>
              <a:off x="3871825" y="3362450"/>
              <a:ext cx="413350" cy="353350"/>
            </a:xfrm>
            <a:custGeom>
              <a:avLst/>
              <a:gdLst/>
              <a:ahLst/>
              <a:cxnLst/>
              <a:rect l="l" t="t" r="r" b="b"/>
              <a:pathLst>
                <a:path w="16534" h="14134" extrusionOk="0">
                  <a:moveTo>
                    <a:pt x="1942" y="1"/>
                  </a:moveTo>
                  <a:cubicBezTo>
                    <a:pt x="1915" y="1"/>
                    <a:pt x="1888" y="1"/>
                    <a:pt x="1862" y="3"/>
                  </a:cubicBezTo>
                  <a:cubicBezTo>
                    <a:pt x="838" y="34"/>
                    <a:pt x="78" y="794"/>
                    <a:pt x="47" y="1818"/>
                  </a:cubicBezTo>
                  <a:cubicBezTo>
                    <a:pt x="1" y="2717"/>
                    <a:pt x="63" y="3601"/>
                    <a:pt x="140" y="4501"/>
                  </a:cubicBezTo>
                  <a:cubicBezTo>
                    <a:pt x="218" y="5509"/>
                    <a:pt x="358" y="6533"/>
                    <a:pt x="621" y="7525"/>
                  </a:cubicBezTo>
                  <a:cubicBezTo>
                    <a:pt x="1071" y="9200"/>
                    <a:pt x="1924" y="10860"/>
                    <a:pt x="3180" y="12070"/>
                  </a:cubicBezTo>
                  <a:cubicBezTo>
                    <a:pt x="4445" y="13289"/>
                    <a:pt x="6129" y="14133"/>
                    <a:pt x="7893" y="14133"/>
                  </a:cubicBezTo>
                  <a:cubicBezTo>
                    <a:pt x="7925" y="14133"/>
                    <a:pt x="7957" y="14133"/>
                    <a:pt x="7988" y="14132"/>
                  </a:cubicBezTo>
                  <a:cubicBezTo>
                    <a:pt x="8934" y="14117"/>
                    <a:pt x="9787" y="13853"/>
                    <a:pt x="10640" y="13466"/>
                  </a:cubicBezTo>
                  <a:cubicBezTo>
                    <a:pt x="11307" y="13155"/>
                    <a:pt x="11959" y="12675"/>
                    <a:pt x="12424" y="12116"/>
                  </a:cubicBezTo>
                  <a:cubicBezTo>
                    <a:pt x="12858" y="11589"/>
                    <a:pt x="13122" y="11124"/>
                    <a:pt x="13386" y="10503"/>
                  </a:cubicBezTo>
                  <a:cubicBezTo>
                    <a:pt x="13572" y="10022"/>
                    <a:pt x="13649" y="9480"/>
                    <a:pt x="13696" y="8952"/>
                  </a:cubicBezTo>
                  <a:cubicBezTo>
                    <a:pt x="13742" y="7882"/>
                    <a:pt x="13432" y="6858"/>
                    <a:pt x="13261" y="5835"/>
                  </a:cubicBezTo>
                  <a:cubicBezTo>
                    <a:pt x="13246" y="5556"/>
                    <a:pt x="13230" y="5292"/>
                    <a:pt x="13246" y="5013"/>
                  </a:cubicBezTo>
                  <a:cubicBezTo>
                    <a:pt x="13261" y="4920"/>
                    <a:pt x="13277" y="4842"/>
                    <a:pt x="13324" y="4749"/>
                  </a:cubicBezTo>
                  <a:cubicBezTo>
                    <a:pt x="13339" y="4734"/>
                    <a:pt x="13355" y="4687"/>
                    <a:pt x="13355" y="4672"/>
                  </a:cubicBezTo>
                  <a:lnTo>
                    <a:pt x="13417" y="4610"/>
                  </a:lnTo>
                  <a:cubicBezTo>
                    <a:pt x="13463" y="4594"/>
                    <a:pt x="13479" y="4579"/>
                    <a:pt x="13510" y="4548"/>
                  </a:cubicBezTo>
                  <a:cubicBezTo>
                    <a:pt x="13618" y="4532"/>
                    <a:pt x="13696" y="4501"/>
                    <a:pt x="13789" y="4470"/>
                  </a:cubicBezTo>
                  <a:cubicBezTo>
                    <a:pt x="13975" y="4454"/>
                    <a:pt x="14192" y="4439"/>
                    <a:pt x="14394" y="4392"/>
                  </a:cubicBezTo>
                  <a:cubicBezTo>
                    <a:pt x="14471" y="4377"/>
                    <a:pt x="14549" y="4361"/>
                    <a:pt x="14642" y="4346"/>
                  </a:cubicBezTo>
                  <a:cubicBezTo>
                    <a:pt x="14781" y="4315"/>
                    <a:pt x="14905" y="4299"/>
                    <a:pt x="15045" y="4237"/>
                  </a:cubicBezTo>
                  <a:cubicBezTo>
                    <a:pt x="15634" y="4222"/>
                    <a:pt x="16255" y="3819"/>
                    <a:pt x="16379" y="3214"/>
                  </a:cubicBezTo>
                  <a:cubicBezTo>
                    <a:pt x="16534" y="2609"/>
                    <a:pt x="16301" y="1942"/>
                    <a:pt x="15743" y="1632"/>
                  </a:cubicBezTo>
                  <a:cubicBezTo>
                    <a:pt x="15665" y="1585"/>
                    <a:pt x="15588" y="1554"/>
                    <a:pt x="15526" y="1492"/>
                  </a:cubicBezTo>
                  <a:cubicBezTo>
                    <a:pt x="15061" y="1120"/>
                    <a:pt x="14285" y="903"/>
                    <a:pt x="13727" y="903"/>
                  </a:cubicBezTo>
                  <a:cubicBezTo>
                    <a:pt x="13277" y="903"/>
                    <a:pt x="12812" y="965"/>
                    <a:pt x="12393" y="1104"/>
                  </a:cubicBezTo>
                  <a:cubicBezTo>
                    <a:pt x="11416" y="1415"/>
                    <a:pt x="10516" y="2097"/>
                    <a:pt x="10082" y="3028"/>
                  </a:cubicBezTo>
                  <a:cubicBezTo>
                    <a:pt x="9694" y="3865"/>
                    <a:pt x="9524" y="4765"/>
                    <a:pt x="9586" y="5711"/>
                  </a:cubicBezTo>
                  <a:cubicBezTo>
                    <a:pt x="9632" y="6564"/>
                    <a:pt x="9849" y="7386"/>
                    <a:pt x="9989" y="8239"/>
                  </a:cubicBezTo>
                  <a:cubicBezTo>
                    <a:pt x="10004" y="8487"/>
                    <a:pt x="10020" y="8735"/>
                    <a:pt x="10004" y="9014"/>
                  </a:cubicBezTo>
                  <a:cubicBezTo>
                    <a:pt x="9989" y="9107"/>
                    <a:pt x="9942" y="9231"/>
                    <a:pt x="9927" y="9325"/>
                  </a:cubicBezTo>
                  <a:cubicBezTo>
                    <a:pt x="9865" y="9418"/>
                    <a:pt x="9818" y="9542"/>
                    <a:pt x="9756" y="9635"/>
                  </a:cubicBezTo>
                  <a:cubicBezTo>
                    <a:pt x="9663" y="9743"/>
                    <a:pt x="9539" y="9867"/>
                    <a:pt x="9431" y="9960"/>
                  </a:cubicBezTo>
                  <a:cubicBezTo>
                    <a:pt x="9244" y="10084"/>
                    <a:pt x="9074" y="10193"/>
                    <a:pt x="8888" y="10271"/>
                  </a:cubicBezTo>
                  <a:cubicBezTo>
                    <a:pt x="8655" y="10348"/>
                    <a:pt x="8438" y="10410"/>
                    <a:pt x="8205" y="10472"/>
                  </a:cubicBezTo>
                  <a:cubicBezTo>
                    <a:pt x="8105" y="10480"/>
                    <a:pt x="8004" y="10484"/>
                    <a:pt x="7903" y="10484"/>
                  </a:cubicBezTo>
                  <a:cubicBezTo>
                    <a:pt x="7802" y="10484"/>
                    <a:pt x="7701" y="10480"/>
                    <a:pt x="7600" y="10472"/>
                  </a:cubicBezTo>
                  <a:cubicBezTo>
                    <a:pt x="7368" y="10426"/>
                    <a:pt x="7151" y="10348"/>
                    <a:pt x="6949" y="10271"/>
                  </a:cubicBezTo>
                  <a:cubicBezTo>
                    <a:pt x="6670" y="10131"/>
                    <a:pt x="6406" y="9976"/>
                    <a:pt x="6143" y="9805"/>
                  </a:cubicBezTo>
                  <a:cubicBezTo>
                    <a:pt x="5832" y="9557"/>
                    <a:pt x="5553" y="9262"/>
                    <a:pt x="5290" y="8952"/>
                  </a:cubicBezTo>
                  <a:cubicBezTo>
                    <a:pt x="4979" y="8534"/>
                    <a:pt x="4716" y="8068"/>
                    <a:pt x="4499" y="7572"/>
                  </a:cubicBezTo>
                  <a:cubicBezTo>
                    <a:pt x="4204" y="6827"/>
                    <a:pt x="4033" y="6052"/>
                    <a:pt x="3894" y="5245"/>
                  </a:cubicBezTo>
                  <a:cubicBezTo>
                    <a:pt x="3770" y="4113"/>
                    <a:pt x="3785" y="2981"/>
                    <a:pt x="3708" y="1833"/>
                  </a:cubicBezTo>
                  <a:cubicBezTo>
                    <a:pt x="3661" y="1353"/>
                    <a:pt x="3537" y="903"/>
                    <a:pt x="3165" y="546"/>
                  </a:cubicBezTo>
                  <a:cubicBezTo>
                    <a:pt x="2872" y="239"/>
                    <a:pt x="2386" y="1"/>
                    <a:pt x="1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9"/>
            <p:cNvSpPr/>
            <p:nvPr/>
          </p:nvSpPr>
          <p:spPr>
            <a:xfrm>
              <a:off x="3987375" y="3274925"/>
              <a:ext cx="222975" cy="292050"/>
            </a:xfrm>
            <a:custGeom>
              <a:avLst/>
              <a:gdLst/>
              <a:ahLst/>
              <a:cxnLst/>
              <a:rect l="l" t="t" r="r" b="b"/>
              <a:pathLst>
                <a:path w="8919" h="11682" extrusionOk="0">
                  <a:moveTo>
                    <a:pt x="3817" y="8812"/>
                  </a:moveTo>
                  <a:cubicBezTo>
                    <a:pt x="3835" y="8967"/>
                    <a:pt x="3855" y="9120"/>
                    <a:pt x="3878" y="9274"/>
                  </a:cubicBezTo>
                  <a:lnTo>
                    <a:pt x="3817" y="8812"/>
                  </a:lnTo>
                  <a:close/>
                  <a:moveTo>
                    <a:pt x="6575" y="0"/>
                  </a:moveTo>
                  <a:cubicBezTo>
                    <a:pt x="5727" y="0"/>
                    <a:pt x="4905" y="251"/>
                    <a:pt x="4126" y="588"/>
                  </a:cubicBezTo>
                  <a:cubicBezTo>
                    <a:pt x="3351" y="945"/>
                    <a:pt x="2606" y="1488"/>
                    <a:pt x="2032" y="2108"/>
                  </a:cubicBezTo>
                  <a:cubicBezTo>
                    <a:pt x="637" y="3628"/>
                    <a:pt x="1" y="5691"/>
                    <a:pt x="125" y="7738"/>
                  </a:cubicBezTo>
                  <a:cubicBezTo>
                    <a:pt x="171" y="8359"/>
                    <a:pt x="264" y="8964"/>
                    <a:pt x="435" y="9568"/>
                  </a:cubicBezTo>
                  <a:cubicBezTo>
                    <a:pt x="559" y="9910"/>
                    <a:pt x="699" y="10266"/>
                    <a:pt x="900" y="10577"/>
                  </a:cubicBezTo>
                  <a:cubicBezTo>
                    <a:pt x="1086" y="10871"/>
                    <a:pt x="1272" y="11104"/>
                    <a:pt x="1567" y="11290"/>
                  </a:cubicBezTo>
                  <a:cubicBezTo>
                    <a:pt x="1627" y="11330"/>
                    <a:pt x="1763" y="11433"/>
                    <a:pt x="1771" y="11433"/>
                  </a:cubicBezTo>
                  <a:cubicBezTo>
                    <a:pt x="1776" y="11433"/>
                    <a:pt x="1745" y="11405"/>
                    <a:pt x="1651" y="11324"/>
                  </a:cubicBezTo>
                  <a:lnTo>
                    <a:pt x="1651" y="11324"/>
                  </a:lnTo>
                  <a:cubicBezTo>
                    <a:pt x="1913" y="11544"/>
                    <a:pt x="2211" y="11681"/>
                    <a:pt x="2545" y="11681"/>
                  </a:cubicBezTo>
                  <a:cubicBezTo>
                    <a:pt x="2640" y="11681"/>
                    <a:pt x="2738" y="11670"/>
                    <a:pt x="2839" y="11647"/>
                  </a:cubicBezTo>
                  <a:cubicBezTo>
                    <a:pt x="3227" y="11538"/>
                    <a:pt x="3661" y="11181"/>
                    <a:pt x="3723" y="10763"/>
                  </a:cubicBezTo>
                  <a:cubicBezTo>
                    <a:pt x="3738" y="10670"/>
                    <a:pt x="3754" y="10592"/>
                    <a:pt x="3800" y="10515"/>
                  </a:cubicBezTo>
                  <a:cubicBezTo>
                    <a:pt x="3878" y="10297"/>
                    <a:pt x="3894" y="10096"/>
                    <a:pt x="3894" y="9863"/>
                  </a:cubicBezTo>
                  <a:cubicBezTo>
                    <a:pt x="3894" y="9506"/>
                    <a:pt x="3847" y="9181"/>
                    <a:pt x="3816" y="8809"/>
                  </a:cubicBezTo>
                  <a:lnTo>
                    <a:pt x="3816" y="8809"/>
                  </a:lnTo>
                  <a:lnTo>
                    <a:pt x="3817" y="8812"/>
                  </a:lnTo>
                  <a:lnTo>
                    <a:pt x="3817" y="8812"/>
                  </a:lnTo>
                  <a:cubicBezTo>
                    <a:pt x="3735" y="8124"/>
                    <a:pt x="3703" y="7427"/>
                    <a:pt x="3754" y="6730"/>
                  </a:cubicBezTo>
                  <a:cubicBezTo>
                    <a:pt x="3816" y="6342"/>
                    <a:pt x="3925" y="5986"/>
                    <a:pt x="4049" y="5614"/>
                  </a:cubicBezTo>
                  <a:cubicBezTo>
                    <a:pt x="4188" y="5334"/>
                    <a:pt x="4312" y="5086"/>
                    <a:pt x="4483" y="4854"/>
                  </a:cubicBezTo>
                  <a:cubicBezTo>
                    <a:pt x="4685" y="4636"/>
                    <a:pt x="4871" y="4435"/>
                    <a:pt x="5088" y="4249"/>
                  </a:cubicBezTo>
                  <a:cubicBezTo>
                    <a:pt x="5305" y="4094"/>
                    <a:pt x="5522" y="3985"/>
                    <a:pt x="5755" y="3861"/>
                  </a:cubicBezTo>
                  <a:cubicBezTo>
                    <a:pt x="5941" y="3783"/>
                    <a:pt x="6142" y="3752"/>
                    <a:pt x="6344" y="3690"/>
                  </a:cubicBezTo>
                  <a:cubicBezTo>
                    <a:pt x="6447" y="3684"/>
                    <a:pt x="6544" y="3680"/>
                    <a:pt x="6641" y="3680"/>
                  </a:cubicBezTo>
                  <a:cubicBezTo>
                    <a:pt x="6777" y="3680"/>
                    <a:pt x="6912" y="3688"/>
                    <a:pt x="7058" y="3706"/>
                  </a:cubicBezTo>
                  <a:cubicBezTo>
                    <a:pt x="7097" y="3712"/>
                    <a:pt x="7138" y="3714"/>
                    <a:pt x="7179" y="3714"/>
                  </a:cubicBezTo>
                  <a:cubicBezTo>
                    <a:pt x="7594" y="3714"/>
                    <a:pt x="8091" y="3445"/>
                    <a:pt x="8345" y="3163"/>
                  </a:cubicBezTo>
                  <a:cubicBezTo>
                    <a:pt x="8655" y="2853"/>
                    <a:pt x="8919" y="2341"/>
                    <a:pt x="8888" y="1876"/>
                  </a:cubicBezTo>
                  <a:cubicBezTo>
                    <a:pt x="8872" y="1379"/>
                    <a:pt x="8717" y="899"/>
                    <a:pt x="8376" y="573"/>
                  </a:cubicBezTo>
                  <a:lnTo>
                    <a:pt x="8004" y="278"/>
                  </a:lnTo>
                  <a:cubicBezTo>
                    <a:pt x="7709" y="108"/>
                    <a:pt x="7399" y="30"/>
                    <a:pt x="7073" y="30"/>
                  </a:cubicBezTo>
                  <a:cubicBezTo>
                    <a:pt x="6906" y="10"/>
                    <a:pt x="6740" y="0"/>
                    <a:pt x="65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9"/>
            <p:cNvSpPr/>
            <p:nvPr/>
          </p:nvSpPr>
          <p:spPr>
            <a:xfrm>
              <a:off x="3788475" y="3457775"/>
              <a:ext cx="94625" cy="179025"/>
            </a:xfrm>
            <a:custGeom>
              <a:avLst/>
              <a:gdLst/>
              <a:ahLst/>
              <a:cxnLst/>
              <a:rect l="l" t="t" r="r" b="b"/>
              <a:pathLst>
                <a:path w="3785" h="7161" extrusionOk="0">
                  <a:moveTo>
                    <a:pt x="1694" y="1"/>
                  </a:moveTo>
                  <a:cubicBezTo>
                    <a:pt x="1566" y="1"/>
                    <a:pt x="1435" y="22"/>
                    <a:pt x="1303" y="68"/>
                  </a:cubicBezTo>
                  <a:cubicBezTo>
                    <a:pt x="683" y="269"/>
                    <a:pt x="372" y="688"/>
                    <a:pt x="155" y="1277"/>
                  </a:cubicBezTo>
                  <a:cubicBezTo>
                    <a:pt x="62" y="1541"/>
                    <a:pt x="62" y="1882"/>
                    <a:pt x="47" y="2161"/>
                  </a:cubicBezTo>
                  <a:cubicBezTo>
                    <a:pt x="16" y="2549"/>
                    <a:pt x="0" y="2937"/>
                    <a:pt x="16" y="3340"/>
                  </a:cubicBezTo>
                  <a:cubicBezTo>
                    <a:pt x="62" y="4224"/>
                    <a:pt x="217" y="5139"/>
                    <a:pt x="466" y="5992"/>
                  </a:cubicBezTo>
                  <a:cubicBezTo>
                    <a:pt x="590" y="6380"/>
                    <a:pt x="853" y="6737"/>
                    <a:pt x="1194" y="6938"/>
                  </a:cubicBezTo>
                  <a:cubicBezTo>
                    <a:pt x="1434" y="7074"/>
                    <a:pt x="1729" y="7160"/>
                    <a:pt x="2015" y="7160"/>
                  </a:cubicBezTo>
                  <a:cubicBezTo>
                    <a:pt x="2155" y="7160"/>
                    <a:pt x="2292" y="7139"/>
                    <a:pt x="2420" y="7093"/>
                  </a:cubicBezTo>
                  <a:cubicBezTo>
                    <a:pt x="3242" y="6814"/>
                    <a:pt x="3785" y="5977"/>
                    <a:pt x="3536" y="5124"/>
                  </a:cubicBezTo>
                  <a:cubicBezTo>
                    <a:pt x="3397" y="4674"/>
                    <a:pt x="3304" y="4209"/>
                    <a:pt x="3242" y="3759"/>
                  </a:cubicBezTo>
                  <a:cubicBezTo>
                    <a:pt x="3180" y="3325"/>
                    <a:pt x="3149" y="2875"/>
                    <a:pt x="3149" y="2410"/>
                  </a:cubicBezTo>
                  <a:cubicBezTo>
                    <a:pt x="3149" y="2022"/>
                    <a:pt x="3164" y="1665"/>
                    <a:pt x="3102" y="1308"/>
                  </a:cubicBezTo>
                  <a:cubicBezTo>
                    <a:pt x="2984" y="627"/>
                    <a:pt x="2390" y="1"/>
                    <a:pt x="1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9"/>
            <p:cNvSpPr/>
            <p:nvPr/>
          </p:nvSpPr>
          <p:spPr>
            <a:xfrm>
              <a:off x="3852825" y="3204700"/>
              <a:ext cx="201650" cy="132725"/>
            </a:xfrm>
            <a:custGeom>
              <a:avLst/>
              <a:gdLst/>
              <a:ahLst/>
              <a:cxnLst/>
              <a:rect l="l" t="t" r="r" b="b"/>
              <a:pathLst>
                <a:path w="8066" h="5309" extrusionOk="0">
                  <a:moveTo>
                    <a:pt x="3056" y="4456"/>
                  </a:moveTo>
                  <a:cubicBezTo>
                    <a:pt x="3020" y="4496"/>
                    <a:pt x="2984" y="4537"/>
                    <a:pt x="2948" y="4576"/>
                  </a:cubicBezTo>
                  <a:cubicBezTo>
                    <a:pt x="2989" y="4545"/>
                    <a:pt x="3023" y="4500"/>
                    <a:pt x="3056" y="4456"/>
                  </a:cubicBezTo>
                  <a:close/>
                  <a:moveTo>
                    <a:pt x="4028" y="0"/>
                  </a:moveTo>
                  <a:cubicBezTo>
                    <a:pt x="3568" y="0"/>
                    <a:pt x="3112" y="69"/>
                    <a:pt x="2699" y="233"/>
                  </a:cubicBezTo>
                  <a:cubicBezTo>
                    <a:pt x="2141" y="451"/>
                    <a:pt x="1769" y="668"/>
                    <a:pt x="1304" y="1040"/>
                  </a:cubicBezTo>
                  <a:cubicBezTo>
                    <a:pt x="993" y="1288"/>
                    <a:pt x="745" y="1598"/>
                    <a:pt x="513" y="1924"/>
                  </a:cubicBezTo>
                  <a:cubicBezTo>
                    <a:pt x="218" y="2327"/>
                    <a:pt x="1" y="2901"/>
                    <a:pt x="1" y="3413"/>
                  </a:cubicBezTo>
                  <a:cubicBezTo>
                    <a:pt x="1" y="3646"/>
                    <a:pt x="47" y="3909"/>
                    <a:pt x="78" y="4142"/>
                  </a:cubicBezTo>
                  <a:cubicBezTo>
                    <a:pt x="233" y="4809"/>
                    <a:pt x="869" y="5243"/>
                    <a:pt x="1536" y="5305"/>
                  </a:cubicBezTo>
                  <a:cubicBezTo>
                    <a:pt x="1567" y="5307"/>
                    <a:pt x="1597" y="5308"/>
                    <a:pt x="1628" y="5308"/>
                  </a:cubicBezTo>
                  <a:cubicBezTo>
                    <a:pt x="2263" y="5308"/>
                    <a:pt x="2732" y="4849"/>
                    <a:pt x="3103" y="4390"/>
                  </a:cubicBezTo>
                  <a:lnTo>
                    <a:pt x="3103" y="4390"/>
                  </a:lnTo>
                  <a:cubicBezTo>
                    <a:pt x="3087" y="4411"/>
                    <a:pt x="3072" y="4433"/>
                    <a:pt x="3056" y="4456"/>
                  </a:cubicBezTo>
                  <a:lnTo>
                    <a:pt x="3056" y="4456"/>
                  </a:lnTo>
                  <a:cubicBezTo>
                    <a:pt x="3154" y="4343"/>
                    <a:pt x="3247" y="4226"/>
                    <a:pt x="3336" y="4108"/>
                  </a:cubicBezTo>
                  <a:lnTo>
                    <a:pt x="3336" y="4108"/>
                  </a:lnTo>
                  <a:cubicBezTo>
                    <a:pt x="3419" y="4022"/>
                    <a:pt x="3505" y="3933"/>
                    <a:pt x="3599" y="3863"/>
                  </a:cubicBezTo>
                  <a:cubicBezTo>
                    <a:pt x="3677" y="3801"/>
                    <a:pt x="3754" y="3770"/>
                    <a:pt x="3832" y="3723"/>
                  </a:cubicBezTo>
                  <a:cubicBezTo>
                    <a:pt x="3878" y="3708"/>
                    <a:pt x="3940" y="3692"/>
                    <a:pt x="4002" y="3692"/>
                  </a:cubicBezTo>
                  <a:lnTo>
                    <a:pt x="4219" y="3692"/>
                  </a:lnTo>
                  <a:cubicBezTo>
                    <a:pt x="4297" y="3708"/>
                    <a:pt x="4375" y="3723"/>
                    <a:pt x="4421" y="3754"/>
                  </a:cubicBezTo>
                  <a:cubicBezTo>
                    <a:pt x="4499" y="3785"/>
                    <a:pt x="4561" y="3816"/>
                    <a:pt x="4638" y="3863"/>
                  </a:cubicBezTo>
                  <a:lnTo>
                    <a:pt x="4762" y="3987"/>
                  </a:lnTo>
                  <a:cubicBezTo>
                    <a:pt x="5090" y="4338"/>
                    <a:pt x="5578" y="4516"/>
                    <a:pt x="6065" y="4516"/>
                  </a:cubicBezTo>
                  <a:cubicBezTo>
                    <a:pt x="6547" y="4516"/>
                    <a:pt x="7028" y="4342"/>
                    <a:pt x="7352" y="3987"/>
                  </a:cubicBezTo>
                  <a:cubicBezTo>
                    <a:pt x="8050" y="3211"/>
                    <a:pt x="8066" y="2095"/>
                    <a:pt x="7352" y="1366"/>
                  </a:cubicBezTo>
                  <a:cubicBezTo>
                    <a:pt x="6794" y="776"/>
                    <a:pt x="6019" y="311"/>
                    <a:pt x="5228" y="140"/>
                  </a:cubicBezTo>
                  <a:cubicBezTo>
                    <a:pt x="4843" y="53"/>
                    <a:pt x="4434" y="0"/>
                    <a:pt x="4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9"/>
            <p:cNvSpPr/>
            <p:nvPr/>
          </p:nvSpPr>
          <p:spPr>
            <a:xfrm>
              <a:off x="3848575" y="3069875"/>
              <a:ext cx="300900" cy="174775"/>
            </a:xfrm>
            <a:custGeom>
              <a:avLst/>
              <a:gdLst/>
              <a:ahLst/>
              <a:cxnLst/>
              <a:rect l="l" t="t" r="r" b="b"/>
              <a:pathLst>
                <a:path w="12036" h="6991" extrusionOk="0">
                  <a:moveTo>
                    <a:pt x="6000" y="1"/>
                  </a:moveTo>
                  <a:cubicBezTo>
                    <a:pt x="5743" y="1"/>
                    <a:pt x="5489" y="15"/>
                    <a:pt x="5242" y="43"/>
                  </a:cubicBezTo>
                  <a:cubicBezTo>
                    <a:pt x="4669" y="105"/>
                    <a:pt x="4110" y="198"/>
                    <a:pt x="3567" y="353"/>
                  </a:cubicBezTo>
                  <a:cubicBezTo>
                    <a:pt x="3087" y="493"/>
                    <a:pt x="2559" y="663"/>
                    <a:pt x="2110" y="927"/>
                  </a:cubicBezTo>
                  <a:cubicBezTo>
                    <a:pt x="1582" y="1206"/>
                    <a:pt x="1117" y="1625"/>
                    <a:pt x="760" y="2090"/>
                  </a:cubicBezTo>
                  <a:cubicBezTo>
                    <a:pt x="202" y="2819"/>
                    <a:pt x="0" y="4293"/>
                    <a:pt x="1117" y="4618"/>
                  </a:cubicBezTo>
                  <a:cubicBezTo>
                    <a:pt x="1257" y="4659"/>
                    <a:pt x="1395" y="4677"/>
                    <a:pt x="1532" y="4677"/>
                  </a:cubicBezTo>
                  <a:cubicBezTo>
                    <a:pt x="2018" y="4677"/>
                    <a:pt x="2484" y="4455"/>
                    <a:pt x="2932" y="4262"/>
                  </a:cubicBezTo>
                  <a:cubicBezTo>
                    <a:pt x="3567" y="3998"/>
                    <a:pt x="4219" y="3796"/>
                    <a:pt x="4901" y="3672"/>
                  </a:cubicBezTo>
                  <a:cubicBezTo>
                    <a:pt x="5126" y="3657"/>
                    <a:pt x="5351" y="3649"/>
                    <a:pt x="5574" y="3649"/>
                  </a:cubicBezTo>
                  <a:cubicBezTo>
                    <a:pt x="5797" y="3649"/>
                    <a:pt x="6018" y="3657"/>
                    <a:pt x="6235" y="3672"/>
                  </a:cubicBezTo>
                  <a:cubicBezTo>
                    <a:pt x="6530" y="3734"/>
                    <a:pt x="6824" y="3812"/>
                    <a:pt x="7119" y="3905"/>
                  </a:cubicBezTo>
                  <a:cubicBezTo>
                    <a:pt x="7305" y="3998"/>
                    <a:pt x="7476" y="4107"/>
                    <a:pt x="7662" y="4215"/>
                  </a:cubicBezTo>
                  <a:cubicBezTo>
                    <a:pt x="7817" y="4355"/>
                    <a:pt x="7941" y="4494"/>
                    <a:pt x="8065" y="4618"/>
                  </a:cubicBezTo>
                  <a:cubicBezTo>
                    <a:pt x="8143" y="4758"/>
                    <a:pt x="8236" y="4898"/>
                    <a:pt x="8298" y="5037"/>
                  </a:cubicBezTo>
                  <a:cubicBezTo>
                    <a:pt x="8375" y="5223"/>
                    <a:pt x="8406" y="5440"/>
                    <a:pt x="8453" y="5658"/>
                  </a:cubicBezTo>
                  <a:cubicBezTo>
                    <a:pt x="8515" y="6076"/>
                    <a:pt x="8934" y="6542"/>
                    <a:pt x="9290" y="6743"/>
                  </a:cubicBezTo>
                  <a:cubicBezTo>
                    <a:pt x="9547" y="6897"/>
                    <a:pt x="9886" y="6990"/>
                    <a:pt x="10212" y="6990"/>
                  </a:cubicBezTo>
                  <a:cubicBezTo>
                    <a:pt x="10377" y="6990"/>
                    <a:pt x="10540" y="6966"/>
                    <a:pt x="10686" y="6914"/>
                  </a:cubicBezTo>
                  <a:cubicBezTo>
                    <a:pt x="11121" y="6774"/>
                    <a:pt x="11555" y="6511"/>
                    <a:pt x="11772" y="6076"/>
                  </a:cubicBezTo>
                  <a:cubicBezTo>
                    <a:pt x="11819" y="5937"/>
                    <a:pt x="11881" y="5782"/>
                    <a:pt x="11943" y="5658"/>
                  </a:cubicBezTo>
                  <a:cubicBezTo>
                    <a:pt x="12036" y="5316"/>
                    <a:pt x="12036" y="4991"/>
                    <a:pt x="11958" y="4680"/>
                  </a:cubicBezTo>
                  <a:cubicBezTo>
                    <a:pt x="11834" y="3688"/>
                    <a:pt x="11307" y="2819"/>
                    <a:pt x="10671" y="2059"/>
                  </a:cubicBezTo>
                  <a:cubicBezTo>
                    <a:pt x="10004" y="1284"/>
                    <a:pt x="9120" y="756"/>
                    <a:pt x="8189" y="400"/>
                  </a:cubicBezTo>
                  <a:cubicBezTo>
                    <a:pt x="7509" y="123"/>
                    <a:pt x="6743" y="1"/>
                    <a:pt x="60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9"/>
            <p:cNvSpPr/>
            <p:nvPr/>
          </p:nvSpPr>
          <p:spPr>
            <a:xfrm>
              <a:off x="4177750" y="3066400"/>
              <a:ext cx="197775" cy="198325"/>
            </a:xfrm>
            <a:custGeom>
              <a:avLst/>
              <a:gdLst/>
              <a:ahLst/>
              <a:cxnLst/>
              <a:rect l="l" t="t" r="r" b="b"/>
              <a:pathLst>
                <a:path w="7911" h="7933" extrusionOk="0">
                  <a:moveTo>
                    <a:pt x="5868" y="0"/>
                  </a:moveTo>
                  <a:cubicBezTo>
                    <a:pt x="5483" y="0"/>
                    <a:pt x="5089" y="68"/>
                    <a:pt x="4731" y="136"/>
                  </a:cubicBezTo>
                  <a:cubicBezTo>
                    <a:pt x="4406" y="182"/>
                    <a:pt x="4064" y="291"/>
                    <a:pt x="3754" y="399"/>
                  </a:cubicBezTo>
                  <a:cubicBezTo>
                    <a:pt x="2901" y="756"/>
                    <a:pt x="2095" y="1221"/>
                    <a:pt x="1490" y="1935"/>
                  </a:cubicBezTo>
                  <a:cubicBezTo>
                    <a:pt x="885" y="2648"/>
                    <a:pt x="420" y="3470"/>
                    <a:pt x="187" y="4370"/>
                  </a:cubicBezTo>
                  <a:cubicBezTo>
                    <a:pt x="109" y="4664"/>
                    <a:pt x="78" y="4974"/>
                    <a:pt x="32" y="5285"/>
                  </a:cubicBezTo>
                  <a:cubicBezTo>
                    <a:pt x="1" y="5595"/>
                    <a:pt x="63" y="5890"/>
                    <a:pt x="109" y="6184"/>
                  </a:cubicBezTo>
                  <a:cubicBezTo>
                    <a:pt x="140" y="6355"/>
                    <a:pt x="187" y="6494"/>
                    <a:pt x="265" y="6650"/>
                  </a:cubicBezTo>
                  <a:cubicBezTo>
                    <a:pt x="342" y="6820"/>
                    <a:pt x="389" y="6991"/>
                    <a:pt x="482" y="7146"/>
                  </a:cubicBezTo>
                  <a:cubicBezTo>
                    <a:pt x="699" y="7503"/>
                    <a:pt x="1009" y="7735"/>
                    <a:pt x="1381" y="7844"/>
                  </a:cubicBezTo>
                  <a:cubicBezTo>
                    <a:pt x="1544" y="7903"/>
                    <a:pt x="1715" y="7932"/>
                    <a:pt x="1884" y="7932"/>
                  </a:cubicBezTo>
                  <a:cubicBezTo>
                    <a:pt x="2294" y="7932"/>
                    <a:pt x="2695" y="7757"/>
                    <a:pt x="2948" y="7394"/>
                  </a:cubicBezTo>
                  <a:cubicBezTo>
                    <a:pt x="3475" y="6774"/>
                    <a:pt x="3506" y="5812"/>
                    <a:pt x="3754" y="5037"/>
                  </a:cubicBezTo>
                  <a:cubicBezTo>
                    <a:pt x="3832" y="4881"/>
                    <a:pt x="3940" y="4726"/>
                    <a:pt x="4033" y="4587"/>
                  </a:cubicBezTo>
                  <a:cubicBezTo>
                    <a:pt x="4188" y="4416"/>
                    <a:pt x="4344" y="4261"/>
                    <a:pt x="4514" y="4106"/>
                  </a:cubicBezTo>
                  <a:cubicBezTo>
                    <a:pt x="4669" y="4013"/>
                    <a:pt x="4840" y="3904"/>
                    <a:pt x="4995" y="3811"/>
                  </a:cubicBezTo>
                  <a:cubicBezTo>
                    <a:pt x="5197" y="3749"/>
                    <a:pt x="5383" y="3703"/>
                    <a:pt x="5584" y="3656"/>
                  </a:cubicBezTo>
                  <a:cubicBezTo>
                    <a:pt x="5910" y="3641"/>
                    <a:pt x="6220" y="3641"/>
                    <a:pt x="6546" y="3563"/>
                  </a:cubicBezTo>
                  <a:cubicBezTo>
                    <a:pt x="6934" y="3486"/>
                    <a:pt x="7275" y="3206"/>
                    <a:pt x="7507" y="2896"/>
                  </a:cubicBezTo>
                  <a:cubicBezTo>
                    <a:pt x="7740" y="2586"/>
                    <a:pt x="7911" y="2198"/>
                    <a:pt x="7895" y="1795"/>
                  </a:cubicBezTo>
                  <a:cubicBezTo>
                    <a:pt x="7849" y="1035"/>
                    <a:pt x="7352" y="337"/>
                    <a:pt x="6546" y="89"/>
                  </a:cubicBezTo>
                  <a:cubicBezTo>
                    <a:pt x="6330" y="25"/>
                    <a:pt x="6101" y="0"/>
                    <a:pt x="5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9"/>
            <p:cNvSpPr/>
            <p:nvPr/>
          </p:nvSpPr>
          <p:spPr>
            <a:xfrm>
              <a:off x="3831500" y="2953225"/>
              <a:ext cx="129925" cy="128575"/>
            </a:xfrm>
            <a:custGeom>
              <a:avLst/>
              <a:gdLst/>
              <a:ahLst/>
              <a:cxnLst/>
              <a:rect l="l" t="t" r="r" b="b"/>
              <a:pathLst>
                <a:path w="5197" h="5143" extrusionOk="0">
                  <a:moveTo>
                    <a:pt x="2960" y="1"/>
                  </a:moveTo>
                  <a:cubicBezTo>
                    <a:pt x="2906" y="1"/>
                    <a:pt x="2850" y="3"/>
                    <a:pt x="2793" y="10"/>
                  </a:cubicBezTo>
                  <a:cubicBezTo>
                    <a:pt x="2405" y="41"/>
                    <a:pt x="2002" y="103"/>
                    <a:pt x="1676" y="335"/>
                  </a:cubicBezTo>
                  <a:cubicBezTo>
                    <a:pt x="1583" y="413"/>
                    <a:pt x="1397" y="521"/>
                    <a:pt x="1288" y="646"/>
                  </a:cubicBezTo>
                  <a:cubicBezTo>
                    <a:pt x="1273" y="661"/>
                    <a:pt x="1242" y="661"/>
                    <a:pt x="1226" y="677"/>
                  </a:cubicBezTo>
                  <a:cubicBezTo>
                    <a:pt x="1040" y="801"/>
                    <a:pt x="854" y="940"/>
                    <a:pt x="683" y="1095"/>
                  </a:cubicBezTo>
                  <a:cubicBezTo>
                    <a:pt x="389" y="1343"/>
                    <a:pt x="218" y="1685"/>
                    <a:pt x="109" y="2041"/>
                  </a:cubicBezTo>
                  <a:cubicBezTo>
                    <a:pt x="32" y="2259"/>
                    <a:pt x="1" y="2507"/>
                    <a:pt x="1" y="2724"/>
                  </a:cubicBezTo>
                  <a:lnTo>
                    <a:pt x="1" y="2848"/>
                  </a:lnTo>
                  <a:cubicBezTo>
                    <a:pt x="32" y="3050"/>
                    <a:pt x="32" y="3267"/>
                    <a:pt x="109" y="3437"/>
                  </a:cubicBezTo>
                  <a:cubicBezTo>
                    <a:pt x="187" y="3654"/>
                    <a:pt x="264" y="3856"/>
                    <a:pt x="389" y="4058"/>
                  </a:cubicBezTo>
                  <a:cubicBezTo>
                    <a:pt x="621" y="4383"/>
                    <a:pt x="838" y="4631"/>
                    <a:pt x="1195" y="4833"/>
                  </a:cubicBezTo>
                  <a:cubicBezTo>
                    <a:pt x="1563" y="5042"/>
                    <a:pt x="1976" y="5143"/>
                    <a:pt x="2393" y="5143"/>
                  </a:cubicBezTo>
                  <a:cubicBezTo>
                    <a:pt x="2626" y="5143"/>
                    <a:pt x="2859" y="5111"/>
                    <a:pt x="3087" y="5050"/>
                  </a:cubicBezTo>
                  <a:cubicBezTo>
                    <a:pt x="4033" y="4771"/>
                    <a:pt x="4855" y="4011"/>
                    <a:pt x="5103" y="3065"/>
                  </a:cubicBezTo>
                  <a:cubicBezTo>
                    <a:pt x="5165" y="2832"/>
                    <a:pt x="5197" y="2600"/>
                    <a:pt x="5197" y="2367"/>
                  </a:cubicBezTo>
                  <a:cubicBezTo>
                    <a:pt x="5165" y="1902"/>
                    <a:pt x="5088" y="1654"/>
                    <a:pt x="4886" y="1250"/>
                  </a:cubicBezTo>
                  <a:cubicBezTo>
                    <a:pt x="4793" y="1049"/>
                    <a:pt x="4638" y="863"/>
                    <a:pt x="4483" y="708"/>
                  </a:cubicBezTo>
                  <a:cubicBezTo>
                    <a:pt x="4328" y="521"/>
                    <a:pt x="4142" y="366"/>
                    <a:pt x="3925" y="273"/>
                  </a:cubicBezTo>
                  <a:cubicBezTo>
                    <a:pt x="3602" y="125"/>
                    <a:pt x="3314" y="1"/>
                    <a:pt x="29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9"/>
            <p:cNvSpPr/>
            <p:nvPr/>
          </p:nvSpPr>
          <p:spPr>
            <a:xfrm>
              <a:off x="3857875" y="2828500"/>
              <a:ext cx="221025" cy="219650"/>
            </a:xfrm>
            <a:custGeom>
              <a:avLst/>
              <a:gdLst/>
              <a:ahLst/>
              <a:cxnLst/>
              <a:rect l="l" t="t" r="r" b="b"/>
              <a:pathLst>
                <a:path w="8841" h="8786" extrusionOk="0">
                  <a:moveTo>
                    <a:pt x="3430" y="1"/>
                  </a:moveTo>
                  <a:cubicBezTo>
                    <a:pt x="3273" y="1"/>
                    <a:pt x="3118" y="12"/>
                    <a:pt x="2963" y="36"/>
                  </a:cubicBezTo>
                  <a:cubicBezTo>
                    <a:pt x="2342" y="113"/>
                    <a:pt x="1722" y="237"/>
                    <a:pt x="1195" y="625"/>
                  </a:cubicBezTo>
                  <a:cubicBezTo>
                    <a:pt x="869" y="889"/>
                    <a:pt x="543" y="1121"/>
                    <a:pt x="342" y="1509"/>
                  </a:cubicBezTo>
                  <a:cubicBezTo>
                    <a:pt x="171" y="1850"/>
                    <a:pt x="78" y="2145"/>
                    <a:pt x="31" y="2533"/>
                  </a:cubicBezTo>
                  <a:cubicBezTo>
                    <a:pt x="0" y="2827"/>
                    <a:pt x="187" y="3246"/>
                    <a:pt x="419" y="3448"/>
                  </a:cubicBezTo>
                  <a:cubicBezTo>
                    <a:pt x="683" y="3680"/>
                    <a:pt x="993" y="3804"/>
                    <a:pt x="1334" y="3835"/>
                  </a:cubicBezTo>
                  <a:cubicBezTo>
                    <a:pt x="1784" y="3835"/>
                    <a:pt x="2234" y="3711"/>
                    <a:pt x="2668" y="3649"/>
                  </a:cubicBezTo>
                  <a:lnTo>
                    <a:pt x="2668" y="3649"/>
                  </a:lnTo>
                  <a:lnTo>
                    <a:pt x="2521" y="3669"/>
                  </a:lnTo>
                  <a:lnTo>
                    <a:pt x="2521" y="3669"/>
                  </a:lnTo>
                  <a:cubicBezTo>
                    <a:pt x="2621" y="3652"/>
                    <a:pt x="2718" y="3633"/>
                    <a:pt x="2808" y="3618"/>
                  </a:cubicBezTo>
                  <a:cubicBezTo>
                    <a:pt x="2979" y="3608"/>
                    <a:pt x="3165" y="3589"/>
                    <a:pt x="3350" y="3589"/>
                  </a:cubicBezTo>
                  <a:cubicBezTo>
                    <a:pt x="3434" y="3589"/>
                    <a:pt x="3517" y="3593"/>
                    <a:pt x="3599" y="3603"/>
                  </a:cubicBezTo>
                  <a:cubicBezTo>
                    <a:pt x="3754" y="3634"/>
                    <a:pt x="3893" y="3680"/>
                    <a:pt x="4033" y="3711"/>
                  </a:cubicBezTo>
                  <a:cubicBezTo>
                    <a:pt x="4142" y="3773"/>
                    <a:pt x="4250" y="3835"/>
                    <a:pt x="4359" y="3913"/>
                  </a:cubicBezTo>
                  <a:lnTo>
                    <a:pt x="4653" y="4192"/>
                  </a:lnTo>
                  <a:cubicBezTo>
                    <a:pt x="4762" y="4347"/>
                    <a:pt x="4870" y="4533"/>
                    <a:pt x="4948" y="4704"/>
                  </a:cubicBezTo>
                  <a:cubicBezTo>
                    <a:pt x="5026" y="4937"/>
                    <a:pt x="5072" y="5169"/>
                    <a:pt x="5134" y="5402"/>
                  </a:cubicBezTo>
                  <a:cubicBezTo>
                    <a:pt x="5150" y="5666"/>
                    <a:pt x="5150" y="5945"/>
                    <a:pt x="5134" y="6193"/>
                  </a:cubicBezTo>
                  <a:cubicBezTo>
                    <a:pt x="5119" y="6317"/>
                    <a:pt x="5103" y="6410"/>
                    <a:pt x="5057" y="6503"/>
                  </a:cubicBezTo>
                  <a:cubicBezTo>
                    <a:pt x="4948" y="6968"/>
                    <a:pt x="4995" y="7496"/>
                    <a:pt x="5227" y="7899"/>
                  </a:cubicBezTo>
                  <a:cubicBezTo>
                    <a:pt x="5444" y="8287"/>
                    <a:pt x="5894" y="8643"/>
                    <a:pt x="6313" y="8736"/>
                  </a:cubicBezTo>
                  <a:cubicBezTo>
                    <a:pt x="6460" y="8770"/>
                    <a:pt x="6608" y="8786"/>
                    <a:pt x="6755" y="8786"/>
                  </a:cubicBezTo>
                  <a:cubicBezTo>
                    <a:pt x="7570" y="8786"/>
                    <a:pt x="8338" y="8290"/>
                    <a:pt x="8562" y="7449"/>
                  </a:cubicBezTo>
                  <a:cubicBezTo>
                    <a:pt x="8810" y="6519"/>
                    <a:pt x="8841" y="5572"/>
                    <a:pt x="8686" y="4580"/>
                  </a:cubicBezTo>
                  <a:cubicBezTo>
                    <a:pt x="8624" y="4239"/>
                    <a:pt x="8531" y="3882"/>
                    <a:pt x="8407" y="3556"/>
                  </a:cubicBezTo>
                  <a:cubicBezTo>
                    <a:pt x="8236" y="3106"/>
                    <a:pt x="8050" y="2672"/>
                    <a:pt x="7755" y="2284"/>
                  </a:cubicBezTo>
                  <a:cubicBezTo>
                    <a:pt x="7461" y="1897"/>
                    <a:pt x="7166" y="1524"/>
                    <a:pt x="6809" y="1230"/>
                  </a:cubicBezTo>
                  <a:cubicBezTo>
                    <a:pt x="6297" y="842"/>
                    <a:pt x="5848" y="594"/>
                    <a:pt x="5274" y="346"/>
                  </a:cubicBezTo>
                  <a:cubicBezTo>
                    <a:pt x="4824" y="160"/>
                    <a:pt x="4374" y="82"/>
                    <a:pt x="3909" y="36"/>
                  </a:cubicBezTo>
                  <a:cubicBezTo>
                    <a:pt x="3746" y="12"/>
                    <a:pt x="3587"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9"/>
            <p:cNvSpPr/>
            <p:nvPr/>
          </p:nvSpPr>
          <p:spPr>
            <a:xfrm>
              <a:off x="4087800" y="2862925"/>
              <a:ext cx="280750" cy="239400"/>
            </a:xfrm>
            <a:custGeom>
              <a:avLst/>
              <a:gdLst/>
              <a:ahLst/>
              <a:cxnLst/>
              <a:rect l="l" t="t" r="r" b="b"/>
              <a:pathLst>
                <a:path w="11230" h="9576" extrusionOk="0">
                  <a:moveTo>
                    <a:pt x="6088" y="0"/>
                  </a:moveTo>
                  <a:cubicBezTo>
                    <a:pt x="5422" y="0"/>
                    <a:pt x="4772" y="145"/>
                    <a:pt x="4157" y="458"/>
                  </a:cubicBezTo>
                  <a:cubicBezTo>
                    <a:pt x="3273" y="907"/>
                    <a:pt x="2544" y="1838"/>
                    <a:pt x="2389" y="2815"/>
                  </a:cubicBezTo>
                  <a:cubicBezTo>
                    <a:pt x="2281" y="3544"/>
                    <a:pt x="2312" y="4195"/>
                    <a:pt x="2467" y="4893"/>
                  </a:cubicBezTo>
                  <a:cubicBezTo>
                    <a:pt x="2544" y="5266"/>
                    <a:pt x="2653" y="5607"/>
                    <a:pt x="2715" y="5979"/>
                  </a:cubicBezTo>
                  <a:lnTo>
                    <a:pt x="2715" y="6026"/>
                  </a:lnTo>
                  <a:cubicBezTo>
                    <a:pt x="2559" y="5961"/>
                    <a:pt x="2414" y="5874"/>
                    <a:pt x="2253" y="5802"/>
                  </a:cubicBezTo>
                  <a:lnTo>
                    <a:pt x="2253" y="5802"/>
                  </a:lnTo>
                  <a:lnTo>
                    <a:pt x="2529" y="5917"/>
                  </a:lnTo>
                  <a:cubicBezTo>
                    <a:pt x="2358" y="5839"/>
                    <a:pt x="2187" y="5762"/>
                    <a:pt x="2017" y="5684"/>
                  </a:cubicBezTo>
                  <a:cubicBezTo>
                    <a:pt x="1769" y="5576"/>
                    <a:pt x="1583" y="5498"/>
                    <a:pt x="1288" y="5483"/>
                  </a:cubicBezTo>
                  <a:cubicBezTo>
                    <a:pt x="1226" y="5483"/>
                    <a:pt x="1148" y="5452"/>
                    <a:pt x="1102" y="5452"/>
                  </a:cubicBezTo>
                  <a:cubicBezTo>
                    <a:pt x="1079" y="5450"/>
                    <a:pt x="1056" y="5449"/>
                    <a:pt x="1033" y="5449"/>
                  </a:cubicBezTo>
                  <a:cubicBezTo>
                    <a:pt x="468" y="5449"/>
                    <a:pt x="107" y="5999"/>
                    <a:pt x="47" y="6506"/>
                  </a:cubicBezTo>
                  <a:cubicBezTo>
                    <a:pt x="1" y="7049"/>
                    <a:pt x="202" y="7546"/>
                    <a:pt x="481" y="8011"/>
                  </a:cubicBezTo>
                  <a:cubicBezTo>
                    <a:pt x="745" y="8507"/>
                    <a:pt x="1210" y="8926"/>
                    <a:pt x="1691" y="9205"/>
                  </a:cubicBezTo>
                  <a:cubicBezTo>
                    <a:pt x="2142" y="9455"/>
                    <a:pt x="2652" y="9575"/>
                    <a:pt x="3162" y="9575"/>
                  </a:cubicBezTo>
                  <a:cubicBezTo>
                    <a:pt x="3951" y="9575"/>
                    <a:pt x="4740" y="9286"/>
                    <a:pt x="5305" y="8740"/>
                  </a:cubicBezTo>
                  <a:cubicBezTo>
                    <a:pt x="6003" y="8057"/>
                    <a:pt x="6298" y="7049"/>
                    <a:pt x="6298" y="6103"/>
                  </a:cubicBezTo>
                  <a:cubicBezTo>
                    <a:pt x="6298" y="5343"/>
                    <a:pt x="6034" y="4630"/>
                    <a:pt x="5910" y="3870"/>
                  </a:cubicBezTo>
                  <a:lnTo>
                    <a:pt x="5910" y="3637"/>
                  </a:lnTo>
                  <a:cubicBezTo>
                    <a:pt x="5925" y="3637"/>
                    <a:pt x="5941" y="3637"/>
                    <a:pt x="5956" y="3622"/>
                  </a:cubicBezTo>
                  <a:lnTo>
                    <a:pt x="6142" y="3622"/>
                  </a:lnTo>
                  <a:cubicBezTo>
                    <a:pt x="6204" y="3637"/>
                    <a:pt x="6266" y="3653"/>
                    <a:pt x="6344" y="3668"/>
                  </a:cubicBezTo>
                  <a:cubicBezTo>
                    <a:pt x="6422" y="3715"/>
                    <a:pt x="6499" y="3777"/>
                    <a:pt x="6577" y="3808"/>
                  </a:cubicBezTo>
                  <a:cubicBezTo>
                    <a:pt x="6732" y="3947"/>
                    <a:pt x="6871" y="4087"/>
                    <a:pt x="6995" y="4211"/>
                  </a:cubicBezTo>
                  <a:cubicBezTo>
                    <a:pt x="7259" y="4599"/>
                    <a:pt x="7476" y="5033"/>
                    <a:pt x="7724" y="5421"/>
                  </a:cubicBezTo>
                  <a:cubicBezTo>
                    <a:pt x="7973" y="5793"/>
                    <a:pt x="8345" y="6150"/>
                    <a:pt x="8810" y="6258"/>
                  </a:cubicBezTo>
                  <a:cubicBezTo>
                    <a:pt x="8966" y="6294"/>
                    <a:pt x="9119" y="6314"/>
                    <a:pt x="9271" y="6314"/>
                  </a:cubicBezTo>
                  <a:cubicBezTo>
                    <a:pt x="9513" y="6314"/>
                    <a:pt x="9751" y="6264"/>
                    <a:pt x="9989" y="6150"/>
                  </a:cubicBezTo>
                  <a:cubicBezTo>
                    <a:pt x="10346" y="5995"/>
                    <a:pt x="10687" y="5746"/>
                    <a:pt x="10873" y="5421"/>
                  </a:cubicBezTo>
                  <a:cubicBezTo>
                    <a:pt x="11105" y="5017"/>
                    <a:pt x="11230" y="4444"/>
                    <a:pt x="11059" y="4009"/>
                  </a:cubicBezTo>
                  <a:cubicBezTo>
                    <a:pt x="10687" y="3094"/>
                    <a:pt x="10128" y="2241"/>
                    <a:pt x="9446" y="1528"/>
                  </a:cubicBezTo>
                  <a:cubicBezTo>
                    <a:pt x="8826" y="861"/>
                    <a:pt x="7973" y="287"/>
                    <a:pt x="7073" y="101"/>
                  </a:cubicBezTo>
                  <a:cubicBezTo>
                    <a:pt x="6742" y="35"/>
                    <a:pt x="6413" y="0"/>
                    <a:pt x="6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9"/>
            <p:cNvSpPr/>
            <p:nvPr/>
          </p:nvSpPr>
          <p:spPr>
            <a:xfrm>
              <a:off x="4063000" y="2713775"/>
              <a:ext cx="391175" cy="188750"/>
            </a:xfrm>
            <a:custGeom>
              <a:avLst/>
              <a:gdLst/>
              <a:ahLst/>
              <a:cxnLst/>
              <a:rect l="l" t="t" r="r" b="b"/>
              <a:pathLst>
                <a:path w="15647" h="7550" extrusionOk="0">
                  <a:moveTo>
                    <a:pt x="6855" y="1"/>
                  </a:moveTo>
                  <a:cubicBezTo>
                    <a:pt x="6668" y="1"/>
                    <a:pt x="6482" y="7"/>
                    <a:pt x="6297" y="18"/>
                  </a:cubicBezTo>
                  <a:cubicBezTo>
                    <a:pt x="4684" y="142"/>
                    <a:pt x="3102" y="608"/>
                    <a:pt x="1830" y="1647"/>
                  </a:cubicBezTo>
                  <a:cubicBezTo>
                    <a:pt x="1597" y="1848"/>
                    <a:pt x="1396" y="2065"/>
                    <a:pt x="1194" y="2314"/>
                  </a:cubicBezTo>
                  <a:cubicBezTo>
                    <a:pt x="822" y="2779"/>
                    <a:pt x="589" y="3182"/>
                    <a:pt x="388" y="3725"/>
                  </a:cubicBezTo>
                  <a:cubicBezTo>
                    <a:pt x="31" y="4578"/>
                    <a:pt x="0" y="5726"/>
                    <a:pt x="698" y="6393"/>
                  </a:cubicBezTo>
                  <a:cubicBezTo>
                    <a:pt x="899" y="6593"/>
                    <a:pt x="1148" y="6692"/>
                    <a:pt x="1407" y="6692"/>
                  </a:cubicBezTo>
                  <a:cubicBezTo>
                    <a:pt x="1589" y="6692"/>
                    <a:pt x="1775" y="6644"/>
                    <a:pt x="1954" y="6548"/>
                  </a:cubicBezTo>
                  <a:cubicBezTo>
                    <a:pt x="2094" y="6470"/>
                    <a:pt x="2202" y="6393"/>
                    <a:pt x="2326" y="6300"/>
                  </a:cubicBezTo>
                  <a:cubicBezTo>
                    <a:pt x="2513" y="6160"/>
                    <a:pt x="2637" y="5974"/>
                    <a:pt x="2761" y="5803"/>
                  </a:cubicBezTo>
                  <a:cubicBezTo>
                    <a:pt x="2931" y="5586"/>
                    <a:pt x="3102" y="5385"/>
                    <a:pt x="3273" y="5152"/>
                  </a:cubicBezTo>
                  <a:lnTo>
                    <a:pt x="3273" y="5152"/>
                  </a:lnTo>
                  <a:lnTo>
                    <a:pt x="3024" y="5493"/>
                  </a:lnTo>
                  <a:cubicBezTo>
                    <a:pt x="3288" y="5136"/>
                    <a:pt x="3614" y="4811"/>
                    <a:pt x="3970" y="4516"/>
                  </a:cubicBezTo>
                  <a:cubicBezTo>
                    <a:pt x="4234" y="4330"/>
                    <a:pt x="4529" y="4144"/>
                    <a:pt x="4823" y="4020"/>
                  </a:cubicBezTo>
                  <a:cubicBezTo>
                    <a:pt x="5196" y="3880"/>
                    <a:pt x="5552" y="3787"/>
                    <a:pt x="5940" y="3725"/>
                  </a:cubicBezTo>
                  <a:cubicBezTo>
                    <a:pt x="6212" y="3694"/>
                    <a:pt x="6483" y="3678"/>
                    <a:pt x="6756" y="3678"/>
                  </a:cubicBezTo>
                  <a:cubicBezTo>
                    <a:pt x="7030" y="3678"/>
                    <a:pt x="7305" y="3694"/>
                    <a:pt x="7584" y="3725"/>
                  </a:cubicBezTo>
                  <a:cubicBezTo>
                    <a:pt x="8189" y="3818"/>
                    <a:pt x="8747" y="3973"/>
                    <a:pt x="9321" y="4190"/>
                  </a:cubicBezTo>
                  <a:cubicBezTo>
                    <a:pt x="9787" y="4407"/>
                    <a:pt x="10236" y="4656"/>
                    <a:pt x="10640" y="4966"/>
                  </a:cubicBezTo>
                  <a:cubicBezTo>
                    <a:pt x="10981" y="5260"/>
                    <a:pt x="11291" y="5571"/>
                    <a:pt x="11586" y="5912"/>
                  </a:cubicBezTo>
                  <a:lnTo>
                    <a:pt x="11818" y="6269"/>
                  </a:lnTo>
                  <a:lnTo>
                    <a:pt x="11880" y="6439"/>
                  </a:lnTo>
                  <a:cubicBezTo>
                    <a:pt x="12082" y="6967"/>
                    <a:pt x="12470" y="7277"/>
                    <a:pt x="13013" y="7463"/>
                  </a:cubicBezTo>
                  <a:cubicBezTo>
                    <a:pt x="13186" y="7522"/>
                    <a:pt x="13358" y="7549"/>
                    <a:pt x="13527" y="7549"/>
                  </a:cubicBezTo>
                  <a:cubicBezTo>
                    <a:pt x="14685" y="7549"/>
                    <a:pt x="15646" y="6258"/>
                    <a:pt x="15308" y="5121"/>
                  </a:cubicBezTo>
                  <a:cubicBezTo>
                    <a:pt x="15199" y="4733"/>
                    <a:pt x="14982" y="4392"/>
                    <a:pt x="14750" y="4051"/>
                  </a:cubicBezTo>
                  <a:cubicBezTo>
                    <a:pt x="14377" y="3508"/>
                    <a:pt x="13959" y="3012"/>
                    <a:pt x="13462" y="2562"/>
                  </a:cubicBezTo>
                  <a:cubicBezTo>
                    <a:pt x="12454" y="1647"/>
                    <a:pt x="11275" y="964"/>
                    <a:pt x="10004" y="530"/>
                  </a:cubicBezTo>
                  <a:cubicBezTo>
                    <a:pt x="9014" y="187"/>
                    <a:pt x="7923" y="1"/>
                    <a:pt x="6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9"/>
            <p:cNvSpPr/>
            <p:nvPr/>
          </p:nvSpPr>
          <p:spPr>
            <a:xfrm>
              <a:off x="3829175" y="2431350"/>
              <a:ext cx="321475" cy="347525"/>
            </a:xfrm>
            <a:custGeom>
              <a:avLst/>
              <a:gdLst/>
              <a:ahLst/>
              <a:cxnLst/>
              <a:rect l="l" t="t" r="r" b="b"/>
              <a:pathLst>
                <a:path w="12859" h="13901" extrusionOk="0">
                  <a:moveTo>
                    <a:pt x="2087" y="0"/>
                  </a:moveTo>
                  <a:cubicBezTo>
                    <a:pt x="1875" y="0"/>
                    <a:pt x="1661" y="56"/>
                    <a:pt x="1459" y="179"/>
                  </a:cubicBezTo>
                  <a:cubicBezTo>
                    <a:pt x="1164" y="350"/>
                    <a:pt x="962" y="614"/>
                    <a:pt x="776" y="893"/>
                  </a:cubicBezTo>
                  <a:cubicBezTo>
                    <a:pt x="792" y="862"/>
                    <a:pt x="807" y="846"/>
                    <a:pt x="807" y="831"/>
                  </a:cubicBezTo>
                  <a:lnTo>
                    <a:pt x="807" y="831"/>
                  </a:lnTo>
                  <a:cubicBezTo>
                    <a:pt x="714" y="970"/>
                    <a:pt x="637" y="1094"/>
                    <a:pt x="559" y="1312"/>
                  </a:cubicBezTo>
                  <a:cubicBezTo>
                    <a:pt x="544" y="1389"/>
                    <a:pt x="497" y="1467"/>
                    <a:pt x="482" y="1544"/>
                  </a:cubicBezTo>
                  <a:cubicBezTo>
                    <a:pt x="419" y="1699"/>
                    <a:pt x="373" y="1854"/>
                    <a:pt x="326" y="2009"/>
                  </a:cubicBezTo>
                  <a:cubicBezTo>
                    <a:pt x="218" y="2335"/>
                    <a:pt x="171" y="2692"/>
                    <a:pt x="109" y="3033"/>
                  </a:cubicBezTo>
                  <a:cubicBezTo>
                    <a:pt x="1" y="3840"/>
                    <a:pt x="1" y="4631"/>
                    <a:pt x="63" y="5422"/>
                  </a:cubicBezTo>
                  <a:cubicBezTo>
                    <a:pt x="171" y="6895"/>
                    <a:pt x="466" y="8368"/>
                    <a:pt x="1009" y="9749"/>
                  </a:cubicBezTo>
                  <a:cubicBezTo>
                    <a:pt x="1552" y="11145"/>
                    <a:pt x="2265" y="12696"/>
                    <a:pt x="3677" y="13425"/>
                  </a:cubicBezTo>
                  <a:cubicBezTo>
                    <a:pt x="4300" y="13742"/>
                    <a:pt x="4953" y="13900"/>
                    <a:pt x="5625" y="13900"/>
                  </a:cubicBezTo>
                  <a:cubicBezTo>
                    <a:pt x="5938" y="13900"/>
                    <a:pt x="6256" y="13866"/>
                    <a:pt x="6577" y="13797"/>
                  </a:cubicBezTo>
                  <a:cubicBezTo>
                    <a:pt x="7321" y="13642"/>
                    <a:pt x="8050" y="13254"/>
                    <a:pt x="8671" y="12789"/>
                  </a:cubicBezTo>
                  <a:cubicBezTo>
                    <a:pt x="10020" y="11780"/>
                    <a:pt x="11199" y="10586"/>
                    <a:pt x="12284" y="9299"/>
                  </a:cubicBezTo>
                  <a:cubicBezTo>
                    <a:pt x="12626" y="8927"/>
                    <a:pt x="12827" y="8508"/>
                    <a:pt x="12827" y="7996"/>
                  </a:cubicBezTo>
                  <a:cubicBezTo>
                    <a:pt x="12858" y="7546"/>
                    <a:pt x="12657" y="7004"/>
                    <a:pt x="12315" y="6693"/>
                  </a:cubicBezTo>
                  <a:cubicBezTo>
                    <a:pt x="11980" y="6373"/>
                    <a:pt x="11549" y="6148"/>
                    <a:pt x="11099" y="6148"/>
                  </a:cubicBezTo>
                  <a:cubicBezTo>
                    <a:pt x="11070" y="6148"/>
                    <a:pt x="11041" y="6149"/>
                    <a:pt x="11013" y="6151"/>
                  </a:cubicBezTo>
                  <a:cubicBezTo>
                    <a:pt x="10547" y="6166"/>
                    <a:pt x="10020" y="6321"/>
                    <a:pt x="9710" y="6693"/>
                  </a:cubicBezTo>
                  <a:cubicBezTo>
                    <a:pt x="8826" y="7732"/>
                    <a:pt x="7849" y="8756"/>
                    <a:pt x="6763" y="9640"/>
                  </a:cubicBezTo>
                  <a:cubicBezTo>
                    <a:pt x="6515" y="9826"/>
                    <a:pt x="6236" y="9981"/>
                    <a:pt x="5956" y="10136"/>
                  </a:cubicBezTo>
                  <a:cubicBezTo>
                    <a:pt x="5848" y="10183"/>
                    <a:pt x="5755" y="10199"/>
                    <a:pt x="5662" y="10214"/>
                  </a:cubicBezTo>
                  <a:lnTo>
                    <a:pt x="5538" y="10214"/>
                  </a:lnTo>
                  <a:cubicBezTo>
                    <a:pt x="5522" y="10214"/>
                    <a:pt x="5507" y="10199"/>
                    <a:pt x="5491" y="10199"/>
                  </a:cubicBezTo>
                  <a:cubicBezTo>
                    <a:pt x="5445" y="10168"/>
                    <a:pt x="5429" y="10152"/>
                    <a:pt x="5383" y="10136"/>
                  </a:cubicBezTo>
                  <a:cubicBezTo>
                    <a:pt x="5305" y="10074"/>
                    <a:pt x="5258" y="9997"/>
                    <a:pt x="5196" y="9935"/>
                  </a:cubicBezTo>
                  <a:cubicBezTo>
                    <a:pt x="4964" y="9609"/>
                    <a:pt x="4762" y="9237"/>
                    <a:pt x="4607" y="8880"/>
                  </a:cubicBezTo>
                  <a:cubicBezTo>
                    <a:pt x="4204" y="7841"/>
                    <a:pt x="3909" y="6786"/>
                    <a:pt x="3739" y="5701"/>
                  </a:cubicBezTo>
                  <a:cubicBezTo>
                    <a:pt x="3661" y="4956"/>
                    <a:pt x="3661" y="4243"/>
                    <a:pt x="3630" y="3514"/>
                  </a:cubicBezTo>
                  <a:cubicBezTo>
                    <a:pt x="3599" y="3126"/>
                    <a:pt x="3599" y="2754"/>
                    <a:pt x="3583" y="2366"/>
                  </a:cubicBezTo>
                  <a:cubicBezTo>
                    <a:pt x="3552" y="1808"/>
                    <a:pt x="3599" y="1141"/>
                    <a:pt x="3258" y="660"/>
                  </a:cubicBezTo>
                  <a:cubicBezTo>
                    <a:pt x="2983" y="258"/>
                    <a:pt x="2541" y="0"/>
                    <a:pt x="2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9"/>
            <p:cNvSpPr/>
            <p:nvPr/>
          </p:nvSpPr>
          <p:spPr>
            <a:xfrm>
              <a:off x="3932325" y="2452825"/>
              <a:ext cx="111300" cy="180175"/>
            </a:xfrm>
            <a:custGeom>
              <a:avLst/>
              <a:gdLst/>
              <a:ahLst/>
              <a:cxnLst/>
              <a:rect l="l" t="t" r="r" b="b"/>
              <a:pathLst>
                <a:path w="4452" h="7207" extrusionOk="0">
                  <a:moveTo>
                    <a:pt x="2300" y="0"/>
                  </a:moveTo>
                  <a:cubicBezTo>
                    <a:pt x="1761" y="0"/>
                    <a:pt x="1223" y="214"/>
                    <a:pt x="822" y="639"/>
                  </a:cubicBezTo>
                  <a:cubicBezTo>
                    <a:pt x="435" y="1026"/>
                    <a:pt x="217" y="1523"/>
                    <a:pt x="140" y="2066"/>
                  </a:cubicBezTo>
                  <a:cubicBezTo>
                    <a:pt x="78" y="2531"/>
                    <a:pt x="0" y="2996"/>
                    <a:pt x="16" y="3461"/>
                  </a:cubicBezTo>
                  <a:cubicBezTo>
                    <a:pt x="16" y="3973"/>
                    <a:pt x="78" y="4454"/>
                    <a:pt x="155" y="4935"/>
                  </a:cubicBezTo>
                  <a:cubicBezTo>
                    <a:pt x="264" y="5555"/>
                    <a:pt x="404" y="6222"/>
                    <a:pt x="884" y="6687"/>
                  </a:cubicBezTo>
                  <a:cubicBezTo>
                    <a:pt x="1232" y="7012"/>
                    <a:pt x="1684" y="7206"/>
                    <a:pt x="2149" y="7206"/>
                  </a:cubicBezTo>
                  <a:cubicBezTo>
                    <a:pt x="2306" y="7206"/>
                    <a:pt x="2465" y="7184"/>
                    <a:pt x="2621" y="7137"/>
                  </a:cubicBezTo>
                  <a:cubicBezTo>
                    <a:pt x="3211" y="6982"/>
                    <a:pt x="3754" y="6486"/>
                    <a:pt x="3878" y="5881"/>
                  </a:cubicBezTo>
                  <a:cubicBezTo>
                    <a:pt x="3924" y="5757"/>
                    <a:pt x="3924" y="5586"/>
                    <a:pt x="3940" y="5462"/>
                  </a:cubicBezTo>
                  <a:lnTo>
                    <a:pt x="4064" y="5167"/>
                  </a:lnTo>
                  <a:cubicBezTo>
                    <a:pt x="4110" y="5012"/>
                    <a:pt x="4188" y="4857"/>
                    <a:pt x="4219" y="4687"/>
                  </a:cubicBezTo>
                  <a:cubicBezTo>
                    <a:pt x="4343" y="3942"/>
                    <a:pt x="4452" y="3167"/>
                    <a:pt x="4405" y="2391"/>
                  </a:cubicBezTo>
                  <a:cubicBezTo>
                    <a:pt x="4358" y="1693"/>
                    <a:pt x="4234" y="1042"/>
                    <a:pt x="3707" y="561"/>
                  </a:cubicBezTo>
                  <a:cubicBezTo>
                    <a:pt x="3310" y="187"/>
                    <a:pt x="2804" y="0"/>
                    <a:pt x="2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9"/>
            <p:cNvSpPr/>
            <p:nvPr/>
          </p:nvSpPr>
          <p:spPr>
            <a:xfrm>
              <a:off x="4060650" y="2463750"/>
              <a:ext cx="210975" cy="238925"/>
            </a:xfrm>
            <a:custGeom>
              <a:avLst/>
              <a:gdLst/>
              <a:ahLst/>
              <a:cxnLst/>
              <a:rect l="l" t="t" r="r" b="b"/>
              <a:pathLst>
                <a:path w="8439" h="9557" extrusionOk="0">
                  <a:moveTo>
                    <a:pt x="3079" y="0"/>
                  </a:moveTo>
                  <a:cubicBezTo>
                    <a:pt x="1992" y="0"/>
                    <a:pt x="787" y="475"/>
                    <a:pt x="296" y="1458"/>
                  </a:cubicBezTo>
                  <a:lnTo>
                    <a:pt x="357" y="1334"/>
                  </a:lnTo>
                  <a:lnTo>
                    <a:pt x="357" y="1334"/>
                  </a:lnTo>
                  <a:cubicBezTo>
                    <a:pt x="280" y="1489"/>
                    <a:pt x="187" y="1660"/>
                    <a:pt x="141" y="1861"/>
                  </a:cubicBezTo>
                  <a:cubicBezTo>
                    <a:pt x="1" y="2575"/>
                    <a:pt x="342" y="3257"/>
                    <a:pt x="1071" y="3490"/>
                  </a:cubicBezTo>
                  <a:cubicBezTo>
                    <a:pt x="1268" y="3549"/>
                    <a:pt x="1464" y="3570"/>
                    <a:pt x="1665" y="3570"/>
                  </a:cubicBezTo>
                  <a:cubicBezTo>
                    <a:pt x="1781" y="3570"/>
                    <a:pt x="1898" y="3563"/>
                    <a:pt x="2017" y="3552"/>
                  </a:cubicBezTo>
                  <a:lnTo>
                    <a:pt x="2017" y="3552"/>
                  </a:lnTo>
                  <a:cubicBezTo>
                    <a:pt x="1924" y="3567"/>
                    <a:pt x="1847" y="3567"/>
                    <a:pt x="1754" y="3583"/>
                  </a:cubicBezTo>
                  <a:cubicBezTo>
                    <a:pt x="1986" y="3567"/>
                    <a:pt x="2219" y="3559"/>
                    <a:pt x="2451" y="3559"/>
                  </a:cubicBezTo>
                  <a:cubicBezTo>
                    <a:pt x="2684" y="3559"/>
                    <a:pt x="2917" y="3567"/>
                    <a:pt x="3149" y="3583"/>
                  </a:cubicBezTo>
                  <a:cubicBezTo>
                    <a:pt x="3304" y="3629"/>
                    <a:pt x="3475" y="3660"/>
                    <a:pt x="3630" y="3722"/>
                  </a:cubicBezTo>
                  <a:cubicBezTo>
                    <a:pt x="3785" y="3800"/>
                    <a:pt x="3940" y="3893"/>
                    <a:pt x="4095" y="3986"/>
                  </a:cubicBezTo>
                  <a:cubicBezTo>
                    <a:pt x="4189" y="4064"/>
                    <a:pt x="4297" y="4172"/>
                    <a:pt x="4375" y="4265"/>
                  </a:cubicBezTo>
                  <a:cubicBezTo>
                    <a:pt x="4452" y="4374"/>
                    <a:pt x="4530" y="4513"/>
                    <a:pt x="4607" y="4653"/>
                  </a:cubicBezTo>
                  <a:cubicBezTo>
                    <a:pt x="4654" y="4839"/>
                    <a:pt x="4716" y="5025"/>
                    <a:pt x="4762" y="5211"/>
                  </a:cubicBezTo>
                  <a:cubicBezTo>
                    <a:pt x="4778" y="5444"/>
                    <a:pt x="4778" y="5677"/>
                    <a:pt x="4762" y="5925"/>
                  </a:cubicBezTo>
                  <a:cubicBezTo>
                    <a:pt x="4716" y="6157"/>
                    <a:pt x="4654" y="6374"/>
                    <a:pt x="4576" y="6607"/>
                  </a:cubicBezTo>
                  <a:cubicBezTo>
                    <a:pt x="4545" y="6685"/>
                    <a:pt x="4530" y="6747"/>
                    <a:pt x="4483" y="6824"/>
                  </a:cubicBezTo>
                  <a:cubicBezTo>
                    <a:pt x="4111" y="7507"/>
                    <a:pt x="4158" y="8468"/>
                    <a:pt x="4778" y="9027"/>
                  </a:cubicBezTo>
                  <a:cubicBezTo>
                    <a:pt x="5042" y="9259"/>
                    <a:pt x="5243" y="9399"/>
                    <a:pt x="5584" y="9492"/>
                  </a:cubicBezTo>
                  <a:cubicBezTo>
                    <a:pt x="5738" y="9536"/>
                    <a:pt x="5898" y="9557"/>
                    <a:pt x="6059" y="9557"/>
                  </a:cubicBezTo>
                  <a:cubicBezTo>
                    <a:pt x="6697" y="9557"/>
                    <a:pt x="7350" y="9227"/>
                    <a:pt x="7647" y="8670"/>
                  </a:cubicBezTo>
                  <a:cubicBezTo>
                    <a:pt x="8128" y="7770"/>
                    <a:pt x="8376" y="6840"/>
                    <a:pt x="8438" y="5832"/>
                  </a:cubicBezTo>
                  <a:cubicBezTo>
                    <a:pt x="8438" y="4792"/>
                    <a:pt x="8206" y="3846"/>
                    <a:pt x="7802" y="2947"/>
                  </a:cubicBezTo>
                  <a:cubicBezTo>
                    <a:pt x="7415" y="2078"/>
                    <a:pt x="6763" y="1380"/>
                    <a:pt x="5988" y="853"/>
                  </a:cubicBezTo>
                  <a:cubicBezTo>
                    <a:pt x="5228" y="326"/>
                    <a:pt x="4313" y="93"/>
                    <a:pt x="3413" y="16"/>
                  </a:cubicBezTo>
                  <a:cubicBezTo>
                    <a:pt x="3303" y="5"/>
                    <a:pt x="3192" y="0"/>
                    <a:pt x="30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9"/>
            <p:cNvSpPr/>
            <p:nvPr/>
          </p:nvSpPr>
          <p:spPr>
            <a:xfrm>
              <a:off x="4432500" y="2586375"/>
              <a:ext cx="352875" cy="256025"/>
            </a:xfrm>
            <a:custGeom>
              <a:avLst/>
              <a:gdLst/>
              <a:ahLst/>
              <a:cxnLst/>
              <a:rect l="l" t="t" r="r" b="b"/>
              <a:pathLst>
                <a:path w="14115" h="10241" extrusionOk="0">
                  <a:moveTo>
                    <a:pt x="2606" y="4882"/>
                  </a:moveTo>
                  <a:lnTo>
                    <a:pt x="2606" y="4882"/>
                  </a:lnTo>
                  <a:cubicBezTo>
                    <a:pt x="2608" y="4884"/>
                    <a:pt x="2610" y="4886"/>
                    <a:pt x="2612" y="4889"/>
                  </a:cubicBezTo>
                  <a:lnTo>
                    <a:pt x="2612" y="4889"/>
                  </a:lnTo>
                  <a:cubicBezTo>
                    <a:pt x="2610" y="4886"/>
                    <a:pt x="2608" y="4884"/>
                    <a:pt x="2606" y="4882"/>
                  </a:cubicBezTo>
                  <a:close/>
                  <a:moveTo>
                    <a:pt x="8321" y="0"/>
                  </a:moveTo>
                  <a:cubicBezTo>
                    <a:pt x="7552" y="0"/>
                    <a:pt x="6780" y="176"/>
                    <a:pt x="6127" y="601"/>
                  </a:cubicBezTo>
                  <a:cubicBezTo>
                    <a:pt x="5615" y="958"/>
                    <a:pt x="5150" y="1392"/>
                    <a:pt x="4840" y="1966"/>
                  </a:cubicBezTo>
                  <a:cubicBezTo>
                    <a:pt x="4498" y="2555"/>
                    <a:pt x="4343" y="3176"/>
                    <a:pt x="4297" y="3873"/>
                  </a:cubicBezTo>
                  <a:cubicBezTo>
                    <a:pt x="4250" y="4463"/>
                    <a:pt x="4328" y="5083"/>
                    <a:pt x="4467" y="5657"/>
                  </a:cubicBezTo>
                  <a:cubicBezTo>
                    <a:pt x="4545" y="5967"/>
                    <a:pt x="4654" y="6262"/>
                    <a:pt x="4762" y="6557"/>
                  </a:cubicBezTo>
                  <a:lnTo>
                    <a:pt x="4731" y="6557"/>
                  </a:lnTo>
                  <a:cubicBezTo>
                    <a:pt x="4576" y="6510"/>
                    <a:pt x="4452" y="6479"/>
                    <a:pt x="4312" y="6433"/>
                  </a:cubicBezTo>
                  <a:cubicBezTo>
                    <a:pt x="4142" y="6339"/>
                    <a:pt x="3956" y="6246"/>
                    <a:pt x="3785" y="6122"/>
                  </a:cubicBezTo>
                  <a:cubicBezTo>
                    <a:pt x="3490" y="5890"/>
                    <a:pt x="3227" y="5626"/>
                    <a:pt x="2994" y="5331"/>
                  </a:cubicBezTo>
                  <a:lnTo>
                    <a:pt x="2994" y="5331"/>
                  </a:lnTo>
                  <a:cubicBezTo>
                    <a:pt x="3072" y="5440"/>
                    <a:pt x="3165" y="5548"/>
                    <a:pt x="3242" y="5657"/>
                  </a:cubicBezTo>
                  <a:cubicBezTo>
                    <a:pt x="3027" y="5396"/>
                    <a:pt x="2812" y="5135"/>
                    <a:pt x="2612" y="4889"/>
                  </a:cubicBezTo>
                  <a:lnTo>
                    <a:pt x="2612" y="4889"/>
                  </a:lnTo>
                  <a:cubicBezTo>
                    <a:pt x="2619" y="4898"/>
                    <a:pt x="2625" y="4912"/>
                    <a:pt x="2632" y="4925"/>
                  </a:cubicBezTo>
                  <a:lnTo>
                    <a:pt x="2632" y="4925"/>
                  </a:lnTo>
                  <a:cubicBezTo>
                    <a:pt x="2599" y="4879"/>
                    <a:pt x="2554" y="4842"/>
                    <a:pt x="2529" y="4804"/>
                  </a:cubicBezTo>
                  <a:cubicBezTo>
                    <a:pt x="2389" y="4664"/>
                    <a:pt x="2265" y="4618"/>
                    <a:pt x="2141" y="4509"/>
                  </a:cubicBezTo>
                  <a:lnTo>
                    <a:pt x="1908" y="4339"/>
                  </a:lnTo>
                  <a:cubicBezTo>
                    <a:pt x="1759" y="4229"/>
                    <a:pt x="1578" y="4181"/>
                    <a:pt x="1392" y="4181"/>
                  </a:cubicBezTo>
                  <a:cubicBezTo>
                    <a:pt x="997" y="4181"/>
                    <a:pt x="578" y="4400"/>
                    <a:pt x="388" y="4726"/>
                  </a:cubicBezTo>
                  <a:cubicBezTo>
                    <a:pt x="295" y="4928"/>
                    <a:pt x="218" y="5114"/>
                    <a:pt x="140" y="5316"/>
                  </a:cubicBezTo>
                  <a:cubicBezTo>
                    <a:pt x="1" y="5704"/>
                    <a:pt x="63" y="6060"/>
                    <a:pt x="125" y="6479"/>
                  </a:cubicBezTo>
                  <a:cubicBezTo>
                    <a:pt x="202" y="6913"/>
                    <a:pt x="388" y="7348"/>
                    <a:pt x="621" y="7751"/>
                  </a:cubicBezTo>
                  <a:cubicBezTo>
                    <a:pt x="1102" y="8542"/>
                    <a:pt x="1831" y="9224"/>
                    <a:pt x="2653" y="9659"/>
                  </a:cubicBezTo>
                  <a:cubicBezTo>
                    <a:pt x="3273" y="9969"/>
                    <a:pt x="3863" y="10139"/>
                    <a:pt x="4545" y="10217"/>
                  </a:cubicBezTo>
                  <a:cubicBezTo>
                    <a:pt x="4675" y="10233"/>
                    <a:pt x="4809" y="10240"/>
                    <a:pt x="4944" y="10240"/>
                  </a:cubicBezTo>
                  <a:cubicBezTo>
                    <a:pt x="5342" y="10240"/>
                    <a:pt x="5753" y="10174"/>
                    <a:pt x="6111" y="10046"/>
                  </a:cubicBezTo>
                  <a:cubicBezTo>
                    <a:pt x="6670" y="9829"/>
                    <a:pt x="7213" y="9534"/>
                    <a:pt x="7616" y="9069"/>
                  </a:cubicBezTo>
                  <a:cubicBezTo>
                    <a:pt x="8004" y="8619"/>
                    <a:pt x="8345" y="8077"/>
                    <a:pt x="8438" y="7503"/>
                  </a:cubicBezTo>
                  <a:cubicBezTo>
                    <a:pt x="8515" y="6975"/>
                    <a:pt x="8515" y="6557"/>
                    <a:pt x="8391" y="6029"/>
                  </a:cubicBezTo>
                  <a:cubicBezTo>
                    <a:pt x="8360" y="5797"/>
                    <a:pt x="8267" y="5579"/>
                    <a:pt x="8190" y="5362"/>
                  </a:cubicBezTo>
                  <a:cubicBezTo>
                    <a:pt x="8081" y="5083"/>
                    <a:pt x="7988" y="4773"/>
                    <a:pt x="7926" y="4478"/>
                  </a:cubicBezTo>
                  <a:cubicBezTo>
                    <a:pt x="7911" y="4323"/>
                    <a:pt x="7911" y="4168"/>
                    <a:pt x="7926" y="3998"/>
                  </a:cubicBezTo>
                  <a:cubicBezTo>
                    <a:pt x="7957" y="3935"/>
                    <a:pt x="7957" y="3873"/>
                    <a:pt x="7973" y="3842"/>
                  </a:cubicBezTo>
                  <a:cubicBezTo>
                    <a:pt x="7988" y="3811"/>
                    <a:pt x="7988" y="3796"/>
                    <a:pt x="8019" y="3780"/>
                  </a:cubicBezTo>
                  <a:lnTo>
                    <a:pt x="8035" y="3765"/>
                  </a:lnTo>
                  <a:cubicBezTo>
                    <a:pt x="8050" y="3765"/>
                    <a:pt x="8050" y="3734"/>
                    <a:pt x="8066" y="3734"/>
                  </a:cubicBezTo>
                  <a:cubicBezTo>
                    <a:pt x="8128" y="3718"/>
                    <a:pt x="8174" y="3703"/>
                    <a:pt x="8221" y="3703"/>
                  </a:cubicBezTo>
                  <a:lnTo>
                    <a:pt x="8500" y="3703"/>
                  </a:lnTo>
                  <a:cubicBezTo>
                    <a:pt x="8608" y="3718"/>
                    <a:pt x="8733" y="3765"/>
                    <a:pt x="8841" y="3796"/>
                  </a:cubicBezTo>
                  <a:cubicBezTo>
                    <a:pt x="8965" y="3858"/>
                    <a:pt x="9074" y="3935"/>
                    <a:pt x="9182" y="3998"/>
                  </a:cubicBezTo>
                  <a:cubicBezTo>
                    <a:pt x="9384" y="4184"/>
                    <a:pt x="9586" y="4385"/>
                    <a:pt x="9772" y="4587"/>
                  </a:cubicBezTo>
                  <a:cubicBezTo>
                    <a:pt x="10113" y="5052"/>
                    <a:pt x="10361" y="5548"/>
                    <a:pt x="10687" y="6014"/>
                  </a:cubicBezTo>
                  <a:cubicBezTo>
                    <a:pt x="10981" y="6402"/>
                    <a:pt x="11292" y="6712"/>
                    <a:pt x="11772" y="6836"/>
                  </a:cubicBezTo>
                  <a:cubicBezTo>
                    <a:pt x="11919" y="6878"/>
                    <a:pt x="12082" y="6898"/>
                    <a:pt x="12248" y="6898"/>
                  </a:cubicBezTo>
                  <a:cubicBezTo>
                    <a:pt x="12573" y="6898"/>
                    <a:pt x="12912" y="6819"/>
                    <a:pt x="13168" y="6665"/>
                  </a:cubicBezTo>
                  <a:cubicBezTo>
                    <a:pt x="13556" y="6417"/>
                    <a:pt x="13913" y="6045"/>
                    <a:pt x="14006" y="5579"/>
                  </a:cubicBezTo>
                  <a:cubicBezTo>
                    <a:pt x="14021" y="5424"/>
                    <a:pt x="14037" y="5254"/>
                    <a:pt x="14068" y="5099"/>
                  </a:cubicBezTo>
                  <a:cubicBezTo>
                    <a:pt x="14114" y="4711"/>
                    <a:pt x="14037" y="4416"/>
                    <a:pt x="13866" y="4137"/>
                  </a:cubicBezTo>
                  <a:cubicBezTo>
                    <a:pt x="13696" y="3749"/>
                    <a:pt x="13447" y="3362"/>
                    <a:pt x="13215" y="3005"/>
                  </a:cubicBezTo>
                  <a:cubicBezTo>
                    <a:pt x="12905" y="2540"/>
                    <a:pt x="12548" y="2090"/>
                    <a:pt x="12160" y="1687"/>
                  </a:cubicBezTo>
                  <a:cubicBezTo>
                    <a:pt x="11447" y="927"/>
                    <a:pt x="10501" y="306"/>
                    <a:pt x="9446" y="120"/>
                  </a:cubicBezTo>
                  <a:cubicBezTo>
                    <a:pt x="9081" y="43"/>
                    <a:pt x="8701" y="0"/>
                    <a:pt x="8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9"/>
            <p:cNvSpPr/>
            <p:nvPr/>
          </p:nvSpPr>
          <p:spPr>
            <a:xfrm>
              <a:off x="4459250" y="2439575"/>
              <a:ext cx="433925" cy="237150"/>
            </a:xfrm>
            <a:custGeom>
              <a:avLst/>
              <a:gdLst/>
              <a:ahLst/>
              <a:cxnLst/>
              <a:rect l="l" t="t" r="r" b="b"/>
              <a:pathLst>
                <a:path w="17357" h="9486" extrusionOk="0">
                  <a:moveTo>
                    <a:pt x="7654" y="0"/>
                  </a:moveTo>
                  <a:cubicBezTo>
                    <a:pt x="5452" y="0"/>
                    <a:pt x="3247" y="794"/>
                    <a:pt x="1738" y="2425"/>
                  </a:cubicBezTo>
                  <a:cubicBezTo>
                    <a:pt x="1412" y="2766"/>
                    <a:pt x="1117" y="3154"/>
                    <a:pt x="854" y="3557"/>
                  </a:cubicBezTo>
                  <a:cubicBezTo>
                    <a:pt x="575" y="3976"/>
                    <a:pt x="404" y="4457"/>
                    <a:pt x="249" y="4906"/>
                  </a:cubicBezTo>
                  <a:cubicBezTo>
                    <a:pt x="63" y="5465"/>
                    <a:pt x="1" y="6085"/>
                    <a:pt x="94" y="6659"/>
                  </a:cubicBezTo>
                  <a:cubicBezTo>
                    <a:pt x="187" y="7155"/>
                    <a:pt x="420" y="7559"/>
                    <a:pt x="730" y="7946"/>
                  </a:cubicBezTo>
                  <a:cubicBezTo>
                    <a:pt x="905" y="8152"/>
                    <a:pt x="1180" y="8249"/>
                    <a:pt x="1456" y="8249"/>
                  </a:cubicBezTo>
                  <a:cubicBezTo>
                    <a:pt x="1743" y="8249"/>
                    <a:pt x="2029" y="8144"/>
                    <a:pt x="2203" y="7946"/>
                  </a:cubicBezTo>
                  <a:cubicBezTo>
                    <a:pt x="2622" y="7512"/>
                    <a:pt x="2932" y="7031"/>
                    <a:pt x="3196" y="6504"/>
                  </a:cubicBezTo>
                  <a:cubicBezTo>
                    <a:pt x="3413" y="6101"/>
                    <a:pt x="3646" y="5713"/>
                    <a:pt x="3909" y="5325"/>
                  </a:cubicBezTo>
                  <a:cubicBezTo>
                    <a:pt x="4157" y="5062"/>
                    <a:pt x="4375" y="4798"/>
                    <a:pt x="4654" y="4596"/>
                  </a:cubicBezTo>
                  <a:cubicBezTo>
                    <a:pt x="4964" y="4379"/>
                    <a:pt x="5290" y="4178"/>
                    <a:pt x="5646" y="4007"/>
                  </a:cubicBezTo>
                  <a:cubicBezTo>
                    <a:pt x="6034" y="3852"/>
                    <a:pt x="6453" y="3759"/>
                    <a:pt x="6856" y="3681"/>
                  </a:cubicBezTo>
                  <a:cubicBezTo>
                    <a:pt x="7112" y="3658"/>
                    <a:pt x="7360" y="3646"/>
                    <a:pt x="7608" y="3646"/>
                  </a:cubicBezTo>
                  <a:cubicBezTo>
                    <a:pt x="7856" y="3646"/>
                    <a:pt x="8105" y="3658"/>
                    <a:pt x="8360" y="3681"/>
                  </a:cubicBezTo>
                  <a:cubicBezTo>
                    <a:pt x="8857" y="3759"/>
                    <a:pt x="9369" y="3898"/>
                    <a:pt x="9849" y="4084"/>
                  </a:cubicBezTo>
                  <a:cubicBezTo>
                    <a:pt x="10361" y="4317"/>
                    <a:pt x="10826" y="4596"/>
                    <a:pt x="11261" y="4922"/>
                  </a:cubicBezTo>
                  <a:cubicBezTo>
                    <a:pt x="11695" y="5279"/>
                    <a:pt x="12098" y="5682"/>
                    <a:pt x="12439" y="6101"/>
                  </a:cubicBezTo>
                  <a:cubicBezTo>
                    <a:pt x="12781" y="6566"/>
                    <a:pt x="13075" y="7062"/>
                    <a:pt x="13293" y="7559"/>
                  </a:cubicBezTo>
                  <a:cubicBezTo>
                    <a:pt x="13370" y="7760"/>
                    <a:pt x="13432" y="7946"/>
                    <a:pt x="13494" y="8148"/>
                  </a:cubicBezTo>
                  <a:cubicBezTo>
                    <a:pt x="13634" y="8582"/>
                    <a:pt x="13928" y="9001"/>
                    <a:pt x="14332" y="9234"/>
                  </a:cubicBezTo>
                  <a:cubicBezTo>
                    <a:pt x="14595" y="9392"/>
                    <a:pt x="14944" y="9485"/>
                    <a:pt x="15282" y="9485"/>
                  </a:cubicBezTo>
                  <a:cubicBezTo>
                    <a:pt x="15442" y="9485"/>
                    <a:pt x="15599" y="9464"/>
                    <a:pt x="15743" y="9420"/>
                  </a:cubicBezTo>
                  <a:cubicBezTo>
                    <a:pt x="16720" y="9172"/>
                    <a:pt x="17356" y="8194"/>
                    <a:pt x="17061" y="7217"/>
                  </a:cubicBezTo>
                  <a:cubicBezTo>
                    <a:pt x="16612" y="5713"/>
                    <a:pt x="15821" y="4379"/>
                    <a:pt x="14797" y="3216"/>
                  </a:cubicBezTo>
                  <a:cubicBezTo>
                    <a:pt x="13742" y="2053"/>
                    <a:pt x="12424" y="1215"/>
                    <a:pt x="10997" y="641"/>
                  </a:cubicBezTo>
                  <a:cubicBezTo>
                    <a:pt x="9950" y="216"/>
                    <a:pt x="8803" y="0"/>
                    <a:pt x="7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9"/>
            <p:cNvSpPr/>
            <p:nvPr/>
          </p:nvSpPr>
          <p:spPr>
            <a:xfrm>
              <a:off x="4840400" y="2422050"/>
              <a:ext cx="122550" cy="156550"/>
            </a:xfrm>
            <a:custGeom>
              <a:avLst/>
              <a:gdLst/>
              <a:ahLst/>
              <a:cxnLst/>
              <a:rect l="l" t="t" r="r" b="b"/>
              <a:pathLst>
                <a:path w="4902" h="6262" extrusionOk="0">
                  <a:moveTo>
                    <a:pt x="1744" y="0"/>
                  </a:moveTo>
                  <a:cubicBezTo>
                    <a:pt x="1606" y="0"/>
                    <a:pt x="1468" y="18"/>
                    <a:pt x="1335" y="55"/>
                  </a:cubicBezTo>
                  <a:cubicBezTo>
                    <a:pt x="1040" y="164"/>
                    <a:pt x="776" y="319"/>
                    <a:pt x="544" y="520"/>
                  </a:cubicBezTo>
                  <a:cubicBezTo>
                    <a:pt x="187" y="831"/>
                    <a:pt x="16" y="1358"/>
                    <a:pt x="16" y="1808"/>
                  </a:cubicBezTo>
                  <a:cubicBezTo>
                    <a:pt x="1" y="2412"/>
                    <a:pt x="311" y="3033"/>
                    <a:pt x="544" y="3576"/>
                  </a:cubicBezTo>
                  <a:cubicBezTo>
                    <a:pt x="668" y="3886"/>
                    <a:pt x="823" y="4196"/>
                    <a:pt x="1009" y="4475"/>
                  </a:cubicBezTo>
                  <a:cubicBezTo>
                    <a:pt x="1241" y="4863"/>
                    <a:pt x="1505" y="5297"/>
                    <a:pt x="1831" y="5607"/>
                  </a:cubicBezTo>
                  <a:cubicBezTo>
                    <a:pt x="2048" y="5794"/>
                    <a:pt x="2265" y="5949"/>
                    <a:pt x="2513" y="6073"/>
                  </a:cubicBezTo>
                  <a:cubicBezTo>
                    <a:pt x="2792" y="6181"/>
                    <a:pt x="2979" y="6243"/>
                    <a:pt x="3289" y="6259"/>
                  </a:cubicBezTo>
                  <a:cubicBezTo>
                    <a:pt x="3320" y="6261"/>
                    <a:pt x="3351" y="6261"/>
                    <a:pt x="3382" y="6261"/>
                  </a:cubicBezTo>
                  <a:cubicBezTo>
                    <a:pt x="3930" y="6261"/>
                    <a:pt x="4391" y="6001"/>
                    <a:pt x="4685" y="5545"/>
                  </a:cubicBezTo>
                  <a:cubicBezTo>
                    <a:pt x="4778" y="5390"/>
                    <a:pt x="4840" y="5235"/>
                    <a:pt x="4886" y="5065"/>
                  </a:cubicBezTo>
                  <a:lnTo>
                    <a:pt x="4886" y="5080"/>
                  </a:lnTo>
                  <a:cubicBezTo>
                    <a:pt x="4886" y="4941"/>
                    <a:pt x="4886" y="4816"/>
                    <a:pt x="4902" y="4692"/>
                  </a:cubicBezTo>
                  <a:lnTo>
                    <a:pt x="4902" y="4677"/>
                  </a:lnTo>
                  <a:cubicBezTo>
                    <a:pt x="4902" y="4460"/>
                    <a:pt x="4886" y="4243"/>
                    <a:pt x="4840" y="4041"/>
                  </a:cubicBezTo>
                  <a:cubicBezTo>
                    <a:pt x="4809" y="3824"/>
                    <a:pt x="4669" y="3607"/>
                    <a:pt x="4576" y="3421"/>
                  </a:cubicBezTo>
                  <a:cubicBezTo>
                    <a:pt x="4499" y="3234"/>
                    <a:pt x="4374" y="3079"/>
                    <a:pt x="4281" y="2924"/>
                  </a:cubicBezTo>
                  <a:cubicBezTo>
                    <a:pt x="4111" y="2661"/>
                    <a:pt x="3971" y="2366"/>
                    <a:pt x="3832" y="2056"/>
                  </a:cubicBezTo>
                  <a:cubicBezTo>
                    <a:pt x="3801" y="1978"/>
                    <a:pt x="3770" y="1885"/>
                    <a:pt x="3739" y="1808"/>
                  </a:cubicBezTo>
                  <a:cubicBezTo>
                    <a:pt x="3645" y="1497"/>
                    <a:pt x="3568" y="1172"/>
                    <a:pt x="3382" y="893"/>
                  </a:cubicBezTo>
                  <a:cubicBezTo>
                    <a:pt x="3180" y="567"/>
                    <a:pt x="2886" y="319"/>
                    <a:pt x="2513" y="164"/>
                  </a:cubicBezTo>
                  <a:cubicBezTo>
                    <a:pt x="2270" y="62"/>
                    <a:pt x="2006" y="0"/>
                    <a:pt x="1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9"/>
            <p:cNvSpPr/>
            <p:nvPr/>
          </p:nvSpPr>
          <p:spPr>
            <a:xfrm>
              <a:off x="4743475" y="2277950"/>
              <a:ext cx="222200" cy="164425"/>
            </a:xfrm>
            <a:custGeom>
              <a:avLst/>
              <a:gdLst/>
              <a:ahLst/>
              <a:cxnLst/>
              <a:rect l="l" t="t" r="r" b="b"/>
              <a:pathLst>
                <a:path w="8888" h="6577" extrusionOk="0">
                  <a:moveTo>
                    <a:pt x="4506" y="0"/>
                  </a:moveTo>
                  <a:cubicBezTo>
                    <a:pt x="3727" y="0"/>
                    <a:pt x="2906" y="229"/>
                    <a:pt x="2249" y="623"/>
                  </a:cubicBezTo>
                  <a:cubicBezTo>
                    <a:pt x="1551" y="1058"/>
                    <a:pt x="900" y="1693"/>
                    <a:pt x="543" y="2438"/>
                  </a:cubicBezTo>
                  <a:cubicBezTo>
                    <a:pt x="342" y="2841"/>
                    <a:pt x="171" y="3260"/>
                    <a:pt x="93" y="3710"/>
                  </a:cubicBezTo>
                  <a:cubicBezTo>
                    <a:pt x="47" y="4004"/>
                    <a:pt x="0" y="4315"/>
                    <a:pt x="16" y="4609"/>
                  </a:cubicBezTo>
                  <a:cubicBezTo>
                    <a:pt x="47" y="5152"/>
                    <a:pt x="233" y="5726"/>
                    <a:pt x="636" y="6098"/>
                  </a:cubicBezTo>
                  <a:cubicBezTo>
                    <a:pt x="982" y="6417"/>
                    <a:pt x="1373" y="6577"/>
                    <a:pt x="1810" y="6577"/>
                  </a:cubicBezTo>
                  <a:cubicBezTo>
                    <a:pt x="1883" y="6577"/>
                    <a:pt x="1957" y="6572"/>
                    <a:pt x="2032" y="6563"/>
                  </a:cubicBezTo>
                  <a:cubicBezTo>
                    <a:pt x="2575" y="6486"/>
                    <a:pt x="2916" y="6207"/>
                    <a:pt x="3257" y="5772"/>
                  </a:cubicBezTo>
                  <a:cubicBezTo>
                    <a:pt x="3459" y="5478"/>
                    <a:pt x="3521" y="5090"/>
                    <a:pt x="3568" y="4733"/>
                  </a:cubicBezTo>
                  <a:cubicBezTo>
                    <a:pt x="3583" y="4609"/>
                    <a:pt x="3614" y="4470"/>
                    <a:pt x="3661" y="4330"/>
                  </a:cubicBezTo>
                  <a:lnTo>
                    <a:pt x="3831" y="4035"/>
                  </a:lnTo>
                  <a:cubicBezTo>
                    <a:pt x="3893" y="3958"/>
                    <a:pt x="3971" y="3896"/>
                    <a:pt x="4033" y="3818"/>
                  </a:cubicBezTo>
                  <a:cubicBezTo>
                    <a:pt x="4079" y="3787"/>
                    <a:pt x="4141" y="3741"/>
                    <a:pt x="4219" y="3710"/>
                  </a:cubicBezTo>
                  <a:cubicBezTo>
                    <a:pt x="4265" y="3694"/>
                    <a:pt x="4312" y="3694"/>
                    <a:pt x="4359" y="3663"/>
                  </a:cubicBezTo>
                  <a:lnTo>
                    <a:pt x="4622" y="3663"/>
                  </a:lnTo>
                  <a:cubicBezTo>
                    <a:pt x="4700" y="3694"/>
                    <a:pt x="4808" y="3710"/>
                    <a:pt x="4886" y="3741"/>
                  </a:cubicBezTo>
                  <a:cubicBezTo>
                    <a:pt x="4979" y="3787"/>
                    <a:pt x="5056" y="3849"/>
                    <a:pt x="5150" y="3896"/>
                  </a:cubicBezTo>
                  <a:lnTo>
                    <a:pt x="5320" y="4082"/>
                  </a:lnTo>
                  <a:cubicBezTo>
                    <a:pt x="5351" y="4097"/>
                    <a:pt x="5351" y="4113"/>
                    <a:pt x="5367" y="4128"/>
                  </a:cubicBezTo>
                  <a:cubicBezTo>
                    <a:pt x="5739" y="4702"/>
                    <a:pt x="6297" y="5028"/>
                    <a:pt x="6980" y="5044"/>
                  </a:cubicBezTo>
                  <a:cubicBezTo>
                    <a:pt x="6992" y="5044"/>
                    <a:pt x="7004" y="5044"/>
                    <a:pt x="7017" y="5044"/>
                  </a:cubicBezTo>
                  <a:cubicBezTo>
                    <a:pt x="7597" y="5044"/>
                    <a:pt x="8241" y="4691"/>
                    <a:pt x="8500" y="4159"/>
                  </a:cubicBezTo>
                  <a:cubicBezTo>
                    <a:pt x="8872" y="3555"/>
                    <a:pt x="8887" y="2795"/>
                    <a:pt x="8500" y="2205"/>
                  </a:cubicBezTo>
                  <a:cubicBezTo>
                    <a:pt x="8344" y="1973"/>
                    <a:pt x="8174" y="1740"/>
                    <a:pt x="7988" y="1523"/>
                  </a:cubicBezTo>
                  <a:cubicBezTo>
                    <a:pt x="7709" y="1213"/>
                    <a:pt x="7383" y="965"/>
                    <a:pt x="7057" y="747"/>
                  </a:cubicBezTo>
                  <a:cubicBezTo>
                    <a:pt x="6359" y="282"/>
                    <a:pt x="5475" y="49"/>
                    <a:pt x="4653" y="3"/>
                  </a:cubicBezTo>
                  <a:cubicBezTo>
                    <a:pt x="4604" y="1"/>
                    <a:pt x="4555" y="0"/>
                    <a:pt x="4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9"/>
            <p:cNvSpPr/>
            <p:nvPr/>
          </p:nvSpPr>
          <p:spPr>
            <a:xfrm>
              <a:off x="4289825" y="2551375"/>
              <a:ext cx="153550" cy="147625"/>
            </a:xfrm>
            <a:custGeom>
              <a:avLst/>
              <a:gdLst/>
              <a:ahLst/>
              <a:cxnLst/>
              <a:rect l="l" t="t" r="r" b="b"/>
              <a:pathLst>
                <a:path w="6142" h="5905" extrusionOk="0">
                  <a:moveTo>
                    <a:pt x="3211" y="0"/>
                  </a:moveTo>
                  <a:cubicBezTo>
                    <a:pt x="3024" y="31"/>
                    <a:pt x="2807" y="47"/>
                    <a:pt x="2637" y="78"/>
                  </a:cubicBezTo>
                  <a:cubicBezTo>
                    <a:pt x="2404" y="124"/>
                    <a:pt x="2187" y="233"/>
                    <a:pt x="1985" y="341"/>
                  </a:cubicBezTo>
                  <a:cubicBezTo>
                    <a:pt x="1877" y="388"/>
                    <a:pt x="1753" y="465"/>
                    <a:pt x="1644" y="574"/>
                  </a:cubicBezTo>
                  <a:cubicBezTo>
                    <a:pt x="1629" y="574"/>
                    <a:pt x="1598" y="590"/>
                    <a:pt x="1567" y="590"/>
                  </a:cubicBezTo>
                  <a:cubicBezTo>
                    <a:pt x="1210" y="698"/>
                    <a:pt x="1008" y="853"/>
                    <a:pt x="729" y="1086"/>
                  </a:cubicBezTo>
                  <a:cubicBezTo>
                    <a:pt x="714" y="1117"/>
                    <a:pt x="698" y="1132"/>
                    <a:pt x="652" y="1148"/>
                  </a:cubicBezTo>
                  <a:cubicBezTo>
                    <a:pt x="543" y="1272"/>
                    <a:pt x="403" y="1427"/>
                    <a:pt x="326" y="1582"/>
                  </a:cubicBezTo>
                  <a:cubicBezTo>
                    <a:pt x="248" y="1706"/>
                    <a:pt x="186" y="1908"/>
                    <a:pt x="124" y="2047"/>
                  </a:cubicBezTo>
                  <a:cubicBezTo>
                    <a:pt x="109" y="2078"/>
                    <a:pt x="109" y="2125"/>
                    <a:pt x="93" y="2156"/>
                  </a:cubicBezTo>
                  <a:cubicBezTo>
                    <a:pt x="78" y="2249"/>
                    <a:pt x="47" y="2373"/>
                    <a:pt x="31" y="2482"/>
                  </a:cubicBezTo>
                  <a:cubicBezTo>
                    <a:pt x="16" y="2606"/>
                    <a:pt x="0" y="2699"/>
                    <a:pt x="0" y="2823"/>
                  </a:cubicBezTo>
                  <a:cubicBezTo>
                    <a:pt x="0" y="2978"/>
                    <a:pt x="16" y="3102"/>
                    <a:pt x="31" y="3257"/>
                  </a:cubicBezTo>
                  <a:cubicBezTo>
                    <a:pt x="47" y="3381"/>
                    <a:pt x="47" y="3490"/>
                    <a:pt x="93" y="3614"/>
                  </a:cubicBezTo>
                  <a:cubicBezTo>
                    <a:pt x="155" y="3785"/>
                    <a:pt x="233" y="3955"/>
                    <a:pt x="310" y="4141"/>
                  </a:cubicBezTo>
                  <a:cubicBezTo>
                    <a:pt x="419" y="4405"/>
                    <a:pt x="621" y="4638"/>
                    <a:pt x="807" y="4870"/>
                  </a:cubicBezTo>
                  <a:cubicBezTo>
                    <a:pt x="869" y="4932"/>
                    <a:pt x="900" y="4994"/>
                    <a:pt x="962" y="5041"/>
                  </a:cubicBezTo>
                  <a:cubicBezTo>
                    <a:pt x="1132" y="5196"/>
                    <a:pt x="1318" y="5335"/>
                    <a:pt x="1489" y="5460"/>
                  </a:cubicBezTo>
                  <a:cubicBezTo>
                    <a:pt x="1567" y="5491"/>
                    <a:pt x="1629" y="5537"/>
                    <a:pt x="1706" y="5568"/>
                  </a:cubicBezTo>
                  <a:cubicBezTo>
                    <a:pt x="1908" y="5661"/>
                    <a:pt x="2109" y="5770"/>
                    <a:pt x="2342" y="5816"/>
                  </a:cubicBezTo>
                  <a:cubicBezTo>
                    <a:pt x="2581" y="5878"/>
                    <a:pt x="2779" y="5905"/>
                    <a:pt x="2980" y="5905"/>
                  </a:cubicBezTo>
                  <a:cubicBezTo>
                    <a:pt x="3132" y="5905"/>
                    <a:pt x="3285" y="5890"/>
                    <a:pt x="3459" y="5863"/>
                  </a:cubicBezTo>
                  <a:cubicBezTo>
                    <a:pt x="3614" y="5847"/>
                    <a:pt x="3753" y="5816"/>
                    <a:pt x="3909" y="5785"/>
                  </a:cubicBezTo>
                  <a:cubicBezTo>
                    <a:pt x="4126" y="5723"/>
                    <a:pt x="4343" y="5630"/>
                    <a:pt x="4544" y="5506"/>
                  </a:cubicBezTo>
                  <a:cubicBezTo>
                    <a:pt x="4606" y="5475"/>
                    <a:pt x="4684" y="5429"/>
                    <a:pt x="4746" y="5398"/>
                  </a:cubicBezTo>
                  <a:cubicBezTo>
                    <a:pt x="4917" y="5258"/>
                    <a:pt x="5118" y="5149"/>
                    <a:pt x="5273" y="4963"/>
                  </a:cubicBezTo>
                  <a:cubicBezTo>
                    <a:pt x="5428" y="4808"/>
                    <a:pt x="5553" y="4638"/>
                    <a:pt x="5677" y="4467"/>
                  </a:cubicBezTo>
                  <a:cubicBezTo>
                    <a:pt x="5708" y="4405"/>
                    <a:pt x="5754" y="4327"/>
                    <a:pt x="5785" y="4250"/>
                  </a:cubicBezTo>
                  <a:cubicBezTo>
                    <a:pt x="5863" y="4079"/>
                    <a:pt x="5987" y="3847"/>
                    <a:pt x="6049" y="3629"/>
                  </a:cubicBezTo>
                  <a:lnTo>
                    <a:pt x="6095" y="3288"/>
                  </a:lnTo>
                  <a:cubicBezTo>
                    <a:pt x="6126" y="3164"/>
                    <a:pt x="6142" y="3056"/>
                    <a:pt x="6142" y="2916"/>
                  </a:cubicBezTo>
                  <a:cubicBezTo>
                    <a:pt x="6142" y="2714"/>
                    <a:pt x="6095" y="2482"/>
                    <a:pt x="6064" y="2280"/>
                  </a:cubicBezTo>
                  <a:lnTo>
                    <a:pt x="6002" y="2047"/>
                  </a:lnTo>
                  <a:cubicBezTo>
                    <a:pt x="5832" y="1582"/>
                    <a:pt x="5661" y="1272"/>
                    <a:pt x="5320" y="900"/>
                  </a:cubicBezTo>
                  <a:cubicBezTo>
                    <a:pt x="5289" y="838"/>
                    <a:pt x="5227" y="807"/>
                    <a:pt x="5165" y="745"/>
                  </a:cubicBezTo>
                  <a:cubicBezTo>
                    <a:pt x="4994" y="605"/>
                    <a:pt x="4824" y="450"/>
                    <a:pt x="4622" y="357"/>
                  </a:cubicBezTo>
                  <a:cubicBezTo>
                    <a:pt x="4188" y="124"/>
                    <a:pt x="3831" y="47"/>
                    <a:pt x="3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9"/>
            <p:cNvSpPr/>
            <p:nvPr/>
          </p:nvSpPr>
          <p:spPr>
            <a:xfrm>
              <a:off x="4216525" y="2316600"/>
              <a:ext cx="308275" cy="213050"/>
            </a:xfrm>
            <a:custGeom>
              <a:avLst/>
              <a:gdLst/>
              <a:ahLst/>
              <a:cxnLst/>
              <a:rect l="l" t="t" r="r" b="b"/>
              <a:pathLst>
                <a:path w="12331" h="8522" extrusionOk="0">
                  <a:moveTo>
                    <a:pt x="10296" y="1"/>
                  </a:moveTo>
                  <a:cubicBezTo>
                    <a:pt x="9471" y="1"/>
                    <a:pt x="8778" y="514"/>
                    <a:pt x="8516" y="1326"/>
                  </a:cubicBezTo>
                  <a:cubicBezTo>
                    <a:pt x="8407" y="1636"/>
                    <a:pt x="8298" y="1947"/>
                    <a:pt x="8174" y="2241"/>
                  </a:cubicBezTo>
                  <a:cubicBezTo>
                    <a:pt x="7911" y="2862"/>
                    <a:pt x="7569" y="3482"/>
                    <a:pt x="7166" y="4040"/>
                  </a:cubicBezTo>
                  <a:cubicBezTo>
                    <a:pt x="7011" y="4242"/>
                    <a:pt x="6825" y="4428"/>
                    <a:pt x="6639" y="4583"/>
                  </a:cubicBezTo>
                  <a:cubicBezTo>
                    <a:pt x="6546" y="4645"/>
                    <a:pt x="6437" y="4723"/>
                    <a:pt x="6329" y="4785"/>
                  </a:cubicBezTo>
                  <a:cubicBezTo>
                    <a:pt x="6251" y="4800"/>
                    <a:pt x="6158" y="4847"/>
                    <a:pt x="6081" y="4862"/>
                  </a:cubicBezTo>
                  <a:lnTo>
                    <a:pt x="5786" y="4862"/>
                  </a:lnTo>
                  <a:cubicBezTo>
                    <a:pt x="5615" y="4816"/>
                    <a:pt x="5460" y="4785"/>
                    <a:pt x="5305" y="4723"/>
                  </a:cubicBezTo>
                  <a:cubicBezTo>
                    <a:pt x="5134" y="4630"/>
                    <a:pt x="4933" y="4537"/>
                    <a:pt x="4778" y="4413"/>
                  </a:cubicBezTo>
                  <a:cubicBezTo>
                    <a:pt x="4592" y="4242"/>
                    <a:pt x="4421" y="4071"/>
                    <a:pt x="4235" y="3870"/>
                  </a:cubicBezTo>
                  <a:cubicBezTo>
                    <a:pt x="3956" y="3467"/>
                    <a:pt x="3692" y="3063"/>
                    <a:pt x="3459" y="2629"/>
                  </a:cubicBezTo>
                  <a:cubicBezTo>
                    <a:pt x="3072" y="1947"/>
                    <a:pt x="2575" y="923"/>
                    <a:pt x="1676" y="892"/>
                  </a:cubicBezTo>
                  <a:cubicBezTo>
                    <a:pt x="1613" y="883"/>
                    <a:pt x="1548" y="878"/>
                    <a:pt x="1484" y="878"/>
                  </a:cubicBezTo>
                  <a:cubicBezTo>
                    <a:pt x="1121" y="878"/>
                    <a:pt x="754" y="1028"/>
                    <a:pt x="544" y="1357"/>
                  </a:cubicBezTo>
                  <a:cubicBezTo>
                    <a:pt x="1" y="1978"/>
                    <a:pt x="171" y="2939"/>
                    <a:pt x="342" y="3699"/>
                  </a:cubicBezTo>
                  <a:cubicBezTo>
                    <a:pt x="482" y="4273"/>
                    <a:pt x="730" y="4862"/>
                    <a:pt x="1024" y="5390"/>
                  </a:cubicBezTo>
                  <a:cubicBezTo>
                    <a:pt x="1288" y="5902"/>
                    <a:pt x="1707" y="6413"/>
                    <a:pt x="2110" y="6817"/>
                  </a:cubicBezTo>
                  <a:cubicBezTo>
                    <a:pt x="2529" y="7251"/>
                    <a:pt x="3041" y="7639"/>
                    <a:pt x="3584" y="7902"/>
                  </a:cubicBezTo>
                  <a:cubicBezTo>
                    <a:pt x="4335" y="8283"/>
                    <a:pt x="5189" y="8521"/>
                    <a:pt x="6039" y="8521"/>
                  </a:cubicBezTo>
                  <a:cubicBezTo>
                    <a:pt x="6505" y="8521"/>
                    <a:pt x="6969" y="8449"/>
                    <a:pt x="7414" y="8290"/>
                  </a:cubicBezTo>
                  <a:cubicBezTo>
                    <a:pt x="8112" y="8042"/>
                    <a:pt x="8686" y="7685"/>
                    <a:pt x="9260" y="7204"/>
                  </a:cubicBezTo>
                  <a:cubicBezTo>
                    <a:pt x="9710" y="6832"/>
                    <a:pt x="10051" y="6351"/>
                    <a:pt x="10392" y="5886"/>
                  </a:cubicBezTo>
                  <a:cubicBezTo>
                    <a:pt x="11137" y="4816"/>
                    <a:pt x="11664" y="3560"/>
                    <a:pt x="12067" y="2319"/>
                  </a:cubicBezTo>
                  <a:cubicBezTo>
                    <a:pt x="12331" y="1404"/>
                    <a:pt x="11695" y="272"/>
                    <a:pt x="10764" y="54"/>
                  </a:cubicBezTo>
                  <a:cubicBezTo>
                    <a:pt x="10605" y="18"/>
                    <a:pt x="10449" y="1"/>
                    <a:pt x="10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9"/>
            <p:cNvSpPr/>
            <p:nvPr/>
          </p:nvSpPr>
          <p:spPr>
            <a:xfrm>
              <a:off x="4284775" y="2197750"/>
              <a:ext cx="139225" cy="152200"/>
            </a:xfrm>
            <a:custGeom>
              <a:avLst/>
              <a:gdLst/>
              <a:ahLst/>
              <a:cxnLst/>
              <a:rect l="l" t="t" r="r" b="b"/>
              <a:pathLst>
                <a:path w="5569" h="6088" extrusionOk="0">
                  <a:moveTo>
                    <a:pt x="2792" y="0"/>
                  </a:moveTo>
                  <a:cubicBezTo>
                    <a:pt x="2606" y="0"/>
                    <a:pt x="2389" y="16"/>
                    <a:pt x="2218" y="78"/>
                  </a:cubicBezTo>
                  <a:cubicBezTo>
                    <a:pt x="2141" y="94"/>
                    <a:pt x="1986" y="171"/>
                    <a:pt x="1955" y="171"/>
                  </a:cubicBezTo>
                  <a:cubicBezTo>
                    <a:pt x="1862" y="218"/>
                    <a:pt x="1784" y="249"/>
                    <a:pt x="1691" y="295"/>
                  </a:cubicBezTo>
                  <a:cubicBezTo>
                    <a:pt x="1536" y="388"/>
                    <a:pt x="1381" y="528"/>
                    <a:pt x="1241" y="621"/>
                  </a:cubicBezTo>
                  <a:cubicBezTo>
                    <a:pt x="1210" y="652"/>
                    <a:pt x="1164" y="698"/>
                    <a:pt x="1133" y="714"/>
                  </a:cubicBezTo>
                  <a:cubicBezTo>
                    <a:pt x="869" y="931"/>
                    <a:pt x="683" y="1195"/>
                    <a:pt x="481" y="1474"/>
                  </a:cubicBezTo>
                  <a:cubicBezTo>
                    <a:pt x="357" y="1660"/>
                    <a:pt x="249" y="1924"/>
                    <a:pt x="171" y="2156"/>
                  </a:cubicBezTo>
                  <a:cubicBezTo>
                    <a:pt x="140" y="2249"/>
                    <a:pt x="125" y="2327"/>
                    <a:pt x="94" y="2420"/>
                  </a:cubicBezTo>
                  <a:cubicBezTo>
                    <a:pt x="63" y="2653"/>
                    <a:pt x="0" y="2901"/>
                    <a:pt x="47" y="3133"/>
                  </a:cubicBezTo>
                  <a:cubicBezTo>
                    <a:pt x="47" y="3211"/>
                    <a:pt x="63" y="3288"/>
                    <a:pt x="63" y="3366"/>
                  </a:cubicBezTo>
                  <a:cubicBezTo>
                    <a:pt x="63" y="3428"/>
                    <a:pt x="47" y="3506"/>
                    <a:pt x="47" y="3568"/>
                  </a:cubicBezTo>
                  <a:cubicBezTo>
                    <a:pt x="47" y="3707"/>
                    <a:pt x="78" y="3909"/>
                    <a:pt x="94" y="4048"/>
                  </a:cubicBezTo>
                  <a:lnTo>
                    <a:pt x="94" y="4110"/>
                  </a:lnTo>
                  <a:cubicBezTo>
                    <a:pt x="94" y="4142"/>
                    <a:pt x="125" y="4173"/>
                    <a:pt x="125" y="4204"/>
                  </a:cubicBezTo>
                  <a:cubicBezTo>
                    <a:pt x="171" y="4405"/>
                    <a:pt x="280" y="4607"/>
                    <a:pt x="373" y="4793"/>
                  </a:cubicBezTo>
                  <a:cubicBezTo>
                    <a:pt x="466" y="4964"/>
                    <a:pt x="636" y="5181"/>
                    <a:pt x="745" y="5289"/>
                  </a:cubicBezTo>
                  <a:cubicBezTo>
                    <a:pt x="760" y="5305"/>
                    <a:pt x="776" y="5351"/>
                    <a:pt x="791" y="5367"/>
                  </a:cubicBezTo>
                  <a:cubicBezTo>
                    <a:pt x="854" y="5429"/>
                    <a:pt x="947" y="5491"/>
                    <a:pt x="1009" y="5537"/>
                  </a:cubicBezTo>
                  <a:lnTo>
                    <a:pt x="1241" y="5708"/>
                  </a:lnTo>
                  <a:cubicBezTo>
                    <a:pt x="1412" y="5832"/>
                    <a:pt x="1629" y="5894"/>
                    <a:pt x="1831" y="5972"/>
                  </a:cubicBezTo>
                  <a:cubicBezTo>
                    <a:pt x="1908" y="5987"/>
                    <a:pt x="1955" y="6003"/>
                    <a:pt x="2032" y="6034"/>
                  </a:cubicBezTo>
                  <a:cubicBezTo>
                    <a:pt x="2288" y="6065"/>
                    <a:pt x="2494" y="6088"/>
                    <a:pt x="2697" y="6088"/>
                  </a:cubicBezTo>
                  <a:cubicBezTo>
                    <a:pt x="2901" y="6088"/>
                    <a:pt x="3102" y="6065"/>
                    <a:pt x="3351" y="6003"/>
                  </a:cubicBezTo>
                  <a:cubicBezTo>
                    <a:pt x="3630" y="5941"/>
                    <a:pt x="3924" y="5832"/>
                    <a:pt x="4157" y="5677"/>
                  </a:cubicBezTo>
                  <a:cubicBezTo>
                    <a:pt x="4390" y="5537"/>
                    <a:pt x="4622" y="5367"/>
                    <a:pt x="4808" y="5134"/>
                  </a:cubicBezTo>
                  <a:cubicBezTo>
                    <a:pt x="4933" y="4979"/>
                    <a:pt x="5088" y="4808"/>
                    <a:pt x="5181" y="4607"/>
                  </a:cubicBezTo>
                  <a:cubicBezTo>
                    <a:pt x="5258" y="4452"/>
                    <a:pt x="5336" y="4266"/>
                    <a:pt x="5398" y="4110"/>
                  </a:cubicBezTo>
                  <a:cubicBezTo>
                    <a:pt x="5413" y="4064"/>
                    <a:pt x="5413" y="4033"/>
                    <a:pt x="5429" y="3986"/>
                  </a:cubicBezTo>
                  <a:cubicBezTo>
                    <a:pt x="5568" y="3490"/>
                    <a:pt x="5553" y="3056"/>
                    <a:pt x="5444" y="2560"/>
                  </a:cubicBezTo>
                  <a:cubicBezTo>
                    <a:pt x="5429" y="2466"/>
                    <a:pt x="5413" y="2389"/>
                    <a:pt x="5367" y="2280"/>
                  </a:cubicBezTo>
                  <a:cubicBezTo>
                    <a:pt x="5274" y="2048"/>
                    <a:pt x="5196" y="1815"/>
                    <a:pt x="5057" y="1613"/>
                  </a:cubicBezTo>
                  <a:cubicBezTo>
                    <a:pt x="4886" y="1319"/>
                    <a:pt x="4669" y="1040"/>
                    <a:pt x="4467" y="791"/>
                  </a:cubicBezTo>
                  <a:cubicBezTo>
                    <a:pt x="4312" y="621"/>
                    <a:pt x="4111" y="466"/>
                    <a:pt x="3924" y="326"/>
                  </a:cubicBezTo>
                  <a:cubicBezTo>
                    <a:pt x="3614" y="109"/>
                    <a:pt x="3180"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9"/>
            <p:cNvSpPr/>
            <p:nvPr/>
          </p:nvSpPr>
          <p:spPr>
            <a:xfrm>
              <a:off x="4429400" y="2185850"/>
              <a:ext cx="221825" cy="233350"/>
            </a:xfrm>
            <a:custGeom>
              <a:avLst/>
              <a:gdLst/>
              <a:ahLst/>
              <a:cxnLst/>
              <a:rect l="l" t="t" r="r" b="b"/>
              <a:pathLst>
                <a:path w="8873" h="9334" extrusionOk="0">
                  <a:moveTo>
                    <a:pt x="3588" y="0"/>
                  </a:moveTo>
                  <a:cubicBezTo>
                    <a:pt x="3508" y="0"/>
                    <a:pt x="3428" y="4"/>
                    <a:pt x="3351" y="11"/>
                  </a:cubicBezTo>
                  <a:cubicBezTo>
                    <a:pt x="2684" y="73"/>
                    <a:pt x="2079" y="228"/>
                    <a:pt x="1505" y="554"/>
                  </a:cubicBezTo>
                  <a:cubicBezTo>
                    <a:pt x="667" y="1050"/>
                    <a:pt x="1" y="2214"/>
                    <a:pt x="776" y="3067"/>
                  </a:cubicBezTo>
                  <a:cubicBezTo>
                    <a:pt x="1125" y="3443"/>
                    <a:pt x="1675" y="3519"/>
                    <a:pt x="2166" y="3519"/>
                  </a:cubicBezTo>
                  <a:cubicBezTo>
                    <a:pt x="2220" y="3519"/>
                    <a:pt x="2274" y="3518"/>
                    <a:pt x="2327" y="3516"/>
                  </a:cubicBezTo>
                  <a:cubicBezTo>
                    <a:pt x="2408" y="3512"/>
                    <a:pt x="2489" y="3511"/>
                    <a:pt x="2569" y="3511"/>
                  </a:cubicBezTo>
                  <a:cubicBezTo>
                    <a:pt x="2809" y="3511"/>
                    <a:pt x="3044" y="3528"/>
                    <a:pt x="3289" y="3563"/>
                  </a:cubicBezTo>
                  <a:cubicBezTo>
                    <a:pt x="3521" y="3594"/>
                    <a:pt x="3754" y="3656"/>
                    <a:pt x="3971" y="3733"/>
                  </a:cubicBezTo>
                  <a:cubicBezTo>
                    <a:pt x="4080" y="3795"/>
                    <a:pt x="4204" y="3858"/>
                    <a:pt x="4312" y="3920"/>
                  </a:cubicBezTo>
                  <a:cubicBezTo>
                    <a:pt x="4436" y="4028"/>
                    <a:pt x="4545" y="4137"/>
                    <a:pt x="4653" y="4245"/>
                  </a:cubicBezTo>
                  <a:cubicBezTo>
                    <a:pt x="4747" y="4385"/>
                    <a:pt x="4824" y="4524"/>
                    <a:pt x="4902" y="4680"/>
                  </a:cubicBezTo>
                  <a:cubicBezTo>
                    <a:pt x="4979" y="4866"/>
                    <a:pt x="5041" y="5083"/>
                    <a:pt x="5072" y="5300"/>
                  </a:cubicBezTo>
                  <a:cubicBezTo>
                    <a:pt x="5088" y="5548"/>
                    <a:pt x="5088" y="5781"/>
                    <a:pt x="5072" y="6029"/>
                  </a:cubicBezTo>
                  <a:cubicBezTo>
                    <a:pt x="5057" y="6091"/>
                    <a:pt x="5057" y="6168"/>
                    <a:pt x="5026" y="6231"/>
                  </a:cubicBezTo>
                  <a:cubicBezTo>
                    <a:pt x="4933" y="6324"/>
                    <a:pt x="4840" y="6448"/>
                    <a:pt x="4778" y="6556"/>
                  </a:cubicBezTo>
                  <a:cubicBezTo>
                    <a:pt x="4328" y="7409"/>
                    <a:pt x="4529" y="8588"/>
                    <a:pt x="5444" y="9084"/>
                  </a:cubicBezTo>
                  <a:cubicBezTo>
                    <a:pt x="5761" y="9249"/>
                    <a:pt x="6104" y="9334"/>
                    <a:pt x="6442" y="9334"/>
                  </a:cubicBezTo>
                  <a:cubicBezTo>
                    <a:pt x="6931" y="9334"/>
                    <a:pt x="7410" y="9156"/>
                    <a:pt x="7786" y="8790"/>
                  </a:cubicBezTo>
                  <a:cubicBezTo>
                    <a:pt x="8128" y="8464"/>
                    <a:pt x="8314" y="8045"/>
                    <a:pt x="8438" y="7611"/>
                  </a:cubicBezTo>
                  <a:cubicBezTo>
                    <a:pt x="8624" y="7099"/>
                    <a:pt x="8701" y="6572"/>
                    <a:pt x="8732" y="6060"/>
                  </a:cubicBezTo>
                  <a:cubicBezTo>
                    <a:pt x="8872" y="5005"/>
                    <a:pt x="8624" y="3997"/>
                    <a:pt x="8190" y="3036"/>
                  </a:cubicBezTo>
                  <a:cubicBezTo>
                    <a:pt x="7786" y="2120"/>
                    <a:pt x="7057" y="1329"/>
                    <a:pt x="6220" y="802"/>
                  </a:cubicBezTo>
                  <a:cubicBezTo>
                    <a:pt x="5786" y="538"/>
                    <a:pt x="5320" y="337"/>
                    <a:pt x="4840" y="197"/>
                  </a:cubicBezTo>
                  <a:cubicBezTo>
                    <a:pt x="4450" y="93"/>
                    <a:pt x="4005" y="0"/>
                    <a:pt x="3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9"/>
            <p:cNvSpPr/>
            <p:nvPr/>
          </p:nvSpPr>
          <p:spPr>
            <a:xfrm>
              <a:off x="4666700" y="2150875"/>
              <a:ext cx="199325" cy="199300"/>
            </a:xfrm>
            <a:custGeom>
              <a:avLst/>
              <a:gdLst/>
              <a:ahLst/>
              <a:cxnLst/>
              <a:rect l="l" t="t" r="r" b="b"/>
              <a:pathLst>
                <a:path w="7973" h="7972" extrusionOk="0">
                  <a:moveTo>
                    <a:pt x="1846" y="7847"/>
                  </a:moveTo>
                  <a:cubicBezTo>
                    <a:pt x="1845" y="7847"/>
                    <a:pt x="1843" y="7847"/>
                    <a:pt x="1842" y="7847"/>
                  </a:cubicBezTo>
                  <a:lnTo>
                    <a:pt x="1842" y="7847"/>
                  </a:lnTo>
                  <a:cubicBezTo>
                    <a:pt x="1841" y="7847"/>
                    <a:pt x="1839" y="7848"/>
                    <a:pt x="1838" y="7849"/>
                  </a:cubicBezTo>
                  <a:lnTo>
                    <a:pt x="1838" y="7849"/>
                  </a:lnTo>
                  <a:cubicBezTo>
                    <a:pt x="1841" y="7848"/>
                    <a:pt x="1843" y="7847"/>
                    <a:pt x="1846" y="7847"/>
                  </a:cubicBezTo>
                  <a:close/>
                  <a:moveTo>
                    <a:pt x="1838" y="7849"/>
                  </a:moveTo>
                  <a:cubicBezTo>
                    <a:pt x="1781" y="7864"/>
                    <a:pt x="1750" y="7879"/>
                    <a:pt x="1691" y="7909"/>
                  </a:cubicBezTo>
                  <a:cubicBezTo>
                    <a:pt x="1744" y="7891"/>
                    <a:pt x="1793" y="7871"/>
                    <a:pt x="1838" y="7849"/>
                  </a:cubicBezTo>
                  <a:close/>
                  <a:moveTo>
                    <a:pt x="5547" y="1"/>
                  </a:moveTo>
                  <a:cubicBezTo>
                    <a:pt x="4773" y="1"/>
                    <a:pt x="4024" y="178"/>
                    <a:pt x="3304" y="511"/>
                  </a:cubicBezTo>
                  <a:cubicBezTo>
                    <a:pt x="2389" y="945"/>
                    <a:pt x="1675" y="1658"/>
                    <a:pt x="1086" y="2449"/>
                  </a:cubicBezTo>
                  <a:cubicBezTo>
                    <a:pt x="466" y="3287"/>
                    <a:pt x="156" y="4357"/>
                    <a:pt x="78" y="5381"/>
                  </a:cubicBezTo>
                  <a:cubicBezTo>
                    <a:pt x="16" y="5970"/>
                    <a:pt x="0" y="6544"/>
                    <a:pt x="295" y="7071"/>
                  </a:cubicBezTo>
                  <a:cubicBezTo>
                    <a:pt x="388" y="7257"/>
                    <a:pt x="528" y="7490"/>
                    <a:pt x="683" y="7630"/>
                  </a:cubicBezTo>
                  <a:cubicBezTo>
                    <a:pt x="713" y="7654"/>
                    <a:pt x="739" y="7675"/>
                    <a:pt x="763" y="7694"/>
                  </a:cubicBezTo>
                  <a:lnTo>
                    <a:pt x="763" y="7694"/>
                  </a:lnTo>
                  <a:cubicBezTo>
                    <a:pt x="789" y="7728"/>
                    <a:pt x="829" y="7757"/>
                    <a:pt x="873" y="7785"/>
                  </a:cubicBezTo>
                  <a:lnTo>
                    <a:pt x="873" y="7785"/>
                  </a:lnTo>
                  <a:cubicBezTo>
                    <a:pt x="865" y="7778"/>
                    <a:pt x="853" y="7769"/>
                    <a:pt x="838" y="7756"/>
                  </a:cubicBezTo>
                  <a:lnTo>
                    <a:pt x="838" y="7756"/>
                  </a:lnTo>
                  <a:cubicBezTo>
                    <a:pt x="854" y="7769"/>
                    <a:pt x="865" y="7779"/>
                    <a:pt x="873" y="7785"/>
                  </a:cubicBezTo>
                  <a:lnTo>
                    <a:pt x="873" y="7785"/>
                  </a:lnTo>
                  <a:cubicBezTo>
                    <a:pt x="873" y="7785"/>
                    <a:pt x="873" y="7785"/>
                    <a:pt x="873" y="7785"/>
                  </a:cubicBezTo>
                  <a:lnTo>
                    <a:pt x="873" y="7785"/>
                  </a:lnTo>
                  <a:cubicBezTo>
                    <a:pt x="882" y="7792"/>
                    <a:pt x="886" y="7796"/>
                    <a:pt x="886" y="7796"/>
                  </a:cubicBezTo>
                  <a:cubicBezTo>
                    <a:pt x="886" y="7796"/>
                    <a:pt x="882" y="7792"/>
                    <a:pt x="873" y="7785"/>
                  </a:cubicBezTo>
                  <a:lnTo>
                    <a:pt x="873" y="7785"/>
                  </a:lnTo>
                  <a:cubicBezTo>
                    <a:pt x="908" y="7806"/>
                    <a:pt x="944" y="7827"/>
                    <a:pt x="978" y="7847"/>
                  </a:cubicBezTo>
                  <a:cubicBezTo>
                    <a:pt x="1099" y="7913"/>
                    <a:pt x="1252" y="7971"/>
                    <a:pt x="1398" y="7971"/>
                  </a:cubicBezTo>
                  <a:cubicBezTo>
                    <a:pt x="1456" y="7971"/>
                    <a:pt x="1513" y="7962"/>
                    <a:pt x="1567" y="7940"/>
                  </a:cubicBezTo>
                  <a:cubicBezTo>
                    <a:pt x="1642" y="7910"/>
                    <a:pt x="1791" y="7850"/>
                    <a:pt x="1842" y="7847"/>
                  </a:cubicBezTo>
                  <a:lnTo>
                    <a:pt x="1842" y="7847"/>
                  </a:lnTo>
                  <a:cubicBezTo>
                    <a:pt x="1913" y="7811"/>
                    <a:pt x="1976" y="7770"/>
                    <a:pt x="2032" y="7723"/>
                  </a:cubicBezTo>
                  <a:cubicBezTo>
                    <a:pt x="2156" y="7630"/>
                    <a:pt x="2265" y="7536"/>
                    <a:pt x="2373" y="7443"/>
                  </a:cubicBezTo>
                  <a:cubicBezTo>
                    <a:pt x="2528" y="7304"/>
                    <a:pt x="2653" y="7149"/>
                    <a:pt x="2777" y="6947"/>
                  </a:cubicBezTo>
                  <a:cubicBezTo>
                    <a:pt x="2870" y="6776"/>
                    <a:pt x="2947" y="6559"/>
                    <a:pt x="3025" y="6358"/>
                  </a:cubicBezTo>
                  <a:cubicBezTo>
                    <a:pt x="3319" y="5706"/>
                    <a:pt x="3645" y="5070"/>
                    <a:pt x="4048" y="4512"/>
                  </a:cubicBezTo>
                  <a:cubicBezTo>
                    <a:pt x="4188" y="4357"/>
                    <a:pt x="4328" y="4217"/>
                    <a:pt x="4483" y="4078"/>
                  </a:cubicBezTo>
                  <a:cubicBezTo>
                    <a:pt x="4653" y="3969"/>
                    <a:pt x="4824" y="3876"/>
                    <a:pt x="5026" y="3768"/>
                  </a:cubicBezTo>
                  <a:lnTo>
                    <a:pt x="5429" y="3659"/>
                  </a:lnTo>
                  <a:lnTo>
                    <a:pt x="5739" y="3659"/>
                  </a:lnTo>
                  <a:cubicBezTo>
                    <a:pt x="5891" y="3684"/>
                    <a:pt x="6044" y="3700"/>
                    <a:pt x="6195" y="3700"/>
                  </a:cubicBezTo>
                  <a:cubicBezTo>
                    <a:pt x="6506" y="3700"/>
                    <a:pt x="6812" y="3635"/>
                    <a:pt x="7104" y="3457"/>
                  </a:cubicBezTo>
                  <a:cubicBezTo>
                    <a:pt x="7492" y="3256"/>
                    <a:pt x="7833" y="2806"/>
                    <a:pt x="7926" y="2372"/>
                  </a:cubicBezTo>
                  <a:cubicBezTo>
                    <a:pt x="7972" y="1891"/>
                    <a:pt x="7957" y="1364"/>
                    <a:pt x="7678" y="945"/>
                  </a:cubicBezTo>
                  <a:cubicBezTo>
                    <a:pt x="7430" y="557"/>
                    <a:pt x="7057" y="200"/>
                    <a:pt x="6592" y="107"/>
                  </a:cubicBezTo>
                  <a:cubicBezTo>
                    <a:pt x="6239" y="36"/>
                    <a:pt x="5890" y="1"/>
                    <a:pt x="5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9"/>
            <p:cNvSpPr/>
            <p:nvPr/>
          </p:nvSpPr>
          <p:spPr>
            <a:xfrm>
              <a:off x="4606200" y="2046525"/>
              <a:ext cx="140000" cy="137300"/>
            </a:xfrm>
            <a:custGeom>
              <a:avLst/>
              <a:gdLst/>
              <a:ahLst/>
              <a:cxnLst/>
              <a:rect l="l" t="t" r="r" b="b"/>
              <a:pathLst>
                <a:path w="5600" h="5492" extrusionOk="0">
                  <a:moveTo>
                    <a:pt x="2436" y="1"/>
                  </a:moveTo>
                  <a:cubicBezTo>
                    <a:pt x="2327" y="1"/>
                    <a:pt x="2095" y="32"/>
                    <a:pt x="1971" y="63"/>
                  </a:cubicBezTo>
                  <a:cubicBezTo>
                    <a:pt x="1955" y="63"/>
                    <a:pt x="1924" y="78"/>
                    <a:pt x="1893" y="78"/>
                  </a:cubicBezTo>
                  <a:cubicBezTo>
                    <a:pt x="1707" y="140"/>
                    <a:pt x="1536" y="218"/>
                    <a:pt x="1350" y="295"/>
                  </a:cubicBezTo>
                  <a:cubicBezTo>
                    <a:pt x="1304" y="311"/>
                    <a:pt x="1242" y="342"/>
                    <a:pt x="1195" y="373"/>
                  </a:cubicBezTo>
                  <a:cubicBezTo>
                    <a:pt x="1180" y="388"/>
                    <a:pt x="1164" y="404"/>
                    <a:pt x="1149" y="404"/>
                  </a:cubicBezTo>
                  <a:cubicBezTo>
                    <a:pt x="1040" y="482"/>
                    <a:pt x="854" y="606"/>
                    <a:pt x="776" y="699"/>
                  </a:cubicBezTo>
                  <a:lnTo>
                    <a:pt x="730" y="730"/>
                  </a:lnTo>
                  <a:cubicBezTo>
                    <a:pt x="606" y="885"/>
                    <a:pt x="466" y="1040"/>
                    <a:pt x="373" y="1226"/>
                  </a:cubicBezTo>
                  <a:cubicBezTo>
                    <a:pt x="265" y="1397"/>
                    <a:pt x="187" y="1583"/>
                    <a:pt x="110" y="1784"/>
                  </a:cubicBezTo>
                  <a:cubicBezTo>
                    <a:pt x="94" y="1846"/>
                    <a:pt x="78" y="1893"/>
                    <a:pt x="78" y="1955"/>
                  </a:cubicBezTo>
                  <a:cubicBezTo>
                    <a:pt x="32" y="2126"/>
                    <a:pt x="16" y="2327"/>
                    <a:pt x="1" y="2498"/>
                  </a:cubicBezTo>
                  <a:lnTo>
                    <a:pt x="1" y="2622"/>
                  </a:lnTo>
                  <a:lnTo>
                    <a:pt x="1" y="2684"/>
                  </a:lnTo>
                  <a:cubicBezTo>
                    <a:pt x="16" y="2870"/>
                    <a:pt x="32" y="3056"/>
                    <a:pt x="78" y="3227"/>
                  </a:cubicBezTo>
                  <a:cubicBezTo>
                    <a:pt x="94" y="3289"/>
                    <a:pt x="110" y="3351"/>
                    <a:pt x="141" y="3428"/>
                  </a:cubicBezTo>
                  <a:cubicBezTo>
                    <a:pt x="234" y="3661"/>
                    <a:pt x="327" y="3956"/>
                    <a:pt x="482" y="4173"/>
                  </a:cubicBezTo>
                  <a:cubicBezTo>
                    <a:pt x="606" y="4328"/>
                    <a:pt x="714" y="4498"/>
                    <a:pt x="869" y="4654"/>
                  </a:cubicBezTo>
                  <a:cubicBezTo>
                    <a:pt x="1025" y="4809"/>
                    <a:pt x="1195" y="4917"/>
                    <a:pt x="1350" y="5041"/>
                  </a:cubicBezTo>
                  <a:cubicBezTo>
                    <a:pt x="1412" y="5072"/>
                    <a:pt x="1459" y="5103"/>
                    <a:pt x="1505" y="5134"/>
                  </a:cubicBezTo>
                  <a:cubicBezTo>
                    <a:pt x="1660" y="5212"/>
                    <a:pt x="1847" y="5289"/>
                    <a:pt x="2002" y="5352"/>
                  </a:cubicBezTo>
                  <a:cubicBezTo>
                    <a:pt x="2033" y="5367"/>
                    <a:pt x="2048" y="5367"/>
                    <a:pt x="2095" y="5383"/>
                  </a:cubicBezTo>
                  <a:cubicBezTo>
                    <a:pt x="2110" y="5383"/>
                    <a:pt x="2157" y="5414"/>
                    <a:pt x="2172" y="5414"/>
                  </a:cubicBezTo>
                  <a:cubicBezTo>
                    <a:pt x="2343" y="5445"/>
                    <a:pt x="2545" y="5460"/>
                    <a:pt x="2731" y="5491"/>
                  </a:cubicBezTo>
                  <a:lnTo>
                    <a:pt x="2824" y="5491"/>
                  </a:lnTo>
                  <a:cubicBezTo>
                    <a:pt x="3025" y="5491"/>
                    <a:pt x="3196" y="5445"/>
                    <a:pt x="3398" y="5414"/>
                  </a:cubicBezTo>
                  <a:cubicBezTo>
                    <a:pt x="3444" y="5383"/>
                    <a:pt x="3506" y="5383"/>
                    <a:pt x="3584" y="5367"/>
                  </a:cubicBezTo>
                  <a:cubicBezTo>
                    <a:pt x="3785" y="5289"/>
                    <a:pt x="3987" y="5212"/>
                    <a:pt x="4173" y="5119"/>
                  </a:cubicBezTo>
                  <a:cubicBezTo>
                    <a:pt x="4406" y="4979"/>
                    <a:pt x="4654" y="4809"/>
                    <a:pt x="4824" y="4592"/>
                  </a:cubicBezTo>
                  <a:cubicBezTo>
                    <a:pt x="4964" y="4436"/>
                    <a:pt x="5088" y="4281"/>
                    <a:pt x="5197" y="4111"/>
                  </a:cubicBezTo>
                  <a:cubicBezTo>
                    <a:pt x="5305" y="3940"/>
                    <a:pt x="5383" y="3723"/>
                    <a:pt x="5460" y="3506"/>
                  </a:cubicBezTo>
                  <a:lnTo>
                    <a:pt x="5522" y="3335"/>
                  </a:lnTo>
                  <a:cubicBezTo>
                    <a:pt x="5553" y="3165"/>
                    <a:pt x="5584" y="2963"/>
                    <a:pt x="5600" y="2792"/>
                  </a:cubicBezTo>
                  <a:lnTo>
                    <a:pt x="5600" y="2668"/>
                  </a:lnTo>
                  <a:cubicBezTo>
                    <a:pt x="5538" y="2575"/>
                    <a:pt x="5538" y="2544"/>
                    <a:pt x="5538" y="2513"/>
                  </a:cubicBezTo>
                  <a:cubicBezTo>
                    <a:pt x="5522" y="2343"/>
                    <a:pt x="5507" y="2157"/>
                    <a:pt x="5460" y="1970"/>
                  </a:cubicBezTo>
                  <a:cubicBezTo>
                    <a:pt x="5429" y="1784"/>
                    <a:pt x="5305" y="1552"/>
                    <a:pt x="5228" y="1397"/>
                  </a:cubicBezTo>
                  <a:cubicBezTo>
                    <a:pt x="5212" y="1350"/>
                    <a:pt x="5197" y="1319"/>
                    <a:pt x="5150" y="1272"/>
                  </a:cubicBezTo>
                  <a:cubicBezTo>
                    <a:pt x="5057" y="1148"/>
                    <a:pt x="4948" y="993"/>
                    <a:pt x="4824" y="854"/>
                  </a:cubicBezTo>
                  <a:lnTo>
                    <a:pt x="4762" y="792"/>
                  </a:lnTo>
                  <a:cubicBezTo>
                    <a:pt x="4592" y="621"/>
                    <a:pt x="4375" y="450"/>
                    <a:pt x="4142" y="342"/>
                  </a:cubicBezTo>
                  <a:cubicBezTo>
                    <a:pt x="3956" y="249"/>
                    <a:pt x="3754" y="171"/>
                    <a:pt x="3568" y="109"/>
                  </a:cubicBezTo>
                  <a:cubicBezTo>
                    <a:pt x="3351" y="63"/>
                    <a:pt x="3134" y="32"/>
                    <a:pt x="2932" y="16"/>
                  </a:cubicBezTo>
                  <a:cubicBezTo>
                    <a:pt x="2891" y="16"/>
                    <a:pt x="2850" y="9"/>
                    <a:pt x="2808" y="9"/>
                  </a:cubicBezTo>
                  <a:cubicBezTo>
                    <a:pt x="2787" y="9"/>
                    <a:pt x="2767" y="11"/>
                    <a:pt x="2746" y="16"/>
                  </a:cubicBezTo>
                  <a:lnTo>
                    <a:pt x="2638" y="16"/>
                  </a:lnTo>
                  <a:cubicBezTo>
                    <a:pt x="2560" y="1"/>
                    <a:pt x="2482" y="1"/>
                    <a:pt x="2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9"/>
            <p:cNvSpPr/>
            <p:nvPr/>
          </p:nvSpPr>
          <p:spPr>
            <a:xfrm>
              <a:off x="4477875" y="2022100"/>
              <a:ext cx="102775" cy="146775"/>
            </a:xfrm>
            <a:custGeom>
              <a:avLst/>
              <a:gdLst/>
              <a:ahLst/>
              <a:cxnLst/>
              <a:rect l="l" t="t" r="r" b="b"/>
              <a:pathLst>
                <a:path w="4111" h="5871" extrusionOk="0">
                  <a:moveTo>
                    <a:pt x="2032" y="1"/>
                  </a:moveTo>
                  <a:cubicBezTo>
                    <a:pt x="1691" y="47"/>
                    <a:pt x="1412" y="63"/>
                    <a:pt x="1117" y="264"/>
                  </a:cubicBezTo>
                  <a:cubicBezTo>
                    <a:pt x="993" y="326"/>
                    <a:pt x="822" y="450"/>
                    <a:pt x="729" y="574"/>
                  </a:cubicBezTo>
                  <a:cubicBezTo>
                    <a:pt x="450" y="838"/>
                    <a:pt x="326" y="1117"/>
                    <a:pt x="186" y="1474"/>
                  </a:cubicBezTo>
                  <a:cubicBezTo>
                    <a:pt x="140" y="1598"/>
                    <a:pt x="109" y="1738"/>
                    <a:pt x="93" y="1846"/>
                  </a:cubicBezTo>
                  <a:cubicBezTo>
                    <a:pt x="47" y="2110"/>
                    <a:pt x="0" y="2389"/>
                    <a:pt x="0" y="2653"/>
                  </a:cubicBezTo>
                  <a:cubicBezTo>
                    <a:pt x="0" y="2932"/>
                    <a:pt x="47" y="3227"/>
                    <a:pt x="93" y="3490"/>
                  </a:cubicBezTo>
                  <a:cubicBezTo>
                    <a:pt x="140" y="3878"/>
                    <a:pt x="326" y="4250"/>
                    <a:pt x="497" y="4591"/>
                  </a:cubicBezTo>
                  <a:cubicBezTo>
                    <a:pt x="512" y="4653"/>
                    <a:pt x="559" y="4716"/>
                    <a:pt x="590" y="4762"/>
                  </a:cubicBezTo>
                  <a:cubicBezTo>
                    <a:pt x="698" y="4917"/>
                    <a:pt x="822" y="5103"/>
                    <a:pt x="962" y="5212"/>
                  </a:cubicBezTo>
                  <a:cubicBezTo>
                    <a:pt x="1335" y="5528"/>
                    <a:pt x="1762" y="5870"/>
                    <a:pt x="2266" y="5870"/>
                  </a:cubicBezTo>
                  <a:cubicBezTo>
                    <a:pt x="2306" y="5870"/>
                    <a:pt x="2347" y="5868"/>
                    <a:pt x="2389" y="5863"/>
                  </a:cubicBezTo>
                  <a:lnTo>
                    <a:pt x="2451" y="5863"/>
                  </a:lnTo>
                  <a:cubicBezTo>
                    <a:pt x="2472" y="5867"/>
                    <a:pt x="2492" y="5869"/>
                    <a:pt x="2513" y="5869"/>
                  </a:cubicBezTo>
                  <a:cubicBezTo>
                    <a:pt x="2570" y="5869"/>
                    <a:pt x="2627" y="5855"/>
                    <a:pt x="2683" y="5832"/>
                  </a:cubicBezTo>
                  <a:cubicBezTo>
                    <a:pt x="2901" y="5817"/>
                    <a:pt x="3102" y="5755"/>
                    <a:pt x="3288" y="5646"/>
                  </a:cubicBezTo>
                  <a:cubicBezTo>
                    <a:pt x="3521" y="5507"/>
                    <a:pt x="3692" y="5289"/>
                    <a:pt x="3847" y="5088"/>
                  </a:cubicBezTo>
                  <a:cubicBezTo>
                    <a:pt x="4002" y="4855"/>
                    <a:pt x="4002" y="4716"/>
                    <a:pt x="4048" y="4483"/>
                  </a:cubicBezTo>
                  <a:cubicBezTo>
                    <a:pt x="4079" y="4343"/>
                    <a:pt x="4110" y="4235"/>
                    <a:pt x="4079" y="4142"/>
                  </a:cubicBezTo>
                  <a:cubicBezTo>
                    <a:pt x="4079" y="3987"/>
                    <a:pt x="4064" y="3847"/>
                    <a:pt x="4033" y="3645"/>
                  </a:cubicBezTo>
                  <a:cubicBezTo>
                    <a:pt x="3986" y="3537"/>
                    <a:pt x="3955" y="3413"/>
                    <a:pt x="3893" y="3320"/>
                  </a:cubicBezTo>
                  <a:lnTo>
                    <a:pt x="3723" y="2916"/>
                  </a:lnTo>
                  <a:cubicBezTo>
                    <a:pt x="3723" y="2916"/>
                    <a:pt x="3723" y="2885"/>
                    <a:pt x="3692" y="2885"/>
                  </a:cubicBezTo>
                  <a:cubicBezTo>
                    <a:pt x="3676" y="2854"/>
                    <a:pt x="3676" y="2792"/>
                    <a:pt x="3661" y="2761"/>
                  </a:cubicBezTo>
                  <a:lnTo>
                    <a:pt x="3661" y="2653"/>
                  </a:lnTo>
                  <a:cubicBezTo>
                    <a:pt x="3676" y="2622"/>
                    <a:pt x="3676" y="2560"/>
                    <a:pt x="3692" y="2529"/>
                  </a:cubicBezTo>
                  <a:cubicBezTo>
                    <a:pt x="3878" y="2001"/>
                    <a:pt x="3878" y="1365"/>
                    <a:pt x="3552" y="885"/>
                  </a:cubicBezTo>
                  <a:cubicBezTo>
                    <a:pt x="3412" y="605"/>
                    <a:pt x="3195" y="419"/>
                    <a:pt x="2916" y="233"/>
                  </a:cubicBezTo>
                  <a:cubicBezTo>
                    <a:pt x="2652" y="78"/>
                    <a:pt x="2358"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9"/>
            <p:cNvSpPr/>
            <p:nvPr/>
          </p:nvSpPr>
          <p:spPr>
            <a:xfrm>
              <a:off x="4408075" y="2053900"/>
              <a:ext cx="7000" cy="800"/>
            </a:xfrm>
            <a:custGeom>
              <a:avLst/>
              <a:gdLst/>
              <a:ahLst/>
              <a:cxnLst/>
              <a:rect l="l" t="t" r="r" b="b"/>
              <a:pathLst>
                <a:path w="280" h="32" extrusionOk="0">
                  <a:moveTo>
                    <a:pt x="280" y="0"/>
                  </a:moveTo>
                  <a:cubicBezTo>
                    <a:pt x="187" y="0"/>
                    <a:pt x="94" y="16"/>
                    <a:pt x="1" y="31"/>
                  </a:cubicBezTo>
                  <a:cubicBezTo>
                    <a:pt x="94" y="16"/>
                    <a:pt x="187" y="16"/>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9"/>
            <p:cNvSpPr/>
            <p:nvPr/>
          </p:nvSpPr>
          <p:spPr>
            <a:xfrm>
              <a:off x="4215375" y="2021175"/>
              <a:ext cx="259025" cy="126750"/>
            </a:xfrm>
            <a:custGeom>
              <a:avLst/>
              <a:gdLst/>
              <a:ahLst/>
              <a:cxnLst/>
              <a:rect l="l" t="t" r="r" b="b"/>
              <a:pathLst>
                <a:path w="10361" h="5070" extrusionOk="0">
                  <a:moveTo>
                    <a:pt x="1985" y="0"/>
                  </a:moveTo>
                  <a:cubicBezTo>
                    <a:pt x="1430" y="0"/>
                    <a:pt x="891" y="247"/>
                    <a:pt x="543" y="705"/>
                  </a:cubicBezTo>
                  <a:cubicBezTo>
                    <a:pt x="16" y="1387"/>
                    <a:pt x="0" y="2488"/>
                    <a:pt x="683" y="3109"/>
                  </a:cubicBezTo>
                  <a:cubicBezTo>
                    <a:pt x="1365" y="3713"/>
                    <a:pt x="2141" y="4070"/>
                    <a:pt x="2978" y="4427"/>
                  </a:cubicBezTo>
                  <a:cubicBezTo>
                    <a:pt x="3552" y="4659"/>
                    <a:pt x="4141" y="4830"/>
                    <a:pt x="4762" y="4908"/>
                  </a:cubicBezTo>
                  <a:cubicBezTo>
                    <a:pt x="5326" y="5002"/>
                    <a:pt x="5891" y="5069"/>
                    <a:pt x="6462" y="5069"/>
                  </a:cubicBezTo>
                  <a:cubicBezTo>
                    <a:pt x="6644" y="5069"/>
                    <a:pt x="6827" y="5062"/>
                    <a:pt x="7011" y="5047"/>
                  </a:cubicBezTo>
                  <a:cubicBezTo>
                    <a:pt x="7429" y="5001"/>
                    <a:pt x="7879" y="4954"/>
                    <a:pt x="8282" y="4877"/>
                  </a:cubicBezTo>
                  <a:cubicBezTo>
                    <a:pt x="8965" y="4737"/>
                    <a:pt x="9539" y="4365"/>
                    <a:pt x="9911" y="3791"/>
                  </a:cubicBezTo>
                  <a:cubicBezTo>
                    <a:pt x="10361" y="3093"/>
                    <a:pt x="10113" y="1945"/>
                    <a:pt x="9353" y="1558"/>
                  </a:cubicBezTo>
                  <a:cubicBezTo>
                    <a:pt x="9182" y="1464"/>
                    <a:pt x="8980" y="1387"/>
                    <a:pt x="8794" y="1325"/>
                  </a:cubicBezTo>
                  <a:cubicBezTo>
                    <a:pt x="8614" y="1277"/>
                    <a:pt x="8456" y="1259"/>
                    <a:pt x="8305" y="1259"/>
                  </a:cubicBezTo>
                  <a:cubicBezTo>
                    <a:pt x="8209" y="1259"/>
                    <a:pt x="8115" y="1266"/>
                    <a:pt x="8019" y="1278"/>
                  </a:cubicBezTo>
                  <a:cubicBezTo>
                    <a:pt x="7817" y="1309"/>
                    <a:pt x="7647" y="1340"/>
                    <a:pt x="7445" y="1356"/>
                  </a:cubicBezTo>
                  <a:cubicBezTo>
                    <a:pt x="7097" y="1393"/>
                    <a:pt x="6756" y="1414"/>
                    <a:pt x="6409" y="1414"/>
                  </a:cubicBezTo>
                  <a:cubicBezTo>
                    <a:pt x="6183" y="1414"/>
                    <a:pt x="5956" y="1405"/>
                    <a:pt x="5723" y="1387"/>
                  </a:cubicBezTo>
                  <a:cubicBezTo>
                    <a:pt x="5196" y="1278"/>
                    <a:pt x="4684" y="1154"/>
                    <a:pt x="4172" y="953"/>
                  </a:cubicBezTo>
                  <a:cubicBezTo>
                    <a:pt x="3723" y="736"/>
                    <a:pt x="3319" y="487"/>
                    <a:pt x="2901" y="239"/>
                  </a:cubicBezTo>
                  <a:cubicBezTo>
                    <a:pt x="2611" y="78"/>
                    <a:pt x="2295" y="0"/>
                    <a:pt x="1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9"/>
            <p:cNvSpPr/>
            <p:nvPr/>
          </p:nvSpPr>
          <p:spPr>
            <a:xfrm>
              <a:off x="4415050" y="2053125"/>
              <a:ext cx="4675" cy="800"/>
            </a:xfrm>
            <a:custGeom>
              <a:avLst/>
              <a:gdLst/>
              <a:ahLst/>
              <a:cxnLst/>
              <a:rect l="l" t="t" r="r" b="b"/>
              <a:pathLst>
                <a:path w="187" h="32" extrusionOk="0">
                  <a:moveTo>
                    <a:pt x="187" y="0"/>
                  </a:moveTo>
                  <a:cubicBezTo>
                    <a:pt x="125" y="0"/>
                    <a:pt x="63" y="0"/>
                    <a:pt x="1" y="31"/>
                  </a:cubicBezTo>
                  <a:cubicBezTo>
                    <a:pt x="63" y="31"/>
                    <a:pt x="125"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9"/>
            <p:cNvSpPr/>
            <p:nvPr/>
          </p:nvSpPr>
          <p:spPr>
            <a:xfrm>
              <a:off x="3814050" y="2050950"/>
              <a:ext cx="208625" cy="378400"/>
            </a:xfrm>
            <a:custGeom>
              <a:avLst/>
              <a:gdLst/>
              <a:ahLst/>
              <a:cxnLst/>
              <a:rect l="l" t="t" r="r" b="b"/>
              <a:pathLst>
                <a:path w="8345" h="15136" extrusionOk="0">
                  <a:moveTo>
                    <a:pt x="2772" y="2321"/>
                  </a:moveTo>
                  <a:cubicBezTo>
                    <a:pt x="2786" y="2360"/>
                    <a:pt x="2801" y="2398"/>
                    <a:pt x="2818" y="2436"/>
                  </a:cubicBezTo>
                  <a:lnTo>
                    <a:pt x="2818" y="2436"/>
                  </a:lnTo>
                  <a:cubicBezTo>
                    <a:pt x="2802" y="2398"/>
                    <a:pt x="2787" y="2359"/>
                    <a:pt x="2772" y="2321"/>
                  </a:cubicBezTo>
                  <a:close/>
                  <a:moveTo>
                    <a:pt x="3689" y="1"/>
                  </a:moveTo>
                  <a:cubicBezTo>
                    <a:pt x="3596" y="1"/>
                    <a:pt x="3501" y="11"/>
                    <a:pt x="3413" y="41"/>
                  </a:cubicBezTo>
                  <a:cubicBezTo>
                    <a:pt x="3025" y="149"/>
                    <a:pt x="2777" y="398"/>
                    <a:pt x="2637" y="785"/>
                  </a:cubicBezTo>
                  <a:cubicBezTo>
                    <a:pt x="2591" y="925"/>
                    <a:pt x="2591" y="1064"/>
                    <a:pt x="2606" y="1204"/>
                  </a:cubicBezTo>
                  <a:cubicBezTo>
                    <a:pt x="2605" y="1226"/>
                    <a:pt x="2604" y="1247"/>
                    <a:pt x="2603" y="1268"/>
                  </a:cubicBezTo>
                  <a:lnTo>
                    <a:pt x="2603" y="1268"/>
                  </a:lnTo>
                  <a:cubicBezTo>
                    <a:pt x="2605" y="1249"/>
                    <a:pt x="2606" y="1229"/>
                    <a:pt x="2606" y="1206"/>
                  </a:cubicBezTo>
                  <a:lnTo>
                    <a:pt x="2606" y="1206"/>
                  </a:lnTo>
                  <a:cubicBezTo>
                    <a:pt x="2606" y="1231"/>
                    <a:pt x="2605" y="1257"/>
                    <a:pt x="2602" y="1281"/>
                  </a:cubicBezTo>
                  <a:lnTo>
                    <a:pt x="2602" y="1281"/>
                  </a:lnTo>
                  <a:cubicBezTo>
                    <a:pt x="2603" y="1277"/>
                    <a:pt x="2603" y="1272"/>
                    <a:pt x="2603" y="1268"/>
                  </a:cubicBezTo>
                  <a:lnTo>
                    <a:pt x="2603" y="1268"/>
                  </a:lnTo>
                  <a:cubicBezTo>
                    <a:pt x="2598" y="1313"/>
                    <a:pt x="2591" y="1352"/>
                    <a:pt x="2591" y="1406"/>
                  </a:cubicBezTo>
                  <a:cubicBezTo>
                    <a:pt x="2591" y="1375"/>
                    <a:pt x="2598" y="1330"/>
                    <a:pt x="2602" y="1281"/>
                  </a:cubicBezTo>
                  <a:lnTo>
                    <a:pt x="2602" y="1281"/>
                  </a:lnTo>
                  <a:cubicBezTo>
                    <a:pt x="2592" y="1514"/>
                    <a:pt x="2599" y="1728"/>
                    <a:pt x="2669" y="1980"/>
                  </a:cubicBezTo>
                  <a:cubicBezTo>
                    <a:pt x="2694" y="2089"/>
                    <a:pt x="2728" y="2204"/>
                    <a:pt x="2772" y="2321"/>
                  </a:cubicBezTo>
                  <a:lnTo>
                    <a:pt x="2772" y="2321"/>
                  </a:lnTo>
                  <a:cubicBezTo>
                    <a:pt x="2762" y="2291"/>
                    <a:pt x="2753" y="2260"/>
                    <a:pt x="2746" y="2228"/>
                  </a:cubicBezTo>
                  <a:lnTo>
                    <a:pt x="2746" y="2228"/>
                  </a:lnTo>
                  <a:cubicBezTo>
                    <a:pt x="2779" y="2315"/>
                    <a:pt x="2812" y="2403"/>
                    <a:pt x="2845" y="2493"/>
                  </a:cubicBezTo>
                  <a:lnTo>
                    <a:pt x="2845" y="2493"/>
                  </a:lnTo>
                  <a:cubicBezTo>
                    <a:pt x="2836" y="2474"/>
                    <a:pt x="2827" y="2455"/>
                    <a:pt x="2818" y="2436"/>
                  </a:cubicBezTo>
                  <a:lnTo>
                    <a:pt x="2818" y="2436"/>
                  </a:lnTo>
                  <a:cubicBezTo>
                    <a:pt x="2829" y="2460"/>
                    <a:pt x="2839" y="2484"/>
                    <a:pt x="2850" y="2508"/>
                  </a:cubicBezTo>
                  <a:lnTo>
                    <a:pt x="2850" y="2508"/>
                  </a:lnTo>
                  <a:cubicBezTo>
                    <a:pt x="3010" y="2955"/>
                    <a:pt x="3150" y="3426"/>
                    <a:pt x="3227" y="3887"/>
                  </a:cubicBezTo>
                  <a:cubicBezTo>
                    <a:pt x="3242" y="4120"/>
                    <a:pt x="3242" y="4337"/>
                    <a:pt x="3227" y="4570"/>
                  </a:cubicBezTo>
                  <a:cubicBezTo>
                    <a:pt x="3180" y="4787"/>
                    <a:pt x="3134" y="4973"/>
                    <a:pt x="3056" y="5190"/>
                  </a:cubicBezTo>
                  <a:cubicBezTo>
                    <a:pt x="2932" y="5423"/>
                    <a:pt x="2824" y="5640"/>
                    <a:pt x="2669" y="5857"/>
                  </a:cubicBezTo>
                  <a:cubicBezTo>
                    <a:pt x="2513" y="6028"/>
                    <a:pt x="2358" y="6198"/>
                    <a:pt x="2157" y="6338"/>
                  </a:cubicBezTo>
                  <a:cubicBezTo>
                    <a:pt x="1986" y="6446"/>
                    <a:pt x="1815" y="6570"/>
                    <a:pt x="1614" y="6663"/>
                  </a:cubicBezTo>
                  <a:lnTo>
                    <a:pt x="1443" y="6725"/>
                  </a:lnTo>
                  <a:cubicBezTo>
                    <a:pt x="575" y="7020"/>
                    <a:pt x="1" y="7811"/>
                    <a:pt x="125" y="8742"/>
                  </a:cubicBezTo>
                  <a:cubicBezTo>
                    <a:pt x="234" y="9626"/>
                    <a:pt x="1009" y="10324"/>
                    <a:pt x="1924" y="10324"/>
                  </a:cubicBezTo>
                  <a:cubicBezTo>
                    <a:pt x="2219" y="10324"/>
                    <a:pt x="2513" y="10324"/>
                    <a:pt x="2793" y="10370"/>
                  </a:cubicBezTo>
                  <a:cubicBezTo>
                    <a:pt x="3103" y="10417"/>
                    <a:pt x="3397" y="10494"/>
                    <a:pt x="3692" y="10603"/>
                  </a:cubicBezTo>
                  <a:cubicBezTo>
                    <a:pt x="3832" y="10649"/>
                    <a:pt x="3940" y="10727"/>
                    <a:pt x="4080" y="10804"/>
                  </a:cubicBezTo>
                  <a:lnTo>
                    <a:pt x="4375" y="11099"/>
                  </a:lnTo>
                  <a:cubicBezTo>
                    <a:pt x="4406" y="11177"/>
                    <a:pt x="4468" y="11254"/>
                    <a:pt x="4499" y="11316"/>
                  </a:cubicBezTo>
                  <a:cubicBezTo>
                    <a:pt x="4530" y="11363"/>
                    <a:pt x="4530" y="11394"/>
                    <a:pt x="4545" y="11440"/>
                  </a:cubicBezTo>
                  <a:lnTo>
                    <a:pt x="4545" y="11564"/>
                  </a:lnTo>
                  <a:cubicBezTo>
                    <a:pt x="4530" y="11611"/>
                    <a:pt x="4530" y="11642"/>
                    <a:pt x="4499" y="11689"/>
                  </a:cubicBezTo>
                  <a:cubicBezTo>
                    <a:pt x="4499" y="11704"/>
                    <a:pt x="4483" y="11720"/>
                    <a:pt x="4468" y="11751"/>
                  </a:cubicBezTo>
                  <a:lnTo>
                    <a:pt x="4452" y="11766"/>
                  </a:lnTo>
                  <a:cubicBezTo>
                    <a:pt x="4080" y="12014"/>
                    <a:pt x="3785" y="12386"/>
                    <a:pt x="3677" y="12805"/>
                  </a:cubicBezTo>
                  <a:cubicBezTo>
                    <a:pt x="3553" y="13255"/>
                    <a:pt x="3615" y="13844"/>
                    <a:pt x="3863" y="14232"/>
                  </a:cubicBezTo>
                  <a:cubicBezTo>
                    <a:pt x="4221" y="14781"/>
                    <a:pt x="4853" y="15136"/>
                    <a:pt x="5488" y="15136"/>
                  </a:cubicBezTo>
                  <a:cubicBezTo>
                    <a:pt x="5787" y="15136"/>
                    <a:pt x="6087" y="15057"/>
                    <a:pt x="6360" y="14884"/>
                  </a:cubicBezTo>
                  <a:cubicBezTo>
                    <a:pt x="7259" y="14325"/>
                    <a:pt x="7942" y="13395"/>
                    <a:pt x="8112" y="12324"/>
                  </a:cubicBezTo>
                  <a:cubicBezTo>
                    <a:pt x="8345" y="11223"/>
                    <a:pt x="8190" y="10076"/>
                    <a:pt x="7507" y="9145"/>
                  </a:cubicBezTo>
                  <a:cubicBezTo>
                    <a:pt x="7213" y="8742"/>
                    <a:pt x="6934" y="8385"/>
                    <a:pt x="6546" y="8075"/>
                  </a:cubicBezTo>
                  <a:cubicBezTo>
                    <a:pt x="6329" y="7904"/>
                    <a:pt x="6112" y="7765"/>
                    <a:pt x="5895" y="7641"/>
                  </a:cubicBezTo>
                  <a:lnTo>
                    <a:pt x="6189" y="7175"/>
                  </a:lnTo>
                  <a:cubicBezTo>
                    <a:pt x="6592" y="6338"/>
                    <a:pt x="6825" y="5485"/>
                    <a:pt x="6872" y="4554"/>
                  </a:cubicBezTo>
                  <a:cubicBezTo>
                    <a:pt x="6887" y="4089"/>
                    <a:pt x="6825" y="3608"/>
                    <a:pt x="6732" y="3143"/>
                  </a:cubicBezTo>
                  <a:cubicBezTo>
                    <a:pt x="6654" y="2693"/>
                    <a:pt x="6484" y="2259"/>
                    <a:pt x="6282" y="1855"/>
                  </a:cubicBezTo>
                  <a:cubicBezTo>
                    <a:pt x="6096" y="1437"/>
                    <a:pt x="5786" y="1049"/>
                    <a:pt x="5460" y="692"/>
                  </a:cubicBezTo>
                  <a:cubicBezTo>
                    <a:pt x="5228" y="444"/>
                    <a:pt x="4917" y="273"/>
                    <a:pt x="4607" y="134"/>
                  </a:cubicBezTo>
                  <a:cubicBezTo>
                    <a:pt x="4418" y="53"/>
                    <a:pt x="4169" y="7"/>
                    <a:pt x="3944" y="7"/>
                  </a:cubicBezTo>
                  <a:cubicBezTo>
                    <a:pt x="3911" y="7"/>
                    <a:pt x="3879" y="8"/>
                    <a:pt x="3847" y="10"/>
                  </a:cubicBezTo>
                  <a:cubicBezTo>
                    <a:pt x="3796" y="4"/>
                    <a:pt x="3743" y="1"/>
                    <a:pt x="3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9"/>
            <p:cNvSpPr/>
            <p:nvPr/>
          </p:nvSpPr>
          <p:spPr>
            <a:xfrm>
              <a:off x="4025375" y="2267750"/>
              <a:ext cx="175275" cy="173200"/>
            </a:xfrm>
            <a:custGeom>
              <a:avLst/>
              <a:gdLst/>
              <a:ahLst/>
              <a:cxnLst/>
              <a:rect l="l" t="t" r="r" b="b"/>
              <a:pathLst>
                <a:path w="7011" h="6928" extrusionOk="0">
                  <a:moveTo>
                    <a:pt x="5145" y="1"/>
                  </a:moveTo>
                  <a:cubicBezTo>
                    <a:pt x="5090" y="1"/>
                    <a:pt x="5035" y="3"/>
                    <a:pt x="4979" y="8"/>
                  </a:cubicBezTo>
                  <a:cubicBezTo>
                    <a:pt x="4622" y="39"/>
                    <a:pt x="4250" y="194"/>
                    <a:pt x="4002" y="473"/>
                  </a:cubicBezTo>
                  <a:cubicBezTo>
                    <a:pt x="3692" y="814"/>
                    <a:pt x="3506" y="1202"/>
                    <a:pt x="3490" y="1698"/>
                  </a:cubicBezTo>
                  <a:cubicBezTo>
                    <a:pt x="3475" y="2117"/>
                    <a:pt x="3490" y="2551"/>
                    <a:pt x="3475" y="2955"/>
                  </a:cubicBezTo>
                  <a:cubicBezTo>
                    <a:pt x="3459" y="3048"/>
                    <a:pt x="3428" y="3141"/>
                    <a:pt x="3397" y="3249"/>
                  </a:cubicBezTo>
                  <a:cubicBezTo>
                    <a:pt x="3382" y="3203"/>
                    <a:pt x="3351" y="3187"/>
                    <a:pt x="3335" y="3141"/>
                  </a:cubicBezTo>
                  <a:cubicBezTo>
                    <a:pt x="3273" y="3017"/>
                    <a:pt x="3242" y="2877"/>
                    <a:pt x="3196" y="2737"/>
                  </a:cubicBezTo>
                  <a:cubicBezTo>
                    <a:pt x="3118" y="2443"/>
                    <a:pt x="3040" y="2195"/>
                    <a:pt x="2854" y="1962"/>
                  </a:cubicBezTo>
                  <a:cubicBezTo>
                    <a:pt x="2792" y="1900"/>
                    <a:pt x="2761" y="1822"/>
                    <a:pt x="2699" y="1776"/>
                  </a:cubicBezTo>
                  <a:cubicBezTo>
                    <a:pt x="2684" y="1729"/>
                    <a:pt x="2637" y="1698"/>
                    <a:pt x="2622" y="1652"/>
                  </a:cubicBezTo>
                  <a:cubicBezTo>
                    <a:pt x="2451" y="1357"/>
                    <a:pt x="2172" y="1186"/>
                    <a:pt x="1846" y="1155"/>
                  </a:cubicBezTo>
                  <a:cubicBezTo>
                    <a:pt x="1798" y="1149"/>
                    <a:pt x="1751" y="1146"/>
                    <a:pt x="1705" y="1146"/>
                  </a:cubicBezTo>
                  <a:cubicBezTo>
                    <a:pt x="1426" y="1146"/>
                    <a:pt x="1186" y="1262"/>
                    <a:pt x="947" y="1435"/>
                  </a:cubicBezTo>
                  <a:cubicBezTo>
                    <a:pt x="916" y="1481"/>
                    <a:pt x="885" y="1497"/>
                    <a:pt x="854" y="1543"/>
                  </a:cubicBezTo>
                  <a:cubicBezTo>
                    <a:pt x="590" y="1729"/>
                    <a:pt x="357" y="1977"/>
                    <a:pt x="233" y="2319"/>
                  </a:cubicBezTo>
                  <a:cubicBezTo>
                    <a:pt x="94" y="2629"/>
                    <a:pt x="63" y="2955"/>
                    <a:pt x="47" y="3296"/>
                  </a:cubicBezTo>
                  <a:cubicBezTo>
                    <a:pt x="1" y="3714"/>
                    <a:pt x="78" y="4180"/>
                    <a:pt x="233" y="4567"/>
                  </a:cubicBezTo>
                  <a:cubicBezTo>
                    <a:pt x="435" y="5079"/>
                    <a:pt x="683" y="5529"/>
                    <a:pt x="1086" y="5917"/>
                  </a:cubicBezTo>
                  <a:cubicBezTo>
                    <a:pt x="1490" y="6305"/>
                    <a:pt x="1924" y="6537"/>
                    <a:pt x="2420" y="6754"/>
                  </a:cubicBezTo>
                  <a:cubicBezTo>
                    <a:pt x="2544" y="6785"/>
                    <a:pt x="2653" y="6832"/>
                    <a:pt x="2792" y="6847"/>
                  </a:cubicBezTo>
                  <a:cubicBezTo>
                    <a:pt x="3034" y="6888"/>
                    <a:pt x="3264" y="6928"/>
                    <a:pt x="3503" y="6928"/>
                  </a:cubicBezTo>
                  <a:cubicBezTo>
                    <a:pt x="3540" y="6928"/>
                    <a:pt x="3577" y="6927"/>
                    <a:pt x="3614" y="6925"/>
                  </a:cubicBezTo>
                  <a:cubicBezTo>
                    <a:pt x="4157" y="6863"/>
                    <a:pt x="4653" y="6754"/>
                    <a:pt x="5119" y="6460"/>
                  </a:cubicBezTo>
                  <a:cubicBezTo>
                    <a:pt x="5941" y="5963"/>
                    <a:pt x="6453" y="5188"/>
                    <a:pt x="6763" y="4288"/>
                  </a:cubicBezTo>
                  <a:cubicBezTo>
                    <a:pt x="6918" y="3823"/>
                    <a:pt x="6980" y="3296"/>
                    <a:pt x="6995" y="2799"/>
                  </a:cubicBezTo>
                  <a:cubicBezTo>
                    <a:pt x="7011" y="2272"/>
                    <a:pt x="6964" y="1776"/>
                    <a:pt x="6871" y="1248"/>
                  </a:cubicBezTo>
                  <a:cubicBezTo>
                    <a:pt x="6809" y="861"/>
                    <a:pt x="6422" y="395"/>
                    <a:pt x="6065" y="225"/>
                  </a:cubicBezTo>
                  <a:cubicBezTo>
                    <a:pt x="5773" y="79"/>
                    <a:pt x="5470"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9"/>
            <p:cNvSpPr/>
            <p:nvPr/>
          </p:nvSpPr>
          <p:spPr>
            <a:xfrm>
              <a:off x="4001325" y="2123500"/>
              <a:ext cx="181100" cy="141400"/>
            </a:xfrm>
            <a:custGeom>
              <a:avLst/>
              <a:gdLst/>
              <a:ahLst/>
              <a:cxnLst/>
              <a:rect l="l" t="t" r="r" b="b"/>
              <a:pathLst>
                <a:path w="7244" h="5656" extrusionOk="0">
                  <a:moveTo>
                    <a:pt x="3629" y="0"/>
                  </a:moveTo>
                  <a:cubicBezTo>
                    <a:pt x="3561" y="0"/>
                    <a:pt x="3495" y="3"/>
                    <a:pt x="3429" y="8"/>
                  </a:cubicBezTo>
                  <a:cubicBezTo>
                    <a:pt x="2545" y="55"/>
                    <a:pt x="1769" y="396"/>
                    <a:pt x="1102" y="985"/>
                  </a:cubicBezTo>
                  <a:cubicBezTo>
                    <a:pt x="839" y="1249"/>
                    <a:pt x="606" y="1559"/>
                    <a:pt x="420" y="1869"/>
                  </a:cubicBezTo>
                  <a:cubicBezTo>
                    <a:pt x="172" y="2335"/>
                    <a:pt x="63" y="2753"/>
                    <a:pt x="16" y="3281"/>
                  </a:cubicBezTo>
                  <a:cubicBezTo>
                    <a:pt x="1" y="3420"/>
                    <a:pt x="1" y="3544"/>
                    <a:pt x="16" y="3684"/>
                  </a:cubicBezTo>
                  <a:cubicBezTo>
                    <a:pt x="63" y="4118"/>
                    <a:pt x="110" y="4351"/>
                    <a:pt x="296" y="4739"/>
                  </a:cubicBezTo>
                  <a:cubicBezTo>
                    <a:pt x="389" y="4925"/>
                    <a:pt x="528" y="5126"/>
                    <a:pt x="699" y="5250"/>
                  </a:cubicBezTo>
                  <a:cubicBezTo>
                    <a:pt x="963" y="5467"/>
                    <a:pt x="1133" y="5607"/>
                    <a:pt x="1490" y="5638"/>
                  </a:cubicBezTo>
                  <a:cubicBezTo>
                    <a:pt x="1560" y="5649"/>
                    <a:pt x="1630" y="5655"/>
                    <a:pt x="1698" y="5655"/>
                  </a:cubicBezTo>
                  <a:cubicBezTo>
                    <a:pt x="2005" y="5655"/>
                    <a:pt x="2285" y="5541"/>
                    <a:pt x="2514" y="5312"/>
                  </a:cubicBezTo>
                  <a:cubicBezTo>
                    <a:pt x="2622" y="5219"/>
                    <a:pt x="2684" y="5126"/>
                    <a:pt x="2746" y="5002"/>
                  </a:cubicBezTo>
                  <a:cubicBezTo>
                    <a:pt x="2793" y="4909"/>
                    <a:pt x="2824" y="4816"/>
                    <a:pt x="2886" y="4692"/>
                  </a:cubicBezTo>
                  <a:lnTo>
                    <a:pt x="2886" y="4692"/>
                  </a:lnTo>
                  <a:cubicBezTo>
                    <a:pt x="2886" y="4708"/>
                    <a:pt x="2870" y="4739"/>
                    <a:pt x="2870" y="4754"/>
                  </a:cubicBezTo>
                  <a:cubicBezTo>
                    <a:pt x="2948" y="4583"/>
                    <a:pt x="3010" y="4397"/>
                    <a:pt x="3041" y="4227"/>
                  </a:cubicBezTo>
                  <a:cubicBezTo>
                    <a:pt x="3087" y="4087"/>
                    <a:pt x="3103" y="3932"/>
                    <a:pt x="3165" y="3808"/>
                  </a:cubicBezTo>
                  <a:cubicBezTo>
                    <a:pt x="3175" y="3771"/>
                    <a:pt x="3188" y="3738"/>
                    <a:pt x="3200" y="3707"/>
                  </a:cubicBezTo>
                  <a:lnTo>
                    <a:pt x="3200" y="3707"/>
                  </a:lnTo>
                  <a:cubicBezTo>
                    <a:pt x="3192" y="3731"/>
                    <a:pt x="3185" y="3755"/>
                    <a:pt x="3180" y="3777"/>
                  </a:cubicBezTo>
                  <a:cubicBezTo>
                    <a:pt x="3242" y="3668"/>
                    <a:pt x="3289" y="3544"/>
                    <a:pt x="3351" y="3451"/>
                  </a:cubicBezTo>
                  <a:cubicBezTo>
                    <a:pt x="3367" y="3436"/>
                    <a:pt x="3398" y="3389"/>
                    <a:pt x="3429" y="3374"/>
                  </a:cubicBezTo>
                  <a:cubicBezTo>
                    <a:pt x="3444" y="3374"/>
                    <a:pt x="3444" y="3358"/>
                    <a:pt x="3475" y="3358"/>
                  </a:cubicBezTo>
                  <a:lnTo>
                    <a:pt x="3522" y="3358"/>
                  </a:lnTo>
                  <a:cubicBezTo>
                    <a:pt x="3584" y="3374"/>
                    <a:pt x="3630" y="3374"/>
                    <a:pt x="3677" y="3389"/>
                  </a:cubicBezTo>
                  <a:cubicBezTo>
                    <a:pt x="3723" y="3420"/>
                    <a:pt x="3754" y="3436"/>
                    <a:pt x="3801" y="3467"/>
                  </a:cubicBezTo>
                  <a:lnTo>
                    <a:pt x="3863" y="3529"/>
                  </a:lnTo>
                  <a:cubicBezTo>
                    <a:pt x="3863" y="3544"/>
                    <a:pt x="3878" y="3575"/>
                    <a:pt x="3878" y="3575"/>
                  </a:cubicBezTo>
                  <a:cubicBezTo>
                    <a:pt x="4018" y="3963"/>
                    <a:pt x="4266" y="4289"/>
                    <a:pt x="4638" y="4506"/>
                  </a:cubicBezTo>
                  <a:cubicBezTo>
                    <a:pt x="4884" y="4645"/>
                    <a:pt x="5210" y="4739"/>
                    <a:pt x="5521" y="4739"/>
                  </a:cubicBezTo>
                  <a:cubicBezTo>
                    <a:pt x="5662" y="4739"/>
                    <a:pt x="5800" y="4720"/>
                    <a:pt x="5926" y="4676"/>
                  </a:cubicBezTo>
                  <a:cubicBezTo>
                    <a:pt x="6344" y="4537"/>
                    <a:pt x="6748" y="4289"/>
                    <a:pt x="6934" y="3901"/>
                  </a:cubicBezTo>
                  <a:cubicBezTo>
                    <a:pt x="7151" y="3513"/>
                    <a:pt x="7244" y="3032"/>
                    <a:pt x="7120" y="2598"/>
                  </a:cubicBezTo>
                  <a:cubicBezTo>
                    <a:pt x="6841" y="1745"/>
                    <a:pt x="6298" y="1094"/>
                    <a:pt x="5569" y="582"/>
                  </a:cubicBezTo>
                  <a:cubicBezTo>
                    <a:pt x="5274" y="396"/>
                    <a:pt x="4902" y="241"/>
                    <a:pt x="4561" y="132"/>
                  </a:cubicBezTo>
                  <a:cubicBezTo>
                    <a:pt x="4267" y="56"/>
                    <a:pt x="3942" y="0"/>
                    <a:pt x="3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9"/>
            <p:cNvSpPr/>
            <p:nvPr/>
          </p:nvSpPr>
          <p:spPr>
            <a:xfrm>
              <a:off x="4194050" y="2141725"/>
              <a:ext cx="89200" cy="89500"/>
            </a:xfrm>
            <a:custGeom>
              <a:avLst/>
              <a:gdLst/>
              <a:ahLst/>
              <a:cxnLst/>
              <a:rect l="l" t="t" r="r" b="b"/>
              <a:pathLst>
                <a:path w="3568" h="3580" extrusionOk="0">
                  <a:moveTo>
                    <a:pt x="1811" y="0"/>
                  </a:moveTo>
                  <a:cubicBezTo>
                    <a:pt x="1730" y="0"/>
                    <a:pt x="1644" y="8"/>
                    <a:pt x="1551" y="24"/>
                  </a:cubicBezTo>
                  <a:cubicBezTo>
                    <a:pt x="1396" y="24"/>
                    <a:pt x="1241" y="70"/>
                    <a:pt x="1117" y="148"/>
                  </a:cubicBezTo>
                  <a:cubicBezTo>
                    <a:pt x="962" y="179"/>
                    <a:pt x="822" y="256"/>
                    <a:pt x="729" y="380"/>
                  </a:cubicBezTo>
                  <a:cubicBezTo>
                    <a:pt x="590" y="458"/>
                    <a:pt x="497" y="566"/>
                    <a:pt x="388" y="706"/>
                  </a:cubicBezTo>
                  <a:cubicBezTo>
                    <a:pt x="279" y="830"/>
                    <a:pt x="202" y="954"/>
                    <a:pt x="155" y="1094"/>
                  </a:cubicBezTo>
                  <a:cubicBezTo>
                    <a:pt x="78" y="1233"/>
                    <a:pt x="47" y="1388"/>
                    <a:pt x="47" y="1544"/>
                  </a:cubicBezTo>
                  <a:cubicBezTo>
                    <a:pt x="0" y="1699"/>
                    <a:pt x="0" y="1854"/>
                    <a:pt x="47" y="2024"/>
                  </a:cubicBezTo>
                  <a:cubicBezTo>
                    <a:pt x="62" y="2257"/>
                    <a:pt x="124" y="2490"/>
                    <a:pt x="264" y="2691"/>
                  </a:cubicBezTo>
                  <a:cubicBezTo>
                    <a:pt x="279" y="2707"/>
                    <a:pt x="528" y="3032"/>
                    <a:pt x="528" y="3048"/>
                  </a:cubicBezTo>
                  <a:cubicBezTo>
                    <a:pt x="745" y="3265"/>
                    <a:pt x="1008" y="3420"/>
                    <a:pt x="1303" y="3513"/>
                  </a:cubicBezTo>
                  <a:cubicBezTo>
                    <a:pt x="1446" y="3561"/>
                    <a:pt x="1588" y="3579"/>
                    <a:pt x="1731" y="3579"/>
                  </a:cubicBezTo>
                  <a:cubicBezTo>
                    <a:pt x="1821" y="3579"/>
                    <a:pt x="1911" y="3572"/>
                    <a:pt x="2001" y="3560"/>
                  </a:cubicBezTo>
                  <a:cubicBezTo>
                    <a:pt x="2234" y="3529"/>
                    <a:pt x="2466" y="3482"/>
                    <a:pt x="2668" y="3343"/>
                  </a:cubicBezTo>
                  <a:cubicBezTo>
                    <a:pt x="2932" y="3188"/>
                    <a:pt x="3118" y="2970"/>
                    <a:pt x="3288" y="2722"/>
                  </a:cubicBezTo>
                  <a:cubicBezTo>
                    <a:pt x="3288" y="2707"/>
                    <a:pt x="3304" y="2707"/>
                    <a:pt x="3304" y="2691"/>
                  </a:cubicBezTo>
                  <a:cubicBezTo>
                    <a:pt x="3366" y="2552"/>
                    <a:pt x="3412" y="2397"/>
                    <a:pt x="3474" y="2257"/>
                  </a:cubicBezTo>
                  <a:cubicBezTo>
                    <a:pt x="3490" y="2102"/>
                    <a:pt x="3521" y="1947"/>
                    <a:pt x="3536" y="1776"/>
                  </a:cubicBezTo>
                  <a:cubicBezTo>
                    <a:pt x="3567" y="1621"/>
                    <a:pt x="3536" y="1466"/>
                    <a:pt x="3505" y="1311"/>
                  </a:cubicBezTo>
                  <a:cubicBezTo>
                    <a:pt x="3459" y="1171"/>
                    <a:pt x="3397" y="1016"/>
                    <a:pt x="3335" y="877"/>
                  </a:cubicBezTo>
                  <a:cubicBezTo>
                    <a:pt x="3242" y="768"/>
                    <a:pt x="3149" y="644"/>
                    <a:pt x="3071" y="520"/>
                  </a:cubicBezTo>
                  <a:cubicBezTo>
                    <a:pt x="2947" y="411"/>
                    <a:pt x="2839" y="318"/>
                    <a:pt x="2699" y="241"/>
                  </a:cubicBezTo>
                  <a:cubicBezTo>
                    <a:pt x="2482" y="101"/>
                    <a:pt x="2280" y="55"/>
                    <a:pt x="2048" y="24"/>
                  </a:cubicBezTo>
                  <a:cubicBezTo>
                    <a:pt x="1970" y="8"/>
                    <a:pt x="1892" y="0"/>
                    <a:pt x="1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9"/>
            <p:cNvSpPr/>
            <p:nvPr/>
          </p:nvSpPr>
          <p:spPr>
            <a:xfrm>
              <a:off x="4579450" y="5013750"/>
              <a:ext cx="345900" cy="273200"/>
            </a:xfrm>
            <a:custGeom>
              <a:avLst/>
              <a:gdLst/>
              <a:ahLst/>
              <a:cxnLst/>
              <a:rect l="l" t="t" r="r" b="b"/>
              <a:pathLst>
                <a:path w="13836" h="10928" extrusionOk="0">
                  <a:moveTo>
                    <a:pt x="3643" y="8001"/>
                  </a:moveTo>
                  <a:lnTo>
                    <a:pt x="3643" y="8001"/>
                  </a:lnTo>
                  <a:cubicBezTo>
                    <a:pt x="3649" y="8064"/>
                    <a:pt x="3655" y="8129"/>
                    <a:pt x="3661" y="8196"/>
                  </a:cubicBezTo>
                  <a:cubicBezTo>
                    <a:pt x="3654" y="8131"/>
                    <a:pt x="3648" y="8066"/>
                    <a:pt x="3643" y="8001"/>
                  </a:cubicBezTo>
                  <a:close/>
                  <a:moveTo>
                    <a:pt x="3708" y="9716"/>
                  </a:moveTo>
                  <a:cubicBezTo>
                    <a:pt x="3708" y="9723"/>
                    <a:pt x="3704" y="9731"/>
                    <a:pt x="3700" y="9739"/>
                  </a:cubicBezTo>
                  <a:lnTo>
                    <a:pt x="3700" y="9739"/>
                  </a:lnTo>
                  <a:cubicBezTo>
                    <a:pt x="3708" y="9730"/>
                    <a:pt x="3708" y="9728"/>
                    <a:pt x="3708" y="9716"/>
                  </a:cubicBezTo>
                  <a:close/>
                  <a:moveTo>
                    <a:pt x="7423" y="0"/>
                  </a:moveTo>
                  <a:cubicBezTo>
                    <a:pt x="6857" y="0"/>
                    <a:pt x="6290" y="80"/>
                    <a:pt x="5739" y="193"/>
                  </a:cubicBezTo>
                  <a:cubicBezTo>
                    <a:pt x="4979" y="348"/>
                    <a:pt x="4250" y="658"/>
                    <a:pt x="3568" y="1046"/>
                  </a:cubicBezTo>
                  <a:cubicBezTo>
                    <a:pt x="2095" y="1914"/>
                    <a:pt x="993" y="3295"/>
                    <a:pt x="435" y="4892"/>
                  </a:cubicBezTo>
                  <a:cubicBezTo>
                    <a:pt x="140" y="5714"/>
                    <a:pt x="1" y="6598"/>
                    <a:pt x="16" y="7467"/>
                  </a:cubicBezTo>
                  <a:cubicBezTo>
                    <a:pt x="47" y="7963"/>
                    <a:pt x="94" y="8490"/>
                    <a:pt x="202" y="8971"/>
                  </a:cubicBezTo>
                  <a:cubicBezTo>
                    <a:pt x="249" y="9266"/>
                    <a:pt x="404" y="9529"/>
                    <a:pt x="528" y="9809"/>
                  </a:cubicBezTo>
                  <a:cubicBezTo>
                    <a:pt x="699" y="10196"/>
                    <a:pt x="993" y="10522"/>
                    <a:pt x="1381" y="10708"/>
                  </a:cubicBezTo>
                  <a:cubicBezTo>
                    <a:pt x="1650" y="10851"/>
                    <a:pt x="1913" y="10927"/>
                    <a:pt x="2180" y="10927"/>
                  </a:cubicBezTo>
                  <a:cubicBezTo>
                    <a:pt x="2376" y="10927"/>
                    <a:pt x="2574" y="10887"/>
                    <a:pt x="2777" y="10801"/>
                  </a:cubicBezTo>
                  <a:cubicBezTo>
                    <a:pt x="3242" y="10600"/>
                    <a:pt x="3475" y="10274"/>
                    <a:pt x="3661" y="9824"/>
                  </a:cubicBezTo>
                  <a:lnTo>
                    <a:pt x="3661" y="9824"/>
                  </a:lnTo>
                  <a:lnTo>
                    <a:pt x="3552" y="10119"/>
                  </a:lnTo>
                  <a:cubicBezTo>
                    <a:pt x="3615" y="9995"/>
                    <a:pt x="3646" y="9886"/>
                    <a:pt x="3692" y="9793"/>
                  </a:cubicBezTo>
                  <a:lnTo>
                    <a:pt x="3692" y="9762"/>
                  </a:lnTo>
                  <a:cubicBezTo>
                    <a:pt x="3692" y="9754"/>
                    <a:pt x="3696" y="9746"/>
                    <a:pt x="3700" y="9739"/>
                  </a:cubicBezTo>
                  <a:lnTo>
                    <a:pt x="3700" y="9739"/>
                  </a:lnTo>
                  <a:cubicBezTo>
                    <a:pt x="3698" y="9741"/>
                    <a:pt x="3695" y="9743"/>
                    <a:pt x="3692" y="9747"/>
                  </a:cubicBezTo>
                  <a:cubicBezTo>
                    <a:pt x="3770" y="9576"/>
                    <a:pt x="3801" y="9405"/>
                    <a:pt x="3801" y="9142"/>
                  </a:cubicBezTo>
                  <a:cubicBezTo>
                    <a:pt x="3801" y="8956"/>
                    <a:pt x="3739" y="8707"/>
                    <a:pt x="3708" y="8490"/>
                  </a:cubicBezTo>
                  <a:cubicBezTo>
                    <a:pt x="3674" y="8309"/>
                    <a:pt x="3656" y="8112"/>
                    <a:pt x="3637" y="7922"/>
                  </a:cubicBezTo>
                  <a:lnTo>
                    <a:pt x="3637" y="7922"/>
                  </a:lnTo>
                  <a:cubicBezTo>
                    <a:pt x="3616" y="7590"/>
                    <a:pt x="3621" y="7255"/>
                    <a:pt x="3646" y="6939"/>
                  </a:cubicBezTo>
                  <a:cubicBezTo>
                    <a:pt x="3708" y="6567"/>
                    <a:pt x="3816" y="6195"/>
                    <a:pt x="3956" y="5854"/>
                  </a:cubicBezTo>
                  <a:cubicBezTo>
                    <a:pt x="4095" y="5575"/>
                    <a:pt x="4250" y="5311"/>
                    <a:pt x="4421" y="5063"/>
                  </a:cubicBezTo>
                  <a:cubicBezTo>
                    <a:pt x="4514" y="4939"/>
                    <a:pt x="4638" y="4830"/>
                    <a:pt x="4747" y="4706"/>
                  </a:cubicBezTo>
                  <a:cubicBezTo>
                    <a:pt x="4778" y="5218"/>
                    <a:pt x="4809" y="5714"/>
                    <a:pt x="4855" y="6226"/>
                  </a:cubicBezTo>
                  <a:cubicBezTo>
                    <a:pt x="4886" y="6722"/>
                    <a:pt x="4948" y="7250"/>
                    <a:pt x="5010" y="7746"/>
                  </a:cubicBezTo>
                  <a:cubicBezTo>
                    <a:pt x="5103" y="8599"/>
                    <a:pt x="5103" y="9638"/>
                    <a:pt x="5863" y="10227"/>
                  </a:cubicBezTo>
                  <a:cubicBezTo>
                    <a:pt x="6212" y="10522"/>
                    <a:pt x="6549" y="10690"/>
                    <a:pt x="6984" y="10690"/>
                  </a:cubicBezTo>
                  <a:cubicBezTo>
                    <a:pt x="7053" y="10690"/>
                    <a:pt x="7124" y="10686"/>
                    <a:pt x="7197" y="10677"/>
                  </a:cubicBezTo>
                  <a:cubicBezTo>
                    <a:pt x="7725" y="10600"/>
                    <a:pt x="8050" y="10336"/>
                    <a:pt x="8360" y="9917"/>
                  </a:cubicBezTo>
                  <a:cubicBezTo>
                    <a:pt x="8841" y="9281"/>
                    <a:pt x="8702" y="8506"/>
                    <a:pt x="8624" y="7777"/>
                  </a:cubicBezTo>
                  <a:cubicBezTo>
                    <a:pt x="8578" y="7250"/>
                    <a:pt x="8531" y="6722"/>
                    <a:pt x="8485" y="6195"/>
                  </a:cubicBezTo>
                  <a:cubicBezTo>
                    <a:pt x="8438" y="5404"/>
                    <a:pt x="8391" y="4613"/>
                    <a:pt x="8360" y="3822"/>
                  </a:cubicBezTo>
                  <a:lnTo>
                    <a:pt x="8360" y="3822"/>
                  </a:lnTo>
                  <a:cubicBezTo>
                    <a:pt x="8469" y="3853"/>
                    <a:pt x="8562" y="3868"/>
                    <a:pt x="8686" y="3915"/>
                  </a:cubicBezTo>
                  <a:cubicBezTo>
                    <a:pt x="8826" y="3993"/>
                    <a:pt x="8950" y="4055"/>
                    <a:pt x="9074" y="4148"/>
                  </a:cubicBezTo>
                  <a:cubicBezTo>
                    <a:pt x="9182" y="4241"/>
                    <a:pt x="9291" y="4334"/>
                    <a:pt x="9384" y="4458"/>
                  </a:cubicBezTo>
                  <a:cubicBezTo>
                    <a:pt x="9524" y="4644"/>
                    <a:pt x="9617" y="4846"/>
                    <a:pt x="9725" y="5032"/>
                  </a:cubicBezTo>
                  <a:cubicBezTo>
                    <a:pt x="9880" y="5450"/>
                    <a:pt x="9989" y="5854"/>
                    <a:pt x="10066" y="6272"/>
                  </a:cubicBezTo>
                  <a:cubicBezTo>
                    <a:pt x="10144" y="6924"/>
                    <a:pt x="10144" y="7560"/>
                    <a:pt x="10160" y="8211"/>
                  </a:cubicBezTo>
                  <a:cubicBezTo>
                    <a:pt x="10160" y="8676"/>
                    <a:pt x="10346" y="9173"/>
                    <a:pt x="10702" y="9514"/>
                  </a:cubicBezTo>
                  <a:cubicBezTo>
                    <a:pt x="11003" y="9815"/>
                    <a:pt x="11509" y="10057"/>
                    <a:pt x="11964" y="10057"/>
                  </a:cubicBezTo>
                  <a:cubicBezTo>
                    <a:pt x="11977" y="10057"/>
                    <a:pt x="11991" y="10057"/>
                    <a:pt x="12005" y="10057"/>
                  </a:cubicBezTo>
                  <a:cubicBezTo>
                    <a:pt x="12998" y="10026"/>
                    <a:pt x="13835" y="9250"/>
                    <a:pt x="13820" y="8242"/>
                  </a:cubicBezTo>
                  <a:cubicBezTo>
                    <a:pt x="13804" y="6412"/>
                    <a:pt x="13696" y="4566"/>
                    <a:pt x="12796" y="2969"/>
                  </a:cubicBezTo>
                  <a:cubicBezTo>
                    <a:pt x="12346" y="2147"/>
                    <a:pt x="11679" y="1433"/>
                    <a:pt x="10904" y="922"/>
                  </a:cubicBezTo>
                  <a:cubicBezTo>
                    <a:pt x="10051" y="379"/>
                    <a:pt x="9058" y="146"/>
                    <a:pt x="8066" y="38"/>
                  </a:cubicBezTo>
                  <a:cubicBezTo>
                    <a:pt x="7852" y="12"/>
                    <a:pt x="7638" y="0"/>
                    <a:pt x="7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9"/>
            <p:cNvSpPr/>
            <p:nvPr/>
          </p:nvSpPr>
          <p:spPr>
            <a:xfrm>
              <a:off x="4812100" y="5058150"/>
              <a:ext cx="224150" cy="317575"/>
            </a:xfrm>
            <a:custGeom>
              <a:avLst/>
              <a:gdLst/>
              <a:ahLst/>
              <a:cxnLst/>
              <a:rect l="l" t="t" r="r" b="b"/>
              <a:pathLst>
                <a:path w="8966" h="12703" extrusionOk="0">
                  <a:moveTo>
                    <a:pt x="6571" y="1"/>
                  </a:moveTo>
                  <a:cubicBezTo>
                    <a:pt x="6333" y="1"/>
                    <a:pt x="6091" y="52"/>
                    <a:pt x="5879" y="138"/>
                  </a:cubicBezTo>
                  <a:cubicBezTo>
                    <a:pt x="5506" y="293"/>
                    <a:pt x="5289" y="526"/>
                    <a:pt x="5041" y="852"/>
                  </a:cubicBezTo>
                  <a:cubicBezTo>
                    <a:pt x="4545" y="1550"/>
                    <a:pt x="4824" y="2356"/>
                    <a:pt x="5010" y="3085"/>
                  </a:cubicBezTo>
                  <a:cubicBezTo>
                    <a:pt x="5088" y="3395"/>
                    <a:pt x="5134" y="3721"/>
                    <a:pt x="5181" y="4031"/>
                  </a:cubicBezTo>
                  <a:cubicBezTo>
                    <a:pt x="5258" y="4807"/>
                    <a:pt x="5274" y="5613"/>
                    <a:pt x="5196" y="6389"/>
                  </a:cubicBezTo>
                  <a:cubicBezTo>
                    <a:pt x="5119" y="6869"/>
                    <a:pt x="5010" y="7350"/>
                    <a:pt x="4824" y="7815"/>
                  </a:cubicBezTo>
                  <a:cubicBezTo>
                    <a:pt x="4715" y="8048"/>
                    <a:pt x="4591" y="8265"/>
                    <a:pt x="4436" y="8482"/>
                  </a:cubicBezTo>
                  <a:cubicBezTo>
                    <a:pt x="4343" y="8591"/>
                    <a:pt x="4250" y="8684"/>
                    <a:pt x="4126" y="8793"/>
                  </a:cubicBezTo>
                  <a:cubicBezTo>
                    <a:pt x="4018" y="8870"/>
                    <a:pt x="3878" y="8948"/>
                    <a:pt x="3738" y="8994"/>
                  </a:cubicBezTo>
                  <a:cubicBezTo>
                    <a:pt x="3630" y="9041"/>
                    <a:pt x="3490" y="9072"/>
                    <a:pt x="3382" y="9103"/>
                  </a:cubicBezTo>
                  <a:lnTo>
                    <a:pt x="3071" y="9103"/>
                  </a:lnTo>
                  <a:cubicBezTo>
                    <a:pt x="2963" y="9072"/>
                    <a:pt x="2885" y="9056"/>
                    <a:pt x="2792" y="9025"/>
                  </a:cubicBezTo>
                  <a:lnTo>
                    <a:pt x="2498" y="8901"/>
                  </a:lnTo>
                  <a:cubicBezTo>
                    <a:pt x="2342" y="8870"/>
                    <a:pt x="2187" y="8839"/>
                    <a:pt x="2032" y="8824"/>
                  </a:cubicBezTo>
                  <a:cubicBezTo>
                    <a:pt x="1862" y="8808"/>
                    <a:pt x="1691" y="8793"/>
                    <a:pt x="1489" y="8762"/>
                  </a:cubicBezTo>
                  <a:cubicBezTo>
                    <a:pt x="1466" y="8760"/>
                    <a:pt x="1443" y="8759"/>
                    <a:pt x="1419" y="8759"/>
                  </a:cubicBezTo>
                  <a:cubicBezTo>
                    <a:pt x="1007" y="8759"/>
                    <a:pt x="590" y="9013"/>
                    <a:pt x="326" y="9351"/>
                  </a:cubicBezTo>
                  <a:cubicBezTo>
                    <a:pt x="16" y="9754"/>
                    <a:pt x="1" y="10142"/>
                    <a:pt x="63" y="10607"/>
                  </a:cubicBezTo>
                  <a:cubicBezTo>
                    <a:pt x="47" y="10499"/>
                    <a:pt x="16" y="10390"/>
                    <a:pt x="16" y="10282"/>
                  </a:cubicBezTo>
                  <a:lnTo>
                    <a:pt x="16" y="10282"/>
                  </a:lnTo>
                  <a:cubicBezTo>
                    <a:pt x="16" y="10685"/>
                    <a:pt x="156" y="11088"/>
                    <a:pt x="388" y="11429"/>
                  </a:cubicBezTo>
                  <a:cubicBezTo>
                    <a:pt x="605" y="11708"/>
                    <a:pt x="823" y="11972"/>
                    <a:pt x="1133" y="12158"/>
                  </a:cubicBezTo>
                  <a:cubicBezTo>
                    <a:pt x="1334" y="12298"/>
                    <a:pt x="1598" y="12375"/>
                    <a:pt x="1831" y="12468"/>
                  </a:cubicBezTo>
                  <a:cubicBezTo>
                    <a:pt x="2271" y="12625"/>
                    <a:pt x="2764" y="12703"/>
                    <a:pt x="3250" y="12703"/>
                  </a:cubicBezTo>
                  <a:cubicBezTo>
                    <a:pt x="3294" y="12703"/>
                    <a:pt x="3338" y="12702"/>
                    <a:pt x="3382" y="12701"/>
                  </a:cubicBezTo>
                  <a:cubicBezTo>
                    <a:pt x="4638" y="12670"/>
                    <a:pt x="5786" y="12205"/>
                    <a:pt x="6716" y="11367"/>
                  </a:cubicBezTo>
                  <a:cubicBezTo>
                    <a:pt x="7585" y="10592"/>
                    <a:pt x="8159" y="9460"/>
                    <a:pt x="8515" y="8358"/>
                  </a:cubicBezTo>
                  <a:cubicBezTo>
                    <a:pt x="8857" y="7350"/>
                    <a:pt x="8965" y="6171"/>
                    <a:pt x="8934" y="5039"/>
                  </a:cubicBezTo>
                  <a:cubicBezTo>
                    <a:pt x="8919" y="4264"/>
                    <a:pt x="8825" y="3488"/>
                    <a:pt x="8686" y="2744"/>
                  </a:cubicBezTo>
                  <a:cubicBezTo>
                    <a:pt x="8624" y="2434"/>
                    <a:pt x="8546" y="2123"/>
                    <a:pt x="8469" y="1813"/>
                  </a:cubicBezTo>
                  <a:lnTo>
                    <a:pt x="8360" y="1395"/>
                  </a:lnTo>
                  <a:cubicBezTo>
                    <a:pt x="8128" y="728"/>
                    <a:pt x="7678" y="278"/>
                    <a:pt x="6995" y="61"/>
                  </a:cubicBezTo>
                  <a:cubicBezTo>
                    <a:pt x="6860" y="20"/>
                    <a:pt x="6716" y="1"/>
                    <a:pt x="6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9"/>
            <p:cNvSpPr/>
            <p:nvPr/>
          </p:nvSpPr>
          <p:spPr>
            <a:xfrm>
              <a:off x="4875700" y="4936400"/>
              <a:ext cx="502525" cy="366750"/>
            </a:xfrm>
            <a:custGeom>
              <a:avLst/>
              <a:gdLst/>
              <a:ahLst/>
              <a:cxnLst/>
              <a:rect l="l" t="t" r="r" b="b"/>
              <a:pathLst>
                <a:path w="20101" h="14670" extrusionOk="0">
                  <a:moveTo>
                    <a:pt x="4951" y="1"/>
                  </a:moveTo>
                  <a:cubicBezTo>
                    <a:pt x="4379" y="1"/>
                    <a:pt x="3806" y="90"/>
                    <a:pt x="3273" y="262"/>
                  </a:cubicBezTo>
                  <a:cubicBezTo>
                    <a:pt x="2714" y="433"/>
                    <a:pt x="2125" y="697"/>
                    <a:pt x="1660" y="1053"/>
                  </a:cubicBezTo>
                  <a:cubicBezTo>
                    <a:pt x="1225" y="1379"/>
                    <a:pt x="915" y="1658"/>
                    <a:pt x="574" y="2092"/>
                  </a:cubicBezTo>
                  <a:cubicBezTo>
                    <a:pt x="372" y="2387"/>
                    <a:pt x="217" y="2682"/>
                    <a:pt x="140" y="3023"/>
                  </a:cubicBezTo>
                  <a:cubicBezTo>
                    <a:pt x="109" y="3132"/>
                    <a:pt x="93" y="3225"/>
                    <a:pt x="93" y="3318"/>
                  </a:cubicBezTo>
                  <a:cubicBezTo>
                    <a:pt x="62" y="3519"/>
                    <a:pt x="0" y="3705"/>
                    <a:pt x="16" y="3907"/>
                  </a:cubicBezTo>
                  <a:cubicBezTo>
                    <a:pt x="16" y="4109"/>
                    <a:pt x="78" y="4310"/>
                    <a:pt x="140" y="4527"/>
                  </a:cubicBezTo>
                  <a:cubicBezTo>
                    <a:pt x="294" y="4989"/>
                    <a:pt x="744" y="5408"/>
                    <a:pt x="1255" y="5408"/>
                  </a:cubicBezTo>
                  <a:cubicBezTo>
                    <a:pt x="1362" y="5408"/>
                    <a:pt x="1472" y="5390"/>
                    <a:pt x="1582" y="5349"/>
                  </a:cubicBezTo>
                  <a:lnTo>
                    <a:pt x="1768" y="5303"/>
                  </a:lnTo>
                  <a:cubicBezTo>
                    <a:pt x="1967" y="5237"/>
                    <a:pt x="2087" y="5170"/>
                    <a:pt x="2214" y="5075"/>
                  </a:cubicBezTo>
                  <a:lnTo>
                    <a:pt x="2214" y="5075"/>
                  </a:lnTo>
                  <a:cubicBezTo>
                    <a:pt x="2202" y="5086"/>
                    <a:pt x="2193" y="5096"/>
                    <a:pt x="2187" y="5101"/>
                  </a:cubicBezTo>
                  <a:cubicBezTo>
                    <a:pt x="2265" y="5039"/>
                    <a:pt x="2342" y="5008"/>
                    <a:pt x="2420" y="4962"/>
                  </a:cubicBezTo>
                  <a:cubicBezTo>
                    <a:pt x="2435" y="4946"/>
                    <a:pt x="2482" y="4946"/>
                    <a:pt x="2497" y="4931"/>
                  </a:cubicBezTo>
                  <a:cubicBezTo>
                    <a:pt x="2513" y="4915"/>
                    <a:pt x="2544" y="4915"/>
                    <a:pt x="2559" y="4884"/>
                  </a:cubicBezTo>
                  <a:cubicBezTo>
                    <a:pt x="2699" y="4807"/>
                    <a:pt x="2823" y="4698"/>
                    <a:pt x="2962" y="4605"/>
                  </a:cubicBezTo>
                  <a:cubicBezTo>
                    <a:pt x="3096" y="4496"/>
                    <a:pt x="3234" y="4397"/>
                    <a:pt x="3372" y="4296"/>
                  </a:cubicBezTo>
                  <a:lnTo>
                    <a:pt x="3372" y="4296"/>
                  </a:lnTo>
                  <a:cubicBezTo>
                    <a:pt x="3365" y="4301"/>
                    <a:pt x="3358" y="4306"/>
                    <a:pt x="3350" y="4310"/>
                  </a:cubicBezTo>
                  <a:cubicBezTo>
                    <a:pt x="3389" y="4282"/>
                    <a:pt x="3427" y="4255"/>
                    <a:pt x="3466" y="4228"/>
                  </a:cubicBezTo>
                  <a:lnTo>
                    <a:pt x="3466" y="4228"/>
                  </a:lnTo>
                  <a:cubicBezTo>
                    <a:pt x="3435" y="4251"/>
                    <a:pt x="3404" y="4274"/>
                    <a:pt x="3372" y="4296"/>
                  </a:cubicBezTo>
                  <a:lnTo>
                    <a:pt x="3372" y="4296"/>
                  </a:lnTo>
                  <a:cubicBezTo>
                    <a:pt x="3435" y="4256"/>
                    <a:pt x="3498" y="4212"/>
                    <a:pt x="3561" y="4164"/>
                  </a:cubicBezTo>
                  <a:lnTo>
                    <a:pt x="3561" y="4164"/>
                  </a:lnTo>
                  <a:cubicBezTo>
                    <a:pt x="3529" y="4185"/>
                    <a:pt x="3497" y="4206"/>
                    <a:pt x="3466" y="4228"/>
                  </a:cubicBezTo>
                  <a:lnTo>
                    <a:pt x="3466" y="4228"/>
                  </a:lnTo>
                  <a:cubicBezTo>
                    <a:pt x="3552" y="4164"/>
                    <a:pt x="3638" y="4100"/>
                    <a:pt x="3722" y="4031"/>
                  </a:cubicBezTo>
                  <a:lnTo>
                    <a:pt x="3722" y="4031"/>
                  </a:lnTo>
                  <a:cubicBezTo>
                    <a:pt x="3669" y="4078"/>
                    <a:pt x="3615" y="4122"/>
                    <a:pt x="3561" y="4164"/>
                  </a:cubicBezTo>
                  <a:lnTo>
                    <a:pt x="3561" y="4164"/>
                  </a:lnTo>
                  <a:cubicBezTo>
                    <a:pt x="3724" y="4056"/>
                    <a:pt x="3890" y="3958"/>
                    <a:pt x="4064" y="3861"/>
                  </a:cubicBezTo>
                  <a:cubicBezTo>
                    <a:pt x="4265" y="3798"/>
                    <a:pt x="4451" y="3752"/>
                    <a:pt x="4653" y="3705"/>
                  </a:cubicBezTo>
                  <a:cubicBezTo>
                    <a:pt x="4738" y="3698"/>
                    <a:pt x="4824" y="3694"/>
                    <a:pt x="4911" y="3694"/>
                  </a:cubicBezTo>
                  <a:cubicBezTo>
                    <a:pt x="4998" y="3694"/>
                    <a:pt x="5087" y="3698"/>
                    <a:pt x="5180" y="3705"/>
                  </a:cubicBezTo>
                  <a:cubicBezTo>
                    <a:pt x="5351" y="3752"/>
                    <a:pt x="5537" y="3783"/>
                    <a:pt x="5723" y="3861"/>
                  </a:cubicBezTo>
                  <a:cubicBezTo>
                    <a:pt x="5894" y="3954"/>
                    <a:pt x="6064" y="4062"/>
                    <a:pt x="6235" y="4171"/>
                  </a:cubicBezTo>
                  <a:cubicBezTo>
                    <a:pt x="6390" y="4310"/>
                    <a:pt x="6545" y="4450"/>
                    <a:pt x="6685" y="4605"/>
                  </a:cubicBezTo>
                  <a:cubicBezTo>
                    <a:pt x="6778" y="4760"/>
                    <a:pt x="6886" y="4915"/>
                    <a:pt x="6964" y="5070"/>
                  </a:cubicBezTo>
                  <a:cubicBezTo>
                    <a:pt x="7010" y="5256"/>
                    <a:pt x="7072" y="5427"/>
                    <a:pt x="7119" y="5629"/>
                  </a:cubicBezTo>
                  <a:cubicBezTo>
                    <a:pt x="7166" y="6342"/>
                    <a:pt x="7119" y="7087"/>
                    <a:pt x="7088" y="7800"/>
                  </a:cubicBezTo>
                  <a:cubicBezTo>
                    <a:pt x="7072" y="8669"/>
                    <a:pt x="7135" y="9599"/>
                    <a:pt x="7445" y="10437"/>
                  </a:cubicBezTo>
                  <a:cubicBezTo>
                    <a:pt x="7770" y="11305"/>
                    <a:pt x="8220" y="12081"/>
                    <a:pt x="8872" y="12763"/>
                  </a:cubicBezTo>
                  <a:cubicBezTo>
                    <a:pt x="9523" y="13445"/>
                    <a:pt x="10298" y="13911"/>
                    <a:pt x="11167" y="14267"/>
                  </a:cubicBezTo>
                  <a:cubicBezTo>
                    <a:pt x="11809" y="14529"/>
                    <a:pt x="12517" y="14670"/>
                    <a:pt x="13207" y="14670"/>
                  </a:cubicBezTo>
                  <a:cubicBezTo>
                    <a:pt x="13334" y="14670"/>
                    <a:pt x="13461" y="14665"/>
                    <a:pt x="13586" y="14655"/>
                  </a:cubicBezTo>
                  <a:cubicBezTo>
                    <a:pt x="14579" y="14609"/>
                    <a:pt x="15494" y="14376"/>
                    <a:pt x="16363" y="13911"/>
                  </a:cubicBezTo>
                  <a:cubicBezTo>
                    <a:pt x="17945" y="13073"/>
                    <a:pt x="19061" y="11507"/>
                    <a:pt x="19558" y="9816"/>
                  </a:cubicBezTo>
                  <a:cubicBezTo>
                    <a:pt x="20101" y="7769"/>
                    <a:pt x="19837" y="5551"/>
                    <a:pt x="19216" y="3581"/>
                  </a:cubicBezTo>
                  <a:cubicBezTo>
                    <a:pt x="19077" y="3132"/>
                    <a:pt x="18782" y="2728"/>
                    <a:pt x="18363" y="2465"/>
                  </a:cubicBezTo>
                  <a:cubicBezTo>
                    <a:pt x="18100" y="2307"/>
                    <a:pt x="17743" y="2213"/>
                    <a:pt x="17401" y="2213"/>
                  </a:cubicBezTo>
                  <a:cubicBezTo>
                    <a:pt x="17239" y="2213"/>
                    <a:pt x="17081" y="2234"/>
                    <a:pt x="16937" y="2279"/>
                  </a:cubicBezTo>
                  <a:cubicBezTo>
                    <a:pt x="16006" y="2558"/>
                    <a:pt x="15355" y="3550"/>
                    <a:pt x="15665" y="4543"/>
                  </a:cubicBezTo>
                  <a:cubicBezTo>
                    <a:pt x="15835" y="5132"/>
                    <a:pt x="15990" y="5722"/>
                    <a:pt x="16084" y="6342"/>
                  </a:cubicBezTo>
                  <a:cubicBezTo>
                    <a:pt x="16146" y="6900"/>
                    <a:pt x="16161" y="7474"/>
                    <a:pt x="16115" y="8048"/>
                  </a:cubicBezTo>
                  <a:cubicBezTo>
                    <a:pt x="16037" y="8436"/>
                    <a:pt x="15928" y="8808"/>
                    <a:pt x="15804" y="9180"/>
                  </a:cubicBezTo>
                  <a:cubicBezTo>
                    <a:pt x="15665" y="9444"/>
                    <a:pt x="15510" y="9692"/>
                    <a:pt x="15355" y="9956"/>
                  </a:cubicBezTo>
                  <a:cubicBezTo>
                    <a:pt x="15199" y="10126"/>
                    <a:pt x="15044" y="10282"/>
                    <a:pt x="14874" y="10437"/>
                  </a:cubicBezTo>
                  <a:cubicBezTo>
                    <a:pt x="14688" y="10545"/>
                    <a:pt x="14517" y="10654"/>
                    <a:pt x="14331" y="10747"/>
                  </a:cubicBezTo>
                  <a:cubicBezTo>
                    <a:pt x="14098" y="10824"/>
                    <a:pt x="13866" y="10902"/>
                    <a:pt x="13602" y="10933"/>
                  </a:cubicBezTo>
                  <a:cubicBezTo>
                    <a:pt x="13486" y="10948"/>
                    <a:pt x="13365" y="10956"/>
                    <a:pt x="13245" y="10956"/>
                  </a:cubicBezTo>
                  <a:cubicBezTo>
                    <a:pt x="13125" y="10956"/>
                    <a:pt x="13005" y="10948"/>
                    <a:pt x="12889" y="10933"/>
                  </a:cubicBezTo>
                  <a:cubicBezTo>
                    <a:pt x="12671" y="10902"/>
                    <a:pt x="12485" y="10840"/>
                    <a:pt x="12284" y="10762"/>
                  </a:cubicBezTo>
                  <a:cubicBezTo>
                    <a:pt x="12098" y="10669"/>
                    <a:pt x="11927" y="10576"/>
                    <a:pt x="11741" y="10437"/>
                  </a:cubicBezTo>
                  <a:cubicBezTo>
                    <a:pt x="11570" y="10282"/>
                    <a:pt x="11400" y="10111"/>
                    <a:pt x="11245" y="9925"/>
                  </a:cubicBezTo>
                  <a:cubicBezTo>
                    <a:pt x="11105" y="9739"/>
                    <a:pt x="10996" y="9537"/>
                    <a:pt x="10888" y="9335"/>
                  </a:cubicBezTo>
                  <a:cubicBezTo>
                    <a:pt x="10810" y="9118"/>
                    <a:pt x="10764" y="8917"/>
                    <a:pt x="10717" y="8715"/>
                  </a:cubicBezTo>
                  <a:cubicBezTo>
                    <a:pt x="10640" y="7707"/>
                    <a:pt x="10795" y="6668"/>
                    <a:pt x="10717" y="5660"/>
                  </a:cubicBezTo>
                  <a:cubicBezTo>
                    <a:pt x="10686" y="5039"/>
                    <a:pt x="10578" y="4419"/>
                    <a:pt x="10376" y="3861"/>
                  </a:cubicBezTo>
                  <a:cubicBezTo>
                    <a:pt x="10097" y="3178"/>
                    <a:pt x="9787" y="2666"/>
                    <a:pt x="9337" y="2092"/>
                  </a:cubicBezTo>
                  <a:cubicBezTo>
                    <a:pt x="8639" y="1224"/>
                    <a:pt x="7662" y="604"/>
                    <a:pt x="6592" y="262"/>
                  </a:cubicBezTo>
                  <a:cubicBezTo>
                    <a:pt x="6070" y="86"/>
                    <a:pt x="5511" y="1"/>
                    <a:pt x="4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9"/>
            <p:cNvSpPr/>
            <p:nvPr/>
          </p:nvSpPr>
          <p:spPr>
            <a:xfrm>
              <a:off x="5160675" y="4870025"/>
              <a:ext cx="322250" cy="319375"/>
            </a:xfrm>
            <a:custGeom>
              <a:avLst/>
              <a:gdLst/>
              <a:ahLst/>
              <a:cxnLst/>
              <a:rect l="l" t="t" r="r" b="b"/>
              <a:pathLst>
                <a:path w="12890" h="12775" extrusionOk="0">
                  <a:moveTo>
                    <a:pt x="6688" y="0"/>
                  </a:moveTo>
                  <a:cubicBezTo>
                    <a:pt x="5117" y="0"/>
                    <a:pt x="3569" y="587"/>
                    <a:pt x="2405" y="1630"/>
                  </a:cubicBezTo>
                  <a:cubicBezTo>
                    <a:pt x="1257" y="2638"/>
                    <a:pt x="543" y="4158"/>
                    <a:pt x="249" y="5631"/>
                  </a:cubicBezTo>
                  <a:cubicBezTo>
                    <a:pt x="78" y="6562"/>
                    <a:pt x="1" y="7524"/>
                    <a:pt x="63" y="8485"/>
                  </a:cubicBezTo>
                  <a:cubicBezTo>
                    <a:pt x="94" y="8920"/>
                    <a:pt x="140" y="9354"/>
                    <a:pt x="187" y="9773"/>
                  </a:cubicBezTo>
                  <a:cubicBezTo>
                    <a:pt x="233" y="10129"/>
                    <a:pt x="295" y="10455"/>
                    <a:pt x="326" y="10812"/>
                  </a:cubicBezTo>
                  <a:cubicBezTo>
                    <a:pt x="373" y="11044"/>
                    <a:pt x="388" y="11292"/>
                    <a:pt x="481" y="11510"/>
                  </a:cubicBezTo>
                  <a:cubicBezTo>
                    <a:pt x="652" y="11928"/>
                    <a:pt x="869" y="12332"/>
                    <a:pt x="1303" y="12549"/>
                  </a:cubicBezTo>
                  <a:cubicBezTo>
                    <a:pt x="1582" y="12713"/>
                    <a:pt x="1882" y="12775"/>
                    <a:pt x="2202" y="12775"/>
                  </a:cubicBezTo>
                  <a:cubicBezTo>
                    <a:pt x="2273" y="12775"/>
                    <a:pt x="2346" y="12772"/>
                    <a:pt x="2420" y="12766"/>
                  </a:cubicBezTo>
                  <a:cubicBezTo>
                    <a:pt x="2792" y="12704"/>
                    <a:pt x="3180" y="12564"/>
                    <a:pt x="3428" y="12285"/>
                  </a:cubicBezTo>
                  <a:cubicBezTo>
                    <a:pt x="3754" y="11913"/>
                    <a:pt x="3894" y="11525"/>
                    <a:pt x="3940" y="11044"/>
                  </a:cubicBezTo>
                  <a:cubicBezTo>
                    <a:pt x="3971" y="10657"/>
                    <a:pt x="3878" y="10269"/>
                    <a:pt x="3832" y="9881"/>
                  </a:cubicBezTo>
                  <a:cubicBezTo>
                    <a:pt x="3800" y="9509"/>
                    <a:pt x="3754" y="9121"/>
                    <a:pt x="3738" y="8749"/>
                  </a:cubicBezTo>
                  <a:cubicBezTo>
                    <a:pt x="3707" y="8098"/>
                    <a:pt x="3707" y="7431"/>
                    <a:pt x="3785" y="6779"/>
                  </a:cubicBezTo>
                  <a:cubicBezTo>
                    <a:pt x="3863" y="6329"/>
                    <a:pt x="3971" y="5880"/>
                    <a:pt x="4126" y="5430"/>
                  </a:cubicBezTo>
                  <a:cubicBezTo>
                    <a:pt x="4266" y="5166"/>
                    <a:pt x="4405" y="4918"/>
                    <a:pt x="4576" y="4654"/>
                  </a:cubicBezTo>
                  <a:cubicBezTo>
                    <a:pt x="4716" y="4499"/>
                    <a:pt x="4871" y="4344"/>
                    <a:pt x="5026" y="4220"/>
                  </a:cubicBezTo>
                  <a:cubicBezTo>
                    <a:pt x="5196" y="4096"/>
                    <a:pt x="5367" y="3987"/>
                    <a:pt x="5569" y="3910"/>
                  </a:cubicBezTo>
                  <a:cubicBezTo>
                    <a:pt x="5801" y="3832"/>
                    <a:pt x="6034" y="3755"/>
                    <a:pt x="6282" y="3708"/>
                  </a:cubicBezTo>
                  <a:cubicBezTo>
                    <a:pt x="6406" y="3701"/>
                    <a:pt x="6526" y="3697"/>
                    <a:pt x="6647" y="3697"/>
                  </a:cubicBezTo>
                  <a:cubicBezTo>
                    <a:pt x="6767" y="3697"/>
                    <a:pt x="6887" y="3701"/>
                    <a:pt x="7011" y="3708"/>
                  </a:cubicBezTo>
                  <a:cubicBezTo>
                    <a:pt x="7228" y="3755"/>
                    <a:pt x="7430" y="3801"/>
                    <a:pt x="7616" y="3863"/>
                  </a:cubicBezTo>
                  <a:cubicBezTo>
                    <a:pt x="7786" y="3956"/>
                    <a:pt x="7988" y="4065"/>
                    <a:pt x="8143" y="4174"/>
                  </a:cubicBezTo>
                  <a:cubicBezTo>
                    <a:pt x="8314" y="4329"/>
                    <a:pt x="8484" y="4484"/>
                    <a:pt x="8624" y="4685"/>
                  </a:cubicBezTo>
                  <a:cubicBezTo>
                    <a:pt x="8764" y="4872"/>
                    <a:pt x="8872" y="5089"/>
                    <a:pt x="8996" y="5306"/>
                  </a:cubicBezTo>
                  <a:cubicBezTo>
                    <a:pt x="9089" y="5554"/>
                    <a:pt x="9151" y="5818"/>
                    <a:pt x="9213" y="6097"/>
                  </a:cubicBezTo>
                  <a:cubicBezTo>
                    <a:pt x="9229" y="6252"/>
                    <a:pt x="9244" y="6407"/>
                    <a:pt x="9291" y="6547"/>
                  </a:cubicBezTo>
                  <a:cubicBezTo>
                    <a:pt x="9368" y="6950"/>
                    <a:pt x="9756" y="7431"/>
                    <a:pt x="10113" y="7632"/>
                  </a:cubicBezTo>
                  <a:cubicBezTo>
                    <a:pt x="10400" y="7776"/>
                    <a:pt x="10688" y="7855"/>
                    <a:pt x="10996" y="7855"/>
                  </a:cubicBezTo>
                  <a:cubicBezTo>
                    <a:pt x="11088" y="7855"/>
                    <a:pt x="11181" y="7848"/>
                    <a:pt x="11276" y="7834"/>
                  </a:cubicBezTo>
                  <a:cubicBezTo>
                    <a:pt x="11664" y="7787"/>
                    <a:pt x="12052" y="7632"/>
                    <a:pt x="12331" y="7338"/>
                  </a:cubicBezTo>
                  <a:cubicBezTo>
                    <a:pt x="12672" y="6965"/>
                    <a:pt x="12812" y="6562"/>
                    <a:pt x="12858" y="6050"/>
                  </a:cubicBezTo>
                  <a:cubicBezTo>
                    <a:pt x="12889" y="5631"/>
                    <a:pt x="12796" y="5182"/>
                    <a:pt x="12703" y="4778"/>
                  </a:cubicBezTo>
                  <a:cubicBezTo>
                    <a:pt x="12594" y="4375"/>
                    <a:pt x="12424" y="3956"/>
                    <a:pt x="12253" y="3569"/>
                  </a:cubicBezTo>
                  <a:cubicBezTo>
                    <a:pt x="11959" y="2933"/>
                    <a:pt x="11509" y="2328"/>
                    <a:pt x="11028" y="1832"/>
                  </a:cubicBezTo>
                  <a:cubicBezTo>
                    <a:pt x="9911" y="684"/>
                    <a:pt x="8391" y="48"/>
                    <a:pt x="6809" y="2"/>
                  </a:cubicBezTo>
                  <a:cubicBezTo>
                    <a:pt x="6769" y="1"/>
                    <a:pt x="6728" y="0"/>
                    <a:pt x="6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9"/>
            <p:cNvSpPr/>
            <p:nvPr/>
          </p:nvSpPr>
          <p:spPr>
            <a:xfrm>
              <a:off x="5034675" y="4775625"/>
              <a:ext cx="172550" cy="178150"/>
            </a:xfrm>
            <a:custGeom>
              <a:avLst/>
              <a:gdLst/>
              <a:ahLst/>
              <a:cxnLst/>
              <a:rect l="l" t="t" r="r" b="b"/>
              <a:pathLst>
                <a:path w="6902" h="7126" extrusionOk="0">
                  <a:moveTo>
                    <a:pt x="3557" y="0"/>
                  </a:moveTo>
                  <a:cubicBezTo>
                    <a:pt x="3508" y="0"/>
                    <a:pt x="3460" y="3"/>
                    <a:pt x="3412" y="9"/>
                  </a:cubicBezTo>
                  <a:cubicBezTo>
                    <a:pt x="3055" y="24"/>
                    <a:pt x="2699" y="55"/>
                    <a:pt x="2357" y="179"/>
                  </a:cubicBezTo>
                  <a:cubicBezTo>
                    <a:pt x="1877" y="365"/>
                    <a:pt x="1489" y="583"/>
                    <a:pt x="1086" y="955"/>
                  </a:cubicBezTo>
                  <a:cubicBezTo>
                    <a:pt x="915" y="1110"/>
                    <a:pt x="776" y="1311"/>
                    <a:pt x="620" y="1513"/>
                  </a:cubicBezTo>
                  <a:cubicBezTo>
                    <a:pt x="558" y="1606"/>
                    <a:pt x="496" y="1684"/>
                    <a:pt x="450" y="1777"/>
                  </a:cubicBezTo>
                  <a:cubicBezTo>
                    <a:pt x="295" y="2087"/>
                    <a:pt x="140" y="2444"/>
                    <a:pt x="78" y="2785"/>
                  </a:cubicBezTo>
                  <a:cubicBezTo>
                    <a:pt x="31" y="3049"/>
                    <a:pt x="0" y="3297"/>
                    <a:pt x="0" y="3529"/>
                  </a:cubicBezTo>
                  <a:cubicBezTo>
                    <a:pt x="0" y="3778"/>
                    <a:pt x="31" y="4057"/>
                    <a:pt x="78" y="4289"/>
                  </a:cubicBezTo>
                  <a:cubicBezTo>
                    <a:pt x="93" y="4398"/>
                    <a:pt x="109" y="4537"/>
                    <a:pt x="171" y="4646"/>
                  </a:cubicBezTo>
                  <a:cubicBezTo>
                    <a:pt x="264" y="4910"/>
                    <a:pt x="372" y="5158"/>
                    <a:pt x="496" y="5375"/>
                  </a:cubicBezTo>
                  <a:cubicBezTo>
                    <a:pt x="636" y="5608"/>
                    <a:pt x="807" y="5809"/>
                    <a:pt x="993" y="6011"/>
                  </a:cubicBezTo>
                  <a:cubicBezTo>
                    <a:pt x="1070" y="6104"/>
                    <a:pt x="1163" y="6181"/>
                    <a:pt x="1256" y="6259"/>
                  </a:cubicBezTo>
                  <a:cubicBezTo>
                    <a:pt x="1691" y="6616"/>
                    <a:pt x="2094" y="6895"/>
                    <a:pt x="2652" y="7035"/>
                  </a:cubicBezTo>
                  <a:cubicBezTo>
                    <a:pt x="2873" y="7087"/>
                    <a:pt x="3108" y="7125"/>
                    <a:pt x="3342" y="7125"/>
                  </a:cubicBezTo>
                  <a:cubicBezTo>
                    <a:pt x="3519" y="7125"/>
                    <a:pt x="3695" y="7104"/>
                    <a:pt x="3862" y="7050"/>
                  </a:cubicBezTo>
                  <a:cubicBezTo>
                    <a:pt x="3877" y="7050"/>
                    <a:pt x="3908" y="7035"/>
                    <a:pt x="3939" y="7019"/>
                  </a:cubicBezTo>
                  <a:cubicBezTo>
                    <a:pt x="4095" y="7004"/>
                    <a:pt x="4265" y="6972"/>
                    <a:pt x="4436" y="6941"/>
                  </a:cubicBezTo>
                  <a:cubicBezTo>
                    <a:pt x="4948" y="6817"/>
                    <a:pt x="5304" y="6569"/>
                    <a:pt x="5692" y="6259"/>
                  </a:cubicBezTo>
                  <a:cubicBezTo>
                    <a:pt x="5801" y="6181"/>
                    <a:pt x="5878" y="6104"/>
                    <a:pt x="5956" y="6026"/>
                  </a:cubicBezTo>
                  <a:cubicBezTo>
                    <a:pt x="6111" y="5840"/>
                    <a:pt x="6281" y="5639"/>
                    <a:pt x="6390" y="5406"/>
                  </a:cubicBezTo>
                  <a:cubicBezTo>
                    <a:pt x="6576" y="5096"/>
                    <a:pt x="6731" y="4724"/>
                    <a:pt x="6778" y="4367"/>
                  </a:cubicBezTo>
                  <a:cubicBezTo>
                    <a:pt x="6840" y="3995"/>
                    <a:pt x="6902" y="3622"/>
                    <a:pt x="6855" y="3266"/>
                  </a:cubicBezTo>
                  <a:cubicBezTo>
                    <a:pt x="6809" y="2676"/>
                    <a:pt x="6685" y="2211"/>
                    <a:pt x="6421" y="1684"/>
                  </a:cubicBezTo>
                  <a:cubicBezTo>
                    <a:pt x="6297" y="1451"/>
                    <a:pt x="6126" y="1265"/>
                    <a:pt x="5971" y="1063"/>
                  </a:cubicBezTo>
                  <a:cubicBezTo>
                    <a:pt x="5909" y="986"/>
                    <a:pt x="5832" y="908"/>
                    <a:pt x="5754" y="846"/>
                  </a:cubicBezTo>
                  <a:cubicBezTo>
                    <a:pt x="5351" y="520"/>
                    <a:pt x="4979" y="288"/>
                    <a:pt x="4482" y="133"/>
                  </a:cubicBezTo>
                  <a:cubicBezTo>
                    <a:pt x="4374" y="102"/>
                    <a:pt x="4281" y="71"/>
                    <a:pt x="4188" y="71"/>
                  </a:cubicBezTo>
                  <a:cubicBezTo>
                    <a:pt x="3987" y="46"/>
                    <a:pt x="3766" y="0"/>
                    <a:pt x="3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9"/>
            <p:cNvSpPr/>
            <p:nvPr/>
          </p:nvSpPr>
          <p:spPr>
            <a:xfrm>
              <a:off x="4911750" y="4627250"/>
              <a:ext cx="415300" cy="290700"/>
            </a:xfrm>
            <a:custGeom>
              <a:avLst/>
              <a:gdLst/>
              <a:ahLst/>
              <a:cxnLst/>
              <a:rect l="l" t="t" r="r" b="b"/>
              <a:pathLst>
                <a:path w="16612" h="11628" extrusionOk="0">
                  <a:moveTo>
                    <a:pt x="8562" y="1"/>
                  </a:moveTo>
                  <a:cubicBezTo>
                    <a:pt x="7954" y="1"/>
                    <a:pt x="7347" y="81"/>
                    <a:pt x="6778" y="221"/>
                  </a:cubicBezTo>
                  <a:cubicBezTo>
                    <a:pt x="5879" y="438"/>
                    <a:pt x="5026" y="794"/>
                    <a:pt x="4219" y="1167"/>
                  </a:cubicBezTo>
                  <a:cubicBezTo>
                    <a:pt x="3397" y="1539"/>
                    <a:pt x="2622" y="2004"/>
                    <a:pt x="2001" y="2640"/>
                  </a:cubicBezTo>
                  <a:cubicBezTo>
                    <a:pt x="1319" y="3338"/>
                    <a:pt x="885" y="4145"/>
                    <a:pt x="528" y="5060"/>
                  </a:cubicBezTo>
                  <a:cubicBezTo>
                    <a:pt x="187" y="5990"/>
                    <a:pt x="47" y="7029"/>
                    <a:pt x="32" y="8006"/>
                  </a:cubicBezTo>
                  <a:cubicBezTo>
                    <a:pt x="0" y="8472"/>
                    <a:pt x="47" y="8937"/>
                    <a:pt x="78" y="9387"/>
                  </a:cubicBezTo>
                  <a:cubicBezTo>
                    <a:pt x="109" y="9588"/>
                    <a:pt x="125" y="9759"/>
                    <a:pt x="140" y="9930"/>
                  </a:cubicBezTo>
                  <a:cubicBezTo>
                    <a:pt x="202" y="10317"/>
                    <a:pt x="342" y="10612"/>
                    <a:pt x="574" y="10907"/>
                  </a:cubicBezTo>
                  <a:cubicBezTo>
                    <a:pt x="901" y="11339"/>
                    <a:pt x="1406" y="11627"/>
                    <a:pt x="1935" y="11627"/>
                  </a:cubicBezTo>
                  <a:cubicBezTo>
                    <a:pt x="2185" y="11627"/>
                    <a:pt x="2440" y="11563"/>
                    <a:pt x="2684" y="11419"/>
                  </a:cubicBezTo>
                  <a:cubicBezTo>
                    <a:pt x="3335" y="11031"/>
                    <a:pt x="3676" y="10333"/>
                    <a:pt x="3692" y="9604"/>
                  </a:cubicBezTo>
                  <a:lnTo>
                    <a:pt x="3692" y="8751"/>
                  </a:lnTo>
                  <a:cubicBezTo>
                    <a:pt x="3692" y="8239"/>
                    <a:pt x="3707" y="7758"/>
                    <a:pt x="3769" y="7262"/>
                  </a:cubicBezTo>
                  <a:cubicBezTo>
                    <a:pt x="3847" y="6828"/>
                    <a:pt x="3940" y="6424"/>
                    <a:pt x="4095" y="6021"/>
                  </a:cubicBezTo>
                  <a:cubicBezTo>
                    <a:pt x="4219" y="5789"/>
                    <a:pt x="4328" y="5571"/>
                    <a:pt x="4467" y="5370"/>
                  </a:cubicBezTo>
                  <a:cubicBezTo>
                    <a:pt x="4576" y="5246"/>
                    <a:pt x="4715" y="5106"/>
                    <a:pt x="4855" y="4982"/>
                  </a:cubicBezTo>
                  <a:cubicBezTo>
                    <a:pt x="5320" y="4656"/>
                    <a:pt x="5848" y="4424"/>
                    <a:pt x="6359" y="4191"/>
                  </a:cubicBezTo>
                  <a:cubicBezTo>
                    <a:pt x="6933" y="3958"/>
                    <a:pt x="7492" y="3772"/>
                    <a:pt x="8065" y="3664"/>
                  </a:cubicBezTo>
                  <a:cubicBezTo>
                    <a:pt x="8259" y="3648"/>
                    <a:pt x="8461" y="3641"/>
                    <a:pt x="8663" y="3641"/>
                  </a:cubicBezTo>
                  <a:cubicBezTo>
                    <a:pt x="8864" y="3641"/>
                    <a:pt x="9066" y="3648"/>
                    <a:pt x="9260" y="3664"/>
                  </a:cubicBezTo>
                  <a:cubicBezTo>
                    <a:pt x="9647" y="3741"/>
                    <a:pt x="10035" y="3850"/>
                    <a:pt x="10423" y="3974"/>
                  </a:cubicBezTo>
                  <a:cubicBezTo>
                    <a:pt x="10749" y="4129"/>
                    <a:pt x="11059" y="4315"/>
                    <a:pt x="11354" y="4517"/>
                  </a:cubicBezTo>
                  <a:cubicBezTo>
                    <a:pt x="11633" y="4749"/>
                    <a:pt x="11896" y="5029"/>
                    <a:pt x="12129" y="5292"/>
                  </a:cubicBezTo>
                  <a:cubicBezTo>
                    <a:pt x="12362" y="5633"/>
                    <a:pt x="12548" y="5959"/>
                    <a:pt x="12718" y="6331"/>
                  </a:cubicBezTo>
                  <a:cubicBezTo>
                    <a:pt x="12858" y="6673"/>
                    <a:pt x="12951" y="7029"/>
                    <a:pt x="13013" y="7386"/>
                  </a:cubicBezTo>
                  <a:cubicBezTo>
                    <a:pt x="13091" y="7820"/>
                    <a:pt x="13494" y="8270"/>
                    <a:pt x="13851" y="8472"/>
                  </a:cubicBezTo>
                  <a:cubicBezTo>
                    <a:pt x="14114" y="8630"/>
                    <a:pt x="14462" y="8730"/>
                    <a:pt x="14795" y="8730"/>
                  </a:cubicBezTo>
                  <a:cubicBezTo>
                    <a:pt x="14953" y="8730"/>
                    <a:pt x="15107" y="8708"/>
                    <a:pt x="15246" y="8658"/>
                  </a:cubicBezTo>
                  <a:cubicBezTo>
                    <a:pt x="15696" y="8518"/>
                    <a:pt x="16115" y="8239"/>
                    <a:pt x="16332" y="7820"/>
                  </a:cubicBezTo>
                  <a:cubicBezTo>
                    <a:pt x="16565" y="7417"/>
                    <a:pt x="16611" y="6983"/>
                    <a:pt x="16503" y="6455"/>
                  </a:cubicBezTo>
                  <a:cubicBezTo>
                    <a:pt x="16224" y="4889"/>
                    <a:pt x="15386" y="3385"/>
                    <a:pt x="14238" y="2268"/>
                  </a:cubicBezTo>
                  <a:cubicBezTo>
                    <a:pt x="13664" y="1694"/>
                    <a:pt x="12951" y="1182"/>
                    <a:pt x="12207" y="841"/>
                  </a:cubicBezTo>
                  <a:cubicBezTo>
                    <a:pt x="11276" y="407"/>
                    <a:pt x="10376" y="159"/>
                    <a:pt x="9368" y="50"/>
                  </a:cubicBezTo>
                  <a:cubicBezTo>
                    <a:pt x="9101" y="17"/>
                    <a:pt x="8831" y="1"/>
                    <a:pt x="8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9"/>
            <p:cNvSpPr/>
            <p:nvPr/>
          </p:nvSpPr>
          <p:spPr>
            <a:xfrm>
              <a:off x="4692300" y="4659300"/>
              <a:ext cx="222975" cy="329575"/>
            </a:xfrm>
            <a:custGeom>
              <a:avLst/>
              <a:gdLst/>
              <a:ahLst/>
              <a:cxnLst/>
              <a:rect l="l" t="t" r="r" b="b"/>
              <a:pathLst>
                <a:path w="8919" h="13183" extrusionOk="0">
                  <a:moveTo>
                    <a:pt x="5421" y="1"/>
                  </a:moveTo>
                  <a:cubicBezTo>
                    <a:pt x="4939" y="1"/>
                    <a:pt x="4442" y="59"/>
                    <a:pt x="3955" y="148"/>
                  </a:cubicBezTo>
                  <a:cubicBezTo>
                    <a:pt x="2978" y="366"/>
                    <a:pt x="1985" y="908"/>
                    <a:pt x="1287" y="1653"/>
                  </a:cubicBezTo>
                  <a:cubicBezTo>
                    <a:pt x="512" y="2475"/>
                    <a:pt x="0" y="3592"/>
                    <a:pt x="31" y="4755"/>
                  </a:cubicBezTo>
                  <a:cubicBezTo>
                    <a:pt x="47" y="5825"/>
                    <a:pt x="465" y="6988"/>
                    <a:pt x="1303" y="7702"/>
                  </a:cubicBezTo>
                  <a:cubicBezTo>
                    <a:pt x="1846" y="8167"/>
                    <a:pt x="2435" y="8462"/>
                    <a:pt x="3102" y="8648"/>
                  </a:cubicBezTo>
                  <a:cubicBezTo>
                    <a:pt x="3459" y="8741"/>
                    <a:pt x="3831" y="8818"/>
                    <a:pt x="4188" y="8942"/>
                  </a:cubicBezTo>
                  <a:cubicBezTo>
                    <a:pt x="4188" y="8942"/>
                    <a:pt x="4219" y="8942"/>
                    <a:pt x="4219" y="8958"/>
                  </a:cubicBezTo>
                  <a:lnTo>
                    <a:pt x="4219" y="8973"/>
                  </a:lnTo>
                  <a:lnTo>
                    <a:pt x="4219" y="9097"/>
                  </a:lnTo>
                  <a:cubicBezTo>
                    <a:pt x="4188" y="9159"/>
                    <a:pt x="4172" y="9206"/>
                    <a:pt x="4172" y="9268"/>
                  </a:cubicBezTo>
                  <a:cubicBezTo>
                    <a:pt x="4157" y="9284"/>
                    <a:pt x="4141" y="9330"/>
                    <a:pt x="4110" y="9346"/>
                  </a:cubicBezTo>
                  <a:lnTo>
                    <a:pt x="4002" y="9470"/>
                  </a:lnTo>
                  <a:cubicBezTo>
                    <a:pt x="3940" y="9501"/>
                    <a:pt x="3862" y="9547"/>
                    <a:pt x="3800" y="9578"/>
                  </a:cubicBezTo>
                  <a:cubicBezTo>
                    <a:pt x="3629" y="9640"/>
                    <a:pt x="3474" y="9671"/>
                    <a:pt x="3304" y="9702"/>
                  </a:cubicBezTo>
                  <a:cubicBezTo>
                    <a:pt x="3206" y="9711"/>
                    <a:pt x="3097" y="9720"/>
                    <a:pt x="2990" y="9735"/>
                  </a:cubicBezTo>
                  <a:lnTo>
                    <a:pt x="2990" y="9735"/>
                  </a:lnTo>
                  <a:cubicBezTo>
                    <a:pt x="2932" y="9738"/>
                    <a:pt x="2876" y="9742"/>
                    <a:pt x="2823" y="9749"/>
                  </a:cubicBezTo>
                  <a:cubicBezTo>
                    <a:pt x="2621" y="9749"/>
                    <a:pt x="2451" y="9749"/>
                    <a:pt x="2233" y="9811"/>
                  </a:cubicBezTo>
                  <a:lnTo>
                    <a:pt x="2063" y="9873"/>
                  </a:lnTo>
                  <a:lnTo>
                    <a:pt x="1768" y="9935"/>
                  </a:lnTo>
                  <a:cubicBezTo>
                    <a:pt x="1241" y="10059"/>
                    <a:pt x="698" y="10648"/>
                    <a:pt x="760" y="11222"/>
                  </a:cubicBezTo>
                  <a:cubicBezTo>
                    <a:pt x="807" y="11594"/>
                    <a:pt x="900" y="11920"/>
                    <a:pt x="1163" y="12215"/>
                  </a:cubicBezTo>
                  <a:cubicBezTo>
                    <a:pt x="1225" y="12277"/>
                    <a:pt x="1287" y="12339"/>
                    <a:pt x="1349" y="12370"/>
                  </a:cubicBezTo>
                  <a:cubicBezTo>
                    <a:pt x="1396" y="12416"/>
                    <a:pt x="1442" y="12463"/>
                    <a:pt x="1473" y="12510"/>
                  </a:cubicBezTo>
                  <a:cubicBezTo>
                    <a:pt x="1737" y="12742"/>
                    <a:pt x="2016" y="12897"/>
                    <a:pt x="2358" y="12990"/>
                  </a:cubicBezTo>
                  <a:cubicBezTo>
                    <a:pt x="2714" y="13109"/>
                    <a:pt x="3097" y="13182"/>
                    <a:pt x="3480" y="13182"/>
                  </a:cubicBezTo>
                  <a:cubicBezTo>
                    <a:pt x="3597" y="13182"/>
                    <a:pt x="3715" y="13175"/>
                    <a:pt x="3831" y="13161"/>
                  </a:cubicBezTo>
                  <a:cubicBezTo>
                    <a:pt x="4482" y="13083"/>
                    <a:pt x="5025" y="12959"/>
                    <a:pt x="5646" y="12680"/>
                  </a:cubicBezTo>
                  <a:cubicBezTo>
                    <a:pt x="6080" y="12494"/>
                    <a:pt x="6499" y="12184"/>
                    <a:pt x="6809" y="11827"/>
                  </a:cubicBezTo>
                  <a:cubicBezTo>
                    <a:pt x="7491" y="11036"/>
                    <a:pt x="7910" y="10028"/>
                    <a:pt x="7894" y="8958"/>
                  </a:cubicBezTo>
                  <a:cubicBezTo>
                    <a:pt x="7879" y="7950"/>
                    <a:pt x="7491" y="6864"/>
                    <a:pt x="6669" y="6228"/>
                  </a:cubicBezTo>
                  <a:cubicBezTo>
                    <a:pt x="6126" y="5794"/>
                    <a:pt x="5568" y="5515"/>
                    <a:pt x="4886" y="5329"/>
                  </a:cubicBezTo>
                  <a:cubicBezTo>
                    <a:pt x="4560" y="5236"/>
                    <a:pt x="4219" y="5173"/>
                    <a:pt x="3877" y="5065"/>
                  </a:cubicBezTo>
                  <a:cubicBezTo>
                    <a:pt x="3862" y="5049"/>
                    <a:pt x="3831" y="5018"/>
                    <a:pt x="3800" y="5018"/>
                  </a:cubicBezTo>
                  <a:cubicBezTo>
                    <a:pt x="3784" y="5003"/>
                    <a:pt x="3784" y="4987"/>
                    <a:pt x="3769" y="4972"/>
                  </a:cubicBezTo>
                  <a:cubicBezTo>
                    <a:pt x="3753" y="4910"/>
                    <a:pt x="3722" y="4848"/>
                    <a:pt x="3722" y="4817"/>
                  </a:cubicBezTo>
                  <a:lnTo>
                    <a:pt x="3722" y="4662"/>
                  </a:lnTo>
                  <a:cubicBezTo>
                    <a:pt x="3753" y="4615"/>
                    <a:pt x="3753" y="4553"/>
                    <a:pt x="3769" y="4522"/>
                  </a:cubicBezTo>
                  <a:cubicBezTo>
                    <a:pt x="3800" y="4460"/>
                    <a:pt x="3846" y="4383"/>
                    <a:pt x="3877" y="4320"/>
                  </a:cubicBezTo>
                  <a:cubicBezTo>
                    <a:pt x="3955" y="4227"/>
                    <a:pt x="4064" y="4150"/>
                    <a:pt x="4157" y="4072"/>
                  </a:cubicBezTo>
                  <a:cubicBezTo>
                    <a:pt x="4265" y="3995"/>
                    <a:pt x="4389" y="3933"/>
                    <a:pt x="4498" y="3855"/>
                  </a:cubicBezTo>
                  <a:cubicBezTo>
                    <a:pt x="4668" y="3809"/>
                    <a:pt x="4870" y="3747"/>
                    <a:pt x="5041" y="3700"/>
                  </a:cubicBezTo>
                  <a:cubicBezTo>
                    <a:pt x="5211" y="3692"/>
                    <a:pt x="5382" y="3688"/>
                    <a:pt x="5551" y="3688"/>
                  </a:cubicBezTo>
                  <a:cubicBezTo>
                    <a:pt x="5719" y="3688"/>
                    <a:pt x="5886" y="3692"/>
                    <a:pt x="6049" y="3700"/>
                  </a:cubicBezTo>
                  <a:cubicBezTo>
                    <a:pt x="6364" y="3757"/>
                    <a:pt x="6667" y="3841"/>
                    <a:pt x="6956" y="3841"/>
                  </a:cubicBezTo>
                  <a:cubicBezTo>
                    <a:pt x="6979" y="3841"/>
                    <a:pt x="7003" y="3841"/>
                    <a:pt x="7026" y="3840"/>
                  </a:cubicBezTo>
                  <a:cubicBezTo>
                    <a:pt x="7429" y="3809"/>
                    <a:pt x="7770" y="3700"/>
                    <a:pt x="8127" y="3452"/>
                  </a:cubicBezTo>
                  <a:cubicBezTo>
                    <a:pt x="8422" y="3219"/>
                    <a:pt x="8685" y="2894"/>
                    <a:pt x="8763" y="2506"/>
                  </a:cubicBezTo>
                  <a:cubicBezTo>
                    <a:pt x="8918" y="1730"/>
                    <a:pt x="8608" y="893"/>
                    <a:pt x="7894" y="474"/>
                  </a:cubicBezTo>
                  <a:cubicBezTo>
                    <a:pt x="7584" y="272"/>
                    <a:pt x="7243" y="195"/>
                    <a:pt x="6886" y="133"/>
                  </a:cubicBezTo>
                  <a:cubicBezTo>
                    <a:pt x="6499" y="86"/>
                    <a:pt x="6111" y="24"/>
                    <a:pt x="5723" y="9"/>
                  </a:cubicBezTo>
                  <a:cubicBezTo>
                    <a:pt x="5623" y="3"/>
                    <a:pt x="5522" y="1"/>
                    <a:pt x="5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9"/>
            <p:cNvSpPr/>
            <p:nvPr/>
          </p:nvSpPr>
          <p:spPr>
            <a:xfrm>
              <a:off x="5301050" y="4417075"/>
              <a:ext cx="163650" cy="446400"/>
            </a:xfrm>
            <a:custGeom>
              <a:avLst/>
              <a:gdLst/>
              <a:ahLst/>
              <a:cxnLst/>
              <a:rect l="l" t="t" r="r" b="b"/>
              <a:pathLst>
                <a:path w="6546" h="17856" extrusionOk="0">
                  <a:moveTo>
                    <a:pt x="2061" y="1"/>
                  </a:moveTo>
                  <a:cubicBezTo>
                    <a:pt x="1417" y="1"/>
                    <a:pt x="765" y="325"/>
                    <a:pt x="465" y="904"/>
                  </a:cubicBezTo>
                  <a:cubicBezTo>
                    <a:pt x="0" y="1803"/>
                    <a:pt x="264" y="2889"/>
                    <a:pt x="1132" y="3416"/>
                  </a:cubicBezTo>
                  <a:cubicBezTo>
                    <a:pt x="1194" y="3447"/>
                    <a:pt x="1272" y="3494"/>
                    <a:pt x="1318" y="3540"/>
                  </a:cubicBezTo>
                  <a:cubicBezTo>
                    <a:pt x="1505" y="3696"/>
                    <a:pt x="1660" y="3851"/>
                    <a:pt x="1784" y="4006"/>
                  </a:cubicBezTo>
                  <a:cubicBezTo>
                    <a:pt x="1923" y="4223"/>
                    <a:pt x="2063" y="4440"/>
                    <a:pt x="2156" y="4657"/>
                  </a:cubicBezTo>
                  <a:cubicBezTo>
                    <a:pt x="2233" y="4890"/>
                    <a:pt x="2311" y="5107"/>
                    <a:pt x="2358" y="5371"/>
                  </a:cubicBezTo>
                  <a:cubicBezTo>
                    <a:pt x="2373" y="5588"/>
                    <a:pt x="2373" y="5789"/>
                    <a:pt x="2358" y="6007"/>
                  </a:cubicBezTo>
                  <a:cubicBezTo>
                    <a:pt x="2218" y="6735"/>
                    <a:pt x="1923" y="7433"/>
                    <a:pt x="1644" y="8147"/>
                  </a:cubicBezTo>
                  <a:cubicBezTo>
                    <a:pt x="1303" y="9015"/>
                    <a:pt x="1086" y="9884"/>
                    <a:pt x="1008" y="10814"/>
                  </a:cubicBezTo>
                  <a:cubicBezTo>
                    <a:pt x="931" y="11652"/>
                    <a:pt x="1039" y="12505"/>
                    <a:pt x="1225" y="13312"/>
                  </a:cubicBezTo>
                  <a:cubicBezTo>
                    <a:pt x="1396" y="14134"/>
                    <a:pt x="1737" y="14925"/>
                    <a:pt x="2140" y="15638"/>
                  </a:cubicBezTo>
                  <a:cubicBezTo>
                    <a:pt x="2389" y="16088"/>
                    <a:pt x="2699" y="16538"/>
                    <a:pt x="3071" y="16925"/>
                  </a:cubicBezTo>
                  <a:cubicBezTo>
                    <a:pt x="3304" y="17158"/>
                    <a:pt x="3536" y="17360"/>
                    <a:pt x="3831" y="17546"/>
                  </a:cubicBezTo>
                  <a:cubicBezTo>
                    <a:pt x="4188" y="17778"/>
                    <a:pt x="4606" y="17856"/>
                    <a:pt x="5025" y="17856"/>
                  </a:cubicBezTo>
                  <a:cubicBezTo>
                    <a:pt x="5382" y="17856"/>
                    <a:pt x="5816" y="17701"/>
                    <a:pt x="6049" y="17422"/>
                  </a:cubicBezTo>
                  <a:cubicBezTo>
                    <a:pt x="6313" y="17158"/>
                    <a:pt x="6545" y="16770"/>
                    <a:pt x="6499" y="16382"/>
                  </a:cubicBezTo>
                  <a:cubicBezTo>
                    <a:pt x="6483" y="16165"/>
                    <a:pt x="6483" y="15933"/>
                    <a:pt x="6421" y="15716"/>
                  </a:cubicBezTo>
                  <a:cubicBezTo>
                    <a:pt x="6359" y="15483"/>
                    <a:pt x="6250" y="15281"/>
                    <a:pt x="6111" y="15064"/>
                  </a:cubicBezTo>
                  <a:cubicBezTo>
                    <a:pt x="5971" y="14847"/>
                    <a:pt x="5847" y="14661"/>
                    <a:pt x="5692" y="14459"/>
                  </a:cubicBezTo>
                  <a:cubicBezTo>
                    <a:pt x="5459" y="14118"/>
                    <a:pt x="5242" y="13761"/>
                    <a:pt x="5072" y="13389"/>
                  </a:cubicBezTo>
                  <a:cubicBezTo>
                    <a:pt x="4917" y="12970"/>
                    <a:pt x="4777" y="12536"/>
                    <a:pt x="4700" y="12102"/>
                  </a:cubicBezTo>
                  <a:cubicBezTo>
                    <a:pt x="4653" y="11668"/>
                    <a:pt x="4653" y="11218"/>
                    <a:pt x="4700" y="10799"/>
                  </a:cubicBezTo>
                  <a:cubicBezTo>
                    <a:pt x="4948" y="9496"/>
                    <a:pt x="5630" y="8348"/>
                    <a:pt x="5878" y="7061"/>
                  </a:cubicBezTo>
                  <a:cubicBezTo>
                    <a:pt x="6204" y="5402"/>
                    <a:pt x="5956" y="3680"/>
                    <a:pt x="5025" y="2269"/>
                  </a:cubicBezTo>
                  <a:cubicBezTo>
                    <a:pt x="4482" y="1447"/>
                    <a:pt x="3800" y="749"/>
                    <a:pt x="2978" y="252"/>
                  </a:cubicBezTo>
                  <a:cubicBezTo>
                    <a:pt x="2704" y="82"/>
                    <a:pt x="2383" y="1"/>
                    <a:pt x="20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9"/>
            <p:cNvSpPr/>
            <p:nvPr/>
          </p:nvSpPr>
          <p:spPr>
            <a:xfrm>
              <a:off x="5166500" y="4297925"/>
              <a:ext cx="317975" cy="321275"/>
            </a:xfrm>
            <a:custGeom>
              <a:avLst/>
              <a:gdLst/>
              <a:ahLst/>
              <a:cxnLst/>
              <a:rect l="l" t="t" r="r" b="b"/>
              <a:pathLst>
                <a:path w="12719" h="12851" extrusionOk="0">
                  <a:moveTo>
                    <a:pt x="6965" y="1"/>
                  </a:moveTo>
                  <a:cubicBezTo>
                    <a:pt x="5816" y="1"/>
                    <a:pt x="4679" y="284"/>
                    <a:pt x="3645" y="862"/>
                  </a:cubicBezTo>
                  <a:cubicBezTo>
                    <a:pt x="2373" y="1591"/>
                    <a:pt x="1272" y="2754"/>
                    <a:pt x="698" y="4103"/>
                  </a:cubicBezTo>
                  <a:cubicBezTo>
                    <a:pt x="310" y="5003"/>
                    <a:pt x="78" y="5871"/>
                    <a:pt x="31" y="6864"/>
                  </a:cubicBezTo>
                  <a:cubicBezTo>
                    <a:pt x="0" y="7671"/>
                    <a:pt x="109" y="8524"/>
                    <a:pt x="404" y="9284"/>
                  </a:cubicBezTo>
                  <a:cubicBezTo>
                    <a:pt x="745" y="10152"/>
                    <a:pt x="1195" y="10928"/>
                    <a:pt x="1877" y="11595"/>
                  </a:cubicBezTo>
                  <a:cubicBezTo>
                    <a:pt x="2203" y="11920"/>
                    <a:pt x="2590" y="12215"/>
                    <a:pt x="2994" y="12417"/>
                  </a:cubicBezTo>
                  <a:cubicBezTo>
                    <a:pt x="3257" y="12556"/>
                    <a:pt x="3521" y="12696"/>
                    <a:pt x="3800" y="12773"/>
                  </a:cubicBezTo>
                  <a:cubicBezTo>
                    <a:pt x="4001" y="12825"/>
                    <a:pt x="4201" y="12851"/>
                    <a:pt x="4399" y="12851"/>
                  </a:cubicBezTo>
                  <a:cubicBezTo>
                    <a:pt x="4738" y="12851"/>
                    <a:pt x="5069" y="12775"/>
                    <a:pt x="5382" y="12618"/>
                  </a:cubicBezTo>
                  <a:cubicBezTo>
                    <a:pt x="5692" y="12463"/>
                    <a:pt x="5925" y="12153"/>
                    <a:pt x="6049" y="11843"/>
                  </a:cubicBezTo>
                  <a:cubicBezTo>
                    <a:pt x="6189" y="11532"/>
                    <a:pt x="6251" y="11098"/>
                    <a:pt x="6127" y="10788"/>
                  </a:cubicBezTo>
                  <a:cubicBezTo>
                    <a:pt x="5987" y="10478"/>
                    <a:pt x="5863" y="10199"/>
                    <a:pt x="5599" y="9966"/>
                  </a:cubicBezTo>
                  <a:cubicBezTo>
                    <a:pt x="5429" y="9811"/>
                    <a:pt x="5274" y="9656"/>
                    <a:pt x="5072" y="9532"/>
                  </a:cubicBezTo>
                  <a:cubicBezTo>
                    <a:pt x="4963" y="9454"/>
                    <a:pt x="4824" y="9377"/>
                    <a:pt x="4700" y="9299"/>
                  </a:cubicBezTo>
                  <a:cubicBezTo>
                    <a:pt x="4514" y="9129"/>
                    <a:pt x="4343" y="8958"/>
                    <a:pt x="4157" y="8756"/>
                  </a:cubicBezTo>
                  <a:cubicBezTo>
                    <a:pt x="4048" y="8586"/>
                    <a:pt x="3924" y="8384"/>
                    <a:pt x="3831" y="8198"/>
                  </a:cubicBezTo>
                  <a:cubicBezTo>
                    <a:pt x="3754" y="7981"/>
                    <a:pt x="3692" y="7748"/>
                    <a:pt x="3661" y="7516"/>
                  </a:cubicBezTo>
                  <a:cubicBezTo>
                    <a:pt x="3645" y="7221"/>
                    <a:pt x="3645" y="6957"/>
                    <a:pt x="3661" y="6662"/>
                  </a:cubicBezTo>
                  <a:cubicBezTo>
                    <a:pt x="3723" y="6352"/>
                    <a:pt x="3800" y="6058"/>
                    <a:pt x="3909" y="5778"/>
                  </a:cubicBezTo>
                  <a:cubicBezTo>
                    <a:pt x="4048" y="5499"/>
                    <a:pt x="4203" y="5251"/>
                    <a:pt x="4358" y="5003"/>
                  </a:cubicBezTo>
                  <a:cubicBezTo>
                    <a:pt x="4545" y="4770"/>
                    <a:pt x="4777" y="4553"/>
                    <a:pt x="5010" y="4336"/>
                  </a:cubicBezTo>
                  <a:cubicBezTo>
                    <a:pt x="5274" y="4165"/>
                    <a:pt x="5522" y="4010"/>
                    <a:pt x="5770" y="3886"/>
                  </a:cubicBezTo>
                  <a:cubicBezTo>
                    <a:pt x="6018" y="3793"/>
                    <a:pt x="6282" y="3731"/>
                    <a:pt x="6530" y="3685"/>
                  </a:cubicBezTo>
                  <a:cubicBezTo>
                    <a:pt x="6654" y="3669"/>
                    <a:pt x="6774" y="3661"/>
                    <a:pt x="6894" y="3661"/>
                  </a:cubicBezTo>
                  <a:cubicBezTo>
                    <a:pt x="7014" y="3661"/>
                    <a:pt x="7135" y="3669"/>
                    <a:pt x="7259" y="3685"/>
                  </a:cubicBezTo>
                  <a:cubicBezTo>
                    <a:pt x="7538" y="3731"/>
                    <a:pt x="7786" y="3793"/>
                    <a:pt x="8034" y="3886"/>
                  </a:cubicBezTo>
                  <a:cubicBezTo>
                    <a:pt x="8251" y="3995"/>
                    <a:pt x="8453" y="4103"/>
                    <a:pt x="8639" y="4243"/>
                  </a:cubicBezTo>
                  <a:cubicBezTo>
                    <a:pt x="8887" y="4460"/>
                    <a:pt x="9104" y="4708"/>
                    <a:pt x="9322" y="4956"/>
                  </a:cubicBezTo>
                  <a:cubicBezTo>
                    <a:pt x="9607" y="5272"/>
                    <a:pt x="10154" y="5500"/>
                    <a:pt x="10583" y="5500"/>
                  </a:cubicBezTo>
                  <a:cubicBezTo>
                    <a:pt x="10597" y="5500"/>
                    <a:pt x="10611" y="5500"/>
                    <a:pt x="10624" y="5499"/>
                  </a:cubicBezTo>
                  <a:cubicBezTo>
                    <a:pt x="11028" y="5484"/>
                    <a:pt x="11400" y="5360"/>
                    <a:pt x="11726" y="5112"/>
                  </a:cubicBezTo>
                  <a:cubicBezTo>
                    <a:pt x="12470" y="4538"/>
                    <a:pt x="12718" y="3483"/>
                    <a:pt x="12237" y="2708"/>
                  </a:cubicBezTo>
                  <a:cubicBezTo>
                    <a:pt x="11788" y="1979"/>
                    <a:pt x="11105" y="1389"/>
                    <a:pt x="10392" y="939"/>
                  </a:cubicBezTo>
                  <a:cubicBezTo>
                    <a:pt x="9771" y="552"/>
                    <a:pt x="9058" y="273"/>
                    <a:pt x="8329" y="133"/>
                  </a:cubicBezTo>
                  <a:cubicBezTo>
                    <a:pt x="7876" y="45"/>
                    <a:pt x="7420" y="1"/>
                    <a:pt x="6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9"/>
            <p:cNvSpPr/>
            <p:nvPr/>
          </p:nvSpPr>
          <p:spPr>
            <a:xfrm>
              <a:off x="4827225" y="4347775"/>
              <a:ext cx="304775" cy="297075"/>
            </a:xfrm>
            <a:custGeom>
              <a:avLst/>
              <a:gdLst/>
              <a:ahLst/>
              <a:cxnLst/>
              <a:rect l="l" t="t" r="r" b="b"/>
              <a:pathLst>
                <a:path w="12191" h="11883" extrusionOk="0">
                  <a:moveTo>
                    <a:pt x="8081" y="0"/>
                  </a:moveTo>
                  <a:cubicBezTo>
                    <a:pt x="7709" y="0"/>
                    <a:pt x="7445" y="140"/>
                    <a:pt x="7119" y="264"/>
                  </a:cubicBezTo>
                  <a:cubicBezTo>
                    <a:pt x="6995" y="372"/>
                    <a:pt x="6887" y="450"/>
                    <a:pt x="6763" y="543"/>
                  </a:cubicBezTo>
                  <a:cubicBezTo>
                    <a:pt x="6592" y="698"/>
                    <a:pt x="6468" y="869"/>
                    <a:pt x="6421" y="1086"/>
                  </a:cubicBezTo>
                  <a:cubicBezTo>
                    <a:pt x="6266" y="1474"/>
                    <a:pt x="6266" y="1784"/>
                    <a:pt x="6344" y="2187"/>
                  </a:cubicBezTo>
                  <a:cubicBezTo>
                    <a:pt x="6421" y="2714"/>
                    <a:pt x="6825" y="3164"/>
                    <a:pt x="7243" y="3428"/>
                  </a:cubicBezTo>
                  <a:cubicBezTo>
                    <a:pt x="7290" y="3443"/>
                    <a:pt x="7352" y="3490"/>
                    <a:pt x="7383" y="3521"/>
                  </a:cubicBezTo>
                  <a:cubicBezTo>
                    <a:pt x="7523" y="3645"/>
                    <a:pt x="7662" y="3784"/>
                    <a:pt x="7771" y="3909"/>
                  </a:cubicBezTo>
                  <a:cubicBezTo>
                    <a:pt x="7910" y="4110"/>
                    <a:pt x="8019" y="4296"/>
                    <a:pt x="8127" y="4498"/>
                  </a:cubicBezTo>
                  <a:cubicBezTo>
                    <a:pt x="8205" y="4731"/>
                    <a:pt x="8283" y="4963"/>
                    <a:pt x="8314" y="5196"/>
                  </a:cubicBezTo>
                  <a:lnTo>
                    <a:pt x="8314" y="5335"/>
                  </a:lnTo>
                  <a:lnTo>
                    <a:pt x="7554" y="4870"/>
                  </a:lnTo>
                  <a:cubicBezTo>
                    <a:pt x="7274" y="4668"/>
                    <a:pt x="6964" y="4498"/>
                    <a:pt x="6670" y="4296"/>
                  </a:cubicBezTo>
                  <a:cubicBezTo>
                    <a:pt x="6375" y="4110"/>
                    <a:pt x="6065" y="3955"/>
                    <a:pt x="5754" y="3800"/>
                  </a:cubicBezTo>
                  <a:cubicBezTo>
                    <a:pt x="5382" y="3629"/>
                    <a:pt x="4963" y="3490"/>
                    <a:pt x="4560" y="3490"/>
                  </a:cubicBezTo>
                  <a:cubicBezTo>
                    <a:pt x="3862" y="3505"/>
                    <a:pt x="3211" y="3909"/>
                    <a:pt x="3025" y="4591"/>
                  </a:cubicBezTo>
                  <a:cubicBezTo>
                    <a:pt x="2792" y="5366"/>
                    <a:pt x="3211" y="6157"/>
                    <a:pt x="3816" y="6654"/>
                  </a:cubicBezTo>
                  <a:cubicBezTo>
                    <a:pt x="4188" y="6933"/>
                    <a:pt x="4529" y="7212"/>
                    <a:pt x="4917" y="7460"/>
                  </a:cubicBezTo>
                  <a:cubicBezTo>
                    <a:pt x="5196" y="7631"/>
                    <a:pt x="5460" y="7832"/>
                    <a:pt x="5739" y="8003"/>
                  </a:cubicBezTo>
                  <a:cubicBezTo>
                    <a:pt x="5816" y="8065"/>
                    <a:pt x="5894" y="8096"/>
                    <a:pt x="5972" y="8158"/>
                  </a:cubicBezTo>
                  <a:cubicBezTo>
                    <a:pt x="5910" y="8174"/>
                    <a:pt x="5848" y="8174"/>
                    <a:pt x="5816" y="8205"/>
                  </a:cubicBezTo>
                  <a:cubicBezTo>
                    <a:pt x="5677" y="8212"/>
                    <a:pt x="5537" y="8216"/>
                    <a:pt x="5398" y="8216"/>
                  </a:cubicBezTo>
                  <a:cubicBezTo>
                    <a:pt x="5258" y="8216"/>
                    <a:pt x="5119" y="8212"/>
                    <a:pt x="4979" y="8205"/>
                  </a:cubicBezTo>
                  <a:cubicBezTo>
                    <a:pt x="4669" y="8143"/>
                    <a:pt x="4359" y="8065"/>
                    <a:pt x="4048" y="7941"/>
                  </a:cubicBezTo>
                  <a:cubicBezTo>
                    <a:pt x="3707" y="7770"/>
                    <a:pt x="3366" y="7584"/>
                    <a:pt x="3025" y="7383"/>
                  </a:cubicBezTo>
                  <a:cubicBezTo>
                    <a:pt x="2730" y="7228"/>
                    <a:pt x="2420" y="7072"/>
                    <a:pt x="2110" y="6979"/>
                  </a:cubicBezTo>
                  <a:cubicBezTo>
                    <a:pt x="1925" y="6905"/>
                    <a:pt x="1734" y="6870"/>
                    <a:pt x="1541" y="6870"/>
                  </a:cubicBezTo>
                  <a:cubicBezTo>
                    <a:pt x="1411" y="6870"/>
                    <a:pt x="1279" y="6886"/>
                    <a:pt x="1148" y="6917"/>
                  </a:cubicBezTo>
                  <a:cubicBezTo>
                    <a:pt x="807" y="6995"/>
                    <a:pt x="419" y="7243"/>
                    <a:pt x="264" y="7553"/>
                  </a:cubicBezTo>
                  <a:cubicBezTo>
                    <a:pt x="78" y="7972"/>
                    <a:pt x="0" y="8375"/>
                    <a:pt x="109" y="8841"/>
                  </a:cubicBezTo>
                  <a:cubicBezTo>
                    <a:pt x="187" y="9073"/>
                    <a:pt x="295" y="9337"/>
                    <a:pt x="419" y="9538"/>
                  </a:cubicBezTo>
                  <a:cubicBezTo>
                    <a:pt x="574" y="9756"/>
                    <a:pt x="729" y="9988"/>
                    <a:pt x="931" y="10174"/>
                  </a:cubicBezTo>
                  <a:cubicBezTo>
                    <a:pt x="1117" y="10376"/>
                    <a:pt x="1381" y="10531"/>
                    <a:pt x="1582" y="10702"/>
                  </a:cubicBezTo>
                  <a:cubicBezTo>
                    <a:pt x="2187" y="11151"/>
                    <a:pt x="2885" y="11431"/>
                    <a:pt x="3599" y="11632"/>
                  </a:cubicBezTo>
                  <a:cubicBezTo>
                    <a:pt x="4188" y="11783"/>
                    <a:pt x="4787" y="11882"/>
                    <a:pt x="5388" y="11882"/>
                  </a:cubicBezTo>
                  <a:cubicBezTo>
                    <a:pt x="5531" y="11882"/>
                    <a:pt x="5674" y="11877"/>
                    <a:pt x="5816" y="11865"/>
                  </a:cubicBezTo>
                  <a:cubicBezTo>
                    <a:pt x="6701" y="11787"/>
                    <a:pt x="7476" y="11586"/>
                    <a:pt x="8298" y="11229"/>
                  </a:cubicBezTo>
                  <a:cubicBezTo>
                    <a:pt x="8934" y="10934"/>
                    <a:pt x="9523" y="10485"/>
                    <a:pt x="10020" y="10019"/>
                  </a:cubicBezTo>
                  <a:cubicBezTo>
                    <a:pt x="10531" y="9538"/>
                    <a:pt x="10966" y="8949"/>
                    <a:pt x="11276" y="8329"/>
                  </a:cubicBezTo>
                  <a:cubicBezTo>
                    <a:pt x="12005" y="6933"/>
                    <a:pt x="12191" y="5351"/>
                    <a:pt x="11772" y="3831"/>
                  </a:cubicBezTo>
                  <a:cubicBezTo>
                    <a:pt x="11509" y="2947"/>
                    <a:pt x="11074" y="2171"/>
                    <a:pt x="10485" y="1458"/>
                  </a:cubicBezTo>
                  <a:cubicBezTo>
                    <a:pt x="10299" y="1194"/>
                    <a:pt x="10066" y="993"/>
                    <a:pt x="9833" y="791"/>
                  </a:cubicBezTo>
                  <a:cubicBezTo>
                    <a:pt x="9616" y="620"/>
                    <a:pt x="9384" y="419"/>
                    <a:pt x="9136" y="295"/>
                  </a:cubicBezTo>
                  <a:cubicBezTo>
                    <a:pt x="8841" y="109"/>
                    <a:pt x="8453" y="0"/>
                    <a:pt x="8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9"/>
            <p:cNvSpPr/>
            <p:nvPr/>
          </p:nvSpPr>
          <p:spPr>
            <a:xfrm>
              <a:off x="4892750" y="4207950"/>
              <a:ext cx="299750" cy="167375"/>
            </a:xfrm>
            <a:custGeom>
              <a:avLst/>
              <a:gdLst/>
              <a:ahLst/>
              <a:cxnLst/>
              <a:rect l="l" t="t" r="r" b="b"/>
              <a:pathLst>
                <a:path w="11990" h="6695" extrusionOk="0">
                  <a:moveTo>
                    <a:pt x="5682" y="0"/>
                  </a:moveTo>
                  <a:cubicBezTo>
                    <a:pt x="5530" y="0"/>
                    <a:pt x="5379" y="8"/>
                    <a:pt x="5227" y="25"/>
                  </a:cubicBezTo>
                  <a:cubicBezTo>
                    <a:pt x="4591" y="103"/>
                    <a:pt x="4049" y="227"/>
                    <a:pt x="3459" y="475"/>
                  </a:cubicBezTo>
                  <a:cubicBezTo>
                    <a:pt x="2405" y="909"/>
                    <a:pt x="1551" y="1638"/>
                    <a:pt x="869" y="2553"/>
                  </a:cubicBezTo>
                  <a:cubicBezTo>
                    <a:pt x="543" y="2987"/>
                    <a:pt x="280" y="3515"/>
                    <a:pt x="156" y="4058"/>
                  </a:cubicBezTo>
                  <a:cubicBezTo>
                    <a:pt x="32" y="4492"/>
                    <a:pt x="1" y="5019"/>
                    <a:pt x="125" y="5454"/>
                  </a:cubicBezTo>
                  <a:cubicBezTo>
                    <a:pt x="249" y="5841"/>
                    <a:pt x="481" y="6151"/>
                    <a:pt x="776" y="6384"/>
                  </a:cubicBezTo>
                  <a:cubicBezTo>
                    <a:pt x="1031" y="6595"/>
                    <a:pt x="1318" y="6695"/>
                    <a:pt x="1636" y="6695"/>
                  </a:cubicBezTo>
                  <a:cubicBezTo>
                    <a:pt x="1763" y="6695"/>
                    <a:pt x="1895" y="6679"/>
                    <a:pt x="2032" y="6648"/>
                  </a:cubicBezTo>
                  <a:cubicBezTo>
                    <a:pt x="2706" y="6531"/>
                    <a:pt x="3103" y="5930"/>
                    <a:pt x="3380" y="5341"/>
                  </a:cubicBezTo>
                  <a:lnTo>
                    <a:pt x="3380" y="5341"/>
                  </a:lnTo>
                  <a:cubicBezTo>
                    <a:pt x="3364" y="5384"/>
                    <a:pt x="3352" y="5427"/>
                    <a:pt x="3335" y="5469"/>
                  </a:cubicBezTo>
                  <a:cubicBezTo>
                    <a:pt x="3459" y="5159"/>
                    <a:pt x="3614" y="4895"/>
                    <a:pt x="3816" y="4616"/>
                  </a:cubicBezTo>
                  <a:cubicBezTo>
                    <a:pt x="3955" y="4461"/>
                    <a:pt x="4080" y="4306"/>
                    <a:pt x="4266" y="4182"/>
                  </a:cubicBezTo>
                  <a:cubicBezTo>
                    <a:pt x="4436" y="4058"/>
                    <a:pt x="4622" y="3949"/>
                    <a:pt x="4824" y="3841"/>
                  </a:cubicBezTo>
                  <a:cubicBezTo>
                    <a:pt x="5010" y="3794"/>
                    <a:pt x="5181" y="3732"/>
                    <a:pt x="5382" y="3685"/>
                  </a:cubicBezTo>
                  <a:cubicBezTo>
                    <a:pt x="5491" y="3678"/>
                    <a:pt x="5599" y="3674"/>
                    <a:pt x="5706" y="3674"/>
                  </a:cubicBezTo>
                  <a:cubicBezTo>
                    <a:pt x="5813" y="3674"/>
                    <a:pt x="5917" y="3678"/>
                    <a:pt x="6018" y="3685"/>
                  </a:cubicBezTo>
                  <a:cubicBezTo>
                    <a:pt x="6266" y="3732"/>
                    <a:pt x="6499" y="3809"/>
                    <a:pt x="6732" y="3887"/>
                  </a:cubicBezTo>
                  <a:cubicBezTo>
                    <a:pt x="6995" y="3996"/>
                    <a:pt x="7243" y="4151"/>
                    <a:pt x="7476" y="4306"/>
                  </a:cubicBezTo>
                  <a:cubicBezTo>
                    <a:pt x="7709" y="4507"/>
                    <a:pt x="7895" y="4725"/>
                    <a:pt x="8097" y="4926"/>
                  </a:cubicBezTo>
                  <a:cubicBezTo>
                    <a:pt x="8329" y="5267"/>
                    <a:pt x="8500" y="5593"/>
                    <a:pt x="8779" y="5888"/>
                  </a:cubicBezTo>
                  <a:cubicBezTo>
                    <a:pt x="9098" y="6226"/>
                    <a:pt x="9600" y="6410"/>
                    <a:pt x="10087" y="6410"/>
                  </a:cubicBezTo>
                  <a:cubicBezTo>
                    <a:pt x="10404" y="6410"/>
                    <a:pt x="10715" y="6332"/>
                    <a:pt x="10966" y="6167"/>
                  </a:cubicBezTo>
                  <a:cubicBezTo>
                    <a:pt x="11664" y="5748"/>
                    <a:pt x="11989" y="4973"/>
                    <a:pt x="11803" y="4151"/>
                  </a:cubicBezTo>
                  <a:cubicBezTo>
                    <a:pt x="11648" y="3499"/>
                    <a:pt x="11136" y="2894"/>
                    <a:pt x="10718" y="2398"/>
                  </a:cubicBezTo>
                  <a:cubicBezTo>
                    <a:pt x="10361" y="1964"/>
                    <a:pt x="9942" y="1638"/>
                    <a:pt x="9492" y="1281"/>
                  </a:cubicBezTo>
                  <a:cubicBezTo>
                    <a:pt x="8732" y="708"/>
                    <a:pt x="7786" y="273"/>
                    <a:pt x="6856" y="118"/>
                  </a:cubicBezTo>
                  <a:cubicBezTo>
                    <a:pt x="6465" y="51"/>
                    <a:pt x="6073" y="0"/>
                    <a:pt x="5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9"/>
            <p:cNvSpPr/>
            <p:nvPr/>
          </p:nvSpPr>
          <p:spPr>
            <a:xfrm>
              <a:off x="4687625" y="4386400"/>
              <a:ext cx="198550" cy="260875"/>
            </a:xfrm>
            <a:custGeom>
              <a:avLst/>
              <a:gdLst/>
              <a:ahLst/>
              <a:cxnLst/>
              <a:rect l="l" t="t" r="r" b="b"/>
              <a:pathLst>
                <a:path w="7942" h="10435" extrusionOk="0">
                  <a:moveTo>
                    <a:pt x="6190" y="1"/>
                  </a:moveTo>
                  <a:cubicBezTo>
                    <a:pt x="6154" y="1"/>
                    <a:pt x="6117" y="3"/>
                    <a:pt x="6081" y="6"/>
                  </a:cubicBezTo>
                  <a:cubicBezTo>
                    <a:pt x="5119" y="84"/>
                    <a:pt x="4220" y="332"/>
                    <a:pt x="3367" y="813"/>
                  </a:cubicBezTo>
                  <a:cubicBezTo>
                    <a:pt x="2545" y="1293"/>
                    <a:pt x="1878" y="1960"/>
                    <a:pt x="1319" y="2720"/>
                  </a:cubicBezTo>
                  <a:cubicBezTo>
                    <a:pt x="296" y="4132"/>
                    <a:pt x="1" y="6163"/>
                    <a:pt x="528" y="7838"/>
                  </a:cubicBezTo>
                  <a:cubicBezTo>
                    <a:pt x="668" y="8319"/>
                    <a:pt x="885" y="8815"/>
                    <a:pt x="1164" y="9250"/>
                  </a:cubicBezTo>
                  <a:cubicBezTo>
                    <a:pt x="1397" y="9622"/>
                    <a:pt x="1707" y="9979"/>
                    <a:pt x="2079" y="10196"/>
                  </a:cubicBezTo>
                  <a:cubicBezTo>
                    <a:pt x="2349" y="10356"/>
                    <a:pt x="2654" y="10435"/>
                    <a:pt x="2957" y="10435"/>
                  </a:cubicBezTo>
                  <a:cubicBezTo>
                    <a:pt x="3387" y="10435"/>
                    <a:pt x="3815" y="10278"/>
                    <a:pt x="4142" y="9979"/>
                  </a:cubicBezTo>
                  <a:cubicBezTo>
                    <a:pt x="4654" y="9544"/>
                    <a:pt x="4747" y="8722"/>
                    <a:pt x="4530" y="8118"/>
                  </a:cubicBezTo>
                  <a:cubicBezTo>
                    <a:pt x="4437" y="7854"/>
                    <a:pt x="4297" y="7606"/>
                    <a:pt x="4189" y="7327"/>
                  </a:cubicBezTo>
                  <a:cubicBezTo>
                    <a:pt x="4095" y="7063"/>
                    <a:pt x="4018" y="6768"/>
                    <a:pt x="3956" y="6474"/>
                  </a:cubicBezTo>
                  <a:cubicBezTo>
                    <a:pt x="3940" y="6241"/>
                    <a:pt x="3940" y="5993"/>
                    <a:pt x="3956" y="5760"/>
                  </a:cubicBezTo>
                  <a:cubicBezTo>
                    <a:pt x="3987" y="5558"/>
                    <a:pt x="4049" y="5372"/>
                    <a:pt x="4111" y="5171"/>
                  </a:cubicBezTo>
                  <a:cubicBezTo>
                    <a:pt x="4204" y="5000"/>
                    <a:pt x="4297" y="4830"/>
                    <a:pt x="4421" y="4674"/>
                  </a:cubicBezTo>
                  <a:cubicBezTo>
                    <a:pt x="4576" y="4504"/>
                    <a:pt x="4731" y="4349"/>
                    <a:pt x="4902" y="4194"/>
                  </a:cubicBezTo>
                  <a:cubicBezTo>
                    <a:pt x="5104" y="4054"/>
                    <a:pt x="5290" y="3930"/>
                    <a:pt x="5507" y="3837"/>
                  </a:cubicBezTo>
                  <a:cubicBezTo>
                    <a:pt x="5693" y="3759"/>
                    <a:pt x="5910" y="3713"/>
                    <a:pt x="6143" y="3666"/>
                  </a:cubicBezTo>
                  <a:cubicBezTo>
                    <a:pt x="6608" y="3620"/>
                    <a:pt x="7042" y="3496"/>
                    <a:pt x="7384" y="3139"/>
                  </a:cubicBezTo>
                  <a:cubicBezTo>
                    <a:pt x="7694" y="2829"/>
                    <a:pt x="7942" y="2317"/>
                    <a:pt x="7926" y="1836"/>
                  </a:cubicBezTo>
                  <a:cubicBezTo>
                    <a:pt x="7911" y="1371"/>
                    <a:pt x="7756" y="875"/>
                    <a:pt x="7384" y="549"/>
                  </a:cubicBezTo>
                  <a:cubicBezTo>
                    <a:pt x="7068" y="262"/>
                    <a:pt x="6645" y="1"/>
                    <a:pt x="6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9"/>
            <p:cNvSpPr/>
            <p:nvPr/>
          </p:nvSpPr>
          <p:spPr>
            <a:xfrm>
              <a:off x="4559675" y="4844000"/>
              <a:ext cx="135750" cy="190100"/>
            </a:xfrm>
            <a:custGeom>
              <a:avLst/>
              <a:gdLst/>
              <a:ahLst/>
              <a:cxnLst/>
              <a:rect l="l" t="t" r="r" b="b"/>
              <a:pathLst>
                <a:path w="5430" h="7604" extrusionOk="0">
                  <a:moveTo>
                    <a:pt x="4725" y="2992"/>
                  </a:moveTo>
                  <a:cubicBezTo>
                    <a:pt x="4713" y="3001"/>
                    <a:pt x="4702" y="3010"/>
                    <a:pt x="4690" y="3019"/>
                  </a:cubicBezTo>
                  <a:lnTo>
                    <a:pt x="4690" y="3019"/>
                  </a:lnTo>
                  <a:cubicBezTo>
                    <a:pt x="4702" y="3011"/>
                    <a:pt x="4714" y="3003"/>
                    <a:pt x="4725" y="2992"/>
                  </a:cubicBezTo>
                  <a:close/>
                  <a:moveTo>
                    <a:pt x="4690" y="3019"/>
                  </a:moveTo>
                  <a:cubicBezTo>
                    <a:pt x="4672" y="3032"/>
                    <a:pt x="4653" y="3044"/>
                    <a:pt x="4638" y="3059"/>
                  </a:cubicBezTo>
                  <a:cubicBezTo>
                    <a:pt x="4656" y="3046"/>
                    <a:pt x="4673" y="3033"/>
                    <a:pt x="4690" y="3019"/>
                  </a:cubicBezTo>
                  <a:close/>
                  <a:moveTo>
                    <a:pt x="3605" y="0"/>
                  </a:moveTo>
                  <a:cubicBezTo>
                    <a:pt x="3509" y="0"/>
                    <a:pt x="3414" y="6"/>
                    <a:pt x="3320" y="19"/>
                  </a:cubicBezTo>
                  <a:cubicBezTo>
                    <a:pt x="2730" y="96"/>
                    <a:pt x="2219" y="391"/>
                    <a:pt x="1784" y="763"/>
                  </a:cubicBezTo>
                  <a:cubicBezTo>
                    <a:pt x="1180" y="1244"/>
                    <a:pt x="776" y="1942"/>
                    <a:pt x="528" y="2671"/>
                  </a:cubicBezTo>
                  <a:cubicBezTo>
                    <a:pt x="1" y="4175"/>
                    <a:pt x="497" y="5990"/>
                    <a:pt x="1645" y="7060"/>
                  </a:cubicBezTo>
                  <a:cubicBezTo>
                    <a:pt x="1986" y="7386"/>
                    <a:pt x="2436" y="7603"/>
                    <a:pt x="2948" y="7603"/>
                  </a:cubicBezTo>
                  <a:cubicBezTo>
                    <a:pt x="3382" y="7603"/>
                    <a:pt x="3940" y="7401"/>
                    <a:pt x="4250" y="7060"/>
                  </a:cubicBezTo>
                  <a:cubicBezTo>
                    <a:pt x="4902" y="6316"/>
                    <a:pt x="4964" y="5199"/>
                    <a:pt x="4250" y="4486"/>
                  </a:cubicBezTo>
                  <a:lnTo>
                    <a:pt x="4173" y="4408"/>
                  </a:lnTo>
                  <a:cubicBezTo>
                    <a:pt x="4126" y="4346"/>
                    <a:pt x="4095" y="4284"/>
                    <a:pt x="4064" y="4222"/>
                  </a:cubicBezTo>
                  <a:lnTo>
                    <a:pt x="4018" y="3989"/>
                  </a:lnTo>
                  <a:lnTo>
                    <a:pt x="4018" y="3819"/>
                  </a:lnTo>
                  <a:cubicBezTo>
                    <a:pt x="4033" y="3788"/>
                    <a:pt x="4033" y="3741"/>
                    <a:pt x="4049" y="3679"/>
                  </a:cubicBezTo>
                  <a:cubicBezTo>
                    <a:pt x="4095" y="3633"/>
                    <a:pt x="4111" y="3571"/>
                    <a:pt x="4142" y="3509"/>
                  </a:cubicBezTo>
                  <a:cubicBezTo>
                    <a:pt x="4328" y="3322"/>
                    <a:pt x="4530" y="3121"/>
                    <a:pt x="4747" y="2966"/>
                  </a:cubicBezTo>
                  <a:lnTo>
                    <a:pt x="4747" y="2966"/>
                  </a:lnTo>
                  <a:cubicBezTo>
                    <a:pt x="4740" y="2976"/>
                    <a:pt x="4733" y="2984"/>
                    <a:pt x="4725" y="2992"/>
                  </a:cubicBezTo>
                  <a:lnTo>
                    <a:pt x="4725" y="2992"/>
                  </a:lnTo>
                  <a:cubicBezTo>
                    <a:pt x="4858" y="2883"/>
                    <a:pt x="4975" y="2752"/>
                    <a:pt x="5103" y="2547"/>
                  </a:cubicBezTo>
                  <a:cubicBezTo>
                    <a:pt x="5181" y="2438"/>
                    <a:pt x="5212" y="2345"/>
                    <a:pt x="5259" y="2237"/>
                  </a:cubicBezTo>
                  <a:cubicBezTo>
                    <a:pt x="5383" y="1771"/>
                    <a:pt x="5429" y="1306"/>
                    <a:pt x="5181" y="841"/>
                  </a:cubicBezTo>
                  <a:cubicBezTo>
                    <a:pt x="4859" y="264"/>
                    <a:pt x="4223" y="0"/>
                    <a:pt x="3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9"/>
            <p:cNvSpPr/>
            <p:nvPr/>
          </p:nvSpPr>
          <p:spPr>
            <a:xfrm>
              <a:off x="4527900" y="4630750"/>
              <a:ext cx="167900" cy="169350"/>
            </a:xfrm>
            <a:custGeom>
              <a:avLst/>
              <a:gdLst/>
              <a:ahLst/>
              <a:cxnLst/>
              <a:rect l="l" t="t" r="r" b="b"/>
              <a:pathLst>
                <a:path w="6716" h="6774" extrusionOk="0">
                  <a:moveTo>
                    <a:pt x="3338" y="0"/>
                  </a:moveTo>
                  <a:cubicBezTo>
                    <a:pt x="3009" y="0"/>
                    <a:pt x="2675" y="51"/>
                    <a:pt x="2388" y="174"/>
                  </a:cubicBezTo>
                  <a:cubicBezTo>
                    <a:pt x="2171" y="267"/>
                    <a:pt x="1908" y="344"/>
                    <a:pt x="1706" y="484"/>
                  </a:cubicBezTo>
                  <a:cubicBezTo>
                    <a:pt x="1504" y="623"/>
                    <a:pt x="1287" y="779"/>
                    <a:pt x="1117" y="965"/>
                  </a:cubicBezTo>
                  <a:cubicBezTo>
                    <a:pt x="931" y="1166"/>
                    <a:pt x="760" y="1352"/>
                    <a:pt x="651" y="1585"/>
                  </a:cubicBezTo>
                  <a:cubicBezTo>
                    <a:pt x="589" y="1709"/>
                    <a:pt x="527" y="1818"/>
                    <a:pt x="496" y="1942"/>
                  </a:cubicBezTo>
                  <a:cubicBezTo>
                    <a:pt x="388" y="2112"/>
                    <a:pt x="326" y="2314"/>
                    <a:pt x="248" y="2485"/>
                  </a:cubicBezTo>
                  <a:cubicBezTo>
                    <a:pt x="109" y="2841"/>
                    <a:pt x="47" y="3260"/>
                    <a:pt x="31" y="3617"/>
                  </a:cubicBezTo>
                  <a:cubicBezTo>
                    <a:pt x="0" y="3989"/>
                    <a:pt x="47" y="4392"/>
                    <a:pt x="186" y="4749"/>
                  </a:cubicBezTo>
                  <a:cubicBezTo>
                    <a:pt x="357" y="5230"/>
                    <a:pt x="589" y="5680"/>
                    <a:pt x="993" y="6005"/>
                  </a:cubicBezTo>
                  <a:cubicBezTo>
                    <a:pt x="1163" y="6160"/>
                    <a:pt x="1380" y="6331"/>
                    <a:pt x="1613" y="6440"/>
                  </a:cubicBezTo>
                  <a:cubicBezTo>
                    <a:pt x="1846" y="6548"/>
                    <a:pt x="2109" y="6672"/>
                    <a:pt x="2373" y="6703"/>
                  </a:cubicBezTo>
                  <a:cubicBezTo>
                    <a:pt x="2652" y="6750"/>
                    <a:pt x="2900" y="6773"/>
                    <a:pt x="3148" y="6773"/>
                  </a:cubicBezTo>
                  <a:cubicBezTo>
                    <a:pt x="3397" y="6773"/>
                    <a:pt x="3645" y="6750"/>
                    <a:pt x="3924" y="6703"/>
                  </a:cubicBezTo>
                  <a:cubicBezTo>
                    <a:pt x="4048" y="6688"/>
                    <a:pt x="4141" y="6641"/>
                    <a:pt x="4250" y="6610"/>
                  </a:cubicBezTo>
                  <a:cubicBezTo>
                    <a:pt x="4513" y="6517"/>
                    <a:pt x="4761" y="6409"/>
                    <a:pt x="4979" y="6253"/>
                  </a:cubicBezTo>
                  <a:cubicBezTo>
                    <a:pt x="5723" y="5742"/>
                    <a:pt x="6343" y="4997"/>
                    <a:pt x="6545" y="4082"/>
                  </a:cubicBezTo>
                  <a:cubicBezTo>
                    <a:pt x="6716" y="3245"/>
                    <a:pt x="6607" y="2252"/>
                    <a:pt x="6080" y="1492"/>
                  </a:cubicBezTo>
                  <a:cubicBezTo>
                    <a:pt x="5770" y="1042"/>
                    <a:pt x="5444" y="701"/>
                    <a:pt x="4979" y="422"/>
                  </a:cubicBezTo>
                  <a:cubicBezTo>
                    <a:pt x="4513" y="158"/>
                    <a:pt x="4017" y="34"/>
                    <a:pt x="3474" y="3"/>
                  </a:cubicBezTo>
                  <a:cubicBezTo>
                    <a:pt x="3429" y="1"/>
                    <a:pt x="3384" y="0"/>
                    <a:pt x="3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9"/>
            <p:cNvSpPr/>
            <p:nvPr/>
          </p:nvSpPr>
          <p:spPr>
            <a:xfrm>
              <a:off x="4397225" y="4501050"/>
              <a:ext cx="277650" cy="378050"/>
            </a:xfrm>
            <a:custGeom>
              <a:avLst/>
              <a:gdLst/>
              <a:ahLst/>
              <a:cxnLst/>
              <a:rect l="l" t="t" r="r" b="b"/>
              <a:pathLst>
                <a:path w="11106" h="15122" extrusionOk="0">
                  <a:moveTo>
                    <a:pt x="7974" y="1"/>
                  </a:moveTo>
                  <a:cubicBezTo>
                    <a:pt x="7793" y="1"/>
                    <a:pt x="7611" y="8"/>
                    <a:pt x="7429" y="26"/>
                  </a:cubicBezTo>
                  <a:cubicBezTo>
                    <a:pt x="6669" y="104"/>
                    <a:pt x="5909" y="228"/>
                    <a:pt x="5211" y="523"/>
                  </a:cubicBezTo>
                  <a:cubicBezTo>
                    <a:pt x="4808" y="678"/>
                    <a:pt x="4405" y="848"/>
                    <a:pt x="4017" y="1081"/>
                  </a:cubicBezTo>
                  <a:cubicBezTo>
                    <a:pt x="3630" y="1298"/>
                    <a:pt x="3273" y="1562"/>
                    <a:pt x="2932" y="1841"/>
                  </a:cubicBezTo>
                  <a:cubicBezTo>
                    <a:pt x="2327" y="2306"/>
                    <a:pt x="1846" y="2880"/>
                    <a:pt x="1412" y="3501"/>
                  </a:cubicBezTo>
                  <a:cubicBezTo>
                    <a:pt x="559" y="4741"/>
                    <a:pt x="124" y="6277"/>
                    <a:pt x="62" y="7766"/>
                  </a:cubicBezTo>
                  <a:cubicBezTo>
                    <a:pt x="0" y="9224"/>
                    <a:pt x="404" y="10728"/>
                    <a:pt x="1163" y="12000"/>
                  </a:cubicBezTo>
                  <a:cubicBezTo>
                    <a:pt x="1567" y="12667"/>
                    <a:pt x="2094" y="13318"/>
                    <a:pt x="2699" y="13814"/>
                  </a:cubicBezTo>
                  <a:cubicBezTo>
                    <a:pt x="3040" y="14109"/>
                    <a:pt x="3412" y="14404"/>
                    <a:pt x="3785" y="14636"/>
                  </a:cubicBezTo>
                  <a:cubicBezTo>
                    <a:pt x="4033" y="14792"/>
                    <a:pt x="4312" y="14885"/>
                    <a:pt x="4560" y="14978"/>
                  </a:cubicBezTo>
                  <a:cubicBezTo>
                    <a:pt x="4638" y="15024"/>
                    <a:pt x="4731" y="15040"/>
                    <a:pt x="4808" y="15055"/>
                  </a:cubicBezTo>
                  <a:cubicBezTo>
                    <a:pt x="4979" y="15103"/>
                    <a:pt x="5139" y="15121"/>
                    <a:pt x="5293" y="15121"/>
                  </a:cubicBezTo>
                  <a:cubicBezTo>
                    <a:pt x="5391" y="15121"/>
                    <a:pt x="5488" y="15114"/>
                    <a:pt x="5584" y="15102"/>
                  </a:cubicBezTo>
                  <a:cubicBezTo>
                    <a:pt x="5522" y="15102"/>
                    <a:pt x="5444" y="15117"/>
                    <a:pt x="5398" y="15117"/>
                  </a:cubicBezTo>
                  <a:cubicBezTo>
                    <a:pt x="5599" y="15102"/>
                    <a:pt x="5816" y="15055"/>
                    <a:pt x="6049" y="15040"/>
                  </a:cubicBezTo>
                  <a:cubicBezTo>
                    <a:pt x="6499" y="14978"/>
                    <a:pt x="6887" y="14528"/>
                    <a:pt x="7042" y="14140"/>
                  </a:cubicBezTo>
                  <a:cubicBezTo>
                    <a:pt x="7212" y="13737"/>
                    <a:pt x="7259" y="13179"/>
                    <a:pt x="6964" y="12791"/>
                  </a:cubicBezTo>
                  <a:lnTo>
                    <a:pt x="6669" y="12388"/>
                  </a:lnTo>
                  <a:cubicBezTo>
                    <a:pt x="6517" y="12172"/>
                    <a:pt x="6313" y="12029"/>
                    <a:pt x="6108" y="11882"/>
                  </a:cubicBezTo>
                  <a:lnTo>
                    <a:pt x="6108" y="11882"/>
                  </a:lnTo>
                  <a:cubicBezTo>
                    <a:pt x="6089" y="11868"/>
                    <a:pt x="6070" y="11855"/>
                    <a:pt x="6051" y="11841"/>
                  </a:cubicBezTo>
                  <a:lnTo>
                    <a:pt x="6051" y="11841"/>
                  </a:lnTo>
                  <a:cubicBezTo>
                    <a:pt x="6025" y="11822"/>
                    <a:pt x="5998" y="11803"/>
                    <a:pt x="5972" y="11783"/>
                  </a:cubicBezTo>
                  <a:lnTo>
                    <a:pt x="5972" y="11783"/>
                  </a:lnTo>
                  <a:cubicBezTo>
                    <a:pt x="5989" y="11796"/>
                    <a:pt x="6006" y="11809"/>
                    <a:pt x="6023" y="11821"/>
                  </a:cubicBezTo>
                  <a:lnTo>
                    <a:pt x="6023" y="11821"/>
                  </a:lnTo>
                  <a:cubicBezTo>
                    <a:pt x="5841" y="11691"/>
                    <a:pt x="5660" y="11565"/>
                    <a:pt x="5491" y="11426"/>
                  </a:cubicBezTo>
                  <a:cubicBezTo>
                    <a:pt x="5180" y="11178"/>
                    <a:pt x="4886" y="10883"/>
                    <a:pt x="4638" y="10573"/>
                  </a:cubicBezTo>
                  <a:cubicBezTo>
                    <a:pt x="4405" y="10247"/>
                    <a:pt x="4188" y="9890"/>
                    <a:pt x="4017" y="9534"/>
                  </a:cubicBezTo>
                  <a:cubicBezTo>
                    <a:pt x="3893" y="9193"/>
                    <a:pt x="3800" y="8851"/>
                    <a:pt x="3738" y="8510"/>
                  </a:cubicBezTo>
                  <a:cubicBezTo>
                    <a:pt x="3707" y="8138"/>
                    <a:pt x="3707" y="7766"/>
                    <a:pt x="3738" y="7378"/>
                  </a:cubicBezTo>
                  <a:cubicBezTo>
                    <a:pt x="3816" y="6975"/>
                    <a:pt x="3924" y="6587"/>
                    <a:pt x="4048" y="6215"/>
                  </a:cubicBezTo>
                  <a:cubicBezTo>
                    <a:pt x="4203" y="5889"/>
                    <a:pt x="4405" y="5563"/>
                    <a:pt x="4622" y="5269"/>
                  </a:cubicBezTo>
                  <a:cubicBezTo>
                    <a:pt x="4824" y="5020"/>
                    <a:pt x="5056" y="4788"/>
                    <a:pt x="5336" y="4555"/>
                  </a:cubicBezTo>
                  <a:cubicBezTo>
                    <a:pt x="5646" y="4338"/>
                    <a:pt x="5956" y="4136"/>
                    <a:pt x="6282" y="3981"/>
                  </a:cubicBezTo>
                  <a:cubicBezTo>
                    <a:pt x="6669" y="3857"/>
                    <a:pt x="7057" y="3733"/>
                    <a:pt x="7445" y="3671"/>
                  </a:cubicBezTo>
                  <a:cubicBezTo>
                    <a:pt x="7625" y="3658"/>
                    <a:pt x="7802" y="3651"/>
                    <a:pt x="7979" y="3651"/>
                  </a:cubicBezTo>
                  <a:cubicBezTo>
                    <a:pt x="8229" y="3651"/>
                    <a:pt x="8478" y="3666"/>
                    <a:pt x="8732" y="3702"/>
                  </a:cubicBezTo>
                  <a:cubicBezTo>
                    <a:pt x="8887" y="3718"/>
                    <a:pt x="9058" y="3733"/>
                    <a:pt x="9213" y="3749"/>
                  </a:cubicBezTo>
                  <a:cubicBezTo>
                    <a:pt x="9247" y="3752"/>
                    <a:pt x="9282" y="3754"/>
                    <a:pt x="9319" y="3754"/>
                  </a:cubicBezTo>
                  <a:cubicBezTo>
                    <a:pt x="9726" y="3754"/>
                    <a:pt x="10243" y="3522"/>
                    <a:pt x="10485" y="3237"/>
                  </a:cubicBezTo>
                  <a:cubicBezTo>
                    <a:pt x="10764" y="2942"/>
                    <a:pt x="10935" y="2585"/>
                    <a:pt x="10997" y="2182"/>
                  </a:cubicBezTo>
                  <a:cubicBezTo>
                    <a:pt x="11105" y="1298"/>
                    <a:pt x="10562" y="492"/>
                    <a:pt x="9694" y="213"/>
                  </a:cubicBezTo>
                  <a:cubicBezTo>
                    <a:pt x="9275" y="73"/>
                    <a:pt x="8810" y="26"/>
                    <a:pt x="8360" y="11"/>
                  </a:cubicBezTo>
                  <a:cubicBezTo>
                    <a:pt x="8231" y="4"/>
                    <a:pt x="8103" y="1"/>
                    <a:pt x="7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9"/>
            <p:cNvSpPr/>
            <p:nvPr/>
          </p:nvSpPr>
          <p:spPr>
            <a:xfrm>
              <a:off x="4240575" y="4889425"/>
              <a:ext cx="328825" cy="384625"/>
            </a:xfrm>
            <a:custGeom>
              <a:avLst/>
              <a:gdLst/>
              <a:ahLst/>
              <a:cxnLst/>
              <a:rect l="l" t="t" r="r" b="b"/>
              <a:pathLst>
                <a:path w="13153" h="15385" extrusionOk="0">
                  <a:moveTo>
                    <a:pt x="10904" y="3180"/>
                  </a:moveTo>
                  <a:lnTo>
                    <a:pt x="10904" y="3180"/>
                  </a:lnTo>
                  <a:cubicBezTo>
                    <a:pt x="10875" y="3231"/>
                    <a:pt x="10842" y="3275"/>
                    <a:pt x="10810" y="3317"/>
                  </a:cubicBezTo>
                  <a:lnTo>
                    <a:pt x="10810" y="3317"/>
                  </a:lnTo>
                  <a:cubicBezTo>
                    <a:pt x="10840" y="3270"/>
                    <a:pt x="10871" y="3224"/>
                    <a:pt x="10904" y="3180"/>
                  </a:cubicBezTo>
                  <a:close/>
                  <a:moveTo>
                    <a:pt x="3475" y="10222"/>
                  </a:moveTo>
                  <a:lnTo>
                    <a:pt x="3483" y="10233"/>
                  </a:lnTo>
                  <a:lnTo>
                    <a:pt x="3483" y="10233"/>
                  </a:lnTo>
                  <a:cubicBezTo>
                    <a:pt x="3480" y="10229"/>
                    <a:pt x="3477" y="10225"/>
                    <a:pt x="3475" y="10222"/>
                  </a:cubicBezTo>
                  <a:close/>
                  <a:moveTo>
                    <a:pt x="9958" y="1"/>
                  </a:moveTo>
                  <a:cubicBezTo>
                    <a:pt x="9539" y="1"/>
                    <a:pt x="9182" y="187"/>
                    <a:pt x="8825" y="389"/>
                  </a:cubicBezTo>
                  <a:cubicBezTo>
                    <a:pt x="8329" y="730"/>
                    <a:pt x="7957" y="1087"/>
                    <a:pt x="7631" y="1598"/>
                  </a:cubicBezTo>
                  <a:cubicBezTo>
                    <a:pt x="7057" y="2452"/>
                    <a:pt x="6902" y="3460"/>
                    <a:pt x="7088" y="4452"/>
                  </a:cubicBezTo>
                  <a:cubicBezTo>
                    <a:pt x="7212" y="5243"/>
                    <a:pt x="7709" y="5941"/>
                    <a:pt x="8252" y="6546"/>
                  </a:cubicBezTo>
                  <a:cubicBezTo>
                    <a:pt x="8577" y="6887"/>
                    <a:pt x="8918" y="7213"/>
                    <a:pt x="9229" y="7570"/>
                  </a:cubicBezTo>
                  <a:cubicBezTo>
                    <a:pt x="9291" y="7647"/>
                    <a:pt x="9337" y="7725"/>
                    <a:pt x="9368" y="7802"/>
                  </a:cubicBezTo>
                  <a:cubicBezTo>
                    <a:pt x="9415" y="7911"/>
                    <a:pt x="9430" y="8019"/>
                    <a:pt x="9446" y="8128"/>
                  </a:cubicBezTo>
                  <a:cubicBezTo>
                    <a:pt x="9461" y="8361"/>
                    <a:pt x="9461" y="8593"/>
                    <a:pt x="9446" y="8841"/>
                  </a:cubicBezTo>
                  <a:cubicBezTo>
                    <a:pt x="9384" y="9136"/>
                    <a:pt x="9306" y="9415"/>
                    <a:pt x="9213" y="9679"/>
                  </a:cubicBezTo>
                  <a:cubicBezTo>
                    <a:pt x="9074" y="9958"/>
                    <a:pt x="8918" y="10222"/>
                    <a:pt x="8748" y="10470"/>
                  </a:cubicBezTo>
                  <a:cubicBezTo>
                    <a:pt x="8562" y="10703"/>
                    <a:pt x="8345" y="10920"/>
                    <a:pt x="8112" y="11121"/>
                  </a:cubicBezTo>
                  <a:cubicBezTo>
                    <a:pt x="7895" y="11276"/>
                    <a:pt x="7662" y="11401"/>
                    <a:pt x="7429" y="11525"/>
                  </a:cubicBezTo>
                  <a:cubicBezTo>
                    <a:pt x="7197" y="11602"/>
                    <a:pt x="6964" y="11680"/>
                    <a:pt x="6732" y="11711"/>
                  </a:cubicBezTo>
                  <a:cubicBezTo>
                    <a:pt x="6600" y="11726"/>
                    <a:pt x="6468" y="11734"/>
                    <a:pt x="6336" y="11734"/>
                  </a:cubicBezTo>
                  <a:cubicBezTo>
                    <a:pt x="6204" y="11734"/>
                    <a:pt x="6072" y="11726"/>
                    <a:pt x="5941" y="11711"/>
                  </a:cubicBezTo>
                  <a:cubicBezTo>
                    <a:pt x="5630" y="11664"/>
                    <a:pt x="5336" y="11587"/>
                    <a:pt x="5041" y="11463"/>
                  </a:cubicBezTo>
                  <a:cubicBezTo>
                    <a:pt x="4777" y="11323"/>
                    <a:pt x="4498" y="11168"/>
                    <a:pt x="4235" y="10997"/>
                  </a:cubicBezTo>
                  <a:cubicBezTo>
                    <a:pt x="4025" y="10823"/>
                    <a:pt x="3833" y="10640"/>
                    <a:pt x="3652" y="10435"/>
                  </a:cubicBezTo>
                  <a:lnTo>
                    <a:pt x="3652" y="10435"/>
                  </a:lnTo>
                  <a:cubicBezTo>
                    <a:pt x="3586" y="10350"/>
                    <a:pt x="3516" y="10267"/>
                    <a:pt x="3459" y="10191"/>
                  </a:cubicBezTo>
                  <a:cubicBezTo>
                    <a:pt x="3319" y="9989"/>
                    <a:pt x="3180" y="9757"/>
                    <a:pt x="3025" y="9617"/>
                  </a:cubicBezTo>
                  <a:cubicBezTo>
                    <a:pt x="2932" y="9524"/>
                    <a:pt x="2823" y="9446"/>
                    <a:pt x="2699" y="9353"/>
                  </a:cubicBezTo>
                  <a:cubicBezTo>
                    <a:pt x="2382" y="9057"/>
                    <a:pt x="1997" y="8895"/>
                    <a:pt x="1598" y="8895"/>
                  </a:cubicBezTo>
                  <a:cubicBezTo>
                    <a:pt x="1393" y="8895"/>
                    <a:pt x="1183" y="8938"/>
                    <a:pt x="978" y="9028"/>
                  </a:cubicBezTo>
                  <a:cubicBezTo>
                    <a:pt x="388" y="9276"/>
                    <a:pt x="31" y="9834"/>
                    <a:pt x="0" y="10470"/>
                  </a:cubicBezTo>
                  <a:lnTo>
                    <a:pt x="0" y="10889"/>
                  </a:lnTo>
                  <a:cubicBezTo>
                    <a:pt x="31" y="11137"/>
                    <a:pt x="62" y="11354"/>
                    <a:pt x="155" y="11556"/>
                  </a:cubicBezTo>
                  <a:cubicBezTo>
                    <a:pt x="202" y="11664"/>
                    <a:pt x="233" y="11757"/>
                    <a:pt x="295" y="11850"/>
                  </a:cubicBezTo>
                  <a:lnTo>
                    <a:pt x="419" y="12083"/>
                  </a:lnTo>
                  <a:cubicBezTo>
                    <a:pt x="605" y="12471"/>
                    <a:pt x="900" y="12796"/>
                    <a:pt x="1164" y="13138"/>
                  </a:cubicBezTo>
                  <a:cubicBezTo>
                    <a:pt x="1660" y="13680"/>
                    <a:pt x="2280" y="14146"/>
                    <a:pt x="2916" y="14487"/>
                  </a:cubicBezTo>
                  <a:cubicBezTo>
                    <a:pt x="3552" y="14844"/>
                    <a:pt x="4266" y="15123"/>
                    <a:pt x="5010" y="15262"/>
                  </a:cubicBezTo>
                  <a:cubicBezTo>
                    <a:pt x="5478" y="15342"/>
                    <a:pt x="5922" y="15385"/>
                    <a:pt x="6367" y="15385"/>
                  </a:cubicBezTo>
                  <a:cubicBezTo>
                    <a:pt x="6791" y="15385"/>
                    <a:pt x="7215" y="15346"/>
                    <a:pt x="7662" y="15262"/>
                  </a:cubicBezTo>
                  <a:cubicBezTo>
                    <a:pt x="8407" y="15123"/>
                    <a:pt x="9136" y="14813"/>
                    <a:pt x="9756" y="14425"/>
                  </a:cubicBezTo>
                  <a:cubicBezTo>
                    <a:pt x="10392" y="14022"/>
                    <a:pt x="10997" y="13541"/>
                    <a:pt x="11462" y="12936"/>
                  </a:cubicBezTo>
                  <a:cubicBezTo>
                    <a:pt x="12051" y="12223"/>
                    <a:pt x="12470" y="11478"/>
                    <a:pt x="12780" y="10610"/>
                  </a:cubicBezTo>
                  <a:cubicBezTo>
                    <a:pt x="13028" y="9819"/>
                    <a:pt x="13153" y="9028"/>
                    <a:pt x="13137" y="8283"/>
                  </a:cubicBezTo>
                  <a:cubicBezTo>
                    <a:pt x="13106" y="7756"/>
                    <a:pt x="13059" y="7197"/>
                    <a:pt x="12873" y="6701"/>
                  </a:cubicBezTo>
                  <a:cubicBezTo>
                    <a:pt x="12641" y="6050"/>
                    <a:pt x="12362" y="5584"/>
                    <a:pt x="11943" y="5073"/>
                  </a:cubicBezTo>
                  <a:cubicBezTo>
                    <a:pt x="11586" y="4623"/>
                    <a:pt x="11136" y="4235"/>
                    <a:pt x="10749" y="3801"/>
                  </a:cubicBezTo>
                  <a:lnTo>
                    <a:pt x="10624" y="3630"/>
                  </a:lnTo>
                  <a:cubicBezTo>
                    <a:pt x="10624" y="3615"/>
                    <a:pt x="10655" y="3599"/>
                    <a:pt x="10655" y="3568"/>
                  </a:cubicBezTo>
                  <a:cubicBezTo>
                    <a:pt x="10696" y="3503"/>
                    <a:pt x="10737" y="3434"/>
                    <a:pt x="10779" y="3365"/>
                  </a:cubicBezTo>
                  <a:lnTo>
                    <a:pt x="10779" y="3365"/>
                  </a:lnTo>
                  <a:cubicBezTo>
                    <a:pt x="10825" y="3308"/>
                    <a:pt x="10869" y="3251"/>
                    <a:pt x="10919" y="3180"/>
                  </a:cubicBezTo>
                  <a:cubicBezTo>
                    <a:pt x="11090" y="2979"/>
                    <a:pt x="11307" y="2777"/>
                    <a:pt x="11431" y="2560"/>
                  </a:cubicBezTo>
                  <a:cubicBezTo>
                    <a:pt x="11524" y="2389"/>
                    <a:pt x="11586" y="2203"/>
                    <a:pt x="11633" y="2017"/>
                  </a:cubicBezTo>
                  <a:cubicBezTo>
                    <a:pt x="11695" y="1909"/>
                    <a:pt x="11710" y="1769"/>
                    <a:pt x="11741" y="1629"/>
                  </a:cubicBezTo>
                  <a:cubicBezTo>
                    <a:pt x="11757" y="1536"/>
                    <a:pt x="11772" y="1443"/>
                    <a:pt x="11757" y="1350"/>
                  </a:cubicBezTo>
                  <a:cubicBezTo>
                    <a:pt x="11785" y="952"/>
                    <a:pt x="11527" y="607"/>
                    <a:pt x="11233" y="373"/>
                  </a:cubicBezTo>
                  <a:lnTo>
                    <a:pt x="11233" y="373"/>
                  </a:lnTo>
                  <a:cubicBezTo>
                    <a:pt x="11274" y="403"/>
                    <a:pt x="11317" y="432"/>
                    <a:pt x="11353" y="451"/>
                  </a:cubicBezTo>
                  <a:cubicBezTo>
                    <a:pt x="11229" y="311"/>
                    <a:pt x="11074" y="218"/>
                    <a:pt x="10904" y="156"/>
                  </a:cubicBezTo>
                  <a:cubicBezTo>
                    <a:pt x="10780" y="110"/>
                    <a:pt x="10671" y="79"/>
                    <a:pt x="10547" y="63"/>
                  </a:cubicBezTo>
                  <a:cubicBezTo>
                    <a:pt x="10361" y="32"/>
                    <a:pt x="10159" y="1"/>
                    <a:pt x="9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9"/>
            <p:cNvSpPr/>
            <p:nvPr/>
          </p:nvSpPr>
          <p:spPr>
            <a:xfrm>
              <a:off x="4260350" y="4818425"/>
              <a:ext cx="179550" cy="311050"/>
            </a:xfrm>
            <a:custGeom>
              <a:avLst/>
              <a:gdLst/>
              <a:ahLst/>
              <a:cxnLst/>
              <a:rect l="l" t="t" r="r" b="b"/>
              <a:pathLst>
                <a:path w="7182" h="12442" extrusionOk="0">
                  <a:moveTo>
                    <a:pt x="5403" y="0"/>
                  </a:moveTo>
                  <a:cubicBezTo>
                    <a:pt x="5376" y="0"/>
                    <a:pt x="5348" y="1"/>
                    <a:pt x="5320" y="3"/>
                  </a:cubicBezTo>
                  <a:cubicBezTo>
                    <a:pt x="4157" y="49"/>
                    <a:pt x="3056" y="716"/>
                    <a:pt x="2218" y="1507"/>
                  </a:cubicBezTo>
                  <a:cubicBezTo>
                    <a:pt x="1474" y="2221"/>
                    <a:pt x="931" y="3151"/>
                    <a:pt x="621" y="4144"/>
                  </a:cubicBezTo>
                  <a:cubicBezTo>
                    <a:pt x="0" y="6176"/>
                    <a:pt x="512" y="8580"/>
                    <a:pt x="1753" y="10286"/>
                  </a:cubicBezTo>
                  <a:cubicBezTo>
                    <a:pt x="2203" y="10890"/>
                    <a:pt x="2622" y="11402"/>
                    <a:pt x="3226" y="11821"/>
                  </a:cubicBezTo>
                  <a:cubicBezTo>
                    <a:pt x="3521" y="12038"/>
                    <a:pt x="3847" y="12224"/>
                    <a:pt x="4188" y="12333"/>
                  </a:cubicBezTo>
                  <a:cubicBezTo>
                    <a:pt x="4312" y="12364"/>
                    <a:pt x="4421" y="12379"/>
                    <a:pt x="4529" y="12379"/>
                  </a:cubicBezTo>
                  <a:cubicBezTo>
                    <a:pt x="4729" y="12416"/>
                    <a:pt x="4886" y="12431"/>
                    <a:pt x="5045" y="12431"/>
                  </a:cubicBezTo>
                  <a:cubicBezTo>
                    <a:pt x="5157" y="12431"/>
                    <a:pt x="5269" y="12423"/>
                    <a:pt x="5398" y="12410"/>
                  </a:cubicBezTo>
                  <a:lnTo>
                    <a:pt x="5398" y="12410"/>
                  </a:lnTo>
                  <a:cubicBezTo>
                    <a:pt x="5320" y="12426"/>
                    <a:pt x="5243" y="12426"/>
                    <a:pt x="5165" y="12441"/>
                  </a:cubicBezTo>
                  <a:lnTo>
                    <a:pt x="5227" y="12441"/>
                  </a:lnTo>
                  <a:cubicBezTo>
                    <a:pt x="5320" y="12441"/>
                    <a:pt x="5413" y="12426"/>
                    <a:pt x="5506" y="12410"/>
                  </a:cubicBezTo>
                  <a:cubicBezTo>
                    <a:pt x="5692" y="12364"/>
                    <a:pt x="5848" y="12333"/>
                    <a:pt x="6003" y="12224"/>
                  </a:cubicBezTo>
                  <a:cubicBezTo>
                    <a:pt x="6282" y="12054"/>
                    <a:pt x="6499" y="11790"/>
                    <a:pt x="6638" y="11480"/>
                  </a:cubicBezTo>
                  <a:cubicBezTo>
                    <a:pt x="6747" y="11201"/>
                    <a:pt x="6794" y="10952"/>
                    <a:pt x="6747" y="10658"/>
                  </a:cubicBezTo>
                  <a:cubicBezTo>
                    <a:pt x="6716" y="10348"/>
                    <a:pt x="6576" y="9960"/>
                    <a:pt x="6328" y="9743"/>
                  </a:cubicBezTo>
                  <a:cubicBezTo>
                    <a:pt x="6204" y="9647"/>
                    <a:pt x="6091" y="9545"/>
                    <a:pt x="5971" y="9444"/>
                  </a:cubicBezTo>
                  <a:lnTo>
                    <a:pt x="5971" y="9444"/>
                  </a:lnTo>
                  <a:cubicBezTo>
                    <a:pt x="6012" y="9476"/>
                    <a:pt x="6053" y="9508"/>
                    <a:pt x="6096" y="9541"/>
                  </a:cubicBezTo>
                  <a:cubicBezTo>
                    <a:pt x="6004" y="9461"/>
                    <a:pt x="5921" y="9398"/>
                    <a:pt x="5834" y="9333"/>
                  </a:cubicBezTo>
                  <a:lnTo>
                    <a:pt x="5834" y="9333"/>
                  </a:lnTo>
                  <a:cubicBezTo>
                    <a:pt x="5881" y="9370"/>
                    <a:pt x="5927" y="9407"/>
                    <a:pt x="5971" y="9444"/>
                  </a:cubicBezTo>
                  <a:lnTo>
                    <a:pt x="5971" y="9444"/>
                  </a:lnTo>
                  <a:cubicBezTo>
                    <a:pt x="5912" y="9398"/>
                    <a:pt x="5855" y="9352"/>
                    <a:pt x="5799" y="9307"/>
                  </a:cubicBezTo>
                  <a:lnTo>
                    <a:pt x="5799" y="9307"/>
                  </a:lnTo>
                  <a:cubicBezTo>
                    <a:pt x="5811" y="9316"/>
                    <a:pt x="5822" y="9324"/>
                    <a:pt x="5834" y="9333"/>
                  </a:cubicBezTo>
                  <a:lnTo>
                    <a:pt x="5834" y="9333"/>
                  </a:lnTo>
                  <a:cubicBezTo>
                    <a:pt x="5819" y="9321"/>
                    <a:pt x="5803" y="9309"/>
                    <a:pt x="5787" y="9297"/>
                  </a:cubicBezTo>
                  <a:lnTo>
                    <a:pt x="5787" y="9297"/>
                  </a:lnTo>
                  <a:cubicBezTo>
                    <a:pt x="5704" y="9230"/>
                    <a:pt x="5622" y="9162"/>
                    <a:pt x="5537" y="9091"/>
                  </a:cubicBezTo>
                  <a:cubicBezTo>
                    <a:pt x="5274" y="8890"/>
                    <a:pt x="5041" y="8657"/>
                    <a:pt x="4855" y="8424"/>
                  </a:cubicBezTo>
                  <a:cubicBezTo>
                    <a:pt x="4638" y="8145"/>
                    <a:pt x="4467" y="7804"/>
                    <a:pt x="4312" y="7478"/>
                  </a:cubicBezTo>
                  <a:cubicBezTo>
                    <a:pt x="4188" y="7153"/>
                    <a:pt x="4095" y="6796"/>
                    <a:pt x="4017" y="6455"/>
                  </a:cubicBezTo>
                  <a:cubicBezTo>
                    <a:pt x="4048" y="6207"/>
                    <a:pt x="4048" y="5927"/>
                    <a:pt x="4064" y="5633"/>
                  </a:cubicBezTo>
                  <a:cubicBezTo>
                    <a:pt x="4095" y="5431"/>
                    <a:pt x="4157" y="5198"/>
                    <a:pt x="4235" y="4981"/>
                  </a:cubicBezTo>
                  <a:cubicBezTo>
                    <a:pt x="4328" y="4764"/>
                    <a:pt x="4452" y="4578"/>
                    <a:pt x="4576" y="4376"/>
                  </a:cubicBezTo>
                  <a:cubicBezTo>
                    <a:pt x="4715" y="4221"/>
                    <a:pt x="4855" y="4082"/>
                    <a:pt x="5010" y="3958"/>
                  </a:cubicBezTo>
                  <a:cubicBezTo>
                    <a:pt x="5165" y="3849"/>
                    <a:pt x="5320" y="3756"/>
                    <a:pt x="5475" y="3679"/>
                  </a:cubicBezTo>
                  <a:cubicBezTo>
                    <a:pt x="5723" y="3585"/>
                    <a:pt x="5987" y="3508"/>
                    <a:pt x="6235" y="3384"/>
                  </a:cubicBezTo>
                  <a:cubicBezTo>
                    <a:pt x="6344" y="3291"/>
                    <a:pt x="6483" y="3198"/>
                    <a:pt x="6592" y="3105"/>
                  </a:cubicBezTo>
                  <a:cubicBezTo>
                    <a:pt x="6778" y="2950"/>
                    <a:pt x="6902" y="2732"/>
                    <a:pt x="6964" y="2515"/>
                  </a:cubicBezTo>
                  <a:cubicBezTo>
                    <a:pt x="7119" y="2143"/>
                    <a:pt x="7181" y="1724"/>
                    <a:pt x="7057" y="1337"/>
                  </a:cubicBezTo>
                  <a:cubicBezTo>
                    <a:pt x="6833" y="618"/>
                    <a:pt x="6174" y="0"/>
                    <a:pt x="5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9"/>
            <p:cNvSpPr/>
            <p:nvPr/>
          </p:nvSpPr>
          <p:spPr>
            <a:xfrm>
              <a:off x="5154875" y="4124400"/>
              <a:ext cx="158600" cy="154575"/>
            </a:xfrm>
            <a:custGeom>
              <a:avLst/>
              <a:gdLst/>
              <a:ahLst/>
              <a:cxnLst/>
              <a:rect l="l" t="t" r="r" b="b"/>
              <a:pathLst>
                <a:path w="6344" h="6183" extrusionOk="0">
                  <a:moveTo>
                    <a:pt x="3261" y="1"/>
                  </a:moveTo>
                  <a:cubicBezTo>
                    <a:pt x="2998" y="1"/>
                    <a:pt x="2736" y="39"/>
                    <a:pt x="2482" y="110"/>
                  </a:cubicBezTo>
                  <a:cubicBezTo>
                    <a:pt x="2001" y="265"/>
                    <a:pt x="1644" y="482"/>
                    <a:pt x="1256" y="808"/>
                  </a:cubicBezTo>
                  <a:cubicBezTo>
                    <a:pt x="1225" y="824"/>
                    <a:pt x="1194" y="870"/>
                    <a:pt x="1163" y="886"/>
                  </a:cubicBezTo>
                  <a:cubicBezTo>
                    <a:pt x="1008" y="979"/>
                    <a:pt x="853" y="1103"/>
                    <a:pt x="729" y="1258"/>
                  </a:cubicBezTo>
                  <a:cubicBezTo>
                    <a:pt x="481" y="1553"/>
                    <a:pt x="388" y="1723"/>
                    <a:pt x="233" y="2049"/>
                  </a:cubicBezTo>
                  <a:cubicBezTo>
                    <a:pt x="93" y="2375"/>
                    <a:pt x="31" y="2576"/>
                    <a:pt x="16" y="2964"/>
                  </a:cubicBezTo>
                  <a:cubicBezTo>
                    <a:pt x="0" y="3212"/>
                    <a:pt x="62" y="3460"/>
                    <a:pt x="93" y="3693"/>
                  </a:cubicBezTo>
                  <a:cubicBezTo>
                    <a:pt x="155" y="4034"/>
                    <a:pt x="279" y="4360"/>
                    <a:pt x="465" y="4623"/>
                  </a:cubicBezTo>
                  <a:cubicBezTo>
                    <a:pt x="884" y="5321"/>
                    <a:pt x="1566" y="5864"/>
                    <a:pt x="2357" y="6081"/>
                  </a:cubicBezTo>
                  <a:cubicBezTo>
                    <a:pt x="2613" y="6151"/>
                    <a:pt x="2846" y="6182"/>
                    <a:pt x="3079" y="6182"/>
                  </a:cubicBezTo>
                  <a:cubicBezTo>
                    <a:pt x="3311" y="6182"/>
                    <a:pt x="3544" y="6151"/>
                    <a:pt x="3800" y="6097"/>
                  </a:cubicBezTo>
                  <a:cubicBezTo>
                    <a:pt x="3893" y="6081"/>
                    <a:pt x="3986" y="6066"/>
                    <a:pt x="4079" y="6019"/>
                  </a:cubicBezTo>
                  <a:cubicBezTo>
                    <a:pt x="4312" y="5942"/>
                    <a:pt x="4544" y="5849"/>
                    <a:pt x="4746" y="5709"/>
                  </a:cubicBezTo>
                  <a:cubicBezTo>
                    <a:pt x="5118" y="5476"/>
                    <a:pt x="5382" y="5228"/>
                    <a:pt x="5630" y="4903"/>
                  </a:cubicBezTo>
                  <a:cubicBezTo>
                    <a:pt x="5739" y="4763"/>
                    <a:pt x="5847" y="4654"/>
                    <a:pt x="5909" y="4484"/>
                  </a:cubicBezTo>
                  <a:cubicBezTo>
                    <a:pt x="6002" y="4282"/>
                    <a:pt x="6126" y="4050"/>
                    <a:pt x="6173" y="3817"/>
                  </a:cubicBezTo>
                  <a:cubicBezTo>
                    <a:pt x="6343" y="3290"/>
                    <a:pt x="6312" y="2902"/>
                    <a:pt x="6219" y="2359"/>
                  </a:cubicBezTo>
                  <a:cubicBezTo>
                    <a:pt x="6204" y="2266"/>
                    <a:pt x="6188" y="2188"/>
                    <a:pt x="6142" y="2095"/>
                  </a:cubicBezTo>
                  <a:cubicBezTo>
                    <a:pt x="6064" y="1878"/>
                    <a:pt x="5971" y="1630"/>
                    <a:pt x="5832" y="1428"/>
                  </a:cubicBezTo>
                  <a:cubicBezTo>
                    <a:pt x="5568" y="1010"/>
                    <a:pt x="5258" y="700"/>
                    <a:pt x="4823" y="420"/>
                  </a:cubicBezTo>
                  <a:cubicBezTo>
                    <a:pt x="4482" y="188"/>
                    <a:pt x="4095" y="95"/>
                    <a:pt x="3676" y="33"/>
                  </a:cubicBezTo>
                  <a:cubicBezTo>
                    <a:pt x="3537" y="11"/>
                    <a:pt x="3399" y="1"/>
                    <a:pt x="3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9"/>
            <p:cNvSpPr/>
            <p:nvPr/>
          </p:nvSpPr>
          <p:spPr>
            <a:xfrm>
              <a:off x="5071100" y="3988025"/>
              <a:ext cx="358700" cy="282225"/>
            </a:xfrm>
            <a:custGeom>
              <a:avLst/>
              <a:gdLst/>
              <a:ahLst/>
              <a:cxnLst/>
              <a:rect l="l" t="t" r="r" b="b"/>
              <a:pathLst>
                <a:path w="14348" h="11289" extrusionOk="0">
                  <a:moveTo>
                    <a:pt x="6948" y="0"/>
                  </a:moveTo>
                  <a:cubicBezTo>
                    <a:pt x="5431" y="0"/>
                    <a:pt x="3919" y="466"/>
                    <a:pt x="2684" y="1409"/>
                  </a:cubicBezTo>
                  <a:cubicBezTo>
                    <a:pt x="1940" y="1998"/>
                    <a:pt x="1319" y="2603"/>
                    <a:pt x="776" y="3378"/>
                  </a:cubicBezTo>
                  <a:cubicBezTo>
                    <a:pt x="513" y="3720"/>
                    <a:pt x="327" y="4185"/>
                    <a:pt x="187" y="4588"/>
                  </a:cubicBezTo>
                  <a:cubicBezTo>
                    <a:pt x="125" y="4743"/>
                    <a:pt x="109" y="4929"/>
                    <a:pt x="78" y="5084"/>
                  </a:cubicBezTo>
                  <a:cubicBezTo>
                    <a:pt x="1" y="5519"/>
                    <a:pt x="32" y="5829"/>
                    <a:pt x="109" y="6279"/>
                  </a:cubicBezTo>
                  <a:cubicBezTo>
                    <a:pt x="187" y="6759"/>
                    <a:pt x="668" y="7178"/>
                    <a:pt x="1133" y="7302"/>
                  </a:cubicBezTo>
                  <a:cubicBezTo>
                    <a:pt x="1260" y="7337"/>
                    <a:pt x="1389" y="7353"/>
                    <a:pt x="1517" y="7353"/>
                  </a:cubicBezTo>
                  <a:cubicBezTo>
                    <a:pt x="1904" y="7353"/>
                    <a:pt x="2280" y="7202"/>
                    <a:pt x="2560" y="6945"/>
                  </a:cubicBezTo>
                  <a:cubicBezTo>
                    <a:pt x="2741" y="6764"/>
                    <a:pt x="2896" y="6563"/>
                    <a:pt x="3051" y="6360"/>
                  </a:cubicBezTo>
                  <a:lnTo>
                    <a:pt x="3051" y="6360"/>
                  </a:lnTo>
                  <a:cubicBezTo>
                    <a:pt x="3047" y="6364"/>
                    <a:pt x="3044" y="6368"/>
                    <a:pt x="3041" y="6372"/>
                  </a:cubicBezTo>
                  <a:cubicBezTo>
                    <a:pt x="3045" y="6367"/>
                    <a:pt x="3049" y="6362"/>
                    <a:pt x="3053" y="6357"/>
                  </a:cubicBezTo>
                  <a:lnTo>
                    <a:pt x="3053" y="6357"/>
                  </a:lnTo>
                  <a:cubicBezTo>
                    <a:pt x="3052" y="6358"/>
                    <a:pt x="3052" y="6359"/>
                    <a:pt x="3051" y="6360"/>
                  </a:cubicBezTo>
                  <a:lnTo>
                    <a:pt x="3051" y="6360"/>
                  </a:lnTo>
                  <a:cubicBezTo>
                    <a:pt x="3064" y="6344"/>
                    <a:pt x="3077" y="6328"/>
                    <a:pt x="3090" y="6311"/>
                  </a:cubicBezTo>
                  <a:lnTo>
                    <a:pt x="3090" y="6311"/>
                  </a:lnTo>
                  <a:cubicBezTo>
                    <a:pt x="3078" y="6326"/>
                    <a:pt x="3066" y="6342"/>
                    <a:pt x="3053" y="6357"/>
                  </a:cubicBezTo>
                  <a:lnTo>
                    <a:pt x="3053" y="6357"/>
                  </a:lnTo>
                  <a:cubicBezTo>
                    <a:pt x="3102" y="6292"/>
                    <a:pt x="3151" y="6228"/>
                    <a:pt x="3200" y="6164"/>
                  </a:cubicBezTo>
                  <a:lnTo>
                    <a:pt x="3200" y="6164"/>
                  </a:lnTo>
                  <a:cubicBezTo>
                    <a:pt x="3164" y="6213"/>
                    <a:pt x="3128" y="6263"/>
                    <a:pt x="3090" y="6311"/>
                  </a:cubicBezTo>
                  <a:lnTo>
                    <a:pt x="3090" y="6311"/>
                  </a:lnTo>
                  <a:cubicBezTo>
                    <a:pt x="3146" y="6241"/>
                    <a:pt x="3200" y="6169"/>
                    <a:pt x="3253" y="6096"/>
                  </a:cubicBezTo>
                  <a:lnTo>
                    <a:pt x="3253" y="6096"/>
                  </a:lnTo>
                  <a:cubicBezTo>
                    <a:pt x="3270" y="6074"/>
                    <a:pt x="3287" y="6052"/>
                    <a:pt x="3304" y="6030"/>
                  </a:cubicBezTo>
                  <a:lnTo>
                    <a:pt x="3304" y="6030"/>
                  </a:lnTo>
                  <a:cubicBezTo>
                    <a:pt x="3292" y="6045"/>
                    <a:pt x="3280" y="6059"/>
                    <a:pt x="3268" y="6074"/>
                  </a:cubicBezTo>
                  <a:lnTo>
                    <a:pt x="3268" y="6074"/>
                  </a:lnTo>
                  <a:cubicBezTo>
                    <a:pt x="3337" y="5978"/>
                    <a:pt x="3405" y="5880"/>
                    <a:pt x="3474" y="5782"/>
                  </a:cubicBezTo>
                  <a:lnTo>
                    <a:pt x="3474" y="5782"/>
                  </a:lnTo>
                  <a:cubicBezTo>
                    <a:pt x="3459" y="5807"/>
                    <a:pt x="3443" y="5833"/>
                    <a:pt x="3429" y="5860"/>
                  </a:cubicBezTo>
                  <a:cubicBezTo>
                    <a:pt x="3537" y="5705"/>
                    <a:pt x="3677" y="5550"/>
                    <a:pt x="3801" y="5364"/>
                  </a:cubicBezTo>
                  <a:cubicBezTo>
                    <a:pt x="4049" y="5038"/>
                    <a:pt x="4344" y="4743"/>
                    <a:pt x="4654" y="4495"/>
                  </a:cubicBezTo>
                  <a:cubicBezTo>
                    <a:pt x="4933" y="4278"/>
                    <a:pt x="5243" y="4107"/>
                    <a:pt x="5553" y="3952"/>
                  </a:cubicBezTo>
                  <a:cubicBezTo>
                    <a:pt x="5848" y="3844"/>
                    <a:pt x="6158" y="3766"/>
                    <a:pt x="6484" y="3704"/>
                  </a:cubicBezTo>
                  <a:cubicBezTo>
                    <a:pt x="6639" y="3696"/>
                    <a:pt x="6794" y="3692"/>
                    <a:pt x="6949" y="3692"/>
                  </a:cubicBezTo>
                  <a:cubicBezTo>
                    <a:pt x="7104" y="3692"/>
                    <a:pt x="7259" y="3696"/>
                    <a:pt x="7415" y="3704"/>
                  </a:cubicBezTo>
                  <a:cubicBezTo>
                    <a:pt x="7756" y="3766"/>
                    <a:pt x="8081" y="3859"/>
                    <a:pt x="8407" y="3968"/>
                  </a:cubicBezTo>
                  <a:cubicBezTo>
                    <a:pt x="8702" y="4107"/>
                    <a:pt x="8996" y="4278"/>
                    <a:pt x="9260" y="4479"/>
                  </a:cubicBezTo>
                  <a:cubicBezTo>
                    <a:pt x="9477" y="4666"/>
                    <a:pt x="9694" y="4867"/>
                    <a:pt x="9881" y="5100"/>
                  </a:cubicBezTo>
                  <a:cubicBezTo>
                    <a:pt x="10036" y="5332"/>
                    <a:pt x="10175" y="5565"/>
                    <a:pt x="10284" y="5798"/>
                  </a:cubicBezTo>
                  <a:cubicBezTo>
                    <a:pt x="10439" y="6201"/>
                    <a:pt x="10563" y="6635"/>
                    <a:pt x="10625" y="7085"/>
                  </a:cubicBezTo>
                  <a:cubicBezTo>
                    <a:pt x="10703" y="7876"/>
                    <a:pt x="10672" y="8667"/>
                    <a:pt x="10594" y="9443"/>
                  </a:cubicBezTo>
                  <a:cubicBezTo>
                    <a:pt x="10563" y="9892"/>
                    <a:pt x="10827" y="10435"/>
                    <a:pt x="11137" y="10745"/>
                  </a:cubicBezTo>
                  <a:cubicBezTo>
                    <a:pt x="11438" y="11046"/>
                    <a:pt x="11943" y="11289"/>
                    <a:pt x="12398" y="11289"/>
                  </a:cubicBezTo>
                  <a:cubicBezTo>
                    <a:pt x="12412" y="11289"/>
                    <a:pt x="12426" y="11289"/>
                    <a:pt x="12440" y="11288"/>
                  </a:cubicBezTo>
                  <a:cubicBezTo>
                    <a:pt x="12920" y="11273"/>
                    <a:pt x="13417" y="11118"/>
                    <a:pt x="13742" y="10745"/>
                  </a:cubicBezTo>
                  <a:cubicBezTo>
                    <a:pt x="14084" y="10358"/>
                    <a:pt x="14223" y="9954"/>
                    <a:pt x="14285" y="9443"/>
                  </a:cubicBezTo>
                  <a:cubicBezTo>
                    <a:pt x="14316" y="8714"/>
                    <a:pt x="14347" y="8016"/>
                    <a:pt x="14301" y="7287"/>
                  </a:cubicBezTo>
                  <a:cubicBezTo>
                    <a:pt x="14239" y="6480"/>
                    <a:pt x="14130" y="5627"/>
                    <a:pt x="13835" y="4852"/>
                  </a:cubicBezTo>
                  <a:cubicBezTo>
                    <a:pt x="13510" y="3983"/>
                    <a:pt x="13107" y="3239"/>
                    <a:pt x="12502" y="2525"/>
                  </a:cubicBezTo>
                  <a:cubicBezTo>
                    <a:pt x="12052" y="1982"/>
                    <a:pt x="11478" y="1517"/>
                    <a:pt x="10889" y="1145"/>
                  </a:cubicBezTo>
                  <a:cubicBezTo>
                    <a:pt x="9707" y="384"/>
                    <a:pt x="8326" y="0"/>
                    <a:pt x="6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9"/>
            <p:cNvSpPr/>
            <p:nvPr/>
          </p:nvSpPr>
          <p:spPr>
            <a:xfrm>
              <a:off x="5291725" y="3640800"/>
              <a:ext cx="187300" cy="397250"/>
            </a:xfrm>
            <a:custGeom>
              <a:avLst/>
              <a:gdLst/>
              <a:ahLst/>
              <a:cxnLst/>
              <a:rect l="l" t="t" r="r" b="b"/>
              <a:pathLst>
                <a:path w="7492" h="15890" extrusionOk="0">
                  <a:moveTo>
                    <a:pt x="2982" y="0"/>
                  </a:moveTo>
                  <a:cubicBezTo>
                    <a:pt x="2561" y="0"/>
                    <a:pt x="2044" y="288"/>
                    <a:pt x="1769" y="548"/>
                  </a:cubicBezTo>
                  <a:cubicBezTo>
                    <a:pt x="1459" y="858"/>
                    <a:pt x="1211" y="1385"/>
                    <a:pt x="1226" y="1851"/>
                  </a:cubicBezTo>
                  <a:cubicBezTo>
                    <a:pt x="1242" y="2332"/>
                    <a:pt x="1397" y="2828"/>
                    <a:pt x="1769" y="3154"/>
                  </a:cubicBezTo>
                  <a:lnTo>
                    <a:pt x="2141" y="3448"/>
                  </a:lnTo>
                  <a:cubicBezTo>
                    <a:pt x="2374" y="3572"/>
                    <a:pt x="2622" y="3650"/>
                    <a:pt x="2870" y="3681"/>
                  </a:cubicBezTo>
                  <a:cubicBezTo>
                    <a:pt x="2948" y="3696"/>
                    <a:pt x="3010" y="3712"/>
                    <a:pt x="3087" y="3727"/>
                  </a:cubicBezTo>
                  <a:cubicBezTo>
                    <a:pt x="3165" y="3774"/>
                    <a:pt x="3258" y="3836"/>
                    <a:pt x="3335" y="3883"/>
                  </a:cubicBezTo>
                  <a:lnTo>
                    <a:pt x="3537" y="4084"/>
                  </a:lnTo>
                  <a:cubicBezTo>
                    <a:pt x="3568" y="4146"/>
                    <a:pt x="3615" y="4224"/>
                    <a:pt x="3646" y="4301"/>
                  </a:cubicBezTo>
                  <a:cubicBezTo>
                    <a:pt x="3677" y="4379"/>
                    <a:pt x="3692" y="4425"/>
                    <a:pt x="3708" y="4503"/>
                  </a:cubicBezTo>
                  <a:lnTo>
                    <a:pt x="3708" y="4736"/>
                  </a:lnTo>
                  <a:cubicBezTo>
                    <a:pt x="3692" y="4844"/>
                    <a:pt x="3677" y="4937"/>
                    <a:pt x="3630" y="5030"/>
                  </a:cubicBezTo>
                  <a:cubicBezTo>
                    <a:pt x="3599" y="5108"/>
                    <a:pt x="3553" y="5170"/>
                    <a:pt x="3522" y="5247"/>
                  </a:cubicBezTo>
                  <a:cubicBezTo>
                    <a:pt x="3460" y="5325"/>
                    <a:pt x="3382" y="5387"/>
                    <a:pt x="3320" y="5433"/>
                  </a:cubicBezTo>
                  <a:cubicBezTo>
                    <a:pt x="2669" y="5883"/>
                    <a:pt x="1940" y="6193"/>
                    <a:pt x="1366" y="6752"/>
                  </a:cubicBezTo>
                  <a:cubicBezTo>
                    <a:pt x="1056" y="7062"/>
                    <a:pt x="761" y="7450"/>
                    <a:pt x="575" y="7868"/>
                  </a:cubicBezTo>
                  <a:cubicBezTo>
                    <a:pt x="311" y="8442"/>
                    <a:pt x="187" y="8923"/>
                    <a:pt x="109" y="9575"/>
                  </a:cubicBezTo>
                  <a:cubicBezTo>
                    <a:pt x="1" y="10443"/>
                    <a:pt x="203" y="11327"/>
                    <a:pt x="528" y="12103"/>
                  </a:cubicBezTo>
                  <a:cubicBezTo>
                    <a:pt x="900" y="12956"/>
                    <a:pt x="1428" y="13716"/>
                    <a:pt x="2095" y="14351"/>
                  </a:cubicBezTo>
                  <a:cubicBezTo>
                    <a:pt x="2513" y="14739"/>
                    <a:pt x="2948" y="15080"/>
                    <a:pt x="3397" y="15422"/>
                  </a:cubicBezTo>
                  <a:cubicBezTo>
                    <a:pt x="3646" y="15623"/>
                    <a:pt x="3987" y="15747"/>
                    <a:pt x="4266" y="15825"/>
                  </a:cubicBezTo>
                  <a:cubicBezTo>
                    <a:pt x="4423" y="15869"/>
                    <a:pt x="4586" y="15890"/>
                    <a:pt x="4749" y="15890"/>
                  </a:cubicBezTo>
                  <a:cubicBezTo>
                    <a:pt x="5455" y="15890"/>
                    <a:pt x="6155" y="15491"/>
                    <a:pt x="6344" y="14786"/>
                  </a:cubicBezTo>
                  <a:cubicBezTo>
                    <a:pt x="6437" y="14460"/>
                    <a:pt x="6437" y="14088"/>
                    <a:pt x="6329" y="13778"/>
                  </a:cubicBezTo>
                  <a:cubicBezTo>
                    <a:pt x="6189" y="13405"/>
                    <a:pt x="6003" y="13157"/>
                    <a:pt x="5770" y="12847"/>
                  </a:cubicBezTo>
                  <a:cubicBezTo>
                    <a:pt x="5615" y="12645"/>
                    <a:pt x="5398" y="12490"/>
                    <a:pt x="5197" y="12335"/>
                  </a:cubicBezTo>
                  <a:cubicBezTo>
                    <a:pt x="4871" y="12056"/>
                    <a:pt x="4576" y="11746"/>
                    <a:pt x="4313" y="11405"/>
                  </a:cubicBezTo>
                  <a:cubicBezTo>
                    <a:pt x="4157" y="11203"/>
                    <a:pt x="4002" y="10970"/>
                    <a:pt x="3878" y="10707"/>
                  </a:cubicBezTo>
                  <a:cubicBezTo>
                    <a:pt x="3832" y="10552"/>
                    <a:pt x="3785" y="10397"/>
                    <a:pt x="3754" y="10226"/>
                  </a:cubicBezTo>
                  <a:cubicBezTo>
                    <a:pt x="3816" y="10055"/>
                    <a:pt x="3816" y="9916"/>
                    <a:pt x="3816" y="9776"/>
                  </a:cubicBezTo>
                  <a:cubicBezTo>
                    <a:pt x="3832" y="9699"/>
                    <a:pt x="3847" y="9606"/>
                    <a:pt x="3863" y="9528"/>
                  </a:cubicBezTo>
                  <a:cubicBezTo>
                    <a:pt x="3894" y="9497"/>
                    <a:pt x="3925" y="9435"/>
                    <a:pt x="3940" y="9388"/>
                  </a:cubicBezTo>
                  <a:lnTo>
                    <a:pt x="4080" y="9264"/>
                  </a:lnTo>
                  <a:lnTo>
                    <a:pt x="4669" y="8908"/>
                  </a:lnTo>
                  <a:cubicBezTo>
                    <a:pt x="5073" y="8675"/>
                    <a:pt x="5414" y="8442"/>
                    <a:pt x="5786" y="8148"/>
                  </a:cubicBezTo>
                  <a:cubicBezTo>
                    <a:pt x="6468" y="7605"/>
                    <a:pt x="6934" y="6829"/>
                    <a:pt x="7197" y="6038"/>
                  </a:cubicBezTo>
                  <a:cubicBezTo>
                    <a:pt x="7492" y="5232"/>
                    <a:pt x="7492" y="4301"/>
                    <a:pt x="7275" y="3464"/>
                  </a:cubicBezTo>
                  <a:cubicBezTo>
                    <a:pt x="7089" y="2642"/>
                    <a:pt x="6577" y="1835"/>
                    <a:pt x="5957" y="1277"/>
                  </a:cubicBezTo>
                  <a:cubicBezTo>
                    <a:pt x="5631" y="967"/>
                    <a:pt x="5243" y="688"/>
                    <a:pt x="4840" y="501"/>
                  </a:cubicBezTo>
                  <a:cubicBezTo>
                    <a:pt x="4592" y="377"/>
                    <a:pt x="4297" y="238"/>
                    <a:pt x="4018" y="160"/>
                  </a:cubicBezTo>
                  <a:cubicBezTo>
                    <a:pt x="3708" y="67"/>
                    <a:pt x="3397" y="52"/>
                    <a:pt x="3072" y="5"/>
                  </a:cubicBezTo>
                  <a:cubicBezTo>
                    <a:pt x="3042" y="2"/>
                    <a:pt x="3012" y="0"/>
                    <a:pt x="29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9"/>
            <p:cNvSpPr/>
            <p:nvPr/>
          </p:nvSpPr>
          <p:spPr>
            <a:xfrm>
              <a:off x="5163400" y="3704825"/>
              <a:ext cx="168675" cy="272525"/>
            </a:xfrm>
            <a:custGeom>
              <a:avLst/>
              <a:gdLst/>
              <a:ahLst/>
              <a:cxnLst/>
              <a:rect l="l" t="t" r="r" b="b"/>
              <a:pathLst>
                <a:path w="6747" h="10901" extrusionOk="0">
                  <a:moveTo>
                    <a:pt x="4609" y="1"/>
                  </a:moveTo>
                  <a:cubicBezTo>
                    <a:pt x="3939" y="1"/>
                    <a:pt x="3246" y="264"/>
                    <a:pt x="2714" y="608"/>
                  </a:cubicBezTo>
                  <a:cubicBezTo>
                    <a:pt x="2016" y="1073"/>
                    <a:pt x="1458" y="1663"/>
                    <a:pt x="993" y="2361"/>
                  </a:cubicBezTo>
                  <a:cubicBezTo>
                    <a:pt x="47" y="3834"/>
                    <a:pt x="0" y="5649"/>
                    <a:pt x="341" y="7324"/>
                  </a:cubicBezTo>
                  <a:cubicBezTo>
                    <a:pt x="528" y="8254"/>
                    <a:pt x="884" y="9138"/>
                    <a:pt x="1272" y="10007"/>
                  </a:cubicBezTo>
                  <a:cubicBezTo>
                    <a:pt x="1412" y="10379"/>
                    <a:pt x="1985" y="10767"/>
                    <a:pt x="2358" y="10844"/>
                  </a:cubicBezTo>
                  <a:cubicBezTo>
                    <a:pt x="2517" y="10881"/>
                    <a:pt x="2674" y="10901"/>
                    <a:pt x="2829" y="10901"/>
                  </a:cubicBezTo>
                  <a:cubicBezTo>
                    <a:pt x="3067" y="10901"/>
                    <a:pt x="3302" y="10855"/>
                    <a:pt x="3536" y="10751"/>
                  </a:cubicBezTo>
                  <a:cubicBezTo>
                    <a:pt x="3878" y="10596"/>
                    <a:pt x="4234" y="10348"/>
                    <a:pt x="4405" y="10007"/>
                  </a:cubicBezTo>
                  <a:cubicBezTo>
                    <a:pt x="4622" y="9604"/>
                    <a:pt x="4777" y="9045"/>
                    <a:pt x="4576" y="8611"/>
                  </a:cubicBezTo>
                  <a:cubicBezTo>
                    <a:pt x="4250" y="7820"/>
                    <a:pt x="3955" y="7014"/>
                    <a:pt x="3800" y="6161"/>
                  </a:cubicBezTo>
                  <a:cubicBezTo>
                    <a:pt x="3800" y="5804"/>
                    <a:pt x="3800" y="5463"/>
                    <a:pt x="3831" y="5106"/>
                  </a:cubicBezTo>
                  <a:cubicBezTo>
                    <a:pt x="3862" y="4920"/>
                    <a:pt x="3924" y="4734"/>
                    <a:pt x="3986" y="4548"/>
                  </a:cubicBezTo>
                  <a:cubicBezTo>
                    <a:pt x="4079" y="4346"/>
                    <a:pt x="4172" y="4175"/>
                    <a:pt x="4296" y="4005"/>
                  </a:cubicBezTo>
                  <a:cubicBezTo>
                    <a:pt x="4389" y="3881"/>
                    <a:pt x="4498" y="3788"/>
                    <a:pt x="4622" y="3679"/>
                  </a:cubicBezTo>
                  <a:cubicBezTo>
                    <a:pt x="4777" y="3570"/>
                    <a:pt x="4932" y="3477"/>
                    <a:pt x="5103" y="3400"/>
                  </a:cubicBezTo>
                  <a:cubicBezTo>
                    <a:pt x="5460" y="3245"/>
                    <a:pt x="5785" y="3074"/>
                    <a:pt x="6033" y="2795"/>
                  </a:cubicBezTo>
                  <a:cubicBezTo>
                    <a:pt x="6747" y="2019"/>
                    <a:pt x="6592" y="856"/>
                    <a:pt x="5708" y="298"/>
                  </a:cubicBezTo>
                  <a:cubicBezTo>
                    <a:pt x="5373" y="88"/>
                    <a:pt x="4995" y="1"/>
                    <a:pt x="4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9"/>
            <p:cNvSpPr/>
            <p:nvPr/>
          </p:nvSpPr>
          <p:spPr>
            <a:xfrm>
              <a:off x="5014125" y="3672700"/>
              <a:ext cx="160925" cy="154050"/>
            </a:xfrm>
            <a:custGeom>
              <a:avLst/>
              <a:gdLst/>
              <a:ahLst/>
              <a:cxnLst/>
              <a:rect l="l" t="t" r="r" b="b"/>
              <a:pathLst>
                <a:path w="6437" h="6162" extrusionOk="0">
                  <a:moveTo>
                    <a:pt x="2590" y="1"/>
                  </a:moveTo>
                  <a:cubicBezTo>
                    <a:pt x="2451" y="1"/>
                    <a:pt x="2233" y="32"/>
                    <a:pt x="2094" y="47"/>
                  </a:cubicBezTo>
                  <a:cubicBezTo>
                    <a:pt x="2078" y="47"/>
                    <a:pt x="2063" y="47"/>
                    <a:pt x="2047" y="78"/>
                  </a:cubicBezTo>
                  <a:cubicBezTo>
                    <a:pt x="1815" y="109"/>
                    <a:pt x="1598" y="234"/>
                    <a:pt x="1396" y="327"/>
                  </a:cubicBezTo>
                  <a:cubicBezTo>
                    <a:pt x="1008" y="497"/>
                    <a:pt x="620" y="947"/>
                    <a:pt x="419" y="1288"/>
                  </a:cubicBezTo>
                  <a:lnTo>
                    <a:pt x="357" y="1412"/>
                  </a:lnTo>
                  <a:cubicBezTo>
                    <a:pt x="279" y="1583"/>
                    <a:pt x="202" y="1753"/>
                    <a:pt x="140" y="1940"/>
                  </a:cubicBezTo>
                  <a:cubicBezTo>
                    <a:pt x="124" y="1971"/>
                    <a:pt x="124" y="2033"/>
                    <a:pt x="109" y="2064"/>
                  </a:cubicBezTo>
                  <a:cubicBezTo>
                    <a:pt x="62" y="2265"/>
                    <a:pt x="31" y="2482"/>
                    <a:pt x="31" y="2684"/>
                  </a:cubicBezTo>
                  <a:cubicBezTo>
                    <a:pt x="0" y="2948"/>
                    <a:pt x="62" y="3196"/>
                    <a:pt x="109" y="3429"/>
                  </a:cubicBezTo>
                  <a:cubicBezTo>
                    <a:pt x="124" y="3537"/>
                    <a:pt x="140" y="3646"/>
                    <a:pt x="186" y="3754"/>
                  </a:cubicBezTo>
                  <a:cubicBezTo>
                    <a:pt x="264" y="3971"/>
                    <a:pt x="357" y="4204"/>
                    <a:pt x="465" y="4421"/>
                  </a:cubicBezTo>
                  <a:cubicBezTo>
                    <a:pt x="589" y="4623"/>
                    <a:pt x="760" y="4840"/>
                    <a:pt x="915" y="5011"/>
                  </a:cubicBezTo>
                  <a:cubicBezTo>
                    <a:pt x="977" y="5088"/>
                    <a:pt x="1055" y="5166"/>
                    <a:pt x="1132" y="5228"/>
                  </a:cubicBezTo>
                  <a:cubicBezTo>
                    <a:pt x="1318" y="5398"/>
                    <a:pt x="1535" y="5584"/>
                    <a:pt x="1753" y="5693"/>
                  </a:cubicBezTo>
                  <a:cubicBezTo>
                    <a:pt x="2063" y="5864"/>
                    <a:pt x="2404" y="6019"/>
                    <a:pt x="2776" y="6081"/>
                  </a:cubicBezTo>
                  <a:cubicBezTo>
                    <a:pt x="2978" y="6121"/>
                    <a:pt x="3226" y="6161"/>
                    <a:pt x="3450" y="6161"/>
                  </a:cubicBezTo>
                  <a:cubicBezTo>
                    <a:pt x="3484" y="6161"/>
                    <a:pt x="3518" y="6160"/>
                    <a:pt x="3552" y="6158"/>
                  </a:cubicBezTo>
                  <a:cubicBezTo>
                    <a:pt x="3769" y="6143"/>
                    <a:pt x="3986" y="6127"/>
                    <a:pt x="4172" y="6081"/>
                  </a:cubicBezTo>
                  <a:cubicBezTo>
                    <a:pt x="4234" y="6065"/>
                    <a:pt x="4296" y="6065"/>
                    <a:pt x="4374" y="6019"/>
                  </a:cubicBezTo>
                  <a:cubicBezTo>
                    <a:pt x="4839" y="5864"/>
                    <a:pt x="5149" y="5677"/>
                    <a:pt x="5506" y="5352"/>
                  </a:cubicBezTo>
                  <a:cubicBezTo>
                    <a:pt x="5723" y="5150"/>
                    <a:pt x="5925" y="4902"/>
                    <a:pt x="6049" y="4623"/>
                  </a:cubicBezTo>
                  <a:cubicBezTo>
                    <a:pt x="6188" y="4359"/>
                    <a:pt x="6328" y="4064"/>
                    <a:pt x="6359" y="3754"/>
                  </a:cubicBezTo>
                  <a:cubicBezTo>
                    <a:pt x="6405" y="3537"/>
                    <a:pt x="6437" y="3289"/>
                    <a:pt x="6437" y="3056"/>
                  </a:cubicBezTo>
                  <a:cubicBezTo>
                    <a:pt x="6421" y="2870"/>
                    <a:pt x="6390" y="2638"/>
                    <a:pt x="6343" y="2405"/>
                  </a:cubicBezTo>
                  <a:cubicBezTo>
                    <a:pt x="6281" y="2110"/>
                    <a:pt x="6173" y="1816"/>
                    <a:pt x="6018" y="1552"/>
                  </a:cubicBezTo>
                  <a:cubicBezTo>
                    <a:pt x="5770" y="1133"/>
                    <a:pt x="5475" y="854"/>
                    <a:pt x="5087" y="590"/>
                  </a:cubicBezTo>
                  <a:cubicBezTo>
                    <a:pt x="4839" y="420"/>
                    <a:pt x="4529" y="280"/>
                    <a:pt x="4219" y="249"/>
                  </a:cubicBezTo>
                  <a:cubicBezTo>
                    <a:pt x="4002" y="211"/>
                    <a:pt x="3795" y="183"/>
                    <a:pt x="3599" y="183"/>
                  </a:cubicBezTo>
                  <a:cubicBezTo>
                    <a:pt x="3557" y="183"/>
                    <a:pt x="3515" y="184"/>
                    <a:pt x="3474" y="187"/>
                  </a:cubicBezTo>
                  <a:cubicBezTo>
                    <a:pt x="3366" y="125"/>
                    <a:pt x="3242" y="94"/>
                    <a:pt x="3102" y="78"/>
                  </a:cubicBezTo>
                  <a:cubicBezTo>
                    <a:pt x="2931" y="47"/>
                    <a:pt x="2761" y="16"/>
                    <a:pt x="2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9"/>
            <p:cNvSpPr/>
            <p:nvPr/>
          </p:nvSpPr>
          <p:spPr>
            <a:xfrm>
              <a:off x="4920275" y="3769975"/>
              <a:ext cx="233050" cy="176575"/>
            </a:xfrm>
            <a:custGeom>
              <a:avLst/>
              <a:gdLst/>
              <a:ahLst/>
              <a:cxnLst/>
              <a:rect l="l" t="t" r="r" b="b"/>
              <a:pathLst>
                <a:path w="9322" h="7063" extrusionOk="0">
                  <a:moveTo>
                    <a:pt x="1594" y="0"/>
                  </a:moveTo>
                  <a:cubicBezTo>
                    <a:pt x="1375" y="0"/>
                    <a:pt x="1165" y="60"/>
                    <a:pt x="947" y="158"/>
                  </a:cubicBezTo>
                  <a:cubicBezTo>
                    <a:pt x="326" y="422"/>
                    <a:pt x="63" y="1414"/>
                    <a:pt x="16" y="2035"/>
                  </a:cubicBezTo>
                  <a:cubicBezTo>
                    <a:pt x="1" y="2670"/>
                    <a:pt x="171" y="3291"/>
                    <a:pt x="450" y="3865"/>
                  </a:cubicBezTo>
                  <a:cubicBezTo>
                    <a:pt x="869" y="4749"/>
                    <a:pt x="1567" y="5493"/>
                    <a:pt x="2389" y="6052"/>
                  </a:cubicBezTo>
                  <a:cubicBezTo>
                    <a:pt x="3242" y="6672"/>
                    <a:pt x="4250" y="6936"/>
                    <a:pt x="5274" y="7044"/>
                  </a:cubicBezTo>
                  <a:cubicBezTo>
                    <a:pt x="5413" y="7056"/>
                    <a:pt x="5552" y="7062"/>
                    <a:pt x="5691" y="7062"/>
                  </a:cubicBezTo>
                  <a:cubicBezTo>
                    <a:pt x="6614" y="7062"/>
                    <a:pt x="7511" y="6803"/>
                    <a:pt x="8360" y="6439"/>
                  </a:cubicBezTo>
                  <a:cubicBezTo>
                    <a:pt x="8748" y="6269"/>
                    <a:pt x="9089" y="5741"/>
                    <a:pt x="9213" y="5338"/>
                  </a:cubicBezTo>
                  <a:cubicBezTo>
                    <a:pt x="9322" y="4888"/>
                    <a:pt x="9260" y="4283"/>
                    <a:pt x="9012" y="3896"/>
                  </a:cubicBezTo>
                  <a:cubicBezTo>
                    <a:pt x="8764" y="3508"/>
                    <a:pt x="8391" y="3167"/>
                    <a:pt x="7911" y="3043"/>
                  </a:cubicBezTo>
                  <a:cubicBezTo>
                    <a:pt x="7755" y="3027"/>
                    <a:pt x="7569" y="3012"/>
                    <a:pt x="7430" y="2981"/>
                  </a:cubicBezTo>
                  <a:cubicBezTo>
                    <a:pt x="7135" y="2981"/>
                    <a:pt x="6840" y="3058"/>
                    <a:pt x="6592" y="3198"/>
                  </a:cubicBezTo>
                  <a:cubicBezTo>
                    <a:pt x="6391" y="3260"/>
                    <a:pt x="6205" y="3322"/>
                    <a:pt x="6003" y="3353"/>
                  </a:cubicBezTo>
                  <a:cubicBezTo>
                    <a:pt x="5902" y="3361"/>
                    <a:pt x="5797" y="3365"/>
                    <a:pt x="5691" y="3365"/>
                  </a:cubicBezTo>
                  <a:cubicBezTo>
                    <a:pt x="5584" y="3365"/>
                    <a:pt x="5476" y="3361"/>
                    <a:pt x="5367" y="3353"/>
                  </a:cubicBezTo>
                  <a:cubicBezTo>
                    <a:pt x="5134" y="3322"/>
                    <a:pt x="4917" y="3260"/>
                    <a:pt x="4716" y="3182"/>
                  </a:cubicBezTo>
                  <a:cubicBezTo>
                    <a:pt x="4561" y="3105"/>
                    <a:pt x="4405" y="3012"/>
                    <a:pt x="4250" y="2903"/>
                  </a:cubicBezTo>
                  <a:cubicBezTo>
                    <a:pt x="4111" y="2795"/>
                    <a:pt x="3971" y="2655"/>
                    <a:pt x="3863" y="2515"/>
                  </a:cubicBezTo>
                  <a:cubicBezTo>
                    <a:pt x="3599" y="2174"/>
                    <a:pt x="3413" y="1786"/>
                    <a:pt x="3196" y="1399"/>
                  </a:cubicBezTo>
                  <a:cubicBezTo>
                    <a:pt x="3087" y="1182"/>
                    <a:pt x="2948" y="1011"/>
                    <a:pt x="2808" y="809"/>
                  </a:cubicBezTo>
                  <a:cubicBezTo>
                    <a:pt x="2730" y="701"/>
                    <a:pt x="2637" y="561"/>
                    <a:pt x="2544" y="468"/>
                  </a:cubicBezTo>
                  <a:lnTo>
                    <a:pt x="2513" y="453"/>
                  </a:lnTo>
                  <a:cubicBezTo>
                    <a:pt x="2498" y="422"/>
                    <a:pt x="2482" y="391"/>
                    <a:pt x="2467" y="375"/>
                  </a:cubicBezTo>
                  <a:cubicBezTo>
                    <a:pt x="2327" y="220"/>
                    <a:pt x="2079" y="80"/>
                    <a:pt x="1877" y="34"/>
                  </a:cubicBezTo>
                  <a:cubicBezTo>
                    <a:pt x="1780" y="11"/>
                    <a:pt x="1686" y="0"/>
                    <a:pt x="1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9"/>
            <p:cNvSpPr/>
            <p:nvPr/>
          </p:nvSpPr>
          <p:spPr>
            <a:xfrm>
              <a:off x="4957900" y="3948625"/>
              <a:ext cx="156275" cy="224100"/>
            </a:xfrm>
            <a:custGeom>
              <a:avLst/>
              <a:gdLst/>
              <a:ahLst/>
              <a:cxnLst/>
              <a:rect l="l" t="t" r="r" b="b"/>
              <a:pathLst>
                <a:path w="6251" h="8964" extrusionOk="0">
                  <a:moveTo>
                    <a:pt x="4395" y="0"/>
                  </a:moveTo>
                  <a:cubicBezTo>
                    <a:pt x="3496" y="0"/>
                    <a:pt x="2659" y="584"/>
                    <a:pt x="2001" y="1154"/>
                  </a:cubicBezTo>
                  <a:cubicBezTo>
                    <a:pt x="1474" y="1604"/>
                    <a:pt x="1008" y="2178"/>
                    <a:pt x="698" y="2798"/>
                  </a:cubicBezTo>
                  <a:cubicBezTo>
                    <a:pt x="295" y="3636"/>
                    <a:pt x="62" y="4473"/>
                    <a:pt x="16" y="5404"/>
                  </a:cubicBezTo>
                  <a:cubicBezTo>
                    <a:pt x="0" y="5838"/>
                    <a:pt x="62" y="6288"/>
                    <a:pt x="124" y="6738"/>
                  </a:cubicBezTo>
                  <a:cubicBezTo>
                    <a:pt x="171" y="7157"/>
                    <a:pt x="295" y="7699"/>
                    <a:pt x="543" y="8072"/>
                  </a:cubicBezTo>
                  <a:cubicBezTo>
                    <a:pt x="776" y="8397"/>
                    <a:pt x="1024" y="8661"/>
                    <a:pt x="1412" y="8801"/>
                  </a:cubicBezTo>
                  <a:cubicBezTo>
                    <a:pt x="1655" y="8902"/>
                    <a:pt x="1926" y="8964"/>
                    <a:pt x="2192" y="8964"/>
                  </a:cubicBezTo>
                  <a:cubicBezTo>
                    <a:pt x="2332" y="8964"/>
                    <a:pt x="2472" y="8947"/>
                    <a:pt x="2606" y="8909"/>
                  </a:cubicBezTo>
                  <a:cubicBezTo>
                    <a:pt x="2900" y="8801"/>
                    <a:pt x="3164" y="8661"/>
                    <a:pt x="3397" y="8444"/>
                  </a:cubicBezTo>
                  <a:cubicBezTo>
                    <a:pt x="3707" y="8149"/>
                    <a:pt x="3955" y="7591"/>
                    <a:pt x="3924" y="7157"/>
                  </a:cubicBezTo>
                  <a:cubicBezTo>
                    <a:pt x="3909" y="6753"/>
                    <a:pt x="3769" y="6366"/>
                    <a:pt x="3691" y="5962"/>
                  </a:cubicBezTo>
                  <a:cubicBezTo>
                    <a:pt x="3676" y="5730"/>
                    <a:pt x="3676" y="5513"/>
                    <a:pt x="3691" y="5280"/>
                  </a:cubicBezTo>
                  <a:cubicBezTo>
                    <a:pt x="3722" y="5063"/>
                    <a:pt x="3784" y="4846"/>
                    <a:pt x="3862" y="4644"/>
                  </a:cubicBezTo>
                  <a:cubicBezTo>
                    <a:pt x="3955" y="4427"/>
                    <a:pt x="4095" y="4210"/>
                    <a:pt x="4234" y="4024"/>
                  </a:cubicBezTo>
                  <a:cubicBezTo>
                    <a:pt x="4365" y="3861"/>
                    <a:pt x="4518" y="3706"/>
                    <a:pt x="4683" y="3558"/>
                  </a:cubicBezTo>
                  <a:lnTo>
                    <a:pt x="4683" y="3558"/>
                  </a:lnTo>
                  <a:cubicBezTo>
                    <a:pt x="4637" y="3591"/>
                    <a:pt x="4591" y="3622"/>
                    <a:pt x="4544" y="3651"/>
                  </a:cubicBezTo>
                  <a:cubicBezTo>
                    <a:pt x="4641" y="3580"/>
                    <a:pt x="4738" y="3504"/>
                    <a:pt x="4835" y="3427"/>
                  </a:cubicBezTo>
                  <a:lnTo>
                    <a:pt x="4835" y="3427"/>
                  </a:lnTo>
                  <a:cubicBezTo>
                    <a:pt x="4783" y="3470"/>
                    <a:pt x="4733" y="3514"/>
                    <a:pt x="4683" y="3558"/>
                  </a:cubicBezTo>
                  <a:lnTo>
                    <a:pt x="4683" y="3558"/>
                  </a:lnTo>
                  <a:cubicBezTo>
                    <a:pt x="4756" y="3504"/>
                    <a:pt x="4827" y="3445"/>
                    <a:pt x="4893" y="3380"/>
                  </a:cubicBezTo>
                  <a:lnTo>
                    <a:pt x="4893" y="3380"/>
                  </a:lnTo>
                  <a:cubicBezTo>
                    <a:pt x="4874" y="3396"/>
                    <a:pt x="4854" y="3411"/>
                    <a:pt x="4835" y="3427"/>
                  </a:cubicBezTo>
                  <a:lnTo>
                    <a:pt x="4835" y="3427"/>
                  </a:lnTo>
                  <a:cubicBezTo>
                    <a:pt x="4857" y="3408"/>
                    <a:pt x="4879" y="3390"/>
                    <a:pt x="4901" y="3372"/>
                  </a:cubicBezTo>
                  <a:lnTo>
                    <a:pt x="4901" y="3372"/>
                  </a:lnTo>
                  <a:cubicBezTo>
                    <a:pt x="4898" y="3375"/>
                    <a:pt x="4896" y="3378"/>
                    <a:pt x="4893" y="3380"/>
                  </a:cubicBezTo>
                  <a:lnTo>
                    <a:pt x="4893" y="3380"/>
                  </a:lnTo>
                  <a:cubicBezTo>
                    <a:pt x="5010" y="3287"/>
                    <a:pt x="5126" y="3194"/>
                    <a:pt x="5242" y="3109"/>
                  </a:cubicBezTo>
                  <a:cubicBezTo>
                    <a:pt x="5351" y="3031"/>
                    <a:pt x="5475" y="2954"/>
                    <a:pt x="5568" y="2860"/>
                  </a:cubicBezTo>
                  <a:cubicBezTo>
                    <a:pt x="5615" y="2814"/>
                    <a:pt x="5630" y="2783"/>
                    <a:pt x="5661" y="2767"/>
                  </a:cubicBezTo>
                  <a:lnTo>
                    <a:pt x="5661" y="2767"/>
                  </a:lnTo>
                  <a:cubicBezTo>
                    <a:pt x="5661" y="2783"/>
                    <a:pt x="5646" y="2783"/>
                    <a:pt x="5646" y="2798"/>
                  </a:cubicBezTo>
                  <a:cubicBezTo>
                    <a:pt x="5661" y="2783"/>
                    <a:pt x="5661" y="2767"/>
                    <a:pt x="5692" y="2736"/>
                  </a:cubicBezTo>
                  <a:lnTo>
                    <a:pt x="5708" y="2721"/>
                  </a:lnTo>
                  <a:cubicBezTo>
                    <a:pt x="5770" y="2643"/>
                    <a:pt x="5847" y="2550"/>
                    <a:pt x="5894" y="2473"/>
                  </a:cubicBezTo>
                  <a:lnTo>
                    <a:pt x="5894" y="2473"/>
                  </a:lnTo>
                  <a:lnTo>
                    <a:pt x="5847" y="2535"/>
                  </a:lnTo>
                  <a:cubicBezTo>
                    <a:pt x="6157" y="2070"/>
                    <a:pt x="6250" y="1542"/>
                    <a:pt x="6018" y="999"/>
                  </a:cubicBezTo>
                  <a:cubicBezTo>
                    <a:pt x="5770" y="394"/>
                    <a:pt x="5196" y="69"/>
                    <a:pt x="4560" y="7"/>
                  </a:cubicBezTo>
                  <a:cubicBezTo>
                    <a:pt x="4505" y="2"/>
                    <a:pt x="4450" y="0"/>
                    <a:pt x="4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9"/>
            <p:cNvSpPr/>
            <p:nvPr/>
          </p:nvSpPr>
          <p:spPr>
            <a:xfrm>
              <a:off x="3871825" y="4989400"/>
              <a:ext cx="413350" cy="353350"/>
            </a:xfrm>
            <a:custGeom>
              <a:avLst/>
              <a:gdLst/>
              <a:ahLst/>
              <a:cxnLst/>
              <a:rect l="l" t="t" r="r" b="b"/>
              <a:pathLst>
                <a:path w="16534" h="14134" extrusionOk="0">
                  <a:moveTo>
                    <a:pt x="1938" y="1"/>
                  </a:moveTo>
                  <a:cubicBezTo>
                    <a:pt x="1912" y="1"/>
                    <a:pt x="1887" y="2"/>
                    <a:pt x="1862" y="3"/>
                  </a:cubicBezTo>
                  <a:cubicBezTo>
                    <a:pt x="838" y="34"/>
                    <a:pt x="78" y="794"/>
                    <a:pt x="47" y="1818"/>
                  </a:cubicBezTo>
                  <a:cubicBezTo>
                    <a:pt x="1" y="2718"/>
                    <a:pt x="63" y="3602"/>
                    <a:pt x="140" y="4501"/>
                  </a:cubicBezTo>
                  <a:cubicBezTo>
                    <a:pt x="218" y="5509"/>
                    <a:pt x="358" y="6533"/>
                    <a:pt x="621" y="7526"/>
                  </a:cubicBezTo>
                  <a:cubicBezTo>
                    <a:pt x="1071" y="9201"/>
                    <a:pt x="1924" y="10860"/>
                    <a:pt x="3180" y="12070"/>
                  </a:cubicBezTo>
                  <a:cubicBezTo>
                    <a:pt x="4445" y="13289"/>
                    <a:pt x="6129" y="14134"/>
                    <a:pt x="7893" y="14134"/>
                  </a:cubicBezTo>
                  <a:cubicBezTo>
                    <a:pt x="7925" y="14134"/>
                    <a:pt x="7957" y="14133"/>
                    <a:pt x="7988" y="14133"/>
                  </a:cubicBezTo>
                  <a:cubicBezTo>
                    <a:pt x="8934" y="14117"/>
                    <a:pt x="9787" y="13854"/>
                    <a:pt x="10640" y="13466"/>
                  </a:cubicBezTo>
                  <a:cubicBezTo>
                    <a:pt x="11307" y="13156"/>
                    <a:pt x="11959" y="12675"/>
                    <a:pt x="12424" y="12116"/>
                  </a:cubicBezTo>
                  <a:cubicBezTo>
                    <a:pt x="12858" y="11589"/>
                    <a:pt x="13122" y="11124"/>
                    <a:pt x="13386" y="10503"/>
                  </a:cubicBezTo>
                  <a:cubicBezTo>
                    <a:pt x="13572" y="10023"/>
                    <a:pt x="13649" y="9480"/>
                    <a:pt x="13696" y="8952"/>
                  </a:cubicBezTo>
                  <a:cubicBezTo>
                    <a:pt x="13742" y="7882"/>
                    <a:pt x="13432" y="6859"/>
                    <a:pt x="13261" y="5835"/>
                  </a:cubicBezTo>
                  <a:cubicBezTo>
                    <a:pt x="13246" y="5556"/>
                    <a:pt x="13230" y="5292"/>
                    <a:pt x="13246" y="5013"/>
                  </a:cubicBezTo>
                  <a:cubicBezTo>
                    <a:pt x="13261" y="4920"/>
                    <a:pt x="13277" y="4842"/>
                    <a:pt x="13324" y="4749"/>
                  </a:cubicBezTo>
                  <a:cubicBezTo>
                    <a:pt x="13339" y="4734"/>
                    <a:pt x="13355" y="4687"/>
                    <a:pt x="13355" y="4672"/>
                  </a:cubicBezTo>
                  <a:lnTo>
                    <a:pt x="13417" y="4610"/>
                  </a:lnTo>
                  <a:cubicBezTo>
                    <a:pt x="13463" y="4594"/>
                    <a:pt x="13479" y="4579"/>
                    <a:pt x="13510" y="4548"/>
                  </a:cubicBezTo>
                  <a:cubicBezTo>
                    <a:pt x="13618" y="4532"/>
                    <a:pt x="13696" y="4501"/>
                    <a:pt x="13789" y="4470"/>
                  </a:cubicBezTo>
                  <a:cubicBezTo>
                    <a:pt x="13975" y="4455"/>
                    <a:pt x="14192" y="4439"/>
                    <a:pt x="14394" y="4393"/>
                  </a:cubicBezTo>
                  <a:cubicBezTo>
                    <a:pt x="14471" y="4377"/>
                    <a:pt x="14549" y="4362"/>
                    <a:pt x="14642" y="4346"/>
                  </a:cubicBezTo>
                  <a:cubicBezTo>
                    <a:pt x="14781" y="4315"/>
                    <a:pt x="14905" y="4300"/>
                    <a:pt x="15045" y="4238"/>
                  </a:cubicBezTo>
                  <a:cubicBezTo>
                    <a:pt x="15634" y="4222"/>
                    <a:pt x="16255" y="3819"/>
                    <a:pt x="16379" y="3214"/>
                  </a:cubicBezTo>
                  <a:cubicBezTo>
                    <a:pt x="16534" y="2625"/>
                    <a:pt x="16301" y="1942"/>
                    <a:pt x="15743" y="1632"/>
                  </a:cubicBezTo>
                  <a:cubicBezTo>
                    <a:pt x="15665" y="1585"/>
                    <a:pt x="15588" y="1554"/>
                    <a:pt x="15526" y="1492"/>
                  </a:cubicBezTo>
                  <a:cubicBezTo>
                    <a:pt x="15061" y="1120"/>
                    <a:pt x="14285" y="919"/>
                    <a:pt x="13727" y="919"/>
                  </a:cubicBezTo>
                  <a:cubicBezTo>
                    <a:pt x="13277" y="919"/>
                    <a:pt x="12812" y="965"/>
                    <a:pt x="12393" y="1105"/>
                  </a:cubicBezTo>
                  <a:cubicBezTo>
                    <a:pt x="11416" y="1415"/>
                    <a:pt x="10516" y="2097"/>
                    <a:pt x="10082" y="3028"/>
                  </a:cubicBezTo>
                  <a:cubicBezTo>
                    <a:pt x="9694" y="3881"/>
                    <a:pt x="9524" y="4765"/>
                    <a:pt x="9586" y="5726"/>
                  </a:cubicBezTo>
                  <a:cubicBezTo>
                    <a:pt x="9632" y="6580"/>
                    <a:pt x="9849" y="7386"/>
                    <a:pt x="9989" y="8239"/>
                  </a:cubicBezTo>
                  <a:cubicBezTo>
                    <a:pt x="10004" y="8487"/>
                    <a:pt x="10020" y="8735"/>
                    <a:pt x="10004" y="9015"/>
                  </a:cubicBezTo>
                  <a:cubicBezTo>
                    <a:pt x="9989" y="9108"/>
                    <a:pt x="9942" y="9232"/>
                    <a:pt x="9927" y="9325"/>
                  </a:cubicBezTo>
                  <a:cubicBezTo>
                    <a:pt x="9865" y="9418"/>
                    <a:pt x="9818" y="9542"/>
                    <a:pt x="9756" y="9635"/>
                  </a:cubicBezTo>
                  <a:cubicBezTo>
                    <a:pt x="9663" y="9743"/>
                    <a:pt x="9539" y="9868"/>
                    <a:pt x="9431" y="9961"/>
                  </a:cubicBezTo>
                  <a:cubicBezTo>
                    <a:pt x="9244" y="10085"/>
                    <a:pt x="9074" y="10193"/>
                    <a:pt x="8888" y="10271"/>
                  </a:cubicBezTo>
                  <a:cubicBezTo>
                    <a:pt x="8655" y="10348"/>
                    <a:pt x="8438" y="10410"/>
                    <a:pt x="8205" y="10472"/>
                  </a:cubicBezTo>
                  <a:cubicBezTo>
                    <a:pt x="8105" y="10480"/>
                    <a:pt x="8004" y="10484"/>
                    <a:pt x="7903" y="10484"/>
                  </a:cubicBezTo>
                  <a:cubicBezTo>
                    <a:pt x="7802" y="10484"/>
                    <a:pt x="7701" y="10480"/>
                    <a:pt x="7600" y="10472"/>
                  </a:cubicBezTo>
                  <a:cubicBezTo>
                    <a:pt x="7368" y="10426"/>
                    <a:pt x="7151" y="10348"/>
                    <a:pt x="6949" y="10271"/>
                  </a:cubicBezTo>
                  <a:cubicBezTo>
                    <a:pt x="6670" y="10131"/>
                    <a:pt x="6406" y="9976"/>
                    <a:pt x="6143" y="9806"/>
                  </a:cubicBezTo>
                  <a:cubicBezTo>
                    <a:pt x="5832" y="9557"/>
                    <a:pt x="5553" y="9263"/>
                    <a:pt x="5290" y="8952"/>
                  </a:cubicBezTo>
                  <a:cubicBezTo>
                    <a:pt x="4979" y="8534"/>
                    <a:pt x="4716" y="8068"/>
                    <a:pt x="4499" y="7572"/>
                  </a:cubicBezTo>
                  <a:cubicBezTo>
                    <a:pt x="4204" y="6828"/>
                    <a:pt x="4033" y="6052"/>
                    <a:pt x="3894" y="5246"/>
                  </a:cubicBezTo>
                  <a:cubicBezTo>
                    <a:pt x="3770" y="4113"/>
                    <a:pt x="3785" y="2981"/>
                    <a:pt x="3708" y="1834"/>
                  </a:cubicBezTo>
                  <a:cubicBezTo>
                    <a:pt x="3661" y="1353"/>
                    <a:pt x="3537" y="903"/>
                    <a:pt x="3165" y="546"/>
                  </a:cubicBezTo>
                  <a:cubicBezTo>
                    <a:pt x="2871" y="253"/>
                    <a:pt x="2383"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9"/>
            <p:cNvSpPr/>
            <p:nvPr/>
          </p:nvSpPr>
          <p:spPr>
            <a:xfrm>
              <a:off x="3987375" y="4902000"/>
              <a:ext cx="222975" cy="291925"/>
            </a:xfrm>
            <a:custGeom>
              <a:avLst/>
              <a:gdLst/>
              <a:ahLst/>
              <a:cxnLst/>
              <a:rect l="l" t="t" r="r" b="b"/>
              <a:pathLst>
                <a:path w="8919" h="11677" extrusionOk="0">
                  <a:moveTo>
                    <a:pt x="6605" y="1"/>
                  </a:moveTo>
                  <a:cubicBezTo>
                    <a:pt x="5747" y="1"/>
                    <a:pt x="4914" y="242"/>
                    <a:pt x="4126" y="584"/>
                  </a:cubicBezTo>
                  <a:cubicBezTo>
                    <a:pt x="3351" y="940"/>
                    <a:pt x="2606" y="1483"/>
                    <a:pt x="2032" y="2104"/>
                  </a:cubicBezTo>
                  <a:cubicBezTo>
                    <a:pt x="637" y="3639"/>
                    <a:pt x="1" y="5686"/>
                    <a:pt x="125" y="7749"/>
                  </a:cubicBezTo>
                  <a:cubicBezTo>
                    <a:pt x="171" y="8369"/>
                    <a:pt x="264" y="8959"/>
                    <a:pt x="435" y="9564"/>
                  </a:cubicBezTo>
                  <a:cubicBezTo>
                    <a:pt x="559" y="9920"/>
                    <a:pt x="699" y="10262"/>
                    <a:pt x="900" y="10572"/>
                  </a:cubicBezTo>
                  <a:cubicBezTo>
                    <a:pt x="1086" y="10867"/>
                    <a:pt x="1272" y="11099"/>
                    <a:pt x="1567" y="11285"/>
                  </a:cubicBezTo>
                  <a:cubicBezTo>
                    <a:pt x="1628" y="11326"/>
                    <a:pt x="1768" y="11432"/>
                    <a:pt x="1772" y="11432"/>
                  </a:cubicBezTo>
                  <a:cubicBezTo>
                    <a:pt x="1773" y="11432"/>
                    <a:pt x="1745" y="11409"/>
                    <a:pt x="1664" y="11344"/>
                  </a:cubicBezTo>
                  <a:lnTo>
                    <a:pt x="1664" y="11344"/>
                  </a:lnTo>
                  <a:cubicBezTo>
                    <a:pt x="1922" y="11546"/>
                    <a:pt x="2215" y="11677"/>
                    <a:pt x="2543" y="11677"/>
                  </a:cubicBezTo>
                  <a:cubicBezTo>
                    <a:pt x="2639" y="11677"/>
                    <a:pt x="2737" y="11666"/>
                    <a:pt x="2839" y="11642"/>
                  </a:cubicBezTo>
                  <a:cubicBezTo>
                    <a:pt x="3227" y="11549"/>
                    <a:pt x="3661" y="11177"/>
                    <a:pt x="3723" y="10773"/>
                  </a:cubicBezTo>
                  <a:cubicBezTo>
                    <a:pt x="3738" y="10665"/>
                    <a:pt x="3754" y="10587"/>
                    <a:pt x="3800" y="10510"/>
                  </a:cubicBezTo>
                  <a:cubicBezTo>
                    <a:pt x="3878" y="10308"/>
                    <a:pt x="3894" y="10091"/>
                    <a:pt x="3894" y="9858"/>
                  </a:cubicBezTo>
                  <a:cubicBezTo>
                    <a:pt x="3894" y="9509"/>
                    <a:pt x="3849" y="9189"/>
                    <a:pt x="3818" y="8826"/>
                  </a:cubicBezTo>
                  <a:lnTo>
                    <a:pt x="3818" y="8826"/>
                  </a:lnTo>
                  <a:cubicBezTo>
                    <a:pt x="3836" y="8975"/>
                    <a:pt x="3856" y="9122"/>
                    <a:pt x="3878" y="9269"/>
                  </a:cubicBezTo>
                  <a:lnTo>
                    <a:pt x="3816" y="8804"/>
                  </a:lnTo>
                  <a:lnTo>
                    <a:pt x="3816" y="8804"/>
                  </a:lnTo>
                  <a:cubicBezTo>
                    <a:pt x="3817" y="8811"/>
                    <a:pt x="3817" y="8819"/>
                    <a:pt x="3818" y="8826"/>
                  </a:cubicBezTo>
                  <a:lnTo>
                    <a:pt x="3818" y="8826"/>
                  </a:lnTo>
                  <a:cubicBezTo>
                    <a:pt x="3736" y="8143"/>
                    <a:pt x="3703" y="7442"/>
                    <a:pt x="3754" y="6741"/>
                  </a:cubicBezTo>
                  <a:cubicBezTo>
                    <a:pt x="3816" y="6353"/>
                    <a:pt x="3925" y="5981"/>
                    <a:pt x="4049" y="5609"/>
                  </a:cubicBezTo>
                  <a:cubicBezTo>
                    <a:pt x="4188" y="5345"/>
                    <a:pt x="4312" y="5081"/>
                    <a:pt x="4483" y="4849"/>
                  </a:cubicBezTo>
                  <a:cubicBezTo>
                    <a:pt x="4685" y="4647"/>
                    <a:pt x="4871" y="4430"/>
                    <a:pt x="5088" y="4259"/>
                  </a:cubicBezTo>
                  <a:cubicBezTo>
                    <a:pt x="5305" y="4104"/>
                    <a:pt x="5522" y="3980"/>
                    <a:pt x="5755" y="3872"/>
                  </a:cubicBezTo>
                  <a:cubicBezTo>
                    <a:pt x="5941" y="3794"/>
                    <a:pt x="6142" y="3748"/>
                    <a:pt x="6344" y="3686"/>
                  </a:cubicBezTo>
                  <a:cubicBezTo>
                    <a:pt x="6435" y="3680"/>
                    <a:pt x="6522" y="3676"/>
                    <a:pt x="6607" y="3676"/>
                  </a:cubicBezTo>
                  <a:cubicBezTo>
                    <a:pt x="6755" y="3676"/>
                    <a:pt x="6900" y="3687"/>
                    <a:pt x="7058" y="3717"/>
                  </a:cubicBezTo>
                  <a:cubicBezTo>
                    <a:pt x="7090" y="3720"/>
                    <a:pt x="7122" y="3722"/>
                    <a:pt x="7156" y="3722"/>
                  </a:cubicBezTo>
                  <a:cubicBezTo>
                    <a:pt x="7575" y="3722"/>
                    <a:pt x="8086" y="3461"/>
                    <a:pt x="8345" y="3174"/>
                  </a:cubicBezTo>
                  <a:cubicBezTo>
                    <a:pt x="8655" y="2864"/>
                    <a:pt x="8919" y="2336"/>
                    <a:pt x="8888" y="1871"/>
                  </a:cubicBezTo>
                  <a:cubicBezTo>
                    <a:pt x="8872" y="1390"/>
                    <a:pt x="8717" y="894"/>
                    <a:pt x="8376" y="568"/>
                  </a:cubicBezTo>
                  <a:lnTo>
                    <a:pt x="8004" y="273"/>
                  </a:lnTo>
                  <a:cubicBezTo>
                    <a:pt x="7709" y="103"/>
                    <a:pt x="7399" y="25"/>
                    <a:pt x="7073" y="25"/>
                  </a:cubicBezTo>
                  <a:cubicBezTo>
                    <a:pt x="6916" y="9"/>
                    <a:pt x="6760"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9"/>
            <p:cNvSpPr/>
            <p:nvPr/>
          </p:nvSpPr>
          <p:spPr>
            <a:xfrm>
              <a:off x="3788475" y="5084775"/>
              <a:ext cx="94625" cy="179100"/>
            </a:xfrm>
            <a:custGeom>
              <a:avLst/>
              <a:gdLst/>
              <a:ahLst/>
              <a:cxnLst/>
              <a:rect l="l" t="t" r="r" b="b"/>
              <a:pathLst>
                <a:path w="3785" h="7164" extrusionOk="0">
                  <a:moveTo>
                    <a:pt x="1689" y="0"/>
                  </a:moveTo>
                  <a:cubicBezTo>
                    <a:pt x="1563" y="0"/>
                    <a:pt x="1434" y="21"/>
                    <a:pt x="1303" y="66"/>
                  </a:cubicBezTo>
                  <a:cubicBezTo>
                    <a:pt x="683" y="283"/>
                    <a:pt x="372" y="686"/>
                    <a:pt x="155" y="1291"/>
                  </a:cubicBezTo>
                  <a:cubicBezTo>
                    <a:pt x="62" y="1539"/>
                    <a:pt x="62" y="1880"/>
                    <a:pt x="47" y="2160"/>
                  </a:cubicBezTo>
                  <a:cubicBezTo>
                    <a:pt x="16" y="2547"/>
                    <a:pt x="0" y="2935"/>
                    <a:pt x="16" y="3338"/>
                  </a:cubicBezTo>
                  <a:cubicBezTo>
                    <a:pt x="62" y="4238"/>
                    <a:pt x="217" y="5137"/>
                    <a:pt x="466" y="5991"/>
                  </a:cubicBezTo>
                  <a:cubicBezTo>
                    <a:pt x="590" y="6378"/>
                    <a:pt x="853" y="6735"/>
                    <a:pt x="1194" y="6952"/>
                  </a:cubicBezTo>
                  <a:cubicBezTo>
                    <a:pt x="1439" y="7080"/>
                    <a:pt x="1742" y="7164"/>
                    <a:pt x="2034" y="7164"/>
                  </a:cubicBezTo>
                  <a:cubicBezTo>
                    <a:pt x="2167" y="7164"/>
                    <a:pt x="2298" y="7146"/>
                    <a:pt x="2420" y="7107"/>
                  </a:cubicBezTo>
                  <a:cubicBezTo>
                    <a:pt x="3242" y="6813"/>
                    <a:pt x="3785" y="5975"/>
                    <a:pt x="3536" y="5122"/>
                  </a:cubicBezTo>
                  <a:cubicBezTo>
                    <a:pt x="3397" y="4672"/>
                    <a:pt x="3304" y="4207"/>
                    <a:pt x="3242" y="3773"/>
                  </a:cubicBezTo>
                  <a:cubicBezTo>
                    <a:pt x="3180" y="3323"/>
                    <a:pt x="3149" y="2873"/>
                    <a:pt x="3149" y="2408"/>
                  </a:cubicBezTo>
                  <a:cubicBezTo>
                    <a:pt x="3149" y="2020"/>
                    <a:pt x="3164" y="1679"/>
                    <a:pt x="3102" y="1307"/>
                  </a:cubicBezTo>
                  <a:cubicBezTo>
                    <a:pt x="2984" y="637"/>
                    <a:pt x="2387" y="0"/>
                    <a:pt x="1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9"/>
            <p:cNvSpPr/>
            <p:nvPr/>
          </p:nvSpPr>
          <p:spPr>
            <a:xfrm>
              <a:off x="3852825" y="4831825"/>
              <a:ext cx="201650" cy="132600"/>
            </a:xfrm>
            <a:custGeom>
              <a:avLst/>
              <a:gdLst/>
              <a:ahLst/>
              <a:cxnLst/>
              <a:rect l="l" t="t" r="r" b="b"/>
              <a:pathLst>
                <a:path w="8066" h="5304" extrusionOk="0">
                  <a:moveTo>
                    <a:pt x="3017" y="4503"/>
                  </a:moveTo>
                  <a:lnTo>
                    <a:pt x="3017" y="4503"/>
                  </a:lnTo>
                  <a:cubicBezTo>
                    <a:pt x="2994" y="4530"/>
                    <a:pt x="2971" y="4558"/>
                    <a:pt x="2948" y="4585"/>
                  </a:cubicBezTo>
                  <a:cubicBezTo>
                    <a:pt x="2973" y="4559"/>
                    <a:pt x="2996" y="4531"/>
                    <a:pt x="3017" y="4503"/>
                  </a:cubicBezTo>
                  <a:close/>
                  <a:moveTo>
                    <a:pt x="4070" y="0"/>
                  </a:moveTo>
                  <a:cubicBezTo>
                    <a:pt x="3595" y="0"/>
                    <a:pt x="3124" y="72"/>
                    <a:pt x="2699" y="242"/>
                  </a:cubicBezTo>
                  <a:cubicBezTo>
                    <a:pt x="2141" y="444"/>
                    <a:pt x="1769" y="661"/>
                    <a:pt x="1304" y="1033"/>
                  </a:cubicBezTo>
                  <a:cubicBezTo>
                    <a:pt x="993" y="1281"/>
                    <a:pt x="745" y="1592"/>
                    <a:pt x="513" y="1917"/>
                  </a:cubicBezTo>
                  <a:cubicBezTo>
                    <a:pt x="218" y="2336"/>
                    <a:pt x="1" y="2894"/>
                    <a:pt x="1" y="3422"/>
                  </a:cubicBezTo>
                  <a:cubicBezTo>
                    <a:pt x="1" y="3654"/>
                    <a:pt x="47" y="3902"/>
                    <a:pt x="78" y="4135"/>
                  </a:cubicBezTo>
                  <a:cubicBezTo>
                    <a:pt x="233" y="4818"/>
                    <a:pt x="869" y="5236"/>
                    <a:pt x="1536" y="5298"/>
                  </a:cubicBezTo>
                  <a:cubicBezTo>
                    <a:pt x="1575" y="5302"/>
                    <a:pt x="1614" y="5304"/>
                    <a:pt x="1652" y="5304"/>
                  </a:cubicBezTo>
                  <a:cubicBezTo>
                    <a:pt x="2275" y="5304"/>
                    <a:pt x="2737" y="4837"/>
                    <a:pt x="3103" y="4383"/>
                  </a:cubicBezTo>
                  <a:lnTo>
                    <a:pt x="3103" y="4383"/>
                  </a:lnTo>
                  <a:cubicBezTo>
                    <a:pt x="3075" y="4420"/>
                    <a:pt x="3048" y="4462"/>
                    <a:pt x="3017" y="4503"/>
                  </a:cubicBezTo>
                  <a:lnTo>
                    <a:pt x="3017" y="4503"/>
                  </a:lnTo>
                  <a:cubicBezTo>
                    <a:pt x="3116" y="4385"/>
                    <a:pt x="3210" y="4268"/>
                    <a:pt x="3299" y="4151"/>
                  </a:cubicBezTo>
                  <a:lnTo>
                    <a:pt x="3299" y="4151"/>
                  </a:lnTo>
                  <a:cubicBezTo>
                    <a:pt x="3394" y="4046"/>
                    <a:pt x="3491" y="3951"/>
                    <a:pt x="3599" y="3856"/>
                  </a:cubicBezTo>
                  <a:cubicBezTo>
                    <a:pt x="3677" y="3809"/>
                    <a:pt x="3754" y="3763"/>
                    <a:pt x="3832" y="3732"/>
                  </a:cubicBezTo>
                  <a:cubicBezTo>
                    <a:pt x="3878" y="3701"/>
                    <a:pt x="3940" y="3685"/>
                    <a:pt x="4002" y="3685"/>
                  </a:cubicBezTo>
                  <a:lnTo>
                    <a:pt x="4219" y="3685"/>
                  </a:lnTo>
                  <a:cubicBezTo>
                    <a:pt x="4297" y="3701"/>
                    <a:pt x="4375" y="3732"/>
                    <a:pt x="4421" y="3747"/>
                  </a:cubicBezTo>
                  <a:cubicBezTo>
                    <a:pt x="4499" y="3778"/>
                    <a:pt x="4561" y="3825"/>
                    <a:pt x="4638" y="3856"/>
                  </a:cubicBezTo>
                  <a:lnTo>
                    <a:pt x="4762" y="3980"/>
                  </a:lnTo>
                  <a:cubicBezTo>
                    <a:pt x="5090" y="4331"/>
                    <a:pt x="5578" y="4509"/>
                    <a:pt x="6065" y="4509"/>
                  </a:cubicBezTo>
                  <a:cubicBezTo>
                    <a:pt x="6547" y="4509"/>
                    <a:pt x="7028" y="4335"/>
                    <a:pt x="7352" y="3980"/>
                  </a:cubicBezTo>
                  <a:cubicBezTo>
                    <a:pt x="8050" y="3205"/>
                    <a:pt x="8066" y="2103"/>
                    <a:pt x="7352" y="1359"/>
                  </a:cubicBezTo>
                  <a:cubicBezTo>
                    <a:pt x="6794" y="785"/>
                    <a:pt x="6019" y="320"/>
                    <a:pt x="5228" y="134"/>
                  </a:cubicBezTo>
                  <a:cubicBezTo>
                    <a:pt x="4856" y="49"/>
                    <a:pt x="4462" y="0"/>
                    <a:pt x="4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9"/>
            <p:cNvSpPr/>
            <p:nvPr/>
          </p:nvSpPr>
          <p:spPr>
            <a:xfrm>
              <a:off x="3848575" y="4696975"/>
              <a:ext cx="300900" cy="174625"/>
            </a:xfrm>
            <a:custGeom>
              <a:avLst/>
              <a:gdLst/>
              <a:ahLst/>
              <a:cxnLst/>
              <a:rect l="l" t="t" r="r" b="b"/>
              <a:pathLst>
                <a:path w="12036" h="6985" extrusionOk="0">
                  <a:moveTo>
                    <a:pt x="6055" y="1"/>
                  </a:moveTo>
                  <a:cubicBezTo>
                    <a:pt x="5779" y="1"/>
                    <a:pt x="5507" y="19"/>
                    <a:pt x="5242" y="53"/>
                  </a:cubicBezTo>
                  <a:cubicBezTo>
                    <a:pt x="4669" y="99"/>
                    <a:pt x="4110" y="208"/>
                    <a:pt x="3567" y="363"/>
                  </a:cubicBezTo>
                  <a:cubicBezTo>
                    <a:pt x="3087" y="487"/>
                    <a:pt x="2559" y="673"/>
                    <a:pt x="2110" y="921"/>
                  </a:cubicBezTo>
                  <a:cubicBezTo>
                    <a:pt x="1582" y="1216"/>
                    <a:pt x="1117" y="1619"/>
                    <a:pt x="760" y="2085"/>
                  </a:cubicBezTo>
                  <a:cubicBezTo>
                    <a:pt x="202" y="2813"/>
                    <a:pt x="0" y="4287"/>
                    <a:pt x="1117" y="4628"/>
                  </a:cubicBezTo>
                  <a:cubicBezTo>
                    <a:pt x="1248" y="4663"/>
                    <a:pt x="1379" y="4679"/>
                    <a:pt x="1508" y="4679"/>
                  </a:cubicBezTo>
                  <a:cubicBezTo>
                    <a:pt x="2002" y="4679"/>
                    <a:pt x="2476" y="4453"/>
                    <a:pt x="2932" y="4256"/>
                  </a:cubicBezTo>
                  <a:cubicBezTo>
                    <a:pt x="3567" y="4008"/>
                    <a:pt x="4219" y="3791"/>
                    <a:pt x="4901" y="3666"/>
                  </a:cubicBezTo>
                  <a:cubicBezTo>
                    <a:pt x="5126" y="3651"/>
                    <a:pt x="5351" y="3643"/>
                    <a:pt x="5574" y="3643"/>
                  </a:cubicBezTo>
                  <a:cubicBezTo>
                    <a:pt x="5797" y="3643"/>
                    <a:pt x="6018" y="3651"/>
                    <a:pt x="6235" y="3666"/>
                  </a:cubicBezTo>
                  <a:cubicBezTo>
                    <a:pt x="6530" y="3729"/>
                    <a:pt x="6824" y="3806"/>
                    <a:pt x="7119" y="3899"/>
                  </a:cubicBezTo>
                  <a:cubicBezTo>
                    <a:pt x="7305" y="4008"/>
                    <a:pt x="7476" y="4101"/>
                    <a:pt x="7662" y="4209"/>
                  </a:cubicBezTo>
                  <a:cubicBezTo>
                    <a:pt x="7817" y="4349"/>
                    <a:pt x="7941" y="4489"/>
                    <a:pt x="8065" y="4628"/>
                  </a:cubicBezTo>
                  <a:cubicBezTo>
                    <a:pt x="8143" y="4752"/>
                    <a:pt x="8236" y="4892"/>
                    <a:pt x="8298" y="5031"/>
                  </a:cubicBezTo>
                  <a:cubicBezTo>
                    <a:pt x="8375" y="5217"/>
                    <a:pt x="8406" y="5435"/>
                    <a:pt x="8453" y="5652"/>
                  </a:cubicBezTo>
                  <a:cubicBezTo>
                    <a:pt x="8515" y="6070"/>
                    <a:pt x="8934" y="6536"/>
                    <a:pt x="9290" y="6737"/>
                  </a:cubicBezTo>
                  <a:cubicBezTo>
                    <a:pt x="9547" y="6892"/>
                    <a:pt x="9886" y="6984"/>
                    <a:pt x="10212" y="6984"/>
                  </a:cubicBezTo>
                  <a:cubicBezTo>
                    <a:pt x="10377" y="6984"/>
                    <a:pt x="10540" y="6960"/>
                    <a:pt x="10686" y="6908"/>
                  </a:cubicBezTo>
                  <a:cubicBezTo>
                    <a:pt x="11121" y="6768"/>
                    <a:pt x="11555" y="6505"/>
                    <a:pt x="11772" y="6070"/>
                  </a:cubicBezTo>
                  <a:cubicBezTo>
                    <a:pt x="11819" y="5946"/>
                    <a:pt x="11881" y="5791"/>
                    <a:pt x="11943" y="5652"/>
                  </a:cubicBezTo>
                  <a:cubicBezTo>
                    <a:pt x="12036" y="5326"/>
                    <a:pt x="12036" y="4985"/>
                    <a:pt x="11958" y="4675"/>
                  </a:cubicBezTo>
                  <a:cubicBezTo>
                    <a:pt x="11834" y="3698"/>
                    <a:pt x="11307" y="2813"/>
                    <a:pt x="10671" y="2069"/>
                  </a:cubicBezTo>
                  <a:cubicBezTo>
                    <a:pt x="10004" y="1294"/>
                    <a:pt x="9120" y="766"/>
                    <a:pt x="8189" y="394"/>
                  </a:cubicBezTo>
                  <a:cubicBezTo>
                    <a:pt x="7526" y="124"/>
                    <a:pt x="6781" y="1"/>
                    <a:pt x="60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9"/>
            <p:cNvSpPr/>
            <p:nvPr/>
          </p:nvSpPr>
          <p:spPr>
            <a:xfrm>
              <a:off x="4177750" y="4693450"/>
              <a:ext cx="197775" cy="198225"/>
            </a:xfrm>
            <a:custGeom>
              <a:avLst/>
              <a:gdLst/>
              <a:ahLst/>
              <a:cxnLst/>
              <a:rect l="l" t="t" r="r" b="b"/>
              <a:pathLst>
                <a:path w="7911" h="7929" extrusionOk="0">
                  <a:moveTo>
                    <a:pt x="5895" y="0"/>
                  </a:moveTo>
                  <a:cubicBezTo>
                    <a:pt x="5502" y="0"/>
                    <a:pt x="5097" y="72"/>
                    <a:pt x="4731" y="132"/>
                  </a:cubicBezTo>
                  <a:cubicBezTo>
                    <a:pt x="4406" y="194"/>
                    <a:pt x="4064" y="287"/>
                    <a:pt x="3754" y="395"/>
                  </a:cubicBezTo>
                  <a:cubicBezTo>
                    <a:pt x="2901" y="752"/>
                    <a:pt x="2095" y="1217"/>
                    <a:pt x="1490" y="1931"/>
                  </a:cubicBezTo>
                  <a:cubicBezTo>
                    <a:pt x="885" y="2644"/>
                    <a:pt x="420" y="3466"/>
                    <a:pt x="187" y="4381"/>
                  </a:cubicBezTo>
                  <a:cubicBezTo>
                    <a:pt x="109" y="4661"/>
                    <a:pt x="78" y="4971"/>
                    <a:pt x="32" y="5281"/>
                  </a:cubicBezTo>
                  <a:cubicBezTo>
                    <a:pt x="1" y="5591"/>
                    <a:pt x="63" y="5886"/>
                    <a:pt x="109" y="6180"/>
                  </a:cubicBezTo>
                  <a:cubicBezTo>
                    <a:pt x="140" y="6351"/>
                    <a:pt x="187" y="6491"/>
                    <a:pt x="265" y="6646"/>
                  </a:cubicBezTo>
                  <a:cubicBezTo>
                    <a:pt x="342" y="6816"/>
                    <a:pt x="389" y="6987"/>
                    <a:pt x="482" y="7142"/>
                  </a:cubicBezTo>
                  <a:cubicBezTo>
                    <a:pt x="699" y="7499"/>
                    <a:pt x="1009" y="7731"/>
                    <a:pt x="1381" y="7840"/>
                  </a:cubicBezTo>
                  <a:cubicBezTo>
                    <a:pt x="1545" y="7899"/>
                    <a:pt x="1717" y="7929"/>
                    <a:pt x="1887" y="7929"/>
                  </a:cubicBezTo>
                  <a:cubicBezTo>
                    <a:pt x="2297" y="7929"/>
                    <a:pt x="2696" y="7756"/>
                    <a:pt x="2948" y="7406"/>
                  </a:cubicBezTo>
                  <a:cubicBezTo>
                    <a:pt x="3475" y="6785"/>
                    <a:pt x="3506" y="5808"/>
                    <a:pt x="3754" y="5033"/>
                  </a:cubicBezTo>
                  <a:cubicBezTo>
                    <a:pt x="3832" y="4878"/>
                    <a:pt x="3940" y="4723"/>
                    <a:pt x="4033" y="4583"/>
                  </a:cubicBezTo>
                  <a:cubicBezTo>
                    <a:pt x="4188" y="4412"/>
                    <a:pt x="4344" y="4257"/>
                    <a:pt x="4514" y="4102"/>
                  </a:cubicBezTo>
                  <a:cubicBezTo>
                    <a:pt x="4669" y="4009"/>
                    <a:pt x="4840" y="3916"/>
                    <a:pt x="4995" y="3807"/>
                  </a:cubicBezTo>
                  <a:cubicBezTo>
                    <a:pt x="5197" y="3761"/>
                    <a:pt x="5383" y="3699"/>
                    <a:pt x="5584" y="3652"/>
                  </a:cubicBezTo>
                  <a:cubicBezTo>
                    <a:pt x="5910" y="3637"/>
                    <a:pt x="6220" y="3637"/>
                    <a:pt x="6546" y="3559"/>
                  </a:cubicBezTo>
                  <a:cubicBezTo>
                    <a:pt x="6934" y="3482"/>
                    <a:pt x="7275" y="3218"/>
                    <a:pt x="7507" y="2908"/>
                  </a:cubicBezTo>
                  <a:cubicBezTo>
                    <a:pt x="7740" y="2598"/>
                    <a:pt x="7911" y="2210"/>
                    <a:pt x="7895" y="1791"/>
                  </a:cubicBezTo>
                  <a:cubicBezTo>
                    <a:pt x="7849" y="1047"/>
                    <a:pt x="7352" y="349"/>
                    <a:pt x="6546" y="85"/>
                  </a:cubicBezTo>
                  <a:cubicBezTo>
                    <a:pt x="6338" y="23"/>
                    <a:pt x="6118" y="0"/>
                    <a:pt x="5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9"/>
            <p:cNvSpPr/>
            <p:nvPr/>
          </p:nvSpPr>
          <p:spPr>
            <a:xfrm>
              <a:off x="3831500" y="4580175"/>
              <a:ext cx="129925" cy="128575"/>
            </a:xfrm>
            <a:custGeom>
              <a:avLst/>
              <a:gdLst/>
              <a:ahLst/>
              <a:cxnLst/>
              <a:rect l="l" t="t" r="r" b="b"/>
              <a:pathLst>
                <a:path w="5197" h="5143" extrusionOk="0">
                  <a:moveTo>
                    <a:pt x="2960" y="1"/>
                  </a:moveTo>
                  <a:cubicBezTo>
                    <a:pt x="2906" y="1"/>
                    <a:pt x="2850" y="4"/>
                    <a:pt x="2793" y="10"/>
                  </a:cubicBezTo>
                  <a:cubicBezTo>
                    <a:pt x="2405" y="41"/>
                    <a:pt x="2002" y="103"/>
                    <a:pt x="1676" y="336"/>
                  </a:cubicBezTo>
                  <a:cubicBezTo>
                    <a:pt x="1583" y="413"/>
                    <a:pt x="1397" y="537"/>
                    <a:pt x="1288" y="646"/>
                  </a:cubicBezTo>
                  <a:cubicBezTo>
                    <a:pt x="1273" y="661"/>
                    <a:pt x="1242" y="661"/>
                    <a:pt x="1226" y="692"/>
                  </a:cubicBezTo>
                  <a:cubicBezTo>
                    <a:pt x="1040" y="801"/>
                    <a:pt x="854" y="940"/>
                    <a:pt x="683" y="1096"/>
                  </a:cubicBezTo>
                  <a:cubicBezTo>
                    <a:pt x="389" y="1344"/>
                    <a:pt x="218" y="1700"/>
                    <a:pt x="109" y="2042"/>
                  </a:cubicBezTo>
                  <a:cubicBezTo>
                    <a:pt x="32" y="2259"/>
                    <a:pt x="1" y="2507"/>
                    <a:pt x="1" y="2724"/>
                  </a:cubicBezTo>
                  <a:lnTo>
                    <a:pt x="1" y="2864"/>
                  </a:lnTo>
                  <a:cubicBezTo>
                    <a:pt x="32" y="3050"/>
                    <a:pt x="32" y="3267"/>
                    <a:pt x="109" y="3437"/>
                  </a:cubicBezTo>
                  <a:cubicBezTo>
                    <a:pt x="187" y="3655"/>
                    <a:pt x="264" y="3872"/>
                    <a:pt x="389" y="4058"/>
                  </a:cubicBezTo>
                  <a:cubicBezTo>
                    <a:pt x="621" y="4384"/>
                    <a:pt x="838" y="4647"/>
                    <a:pt x="1195" y="4833"/>
                  </a:cubicBezTo>
                  <a:cubicBezTo>
                    <a:pt x="1563" y="5042"/>
                    <a:pt x="1976" y="5143"/>
                    <a:pt x="2393" y="5143"/>
                  </a:cubicBezTo>
                  <a:cubicBezTo>
                    <a:pt x="2626" y="5143"/>
                    <a:pt x="2859" y="5112"/>
                    <a:pt x="3087" y="5050"/>
                  </a:cubicBezTo>
                  <a:cubicBezTo>
                    <a:pt x="4033" y="4771"/>
                    <a:pt x="4855" y="4027"/>
                    <a:pt x="5103" y="3065"/>
                  </a:cubicBezTo>
                  <a:cubicBezTo>
                    <a:pt x="5165" y="2833"/>
                    <a:pt x="5197" y="2600"/>
                    <a:pt x="5197" y="2367"/>
                  </a:cubicBezTo>
                  <a:cubicBezTo>
                    <a:pt x="5165" y="1902"/>
                    <a:pt x="5088" y="1654"/>
                    <a:pt x="4886" y="1251"/>
                  </a:cubicBezTo>
                  <a:cubicBezTo>
                    <a:pt x="4793" y="1049"/>
                    <a:pt x="4638" y="863"/>
                    <a:pt x="4483" y="708"/>
                  </a:cubicBezTo>
                  <a:cubicBezTo>
                    <a:pt x="4328" y="537"/>
                    <a:pt x="4142" y="382"/>
                    <a:pt x="3925" y="274"/>
                  </a:cubicBezTo>
                  <a:cubicBezTo>
                    <a:pt x="3602" y="125"/>
                    <a:pt x="3314" y="1"/>
                    <a:pt x="29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9"/>
            <p:cNvSpPr/>
            <p:nvPr/>
          </p:nvSpPr>
          <p:spPr>
            <a:xfrm>
              <a:off x="3857875" y="4455450"/>
              <a:ext cx="221025" cy="219675"/>
            </a:xfrm>
            <a:custGeom>
              <a:avLst/>
              <a:gdLst/>
              <a:ahLst/>
              <a:cxnLst/>
              <a:rect l="l" t="t" r="r" b="b"/>
              <a:pathLst>
                <a:path w="8841" h="8787" extrusionOk="0">
                  <a:moveTo>
                    <a:pt x="3430" y="1"/>
                  </a:moveTo>
                  <a:cubicBezTo>
                    <a:pt x="3273" y="1"/>
                    <a:pt x="3118" y="13"/>
                    <a:pt x="2963" y="36"/>
                  </a:cubicBezTo>
                  <a:cubicBezTo>
                    <a:pt x="2342" y="113"/>
                    <a:pt x="1722" y="253"/>
                    <a:pt x="1195" y="641"/>
                  </a:cubicBezTo>
                  <a:cubicBezTo>
                    <a:pt x="869" y="889"/>
                    <a:pt x="543" y="1121"/>
                    <a:pt x="342" y="1509"/>
                  </a:cubicBezTo>
                  <a:cubicBezTo>
                    <a:pt x="171" y="1850"/>
                    <a:pt x="78" y="2145"/>
                    <a:pt x="31" y="2533"/>
                  </a:cubicBezTo>
                  <a:cubicBezTo>
                    <a:pt x="0" y="2828"/>
                    <a:pt x="187" y="3246"/>
                    <a:pt x="419" y="3448"/>
                  </a:cubicBezTo>
                  <a:cubicBezTo>
                    <a:pt x="683" y="3681"/>
                    <a:pt x="993" y="3820"/>
                    <a:pt x="1334" y="3836"/>
                  </a:cubicBezTo>
                  <a:cubicBezTo>
                    <a:pt x="1784" y="3836"/>
                    <a:pt x="2234" y="3712"/>
                    <a:pt x="2668" y="3665"/>
                  </a:cubicBezTo>
                  <a:lnTo>
                    <a:pt x="2668" y="3665"/>
                  </a:lnTo>
                  <a:lnTo>
                    <a:pt x="2401" y="3692"/>
                  </a:lnTo>
                  <a:lnTo>
                    <a:pt x="2401" y="3692"/>
                  </a:lnTo>
                  <a:cubicBezTo>
                    <a:pt x="2541" y="3674"/>
                    <a:pt x="2681" y="3650"/>
                    <a:pt x="2808" y="3618"/>
                  </a:cubicBezTo>
                  <a:cubicBezTo>
                    <a:pt x="2979" y="3608"/>
                    <a:pt x="3165" y="3590"/>
                    <a:pt x="3350" y="3590"/>
                  </a:cubicBezTo>
                  <a:cubicBezTo>
                    <a:pt x="3434" y="3590"/>
                    <a:pt x="3517" y="3593"/>
                    <a:pt x="3599" y="3603"/>
                  </a:cubicBezTo>
                  <a:cubicBezTo>
                    <a:pt x="3754" y="3634"/>
                    <a:pt x="3893" y="3681"/>
                    <a:pt x="4033" y="3712"/>
                  </a:cubicBezTo>
                  <a:cubicBezTo>
                    <a:pt x="4142" y="3774"/>
                    <a:pt x="4250" y="3836"/>
                    <a:pt x="4359" y="3913"/>
                  </a:cubicBezTo>
                  <a:lnTo>
                    <a:pt x="4653" y="4208"/>
                  </a:lnTo>
                  <a:cubicBezTo>
                    <a:pt x="4762" y="4347"/>
                    <a:pt x="4870" y="4534"/>
                    <a:pt x="4948" y="4704"/>
                  </a:cubicBezTo>
                  <a:cubicBezTo>
                    <a:pt x="5026" y="4937"/>
                    <a:pt x="5072" y="5169"/>
                    <a:pt x="5134" y="5402"/>
                  </a:cubicBezTo>
                  <a:cubicBezTo>
                    <a:pt x="5150" y="5681"/>
                    <a:pt x="5150" y="5945"/>
                    <a:pt x="5134" y="6193"/>
                  </a:cubicBezTo>
                  <a:cubicBezTo>
                    <a:pt x="5119" y="6317"/>
                    <a:pt x="5103" y="6410"/>
                    <a:pt x="5057" y="6503"/>
                  </a:cubicBezTo>
                  <a:cubicBezTo>
                    <a:pt x="4948" y="6969"/>
                    <a:pt x="4995" y="7496"/>
                    <a:pt x="5227" y="7899"/>
                  </a:cubicBezTo>
                  <a:cubicBezTo>
                    <a:pt x="5444" y="8287"/>
                    <a:pt x="5894" y="8644"/>
                    <a:pt x="6313" y="8737"/>
                  </a:cubicBezTo>
                  <a:cubicBezTo>
                    <a:pt x="6460" y="8770"/>
                    <a:pt x="6609" y="8786"/>
                    <a:pt x="6756" y="8786"/>
                  </a:cubicBezTo>
                  <a:cubicBezTo>
                    <a:pt x="7570" y="8786"/>
                    <a:pt x="8338" y="8292"/>
                    <a:pt x="8562" y="7465"/>
                  </a:cubicBezTo>
                  <a:cubicBezTo>
                    <a:pt x="8810" y="6534"/>
                    <a:pt x="8841" y="5573"/>
                    <a:pt x="8686" y="4596"/>
                  </a:cubicBezTo>
                  <a:cubicBezTo>
                    <a:pt x="8624" y="4239"/>
                    <a:pt x="8531" y="3898"/>
                    <a:pt x="8407" y="3556"/>
                  </a:cubicBezTo>
                  <a:cubicBezTo>
                    <a:pt x="8236" y="3122"/>
                    <a:pt x="8050" y="2672"/>
                    <a:pt x="7755" y="2285"/>
                  </a:cubicBezTo>
                  <a:cubicBezTo>
                    <a:pt x="7461" y="1897"/>
                    <a:pt x="7166" y="1525"/>
                    <a:pt x="6809" y="1230"/>
                  </a:cubicBezTo>
                  <a:cubicBezTo>
                    <a:pt x="6297" y="842"/>
                    <a:pt x="5848" y="594"/>
                    <a:pt x="5274" y="346"/>
                  </a:cubicBezTo>
                  <a:cubicBezTo>
                    <a:pt x="4824" y="175"/>
                    <a:pt x="4374" y="98"/>
                    <a:pt x="3909" y="36"/>
                  </a:cubicBezTo>
                  <a:cubicBezTo>
                    <a:pt x="3746" y="13"/>
                    <a:pt x="3587"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9"/>
            <p:cNvSpPr/>
            <p:nvPr/>
          </p:nvSpPr>
          <p:spPr>
            <a:xfrm>
              <a:off x="4087800" y="4490000"/>
              <a:ext cx="280750" cy="239375"/>
            </a:xfrm>
            <a:custGeom>
              <a:avLst/>
              <a:gdLst/>
              <a:ahLst/>
              <a:cxnLst/>
              <a:rect l="l" t="t" r="r" b="b"/>
              <a:pathLst>
                <a:path w="11230" h="9575" extrusionOk="0">
                  <a:moveTo>
                    <a:pt x="6057" y="0"/>
                  </a:moveTo>
                  <a:cubicBezTo>
                    <a:pt x="5402" y="0"/>
                    <a:pt x="4762" y="145"/>
                    <a:pt x="4157" y="453"/>
                  </a:cubicBezTo>
                  <a:cubicBezTo>
                    <a:pt x="3273" y="903"/>
                    <a:pt x="2544" y="1833"/>
                    <a:pt x="2389" y="2826"/>
                  </a:cubicBezTo>
                  <a:cubicBezTo>
                    <a:pt x="2281" y="3539"/>
                    <a:pt x="2312" y="4191"/>
                    <a:pt x="2467" y="4889"/>
                  </a:cubicBezTo>
                  <a:cubicBezTo>
                    <a:pt x="2544" y="5261"/>
                    <a:pt x="2653" y="5618"/>
                    <a:pt x="2715" y="5974"/>
                  </a:cubicBezTo>
                  <a:lnTo>
                    <a:pt x="2715" y="6021"/>
                  </a:lnTo>
                  <a:cubicBezTo>
                    <a:pt x="2579" y="5964"/>
                    <a:pt x="2452" y="5899"/>
                    <a:pt x="2314" y="5838"/>
                  </a:cubicBezTo>
                  <a:lnTo>
                    <a:pt x="2314" y="5838"/>
                  </a:lnTo>
                  <a:lnTo>
                    <a:pt x="2529" y="5928"/>
                  </a:lnTo>
                  <a:cubicBezTo>
                    <a:pt x="2358" y="5850"/>
                    <a:pt x="2187" y="5773"/>
                    <a:pt x="2017" y="5695"/>
                  </a:cubicBezTo>
                  <a:cubicBezTo>
                    <a:pt x="1769" y="5571"/>
                    <a:pt x="1583" y="5494"/>
                    <a:pt x="1288" y="5478"/>
                  </a:cubicBezTo>
                  <a:cubicBezTo>
                    <a:pt x="1226" y="5478"/>
                    <a:pt x="1148" y="5462"/>
                    <a:pt x="1102" y="5462"/>
                  </a:cubicBezTo>
                  <a:cubicBezTo>
                    <a:pt x="1071" y="5459"/>
                    <a:pt x="1042" y="5458"/>
                    <a:pt x="1012" y="5458"/>
                  </a:cubicBezTo>
                  <a:cubicBezTo>
                    <a:pt x="459" y="5458"/>
                    <a:pt x="106" y="6001"/>
                    <a:pt x="47" y="6502"/>
                  </a:cubicBezTo>
                  <a:cubicBezTo>
                    <a:pt x="1" y="7044"/>
                    <a:pt x="202" y="7556"/>
                    <a:pt x="481" y="8022"/>
                  </a:cubicBezTo>
                  <a:cubicBezTo>
                    <a:pt x="745" y="8502"/>
                    <a:pt x="1210" y="8921"/>
                    <a:pt x="1691" y="9200"/>
                  </a:cubicBezTo>
                  <a:cubicBezTo>
                    <a:pt x="2145" y="9452"/>
                    <a:pt x="2660" y="9575"/>
                    <a:pt x="3174" y="9575"/>
                  </a:cubicBezTo>
                  <a:cubicBezTo>
                    <a:pt x="3959" y="9575"/>
                    <a:pt x="4743" y="9288"/>
                    <a:pt x="5305" y="8735"/>
                  </a:cubicBezTo>
                  <a:cubicBezTo>
                    <a:pt x="6003" y="8053"/>
                    <a:pt x="6298" y="7044"/>
                    <a:pt x="6298" y="6098"/>
                  </a:cubicBezTo>
                  <a:cubicBezTo>
                    <a:pt x="6298" y="5338"/>
                    <a:pt x="6034" y="4625"/>
                    <a:pt x="5910" y="3865"/>
                  </a:cubicBezTo>
                  <a:lnTo>
                    <a:pt x="5910" y="3632"/>
                  </a:lnTo>
                  <a:cubicBezTo>
                    <a:pt x="5925" y="3632"/>
                    <a:pt x="5941" y="3632"/>
                    <a:pt x="5956" y="3617"/>
                  </a:cubicBezTo>
                  <a:lnTo>
                    <a:pt x="6142" y="3617"/>
                  </a:lnTo>
                  <a:cubicBezTo>
                    <a:pt x="6204" y="3632"/>
                    <a:pt x="6266" y="3648"/>
                    <a:pt x="6344" y="3679"/>
                  </a:cubicBezTo>
                  <a:cubicBezTo>
                    <a:pt x="6422" y="3710"/>
                    <a:pt x="6499" y="3772"/>
                    <a:pt x="6577" y="3803"/>
                  </a:cubicBezTo>
                  <a:cubicBezTo>
                    <a:pt x="6732" y="3943"/>
                    <a:pt x="6871" y="4082"/>
                    <a:pt x="6995" y="4222"/>
                  </a:cubicBezTo>
                  <a:cubicBezTo>
                    <a:pt x="7259" y="4609"/>
                    <a:pt x="7476" y="5028"/>
                    <a:pt x="7724" y="5416"/>
                  </a:cubicBezTo>
                  <a:cubicBezTo>
                    <a:pt x="7973" y="5788"/>
                    <a:pt x="8345" y="6160"/>
                    <a:pt x="8810" y="6253"/>
                  </a:cubicBezTo>
                  <a:cubicBezTo>
                    <a:pt x="8969" y="6290"/>
                    <a:pt x="9126" y="6310"/>
                    <a:pt x="9282" y="6310"/>
                  </a:cubicBezTo>
                  <a:cubicBezTo>
                    <a:pt x="9520" y="6310"/>
                    <a:pt x="9754" y="6264"/>
                    <a:pt x="9989" y="6160"/>
                  </a:cubicBezTo>
                  <a:cubicBezTo>
                    <a:pt x="10346" y="6005"/>
                    <a:pt x="10687" y="5742"/>
                    <a:pt x="10873" y="5416"/>
                  </a:cubicBezTo>
                  <a:cubicBezTo>
                    <a:pt x="11105" y="5013"/>
                    <a:pt x="11230" y="4454"/>
                    <a:pt x="11059" y="4005"/>
                  </a:cubicBezTo>
                  <a:cubicBezTo>
                    <a:pt x="10687" y="3090"/>
                    <a:pt x="10128" y="2236"/>
                    <a:pt x="9446" y="1523"/>
                  </a:cubicBezTo>
                  <a:cubicBezTo>
                    <a:pt x="8826" y="856"/>
                    <a:pt x="7973" y="282"/>
                    <a:pt x="7073" y="112"/>
                  </a:cubicBezTo>
                  <a:cubicBezTo>
                    <a:pt x="6732" y="38"/>
                    <a:pt x="6392" y="0"/>
                    <a:pt x="6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9"/>
            <p:cNvSpPr/>
            <p:nvPr/>
          </p:nvSpPr>
          <p:spPr>
            <a:xfrm>
              <a:off x="4063000" y="4340875"/>
              <a:ext cx="391150" cy="188700"/>
            </a:xfrm>
            <a:custGeom>
              <a:avLst/>
              <a:gdLst/>
              <a:ahLst/>
              <a:cxnLst/>
              <a:rect l="l" t="t" r="r" b="b"/>
              <a:pathLst>
                <a:path w="15646" h="7548" extrusionOk="0">
                  <a:moveTo>
                    <a:pt x="3102" y="5386"/>
                  </a:moveTo>
                  <a:cubicBezTo>
                    <a:pt x="3076" y="5419"/>
                    <a:pt x="3050" y="5453"/>
                    <a:pt x="3024" y="5487"/>
                  </a:cubicBezTo>
                  <a:lnTo>
                    <a:pt x="3102" y="5386"/>
                  </a:lnTo>
                  <a:close/>
                  <a:moveTo>
                    <a:pt x="6796" y="0"/>
                  </a:moveTo>
                  <a:cubicBezTo>
                    <a:pt x="6629" y="0"/>
                    <a:pt x="6462" y="4"/>
                    <a:pt x="6297" y="12"/>
                  </a:cubicBezTo>
                  <a:cubicBezTo>
                    <a:pt x="4684" y="137"/>
                    <a:pt x="3102" y="602"/>
                    <a:pt x="1830" y="1641"/>
                  </a:cubicBezTo>
                  <a:cubicBezTo>
                    <a:pt x="1597" y="1843"/>
                    <a:pt x="1396" y="2060"/>
                    <a:pt x="1194" y="2308"/>
                  </a:cubicBezTo>
                  <a:cubicBezTo>
                    <a:pt x="822" y="2773"/>
                    <a:pt x="589" y="3176"/>
                    <a:pt x="388" y="3719"/>
                  </a:cubicBezTo>
                  <a:cubicBezTo>
                    <a:pt x="31" y="4572"/>
                    <a:pt x="0" y="5720"/>
                    <a:pt x="698" y="6402"/>
                  </a:cubicBezTo>
                  <a:cubicBezTo>
                    <a:pt x="902" y="6597"/>
                    <a:pt x="1155" y="6697"/>
                    <a:pt x="1418" y="6697"/>
                  </a:cubicBezTo>
                  <a:cubicBezTo>
                    <a:pt x="1596" y="6697"/>
                    <a:pt x="1779" y="6651"/>
                    <a:pt x="1954" y="6557"/>
                  </a:cubicBezTo>
                  <a:cubicBezTo>
                    <a:pt x="2094" y="6480"/>
                    <a:pt x="2202" y="6402"/>
                    <a:pt x="2326" y="6294"/>
                  </a:cubicBezTo>
                  <a:cubicBezTo>
                    <a:pt x="2513" y="6170"/>
                    <a:pt x="2637" y="5968"/>
                    <a:pt x="2761" y="5798"/>
                  </a:cubicBezTo>
                  <a:cubicBezTo>
                    <a:pt x="2895" y="5627"/>
                    <a:pt x="3029" y="5475"/>
                    <a:pt x="3164" y="5304"/>
                  </a:cubicBezTo>
                  <a:lnTo>
                    <a:pt x="3164" y="5304"/>
                  </a:lnTo>
                  <a:lnTo>
                    <a:pt x="3102" y="5386"/>
                  </a:lnTo>
                  <a:lnTo>
                    <a:pt x="3102" y="5386"/>
                  </a:lnTo>
                  <a:cubicBezTo>
                    <a:pt x="3351" y="5068"/>
                    <a:pt x="3648" y="4777"/>
                    <a:pt x="3970" y="4510"/>
                  </a:cubicBezTo>
                  <a:cubicBezTo>
                    <a:pt x="4234" y="4324"/>
                    <a:pt x="4529" y="4153"/>
                    <a:pt x="4823" y="4014"/>
                  </a:cubicBezTo>
                  <a:cubicBezTo>
                    <a:pt x="5196" y="3874"/>
                    <a:pt x="5552" y="3781"/>
                    <a:pt x="5940" y="3719"/>
                  </a:cubicBezTo>
                  <a:cubicBezTo>
                    <a:pt x="6212" y="3688"/>
                    <a:pt x="6483" y="3673"/>
                    <a:pt x="6756" y="3673"/>
                  </a:cubicBezTo>
                  <a:cubicBezTo>
                    <a:pt x="7030" y="3673"/>
                    <a:pt x="7305" y="3688"/>
                    <a:pt x="7584" y="3719"/>
                  </a:cubicBezTo>
                  <a:cubicBezTo>
                    <a:pt x="8189" y="3812"/>
                    <a:pt x="8747" y="3967"/>
                    <a:pt x="9321" y="4185"/>
                  </a:cubicBezTo>
                  <a:cubicBezTo>
                    <a:pt x="9787" y="4402"/>
                    <a:pt x="10236" y="4650"/>
                    <a:pt x="10640" y="4960"/>
                  </a:cubicBezTo>
                  <a:cubicBezTo>
                    <a:pt x="10981" y="5255"/>
                    <a:pt x="11291" y="5565"/>
                    <a:pt x="11586" y="5906"/>
                  </a:cubicBezTo>
                  <a:lnTo>
                    <a:pt x="11818" y="6263"/>
                  </a:lnTo>
                  <a:lnTo>
                    <a:pt x="11880" y="6433"/>
                  </a:lnTo>
                  <a:cubicBezTo>
                    <a:pt x="12082" y="6961"/>
                    <a:pt x="12470" y="7271"/>
                    <a:pt x="13013" y="7457"/>
                  </a:cubicBezTo>
                  <a:cubicBezTo>
                    <a:pt x="13189" y="7519"/>
                    <a:pt x="13365" y="7548"/>
                    <a:pt x="13537" y="7548"/>
                  </a:cubicBezTo>
                  <a:cubicBezTo>
                    <a:pt x="14690" y="7548"/>
                    <a:pt x="15646" y="6249"/>
                    <a:pt x="15308" y="5115"/>
                  </a:cubicBezTo>
                  <a:cubicBezTo>
                    <a:pt x="15199" y="4727"/>
                    <a:pt x="14982" y="4386"/>
                    <a:pt x="14750" y="4060"/>
                  </a:cubicBezTo>
                  <a:cubicBezTo>
                    <a:pt x="14377" y="3518"/>
                    <a:pt x="13959" y="3006"/>
                    <a:pt x="13462" y="2556"/>
                  </a:cubicBezTo>
                  <a:cubicBezTo>
                    <a:pt x="12454" y="1641"/>
                    <a:pt x="11275" y="974"/>
                    <a:pt x="10004" y="524"/>
                  </a:cubicBezTo>
                  <a:cubicBezTo>
                    <a:pt x="8996" y="175"/>
                    <a:pt x="7883" y="0"/>
                    <a:pt x="6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9"/>
            <p:cNvSpPr/>
            <p:nvPr/>
          </p:nvSpPr>
          <p:spPr>
            <a:xfrm>
              <a:off x="3829175" y="4058375"/>
              <a:ext cx="321475" cy="347675"/>
            </a:xfrm>
            <a:custGeom>
              <a:avLst/>
              <a:gdLst/>
              <a:ahLst/>
              <a:cxnLst/>
              <a:rect l="l" t="t" r="r" b="b"/>
              <a:pathLst>
                <a:path w="12859" h="13907" extrusionOk="0">
                  <a:moveTo>
                    <a:pt x="2078" y="1"/>
                  </a:moveTo>
                  <a:cubicBezTo>
                    <a:pt x="1869" y="1"/>
                    <a:pt x="1658" y="55"/>
                    <a:pt x="1459" y="177"/>
                  </a:cubicBezTo>
                  <a:cubicBezTo>
                    <a:pt x="1178" y="339"/>
                    <a:pt x="982" y="599"/>
                    <a:pt x="804" y="851"/>
                  </a:cubicBezTo>
                  <a:lnTo>
                    <a:pt x="804" y="851"/>
                  </a:lnTo>
                  <a:cubicBezTo>
                    <a:pt x="806" y="844"/>
                    <a:pt x="807" y="837"/>
                    <a:pt x="807" y="828"/>
                  </a:cubicBezTo>
                  <a:lnTo>
                    <a:pt x="807" y="828"/>
                  </a:lnTo>
                  <a:cubicBezTo>
                    <a:pt x="714" y="968"/>
                    <a:pt x="637" y="1107"/>
                    <a:pt x="559" y="1324"/>
                  </a:cubicBezTo>
                  <a:cubicBezTo>
                    <a:pt x="544" y="1402"/>
                    <a:pt x="497" y="1479"/>
                    <a:pt x="482" y="1557"/>
                  </a:cubicBezTo>
                  <a:cubicBezTo>
                    <a:pt x="419" y="1712"/>
                    <a:pt x="373" y="1867"/>
                    <a:pt x="326" y="2022"/>
                  </a:cubicBezTo>
                  <a:cubicBezTo>
                    <a:pt x="218" y="2348"/>
                    <a:pt x="171" y="2689"/>
                    <a:pt x="109" y="3046"/>
                  </a:cubicBezTo>
                  <a:cubicBezTo>
                    <a:pt x="1" y="3837"/>
                    <a:pt x="1" y="4628"/>
                    <a:pt x="63" y="5434"/>
                  </a:cubicBezTo>
                  <a:cubicBezTo>
                    <a:pt x="171" y="6908"/>
                    <a:pt x="466" y="8381"/>
                    <a:pt x="1009" y="9746"/>
                  </a:cubicBezTo>
                  <a:cubicBezTo>
                    <a:pt x="1552" y="11142"/>
                    <a:pt x="2265" y="12693"/>
                    <a:pt x="3677" y="13437"/>
                  </a:cubicBezTo>
                  <a:cubicBezTo>
                    <a:pt x="4301" y="13755"/>
                    <a:pt x="4955" y="13906"/>
                    <a:pt x="5627" y="13906"/>
                  </a:cubicBezTo>
                  <a:cubicBezTo>
                    <a:pt x="5940" y="13906"/>
                    <a:pt x="6257" y="13873"/>
                    <a:pt x="6577" y="13809"/>
                  </a:cubicBezTo>
                  <a:cubicBezTo>
                    <a:pt x="7321" y="13654"/>
                    <a:pt x="8050" y="13267"/>
                    <a:pt x="8671" y="12801"/>
                  </a:cubicBezTo>
                  <a:cubicBezTo>
                    <a:pt x="10020" y="11793"/>
                    <a:pt x="11199" y="10583"/>
                    <a:pt x="12284" y="9312"/>
                  </a:cubicBezTo>
                  <a:cubicBezTo>
                    <a:pt x="12626" y="8939"/>
                    <a:pt x="12827" y="8505"/>
                    <a:pt x="12827" y="8009"/>
                  </a:cubicBezTo>
                  <a:cubicBezTo>
                    <a:pt x="12858" y="7544"/>
                    <a:pt x="12657" y="7001"/>
                    <a:pt x="12315" y="6691"/>
                  </a:cubicBezTo>
                  <a:cubicBezTo>
                    <a:pt x="11970" y="6375"/>
                    <a:pt x="11523" y="6147"/>
                    <a:pt x="11058" y="6147"/>
                  </a:cubicBezTo>
                  <a:cubicBezTo>
                    <a:pt x="11043" y="6147"/>
                    <a:pt x="11028" y="6147"/>
                    <a:pt x="11013" y="6148"/>
                  </a:cubicBezTo>
                  <a:cubicBezTo>
                    <a:pt x="10547" y="6163"/>
                    <a:pt x="10020" y="6318"/>
                    <a:pt x="9710" y="6691"/>
                  </a:cubicBezTo>
                  <a:cubicBezTo>
                    <a:pt x="8826" y="7730"/>
                    <a:pt x="7849" y="8769"/>
                    <a:pt x="6763" y="9637"/>
                  </a:cubicBezTo>
                  <a:cubicBezTo>
                    <a:pt x="6515" y="9824"/>
                    <a:pt x="6236" y="9979"/>
                    <a:pt x="5956" y="10134"/>
                  </a:cubicBezTo>
                  <a:cubicBezTo>
                    <a:pt x="5848" y="10180"/>
                    <a:pt x="5755" y="10196"/>
                    <a:pt x="5662" y="10211"/>
                  </a:cubicBezTo>
                  <a:lnTo>
                    <a:pt x="5538" y="10211"/>
                  </a:lnTo>
                  <a:cubicBezTo>
                    <a:pt x="5522" y="10211"/>
                    <a:pt x="5507" y="10196"/>
                    <a:pt x="5491" y="10196"/>
                  </a:cubicBezTo>
                  <a:cubicBezTo>
                    <a:pt x="5445" y="10180"/>
                    <a:pt x="5429" y="10165"/>
                    <a:pt x="5383" y="10134"/>
                  </a:cubicBezTo>
                  <a:cubicBezTo>
                    <a:pt x="5305" y="10087"/>
                    <a:pt x="5258" y="10010"/>
                    <a:pt x="5196" y="9948"/>
                  </a:cubicBezTo>
                  <a:cubicBezTo>
                    <a:pt x="4964" y="9622"/>
                    <a:pt x="4762" y="9250"/>
                    <a:pt x="4607" y="8877"/>
                  </a:cubicBezTo>
                  <a:cubicBezTo>
                    <a:pt x="4204" y="7854"/>
                    <a:pt x="3909" y="6784"/>
                    <a:pt x="3739" y="5698"/>
                  </a:cubicBezTo>
                  <a:cubicBezTo>
                    <a:pt x="3661" y="4969"/>
                    <a:pt x="3661" y="4240"/>
                    <a:pt x="3630" y="3511"/>
                  </a:cubicBezTo>
                  <a:cubicBezTo>
                    <a:pt x="3599" y="3123"/>
                    <a:pt x="3599" y="2751"/>
                    <a:pt x="3583" y="2363"/>
                  </a:cubicBezTo>
                  <a:cubicBezTo>
                    <a:pt x="3552" y="1805"/>
                    <a:pt x="3599" y="1138"/>
                    <a:pt x="3258" y="657"/>
                  </a:cubicBezTo>
                  <a:cubicBezTo>
                    <a:pt x="2981" y="263"/>
                    <a:pt x="2535" y="1"/>
                    <a:pt x="20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9"/>
            <p:cNvSpPr/>
            <p:nvPr/>
          </p:nvSpPr>
          <p:spPr>
            <a:xfrm>
              <a:off x="3932325" y="4079775"/>
              <a:ext cx="111300" cy="180400"/>
            </a:xfrm>
            <a:custGeom>
              <a:avLst/>
              <a:gdLst/>
              <a:ahLst/>
              <a:cxnLst/>
              <a:rect l="l" t="t" r="r" b="b"/>
              <a:pathLst>
                <a:path w="4452" h="7216" extrusionOk="0">
                  <a:moveTo>
                    <a:pt x="2300" y="0"/>
                  </a:moveTo>
                  <a:cubicBezTo>
                    <a:pt x="1761" y="0"/>
                    <a:pt x="1223" y="214"/>
                    <a:pt x="822" y="639"/>
                  </a:cubicBezTo>
                  <a:cubicBezTo>
                    <a:pt x="435" y="1027"/>
                    <a:pt x="217" y="1523"/>
                    <a:pt x="140" y="2066"/>
                  </a:cubicBezTo>
                  <a:cubicBezTo>
                    <a:pt x="78" y="2531"/>
                    <a:pt x="0" y="2996"/>
                    <a:pt x="16" y="3462"/>
                  </a:cubicBezTo>
                  <a:cubicBezTo>
                    <a:pt x="16" y="3973"/>
                    <a:pt x="78" y="4454"/>
                    <a:pt x="155" y="4935"/>
                  </a:cubicBezTo>
                  <a:cubicBezTo>
                    <a:pt x="264" y="5555"/>
                    <a:pt x="404" y="6222"/>
                    <a:pt x="884" y="6688"/>
                  </a:cubicBezTo>
                  <a:cubicBezTo>
                    <a:pt x="1235" y="7026"/>
                    <a:pt x="1690" y="7215"/>
                    <a:pt x="2159" y="7215"/>
                  </a:cubicBezTo>
                  <a:cubicBezTo>
                    <a:pt x="2313" y="7215"/>
                    <a:pt x="2468" y="7195"/>
                    <a:pt x="2621" y="7153"/>
                  </a:cubicBezTo>
                  <a:cubicBezTo>
                    <a:pt x="3211" y="6998"/>
                    <a:pt x="3754" y="6486"/>
                    <a:pt x="3878" y="5897"/>
                  </a:cubicBezTo>
                  <a:cubicBezTo>
                    <a:pt x="3924" y="5757"/>
                    <a:pt x="3924" y="5602"/>
                    <a:pt x="3940" y="5462"/>
                  </a:cubicBezTo>
                  <a:lnTo>
                    <a:pt x="4064" y="5168"/>
                  </a:lnTo>
                  <a:cubicBezTo>
                    <a:pt x="4110" y="5013"/>
                    <a:pt x="4188" y="4857"/>
                    <a:pt x="4219" y="4687"/>
                  </a:cubicBezTo>
                  <a:cubicBezTo>
                    <a:pt x="4343" y="3958"/>
                    <a:pt x="4452" y="3182"/>
                    <a:pt x="4405" y="2407"/>
                  </a:cubicBezTo>
                  <a:cubicBezTo>
                    <a:pt x="4358" y="1709"/>
                    <a:pt x="4234" y="1042"/>
                    <a:pt x="3707" y="561"/>
                  </a:cubicBezTo>
                  <a:cubicBezTo>
                    <a:pt x="3310" y="187"/>
                    <a:pt x="2804" y="0"/>
                    <a:pt x="2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9"/>
            <p:cNvSpPr/>
            <p:nvPr/>
          </p:nvSpPr>
          <p:spPr>
            <a:xfrm>
              <a:off x="4060650" y="4090975"/>
              <a:ext cx="210975" cy="239000"/>
            </a:xfrm>
            <a:custGeom>
              <a:avLst/>
              <a:gdLst/>
              <a:ahLst/>
              <a:cxnLst/>
              <a:rect l="l" t="t" r="r" b="b"/>
              <a:pathLst>
                <a:path w="8439" h="9560" extrusionOk="0">
                  <a:moveTo>
                    <a:pt x="3040" y="1"/>
                  </a:moveTo>
                  <a:cubicBezTo>
                    <a:pt x="1963" y="1"/>
                    <a:pt x="781" y="475"/>
                    <a:pt x="296" y="1447"/>
                  </a:cubicBezTo>
                  <a:lnTo>
                    <a:pt x="358" y="1339"/>
                  </a:lnTo>
                  <a:lnTo>
                    <a:pt x="358" y="1339"/>
                  </a:lnTo>
                  <a:cubicBezTo>
                    <a:pt x="280" y="1494"/>
                    <a:pt x="187" y="1664"/>
                    <a:pt x="141" y="1850"/>
                  </a:cubicBezTo>
                  <a:cubicBezTo>
                    <a:pt x="1" y="2579"/>
                    <a:pt x="342" y="3246"/>
                    <a:pt x="1071" y="3479"/>
                  </a:cubicBezTo>
                  <a:cubicBezTo>
                    <a:pt x="1259" y="3545"/>
                    <a:pt x="1446" y="3570"/>
                    <a:pt x="1637" y="3570"/>
                  </a:cubicBezTo>
                  <a:cubicBezTo>
                    <a:pt x="1762" y="3570"/>
                    <a:pt x="1888" y="3559"/>
                    <a:pt x="2017" y="3541"/>
                  </a:cubicBezTo>
                  <a:lnTo>
                    <a:pt x="2017" y="3541"/>
                  </a:lnTo>
                  <a:cubicBezTo>
                    <a:pt x="1924" y="3556"/>
                    <a:pt x="1847" y="3556"/>
                    <a:pt x="1754" y="3587"/>
                  </a:cubicBezTo>
                  <a:cubicBezTo>
                    <a:pt x="1986" y="3564"/>
                    <a:pt x="2219" y="3553"/>
                    <a:pt x="2451" y="3553"/>
                  </a:cubicBezTo>
                  <a:cubicBezTo>
                    <a:pt x="2684" y="3553"/>
                    <a:pt x="2917" y="3564"/>
                    <a:pt x="3149" y="3587"/>
                  </a:cubicBezTo>
                  <a:cubicBezTo>
                    <a:pt x="3304" y="3618"/>
                    <a:pt x="3475" y="3665"/>
                    <a:pt x="3630" y="3712"/>
                  </a:cubicBezTo>
                  <a:cubicBezTo>
                    <a:pt x="3785" y="3789"/>
                    <a:pt x="3940" y="3898"/>
                    <a:pt x="4095" y="3991"/>
                  </a:cubicBezTo>
                  <a:cubicBezTo>
                    <a:pt x="4189" y="4068"/>
                    <a:pt x="4297" y="4161"/>
                    <a:pt x="4375" y="4254"/>
                  </a:cubicBezTo>
                  <a:cubicBezTo>
                    <a:pt x="4452" y="4378"/>
                    <a:pt x="4530" y="4518"/>
                    <a:pt x="4607" y="4642"/>
                  </a:cubicBezTo>
                  <a:cubicBezTo>
                    <a:pt x="4654" y="4844"/>
                    <a:pt x="4716" y="5014"/>
                    <a:pt x="4762" y="5216"/>
                  </a:cubicBezTo>
                  <a:cubicBezTo>
                    <a:pt x="4778" y="5449"/>
                    <a:pt x="4778" y="5681"/>
                    <a:pt x="4762" y="5929"/>
                  </a:cubicBezTo>
                  <a:cubicBezTo>
                    <a:pt x="4716" y="6162"/>
                    <a:pt x="4654" y="6379"/>
                    <a:pt x="4576" y="6612"/>
                  </a:cubicBezTo>
                  <a:cubicBezTo>
                    <a:pt x="4545" y="6689"/>
                    <a:pt x="4530" y="6736"/>
                    <a:pt x="4483" y="6813"/>
                  </a:cubicBezTo>
                  <a:cubicBezTo>
                    <a:pt x="4111" y="7496"/>
                    <a:pt x="4158" y="8473"/>
                    <a:pt x="4778" y="9031"/>
                  </a:cubicBezTo>
                  <a:cubicBezTo>
                    <a:pt x="5042" y="9264"/>
                    <a:pt x="5243" y="9404"/>
                    <a:pt x="5584" y="9497"/>
                  </a:cubicBezTo>
                  <a:cubicBezTo>
                    <a:pt x="5734" y="9539"/>
                    <a:pt x="5891" y="9560"/>
                    <a:pt x="6048" y="9560"/>
                  </a:cubicBezTo>
                  <a:cubicBezTo>
                    <a:pt x="6689" y="9560"/>
                    <a:pt x="7348" y="9219"/>
                    <a:pt x="7647" y="8659"/>
                  </a:cubicBezTo>
                  <a:cubicBezTo>
                    <a:pt x="8128" y="7775"/>
                    <a:pt x="8376" y="6844"/>
                    <a:pt x="8438" y="5836"/>
                  </a:cubicBezTo>
                  <a:cubicBezTo>
                    <a:pt x="8438" y="4782"/>
                    <a:pt x="8206" y="3836"/>
                    <a:pt x="7802" y="2936"/>
                  </a:cubicBezTo>
                  <a:cubicBezTo>
                    <a:pt x="7415" y="2068"/>
                    <a:pt x="6763" y="1370"/>
                    <a:pt x="5988" y="842"/>
                  </a:cubicBezTo>
                  <a:cubicBezTo>
                    <a:pt x="5228" y="330"/>
                    <a:pt x="4313" y="98"/>
                    <a:pt x="3413" y="20"/>
                  </a:cubicBezTo>
                  <a:cubicBezTo>
                    <a:pt x="3291" y="7"/>
                    <a:pt x="3166" y="1"/>
                    <a:pt x="3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9"/>
            <p:cNvSpPr/>
            <p:nvPr/>
          </p:nvSpPr>
          <p:spPr>
            <a:xfrm>
              <a:off x="4432500" y="4213325"/>
              <a:ext cx="352875" cy="256025"/>
            </a:xfrm>
            <a:custGeom>
              <a:avLst/>
              <a:gdLst/>
              <a:ahLst/>
              <a:cxnLst/>
              <a:rect l="l" t="t" r="r" b="b"/>
              <a:pathLst>
                <a:path w="14115" h="10241" extrusionOk="0">
                  <a:moveTo>
                    <a:pt x="2606" y="4897"/>
                  </a:moveTo>
                  <a:lnTo>
                    <a:pt x="2606" y="4897"/>
                  </a:lnTo>
                  <a:cubicBezTo>
                    <a:pt x="2610" y="4902"/>
                    <a:pt x="2614" y="4907"/>
                    <a:pt x="2618" y="4912"/>
                  </a:cubicBezTo>
                  <a:lnTo>
                    <a:pt x="2618" y="4912"/>
                  </a:lnTo>
                  <a:cubicBezTo>
                    <a:pt x="2614" y="4906"/>
                    <a:pt x="2610" y="4901"/>
                    <a:pt x="2606" y="4897"/>
                  </a:cubicBezTo>
                  <a:close/>
                  <a:moveTo>
                    <a:pt x="8321" y="0"/>
                  </a:moveTo>
                  <a:cubicBezTo>
                    <a:pt x="7552" y="0"/>
                    <a:pt x="6780" y="176"/>
                    <a:pt x="6127" y="601"/>
                  </a:cubicBezTo>
                  <a:cubicBezTo>
                    <a:pt x="5615" y="958"/>
                    <a:pt x="5150" y="1408"/>
                    <a:pt x="4840" y="1966"/>
                  </a:cubicBezTo>
                  <a:cubicBezTo>
                    <a:pt x="4498" y="2571"/>
                    <a:pt x="4343" y="3191"/>
                    <a:pt x="4297" y="3889"/>
                  </a:cubicBezTo>
                  <a:cubicBezTo>
                    <a:pt x="4250" y="4463"/>
                    <a:pt x="4328" y="5083"/>
                    <a:pt x="4467" y="5673"/>
                  </a:cubicBezTo>
                  <a:cubicBezTo>
                    <a:pt x="4545" y="5983"/>
                    <a:pt x="4654" y="6262"/>
                    <a:pt x="4762" y="6557"/>
                  </a:cubicBezTo>
                  <a:lnTo>
                    <a:pt x="4731" y="6557"/>
                  </a:lnTo>
                  <a:cubicBezTo>
                    <a:pt x="4576" y="6526"/>
                    <a:pt x="4452" y="6479"/>
                    <a:pt x="4312" y="6448"/>
                  </a:cubicBezTo>
                  <a:cubicBezTo>
                    <a:pt x="4142" y="6340"/>
                    <a:pt x="3956" y="6247"/>
                    <a:pt x="3785" y="6138"/>
                  </a:cubicBezTo>
                  <a:cubicBezTo>
                    <a:pt x="3490" y="5905"/>
                    <a:pt x="3227" y="5626"/>
                    <a:pt x="2994" y="5332"/>
                  </a:cubicBezTo>
                  <a:lnTo>
                    <a:pt x="2994" y="5332"/>
                  </a:lnTo>
                  <a:cubicBezTo>
                    <a:pt x="3072" y="5456"/>
                    <a:pt x="3165" y="5549"/>
                    <a:pt x="3242" y="5673"/>
                  </a:cubicBezTo>
                  <a:cubicBezTo>
                    <a:pt x="3029" y="5399"/>
                    <a:pt x="2816" y="5155"/>
                    <a:pt x="2618" y="4912"/>
                  </a:cubicBezTo>
                  <a:lnTo>
                    <a:pt x="2618" y="4912"/>
                  </a:lnTo>
                  <a:cubicBezTo>
                    <a:pt x="2630" y="4928"/>
                    <a:pt x="2641" y="4952"/>
                    <a:pt x="2653" y="4975"/>
                  </a:cubicBezTo>
                  <a:cubicBezTo>
                    <a:pt x="2622" y="4913"/>
                    <a:pt x="2560" y="4851"/>
                    <a:pt x="2529" y="4820"/>
                  </a:cubicBezTo>
                  <a:cubicBezTo>
                    <a:pt x="2389" y="4680"/>
                    <a:pt x="2265" y="4618"/>
                    <a:pt x="2141" y="4525"/>
                  </a:cubicBezTo>
                  <a:lnTo>
                    <a:pt x="1908" y="4354"/>
                  </a:lnTo>
                  <a:cubicBezTo>
                    <a:pt x="1757" y="4238"/>
                    <a:pt x="1572" y="4186"/>
                    <a:pt x="1382" y="4186"/>
                  </a:cubicBezTo>
                  <a:cubicBezTo>
                    <a:pt x="990" y="4186"/>
                    <a:pt x="576" y="4408"/>
                    <a:pt x="388" y="4742"/>
                  </a:cubicBezTo>
                  <a:cubicBezTo>
                    <a:pt x="295" y="4928"/>
                    <a:pt x="218" y="5130"/>
                    <a:pt x="140" y="5316"/>
                  </a:cubicBezTo>
                  <a:cubicBezTo>
                    <a:pt x="1" y="5704"/>
                    <a:pt x="63" y="6076"/>
                    <a:pt x="125" y="6479"/>
                  </a:cubicBezTo>
                  <a:cubicBezTo>
                    <a:pt x="202" y="6929"/>
                    <a:pt x="388" y="7348"/>
                    <a:pt x="621" y="7767"/>
                  </a:cubicBezTo>
                  <a:cubicBezTo>
                    <a:pt x="1102" y="8558"/>
                    <a:pt x="1831" y="9240"/>
                    <a:pt x="2653" y="9659"/>
                  </a:cubicBezTo>
                  <a:cubicBezTo>
                    <a:pt x="3273" y="9969"/>
                    <a:pt x="3863" y="10140"/>
                    <a:pt x="4545" y="10217"/>
                  </a:cubicBezTo>
                  <a:cubicBezTo>
                    <a:pt x="4675" y="10233"/>
                    <a:pt x="4809" y="10241"/>
                    <a:pt x="4944" y="10241"/>
                  </a:cubicBezTo>
                  <a:cubicBezTo>
                    <a:pt x="5342" y="10241"/>
                    <a:pt x="5753" y="10174"/>
                    <a:pt x="6111" y="10046"/>
                  </a:cubicBezTo>
                  <a:cubicBezTo>
                    <a:pt x="6670" y="9829"/>
                    <a:pt x="7213" y="9550"/>
                    <a:pt x="7616" y="9085"/>
                  </a:cubicBezTo>
                  <a:cubicBezTo>
                    <a:pt x="8004" y="8635"/>
                    <a:pt x="8345" y="8092"/>
                    <a:pt x="8438" y="7503"/>
                  </a:cubicBezTo>
                  <a:cubicBezTo>
                    <a:pt x="8515" y="6991"/>
                    <a:pt x="8515" y="6557"/>
                    <a:pt x="8391" y="6029"/>
                  </a:cubicBezTo>
                  <a:cubicBezTo>
                    <a:pt x="8360" y="5797"/>
                    <a:pt x="8267" y="5595"/>
                    <a:pt x="8190" y="5378"/>
                  </a:cubicBezTo>
                  <a:cubicBezTo>
                    <a:pt x="8081" y="5083"/>
                    <a:pt x="7988" y="4773"/>
                    <a:pt x="7926" y="4479"/>
                  </a:cubicBezTo>
                  <a:cubicBezTo>
                    <a:pt x="7911" y="4323"/>
                    <a:pt x="7911" y="4168"/>
                    <a:pt x="7926" y="3998"/>
                  </a:cubicBezTo>
                  <a:cubicBezTo>
                    <a:pt x="7957" y="3936"/>
                    <a:pt x="7957" y="3889"/>
                    <a:pt x="7973" y="3843"/>
                  </a:cubicBezTo>
                  <a:cubicBezTo>
                    <a:pt x="7988" y="3827"/>
                    <a:pt x="7988" y="3812"/>
                    <a:pt x="8019" y="3781"/>
                  </a:cubicBezTo>
                  <a:lnTo>
                    <a:pt x="8035" y="3765"/>
                  </a:lnTo>
                  <a:cubicBezTo>
                    <a:pt x="8050" y="3765"/>
                    <a:pt x="8050" y="3750"/>
                    <a:pt x="8066" y="3750"/>
                  </a:cubicBezTo>
                  <a:cubicBezTo>
                    <a:pt x="8128" y="3734"/>
                    <a:pt x="8174" y="3703"/>
                    <a:pt x="8221" y="3703"/>
                  </a:cubicBezTo>
                  <a:lnTo>
                    <a:pt x="8500" y="3703"/>
                  </a:lnTo>
                  <a:cubicBezTo>
                    <a:pt x="8608" y="3734"/>
                    <a:pt x="8733" y="3765"/>
                    <a:pt x="8841" y="3812"/>
                  </a:cubicBezTo>
                  <a:cubicBezTo>
                    <a:pt x="8965" y="3858"/>
                    <a:pt x="9074" y="3936"/>
                    <a:pt x="9182" y="3998"/>
                  </a:cubicBezTo>
                  <a:cubicBezTo>
                    <a:pt x="9384" y="4199"/>
                    <a:pt x="9586" y="4385"/>
                    <a:pt x="9772" y="4603"/>
                  </a:cubicBezTo>
                  <a:cubicBezTo>
                    <a:pt x="10113" y="5068"/>
                    <a:pt x="10361" y="5549"/>
                    <a:pt x="10687" y="6014"/>
                  </a:cubicBezTo>
                  <a:cubicBezTo>
                    <a:pt x="10981" y="6402"/>
                    <a:pt x="11292" y="6712"/>
                    <a:pt x="11772" y="6852"/>
                  </a:cubicBezTo>
                  <a:cubicBezTo>
                    <a:pt x="11919" y="6888"/>
                    <a:pt x="12082" y="6907"/>
                    <a:pt x="12249" y="6907"/>
                  </a:cubicBezTo>
                  <a:cubicBezTo>
                    <a:pt x="12574" y="6907"/>
                    <a:pt x="12912" y="6835"/>
                    <a:pt x="13168" y="6681"/>
                  </a:cubicBezTo>
                  <a:cubicBezTo>
                    <a:pt x="13556" y="6417"/>
                    <a:pt x="13913" y="6061"/>
                    <a:pt x="14006" y="5595"/>
                  </a:cubicBezTo>
                  <a:cubicBezTo>
                    <a:pt x="14021" y="5440"/>
                    <a:pt x="14037" y="5254"/>
                    <a:pt x="14068" y="5099"/>
                  </a:cubicBezTo>
                  <a:cubicBezTo>
                    <a:pt x="14114" y="4711"/>
                    <a:pt x="14037" y="4432"/>
                    <a:pt x="13866" y="4137"/>
                  </a:cubicBezTo>
                  <a:cubicBezTo>
                    <a:pt x="13696" y="3750"/>
                    <a:pt x="13447" y="3362"/>
                    <a:pt x="13215" y="3005"/>
                  </a:cubicBezTo>
                  <a:cubicBezTo>
                    <a:pt x="12905" y="2540"/>
                    <a:pt x="12548" y="2106"/>
                    <a:pt x="12160" y="1687"/>
                  </a:cubicBezTo>
                  <a:cubicBezTo>
                    <a:pt x="11447" y="942"/>
                    <a:pt x="10501" y="322"/>
                    <a:pt x="9446" y="120"/>
                  </a:cubicBezTo>
                  <a:cubicBezTo>
                    <a:pt x="9081" y="43"/>
                    <a:pt x="8701" y="0"/>
                    <a:pt x="8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9"/>
            <p:cNvSpPr/>
            <p:nvPr/>
          </p:nvSpPr>
          <p:spPr>
            <a:xfrm>
              <a:off x="4459250" y="4066525"/>
              <a:ext cx="433925" cy="237150"/>
            </a:xfrm>
            <a:custGeom>
              <a:avLst/>
              <a:gdLst/>
              <a:ahLst/>
              <a:cxnLst/>
              <a:rect l="l" t="t" r="r" b="b"/>
              <a:pathLst>
                <a:path w="17357" h="9486" extrusionOk="0">
                  <a:moveTo>
                    <a:pt x="7654" y="1"/>
                  </a:moveTo>
                  <a:cubicBezTo>
                    <a:pt x="5452" y="1"/>
                    <a:pt x="3247" y="794"/>
                    <a:pt x="1738" y="2425"/>
                  </a:cubicBezTo>
                  <a:cubicBezTo>
                    <a:pt x="1412" y="2782"/>
                    <a:pt x="1117" y="3170"/>
                    <a:pt x="854" y="3573"/>
                  </a:cubicBezTo>
                  <a:cubicBezTo>
                    <a:pt x="575" y="3976"/>
                    <a:pt x="404" y="4457"/>
                    <a:pt x="249" y="4907"/>
                  </a:cubicBezTo>
                  <a:cubicBezTo>
                    <a:pt x="63" y="5465"/>
                    <a:pt x="1" y="6085"/>
                    <a:pt x="94" y="6675"/>
                  </a:cubicBezTo>
                  <a:cubicBezTo>
                    <a:pt x="187" y="7156"/>
                    <a:pt x="420" y="7559"/>
                    <a:pt x="730" y="7947"/>
                  </a:cubicBezTo>
                  <a:cubicBezTo>
                    <a:pt x="903" y="8158"/>
                    <a:pt x="1175" y="8255"/>
                    <a:pt x="1448" y="8255"/>
                  </a:cubicBezTo>
                  <a:cubicBezTo>
                    <a:pt x="1738" y="8255"/>
                    <a:pt x="2028" y="8146"/>
                    <a:pt x="2203" y="7947"/>
                  </a:cubicBezTo>
                  <a:cubicBezTo>
                    <a:pt x="2622" y="7528"/>
                    <a:pt x="2932" y="7047"/>
                    <a:pt x="3196" y="6520"/>
                  </a:cubicBezTo>
                  <a:cubicBezTo>
                    <a:pt x="3413" y="6116"/>
                    <a:pt x="3646" y="5729"/>
                    <a:pt x="3909" y="5341"/>
                  </a:cubicBezTo>
                  <a:cubicBezTo>
                    <a:pt x="4157" y="5062"/>
                    <a:pt x="4375" y="4814"/>
                    <a:pt x="4654" y="4596"/>
                  </a:cubicBezTo>
                  <a:cubicBezTo>
                    <a:pt x="4964" y="4379"/>
                    <a:pt x="5290" y="4193"/>
                    <a:pt x="5646" y="4023"/>
                  </a:cubicBezTo>
                  <a:cubicBezTo>
                    <a:pt x="6034" y="3868"/>
                    <a:pt x="6453" y="3759"/>
                    <a:pt x="6856" y="3681"/>
                  </a:cubicBezTo>
                  <a:cubicBezTo>
                    <a:pt x="7112" y="3666"/>
                    <a:pt x="7360" y="3658"/>
                    <a:pt x="7608" y="3658"/>
                  </a:cubicBezTo>
                  <a:cubicBezTo>
                    <a:pt x="7856" y="3658"/>
                    <a:pt x="8105" y="3666"/>
                    <a:pt x="8360" y="3681"/>
                  </a:cubicBezTo>
                  <a:cubicBezTo>
                    <a:pt x="8857" y="3759"/>
                    <a:pt x="9369" y="3899"/>
                    <a:pt x="9849" y="4100"/>
                  </a:cubicBezTo>
                  <a:cubicBezTo>
                    <a:pt x="10361" y="4333"/>
                    <a:pt x="10826" y="4596"/>
                    <a:pt x="11261" y="4922"/>
                  </a:cubicBezTo>
                  <a:cubicBezTo>
                    <a:pt x="11695" y="5279"/>
                    <a:pt x="12098" y="5682"/>
                    <a:pt x="12439" y="6116"/>
                  </a:cubicBezTo>
                  <a:cubicBezTo>
                    <a:pt x="12781" y="6582"/>
                    <a:pt x="13075" y="7063"/>
                    <a:pt x="13293" y="7559"/>
                  </a:cubicBezTo>
                  <a:cubicBezTo>
                    <a:pt x="13370" y="7760"/>
                    <a:pt x="13432" y="7947"/>
                    <a:pt x="13494" y="8148"/>
                  </a:cubicBezTo>
                  <a:cubicBezTo>
                    <a:pt x="13634" y="8598"/>
                    <a:pt x="13928" y="9001"/>
                    <a:pt x="14332" y="9234"/>
                  </a:cubicBezTo>
                  <a:cubicBezTo>
                    <a:pt x="14595" y="9392"/>
                    <a:pt x="14944" y="9486"/>
                    <a:pt x="15282" y="9486"/>
                  </a:cubicBezTo>
                  <a:cubicBezTo>
                    <a:pt x="15442" y="9486"/>
                    <a:pt x="15599" y="9465"/>
                    <a:pt x="15743" y="9420"/>
                  </a:cubicBezTo>
                  <a:cubicBezTo>
                    <a:pt x="16720" y="9172"/>
                    <a:pt x="17356" y="8210"/>
                    <a:pt x="17061" y="7218"/>
                  </a:cubicBezTo>
                  <a:cubicBezTo>
                    <a:pt x="16612" y="5729"/>
                    <a:pt x="15821" y="4379"/>
                    <a:pt x="14797" y="3216"/>
                  </a:cubicBezTo>
                  <a:cubicBezTo>
                    <a:pt x="13742" y="2053"/>
                    <a:pt x="12424" y="1231"/>
                    <a:pt x="10997" y="642"/>
                  </a:cubicBezTo>
                  <a:cubicBezTo>
                    <a:pt x="9950" y="216"/>
                    <a:pt x="8803" y="1"/>
                    <a:pt x="7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9"/>
            <p:cNvSpPr/>
            <p:nvPr/>
          </p:nvSpPr>
          <p:spPr>
            <a:xfrm>
              <a:off x="4840400" y="4049100"/>
              <a:ext cx="122550" cy="156800"/>
            </a:xfrm>
            <a:custGeom>
              <a:avLst/>
              <a:gdLst/>
              <a:ahLst/>
              <a:cxnLst/>
              <a:rect l="l" t="t" r="r" b="b"/>
              <a:pathLst>
                <a:path w="4902" h="6272" extrusionOk="0">
                  <a:moveTo>
                    <a:pt x="1770" y="1"/>
                  </a:moveTo>
                  <a:cubicBezTo>
                    <a:pt x="1623" y="1"/>
                    <a:pt x="1477" y="21"/>
                    <a:pt x="1335" y="67"/>
                  </a:cubicBezTo>
                  <a:cubicBezTo>
                    <a:pt x="1040" y="160"/>
                    <a:pt x="776" y="315"/>
                    <a:pt x="544" y="532"/>
                  </a:cubicBezTo>
                  <a:cubicBezTo>
                    <a:pt x="187" y="842"/>
                    <a:pt x="16" y="1354"/>
                    <a:pt x="16" y="1804"/>
                  </a:cubicBezTo>
                  <a:cubicBezTo>
                    <a:pt x="1" y="2409"/>
                    <a:pt x="311" y="3029"/>
                    <a:pt x="544" y="3572"/>
                  </a:cubicBezTo>
                  <a:cubicBezTo>
                    <a:pt x="668" y="3882"/>
                    <a:pt x="823" y="4192"/>
                    <a:pt x="1009" y="4487"/>
                  </a:cubicBezTo>
                  <a:cubicBezTo>
                    <a:pt x="1241" y="4875"/>
                    <a:pt x="1505" y="5293"/>
                    <a:pt x="1831" y="5604"/>
                  </a:cubicBezTo>
                  <a:cubicBezTo>
                    <a:pt x="2048" y="5805"/>
                    <a:pt x="2265" y="5960"/>
                    <a:pt x="2513" y="6069"/>
                  </a:cubicBezTo>
                  <a:cubicBezTo>
                    <a:pt x="2792" y="6193"/>
                    <a:pt x="2979" y="6240"/>
                    <a:pt x="3289" y="6271"/>
                  </a:cubicBezTo>
                  <a:cubicBezTo>
                    <a:pt x="3306" y="6271"/>
                    <a:pt x="3323" y="6271"/>
                    <a:pt x="3341" y="6271"/>
                  </a:cubicBezTo>
                  <a:cubicBezTo>
                    <a:pt x="3907" y="6271"/>
                    <a:pt x="4384" y="6023"/>
                    <a:pt x="4685" y="5542"/>
                  </a:cubicBezTo>
                  <a:cubicBezTo>
                    <a:pt x="4778" y="5387"/>
                    <a:pt x="4840" y="5231"/>
                    <a:pt x="4886" y="5061"/>
                  </a:cubicBezTo>
                  <a:lnTo>
                    <a:pt x="4886" y="5076"/>
                  </a:lnTo>
                  <a:cubicBezTo>
                    <a:pt x="4886" y="4952"/>
                    <a:pt x="4886" y="4813"/>
                    <a:pt x="4902" y="4689"/>
                  </a:cubicBezTo>
                  <a:lnTo>
                    <a:pt x="4902" y="4673"/>
                  </a:lnTo>
                  <a:cubicBezTo>
                    <a:pt x="4902" y="4456"/>
                    <a:pt x="4886" y="4254"/>
                    <a:pt x="4840" y="4037"/>
                  </a:cubicBezTo>
                  <a:cubicBezTo>
                    <a:pt x="4809" y="3820"/>
                    <a:pt x="4669" y="3603"/>
                    <a:pt x="4576" y="3417"/>
                  </a:cubicBezTo>
                  <a:cubicBezTo>
                    <a:pt x="4499" y="3246"/>
                    <a:pt x="4374" y="3091"/>
                    <a:pt x="4281" y="2936"/>
                  </a:cubicBezTo>
                  <a:cubicBezTo>
                    <a:pt x="4111" y="2657"/>
                    <a:pt x="3971" y="2362"/>
                    <a:pt x="3832" y="2052"/>
                  </a:cubicBezTo>
                  <a:cubicBezTo>
                    <a:pt x="3801" y="1974"/>
                    <a:pt x="3770" y="1881"/>
                    <a:pt x="3739" y="1804"/>
                  </a:cubicBezTo>
                  <a:cubicBezTo>
                    <a:pt x="3645" y="1494"/>
                    <a:pt x="3568" y="1168"/>
                    <a:pt x="3382" y="889"/>
                  </a:cubicBezTo>
                  <a:cubicBezTo>
                    <a:pt x="3180" y="563"/>
                    <a:pt x="2886" y="315"/>
                    <a:pt x="2513" y="160"/>
                  </a:cubicBezTo>
                  <a:cubicBezTo>
                    <a:pt x="2278" y="62"/>
                    <a:pt x="2023" y="1"/>
                    <a:pt x="1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9"/>
            <p:cNvSpPr/>
            <p:nvPr/>
          </p:nvSpPr>
          <p:spPr>
            <a:xfrm>
              <a:off x="4743475" y="3905200"/>
              <a:ext cx="222200" cy="164125"/>
            </a:xfrm>
            <a:custGeom>
              <a:avLst/>
              <a:gdLst/>
              <a:ahLst/>
              <a:cxnLst/>
              <a:rect l="l" t="t" r="r" b="b"/>
              <a:pathLst>
                <a:path w="8888" h="6565" extrusionOk="0">
                  <a:moveTo>
                    <a:pt x="4444" y="1"/>
                  </a:moveTo>
                  <a:cubicBezTo>
                    <a:pt x="3683" y="1"/>
                    <a:pt x="2888" y="229"/>
                    <a:pt x="2249" y="627"/>
                  </a:cubicBezTo>
                  <a:cubicBezTo>
                    <a:pt x="1551" y="1046"/>
                    <a:pt x="900" y="1682"/>
                    <a:pt x="543" y="2426"/>
                  </a:cubicBezTo>
                  <a:cubicBezTo>
                    <a:pt x="342" y="2829"/>
                    <a:pt x="171" y="3264"/>
                    <a:pt x="93" y="3698"/>
                  </a:cubicBezTo>
                  <a:cubicBezTo>
                    <a:pt x="47" y="3993"/>
                    <a:pt x="0" y="4303"/>
                    <a:pt x="16" y="4597"/>
                  </a:cubicBezTo>
                  <a:cubicBezTo>
                    <a:pt x="47" y="5140"/>
                    <a:pt x="233" y="5714"/>
                    <a:pt x="636" y="6086"/>
                  </a:cubicBezTo>
                  <a:cubicBezTo>
                    <a:pt x="982" y="6405"/>
                    <a:pt x="1373" y="6565"/>
                    <a:pt x="1810" y="6565"/>
                  </a:cubicBezTo>
                  <a:cubicBezTo>
                    <a:pt x="1883" y="6565"/>
                    <a:pt x="1957" y="6561"/>
                    <a:pt x="2032" y="6552"/>
                  </a:cubicBezTo>
                  <a:cubicBezTo>
                    <a:pt x="2575" y="6474"/>
                    <a:pt x="2916" y="6210"/>
                    <a:pt x="3257" y="5761"/>
                  </a:cubicBezTo>
                  <a:cubicBezTo>
                    <a:pt x="3459" y="5466"/>
                    <a:pt x="3521" y="5078"/>
                    <a:pt x="3568" y="4737"/>
                  </a:cubicBezTo>
                  <a:cubicBezTo>
                    <a:pt x="3583" y="4597"/>
                    <a:pt x="3614" y="4458"/>
                    <a:pt x="3661" y="4318"/>
                  </a:cubicBezTo>
                  <a:lnTo>
                    <a:pt x="3831" y="4039"/>
                  </a:lnTo>
                  <a:cubicBezTo>
                    <a:pt x="3893" y="3962"/>
                    <a:pt x="3971" y="3900"/>
                    <a:pt x="4033" y="3822"/>
                  </a:cubicBezTo>
                  <a:cubicBezTo>
                    <a:pt x="4079" y="3775"/>
                    <a:pt x="4141" y="3744"/>
                    <a:pt x="4219" y="3698"/>
                  </a:cubicBezTo>
                  <a:cubicBezTo>
                    <a:pt x="4265" y="3682"/>
                    <a:pt x="4312" y="3682"/>
                    <a:pt x="4359" y="3667"/>
                  </a:cubicBezTo>
                  <a:lnTo>
                    <a:pt x="4622" y="3667"/>
                  </a:lnTo>
                  <a:cubicBezTo>
                    <a:pt x="4700" y="3682"/>
                    <a:pt x="4808" y="3698"/>
                    <a:pt x="4886" y="3744"/>
                  </a:cubicBezTo>
                  <a:cubicBezTo>
                    <a:pt x="4979" y="3775"/>
                    <a:pt x="5056" y="3838"/>
                    <a:pt x="5150" y="3900"/>
                  </a:cubicBezTo>
                  <a:lnTo>
                    <a:pt x="5320" y="4070"/>
                  </a:lnTo>
                  <a:cubicBezTo>
                    <a:pt x="5351" y="4086"/>
                    <a:pt x="5351" y="4117"/>
                    <a:pt x="5367" y="4132"/>
                  </a:cubicBezTo>
                  <a:cubicBezTo>
                    <a:pt x="5739" y="4691"/>
                    <a:pt x="6297" y="5016"/>
                    <a:pt x="6980" y="5032"/>
                  </a:cubicBezTo>
                  <a:cubicBezTo>
                    <a:pt x="7003" y="5033"/>
                    <a:pt x="7026" y="5034"/>
                    <a:pt x="7049" y="5034"/>
                  </a:cubicBezTo>
                  <a:cubicBezTo>
                    <a:pt x="7620" y="5034"/>
                    <a:pt x="8246" y="4669"/>
                    <a:pt x="8500" y="4148"/>
                  </a:cubicBezTo>
                  <a:cubicBezTo>
                    <a:pt x="8872" y="3543"/>
                    <a:pt x="8887" y="2798"/>
                    <a:pt x="8500" y="2194"/>
                  </a:cubicBezTo>
                  <a:cubicBezTo>
                    <a:pt x="8344" y="1961"/>
                    <a:pt x="8174" y="1728"/>
                    <a:pt x="7988" y="1511"/>
                  </a:cubicBezTo>
                  <a:cubicBezTo>
                    <a:pt x="7709" y="1201"/>
                    <a:pt x="7383" y="953"/>
                    <a:pt x="7057" y="736"/>
                  </a:cubicBezTo>
                  <a:cubicBezTo>
                    <a:pt x="6359" y="270"/>
                    <a:pt x="5475" y="38"/>
                    <a:pt x="4653" y="7"/>
                  </a:cubicBezTo>
                  <a:cubicBezTo>
                    <a:pt x="4584" y="3"/>
                    <a:pt x="4514" y="1"/>
                    <a:pt x="4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9"/>
            <p:cNvSpPr/>
            <p:nvPr/>
          </p:nvSpPr>
          <p:spPr>
            <a:xfrm>
              <a:off x="4289825" y="4178700"/>
              <a:ext cx="153550" cy="147300"/>
            </a:xfrm>
            <a:custGeom>
              <a:avLst/>
              <a:gdLst/>
              <a:ahLst/>
              <a:cxnLst/>
              <a:rect l="l" t="t" r="r" b="b"/>
              <a:pathLst>
                <a:path w="6142" h="5892" extrusionOk="0">
                  <a:moveTo>
                    <a:pt x="3211" y="1"/>
                  </a:moveTo>
                  <a:cubicBezTo>
                    <a:pt x="3024" y="16"/>
                    <a:pt x="2807" y="32"/>
                    <a:pt x="2637" y="78"/>
                  </a:cubicBezTo>
                  <a:cubicBezTo>
                    <a:pt x="2404" y="109"/>
                    <a:pt x="2187" y="234"/>
                    <a:pt x="1985" y="327"/>
                  </a:cubicBezTo>
                  <a:cubicBezTo>
                    <a:pt x="1877" y="389"/>
                    <a:pt x="1753" y="466"/>
                    <a:pt x="1644" y="559"/>
                  </a:cubicBezTo>
                  <a:cubicBezTo>
                    <a:pt x="1629" y="559"/>
                    <a:pt x="1598" y="575"/>
                    <a:pt x="1567" y="575"/>
                  </a:cubicBezTo>
                  <a:cubicBezTo>
                    <a:pt x="1210" y="699"/>
                    <a:pt x="1008" y="854"/>
                    <a:pt x="729" y="1087"/>
                  </a:cubicBezTo>
                  <a:cubicBezTo>
                    <a:pt x="714" y="1102"/>
                    <a:pt x="698" y="1118"/>
                    <a:pt x="652" y="1133"/>
                  </a:cubicBezTo>
                  <a:cubicBezTo>
                    <a:pt x="543" y="1257"/>
                    <a:pt x="403" y="1412"/>
                    <a:pt x="326" y="1567"/>
                  </a:cubicBezTo>
                  <a:cubicBezTo>
                    <a:pt x="248" y="1707"/>
                    <a:pt x="186" y="1893"/>
                    <a:pt x="124" y="2033"/>
                  </a:cubicBezTo>
                  <a:cubicBezTo>
                    <a:pt x="109" y="2064"/>
                    <a:pt x="109" y="2110"/>
                    <a:pt x="93" y="2141"/>
                  </a:cubicBezTo>
                  <a:cubicBezTo>
                    <a:pt x="78" y="2250"/>
                    <a:pt x="47" y="2358"/>
                    <a:pt x="31" y="2482"/>
                  </a:cubicBezTo>
                  <a:cubicBezTo>
                    <a:pt x="16" y="2591"/>
                    <a:pt x="0" y="2684"/>
                    <a:pt x="0" y="2808"/>
                  </a:cubicBezTo>
                  <a:cubicBezTo>
                    <a:pt x="0" y="2963"/>
                    <a:pt x="16" y="3103"/>
                    <a:pt x="31" y="3258"/>
                  </a:cubicBezTo>
                  <a:cubicBezTo>
                    <a:pt x="47" y="3366"/>
                    <a:pt x="47" y="3491"/>
                    <a:pt x="93" y="3599"/>
                  </a:cubicBezTo>
                  <a:cubicBezTo>
                    <a:pt x="155" y="3770"/>
                    <a:pt x="233" y="3956"/>
                    <a:pt x="310" y="4126"/>
                  </a:cubicBezTo>
                  <a:cubicBezTo>
                    <a:pt x="419" y="4390"/>
                    <a:pt x="621" y="4623"/>
                    <a:pt x="807" y="4855"/>
                  </a:cubicBezTo>
                  <a:cubicBezTo>
                    <a:pt x="869" y="4917"/>
                    <a:pt x="900" y="4979"/>
                    <a:pt x="962" y="5042"/>
                  </a:cubicBezTo>
                  <a:cubicBezTo>
                    <a:pt x="1132" y="5197"/>
                    <a:pt x="1318" y="5321"/>
                    <a:pt x="1489" y="5445"/>
                  </a:cubicBezTo>
                  <a:cubicBezTo>
                    <a:pt x="1567" y="5476"/>
                    <a:pt x="1629" y="5522"/>
                    <a:pt x="1706" y="5553"/>
                  </a:cubicBezTo>
                  <a:cubicBezTo>
                    <a:pt x="1908" y="5662"/>
                    <a:pt x="2109" y="5755"/>
                    <a:pt x="2342" y="5817"/>
                  </a:cubicBezTo>
                  <a:cubicBezTo>
                    <a:pt x="2573" y="5868"/>
                    <a:pt x="2766" y="5891"/>
                    <a:pt x="2960" y="5891"/>
                  </a:cubicBezTo>
                  <a:cubicBezTo>
                    <a:pt x="3118" y="5891"/>
                    <a:pt x="3278" y="5876"/>
                    <a:pt x="3459" y="5848"/>
                  </a:cubicBezTo>
                  <a:cubicBezTo>
                    <a:pt x="3614" y="5833"/>
                    <a:pt x="3753" y="5817"/>
                    <a:pt x="3909" y="5770"/>
                  </a:cubicBezTo>
                  <a:cubicBezTo>
                    <a:pt x="4126" y="5708"/>
                    <a:pt x="4343" y="5615"/>
                    <a:pt x="4544" y="5507"/>
                  </a:cubicBezTo>
                  <a:cubicBezTo>
                    <a:pt x="4606" y="5460"/>
                    <a:pt x="4684" y="5429"/>
                    <a:pt x="4746" y="5383"/>
                  </a:cubicBezTo>
                  <a:cubicBezTo>
                    <a:pt x="4917" y="5243"/>
                    <a:pt x="5118" y="5135"/>
                    <a:pt x="5273" y="4964"/>
                  </a:cubicBezTo>
                  <a:cubicBezTo>
                    <a:pt x="5428" y="4809"/>
                    <a:pt x="5553" y="4623"/>
                    <a:pt x="5677" y="4452"/>
                  </a:cubicBezTo>
                  <a:cubicBezTo>
                    <a:pt x="5708" y="4390"/>
                    <a:pt x="5754" y="4313"/>
                    <a:pt x="5785" y="4235"/>
                  </a:cubicBezTo>
                  <a:cubicBezTo>
                    <a:pt x="5863" y="4064"/>
                    <a:pt x="5987" y="3832"/>
                    <a:pt x="6049" y="3615"/>
                  </a:cubicBezTo>
                  <a:lnTo>
                    <a:pt x="6095" y="3273"/>
                  </a:lnTo>
                  <a:cubicBezTo>
                    <a:pt x="6126" y="3149"/>
                    <a:pt x="6142" y="3041"/>
                    <a:pt x="6142" y="2901"/>
                  </a:cubicBezTo>
                  <a:cubicBezTo>
                    <a:pt x="6142" y="2715"/>
                    <a:pt x="6095" y="2482"/>
                    <a:pt x="6064" y="2265"/>
                  </a:cubicBezTo>
                  <a:lnTo>
                    <a:pt x="6002" y="2033"/>
                  </a:lnTo>
                  <a:cubicBezTo>
                    <a:pt x="5832" y="1567"/>
                    <a:pt x="5661" y="1257"/>
                    <a:pt x="5320" y="885"/>
                  </a:cubicBezTo>
                  <a:cubicBezTo>
                    <a:pt x="5289" y="823"/>
                    <a:pt x="5227" y="792"/>
                    <a:pt x="5165" y="730"/>
                  </a:cubicBezTo>
                  <a:cubicBezTo>
                    <a:pt x="4994" y="590"/>
                    <a:pt x="4824" y="435"/>
                    <a:pt x="4622" y="342"/>
                  </a:cubicBezTo>
                  <a:cubicBezTo>
                    <a:pt x="4188" y="109"/>
                    <a:pt x="3831" y="32"/>
                    <a:pt x="3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9"/>
            <p:cNvSpPr/>
            <p:nvPr/>
          </p:nvSpPr>
          <p:spPr>
            <a:xfrm>
              <a:off x="4216525" y="3943575"/>
              <a:ext cx="308275" cy="213025"/>
            </a:xfrm>
            <a:custGeom>
              <a:avLst/>
              <a:gdLst/>
              <a:ahLst/>
              <a:cxnLst/>
              <a:rect l="l" t="t" r="r" b="b"/>
              <a:pathLst>
                <a:path w="12331" h="8521" extrusionOk="0">
                  <a:moveTo>
                    <a:pt x="10297" y="0"/>
                  </a:moveTo>
                  <a:cubicBezTo>
                    <a:pt x="9471" y="0"/>
                    <a:pt x="8778" y="516"/>
                    <a:pt x="8516" y="1341"/>
                  </a:cubicBezTo>
                  <a:cubicBezTo>
                    <a:pt x="8407" y="1651"/>
                    <a:pt x="8298" y="1961"/>
                    <a:pt x="8174" y="2240"/>
                  </a:cubicBezTo>
                  <a:cubicBezTo>
                    <a:pt x="7911" y="2861"/>
                    <a:pt x="7569" y="3481"/>
                    <a:pt x="7166" y="4055"/>
                  </a:cubicBezTo>
                  <a:cubicBezTo>
                    <a:pt x="7011" y="4241"/>
                    <a:pt x="6825" y="4443"/>
                    <a:pt x="6639" y="4598"/>
                  </a:cubicBezTo>
                  <a:cubicBezTo>
                    <a:pt x="6546" y="4644"/>
                    <a:pt x="6437" y="4722"/>
                    <a:pt x="6329" y="4784"/>
                  </a:cubicBezTo>
                  <a:cubicBezTo>
                    <a:pt x="6251" y="4800"/>
                    <a:pt x="6158" y="4846"/>
                    <a:pt x="6081" y="4862"/>
                  </a:cubicBezTo>
                  <a:lnTo>
                    <a:pt x="5786" y="4862"/>
                  </a:lnTo>
                  <a:cubicBezTo>
                    <a:pt x="5615" y="4815"/>
                    <a:pt x="5460" y="4784"/>
                    <a:pt x="5305" y="4722"/>
                  </a:cubicBezTo>
                  <a:cubicBezTo>
                    <a:pt x="5134" y="4629"/>
                    <a:pt x="4933" y="4536"/>
                    <a:pt x="4778" y="4412"/>
                  </a:cubicBezTo>
                  <a:cubicBezTo>
                    <a:pt x="4592" y="4241"/>
                    <a:pt x="4421" y="4071"/>
                    <a:pt x="4235" y="3869"/>
                  </a:cubicBezTo>
                  <a:cubicBezTo>
                    <a:pt x="3956" y="3466"/>
                    <a:pt x="3692" y="3062"/>
                    <a:pt x="3459" y="2628"/>
                  </a:cubicBezTo>
                  <a:cubicBezTo>
                    <a:pt x="3072" y="1946"/>
                    <a:pt x="2575" y="922"/>
                    <a:pt x="1676" y="891"/>
                  </a:cubicBezTo>
                  <a:cubicBezTo>
                    <a:pt x="1613" y="882"/>
                    <a:pt x="1548" y="877"/>
                    <a:pt x="1484" y="877"/>
                  </a:cubicBezTo>
                  <a:cubicBezTo>
                    <a:pt x="1121" y="877"/>
                    <a:pt x="754" y="1027"/>
                    <a:pt x="544" y="1356"/>
                  </a:cubicBezTo>
                  <a:cubicBezTo>
                    <a:pt x="1" y="1977"/>
                    <a:pt x="171" y="2938"/>
                    <a:pt x="342" y="3698"/>
                  </a:cubicBezTo>
                  <a:cubicBezTo>
                    <a:pt x="482" y="4272"/>
                    <a:pt x="730" y="4862"/>
                    <a:pt x="1024" y="5389"/>
                  </a:cubicBezTo>
                  <a:cubicBezTo>
                    <a:pt x="1288" y="5916"/>
                    <a:pt x="1707" y="6413"/>
                    <a:pt x="2110" y="6816"/>
                  </a:cubicBezTo>
                  <a:cubicBezTo>
                    <a:pt x="2529" y="7250"/>
                    <a:pt x="3041" y="7638"/>
                    <a:pt x="3584" y="7901"/>
                  </a:cubicBezTo>
                  <a:cubicBezTo>
                    <a:pt x="4335" y="8282"/>
                    <a:pt x="5189" y="8520"/>
                    <a:pt x="6039" y="8520"/>
                  </a:cubicBezTo>
                  <a:cubicBezTo>
                    <a:pt x="6505" y="8520"/>
                    <a:pt x="6969" y="8449"/>
                    <a:pt x="7414" y="8289"/>
                  </a:cubicBezTo>
                  <a:cubicBezTo>
                    <a:pt x="8112" y="8041"/>
                    <a:pt x="8686" y="7700"/>
                    <a:pt x="9260" y="7204"/>
                  </a:cubicBezTo>
                  <a:cubicBezTo>
                    <a:pt x="9710" y="6847"/>
                    <a:pt x="10051" y="6351"/>
                    <a:pt x="10392" y="5885"/>
                  </a:cubicBezTo>
                  <a:cubicBezTo>
                    <a:pt x="11137" y="4831"/>
                    <a:pt x="11664" y="3559"/>
                    <a:pt x="12067" y="2318"/>
                  </a:cubicBezTo>
                  <a:cubicBezTo>
                    <a:pt x="12331" y="1418"/>
                    <a:pt x="11695" y="271"/>
                    <a:pt x="10764" y="54"/>
                  </a:cubicBezTo>
                  <a:cubicBezTo>
                    <a:pt x="10605" y="18"/>
                    <a:pt x="10449" y="0"/>
                    <a:pt x="10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9"/>
            <p:cNvSpPr/>
            <p:nvPr/>
          </p:nvSpPr>
          <p:spPr>
            <a:xfrm>
              <a:off x="4284775" y="3824700"/>
              <a:ext cx="139225" cy="152375"/>
            </a:xfrm>
            <a:custGeom>
              <a:avLst/>
              <a:gdLst/>
              <a:ahLst/>
              <a:cxnLst/>
              <a:rect l="l" t="t" r="r" b="b"/>
              <a:pathLst>
                <a:path w="5569" h="6095" extrusionOk="0">
                  <a:moveTo>
                    <a:pt x="2792" y="1"/>
                  </a:moveTo>
                  <a:cubicBezTo>
                    <a:pt x="2606" y="1"/>
                    <a:pt x="2389" y="16"/>
                    <a:pt x="2218" y="78"/>
                  </a:cubicBezTo>
                  <a:cubicBezTo>
                    <a:pt x="2141" y="94"/>
                    <a:pt x="1986" y="171"/>
                    <a:pt x="1955" y="171"/>
                  </a:cubicBezTo>
                  <a:cubicBezTo>
                    <a:pt x="1862" y="218"/>
                    <a:pt x="1784" y="249"/>
                    <a:pt x="1691" y="295"/>
                  </a:cubicBezTo>
                  <a:cubicBezTo>
                    <a:pt x="1536" y="388"/>
                    <a:pt x="1381" y="528"/>
                    <a:pt x="1241" y="621"/>
                  </a:cubicBezTo>
                  <a:cubicBezTo>
                    <a:pt x="1210" y="668"/>
                    <a:pt x="1164" y="699"/>
                    <a:pt x="1133" y="714"/>
                  </a:cubicBezTo>
                  <a:cubicBezTo>
                    <a:pt x="869" y="931"/>
                    <a:pt x="683" y="1210"/>
                    <a:pt x="481" y="1474"/>
                  </a:cubicBezTo>
                  <a:cubicBezTo>
                    <a:pt x="357" y="1676"/>
                    <a:pt x="249" y="1924"/>
                    <a:pt x="171" y="2156"/>
                  </a:cubicBezTo>
                  <a:cubicBezTo>
                    <a:pt x="140" y="2250"/>
                    <a:pt x="125" y="2327"/>
                    <a:pt x="94" y="2420"/>
                  </a:cubicBezTo>
                  <a:cubicBezTo>
                    <a:pt x="63" y="2653"/>
                    <a:pt x="0" y="2916"/>
                    <a:pt x="47" y="3149"/>
                  </a:cubicBezTo>
                  <a:cubicBezTo>
                    <a:pt x="47" y="3227"/>
                    <a:pt x="63" y="3304"/>
                    <a:pt x="63" y="3382"/>
                  </a:cubicBezTo>
                  <a:cubicBezTo>
                    <a:pt x="63" y="3428"/>
                    <a:pt x="47" y="3506"/>
                    <a:pt x="47" y="3568"/>
                  </a:cubicBezTo>
                  <a:cubicBezTo>
                    <a:pt x="47" y="3707"/>
                    <a:pt x="78" y="3925"/>
                    <a:pt x="94" y="4049"/>
                  </a:cubicBezTo>
                  <a:lnTo>
                    <a:pt x="94" y="4111"/>
                  </a:lnTo>
                  <a:cubicBezTo>
                    <a:pt x="94" y="4157"/>
                    <a:pt x="125" y="4173"/>
                    <a:pt x="125" y="4204"/>
                  </a:cubicBezTo>
                  <a:cubicBezTo>
                    <a:pt x="171" y="4405"/>
                    <a:pt x="280" y="4623"/>
                    <a:pt x="373" y="4793"/>
                  </a:cubicBezTo>
                  <a:cubicBezTo>
                    <a:pt x="466" y="4964"/>
                    <a:pt x="636" y="5181"/>
                    <a:pt x="745" y="5289"/>
                  </a:cubicBezTo>
                  <a:cubicBezTo>
                    <a:pt x="760" y="5320"/>
                    <a:pt x="776" y="5351"/>
                    <a:pt x="791" y="5367"/>
                  </a:cubicBezTo>
                  <a:cubicBezTo>
                    <a:pt x="854" y="5429"/>
                    <a:pt x="947" y="5491"/>
                    <a:pt x="1009" y="5553"/>
                  </a:cubicBezTo>
                  <a:lnTo>
                    <a:pt x="1241" y="5724"/>
                  </a:lnTo>
                  <a:cubicBezTo>
                    <a:pt x="1412" y="5832"/>
                    <a:pt x="1629" y="5894"/>
                    <a:pt x="1831" y="5972"/>
                  </a:cubicBezTo>
                  <a:cubicBezTo>
                    <a:pt x="1908" y="5987"/>
                    <a:pt x="1955" y="6018"/>
                    <a:pt x="2032" y="6034"/>
                  </a:cubicBezTo>
                  <a:cubicBezTo>
                    <a:pt x="2278" y="6071"/>
                    <a:pt x="2478" y="6094"/>
                    <a:pt x="2674" y="6094"/>
                  </a:cubicBezTo>
                  <a:cubicBezTo>
                    <a:pt x="2885" y="6094"/>
                    <a:pt x="3093" y="6067"/>
                    <a:pt x="3351" y="6003"/>
                  </a:cubicBezTo>
                  <a:cubicBezTo>
                    <a:pt x="3630" y="5956"/>
                    <a:pt x="3924" y="5832"/>
                    <a:pt x="4157" y="5677"/>
                  </a:cubicBezTo>
                  <a:cubicBezTo>
                    <a:pt x="4390" y="5538"/>
                    <a:pt x="4622" y="5367"/>
                    <a:pt x="4808" y="5134"/>
                  </a:cubicBezTo>
                  <a:cubicBezTo>
                    <a:pt x="4933" y="4979"/>
                    <a:pt x="5088" y="4809"/>
                    <a:pt x="5181" y="4607"/>
                  </a:cubicBezTo>
                  <a:cubicBezTo>
                    <a:pt x="5258" y="4452"/>
                    <a:pt x="5336" y="4266"/>
                    <a:pt x="5398" y="4111"/>
                  </a:cubicBezTo>
                  <a:cubicBezTo>
                    <a:pt x="5413" y="4064"/>
                    <a:pt x="5413" y="4033"/>
                    <a:pt x="5429" y="3987"/>
                  </a:cubicBezTo>
                  <a:cubicBezTo>
                    <a:pt x="5568" y="3490"/>
                    <a:pt x="5553" y="3072"/>
                    <a:pt x="5444" y="2560"/>
                  </a:cubicBezTo>
                  <a:cubicBezTo>
                    <a:pt x="5429" y="2467"/>
                    <a:pt x="5413" y="2389"/>
                    <a:pt x="5367" y="2296"/>
                  </a:cubicBezTo>
                  <a:cubicBezTo>
                    <a:pt x="5274" y="2063"/>
                    <a:pt x="5196" y="1831"/>
                    <a:pt x="5057" y="1614"/>
                  </a:cubicBezTo>
                  <a:cubicBezTo>
                    <a:pt x="4886" y="1319"/>
                    <a:pt x="4669" y="1055"/>
                    <a:pt x="4467" y="792"/>
                  </a:cubicBezTo>
                  <a:cubicBezTo>
                    <a:pt x="4312" y="621"/>
                    <a:pt x="4111" y="466"/>
                    <a:pt x="3924" y="326"/>
                  </a:cubicBezTo>
                  <a:cubicBezTo>
                    <a:pt x="3614" y="125"/>
                    <a:pt x="3180" y="1"/>
                    <a:pt x="2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9"/>
            <p:cNvSpPr/>
            <p:nvPr/>
          </p:nvSpPr>
          <p:spPr>
            <a:xfrm>
              <a:off x="4429400" y="3813300"/>
              <a:ext cx="221825" cy="233550"/>
            </a:xfrm>
            <a:custGeom>
              <a:avLst/>
              <a:gdLst/>
              <a:ahLst/>
              <a:cxnLst/>
              <a:rect l="l" t="t" r="r" b="b"/>
              <a:pathLst>
                <a:path w="8873" h="9342" extrusionOk="0">
                  <a:moveTo>
                    <a:pt x="3541" y="1"/>
                  </a:moveTo>
                  <a:cubicBezTo>
                    <a:pt x="3477" y="1"/>
                    <a:pt x="3413" y="3"/>
                    <a:pt x="3351" y="7"/>
                  </a:cubicBezTo>
                  <a:cubicBezTo>
                    <a:pt x="2684" y="69"/>
                    <a:pt x="2079" y="224"/>
                    <a:pt x="1505" y="550"/>
                  </a:cubicBezTo>
                  <a:cubicBezTo>
                    <a:pt x="667" y="1062"/>
                    <a:pt x="1" y="2225"/>
                    <a:pt x="776" y="3078"/>
                  </a:cubicBezTo>
                  <a:cubicBezTo>
                    <a:pt x="1109" y="3424"/>
                    <a:pt x="1626" y="3519"/>
                    <a:pt x="2099" y="3519"/>
                  </a:cubicBezTo>
                  <a:cubicBezTo>
                    <a:pt x="2177" y="3519"/>
                    <a:pt x="2253" y="3516"/>
                    <a:pt x="2327" y="3512"/>
                  </a:cubicBezTo>
                  <a:cubicBezTo>
                    <a:pt x="2408" y="3508"/>
                    <a:pt x="2489" y="3506"/>
                    <a:pt x="2569" y="3506"/>
                  </a:cubicBezTo>
                  <a:cubicBezTo>
                    <a:pt x="2809" y="3506"/>
                    <a:pt x="3044" y="3524"/>
                    <a:pt x="3289" y="3559"/>
                  </a:cubicBezTo>
                  <a:cubicBezTo>
                    <a:pt x="3521" y="3605"/>
                    <a:pt x="3754" y="3652"/>
                    <a:pt x="3971" y="3729"/>
                  </a:cubicBezTo>
                  <a:cubicBezTo>
                    <a:pt x="4080" y="3791"/>
                    <a:pt x="4204" y="3869"/>
                    <a:pt x="4312" y="3931"/>
                  </a:cubicBezTo>
                  <a:cubicBezTo>
                    <a:pt x="4436" y="4024"/>
                    <a:pt x="4545" y="4132"/>
                    <a:pt x="4653" y="4257"/>
                  </a:cubicBezTo>
                  <a:cubicBezTo>
                    <a:pt x="4747" y="4396"/>
                    <a:pt x="4824" y="4520"/>
                    <a:pt x="4902" y="4691"/>
                  </a:cubicBezTo>
                  <a:cubicBezTo>
                    <a:pt x="4979" y="4877"/>
                    <a:pt x="5041" y="5094"/>
                    <a:pt x="5072" y="5311"/>
                  </a:cubicBezTo>
                  <a:cubicBezTo>
                    <a:pt x="5088" y="5559"/>
                    <a:pt x="5088" y="5792"/>
                    <a:pt x="5072" y="6040"/>
                  </a:cubicBezTo>
                  <a:cubicBezTo>
                    <a:pt x="5057" y="6102"/>
                    <a:pt x="5057" y="6180"/>
                    <a:pt x="5026" y="6242"/>
                  </a:cubicBezTo>
                  <a:cubicBezTo>
                    <a:pt x="4933" y="6335"/>
                    <a:pt x="4840" y="6443"/>
                    <a:pt x="4778" y="6567"/>
                  </a:cubicBezTo>
                  <a:cubicBezTo>
                    <a:pt x="4328" y="7420"/>
                    <a:pt x="4529" y="8599"/>
                    <a:pt x="5444" y="9080"/>
                  </a:cubicBezTo>
                  <a:cubicBezTo>
                    <a:pt x="5765" y="9253"/>
                    <a:pt x="6113" y="9342"/>
                    <a:pt x="6455" y="9342"/>
                  </a:cubicBezTo>
                  <a:cubicBezTo>
                    <a:pt x="6940" y="9342"/>
                    <a:pt x="7414" y="9164"/>
                    <a:pt x="7786" y="8801"/>
                  </a:cubicBezTo>
                  <a:cubicBezTo>
                    <a:pt x="8128" y="8460"/>
                    <a:pt x="8314" y="8056"/>
                    <a:pt x="8438" y="7607"/>
                  </a:cubicBezTo>
                  <a:cubicBezTo>
                    <a:pt x="8624" y="7110"/>
                    <a:pt x="8701" y="6583"/>
                    <a:pt x="8732" y="6056"/>
                  </a:cubicBezTo>
                  <a:cubicBezTo>
                    <a:pt x="8872" y="5001"/>
                    <a:pt x="8624" y="3993"/>
                    <a:pt x="8190" y="3031"/>
                  </a:cubicBezTo>
                  <a:cubicBezTo>
                    <a:pt x="7786" y="2116"/>
                    <a:pt x="7057" y="1325"/>
                    <a:pt x="6220" y="813"/>
                  </a:cubicBezTo>
                  <a:cubicBezTo>
                    <a:pt x="5786" y="534"/>
                    <a:pt x="5320" y="348"/>
                    <a:pt x="4840" y="209"/>
                  </a:cubicBezTo>
                  <a:cubicBezTo>
                    <a:pt x="4435" y="87"/>
                    <a:pt x="3972" y="1"/>
                    <a:pt x="35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9"/>
            <p:cNvSpPr/>
            <p:nvPr/>
          </p:nvSpPr>
          <p:spPr>
            <a:xfrm>
              <a:off x="4666700" y="3777850"/>
              <a:ext cx="199325" cy="199275"/>
            </a:xfrm>
            <a:custGeom>
              <a:avLst/>
              <a:gdLst/>
              <a:ahLst/>
              <a:cxnLst/>
              <a:rect l="l" t="t" r="r" b="b"/>
              <a:pathLst>
                <a:path w="7973" h="7971" extrusionOk="0">
                  <a:moveTo>
                    <a:pt x="838" y="7756"/>
                  </a:moveTo>
                  <a:cubicBezTo>
                    <a:pt x="871" y="7782"/>
                    <a:pt x="886" y="7795"/>
                    <a:pt x="886" y="7795"/>
                  </a:cubicBezTo>
                  <a:cubicBezTo>
                    <a:pt x="886" y="7795"/>
                    <a:pt x="870" y="7782"/>
                    <a:pt x="838" y="7756"/>
                  </a:cubicBezTo>
                  <a:close/>
                  <a:moveTo>
                    <a:pt x="1735" y="7893"/>
                  </a:moveTo>
                  <a:lnTo>
                    <a:pt x="1735" y="7893"/>
                  </a:lnTo>
                  <a:cubicBezTo>
                    <a:pt x="1721" y="7898"/>
                    <a:pt x="1706" y="7903"/>
                    <a:pt x="1691" y="7908"/>
                  </a:cubicBezTo>
                  <a:cubicBezTo>
                    <a:pt x="1708" y="7904"/>
                    <a:pt x="1722" y="7899"/>
                    <a:pt x="1735" y="7893"/>
                  </a:cubicBezTo>
                  <a:close/>
                  <a:moveTo>
                    <a:pt x="5553" y="1"/>
                  </a:moveTo>
                  <a:cubicBezTo>
                    <a:pt x="4777" y="1"/>
                    <a:pt x="4026" y="181"/>
                    <a:pt x="3304" y="525"/>
                  </a:cubicBezTo>
                  <a:cubicBezTo>
                    <a:pt x="2389" y="944"/>
                    <a:pt x="1675" y="1658"/>
                    <a:pt x="1086" y="2464"/>
                  </a:cubicBezTo>
                  <a:cubicBezTo>
                    <a:pt x="466" y="3286"/>
                    <a:pt x="156" y="4356"/>
                    <a:pt x="78" y="5380"/>
                  </a:cubicBezTo>
                  <a:cubicBezTo>
                    <a:pt x="16" y="5969"/>
                    <a:pt x="0" y="6543"/>
                    <a:pt x="295" y="7070"/>
                  </a:cubicBezTo>
                  <a:cubicBezTo>
                    <a:pt x="388" y="7272"/>
                    <a:pt x="528" y="7505"/>
                    <a:pt x="683" y="7629"/>
                  </a:cubicBezTo>
                  <a:cubicBezTo>
                    <a:pt x="713" y="7653"/>
                    <a:pt x="739" y="7675"/>
                    <a:pt x="763" y="7694"/>
                  </a:cubicBezTo>
                  <a:lnTo>
                    <a:pt x="763" y="7694"/>
                  </a:lnTo>
                  <a:cubicBezTo>
                    <a:pt x="810" y="7755"/>
                    <a:pt x="901" y="7815"/>
                    <a:pt x="978" y="7846"/>
                  </a:cubicBezTo>
                  <a:cubicBezTo>
                    <a:pt x="1099" y="7912"/>
                    <a:pt x="1252" y="7971"/>
                    <a:pt x="1398" y="7971"/>
                  </a:cubicBezTo>
                  <a:cubicBezTo>
                    <a:pt x="1456" y="7971"/>
                    <a:pt x="1513" y="7961"/>
                    <a:pt x="1567" y="7939"/>
                  </a:cubicBezTo>
                  <a:cubicBezTo>
                    <a:pt x="1644" y="7908"/>
                    <a:pt x="1800" y="7846"/>
                    <a:pt x="1846" y="7846"/>
                  </a:cubicBezTo>
                  <a:cubicBezTo>
                    <a:pt x="1801" y="7857"/>
                    <a:pt x="1772" y="7877"/>
                    <a:pt x="1735" y="7893"/>
                  </a:cubicBezTo>
                  <a:lnTo>
                    <a:pt x="1735" y="7893"/>
                  </a:lnTo>
                  <a:cubicBezTo>
                    <a:pt x="1854" y="7851"/>
                    <a:pt x="1949" y="7806"/>
                    <a:pt x="2032" y="7737"/>
                  </a:cubicBezTo>
                  <a:cubicBezTo>
                    <a:pt x="2156" y="7629"/>
                    <a:pt x="2265" y="7536"/>
                    <a:pt x="2373" y="7443"/>
                  </a:cubicBezTo>
                  <a:cubicBezTo>
                    <a:pt x="2528" y="7303"/>
                    <a:pt x="2653" y="7148"/>
                    <a:pt x="2777" y="6962"/>
                  </a:cubicBezTo>
                  <a:cubicBezTo>
                    <a:pt x="2870" y="6776"/>
                    <a:pt x="2947" y="6574"/>
                    <a:pt x="3025" y="6357"/>
                  </a:cubicBezTo>
                  <a:cubicBezTo>
                    <a:pt x="3319" y="5721"/>
                    <a:pt x="3645" y="5070"/>
                    <a:pt x="4048" y="4511"/>
                  </a:cubicBezTo>
                  <a:cubicBezTo>
                    <a:pt x="4188" y="4356"/>
                    <a:pt x="4328" y="4217"/>
                    <a:pt x="4483" y="4093"/>
                  </a:cubicBezTo>
                  <a:cubicBezTo>
                    <a:pt x="4653" y="3968"/>
                    <a:pt x="4824" y="3875"/>
                    <a:pt x="5026" y="3782"/>
                  </a:cubicBezTo>
                  <a:lnTo>
                    <a:pt x="5429" y="3658"/>
                  </a:lnTo>
                  <a:lnTo>
                    <a:pt x="5739" y="3658"/>
                  </a:lnTo>
                  <a:cubicBezTo>
                    <a:pt x="5894" y="3684"/>
                    <a:pt x="6049" y="3700"/>
                    <a:pt x="6203" y="3700"/>
                  </a:cubicBezTo>
                  <a:cubicBezTo>
                    <a:pt x="6511" y="3700"/>
                    <a:pt x="6814" y="3638"/>
                    <a:pt x="7104" y="3472"/>
                  </a:cubicBezTo>
                  <a:cubicBezTo>
                    <a:pt x="7492" y="3255"/>
                    <a:pt x="7833" y="2805"/>
                    <a:pt x="7926" y="2371"/>
                  </a:cubicBezTo>
                  <a:cubicBezTo>
                    <a:pt x="7972" y="1890"/>
                    <a:pt x="7957" y="1378"/>
                    <a:pt x="7678" y="944"/>
                  </a:cubicBezTo>
                  <a:cubicBezTo>
                    <a:pt x="7430" y="556"/>
                    <a:pt x="7057" y="215"/>
                    <a:pt x="6592" y="107"/>
                  </a:cubicBezTo>
                  <a:cubicBezTo>
                    <a:pt x="6241" y="35"/>
                    <a:pt x="5895" y="1"/>
                    <a:pt x="5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9"/>
            <p:cNvSpPr/>
            <p:nvPr/>
          </p:nvSpPr>
          <p:spPr>
            <a:xfrm>
              <a:off x="4606200" y="3673475"/>
              <a:ext cx="140000" cy="137300"/>
            </a:xfrm>
            <a:custGeom>
              <a:avLst/>
              <a:gdLst/>
              <a:ahLst/>
              <a:cxnLst/>
              <a:rect l="l" t="t" r="r" b="b"/>
              <a:pathLst>
                <a:path w="5600" h="5492" extrusionOk="0">
                  <a:moveTo>
                    <a:pt x="2436" y="1"/>
                  </a:moveTo>
                  <a:cubicBezTo>
                    <a:pt x="2327" y="1"/>
                    <a:pt x="2095" y="47"/>
                    <a:pt x="1971" y="63"/>
                  </a:cubicBezTo>
                  <a:cubicBezTo>
                    <a:pt x="1955" y="63"/>
                    <a:pt x="1924" y="78"/>
                    <a:pt x="1893" y="78"/>
                  </a:cubicBezTo>
                  <a:cubicBezTo>
                    <a:pt x="1707" y="141"/>
                    <a:pt x="1536" y="218"/>
                    <a:pt x="1350" y="296"/>
                  </a:cubicBezTo>
                  <a:cubicBezTo>
                    <a:pt x="1304" y="311"/>
                    <a:pt x="1242" y="342"/>
                    <a:pt x="1195" y="373"/>
                  </a:cubicBezTo>
                  <a:cubicBezTo>
                    <a:pt x="1180" y="389"/>
                    <a:pt x="1164" y="404"/>
                    <a:pt x="1149" y="404"/>
                  </a:cubicBezTo>
                  <a:cubicBezTo>
                    <a:pt x="1040" y="482"/>
                    <a:pt x="854" y="606"/>
                    <a:pt x="776" y="699"/>
                  </a:cubicBezTo>
                  <a:lnTo>
                    <a:pt x="730" y="745"/>
                  </a:lnTo>
                  <a:cubicBezTo>
                    <a:pt x="606" y="900"/>
                    <a:pt x="466" y="1056"/>
                    <a:pt x="373" y="1226"/>
                  </a:cubicBezTo>
                  <a:cubicBezTo>
                    <a:pt x="265" y="1397"/>
                    <a:pt x="187" y="1598"/>
                    <a:pt x="110" y="1785"/>
                  </a:cubicBezTo>
                  <a:cubicBezTo>
                    <a:pt x="94" y="1847"/>
                    <a:pt x="78" y="1909"/>
                    <a:pt x="78" y="1955"/>
                  </a:cubicBezTo>
                  <a:cubicBezTo>
                    <a:pt x="32" y="2141"/>
                    <a:pt x="16" y="2327"/>
                    <a:pt x="1" y="2498"/>
                  </a:cubicBezTo>
                  <a:lnTo>
                    <a:pt x="1" y="2622"/>
                  </a:lnTo>
                  <a:lnTo>
                    <a:pt x="1" y="2700"/>
                  </a:lnTo>
                  <a:cubicBezTo>
                    <a:pt x="16" y="2870"/>
                    <a:pt x="32" y="3056"/>
                    <a:pt x="78" y="3242"/>
                  </a:cubicBezTo>
                  <a:cubicBezTo>
                    <a:pt x="94" y="3289"/>
                    <a:pt x="110" y="3351"/>
                    <a:pt x="141" y="3429"/>
                  </a:cubicBezTo>
                  <a:cubicBezTo>
                    <a:pt x="234" y="3661"/>
                    <a:pt x="327" y="3956"/>
                    <a:pt x="482" y="4173"/>
                  </a:cubicBezTo>
                  <a:cubicBezTo>
                    <a:pt x="606" y="4328"/>
                    <a:pt x="714" y="4499"/>
                    <a:pt x="869" y="4654"/>
                  </a:cubicBezTo>
                  <a:cubicBezTo>
                    <a:pt x="1025" y="4809"/>
                    <a:pt x="1195" y="4917"/>
                    <a:pt x="1350" y="5042"/>
                  </a:cubicBezTo>
                  <a:cubicBezTo>
                    <a:pt x="1412" y="5073"/>
                    <a:pt x="1459" y="5104"/>
                    <a:pt x="1505" y="5135"/>
                  </a:cubicBezTo>
                  <a:cubicBezTo>
                    <a:pt x="1660" y="5212"/>
                    <a:pt x="1847" y="5290"/>
                    <a:pt x="2002" y="5352"/>
                  </a:cubicBezTo>
                  <a:cubicBezTo>
                    <a:pt x="2033" y="5367"/>
                    <a:pt x="2048" y="5367"/>
                    <a:pt x="2095" y="5383"/>
                  </a:cubicBezTo>
                  <a:cubicBezTo>
                    <a:pt x="2110" y="5383"/>
                    <a:pt x="2157" y="5414"/>
                    <a:pt x="2172" y="5414"/>
                  </a:cubicBezTo>
                  <a:cubicBezTo>
                    <a:pt x="2343" y="5445"/>
                    <a:pt x="2545" y="5460"/>
                    <a:pt x="2731" y="5491"/>
                  </a:cubicBezTo>
                  <a:lnTo>
                    <a:pt x="2824" y="5491"/>
                  </a:lnTo>
                  <a:cubicBezTo>
                    <a:pt x="3025" y="5491"/>
                    <a:pt x="3196" y="5445"/>
                    <a:pt x="3398" y="5414"/>
                  </a:cubicBezTo>
                  <a:cubicBezTo>
                    <a:pt x="3444" y="5383"/>
                    <a:pt x="3506" y="5383"/>
                    <a:pt x="3584" y="5367"/>
                  </a:cubicBezTo>
                  <a:cubicBezTo>
                    <a:pt x="3785" y="5290"/>
                    <a:pt x="3987" y="5212"/>
                    <a:pt x="4173" y="5119"/>
                  </a:cubicBezTo>
                  <a:cubicBezTo>
                    <a:pt x="4406" y="4980"/>
                    <a:pt x="4654" y="4809"/>
                    <a:pt x="4824" y="4592"/>
                  </a:cubicBezTo>
                  <a:cubicBezTo>
                    <a:pt x="4964" y="4437"/>
                    <a:pt x="5088" y="4282"/>
                    <a:pt x="5197" y="4111"/>
                  </a:cubicBezTo>
                  <a:cubicBezTo>
                    <a:pt x="5305" y="3940"/>
                    <a:pt x="5383" y="3723"/>
                    <a:pt x="5460" y="3506"/>
                  </a:cubicBezTo>
                  <a:lnTo>
                    <a:pt x="5522" y="3335"/>
                  </a:lnTo>
                  <a:cubicBezTo>
                    <a:pt x="5553" y="3165"/>
                    <a:pt x="5584" y="2963"/>
                    <a:pt x="5600" y="2793"/>
                  </a:cubicBezTo>
                  <a:lnTo>
                    <a:pt x="5600" y="2669"/>
                  </a:lnTo>
                  <a:cubicBezTo>
                    <a:pt x="5538" y="2576"/>
                    <a:pt x="5538" y="2545"/>
                    <a:pt x="5538" y="2529"/>
                  </a:cubicBezTo>
                  <a:cubicBezTo>
                    <a:pt x="5522" y="2343"/>
                    <a:pt x="5507" y="2157"/>
                    <a:pt x="5460" y="1986"/>
                  </a:cubicBezTo>
                  <a:cubicBezTo>
                    <a:pt x="5429" y="1785"/>
                    <a:pt x="5305" y="1552"/>
                    <a:pt x="5228" y="1397"/>
                  </a:cubicBezTo>
                  <a:cubicBezTo>
                    <a:pt x="5212" y="1366"/>
                    <a:pt x="5197" y="1319"/>
                    <a:pt x="5150" y="1288"/>
                  </a:cubicBezTo>
                  <a:cubicBezTo>
                    <a:pt x="5057" y="1149"/>
                    <a:pt x="4948" y="994"/>
                    <a:pt x="4824" y="854"/>
                  </a:cubicBezTo>
                  <a:lnTo>
                    <a:pt x="4762" y="792"/>
                  </a:lnTo>
                  <a:cubicBezTo>
                    <a:pt x="4592" y="621"/>
                    <a:pt x="4375" y="451"/>
                    <a:pt x="4142" y="358"/>
                  </a:cubicBezTo>
                  <a:cubicBezTo>
                    <a:pt x="3956" y="249"/>
                    <a:pt x="3754" y="172"/>
                    <a:pt x="3568" y="125"/>
                  </a:cubicBezTo>
                  <a:cubicBezTo>
                    <a:pt x="3351" y="63"/>
                    <a:pt x="3134" y="47"/>
                    <a:pt x="2932" y="16"/>
                  </a:cubicBezTo>
                  <a:cubicBezTo>
                    <a:pt x="2891" y="16"/>
                    <a:pt x="2850" y="10"/>
                    <a:pt x="2808" y="10"/>
                  </a:cubicBezTo>
                  <a:cubicBezTo>
                    <a:pt x="2787" y="10"/>
                    <a:pt x="2767" y="11"/>
                    <a:pt x="2746" y="16"/>
                  </a:cubicBezTo>
                  <a:lnTo>
                    <a:pt x="2638" y="16"/>
                  </a:lnTo>
                  <a:cubicBezTo>
                    <a:pt x="2560" y="1"/>
                    <a:pt x="2482" y="1"/>
                    <a:pt x="2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9"/>
            <p:cNvSpPr/>
            <p:nvPr/>
          </p:nvSpPr>
          <p:spPr>
            <a:xfrm>
              <a:off x="4477875" y="3649050"/>
              <a:ext cx="102775" cy="146775"/>
            </a:xfrm>
            <a:custGeom>
              <a:avLst/>
              <a:gdLst/>
              <a:ahLst/>
              <a:cxnLst/>
              <a:rect l="l" t="t" r="r" b="b"/>
              <a:pathLst>
                <a:path w="4111" h="5871" extrusionOk="0">
                  <a:moveTo>
                    <a:pt x="2032" y="1"/>
                  </a:moveTo>
                  <a:cubicBezTo>
                    <a:pt x="1691" y="47"/>
                    <a:pt x="1412" y="63"/>
                    <a:pt x="1117" y="264"/>
                  </a:cubicBezTo>
                  <a:cubicBezTo>
                    <a:pt x="993" y="342"/>
                    <a:pt x="822" y="451"/>
                    <a:pt x="729" y="575"/>
                  </a:cubicBezTo>
                  <a:cubicBezTo>
                    <a:pt x="450" y="838"/>
                    <a:pt x="326" y="1118"/>
                    <a:pt x="186" y="1474"/>
                  </a:cubicBezTo>
                  <a:cubicBezTo>
                    <a:pt x="140" y="1598"/>
                    <a:pt x="109" y="1738"/>
                    <a:pt x="93" y="1846"/>
                  </a:cubicBezTo>
                  <a:cubicBezTo>
                    <a:pt x="47" y="2126"/>
                    <a:pt x="0" y="2389"/>
                    <a:pt x="0" y="2668"/>
                  </a:cubicBezTo>
                  <a:cubicBezTo>
                    <a:pt x="0" y="2932"/>
                    <a:pt x="47" y="3227"/>
                    <a:pt x="93" y="3490"/>
                  </a:cubicBezTo>
                  <a:cubicBezTo>
                    <a:pt x="140" y="3878"/>
                    <a:pt x="326" y="4250"/>
                    <a:pt x="497" y="4607"/>
                  </a:cubicBezTo>
                  <a:cubicBezTo>
                    <a:pt x="512" y="4654"/>
                    <a:pt x="559" y="4716"/>
                    <a:pt x="590" y="4762"/>
                  </a:cubicBezTo>
                  <a:cubicBezTo>
                    <a:pt x="698" y="4917"/>
                    <a:pt x="822" y="5103"/>
                    <a:pt x="962" y="5228"/>
                  </a:cubicBezTo>
                  <a:cubicBezTo>
                    <a:pt x="1335" y="5529"/>
                    <a:pt x="1761" y="5870"/>
                    <a:pt x="2265" y="5870"/>
                  </a:cubicBezTo>
                  <a:cubicBezTo>
                    <a:pt x="2306" y="5870"/>
                    <a:pt x="2347" y="5868"/>
                    <a:pt x="2389" y="5863"/>
                  </a:cubicBezTo>
                  <a:lnTo>
                    <a:pt x="2451" y="5863"/>
                  </a:lnTo>
                  <a:cubicBezTo>
                    <a:pt x="2473" y="5868"/>
                    <a:pt x="2496" y="5870"/>
                    <a:pt x="2519" y="5870"/>
                  </a:cubicBezTo>
                  <a:cubicBezTo>
                    <a:pt x="2574" y="5870"/>
                    <a:pt x="2629" y="5859"/>
                    <a:pt x="2683" y="5848"/>
                  </a:cubicBezTo>
                  <a:cubicBezTo>
                    <a:pt x="2901" y="5817"/>
                    <a:pt x="3102" y="5770"/>
                    <a:pt x="3288" y="5646"/>
                  </a:cubicBezTo>
                  <a:cubicBezTo>
                    <a:pt x="3521" y="5507"/>
                    <a:pt x="3692" y="5305"/>
                    <a:pt x="3847" y="5088"/>
                  </a:cubicBezTo>
                  <a:cubicBezTo>
                    <a:pt x="4002" y="4855"/>
                    <a:pt x="4002" y="4716"/>
                    <a:pt x="4048" y="4483"/>
                  </a:cubicBezTo>
                  <a:cubicBezTo>
                    <a:pt x="4079" y="4359"/>
                    <a:pt x="4110" y="4235"/>
                    <a:pt x="4079" y="4142"/>
                  </a:cubicBezTo>
                  <a:cubicBezTo>
                    <a:pt x="4079" y="3987"/>
                    <a:pt x="4064" y="3847"/>
                    <a:pt x="4033" y="3661"/>
                  </a:cubicBezTo>
                  <a:cubicBezTo>
                    <a:pt x="3986" y="3537"/>
                    <a:pt x="3955" y="3428"/>
                    <a:pt x="3893" y="3320"/>
                  </a:cubicBezTo>
                  <a:lnTo>
                    <a:pt x="3723" y="2917"/>
                  </a:lnTo>
                  <a:cubicBezTo>
                    <a:pt x="3723" y="2917"/>
                    <a:pt x="3723" y="2901"/>
                    <a:pt x="3692" y="2901"/>
                  </a:cubicBezTo>
                  <a:cubicBezTo>
                    <a:pt x="3676" y="2855"/>
                    <a:pt x="3676" y="2808"/>
                    <a:pt x="3661" y="2762"/>
                  </a:cubicBezTo>
                  <a:lnTo>
                    <a:pt x="3661" y="2668"/>
                  </a:lnTo>
                  <a:cubicBezTo>
                    <a:pt x="3676" y="2622"/>
                    <a:pt x="3676" y="2560"/>
                    <a:pt x="3692" y="2529"/>
                  </a:cubicBezTo>
                  <a:cubicBezTo>
                    <a:pt x="3878" y="2002"/>
                    <a:pt x="3878" y="1366"/>
                    <a:pt x="3552" y="885"/>
                  </a:cubicBezTo>
                  <a:cubicBezTo>
                    <a:pt x="3412" y="606"/>
                    <a:pt x="3195" y="420"/>
                    <a:pt x="2916" y="233"/>
                  </a:cubicBezTo>
                  <a:cubicBezTo>
                    <a:pt x="2652" y="94"/>
                    <a:pt x="2358"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9"/>
            <p:cNvSpPr/>
            <p:nvPr/>
          </p:nvSpPr>
          <p:spPr>
            <a:xfrm>
              <a:off x="4408075" y="3680850"/>
              <a:ext cx="7000" cy="800"/>
            </a:xfrm>
            <a:custGeom>
              <a:avLst/>
              <a:gdLst/>
              <a:ahLst/>
              <a:cxnLst/>
              <a:rect l="l" t="t" r="r" b="b"/>
              <a:pathLst>
                <a:path w="280" h="32" extrusionOk="0">
                  <a:moveTo>
                    <a:pt x="280" y="1"/>
                  </a:moveTo>
                  <a:cubicBezTo>
                    <a:pt x="187" y="1"/>
                    <a:pt x="94" y="16"/>
                    <a:pt x="1" y="32"/>
                  </a:cubicBezTo>
                  <a:cubicBezTo>
                    <a:pt x="94" y="16"/>
                    <a:pt x="187" y="16"/>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9"/>
            <p:cNvSpPr/>
            <p:nvPr/>
          </p:nvSpPr>
          <p:spPr>
            <a:xfrm>
              <a:off x="4215375" y="3648500"/>
              <a:ext cx="259025" cy="126750"/>
            </a:xfrm>
            <a:custGeom>
              <a:avLst/>
              <a:gdLst/>
              <a:ahLst/>
              <a:cxnLst/>
              <a:rect l="l" t="t" r="r" b="b"/>
              <a:pathLst>
                <a:path w="10361" h="5070" extrusionOk="0">
                  <a:moveTo>
                    <a:pt x="1985" y="1"/>
                  </a:moveTo>
                  <a:cubicBezTo>
                    <a:pt x="1430" y="1"/>
                    <a:pt x="891" y="248"/>
                    <a:pt x="543" y="705"/>
                  </a:cubicBezTo>
                  <a:cubicBezTo>
                    <a:pt x="16" y="1388"/>
                    <a:pt x="0" y="2489"/>
                    <a:pt x="683" y="3109"/>
                  </a:cubicBezTo>
                  <a:cubicBezTo>
                    <a:pt x="1365" y="3714"/>
                    <a:pt x="2141" y="4086"/>
                    <a:pt x="2978" y="4428"/>
                  </a:cubicBezTo>
                  <a:cubicBezTo>
                    <a:pt x="3552" y="4660"/>
                    <a:pt x="4141" y="4831"/>
                    <a:pt x="4762" y="4908"/>
                  </a:cubicBezTo>
                  <a:cubicBezTo>
                    <a:pt x="5326" y="5002"/>
                    <a:pt x="5891" y="5070"/>
                    <a:pt x="6462" y="5070"/>
                  </a:cubicBezTo>
                  <a:cubicBezTo>
                    <a:pt x="6644" y="5070"/>
                    <a:pt x="6827" y="5063"/>
                    <a:pt x="7011" y="5048"/>
                  </a:cubicBezTo>
                  <a:cubicBezTo>
                    <a:pt x="7429" y="5017"/>
                    <a:pt x="7879" y="4955"/>
                    <a:pt x="8282" y="4877"/>
                  </a:cubicBezTo>
                  <a:cubicBezTo>
                    <a:pt x="8965" y="4738"/>
                    <a:pt x="9539" y="4366"/>
                    <a:pt x="9911" y="3792"/>
                  </a:cubicBezTo>
                  <a:cubicBezTo>
                    <a:pt x="10361" y="3078"/>
                    <a:pt x="10113" y="1931"/>
                    <a:pt x="9353" y="1558"/>
                  </a:cubicBezTo>
                  <a:cubicBezTo>
                    <a:pt x="9182" y="1465"/>
                    <a:pt x="8980" y="1388"/>
                    <a:pt x="8794" y="1326"/>
                  </a:cubicBezTo>
                  <a:cubicBezTo>
                    <a:pt x="8628" y="1282"/>
                    <a:pt x="8482" y="1263"/>
                    <a:pt x="8341" y="1263"/>
                  </a:cubicBezTo>
                  <a:cubicBezTo>
                    <a:pt x="8232" y="1263"/>
                    <a:pt x="8127" y="1274"/>
                    <a:pt x="8019" y="1295"/>
                  </a:cubicBezTo>
                  <a:cubicBezTo>
                    <a:pt x="7817" y="1310"/>
                    <a:pt x="7647" y="1341"/>
                    <a:pt x="7445" y="1372"/>
                  </a:cubicBezTo>
                  <a:cubicBezTo>
                    <a:pt x="7101" y="1400"/>
                    <a:pt x="6762" y="1422"/>
                    <a:pt x="6419" y="1422"/>
                  </a:cubicBezTo>
                  <a:cubicBezTo>
                    <a:pt x="6190" y="1422"/>
                    <a:pt x="5959" y="1412"/>
                    <a:pt x="5723" y="1388"/>
                  </a:cubicBezTo>
                  <a:cubicBezTo>
                    <a:pt x="5196" y="1295"/>
                    <a:pt x="4684" y="1155"/>
                    <a:pt x="4172" y="953"/>
                  </a:cubicBezTo>
                  <a:cubicBezTo>
                    <a:pt x="3723" y="752"/>
                    <a:pt x="3319" y="504"/>
                    <a:pt x="2901" y="240"/>
                  </a:cubicBezTo>
                  <a:cubicBezTo>
                    <a:pt x="2611" y="78"/>
                    <a:pt x="2295" y="1"/>
                    <a:pt x="19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9"/>
            <p:cNvSpPr/>
            <p:nvPr/>
          </p:nvSpPr>
          <p:spPr>
            <a:xfrm>
              <a:off x="4415050" y="3680475"/>
              <a:ext cx="4675" cy="400"/>
            </a:xfrm>
            <a:custGeom>
              <a:avLst/>
              <a:gdLst/>
              <a:ahLst/>
              <a:cxnLst/>
              <a:rect l="l" t="t" r="r" b="b"/>
              <a:pathLst>
                <a:path w="187" h="16" extrusionOk="0">
                  <a:moveTo>
                    <a:pt x="187" y="0"/>
                  </a:moveTo>
                  <a:cubicBezTo>
                    <a:pt x="125" y="0"/>
                    <a:pt x="63" y="0"/>
                    <a:pt x="1" y="16"/>
                  </a:cubicBezTo>
                  <a:cubicBezTo>
                    <a:pt x="63" y="16"/>
                    <a:pt x="125"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9"/>
            <p:cNvSpPr/>
            <p:nvPr/>
          </p:nvSpPr>
          <p:spPr>
            <a:xfrm>
              <a:off x="3814050" y="3677975"/>
              <a:ext cx="208625" cy="378325"/>
            </a:xfrm>
            <a:custGeom>
              <a:avLst/>
              <a:gdLst/>
              <a:ahLst/>
              <a:cxnLst/>
              <a:rect l="l" t="t" r="r" b="b"/>
              <a:pathLst>
                <a:path w="8345" h="15133" extrusionOk="0">
                  <a:moveTo>
                    <a:pt x="2746" y="2225"/>
                  </a:moveTo>
                  <a:lnTo>
                    <a:pt x="2746" y="2225"/>
                  </a:lnTo>
                  <a:cubicBezTo>
                    <a:pt x="2779" y="2312"/>
                    <a:pt x="2812" y="2401"/>
                    <a:pt x="2844" y="2490"/>
                  </a:cubicBezTo>
                  <a:lnTo>
                    <a:pt x="2844" y="2490"/>
                  </a:lnTo>
                  <a:cubicBezTo>
                    <a:pt x="2804" y="2403"/>
                    <a:pt x="2767" y="2321"/>
                    <a:pt x="2746" y="2225"/>
                  </a:cubicBezTo>
                  <a:close/>
                  <a:moveTo>
                    <a:pt x="3652" y="1"/>
                  </a:moveTo>
                  <a:cubicBezTo>
                    <a:pt x="3571" y="1"/>
                    <a:pt x="3490" y="12"/>
                    <a:pt x="3413" y="38"/>
                  </a:cubicBezTo>
                  <a:cubicBezTo>
                    <a:pt x="3025" y="147"/>
                    <a:pt x="2777" y="410"/>
                    <a:pt x="2637" y="798"/>
                  </a:cubicBezTo>
                  <a:cubicBezTo>
                    <a:pt x="2591" y="922"/>
                    <a:pt x="2591" y="1062"/>
                    <a:pt x="2606" y="1201"/>
                  </a:cubicBezTo>
                  <a:cubicBezTo>
                    <a:pt x="2605" y="1225"/>
                    <a:pt x="2604" y="1249"/>
                    <a:pt x="2603" y="1273"/>
                  </a:cubicBezTo>
                  <a:lnTo>
                    <a:pt x="2603" y="1273"/>
                  </a:lnTo>
                  <a:cubicBezTo>
                    <a:pt x="2605" y="1250"/>
                    <a:pt x="2606" y="1228"/>
                    <a:pt x="2606" y="1203"/>
                  </a:cubicBezTo>
                  <a:lnTo>
                    <a:pt x="2606" y="1203"/>
                  </a:lnTo>
                  <a:cubicBezTo>
                    <a:pt x="2606" y="1229"/>
                    <a:pt x="2605" y="1254"/>
                    <a:pt x="2602" y="1279"/>
                  </a:cubicBezTo>
                  <a:lnTo>
                    <a:pt x="2602" y="1279"/>
                  </a:lnTo>
                  <a:cubicBezTo>
                    <a:pt x="2602" y="1277"/>
                    <a:pt x="2603" y="1275"/>
                    <a:pt x="2603" y="1273"/>
                  </a:cubicBezTo>
                  <a:lnTo>
                    <a:pt x="2603" y="1273"/>
                  </a:lnTo>
                  <a:cubicBezTo>
                    <a:pt x="2598" y="1320"/>
                    <a:pt x="2591" y="1366"/>
                    <a:pt x="2591" y="1418"/>
                  </a:cubicBezTo>
                  <a:cubicBezTo>
                    <a:pt x="2591" y="1377"/>
                    <a:pt x="2598" y="1329"/>
                    <a:pt x="2602" y="1279"/>
                  </a:cubicBezTo>
                  <a:lnTo>
                    <a:pt x="2602" y="1279"/>
                  </a:lnTo>
                  <a:cubicBezTo>
                    <a:pt x="2592" y="1512"/>
                    <a:pt x="2599" y="1725"/>
                    <a:pt x="2669" y="1977"/>
                  </a:cubicBezTo>
                  <a:cubicBezTo>
                    <a:pt x="2708" y="2159"/>
                    <a:pt x="2769" y="2330"/>
                    <a:pt x="2851" y="2509"/>
                  </a:cubicBezTo>
                  <a:lnTo>
                    <a:pt x="2851" y="2509"/>
                  </a:lnTo>
                  <a:cubicBezTo>
                    <a:pt x="3011" y="2956"/>
                    <a:pt x="3150" y="3428"/>
                    <a:pt x="3227" y="3900"/>
                  </a:cubicBezTo>
                  <a:cubicBezTo>
                    <a:pt x="3242" y="4133"/>
                    <a:pt x="3242" y="4334"/>
                    <a:pt x="3227" y="4567"/>
                  </a:cubicBezTo>
                  <a:cubicBezTo>
                    <a:pt x="3180" y="4784"/>
                    <a:pt x="3134" y="4986"/>
                    <a:pt x="3056" y="5187"/>
                  </a:cubicBezTo>
                  <a:cubicBezTo>
                    <a:pt x="2932" y="5420"/>
                    <a:pt x="2824" y="5637"/>
                    <a:pt x="2669" y="5854"/>
                  </a:cubicBezTo>
                  <a:cubicBezTo>
                    <a:pt x="2513" y="6025"/>
                    <a:pt x="2358" y="6195"/>
                    <a:pt x="2157" y="6335"/>
                  </a:cubicBezTo>
                  <a:cubicBezTo>
                    <a:pt x="1986" y="6459"/>
                    <a:pt x="1815" y="6568"/>
                    <a:pt x="1614" y="6661"/>
                  </a:cubicBezTo>
                  <a:lnTo>
                    <a:pt x="1443" y="6723"/>
                  </a:lnTo>
                  <a:cubicBezTo>
                    <a:pt x="575" y="7017"/>
                    <a:pt x="1" y="7808"/>
                    <a:pt x="125" y="8739"/>
                  </a:cubicBezTo>
                  <a:cubicBezTo>
                    <a:pt x="234" y="9638"/>
                    <a:pt x="1009" y="10336"/>
                    <a:pt x="1924" y="10336"/>
                  </a:cubicBezTo>
                  <a:cubicBezTo>
                    <a:pt x="2219" y="10336"/>
                    <a:pt x="2513" y="10336"/>
                    <a:pt x="2793" y="10367"/>
                  </a:cubicBezTo>
                  <a:cubicBezTo>
                    <a:pt x="3103" y="10429"/>
                    <a:pt x="3397" y="10507"/>
                    <a:pt x="3692" y="10600"/>
                  </a:cubicBezTo>
                  <a:cubicBezTo>
                    <a:pt x="3832" y="10662"/>
                    <a:pt x="3940" y="10740"/>
                    <a:pt x="4080" y="10817"/>
                  </a:cubicBezTo>
                  <a:lnTo>
                    <a:pt x="4375" y="11112"/>
                  </a:lnTo>
                  <a:cubicBezTo>
                    <a:pt x="4406" y="11189"/>
                    <a:pt x="4468" y="11267"/>
                    <a:pt x="4499" y="11314"/>
                  </a:cubicBezTo>
                  <a:cubicBezTo>
                    <a:pt x="4530" y="11360"/>
                    <a:pt x="4530" y="11391"/>
                    <a:pt x="4545" y="11438"/>
                  </a:cubicBezTo>
                  <a:lnTo>
                    <a:pt x="4545" y="11577"/>
                  </a:lnTo>
                  <a:cubicBezTo>
                    <a:pt x="4530" y="11608"/>
                    <a:pt x="4530" y="11655"/>
                    <a:pt x="4499" y="11686"/>
                  </a:cubicBezTo>
                  <a:cubicBezTo>
                    <a:pt x="4499" y="11701"/>
                    <a:pt x="4483" y="11732"/>
                    <a:pt x="4468" y="11748"/>
                  </a:cubicBezTo>
                  <a:lnTo>
                    <a:pt x="4452" y="11763"/>
                  </a:lnTo>
                  <a:cubicBezTo>
                    <a:pt x="4080" y="12011"/>
                    <a:pt x="3785" y="12384"/>
                    <a:pt x="3677" y="12818"/>
                  </a:cubicBezTo>
                  <a:cubicBezTo>
                    <a:pt x="3553" y="13252"/>
                    <a:pt x="3615" y="13842"/>
                    <a:pt x="3863" y="14229"/>
                  </a:cubicBezTo>
                  <a:cubicBezTo>
                    <a:pt x="4221" y="14778"/>
                    <a:pt x="4853" y="15133"/>
                    <a:pt x="5488" y="15133"/>
                  </a:cubicBezTo>
                  <a:cubicBezTo>
                    <a:pt x="5787" y="15133"/>
                    <a:pt x="6087" y="15054"/>
                    <a:pt x="6360" y="14881"/>
                  </a:cubicBezTo>
                  <a:cubicBezTo>
                    <a:pt x="7259" y="14322"/>
                    <a:pt x="7942" y="13392"/>
                    <a:pt x="8112" y="12322"/>
                  </a:cubicBezTo>
                  <a:cubicBezTo>
                    <a:pt x="8345" y="11220"/>
                    <a:pt x="8190" y="10073"/>
                    <a:pt x="7507" y="9142"/>
                  </a:cubicBezTo>
                  <a:cubicBezTo>
                    <a:pt x="7213" y="8739"/>
                    <a:pt x="6934" y="8398"/>
                    <a:pt x="6546" y="8088"/>
                  </a:cubicBezTo>
                  <a:cubicBezTo>
                    <a:pt x="6329" y="7901"/>
                    <a:pt x="6112" y="7777"/>
                    <a:pt x="5895" y="7638"/>
                  </a:cubicBezTo>
                  <a:lnTo>
                    <a:pt x="6189" y="7172"/>
                  </a:lnTo>
                  <a:cubicBezTo>
                    <a:pt x="6592" y="6335"/>
                    <a:pt x="6825" y="5482"/>
                    <a:pt x="6872" y="4551"/>
                  </a:cubicBezTo>
                  <a:cubicBezTo>
                    <a:pt x="6887" y="4086"/>
                    <a:pt x="6825" y="3605"/>
                    <a:pt x="6732" y="3140"/>
                  </a:cubicBezTo>
                  <a:cubicBezTo>
                    <a:pt x="6654" y="2690"/>
                    <a:pt x="6484" y="2271"/>
                    <a:pt x="6282" y="1853"/>
                  </a:cubicBezTo>
                  <a:cubicBezTo>
                    <a:pt x="6096" y="1434"/>
                    <a:pt x="5786" y="1046"/>
                    <a:pt x="5460" y="689"/>
                  </a:cubicBezTo>
                  <a:cubicBezTo>
                    <a:pt x="5228" y="441"/>
                    <a:pt x="4917" y="271"/>
                    <a:pt x="4607" y="131"/>
                  </a:cubicBezTo>
                  <a:cubicBezTo>
                    <a:pt x="4435" y="57"/>
                    <a:pt x="4215" y="13"/>
                    <a:pt x="4008" y="13"/>
                  </a:cubicBezTo>
                  <a:cubicBezTo>
                    <a:pt x="3953" y="13"/>
                    <a:pt x="3899" y="16"/>
                    <a:pt x="3847" y="23"/>
                  </a:cubicBezTo>
                  <a:cubicBezTo>
                    <a:pt x="3784" y="9"/>
                    <a:pt x="3719" y="1"/>
                    <a:pt x="3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9"/>
            <p:cNvSpPr/>
            <p:nvPr/>
          </p:nvSpPr>
          <p:spPr>
            <a:xfrm>
              <a:off x="4025375" y="3895325"/>
              <a:ext cx="175275" cy="173350"/>
            </a:xfrm>
            <a:custGeom>
              <a:avLst/>
              <a:gdLst/>
              <a:ahLst/>
              <a:cxnLst/>
              <a:rect l="l" t="t" r="r" b="b"/>
              <a:pathLst>
                <a:path w="7011" h="6934" extrusionOk="0">
                  <a:moveTo>
                    <a:pt x="5199" y="1"/>
                  </a:moveTo>
                  <a:cubicBezTo>
                    <a:pt x="5127" y="1"/>
                    <a:pt x="5054" y="5"/>
                    <a:pt x="4979" y="14"/>
                  </a:cubicBezTo>
                  <a:cubicBezTo>
                    <a:pt x="4622" y="45"/>
                    <a:pt x="4250" y="200"/>
                    <a:pt x="4002" y="479"/>
                  </a:cubicBezTo>
                  <a:cubicBezTo>
                    <a:pt x="3692" y="820"/>
                    <a:pt x="3506" y="1208"/>
                    <a:pt x="3490" y="1689"/>
                  </a:cubicBezTo>
                  <a:cubicBezTo>
                    <a:pt x="3475" y="2123"/>
                    <a:pt x="3490" y="2542"/>
                    <a:pt x="3475" y="2961"/>
                  </a:cubicBezTo>
                  <a:cubicBezTo>
                    <a:pt x="3459" y="3054"/>
                    <a:pt x="3428" y="3147"/>
                    <a:pt x="3397" y="3240"/>
                  </a:cubicBezTo>
                  <a:cubicBezTo>
                    <a:pt x="3382" y="3209"/>
                    <a:pt x="3351" y="3193"/>
                    <a:pt x="3335" y="3147"/>
                  </a:cubicBezTo>
                  <a:cubicBezTo>
                    <a:pt x="3273" y="3007"/>
                    <a:pt x="3242" y="2883"/>
                    <a:pt x="3196" y="2744"/>
                  </a:cubicBezTo>
                  <a:cubicBezTo>
                    <a:pt x="3118" y="2449"/>
                    <a:pt x="3040" y="2201"/>
                    <a:pt x="2854" y="1968"/>
                  </a:cubicBezTo>
                  <a:cubicBezTo>
                    <a:pt x="2792" y="1906"/>
                    <a:pt x="2761" y="1829"/>
                    <a:pt x="2699" y="1767"/>
                  </a:cubicBezTo>
                  <a:cubicBezTo>
                    <a:pt x="2684" y="1735"/>
                    <a:pt x="2637" y="1689"/>
                    <a:pt x="2622" y="1658"/>
                  </a:cubicBezTo>
                  <a:cubicBezTo>
                    <a:pt x="2451" y="1363"/>
                    <a:pt x="2172" y="1193"/>
                    <a:pt x="1846" y="1146"/>
                  </a:cubicBezTo>
                  <a:cubicBezTo>
                    <a:pt x="1808" y="1143"/>
                    <a:pt x="1770" y="1141"/>
                    <a:pt x="1733" y="1141"/>
                  </a:cubicBezTo>
                  <a:cubicBezTo>
                    <a:pt x="1442" y="1141"/>
                    <a:pt x="1194" y="1248"/>
                    <a:pt x="947" y="1441"/>
                  </a:cubicBezTo>
                  <a:cubicBezTo>
                    <a:pt x="916" y="1487"/>
                    <a:pt x="885" y="1503"/>
                    <a:pt x="854" y="1534"/>
                  </a:cubicBezTo>
                  <a:cubicBezTo>
                    <a:pt x="590" y="1735"/>
                    <a:pt x="357" y="1984"/>
                    <a:pt x="233" y="2309"/>
                  </a:cubicBezTo>
                  <a:cubicBezTo>
                    <a:pt x="94" y="2620"/>
                    <a:pt x="63" y="2945"/>
                    <a:pt x="47" y="3302"/>
                  </a:cubicBezTo>
                  <a:cubicBezTo>
                    <a:pt x="1" y="3705"/>
                    <a:pt x="78" y="4170"/>
                    <a:pt x="233" y="4558"/>
                  </a:cubicBezTo>
                  <a:cubicBezTo>
                    <a:pt x="435" y="5086"/>
                    <a:pt x="683" y="5535"/>
                    <a:pt x="1086" y="5923"/>
                  </a:cubicBezTo>
                  <a:cubicBezTo>
                    <a:pt x="1490" y="6311"/>
                    <a:pt x="1924" y="6543"/>
                    <a:pt x="2420" y="6745"/>
                  </a:cubicBezTo>
                  <a:cubicBezTo>
                    <a:pt x="2544" y="6792"/>
                    <a:pt x="2653" y="6823"/>
                    <a:pt x="2792" y="6854"/>
                  </a:cubicBezTo>
                  <a:cubicBezTo>
                    <a:pt x="3041" y="6881"/>
                    <a:pt x="3278" y="6934"/>
                    <a:pt x="3524" y="6934"/>
                  </a:cubicBezTo>
                  <a:cubicBezTo>
                    <a:pt x="3554" y="6934"/>
                    <a:pt x="3584" y="6933"/>
                    <a:pt x="3614" y="6931"/>
                  </a:cubicBezTo>
                  <a:cubicBezTo>
                    <a:pt x="4157" y="6869"/>
                    <a:pt x="4653" y="6745"/>
                    <a:pt x="5119" y="6466"/>
                  </a:cubicBezTo>
                  <a:cubicBezTo>
                    <a:pt x="5941" y="5954"/>
                    <a:pt x="6453" y="5179"/>
                    <a:pt x="6763" y="4295"/>
                  </a:cubicBezTo>
                  <a:cubicBezTo>
                    <a:pt x="6918" y="3829"/>
                    <a:pt x="6980" y="3302"/>
                    <a:pt x="6995" y="2790"/>
                  </a:cubicBezTo>
                  <a:cubicBezTo>
                    <a:pt x="7011" y="2263"/>
                    <a:pt x="6964" y="1751"/>
                    <a:pt x="6871" y="1255"/>
                  </a:cubicBezTo>
                  <a:cubicBezTo>
                    <a:pt x="6809" y="867"/>
                    <a:pt x="6422" y="402"/>
                    <a:pt x="6065" y="216"/>
                  </a:cubicBezTo>
                  <a:cubicBezTo>
                    <a:pt x="5789" y="78"/>
                    <a:pt x="5503" y="1"/>
                    <a:pt x="5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9"/>
            <p:cNvSpPr/>
            <p:nvPr/>
          </p:nvSpPr>
          <p:spPr>
            <a:xfrm>
              <a:off x="4001325" y="3750575"/>
              <a:ext cx="181100" cy="141500"/>
            </a:xfrm>
            <a:custGeom>
              <a:avLst/>
              <a:gdLst/>
              <a:ahLst/>
              <a:cxnLst/>
              <a:rect l="l" t="t" r="r" b="b"/>
              <a:pathLst>
                <a:path w="7244" h="5660" extrusionOk="0">
                  <a:moveTo>
                    <a:pt x="3569" y="0"/>
                  </a:moveTo>
                  <a:cubicBezTo>
                    <a:pt x="3522" y="0"/>
                    <a:pt x="3475" y="1"/>
                    <a:pt x="3429" y="3"/>
                  </a:cubicBezTo>
                  <a:cubicBezTo>
                    <a:pt x="2545" y="65"/>
                    <a:pt x="1769" y="391"/>
                    <a:pt x="1102" y="996"/>
                  </a:cubicBezTo>
                  <a:cubicBezTo>
                    <a:pt x="839" y="1244"/>
                    <a:pt x="606" y="1554"/>
                    <a:pt x="420" y="1864"/>
                  </a:cubicBezTo>
                  <a:cubicBezTo>
                    <a:pt x="172" y="2330"/>
                    <a:pt x="63" y="2749"/>
                    <a:pt x="16" y="3276"/>
                  </a:cubicBezTo>
                  <a:cubicBezTo>
                    <a:pt x="1" y="3415"/>
                    <a:pt x="1" y="3555"/>
                    <a:pt x="16" y="3679"/>
                  </a:cubicBezTo>
                  <a:cubicBezTo>
                    <a:pt x="63" y="4113"/>
                    <a:pt x="110" y="4346"/>
                    <a:pt x="296" y="4734"/>
                  </a:cubicBezTo>
                  <a:cubicBezTo>
                    <a:pt x="389" y="4920"/>
                    <a:pt x="528" y="5121"/>
                    <a:pt x="699" y="5261"/>
                  </a:cubicBezTo>
                  <a:cubicBezTo>
                    <a:pt x="963" y="5463"/>
                    <a:pt x="1133" y="5602"/>
                    <a:pt x="1490" y="5649"/>
                  </a:cubicBezTo>
                  <a:cubicBezTo>
                    <a:pt x="1548" y="5656"/>
                    <a:pt x="1605" y="5659"/>
                    <a:pt x="1661" y="5659"/>
                  </a:cubicBezTo>
                  <a:cubicBezTo>
                    <a:pt x="1982" y="5659"/>
                    <a:pt x="2276" y="5545"/>
                    <a:pt x="2514" y="5308"/>
                  </a:cubicBezTo>
                  <a:cubicBezTo>
                    <a:pt x="2622" y="5215"/>
                    <a:pt x="2684" y="5121"/>
                    <a:pt x="2746" y="4997"/>
                  </a:cubicBezTo>
                  <a:cubicBezTo>
                    <a:pt x="2793" y="4904"/>
                    <a:pt x="2824" y="4811"/>
                    <a:pt x="2886" y="4687"/>
                  </a:cubicBezTo>
                  <a:lnTo>
                    <a:pt x="2886" y="4687"/>
                  </a:lnTo>
                  <a:cubicBezTo>
                    <a:pt x="2886" y="4718"/>
                    <a:pt x="2870" y="4734"/>
                    <a:pt x="2870" y="4749"/>
                  </a:cubicBezTo>
                  <a:cubicBezTo>
                    <a:pt x="2948" y="4579"/>
                    <a:pt x="3010" y="4408"/>
                    <a:pt x="3041" y="4222"/>
                  </a:cubicBezTo>
                  <a:cubicBezTo>
                    <a:pt x="3087" y="4082"/>
                    <a:pt x="3103" y="3927"/>
                    <a:pt x="3165" y="3803"/>
                  </a:cubicBezTo>
                  <a:cubicBezTo>
                    <a:pt x="3175" y="3767"/>
                    <a:pt x="3188" y="3734"/>
                    <a:pt x="3200" y="3702"/>
                  </a:cubicBezTo>
                  <a:lnTo>
                    <a:pt x="3200" y="3702"/>
                  </a:lnTo>
                  <a:cubicBezTo>
                    <a:pt x="3192" y="3726"/>
                    <a:pt x="3185" y="3750"/>
                    <a:pt x="3180" y="3772"/>
                  </a:cubicBezTo>
                  <a:cubicBezTo>
                    <a:pt x="3242" y="3664"/>
                    <a:pt x="3289" y="3540"/>
                    <a:pt x="3351" y="3446"/>
                  </a:cubicBezTo>
                  <a:cubicBezTo>
                    <a:pt x="3367" y="3431"/>
                    <a:pt x="3398" y="3384"/>
                    <a:pt x="3429" y="3369"/>
                  </a:cubicBezTo>
                  <a:cubicBezTo>
                    <a:pt x="3444" y="3369"/>
                    <a:pt x="3444" y="3353"/>
                    <a:pt x="3475" y="3353"/>
                  </a:cubicBezTo>
                  <a:lnTo>
                    <a:pt x="3522" y="3353"/>
                  </a:lnTo>
                  <a:cubicBezTo>
                    <a:pt x="3584" y="3369"/>
                    <a:pt x="3630" y="3369"/>
                    <a:pt x="3677" y="3384"/>
                  </a:cubicBezTo>
                  <a:cubicBezTo>
                    <a:pt x="3723" y="3415"/>
                    <a:pt x="3754" y="3431"/>
                    <a:pt x="3801" y="3462"/>
                  </a:cubicBezTo>
                  <a:lnTo>
                    <a:pt x="3863" y="3524"/>
                  </a:lnTo>
                  <a:cubicBezTo>
                    <a:pt x="3863" y="3540"/>
                    <a:pt x="3878" y="3571"/>
                    <a:pt x="3878" y="3571"/>
                  </a:cubicBezTo>
                  <a:cubicBezTo>
                    <a:pt x="4018" y="3958"/>
                    <a:pt x="4266" y="4284"/>
                    <a:pt x="4638" y="4501"/>
                  </a:cubicBezTo>
                  <a:cubicBezTo>
                    <a:pt x="4884" y="4640"/>
                    <a:pt x="5210" y="4735"/>
                    <a:pt x="5521" y="4735"/>
                  </a:cubicBezTo>
                  <a:cubicBezTo>
                    <a:pt x="5662" y="4735"/>
                    <a:pt x="5800" y="4715"/>
                    <a:pt x="5926" y="4672"/>
                  </a:cubicBezTo>
                  <a:cubicBezTo>
                    <a:pt x="6344" y="4532"/>
                    <a:pt x="6748" y="4284"/>
                    <a:pt x="6934" y="3896"/>
                  </a:cubicBezTo>
                  <a:cubicBezTo>
                    <a:pt x="7151" y="3509"/>
                    <a:pt x="7244" y="3028"/>
                    <a:pt x="7120" y="2593"/>
                  </a:cubicBezTo>
                  <a:cubicBezTo>
                    <a:pt x="6841" y="1740"/>
                    <a:pt x="6298" y="1089"/>
                    <a:pt x="5569" y="577"/>
                  </a:cubicBezTo>
                  <a:cubicBezTo>
                    <a:pt x="5274" y="391"/>
                    <a:pt x="4902" y="236"/>
                    <a:pt x="4561" y="143"/>
                  </a:cubicBezTo>
                  <a:cubicBezTo>
                    <a:pt x="4249" y="48"/>
                    <a:pt x="3901" y="0"/>
                    <a:pt x="3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9"/>
            <p:cNvSpPr/>
            <p:nvPr/>
          </p:nvSpPr>
          <p:spPr>
            <a:xfrm>
              <a:off x="4194050" y="3768775"/>
              <a:ext cx="89200" cy="89700"/>
            </a:xfrm>
            <a:custGeom>
              <a:avLst/>
              <a:gdLst/>
              <a:ahLst/>
              <a:cxnLst/>
              <a:rect l="l" t="t" r="r" b="b"/>
              <a:pathLst>
                <a:path w="3568" h="3588" extrusionOk="0">
                  <a:moveTo>
                    <a:pt x="1811" y="0"/>
                  </a:moveTo>
                  <a:cubicBezTo>
                    <a:pt x="1730" y="0"/>
                    <a:pt x="1644" y="12"/>
                    <a:pt x="1551" y="35"/>
                  </a:cubicBezTo>
                  <a:cubicBezTo>
                    <a:pt x="1396" y="35"/>
                    <a:pt x="1241" y="66"/>
                    <a:pt x="1117" y="144"/>
                  </a:cubicBezTo>
                  <a:cubicBezTo>
                    <a:pt x="962" y="190"/>
                    <a:pt x="822" y="268"/>
                    <a:pt x="729" y="377"/>
                  </a:cubicBezTo>
                  <a:cubicBezTo>
                    <a:pt x="590" y="454"/>
                    <a:pt x="497" y="578"/>
                    <a:pt x="388" y="702"/>
                  </a:cubicBezTo>
                  <a:cubicBezTo>
                    <a:pt x="279" y="826"/>
                    <a:pt x="202" y="966"/>
                    <a:pt x="155" y="1090"/>
                  </a:cubicBezTo>
                  <a:cubicBezTo>
                    <a:pt x="78" y="1230"/>
                    <a:pt x="47" y="1385"/>
                    <a:pt x="47" y="1540"/>
                  </a:cubicBezTo>
                  <a:cubicBezTo>
                    <a:pt x="0" y="1695"/>
                    <a:pt x="0" y="1850"/>
                    <a:pt x="47" y="2021"/>
                  </a:cubicBezTo>
                  <a:cubicBezTo>
                    <a:pt x="62" y="2253"/>
                    <a:pt x="124" y="2486"/>
                    <a:pt x="264" y="2687"/>
                  </a:cubicBezTo>
                  <a:cubicBezTo>
                    <a:pt x="279" y="2703"/>
                    <a:pt x="528" y="3029"/>
                    <a:pt x="528" y="3060"/>
                  </a:cubicBezTo>
                  <a:cubicBezTo>
                    <a:pt x="745" y="3261"/>
                    <a:pt x="1008" y="3416"/>
                    <a:pt x="1303" y="3525"/>
                  </a:cubicBezTo>
                  <a:cubicBezTo>
                    <a:pt x="1434" y="3569"/>
                    <a:pt x="1565" y="3588"/>
                    <a:pt x="1696" y="3588"/>
                  </a:cubicBezTo>
                  <a:cubicBezTo>
                    <a:pt x="1798" y="3588"/>
                    <a:pt x="1899" y="3576"/>
                    <a:pt x="2001" y="3556"/>
                  </a:cubicBezTo>
                  <a:cubicBezTo>
                    <a:pt x="2234" y="3540"/>
                    <a:pt x="2466" y="3478"/>
                    <a:pt x="2668" y="3339"/>
                  </a:cubicBezTo>
                  <a:cubicBezTo>
                    <a:pt x="2932" y="3184"/>
                    <a:pt x="3118" y="2982"/>
                    <a:pt x="3288" y="2718"/>
                  </a:cubicBezTo>
                  <a:cubicBezTo>
                    <a:pt x="3288" y="2703"/>
                    <a:pt x="3304" y="2703"/>
                    <a:pt x="3304" y="2687"/>
                  </a:cubicBezTo>
                  <a:cubicBezTo>
                    <a:pt x="3366" y="2548"/>
                    <a:pt x="3412" y="2393"/>
                    <a:pt x="3474" y="2253"/>
                  </a:cubicBezTo>
                  <a:cubicBezTo>
                    <a:pt x="3490" y="2098"/>
                    <a:pt x="3521" y="1943"/>
                    <a:pt x="3536" y="1772"/>
                  </a:cubicBezTo>
                  <a:cubicBezTo>
                    <a:pt x="3567" y="1617"/>
                    <a:pt x="3536" y="1462"/>
                    <a:pt x="3505" y="1307"/>
                  </a:cubicBezTo>
                  <a:cubicBezTo>
                    <a:pt x="3459" y="1168"/>
                    <a:pt x="3397" y="1012"/>
                    <a:pt x="3335" y="888"/>
                  </a:cubicBezTo>
                  <a:cubicBezTo>
                    <a:pt x="3242" y="764"/>
                    <a:pt x="3149" y="656"/>
                    <a:pt x="3071" y="516"/>
                  </a:cubicBezTo>
                  <a:cubicBezTo>
                    <a:pt x="2947" y="423"/>
                    <a:pt x="2839" y="314"/>
                    <a:pt x="2699" y="237"/>
                  </a:cubicBezTo>
                  <a:cubicBezTo>
                    <a:pt x="2482" y="113"/>
                    <a:pt x="2280" y="51"/>
                    <a:pt x="2048" y="35"/>
                  </a:cubicBezTo>
                  <a:cubicBezTo>
                    <a:pt x="1970" y="12"/>
                    <a:pt x="1892" y="0"/>
                    <a:pt x="1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880"/>
        <p:cNvGrpSpPr/>
        <p:nvPr/>
      </p:nvGrpSpPr>
      <p:grpSpPr>
        <a:xfrm>
          <a:off x="0" y="0"/>
          <a:ext cx="0" cy="0"/>
          <a:chOff x="0" y="0"/>
          <a:chExt cx="0" cy="0"/>
        </a:xfrm>
      </p:grpSpPr>
      <p:sp>
        <p:nvSpPr>
          <p:cNvPr id="8881" name="Google Shape;8881;p60"/>
          <p:cNvSpPr txBox="1">
            <a:spLocks noGrp="1"/>
          </p:cNvSpPr>
          <p:nvPr>
            <p:ph type="body" idx="1"/>
          </p:nvPr>
        </p:nvSpPr>
        <p:spPr>
          <a:xfrm>
            <a:off x="4735525" y="1517563"/>
            <a:ext cx="3480600" cy="2879100"/>
          </a:xfrm>
          <a:prstGeom prst="rect">
            <a:avLst/>
          </a:prstGeom>
        </p:spPr>
        <p:txBody>
          <a:bodyPr spcFirstLastPara="1" wrap="square" lIns="91425" tIns="91425" rIns="91425" bIns="91425" anchor="t" anchorCtr="0">
            <a:noAutofit/>
          </a:bodyPr>
          <a:lstStyle/>
          <a:p>
            <a:pPr marL="0" lvl="0" indent="0" algn="l" rtl="0">
              <a:lnSpc>
                <a:spcPct val="100000"/>
              </a:lnSpc>
              <a:spcBef>
                <a:spcPts val="300"/>
              </a:spcBef>
              <a:spcAft>
                <a:spcPts val="0"/>
              </a:spcAft>
              <a:buClr>
                <a:schemeClr val="dk1"/>
              </a:buClr>
              <a:buSzPts val="1100"/>
              <a:buFont typeface="Arial"/>
              <a:buNone/>
            </a:pPr>
            <a:r>
              <a:rPr lang="en" sz="1200">
                <a:solidFill>
                  <a:schemeClr val="dk1"/>
                </a:solidFill>
              </a:rPr>
              <a:t>Did you like the resources on this template? Get them for free at our other websites:</a:t>
            </a:r>
            <a:endParaRPr sz="1200">
              <a:solidFill>
                <a:schemeClr val="dk1"/>
              </a:solidFill>
            </a:endParaRPr>
          </a:p>
          <a:p>
            <a:pPr marL="0" lvl="0" indent="0" algn="l" rtl="0">
              <a:spcBef>
                <a:spcPts val="1000"/>
              </a:spcBef>
              <a:spcAft>
                <a:spcPts val="0"/>
              </a:spcAft>
              <a:buNone/>
            </a:pPr>
            <a:r>
              <a:rPr lang="en" sz="2000" b="1">
                <a:solidFill>
                  <a:schemeClr val="dk1"/>
                </a:solidFill>
                <a:latin typeface="Archivo"/>
                <a:ea typeface="Archivo"/>
                <a:cs typeface="Archivo"/>
                <a:sym typeface="Archivo"/>
              </a:rPr>
              <a:t>V</a:t>
            </a:r>
            <a:r>
              <a:rPr lang="en" sz="2000" b="1">
                <a:latin typeface="Archivo"/>
                <a:ea typeface="Archivo"/>
                <a:cs typeface="Archivo"/>
                <a:sym typeface="Archivo"/>
              </a:rPr>
              <a:t>ectors</a:t>
            </a:r>
            <a:endParaRPr sz="2000" b="1">
              <a:solidFill>
                <a:schemeClr val="dk1"/>
              </a:solidFill>
              <a:latin typeface="Archivo"/>
              <a:ea typeface="Archivo"/>
              <a:cs typeface="Archivo"/>
              <a:sym typeface="Archivo"/>
            </a:endParaRPr>
          </a:p>
          <a:p>
            <a:pPr marL="241300" lvl="0" indent="-203200" algn="l" rtl="0">
              <a:spcBef>
                <a:spcPts val="300"/>
              </a:spcBef>
              <a:spcAft>
                <a:spcPts val="0"/>
              </a:spcAft>
              <a:buClr>
                <a:schemeClr val="dk1"/>
              </a:buClr>
              <a:buSzPts val="1200"/>
              <a:buFont typeface="Epilogue"/>
              <a:buChar char="●"/>
            </a:pPr>
            <a:r>
              <a:rPr lang="en" u="sng">
                <a:solidFill>
                  <a:schemeClr val="hlink"/>
                </a:solidFill>
                <a:hlinkClick r:id="rId3"/>
              </a:rPr>
              <a:t>A/w colours poster design template</a:t>
            </a:r>
            <a:endParaRPr sz="1800">
              <a:solidFill>
                <a:schemeClr val="dk1"/>
              </a:solidFill>
            </a:endParaRPr>
          </a:p>
          <a:p>
            <a:pPr marL="0" lvl="0" indent="0" algn="l" rtl="0">
              <a:spcBef>
                <a:spcPts val="1000"/>
              </a:spcBef>
              <a:spcAft>
                <a:spcPts val="0"/>
              </a:spcAft>
              <a:buNone/>
            </a:pPr>
            <a:r>
              <a:rPr lang="en" sz="2000" b="1">
                <a:latin typeface="Archivo"/>
                <a:ea typeface="Archivo"/>
                <a:cs typeface="Archivo"/>
                <a:sym typeface="Archivo"/>
              </a:rPr>
              <a:t>Photos</a:t>
            </a:r>
            <a:endParaRPr sz="2000">
              <a:solidFill>
                <a:schemeClr val="dk1"/>
              </a:solidFill>
              <a:latin typeface="Archivo"/>
              <a:ea typeface="Archivo"/>
              <a:cs typeface="Archivo"/>
              <a:sym typeface="Archivo"/>
            </a:endParaRPr>
          </a:p>
          <a:p>
            <a:pPr marL="241300" lvl="0" indent="-203200" algn="l" rtl="0">
              <a:spcBef>
                <a:spcPts val="300"/>
              </a:spcBef>
              <a:spcAft>
                <a:spcPts val="0"/>
              </a:spcAft>
              <a:buClr>
                <a:schemeClr val="dk1"/>
              </a:buClr>
              <a:buSzPts val="1200"/>
              <a:buFont typeface="Epilogue"/>
              <a:buChar char="●"/>
            </a:pPr>
            <a:r>
              <a:rPr lang="en" u="sng">
                <a:solidFill>
                  <a:schemeClr val="hlink"/>
                </a:solidFill>
                <a:hlinkClick r:id="rId4"/>
              </a:rPr>
              <a:t>Young adult organizing documents</a:t>
            </a:r>
            <a:endParaRPr/>
          </a:p>
          <a:p>
            <a:pPr marL="241300" lvl="0" indent="-203200" algn="l" rtl="0">
              <a:spcBef>
                <a:spcPts val="300"/>
              </a:spcBef>
              <a:spcAft>
                <a:spcPts val="0"/>
              </a:spcAft>
              <a:buSzPts val="1200"/>
              <a:buChar char="●"/>
            </a:pPr>
            <a:r>
              <a:rPr lang="en" u="sng">
                <a:solidFill>
                  <a:schemeClr val="hlink"/>
                </a:solidFill>
                <a:hlinkClick r:id="rId5"/>
              </a:rPr>
              <a:t>Confident employees discussing papers at meeting</a:t>
            </a:r>
            <a:endParaRPr/>
          </a:p>
          <a:p>
            <a:pPr marL="241300" lvl="0" indent="-203200" algn="l" rtl="0">
              <a:spcBef>
                <a:spcPts val="300"/>
              </a:spcBef>
              <a:spcAft>
                <a:spcPts val="0"/>
              </a:spcAft>
              <a:buSzPts val="1200"/>
              <a:buChar char="●"/>
            </a:pPr>
            <a:r>
              <a:rPr lang="en" u="sng">
                <a:solidFill>
                  <a:schemeClr val="hlink"/>
                </a:solidFill>
                <a:hlinkClick r:id="rId6"/>
              </a:rPr>
              <a:t>Journalism interview for news outdoors</a:t>
            </a:r>
            <a:endParaRPr/>
          </a:p>
          <a:p>
            <a:pPr marL="241300" lvl="0" indent="-203200" algn="l" rtl="0">
              <a:spcBef>
                <a:spcPts val="300"/>
              </a:spcBef>
              <a:spcAft>
                <a:spcPts val="0"/>
              </a:spcAft>
              <a:buSzPts val="1200"/>
              <a:buChar char="●"/>
            </a:pPr>
            <a:r>
              <a:rPr lang="en" u="sng">
                <a:solidFill>
                  <a:schemeClr val="hlink"/>
                </a:solidFill>
                <a:hlinkClick r:id="rId7"/>
              </a:rPr>
              <a:t>Journalists taking an interview outdoors</a:t>
            </a:r>
            <a:endParaRPr/>
          </a:p>
        </p:txBody>
      </p:sp>
      <p:sp>
        <p:nvSpPr>
          <p:cNvPr id="8882" name="Google Shape;8882;p60"/>
          <p:cNvSpPr txBox="1">
            <a:spLocks noGrp="1"/>
          </p:cNvSpPr>
          <p:nvPr>
            <p:ph type="title"/>
          </p:nvPr>
        </p:nvSpPr>
        <p:spPr>
          <a:xfrm>
            <a:off x="4735525" y="746838"/>
            <a:ext cx="3480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cxnSp>
        <p:nvCxnSpPr>
          <p:cNvPr id="8883" name="Google Shape;8883;p60"/>
          <p:cNvCxnSpPr/>
          <p:nvPr/>
        </p:nvCxnSpPr>
        <p:spPr>
          <a:xfrm>
            <a:off x="4354525" y="746838"/>
            <a:ext cx="0" cy="3649800"/>
          </a:xfrm>
          <a:prstGeom prst="straightConnector1">
            <a:avLst/>
          </a:prstGeom>
          <a:noFill/>
          <a:ln w="19050" cap="flat" cmpd="sng">
            <a:solidFill>
              <a:schemeClr val="dk1"/>
            </a:solidFill>
            <a:prstDash val="solid"/>
            <a:round/>
            <a:headEnd type="none" w="med" len="med"/>
            <a:tailEnd type="none" w="med" len="med"/>
          </a:ln>
        </p:spPr>
      </p:cxnSp>
      <p:grpSp>
        <p:nvGrpSpPr>
          <p:cNvPr id="8884" name="Google Shape;8884;p60"/>
          <p:cNvGrpSpPr/>
          <p:nvPr/>
        </p:nvGrpSpPr>
        <p:grpSpPr>
          <a:xfrm>
            <a:off x="342894" y="342903"/>
            <a:ext cx="3444864" cy="4457694"/>
            <a:chOff x="342894" y="342903"/>
            <a:chExt cx="3444864" cy="4457694"/>
          </a:xfrm>
        </p:grpSpPr>
        <p:grpSp>
          <p:nvGrpSpPr>
            <p:cNvPr id="8885" name="Google Shape;8885;p60"/>
            <p:cNvGrpSpPr/>
            <p:nvPr/>
          </p:nvGrpSpPr>
          <p:grpSpPr>
            <a:xfrm>
              <a:off x="685794" y="342903"/>
              <a:ext cx="3101964" cy="4457694"/>
              <a:chOff x="685794" y="342903"/>
              <a:chExt cx="3101964" cy="4457694"/>
            </a:xfrm>
          </p:grpSpPr>
          <p:grpSp>
            <p:nvGrpSpPr>
              <p:cNvPr id="8886" name="Google Shape;8886;p60"/>
              <p:cNvGrpSpPr/>
              <p:nvPr/>
            </p:nvGrpSpPr>
            <p:grpSpPr>
              <a:xfrm>
                <a:off x="1719446" y="342903"/>
                <a:ext cx="342894" cy="342894"/>
                <a:chOff x="2873198" y="669574"/>
                <a:chExt cx="875400" cy="875400"/>
              </a:xfrm>
            </p:grpSpPr>
            <p:sp>
              <p:nvSpPr>
                <p:cNvPr id="8887" name="Google Shape;8887;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60"/>
              <p:cNvGrpSpPr/>
              <p:nvPr/>
            </p:nvGrpSpPr>
            <p:grpSpPr>
              <a:xfrm>
                <a:off x="2405248" y="342907"/>
                <a:ext cx="342900" cy="342900"/>
                <a:chOff x="1142725" y="669588"/>
                <a:chExt cx="864600" cy="864600"/>
              </a:xfrm>
            </p:grpSpPr>
            <p:sp>
              <p:nvSpPr>
                <p:cNvPr id="8890" name="Google Shape;8890;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1" name="Google Shape;8891;p60"/>
                <p:cNvGrpSpPr/>
                <p:nvPr/>
              </p:nvGrpSpPr>
              <p:grpSpPr>
                <a:xfrm>
                  <a:off x="1235016" y="709362"/>
                  <a:ext cx="680509" cy="785151"/>
                  <a:chOff x="4834325" y="-1032450"/>
                  <a:chExt cx="221975" cy="256100"/>
                </a:xfrm>
              </p:grpSpPr>
              <p:sp>
                <p:nvSpPr>
                  <p:cNvPr id="8892" name="Google Shape;8892;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5" name="Google Shape;8895;p60"/>
              <p:cNvGrpSpPr/>
              <p:nvPr/>
            </p:nvGrpSpPr>
            <p:grpSpPr>
              <a:xfrm>
                <a:off x="2062347" y="342904"/>
                <a:ext cx="342900" cy="342900"/>
                <a:chOff x="2007950" y="669588"/>
                <a:chExt cx="864600" cy="864600"/>
              </a:xfrm>
            </p:grpSpPr>
            <p:sp>
              <p:nvSpPr>
                <p:cNvPr id="8896" name="Google Shape;8896;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7" name="Google Shape;8897;p60"/>
                <p:cNvGrpSpPr/>
                <p:nvPr/>
              </p:nvGrpSpPr>
              <p:grpSpPr>
                <a:xfrm>
                  <a:off x="2051370" y="773516"/>
                  <a:ext cx="777761" cy="656744"/>
                  <a:chOff x="1785083" y="-295196"/>
                  <a:chExt cx="232800" cy="196571"/>
                </a:xfrm>
              </p:grpSpPr>
              <p:sp>
                <p:nvSpPr>
                  <p:cNvPr id="8898" name="Google Shape;8898;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1" name="Google Shape;8901;p60"/>
              <p:cNvGrpSpPr/>
              <p:nvPr/>
            </p:nvGrpSpPr>
            <p:grpSpPr>
              <a:xfrm>
                <a:off x="1376547" y="342904"/>
                <a:ext cx="342900" cy="342900"/>
                <a:chOff x="2007950" y="669588"/>
                <a:chExt cx="864600" cy="864600"/>
              </a:xfrm>
            </p:grpSpPr>
            <p:sp>
              <p:nvSpPr>
                <p:cNvPr id="8902" name="Google Shape;8902;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3" name="Google Shape;8903;p60"/>
                <p:cNvGrpSpPr/>
                <p:nvPr/>
              </p:nvGrpSpPr>
              <p:grpSpPr>
                <a:xfrm>
                  <a:off x="2051370" y="773516"/>
                  <a:ext cx="777761" cy="656744"/>
                  <a:chOff x="1785083" y="-295196"/>
                  <a:chExt cx="232800" cy="196571"/>
                </a:xfrm>
              </p:grpSpPr>
              <p:sp>
                <p:nvSpPr>
                  <p:cNvPr id="8904" name="Google Shape;8904;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7" name="Google Shape;8907;p60"/>
              <p:cNvGrpSpPr/>
              <p:nvPr/>
            </p:nvGrpSpPr>
            <p:grpSpPr>
              <a:xfrm>
                <a:off x="1033648" y="342907"/>
                <a:ext cx="342900" cy="342900"/>
                <a:chOff x="1142725" y="669588"/>
                <a:chExt cx="864600" cy="864600"/>
              </a:xfrm>
            </p:grpSpPr>
            <p:sp>
              <p:nvSpPr>
                <p:cNvPr id="8908" name="Google Shape;8908;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9" name="Google Shape;8909;p60"/>
                <p:cNvGrpSpPr/>
                <p:nvPr/>
              </p:nvGrpSpPr>
              <p:grpSpPr>
                <a:xfrm>
                  <a:off x="1235016" y="709362"/>
                  <a:ext cx="680509" cy="785151"/>
                  <a:chOff x="4834325" y="-1032450"/>
                  <a:chExt cx="221975" cy="256100"/>
                </a:xfrm>
              </p:grpSpPr>
              <p:sp>
                <p:nvSpPr>
                  <p:cNvPr id="8910" name="Google Shape;8910;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3" name="Google Shape;8913;p60"/>
              <p:cNvGrpSpPr/>
              <p:nvPr/>
            </p:nvGrpSpPr>
            <p:grpSpPr>
              <a:xfrm>
                <a:off x="690747" y="342904"/>
                <a:ext cx="342900" cy="342900"/>
                <a:chOff x="2007950" y="669588"/>
                <a:chExt cx="864600" cy="864600"/>
              </a:xfrm>
            </p:grpSpPr>
            <p:sp>
              <p:nvSpPr>
                <p:cNvPr id="8914" name="Google Shape;8914;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5" name="Google Shape;8915;p60"/>
                <p:cNvGrpSpPr/>
                <p:nvPr/>
              </p:nvGrpSpPr>
              <p:grpSpPr>
                <a:xfrm>
                  <a:off x="2051370" y="773516"/>
                  <a:ext cx="777761" cy="656744"/>
                  <a:chOff x="1785083" y="-295196"/>
                  <a:chExt cx="232800" cy="196571"/>
                </a:xfrm>
              </p:grpSpPr>
              <p:sp>
                <p:nvSpPr>
                  <p:cNvPr id="8916" name="Google Shape;8916;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9" name="Google Shape;8919;p60"/>
              <p:cNvGrpSpPr/>
              <p:nvPr/>
            </p:nvGrpSpPr>
            <p:grpSpPr>
              <a:xfrm>
                <a:off x="2405247" y="685804"/>
                <a:ext cx="342900" cy="342900"/>
                <a:chOff x="2007950" y="669588"/>
                <a:chExt cx="864600" cy="864600"/>
              </a:xfrm>
            </p:grpSpPr>
            <p:sp>
              <p:nvSpPr>
                <p:cNvPr id="8920" name="Google Shape;8920;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1" name="Google Shape;8921;p60"/>
                <p:cNvGrpSpPr/>
                <p:nvPr/>
              </p:nvGrpSpPr>
              <p:grpSpPr>
                <a:xfrm>
                  <a:off x="2051370" y="773516"/>
                  <a:ext cx="777761" cy="656744"/>
                  <a:chOff x="1785083" y="-295196"/>
                  <a:chExt cx="232800" cy="196571"/>
                </a:xfrm>
              </p:grpSpPr>
              <p:sp>
                <p:nvSpPr>
                  <p:cNvPr id="8922" name="Google Shape;8922;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25" name="Google Shape;8925;p60"/>
              <p:cNvGrpSpPr/>
              <p:nvPr/>
            </p:nvGrpSpPr>
            <p:grpSpPr>
              <a:xfrm>
                <a:off x="2062346" y="685807"/>
                <a:ext cx="342900" cy="342900"/>
                <a:chOff x="1142725" y="669588"/>
                <a:chExt cx="864600" cy="864600"/>
              </a:xfrm>
            </p:grpSpPr>
            <p:sp>
              <p:nvSpPr>
                <p:cNvPr id="8926" name="Google Shape;8926;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7" name="Google Shape;8927;p60"/>
                <p:cNvGrpSpPr/>
                <p:nvPr/>
              </p:nvGrpSpPr>
              <p:grpSpPr>
                <a:xfrm>
                  <a:off x="1235016" y="709362"/>
                  <a:ext cx="680509" cy="785151"/>
                  <a:chOff x="4834325" y="-1032450"/>
                  <a:chExt cx="221975" cy="256100"/>
                </a:xfrm>
              </p:grpSpPr>
              <p:sp>
                <p:nvSpPr>
                  <p:cNvPr id="8928" name="Google Shape;8928;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1" name="Google Shape;8931;p60"/>
              <p:cNvGrpSpPr/>
              <p:nvPr/>
            </p:nvGrpSpPr>
            <p:grpSpPr>
              <a:xfrm>
                <a:off x="1719445" y="685804"/>
                <a:ext cx="342900" cy="342900"/>
                <a:chOff x="2007950" y="669588"/>
                <a:chExt cx="864600" cy="864600"/>
              </a:xfrm>
            </p:grpSpPr>
            <p:sp>
              <p:nvSpPr>
                <p:cNvPr id="8932" name="Google Shape;8932;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3" name="Google Shape;8933;p60"/>
                <p:cNvGrpSpPr/>
                <p:nvPr/>
              </p:nvGrpSpPr>
              <p:grpSpPr>
                <a:xfrm>
                  <a:off x="2051370" y="773516"/>
                  <a:ext cx="777761" cy="656744"/>
                  <a:chOff x="1785083" y="-295196"/>
                  <a:chExt cx="232800" cy="196571"/>
                </a:xfrm>
              </p:grpSpPr>
              <p:sp>
                <p:nvSpPr>
                  <p:cNvPr id="8934" name="Google Shape;8934;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7" name="Google Shape;8937;p60"/>
              <p:cNvGrpSpPr/>
              <p:nvPr/>
            </p:nvGrpSpPr>
            <p:grpSpPr>
              <a:xfrm>
                <a:off x="1376544" y="685807"/>
                <a:ext cx="342900" cy="342900"/>
                <a:chOff x="1142725" y="669588"/>
                <a:chExt cx="864600" cy="864600"/>
              </a:xfrm>
            </p:grpSpPr>
            <p:sp>
              <p:nvSpPr>
                <p:cNvPr id="8938" name="Google Shape;8938;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9" name="Google Shape;8939;p60"/>
                <p:cNvGrpSpPr/>
                <p:nvPr/>
              </p:nvGrpSpPr>
              <p:grpSpPr>
                <a:xfrm>
                  <a:off x="1235016" y="709362"/>
                  <a:ext cx="680509" cy="785151"/>
                  <a:chOff x="4834325" y="-1032450"/>
                  <a:chExt cx="221975" cy="256100"/>
                </a:xfrm>
              </p:grpSpPr>
              <p:sp>
                <p:nvSpPr>
                  <p:cNvPr id="8940" name="Google Shape;8940;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3" name="Google Shape;8943;p60"/>
              <p:cNvGrpSpPr/>
              <p:nvPr/>
            </p:nvGrpSpPr>
            <p:grpSpPr>
              <a:xfrm>
                <a:off x="1033643" y="685804"/>
                <a:ext cx="342900" cy="342900"/>
                <a:chOff x="2007950" y="669588"/>
                <a:chExt cx="864600" cy="864600"/>
              </a:xfrm>
            </p:grpSpPr>
            <p:sp>
              <p:nvSpPr>
                <p:cNvPr id="8944" name="Google Shape;8944;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5" name="Google Shape;8945;p60"/>
                <p:cNvGrpSpPr/>
                <p:nvPr/>
              </p:nvGrpSpPr>
              <p:grpSpPr>
                <a:xfrm>
                  <a:off x="2051370" y="773516"/>
                  <a:ext cx="777761" cy="656744"/>
                  <a:chOff x="1785083" y="-295196"/>
                  <a:chExt cx="232800" cy="196571"/>
                </a:xfrm>
              </p:grpSpPr>
              <p:sp>
                <p:nvSpPr>
                  <p:cNvPr id="8946" name="Google Shape;8946;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9" name="Google Shape;8949;p60"/>
              <p:cNvGrpSpPr/>
              <p:nvPr/>
            </p:nvGrpSpPr>
            <p:grpSpPr>
              <a:xfrm>
                <a:off x="690742" y="685807"/>
                <a:ext cx="342900" cy="342900"/>
                <a:chOff x="1142725" y="669588"/>
                <a:chExt cx="864600" cy="864600"/>
              </a:xfrm>
            </p:grpSpPr>
            <p:sp>
              <p:nvSpPr>
                <p:cNvPr id="8950" name="Google Shape;8950;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1" name="Google Shape;8951;p60"/>
                <p:cNvGrpSpPr/>
                <p:nvPr/>
              </p:nvGrpSpPr>
              <p:grpSpPr>
                <a:xfrm>
                  <a:off x="1235016" y="709362"/>
                  <a:ext cx="680509" cy="785151"/>
                  <a:chOff x="4834325" y="-1032450"/>
                  <a:chExt cx="221975" cy="256100"/>
                </a:xfrm>
              </p:grpSpPr>
              <p:sp>
                <p:nvSpPr>
                  <p:cNvPr id="8952" name="Google Shape;8952;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5" name="Google Shape;8955;p60"/>
              <p:cNvGrpSpPr/>
              <p:nvPr/>
            </p:nvGrpSpPr>
            <p:grpSpPr>
              <a:xfrm>
                <a:off x="2405246" y="1028707"/>
                <a:ext cx="342900" cy="342900"/>
                <a:chOff x="1142725" y="669588"/>
                <a:chExt cx="864600" cy="864600"/>
              </a:xfrm>
            </p:grpSpPr>
            <p:sp>
              <p:nvSpPr>
                <p:cNvPr id="8956" name="Google Shape;8956;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7" name="Google Shape;8957;p60"/>
                <p:cNvGrpSpPr/>
                <p:nvPr/>
              </p:nvGrpSpPr>
              <p:grpSpPr>
                <a:xfrm>
                  <a:off x="1235016" y="709362"/>
                  <a:ext cx="680509" cy="785151"/>
                  <a:chOff x="4834325" y="-1032450"/>
                  <a:chExt cx="221975" cy="256100"/>
                </a:xfrm>
              </p:grpSpPr>
              <p:sp>
                <p:nvSpPr>
                  <p:cNvPr id="8958" name="Google Shape;8958;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1" name="Google Shape;8961;p60"/>
              <p:cNvGrpSpPr/>
              <p:nvPr/>
            </p:nvGrpSpPr>
            <p:grpSpPr>
              <a:xfrm>
                <a:off x="2062345" y="1028704"/>
                <a:ext cx="342900" cy="342900"/>
                <a:chOff x="2007950" y="669588"/>
                <a:chExt cx="864600" cy="864600"/>
              </a:xfrm>
            </p:grpSpPr>
            <p:sp>
              <p:nvSpPr>
                <p:cNvPr id="8962" name="Google Shape;8962;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3" name="Google Shape;8963;p60"/>
                <p:cNvGrpSpPr/>
                <p:nvPr/>
              </p:nvGrpSpPr>
              <p:grpSpPr>
                <a:xfrm>
                  <a:off x="2051370" y="773516"/>
                  <a:ext cx="777761" cy="656744"/>
                  <a:chOff x="1785083" y="-295196"/>
                  <a:chExt cx="232800" cy="196571"/>
                </a:xfrm>
              </p:grpSpPr>
              <p:sp>
                <p:nvSpPr>
                  <p:cNvPr id="8964" name="Google Shape;8964;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7" name="Google Shape;8967;p60"/>
              <p:cNvGrpSpPr/>
              <p:nvPr/>
            </p:nvGrpSpPr>
            <p:grpSpPr>
              <a:xfrm>
                <a:off x="1719444" y="1028707"/>
                <a:ext cx="342900" cy="342900"/>
                <a:chOff x="1142725" y="669588"/>
                <a:chExt cx="864600" cy="864600"/>
              </a:xfrm>
            </p:grpSpPr>
            <p:sp>
              <p:nvSpPr>
                <p:cNvPr id="8968" name="Google Shape;8968;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9" name="Google Shape;8969;p60"/>
                <p:cNvGrpSpPr/>
                <p:nvPr/>
              </p:nvGrpSpPr>
              <p:grpSpPr>
                <a:xfrm>
                  <a:off x="1235016" y="709362"/>
                  <a:ext cx="680509" cy="785151"/>
                  <a:chOff x="4834325" y="-1032450"/>
                  <a:chExt cx="221975" cy="256100"/>
                </a:xfrm>
              </p:grpSpPr>
              <p:sp>
                <p:nvSpPr>
                  <p:cNvPr id="8970" name="Google Shape;8970;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3" name="Google Shape;8973;p60"/>
              <p:cNvGrpSpPr/>
              <p:nvPr/>
            </p:nvGrpSpPr>
            <p:grpSpPr>
              <a:xfrm>
                <a:off x="1376544" y="1028704"/>
                <a:ext cx="342900" cy="342900"/>
                <a:chOff x="2007950" y="669588"/>
                <a:chExt cx="864600" cy="864600"/>
              </a:xfrm>
            </p:grpSpPr>
            <p:sp>
              <p:nvSpPr>
                <p:cNvPr id="8974" name="Google Shape;8974;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5" name="Google Shape;8975;p60"/>
                <p:cNvGrpSpPr/>
                <p:nvPr/>
              </p:nvGrpSpPr>
              <p:grpSpPr>
                <a:xfrm>
                  <a:off x="2051370" y="773516"/>
                  <a:ext cx="777761" cy="656744"/>
                  <a:chOff x="1785083" y="-295196"/>
                  <a:chExt cx="232800" cy="196571"/>
                </a:xfrm>
              </p:grpSpPr>
              <p:sp>
                <p:nvSpPr>
                  <p:cNvPr id="8976" name="Google Shape;8976;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9" name="Google Shape;8979;p60"/>
              <p:cNvGrpSpPr/>
              <p:nvPr/>
            </p:nvGrpSpPr>
            <p:grpSpPr>
              <a:xfrm>
                <a:off x="1033643" y="1028707"/>
                <a:ext cx="342900" cy="342900"/>
                <a:chOff x="1142725" y="669588"/>
                <a:chExt cx="864600" cy="864600"/>
              </a:xfrm>
            </p:grpSpPr>
            <p:sp>
              <p:nvSpPr>
                <p:cNvPr id="8980" name="Google Shape;8980;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1" name="Google Shape;8981;p60"/>
                <p:cNvGrpSpPr/>
                <p:nvPr/>
              </p:nvGrpSpPr>
              <p:grpSpPr>
                <a:xfrm>
                  <a:off x="1235016" y="709362"/>
                  <a:ext cx="680509" cy="785151"/>
                  <a:chOff x="4834325" y="-1032450"/>
                  <a:chExt cx="221975" cy="256100"/>
                </a:xfrm>
              </p:grpSpPr>
              <p:sp>
                <p:nvSpPr>
                  <p:cNvPr id="8982" name="Google Shape;8982;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85" name="Google Shape;8985;p60"/>
              <p:cNvGrpSpPr/>
              <p:nvPr/>
            </p:nvGrpSpPr>
            <p:grpSpPr>
              <a:xfrm>
                <a:off x="690742" y="1028704"/>
                <a:ext cx="342900" cy="342900"/>
                <a:chOff x="2007950" y="669588"/>
                <a:chExt cx="864600" cy="864600"/>
              </a:xfrm>
            </p:grpSpPr>
            <p:sp>
              <p:nvSpPr>
                <p:cNvPr id="8986" name="Google Shape;8986;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7" name="Google Shape;8987;p60"/>
                <p:cNvGrpSpPr/>
                <p:nvPr/>
              </p:nvGrpSpPr>
              <p:grpSpPr>
                <a:xfrm>
                  <a:off x="2051370" y="773516"/>
                  <a:ext cx="777761" cy="656744"/>
                  <a:chOff x="1785083" y="-295196"/>
                  <a:chExt cx="232800" cy="196571"/>
                </a:xfrm>
              </p:grpSpPr>
              <p:sp>
                <p:nvSpPr>
                  <p:cNvPr id="8988" name="Google Shape;8988;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1" name="Google Shape;8991;p60"/>
              <p:cNvGrpSpPr/>
              <p:nvPr/>
            </p:nvGrpSpPr>
            <p:grpSpPr>
              <a:xfrm>
                <a:off x="2405246" y="1371603"/>
                <a:ext cx="342894" cy="342894"/>
                <a:chOff x="2873198" y="669574"/>
                <a:chExt cx="875400" cy="875400"/>
              </a:xfrm>
            </p:grpSpPr>
            <p:sp>
              <p:nvSpPr>
                <p:cNvPr id="8992" name="Google Shape;8992;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60"/>
              <p:cNvGrpSpPr/>
              <p:nvPr/>
            </p:nvGrpSpPr>
            <p:grpSpPr>
              <a:xfrm>
                <a:off x="2057394" y="1371603"/>
                <a:ext cx="342900" cy="342900"/>
                <a:chOff x="1142725" y="669588"/>
                <a:chExt cx="864600" cy="864600"/>
              </a:xfrm>
            </p:grpSpPr>
            <p:sp>
              <p:nvSpPr>
                <p:cNvPr id="8995" name="Google Shape;8995;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6" name="Google Shape;8996;p60"/>
                <p:cNvGrpSpPr/>
                <p:nvPr/>
              </p:nvGrpSpPr>
              <p:grpSpPr>
                <a:xfrm>
                  <a:off x="1235016" y="709362"/>
                  <a:ext cx="680509" cy="785151"/>
                  <a:chOff x="4834325" y="-1032450"/>
                  <a:chExt cx="221975" cy="256100"/>
                </a:xfrm>
              </p:grpSpPr>
              <p:sp>
                <p:nvSpPr>
                  <p:cNvPr id="8997" name="Google Shape;8997;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00" name="Google Shape;9000;p60"/>
              <p:cNvGrpSpPr/>
              <p:nvPr/>
            </p:nvGrpSpPr>
            <p:grpSpPr>
              <a:xfrm>
                <a:off x="1714494" y="1371603"/>
                <a:ext cx="342900" cy="342900"/>
                <a:chOff x="2007950" y="669588"/>
                <a:chExt cx="864600" cy="864600"/>
              </a:xfrm>
            </p:grpSpPr>
            <p:sp>
              <p:nvSpPr>
                <p:cNvPr id="9001" name="Google Shape;9001;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2" name="Google Shape;9002;p60"/>
                <p:cNvGrpSpPr/>
                <p:nvPr/>
              </p:nvGrpSpPr>
              <p:grpSpPr>
                <a:xfrm>
                  <a:off x="2051370" y="773516"/>
                  <a:ext cx="777761" cy="656744"/>
                  <a:chOff x="1785083" y="-295196"/>
                  <a:chExt cx="232800" cy="196571"/>
                </a:xfrm>
              </p:grpSpPr>
              <p:sp>
                <p:nvSpPr>
                  <p:cNvPr id="9003" name="Google Shape;9003;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06" name="Google Shape;9006;p60"/>
              <p:cNvGrpSpPr/>
              <p:nvPr/>
            </p:nvGrpSpPr>
            <p:grpSpPr>
              <a:xfrm>
                <a:off x="1371593" y="1371603"/>
                <a:ext cx="342900" cy="342900"/>
                <a:chOff x="1142725" y="669588"/>
                <a:chExt cx="864600" cy="864600"/>
              </a:xfrm>
            </p:grpSpPr>
            <p:sp>
              <p:nvSpPr>
                <p:cNvPr id="9007" name="Google Shape;9007;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8" name="Google Shape;9008;p60"/>
                <p:cNvGrpSpPr/>
                <p:nvPr/>
              </p:nvGrpSpPr>
              <p:grpSpPr>
                <a:xfrm>
                  <a:off x="1235016" y="709362"/>
                  <a:ext cx="680509" cy="785151"/>
                  <a:chOff x="4834325" y="-1032450"/>
                  <a:chExt cx="221975" cy="256100"/>
                </a:xfrm>
              </p:grpSpPr>
              <p:sp>
                <p:nvSpPr>
                  <p:cNvPr id="9009" name="Google Shape;9009;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2" name="Google Shape;9012;p60"/>
              <p:cNvGrpSpPr/>
              <p:nvPr/>
            </p:nvGrpSpPr>
            <p:grpSpPr>
              <a:xfrm>
                <a:off x="1033646" y="1371603"/>
                <a:ext cx="342894" cy="342894"/>
                <a:chOff x="2873198" y="669574"/>
                <a:chExt cx="875400" cy="875400"/>
              </a:xfrm>
            </p:grpSpPr>
            <p:sp>
              <p:nvSpPr>
                <p:cNvPr id="9013" name="Google Shape;9013;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60"/>
              <p:cNvGrpSpPr/>
              <p:nvPr/>
            </p:nvGrpSpPr>
            <p:grpSpPr>
              <a:xfrm>
                <a:off x="685794" y="1371607"/>
                <a:ext cx="342900" cy="342900"/>
                <a:chOff x="1142725" y="669588"/>
                <a:chExt cx="864600" cy="864600"/>
              </a:xfrm>
            </p:grpSpPr>
            <p:sp>
              <p:nvSpPr>
                <p:cNvPr id="9016" name="Google Shape;9016;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7" name="Google Shape;9017;p60"/>
                <p:cNvGrpSpPr/>
                <p:nvPr/>
              </p:nvGrpSpPr>
              <p:grpSpPr>
                <a:xfrm>
                  <a:off x="1235016" y="709362"/>
                  <a:ext cx="680509" cy="785151"/>
                  <a:chOff x="4834325" y="-1032450"/>
                  <a:chExt cx="221975" cy="256100"/>
                </a:xfrm>
              </p:grpSpPr>
              <p:sp>
                <p:nvSpPr>
                  <p:cNvPr id="9018" name="Google Shape;9018;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1" name="Google Shape;9021;p60"/>
              <p:cNvGrpSpPr/>
              <p:nvPr/>
            </p:nvGrpSpPr>
            <p:grpSpPr>
              <a:xfrm>
                <a:off x="2405244" y="1718740"/>
                <a:ext cx="342900" cy="342900"/>
                <a:chOff x="1142725" y="669588"/>
                <a:chExt cx="864600" cy="864600"/>
              </a:xfrm>
            </p:grpSpPr>
            <p:sp>
              <p:nvSpPr>
                <p:cNvPr id="9022" name="Google Shape;9022;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3" name="Google Shape;9023;p60"/>
                <p:cNvGrpSpPr/>
                <p:nvPr/>
              </p:nvGrpSpPr>
              <p:grpSpPr>
                <a:xfrm>
                  <a:off x="1235016" y="709362"/>
                  <a:ext cx="680509" cy="785151"/>
                  <a:chOff x="4834325" y="-1032450"/>
                  <a:chExt cx="221975" cy="256100"/>
                </a:xfrm>
              </p:grpSpPr>
              <p:sp>
                <p:nvSpPr>
                  <p:cNvPr id="9024" name="Google Shape;9024;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7" name="Google Shape;9027;p60"/>
              <p:cNvGrpSpPr/>
              <p:nvPr/>
            </p:nvGrpSpPr>
            <p:grpSpPr>
              <a:xfrm>
                <a:off x="2062343" y="1718740"/>
                <a:ext cx="342900" cy="342900"/>
                <a:chOff x="2007950" y="669588"/>
                <a:chExt cx="864600" cy="864600"/>
              </a:xfrm>
            </p:grpSpPr>
            <p:sp>
              <p:nvSpPr>
                <p:cNvPr id="9028" name="Google Shape;9028;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9" name="Google Shape;9029;p60"/>
                <p:cNvGrpSpPr/>
                <p:nvPr/>
              </p:nvGrpSpPr>
              <p:grpSpPr>
                <a:xfrm>
                  <a:off x="2051370" y="773516"/>
                  <a:ext cx="777761" cy="656744"/>
                  <a:chOff x="1785083" y="-295196"/>
                  <a:chExt cx="232800" cy="196571"/>
                </a:xfrm>
              </p:grpSpPr>
              <p:sp>
                <p:nvSpPr>
                  <p:cNvPr id="9030" name="Google Shape;9030;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3" name="Google Shape;9033;p60"/>
              <p:cNvGrpSpPr/>
              <p:nvPr/>
            </p:nvGrpSpPr>
            <p:grpSpPr>
              <a:xfrm>
                <a:off x="1719442" y="1718740"/>
                <a:ext cx="342900" cy="342900"/>
                <a:chOff x="1142725" y="669588"/>
                <a:chExt cx="864600" cy="864600"/>
              </a:xfrm>
            </p:grpSpPr>
            <p:sp>
              <p:nvSpPr>
                <p:cNvPr id="9034" name="Google Shape;9034;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5" name="Google Shape;9035;p60"/>
                <p:cNvGrpSpPr/>
                <p:nvPr/>
              </p:nvGrpSpPr>
              <p:grpSpPr>
                <a:xfrm>
                  <a:off x="1235016" y="709362"/>
                  <a:ext cx="680509" cy="785151"/>
                  <a:chOff x="4834325" y="-1032450"/>
                  <a:chExt cx="221975" cy="256100"/>
                </a:xfrm>
              </p:grpSpPr>
              <p:sp>
                <p:nvSpPr>
                  <p:cNvPr id="9036" name="Google Shape;9036;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9" name="Google Shape;9039;p60"/>
              <p:cNvGrpSpPr/>
              <p:nvPr/>
            </p:nvGrpSpPr>
            <p:grpSpPr>
              <a:xfrm>
                <a:off x="1376541" y="1718740"/>
                <a:ext cx="342900" cy="342900"/>
                <a:chOff x="2007950" y="669588"/>
                <a:chExt cx="864600" cy="864600"/>
              </a:xfrm>
            </p:grpSpPr>
            <p:sp>
              <p:nvSpPr>
                <p:cNvPr id="9040" name="Google Shape;9040;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1" name="Google Shape;9041;p60"/>
                <p:cNvGrpSpPr/>
                <p:nvPr/>
              </p:nvGrpSpPr>
              <p:grpSpPr>
                <a:xfrm>
                  <a:off x="2051370" y="773516"/>
                  <a:ext cx="777761" cy="656744"/>
                  <a:chOff x="1785083" y="-295196"/>
                  <a:chExt cx="232800" cy="196571"/>
                </a:xfrm>
              </p:grpSpPr>
              <p:sp>
                <p:nvSpPr>
                  <p:cNvPr id="9042" name="Google Shape;9042;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45" name="Google Shape;9045;p60"/>
              <p:cNvGrpSpPr/>
              <p:nvPr/>
            </p:nvGrpSpPr>
            <p:grpSpPr>
              <a:xfrm>
                <a:off x="1033640" y="1718740"/>
                <a:ext cx="342900" cy="342900"/>
                <a:chOff x="1142725" y="669588"/>
                <a:chExt cx="864600" cy="864600"/>
              </a:xfrm>
            </p:grpSpPr>
            <p:sp>
              <p:nvSpPr>
                <p:cNvPr id="9046" name="Google Shape;9046;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7" name="Google Shape;9047;p60"/>
                <p:cNvGrpSpPr/>
                <p:nvPr/>
              </p:nvGrpSpPr>
              <p:grpSpPr>
                <a:xfrm>
                  <a:off x="1235016" y="709362"/>
                  <a:ext cx="680509" cy="785151"/>
                  <a:chOff x="4834325" y="-1032450"/>
                  <a:chExt cx="221975" cy="256100"/>
                </a:xfrm>
              </p:grpSpPr>
              <p:sp>
                <p:nvSpPr>
                  <p:cNvPr id="9048" name="Google Shape;9048;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1" name="Google Shape;9051;p60"/>
              <p:cNvGrpSpPr/>
              <p:nvPr/>
            </p:nvGrpSpPr>
            <p:grpSpPr>
              <a:xfrm>
                <a:off x="690739" y="1718740"/>
                <a:ext cx="342900" cy="342900"/>
                <a:chOff x="2007950" y="669588"/>
                <a:chExt cx="864600" cy="864600"/>
              </a:xfrm>
            </p:grpSpPr>
            <p:sp>
              <p:nvSpPr>
                <p:cNvPr id="9052" name="Google Shape;9052;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3" name="Google Shape;9053;p60"/>
                <p:cNvGrpSpPr/>
                <p:nvPr/>
              </p:nvGrpSpPr>
              <p:grpSpPr>
                <a:xfrm>
                  <a:off x="2051370" y="773516"/>
                  <a:ext cx="777761" cy="656744"/>
                  <a:chOff x="1785083" y="-295196"/>
                  <a:chExt cx="232800" cy="196571"/>
                </a:xfrm>
              </p:grpSpPr>
              <p:sp>
                <p:nvSpPr>
                  <p:cNvPr id="9054" name="Google Shape;9054;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7" name="Google Shape;9057;p60"/>
              <p:cNvGrpSpPr/>
              <p:nvPr/>
            </p:nvGrpSpPr>
            <p:grpSpPr>
              <a:xfrm>
                <a:off x="2400293" y="2065890"/>
                <a:ext cx="342900" cy="342900"/>
                <a:chOff x="2007950" y="669588"/>
                <a:chExt cx="864600" cy="864600"/>
              </a:xfrm>
            </p:grpSpPr>
            <p:sp>
              <p:nvSpPr>
                <p:cNvPr id="9058" name="Google Shape;9058;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9" name="Google Shape;9059;p60"/>
                <p:cNvGrpSpPr/>
                <p:nvPr/>
              </p:nvGrpSpPr>
              <p:grpSpPr>
                <a:xfrm>
                  <a:off x="2051370" y="773516"/>
                  <a:ext cx="777761" cy="656744"/>
                  <a:chOff x="1785083" y="-295196"/>
                  <a:chExt cx="232800" cy="196571"/>
                </a:xfrm>
              </p:grpSpPr>
              <p:sp>
                <p:nvSpPr>
                  <p:cNvPr id="9060" name="Google Shape;9060;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3" name="Google Shape;9063;p60"/>
              <p:cNvGrpSpPr/>
              <p:nvPr/>
            </p:nvGrpSpPr>
            <p:grpSpPr>
              <a:xfrm>
                <a:off x="2057888" y="2065890"/>
                <a:ext cx="342900" cy="342900"/>
                <a:chOff x="1142725" y="669588"/>
                <a:chExt cx="864600" cy="864600"/>
              </a:xfrm>
            </p:grpSpPr>
            <p:sp>
              <p:nvSpPr>
                <p:cNvPr id="9064" name="Google Shape;9064;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5" name="Google Shape;9065;p60"/>
                <p:cNvGrpSpPr/>
                <p:nvPr/>
              </p:nvGrpSpPr>
              <p:grpSpPr>
                <a:xfrm>
                  <a:off x="1235016" y="709362"/>
                  <a:ext cx="680509" cy="785151"/>
                  <a:chOff x="4834325" y="-1032450"/>
                  <a:chExt cx="221975" cy="256100"/>
                </a:xfrm>
              </p:grpSpPr>
              <p:sp>
                <p:nvSpPr>
                  <p:cNvPr id="9066" name="Google Shape;9066;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9" name="Google Shape;9069;p60"/>
              <p:cNvGrpSpPr/>
              <p:nvPr/>
            </p:nvGrpSpPr>
            <p:grpSpPr>
              <a:xfrm>
                <a:off x="1715489" y="2065890"/>
                <a:ext cx="342894" cy="342894"/>
                <a:chOff x="2873198" y="669574"/>
                <a:chExt cx="875400" cy="875400"/>
              </a:xfrm>
            </p:grpSpPr>
            <p:sp>
              <p:nvSpPr>
                <p:cNvPr id="9070" name="Google Shape;9070;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60"/>
              <p:cNvGrpSpPr/>
              <p:nvPr/>
            </p:nvGrpSpPr>
            <p:grpSpPr>
              <a:xfrm>
                <a:off x="1373083" y="2065890"/>
                <a:ext cx="342900" cy="342900"/>
                <a:chOff x="1142725" y="669588"/>
                <a:chExt cx="864600" cy="864600"/>
              </a:xfrm>
            </p:grpSpPr>
            <p:sp>
              <p:nvSpPr>
                <p:cNvPr id="9073" name="Google Shape;9073;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4" name="Google Shape;9074;p60"/>
                <p:cNvGrpSpPr/>
                <p:nvPr/>
              </p:nvGrpSpPr>
              <p:grpSpPr>
                <a:xfrm>
                  <a:off x="1235016" y="709362"/>
                  <a:ext cx="680509" cy="785151"/>
                  <a:chOff x="4834325" y="-1032450"/>
                  <a:chExt cx="221975" cy="256100"/>
                </a:xfrm>
              </p:grpSpPr>
              <p:sp>
                <p:nvSpPr>
                  <p:cNvPr id="9075" name="Google Shape;9075;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78" name="Google Shape;9078;p60"/>
              <p:cNvGrpSpPr/>
              <p:nvPr/>
            </p:nvGrpSpPr>
            <p:grpSpPr>
              <a:xfrm>
                <a:off x="1030678" y="2065890"/>
                <a:ext cx="342900" cy="342900"/>
                <a:chOff x="2007950" y="669588"/>
                <a:chExt cx="864600" cy="864600"/>
              </a:xfrm>
            </p:grpSpPr>
            <p:sp>
              <p:nvSpPr>
                <p:cNvPr id="9079" name="Google Shape;9079;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0" name="Google Shape;9080;p60"/>
                <p:cNvGrpSpPr/>
                <p:nvPr/>
              </p:nvGrpSpPr>
              <p:grpSpPr>
                <a:xfrm>
                  <a:off x="2051370" y="773516"/>
                  <a:ext cx="777761" cy="656744"/>
                  <a:chOff x="1785083" y="-295196"/>
                  <a:chExt cx="232800" cy="196571"/>
                </a:xfrm>
              </p:grpSpPr>
              <p:sp>
                <p:nvSpPr>
                  <p:cNvPr id="9081" name="Google Shape;9081;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4" name="Google Shape;9084;p60"/>
              <p:cNvGrpSpPr/>
              <p:nvPr/>
            </p:nvGrpSpPr>
            <p:grpSpPr>
              <a:xfrm>
                <a:off x="688273" y="2065890"/>
                <a:ext cx="342900" cy="342900"/>
                <a:chOff x="1142725" y="669588"/>
                <a:chExt cx="864600" cy="864600"/>
              </a:xfrm>
            </p:grpSpPr>
            <p:sp>
              <p:nvSpPr>
                <p:cNvPr id="9085" name="Google Shape;9085;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6" name="Google Shape;9086;p60"/>
                <p:cNvGrpSpPr/>
                <p:nvPr/>
              </p:nvGrpSpPr>
              <p:grpSpPr>
                <a:xfrm>
                  <a:off x="1235016" y="709362"/>
                  <a:ext cx="680509" cy="785151"/>
                  <a:chOff x="4834325" y="-1032450"/>
                  <a:chExt cx="221975" cy="256100"/>
                </a:xfrm>
              </p:grpSpPr>
              <p:sp>
                <p:nvSpPr>
                  <p:cNvPr id="9087" name="Google Shape;9087;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0" name="Google Shape;9090;p60"/>
              <p:cNvGrpSpPr/>
              <p:nvPr/>
            </p:nvGrpSpPr>
            <p:grpSpPr>
              <a:xfrm>
                <a:off x="2405240" y="2755953"/>
                <a:ext cx="342900" cy="342900"/>
                <a:chOff x="2007950" y="669588"/>
                <a:chExt cx="864600" cy="864600"/>
              </a:xfrm>
            </p:grpSpPr>
            <p:sp>
              <p:nvSpPr>
                <p:cNvPr id="9091" name="Google Shape;9091;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2" name="Google Shape;9092;p60"/>
                <p:cNvGrpSpPr/>
                <p:nvPr/>
              </p:nvGrpSpPr>
              <p:grpSpPr>
                <a:xfrm>
                  <a:off x="2051370" y="773516"/>
                  <a:ext cx="777761" cy="656744"/>
                  <a:chOff x="1785083" y="-295196"/>
                  <a:chExt cx="232800" cy="196571"/>
                </a:xfrm>
              </p:grpSpPr>
              <p:sp>
                <p:nvSpPr>
                  <p:cNvPr id="9093" name="Google Shape;9093;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6" name="Google Shape;9096;p60"/>
              <p:cNvGrpSpPr/>
              <p:nvPr/>
            </p:nvGrpSpPr>
            <p:grpSpPr>
              <a:xfrm>
                <a:off x="2053440" y="2755953"/>
                <a:ext cx="342900" cy="342900"/>
                <a:chOff x="1142725" y="669588"/>
                <a:chExt cx="864600" cy="864600"/>
              </a:xfrm>
            </p:grpSpPr>
            <p:sp>
              <p:nvSpPr>
                <p:cNvPr id="9097" name="Google Shape;9097;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8" name="Google Shape;9098;p60"/>
                <p:cNvGrpSpPr/>
                <p:nvPr/>
              </p:nvGrpSpPr>
              <p:grpSpPr>
                <a:xfrm>
                  <a:off x="1235016" y="709362"/>
                  <a:ext cx="680509" cy="785151"/>
                  <a:chOff x="4834325" y="-1032450"/>
                  <a:chExt cx="221975" cy="256100"/>
                </a:xfrm>
              </p:grpSpPr>
              <p:sp>
                <p:nvSpPr>
                  <p:cNvPr id="9099" name="Google Shape;9099;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02" name="Google Shape;9102;p60"/>
              <p:cNvGrpSpPr/>
              <p:nvPr/>
            </p:nvGrpSpPr>
            <p:grpSpPr>
              <a:xfrm>
                <a:off x="1711529" y="2755953"/>
                <a:ext cx="342900" cy="342900"/>
                <a:chOff x="2007950" y="669588"/>
                <a:chExt cx="864600" cy="864600"/>
              </a:xfrm>
            </p:grpSpPr>
            <p:sp>
              <p:nvSpPr>
                <p:cNvPr id="9103" name="Google Shape;9103;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4" name="Google Shape;9104;p60"/>
                <p:cNvGrpSpPr/>
                <p:nvPr/>
              </p:nvGrpSpPr>
              <p:grpSpPr>
                <a:xfrm>
                  <a:off x="2051370" y="773516"/>
                  <a:ext cx="777761" cy="656744"/>
                  <a:chOff x="1785083" y="-295196"/>
                  <a:chExt cx="232800" cy="196571"/>
                </a:xfrm>
              </p:grpSpPr>
              <p:sp>
                <p:nvSpPr>
                  <p:cNvPr id="9105" name="Google Shape;9105;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08" name="Google Shape;9108;p60"/>
              <p:cNvGrpSpPr/>
              <p:nvPr/>
            </p:nvGrpSpPr>
            <p:grpSpPr>
              <a:xfrm>
                <a:off x="1369618" y="2755953"/>
                <a:ext cx="342900" cy="342900"/>
                <a:chOff x="1142725" y="669588"/>
                <a:chExt cx="864600" cy="864600"/>
              </a:xfrm>
            </p:grpSpPr>
            <p:sp>
              <p:nvSpPr>
                <p:cNvPr id="9109" name="Google Shape;9109;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0" name="Google Shape;9110;p60"/>
                <p:cNvGrpSpPr/>
                <p:nvPr/>
              </p:nvGrpSpPr>
              <p:grpSpPr>
                <a:xfrm>
                  <a:off x="1235016" y="709362"/>
                  <a:ext cx="680509" cy="785151"/>
                  <a:chOff x="4834325" y="-1032450"/>
                  <a:chExt cx="221975" cy="256100"/>
                </a:xfrm>
              </p:grpSpPr>
              <p:sp>
                <p:nvSpPr>
                  <p:cNvPr id="9111" name="Google Shape;9111;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14" name="Google Shape;9114;p60"/>
              <p:cNvGrpSpPr/>
              <p:nvPr/>
            </p:nvGrpSpPr>
            <p:grpSpPr>
              <a:xfrm>
                <a:off x="1027706" y="2755953"/>
                <a:ext cx="342900" cy="342900"/>
                <a:chOff x="2007950" y="669588"/>
                <a:chExt cx="864600" cy="864600"/>
              </a:xfrm>
            </p:grpSpPr>
            <p:sp>
              <p:nvSpPr>
                <p:cNvPr id="9115" name="Google Shape;9115;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6" name="Google Shape;9116;p60"/>
                <p:cNvGrpSpPr/>
                <p:nvPr/>
              </p:nvGrpSpPr>
              <p:grpSpPr>
                <a:xfrm>
                  <a:off x="2051370" y="773516"/>
                  <a:ext cx="777761" cy="656744"/>
                  <a:chOff x="1785083" y="-295196"/>
                  <a:chExt cx="232800" cy="196571"/>
                </a:xfrm>
              </p:grpSpPr>
              <p:sp>
                <p:nvSpPr>
                  <p:cNvPr id="9117" name="Google Shape;9117;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20" name="Google Shape;9120;p60"/>
              <p:cNvGrpSpPr/>
              <p:nvPr/>
            </p:nvGrpSpPr>
            <p:grpSpPr>
              <a:xfrm>
                <a:off x="2405251" y="2413040"/>
                <a:ext cx="342900" cy="342900"/>
                <a:chOff x="1142725" y="669588"/>
                <a:chExt cx="864600" cy="864600"/>
              </a:xfrm>
            </p:grpSpPr>
            <p:sp>
              <p:nvSpPr>
                <p:cNvPr id="9121" name="Google Shape;9121;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2" name="Google Shape;9122;p60"/>
                <p:cNvGrpSpPr/>
                <p:nvPr/>
              </p:nvGrpSpPr>
              <p:grpSpPr>
                <a:xfrm>
                  <a:off x="1235016" y="709362"/>
                  <a:ext cx="680509" cy="785151"/>
                  <a:chOff x="4834325" y="-1032450"/>
                  <a:chExt cx="221975" cy="256100"/>
                </a:xfrm>
              </p:grpSpPr>
              <p:sp>
                <p:nvSpPr>
                  <p:cNvPr id="9123" name="Google Shape;9123;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26" name="Google Shape;9126;p60"/>
              <p:cNvGrpSpPr/>
              <p:nvPr/>
            </p:nvGrpSpPr>
            <p:grpSpPr>
              <a:xfrm>
                <a:off x="2063339" y="2413040"/>
                <a:ext cx="342900" cy="342900"/>
                <a:chOff x="2007950" y="669588"/>
                <a:chExt cx="864600" cy="864600"/>
              </a:xfrm>
            </p:grpSpPr>
            <p:sp>
              <p:nvSpPr>
                <p:cNvPr id="9127" name="Google Shape;9127;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8" name="Google Shape;9128;p60"/>
                <p:cNvGrpSpPr/>
                <p:nvPr/>
              </p:nvGrpSpPr>
              <p:grpSpPr>
                <a:xfrm>
                  <a:off x="2051370" y="773516"/>
                  <a:ext cx="777761" cy="656744"/>
                  <a:chOff x="1785083" y="-295196"/>
                  <a:chExt cx="232800" cy="196571"/>
                </a:xfrm>
              </p:grpSpPr>
              <p:sp>
                <p:nvSpPr>
                  <p:cNvPr id="9129" name="Google Shape;9129;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32" name="Google Shape;9132;p60"/>
              <p:cNvGrpSpPr/>
              <p:nvPr/>
            </p:nvGrpSpPr>
            <p:grpSpPr>
              <a:xfrm>
                <a:off x="1721426" y="2413040"/>
                <a:ext cx="342900" cy="342900"/>
                <a:chOff x="1142725" y="669588"/>
                <a:chExt cx="864600" cy="864600"/>
              </a:xfrm>
            </p:grpSpPr>
            <p:sp>
              <p:nvSpPr>
                <p:cNvPr id="9133" name="Google Shape;9133;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4" name="Google Shape;9134;p60"/>
                <p:cNvGrpSpPr/>
                <p:nvPr/>
              </p:nvGrpSpPr>
              <p:grpSpPr>
                <a:xfrm>
                  <a:off x="1235016" y="709362"/>
                  <a:ext cx="680509" cy="785151"/>
                  <a:chOff x="4834325" y="-1032450"/>
                  <a:chExt cx="221975" cy="256100"/>
                </a:xfrm>
              </p:grpSpPr>
              <p:sp>
                <p:nvSpPr>
                  <p:cNvPr id="9135" name="Google Shape;9135;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38" name="Google Shape;9138;p60"/>
              <p:cNvGrpSpPr/>
              <p:nvPr/>
            </p:nvGrpSpPr>
            <p:grpSpPr>
              <a:xfrm>
                <a:off x="1379514" y="2413040"/>
                <a:ext cx="342900" cy="342900"/>
                <a:chOff x="2007950" y="669588"/>
                <a:chExt cx="864600" cy="864600"/>
              </a:xfrm>
            </p:grpSpPr>
            <p:sp>
              <p:nvSpPr>
                <p:cNvPr id="9139" name="Google Shape;9139;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0" name="Google Shape;9140;p60"/>
                <p:cNvGrpSpPr/>
                <p:nvPr/>
              </p:nvGrpSpPr>
              <p:grpSpPr>
                <a:xfrm>
                  <a:off x="2051370" y="773516"/>
                  <a:ext cx="777761" cy="656744"/>
                  <a:chOff x="1785083" y="-295196"/>
                  <a:chExt cx="232800" cy="196571"/>
                </a:xfrm>
              </p:grpSpPr>
              <p:sp>
                <p:nvSpPr>
                  <p:cNvPr id="9141" name="Google Shape;9141;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44" name="Google Shape;9144;p60"/>
              <p:cNvGrpSpPr/>
              <p:nvPr/>
            </p:nvGrpSpPr>
            <p:grpSpPr>
              <a:xfrm>
                <a:off x="1037608" y="2413040"/>
                <a:ext cx="342894" cy="342894"/>
                <a:chOff x="2873198" y="669574"/>
                <a:chExt cx="875400" cy="875400"/>
              </a:xfrm>
            </p:grpSpPr>
            <p:sp>
              <p:nvSpPr>
                <p:cNvPr id="9145" name="Google Shape;9145;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60"/>
              <p:cNvGrpSpPr/>
              <p:nvPr/>
            </p:nvGrpSpPr>
            <p:grpSpPr>
              <a:xfrm>
                <a:off x="695695" y="2413040"/>
                <a:ext cx="342900" cy="342900"/>
                <a:chOff x="2007950" y="669588"/>
                <a:chExt cx="864600" cy="864600"/>
              </a:xfrm>
            </p:grpSpPr>
            <p:sp>
              <p:nvSpPr>
                <p:cNvPr id="9148" name="Google Shape;9148;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9" name="Google Shape;9149;p60"/>
                <p:cNvGrpSpPr/>
                <p:nvPr/>
              </p:nvGrpSpPr>
              <p:grpSpPr>
                <a:xfrm>
                  <a:off x="2051370" y="773516"/>
                  <a:ext cx="777761" cy="656744"/>
                  <a:chOff x="1785083" y="-295196"/>
                  <a:chExt cx="232800" cy="196571"/>
                </a:xfrm>
              </p:grpSpPr>
              <p:sp>
                <p:nvSpPr>
                  <p:cNvPr id="9150" name="Google Shape;9150;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53" name="Google Shape;9153;p60"/>
              <p:cNvGrpSpPr/>
              <p:nvPr/>
            </p:nvGrpSpPr>
            <p:grpSpPr>
              <a:xfrm>
                <a:off x="2405246" y="3098853"/>
                <a:ext cx="342894" cy="342894"/>
                <a:chOff x="2873198" y="669574"/>
                <a:chExt cx="875400" cy="875400"/>
              </a:xfrm>
            </p:grpSpPr>
            <p:sp>
              <p:nvSpPr>
                <p:cNvPr id="9154" name="Google Shape;9154;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60"/>
              <p:cNvGrpSpPr/>
              <p:nvPr/>
            </p:nvGrpSpPr>
            <p:grpSpPr>
              <a:xfrm>
                <a:off x="685795" y="2755953"/>
                <a:ext cx="342900" cy="342900"/>
                <a:chOff x="1142725" y="669588"/>
                <a:chExt cx="864600" cy="864600"/>
              </a:xfrm>
            </p:grpSpPr>
            <p:sp>
              <p:nvSpPr>
                <p:cNvPr id="9157" name="Google Shape;9157;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8" name="Google Shape;9158;p60"/>
                <p:cNvGrpSpPr/>
                <p:nvPr/>
              </p:nvGrpSpPr>
              <p:grpSpPr>
                <a:xfrm>
                  <a:off x="1235016" y="709362"/>
                  <a:ext cx="680509" cy="785151"/>
                  <a:chOff x="4834325" y="-1032450"/>
                  <a:chExt cx="221975" cy="256100"/>
                </a:xfrm>
              </p:grpSpPr>
              <p:sp>
                <p:nvSpPr>
                  <p:cNvPr id="9159" name="Google Shape;9159;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62" name="Google Shape;9162;p60"/>
              <p:cNvGrpSpPr/>
              <p:nvPr/>
            </p:nvGrpSpPr>
            <p:grpSpPr>
              <a:xfrm>
                <a:off x="2062344" y="3098853"/>
                <a:ext cx="342900" cy="342900"/>
                <a:chOff x="2007950" y="669588"/>
                <a:chExt cx="864600" cy="864600"/>
              </a:xfrm>
            </p:grpSpPr>
            <p:sp>
              <p:nvSpPr>
                <p:cNvPr id="9163" name="Google Shape;9163;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4" name="Google Shape;9164;p60"/>
                <p:cNvGrpSpPr/>
                <p:nvPr/>
              </p:nvGrpSpPr>
              <p:grpSpPr>
                <a:xfrm>
                  <a:off x="2051370" y="773516"/>
                  <a:ext cx="777761" cy="656744"/>
                  <a:chOff x="1785083" y="-295196"/>
                  <a:chExt cx="232800" cy="196571"/>
                </a:xfrm>
              </p:grpSpPr>
              <p:sp>
                <p:nvSpPr>
                  <p:cNvPr id="9165" name="Google Shape;9165;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68" name="Google Shape;9168;p60"/>
              <p:cNvGrpSpPr/>
              <p:nvPr/>
            </p:nvGrpSpPr>
            <p:grpSpPr>
              <a:xfrm>
                <a:off x="1719443" y="3098853"/>
                <a:ext cx="342900" cy="342900"/>
                <a:chOff x="1142725" y="669588"/>
                <a:chExt cx="864600" cy="864600"/>
              </a:xfrm>
            </p:grpSpPr>
            <p:sp>
              <p:nvSpPr>
                <p:cNvPr id="9169" name="Google Shape;9169;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0" name="Google Shape;9170;p60"/>
                <p:cNvGrpSpPr/>
                <p:nvPr/>
              </p:nvGrpSpPr>
              <p:grpSpPr>
                <a:xfrm>
                  <a:off x="1235016" y="709362"/>
                  <a:ext cx="680509" cy="785151"/>
                  <a:chOff x="4834325" y="-1032450"/>
                  <a:chExt cx="221975" cy="256100"/>
                </a:xfrm>
              </p:grpSpPr>
              <p:sp>
                <p:nvSpPr>
                  <p:cNvPr id="9171" name="Google Shape;9171;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4" name="Google Shape;9174;p60"/>
              <p:cNvGrpSpPr/>
              <p:nvPr/>
            </p:nvGrpSpPr>
            <p:grpSpPr>
              <a:xfrm>
                <a:off x="1376542" y="3098853"/>
                <a:ext cx="342900" cy="342900"/>
                <a:chOff x="2007950" y="669588"/>
                <a:chExt cx="864600" cy="864600"/>
              </a:xfrm>
            </p:grpSpPr>
            <p:sp>
              <p:nvSpPr>
                <p:cNvPr id="9175" name="Google Shape;9175;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6" name="Google Shape;9176;p60"/>
                <p:cNvGrpSpPr/>
                <p:nvPr/>
              </p:nvGrpSpPr>
              <p:grpSpPr>
                <a:xfrm>
                  <a:off x="2051370" y="773516"/>
                  <a:ext cx="777761" cy="656744"/>
                  <a:chOff x="1785083" y="-295196"/>
                  <a:chExt cx="232800" cy="196571"/>
                </a:xfrm>
              </p:grpSpPr>
              <p:sp>
                <p:nvSpPr>
                  <p:cNvPr id="9177" name="Google Shape;9177;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80" name="Google Shape;9180;p60"/>
              <p:cNvGrpSpPr/>
              <p:nvPr/>
            </p:nvGrpSpPr>
            <p:grpSpPr>
              <a:xfrm>
                <a:off x="1033641" y="3098853"/>
                <a:ext cx="342900" cy="342900"/>
                <a:chOff x="1142725" y="669588"/>
                <a:chExt cx="864600" cy="864600"/>
              </a:xfrm>
            </p:grpSpPr>
            <p:sp>
              <p:nvSpPr>
                <p:cNvPr id="9181" name="Google Shape;9181;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2" name="Google Shape;9182;p60"/>
                <p:cNvGrpSpPr/>
                <p:nvPr/>
              </p:nvGrpSpPr>
              <p:grpSpPr>
                <a:xfrm>
                  <a:off x="1235016" y="709362"/>
                  <a:ext cx="680509" cy="785151"/>
                  <a:chOff x="4834325" y="-1032450"/>
                  <a:chExt cx="221975" cy="256100"/>
                </a:xfrm>
              </p:grpSpPr>
              <p:sp>
                <p:nvSpPr>
                  <p:cNvPr id="9183" name="Google Shape;9183;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86" name="Google Shape;9186;p60"/>
              <p:cNvGrpSpPr/>
              <p:nvPr/>
            </p:nvGrpSpPr>
            <p:grpSpPr>
              <a:xfrm>
                <a:off x="690739" y="3098853"/>
                <a:ext cx="342900" cy="342900"/>
                <a:chOff x="2007950" y="669588"/>
                <a:chExt cx="864600" cy="864600"/>
              </a:xfrm>
            </p:grpSpPr>
            <p:sp>
              <p:nvSpPr>
                <p:cNvPr id="9187" name="Google Shape;9187;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8" name="Google Shape;9188;p60"/>
                <p:cNvGrpSpPr/>
                <p:nvPr/>
              </p:nvGrpSpPr>
              <p:grpSpPr>
                <a:xfrm>
                  <a:off x="2051370" y="773516"/>
                  <a:ext cx="777761" cy="656744"/>
                  <a:chOff x="1785083" y="-295196"/>
                  <a:chExt cx="232800" cy="196571"/>
                </a:xfrm>
              </p:grpSpPr>
              <p:sp>
                <p:nvSpPr>
                  <p:cNvPr id="9189" name="Google Shape;9189;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2" name="Google Shape;9192;p60"/>
              <p:cNvGrpSpPr/>
              <p:nvPr/>
            </p:nvGrpSpPr>
            <p:grpSpPr>
              <a:xfrm>
                <a:off x="2405240" y="3441740"/>
                <a:ext cx="342900" cy="342900"/>
                <a:chOff x="2007950" y="669588"/>
                <a:chExt cx="864600" cy="864600"/>
              </a:xfrm>
            </p:grpSpPr>
            <p:sp>
              <p:nvSpPr>
                <p:cNvPr id="9193" name="Google Shape;9193;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4" name="Google Shape;9194;p60"/>
                <p:cNvGrpSpPr/>
                <p:nvPr/>
              </p:nvGrpSpPr>
              <p:grpSpPr>
                <a:xfrm>
                  <a:off x="2051370" y="773516"/>
                  <a:ext cx="777761" cy="656744"/>
                  <a:chOff x="1785083" y="-295196"/>
                  <a:chExt cx="232800" cy="196571"/>
                </a:xfrm>
              </p:grpSpPr>
              <p:sp>
                <p:nvSpPr>
                  <p:cNvPr id="9195" name="Google Shape;9195;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8" name="Google Shape;9198;p60"/>
              <p:cNvGrpSpPr/>
              <p:nvPr/>
            </p:nvGrpSpPr>
            <p:grpSpPr>
              <a:xfrm>
                <a:off x="2053440" y="3441740"/>
                <a:ext cx="342900" cy="342900"/>
                <a:chOff x="1142725" y="669588"/>
                <a:chExt cx="864600" cy="864600"/>
              </a:xfrm>
            </p:grpSpPr>
            <p:sp>
              <p:nvSpPr>
                <p:cNvPr id="9199" name="Google Shape;9199;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0" name="Google Shape;9200;p60"/>
                <p:cNvGrpSpPr/>
                <p:nvPr/>
              </p:nvGrpSpPr>
              <p:grpSpPr>
                <a:xfrm>
                  <a:off x="1235016" y="709362"/>
                  <a:ext cx="680509" cy="785151"/>
                  <a:chOff x="4834325" y="-1032450"/>
                  <a:chExt cx="221975" cy="256100"/>
                </a:xfrm>
              </p:grpSpPr>
              <p:sp>
                <p:nvSpPr>
                  <p:cNvPr id="9201" name="Google Shape;9201;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04" name="Google Shape;9204;p60"/>
              <p:cNvGrpSpPr/>
              <p:nvPr/>
            </p:nvGrpSpPr>
            <p:grpSpPr>
              <a:xfrm>
                <a:off x="1711529" y="3441740"/>
                <a:ext cx="342900" cy="342900"/>
                <a:chOff x="2007950" y="669588"/>
                <a:chExt cx="864600" cy="864600"/>
              </a:xfrm>
            </p:grpSpPr>
            <p:sp>
              <p:nvSpPr>
                <p:cNvPr id="9205" name="Google Shape;9205;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6" name="Google Shape;9206;p60"/>
                <p:cNvGrpSpPr/>
                <p:nvPr/>
              </p:nvGrpSpPr>
              <p:grpSpPr>
                <a:xfrm>
                  <a:off x="2051370" y="773516"/>
                  <a:ext cx="777761" cy="656744"/>
                  <a:chOff x="1785083" y="-295196"/>
                  <a:chExt cx="232800" cy="196571"/>
                </a:xfrm>
              </p:grpSpPr>
              <p:sp>
                <p:nvSpPr>
                  <p:cNvPr id="9207" name="Google Shape;9207;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10" name="Google Shape;9210;p60"/>
              <p:cNvGrpSpPr/>
              <p:nvPr/>
            </p:nvGrpSpPr>
            <p:grpSpPr>
              <a:xfrm>
                <a:off x="1369618" y="3441740"/>
                <a:ext cx="342900" cy="342900"/>
                <a:chOff x="1142725" y="669588"/>
                <a:chExt cx="864600" cy="864600"/>
              </a:xfrm>
            </p:grpSpPr>
            <p:sp>
              <p:nvSpPr>
                <p:cNvPr id="9211" name="Google Shape;9211;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2" name="Google Shape;9212;p60"/>
                <p:cNvGrpSpPr/>
                <p:nvPr/>
              </p:nvGrpSpPr>
              <p:grpSpPr>
                <a:xfrm>
                  <a:off x="1235016" y="709362"/>
                  <a:ext cx="680509" cy="785151"/>
                  <a:chOff x="4834325" y="-1032450"/>
                  <a:chExt cx="221975" cy="256100"/>
                </a:xfrm>
              </p:grpSpPr>
              <p:sp>
                <p:nvSpPr>
                  <p:cNvPr id="9213" name="Google Shape;9213;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16" name="Google Shape;9216;p60"/>
              <p:cNvGrpSpPr/>
              <p:nvPr/>
            </p:nvGrpSpPr>
            <p:grpSpPr>
              <a:xfrm>
                <a:off x="1027706" y="3441740"/>
                <a:ext cx="342900" cy="342900"/>
                <a:chOff x="2007950" y="669588"/>
                <a:chExt cx="864600" cy="864600"/>
              </a:xfrm>
            </p:grpSpPr>
            <p:sp>
              <p:nvSpPr>
                <p:cNvPr id="9217" name="Google Shape;9217;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8" name="Google Shape;9218;p60"/>
                <p:cNvGrpSpPr/>
                <p:nvPr/>
              </p:nvGrpSpPr>
              <p:grpSpPr>
                <a:xfrm>
                  <a:off x="2051370" y="773516"/>
                  <a:ext cx="777761" cy="656744"/>
                  <a:chOff x="1785083" y="-295196"/>
                  <a:chExt cx="232800" cy="196571"/>
                </a:xfrm>
              </p:grpSpPr>
              <p:sp>
                <p:nvSpPr>
                  <p:cNvPr id="9219" name="Google Shape;9219;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22" name="Google Shape;9222;p60"/>
              <p:cNvGrpSpPr/>
              <p:nvPr/>
            </p:nvGrpSpPr>
            <p:grpSpPr>
              <a:xfrm>
                <a:off x="685795" y="3441740"/>
                <a:ext cx="342900" cy="342900"/>
                <a:chOff x="1142725" y="669588"/>
                <a:chExt cx="864600" cy="864600"/>
              </a:xfrm>
            </p:grpSpPr>
            <p:sp>
              <p:nvSpPr>
                <p:cNvPr id="9223" name="Google Shape;9223;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4" name="Google Shape;9224;p60"/>
                <p:cNvGrpSpPr/>
                <p:nvPr/>
              </p:nvGrpSpPr>
              <p:grpSpPr>
                <a:xfrm>
                  <a:off x="1235016" y="709362"/>
                  <a:ext cx="680509" cy="785151"/>
                  <a:chOff x="4834325" y="-1032450"/>
                  <a:chExt cx="221975" cy="256100"/>
                </a:xfrm>
              </p:grpSpPr>
              <p:sp>
                <p:nvSpPr>
                  <p:cNvPr id="9225" name="Google Shape;9225;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28" name="Google Shape;9228;p60"/>
              <p:cNvGrpSpPr/>
              <p:nvPr/>
            </p:nvGrpSpPr>
            <p:grpSpPr>
              <a:xfrm>
                <a:off x="2405240" y="3772665"/>
                <a:ext cx="342900" cy="342900"/>
                <a:chOff x="1142725" y="669588"/>
                <a:chExt cx="864600" cy="864600"/>
              </a:xfrm>
            </p:grpSpPr>
            <p:sp>
              <p:nvSpPr>
                <p:cNvPr id="9229" name="Google Shape;9229;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0" name="Google Shape;9230;p60"/>
                <p:cNvGrpSpPr/>
                <p:nvPr/>
              </p:nvGrpSpPr>
              <p:grpSpPr>
                <a:xfrm>
                  <a:off x="1235016" y="709362"/>
                  <a:ext cx="680509" cy="785151"/>
                  <a:chOff x="4834325" y="-1032450"/>
                  <a:chExt cx="221975" cy="256100"/>
                </a:xfrm>
              </p:grpSpPr>
              <p:sp>
                <p:nvSpPr>
                  <p:cNvPr id="9231" name="Google Shape;9231;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34" name="Google Shape;9234;p60"/>
              <p:cNvGrpSpPr/>
              <p:nvPr/>
            </p:nvGrpSpPr>
            <p:grpSpPr>
              <a:xfrm>
                <a:off x="2062338" y="3772665"/>
                <a:ext cx="342900" cy="342900"/>
                <a:chOff x="2007950" y="669588"/>
                <a:chExt cx="864600" cy="864600"/>
              </a:xfrm>
            </p:grpSpPr>
            <p:sp>
              <p:nvSpPr>
                <p:cNvPr id="9235" name="Google Shape;9235;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6" name="Google Shape;9236;p60"/>
                <p:cNvGrpSpPr/>
                <p:nvPr/>
              </p:nvGrpSpPr>
              <p:grpSpPr>
                <a:xfrm>
                  <a:off x="2051370" y="773516"/>
                  <a:ext cx="777761" cy="656744"/>
                  <a:chOff x="1785083" y="-295196"/>
                  <a:chExt cx="232800" cy="196571"/>
                </a:xfrm>
              </p:grpSpPr>
              <p:sp>
                <p:nvSpPr>
                  <p:cNvPr id="9237" name="Google Shape;9237;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0" name="Google Shape;9240;p60"/>
              <p:cNvGrpSpPr/>
              <p:nvPr/>
            </p:nvGrpSpPr>
            <p:grpSpPr>
              <a:xfrm>
                <a:off x="1719443" y="3772665"/>
                <a:ext cx="342894" cy="342894"/>
                <a:chOff x="2873198" y="669574"/>
                <a:chExt cx="875400" cy="875400"/>
              </a:xfrm>
            </p:grpSpPr>
            <p:sp>
              <p:nvSpPr>
                <p:cNvPr id="9241" name="Google Shape;9241;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60"/>
              <p:cNvGrpSpPr/>
              <p:nvPr/>
            </p:nvGrpSpPr>
            <p:grpSpPr>
              <a:xfrm>
                <a:off x="1376542" y="3772665"/>
                <a:ext cx="342900" cy="342900"/>
                <a:chOff x="2007950" y="669588"/>
                <a:chExt cx="864600" cy="864600"/>
              </a:xfrm>
            </p:grpSpPr>
            <p:sp>
              <p:nvSpPr>
                <p:cNvPr id="9244" name="Google Shape;9244;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5" name="Google Shape;9245;p60"/>
                <p:cNvGrpSpPr/>
                <p:nvPr/>
              </p:nvGrpSpPr>
              <p:grpSpPr>
                <a:xfrm>
                  <a:off x="2051370" y="773516"/>
                  <a:ext cx="777761" cy="656744"/>
                  <a:chOff x="1785083" y="-295196"/>
                  <a:chExt cx="232800" cy="196571"/>
                </a:xfrm>
              </p:grpSpPr>
              <p:sp>
                <p:nvSpPr>
                  <p:cNvPr id="9246" name="Google Shape;9246;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9" name="Google Shape;9249;p60"/>
              <p:cNvGrpSpPr/>
              <p:nvPr/>
            </p:nvGrpSpPr>
            <p:grpSpPr>
              <a:xfrm>
                <a:off x="1033641" y="3772665"/>
                <a:ext cx="342900" cy="342900"/>
                <a:chOff x="1142725" y="669588"/>
                <a:chExt cx="864600" cy="864600"/>
              </a:xfrm>
            </p:grpSpPr>
            <p:sp>
              <p:nvSpPr>
                <p:cNvPr id="9250" name="Google Shape;9250;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1" name="Google Shape;9251;p60"/>
                <p:cNvGrpSpPr/>
                <p:nvPr/>
              </p:nvGrpSpPr>
              <p:grpSpPr>
                <a:xfrm>
                  <a:off x="1235016" y="709362"/>
                  <a:ext cx="680509" cy="785151"/>
                  <a:chOff x="4834325" y="-1032450"/>
                  <a:chExt cx="221975" cy="256100"/>
                </a:xfrm>
              </p:grpSpPr>
              <p:sp>
                <p:nvSpPr>
                  <p:cNvPr id="9252" name="Google Shape;9252;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5" name="Google Shape;9255;p60"/>
              <p:cNvGrpSpPr/>
              <p:nvPr/>
            </p:nvGrpSpPr>
            <p:grpSpPr>
              <a:xfrm>
                <a:off x="690739" y="3772665"/>
                <a:ext cx="342900" cy="342900"/>
                <a:chOff x="2007950" y="669588"/>
                <a:chExt cx="864600" cy="864600"/>
              </a:xfrm>
            </p:grpSpPr>
            <p:sp>
              <p:nvSpPr>
                <p:cNvPr id="9256" name="Google Shape;9256;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7" name="Google Shape;9257;p60"/>
                <p:cNvGrpSpPr/>
                <p:nvPr/>
              </p:nvGrpSpPr>
              <p:grpSpPr>
                <a:xfrm>
                  <a:off x="2051370" y="773516"/>
                  <a:ext cx="777761" cy="656744"/>
                  <a:chOff x="1785083" y="-295196"/>
                  <a:chExt cx="232800" cy="196571"/>
                </a:xfrm>
              </p:grpSpPr>
              <p:sp>
                <p:nvSpPr>
                  <p:cNvPr id="9258" name="Google Shape;9258;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1" name="Google Shape;9261;p60"/>
              <p:cNvGrpSpPr/>
              <p:nvPr/>
            </p:nvGrpSpPr>
            <p:grpSpPr>
              <a:xfrm>
                <a:off x="2405240" y="4115578"/>
                <a:ext cx="342900" cy="342900"/>
                <a:chOff x="2007950" y="669588"/>
                <a:chExt cx="864600" cy="864600"/>
              </a:xfrm>
            </p:grpSpPr>
            <p:sp>
              <p:nvSpPr>
                <p:cNvPr id="9262" name="Google Shape;9262;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3" name="Google Shape;9263;p60"/>
                <p:cNvGrpSpPr/>
                <p:nvPr/>
              </p:nvGrpSpPr>
              <p:grpSpPr>
                <a:xfrm>
                  <a:off x="2051370" y="773516"/>
                  <a:ext cx="777761" cy="656744"/>
                  <a:chOff x="1785083" y="-295196"/>
                  <a:chExt cx="232800" cy="196571"/>
                </a:xfrm>
              </p:grpSpPr>
              <p:sp>
                <p:nvSpPr>
                  <p:cNvPr id="9264" name="Google Shape;9264;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7" name="Google Shape;9267;p60"/>
              <p:cNvGrpSpPr/>
              <p:nvPr/>
            </p:nvGrpSpPr>
            <p:grpSpPr>
              <a:xfrm>
                <a:off x="2053440" y="4115578"/>
                <a:ext cx="342900" cy="342900"/>
                <a:chOff x="1142725" y="669588"/>
                <a:chExt cx="864600" cy="864600"/>
              </a:xfrm>
            </p:grpSpPr>
            <p:sp>
              <p:nvSpPr>
                <p:cNvPr id="9268" name="Google Shape;9268;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9" name="Google Shape;9269;p60"/>
                <p:cNvGrpSpPr/>
                <p:nvPr/>
              </p:nvGrpSpPr>
              <p:grpSpPr>
                <a:xfrm>
                  <a:off x="1235016" y="709362"/>
                  <a:ext cx="680509" cy="785151"/>
                  <a:chOff x="4834325" y="-1032450"/>
                  <a:chExt cx="221975" cy="256100"/>
                </a:xfrm>
              </p:grpSpPr>
              <p:sp>
                <p:nvSpPr>
                  <p:cNvPr id="9270" name="Google Shape;9270;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3" name="Google Shape;9273;p60"/>
              <p:cNvGrpSpPr/>
              <p:nvPr/>
            </p:nvGrpSpPr>
            <p:grpSpPr>
              <a:xfrm>
                <a:off x="1711529" y="4115578"/>
                <a:ext cx="342900" cy="342900"/>
                <a:chOff x="2007950" y="669588"/>
                <a:chExt cx="864600" cy="864600"/>
              </a:xfrm>
            </p:grpSpPr>
            <p:sp>
              <p:nvSpPr>
                <p:cNvPr id="9274" name="Google Shape;9274;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5" name="Google Shape;9275;p60"/>
                <p:cNvGrpSpPr/>
                <p:nvPr/>
              </p:nvGrpSpPr>
              <p:grpSpPr>
                <a:xfrm>
                  <a:off x="2051370" y="773516"/>
                  <a:ext cx="777761" cy="656744"/>
                  <a:chOff x="1785083" y="-295196"/>
                  <a:chExt cx="232800" cy="196571"/>
                </a:xfrm>
              </p:grpSpPr>
              <p:sp>
                <p:nvSpPr>
                  <p:cNvPr id="9276" name="Google Shape;9276;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9" name="Google Shape;9279;p60"/>
              <p:cNvGrpSpPr/>
              <p:nvPr/>
            </p:nvGrpSpPr>
            <p:grpSpPr>
              <a:xfrm>
                <a:off x="1369618" y="4115578"/>
                <a:ext cx="342900" cy="342900"/>
                <a:chOff x="1142725" y="669588"/>
                <a:chExt cx="864600" cy="864600"/>
              </a:xfrm>
            </p:grpSpPr>
            <p:sp>
              <p:nvSpPr>
                <p:cNvPr id="9280" name="Google Shape;9280;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1" name="Google Shape;9281;p60"/>
                <p:cNvGrpSpPr/>
                <p:nvPr/>
              </p:nvGrpSpPr>
              <p:grpSpPr>
                <a:xfrm>
                  <a:off x="1235016" y="709362"/>
                  <a:ext cx="680509" cy="785151"/>
                  <a:chOff x="4834325" y="-1032450"/>
                  <a:chExt cx="221975" cy="256100"/>
                </a:xfrm>
              </p:grpSpPr>
              <p:sp>
                <p:nvSpPr>
                  <p:cNvPr id="9282" name="Google Shape;9282;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5" name="Google Shape;9285;p60"/>
              <p:cNvGrpSpPr/>
              <p:nvPr/>
            </p:nvGrpSpPr>
            <p:grpSpPr>
              <a:xfrm>
                <a:off x="1027706" y="4115578"/>
                <a:ext cx="342900" cy="342900"/>
                <a:chOff x="2007950" y="669588"/>
                <a:chExt cx="864600" cy="864600"/>
              </a:xfrm>
            </p:grpSpPr>
            <p:sp>
              <p:nvSpPr>
                <p:cNvPr id="9286" name="Google Shape;9286;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7" name="Google Shape;9287;p60"/>
                <p:cNvGrpSpPr/>
                <p:nvPr/>
              </p:nvGrpSpPr>
              <p:grpSpPr>
                <a:xfrm>
                  <a:off x="2051370" y="773516"/>
                  <a:ext cx="777761" cy="656744"/>
                  <a:chOff x="1785083" y="-295196"/>
                  <a:chExt cx="232800" cy="196571"/>
                </a:xfrm>
              </p:grpSpPr>
              <p:sp>
                <p:nvSpPr>
                  <p:cNvPr id="9288" name="Google Shape;9288;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91" name="Google Shape;9291;p60"/>
              <p:cNvGrpSpPr/>
              <p:nvPr/>
            </p:nvGrpSpPr>
            <p:grpSpPr>
              <a:xfrm>
                <a:off x="685795" y="4115578"/>
                <a:ext cx="342900" cy="342900"/>
                <a:chOff x="1142725" y="669588"/>
                <a:chExt cx="864600" cy="864600"/>
              </a:xfrm>
            </p:grpSpPr>
            <p:sp>
              <p:nvSpPr>
                <p:cNvPr id="9292" name="Google Shape;9292;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3" name="Google Shape;9293;p60"/>
                <p:cNvGrpSpPr/>
                <p:nvPr/>
              </p:nvGrpSpPr>
              <p:grpSpPr>
                <a:xfrm>
                  <a:off x="1235016" y="709362"/>
                  <a:ext cx="680509" cy="785151"/>
                  <a:chOff x="4834325" y="-1032450"/>
                  <a:chExt cx="221975" cy="256100"/>
                </a:xfrm>
              </p:grpSpPr>
              <p:sp>
                <p:nvSpPr>
                  <p:cNvPr id="9294" name="Google Shape;9294;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97" name="Google Shape;9297;p60"/>
              <p:cNvGrpSpPr/>
              <p:nvPr/>
            </p:nvGrpSpPr>
            <p:grpSpPr>
              <a:xfrm>
                <a:off x="2405246" y="4457703"/>
                <a:ext cx="342894" cy="342894"/>
                <a:chOff x="2873198" y="669574"/>
                <a:chExt cx="875400" cy="875400"/>
              </a:xfrm>
            </p:grpSpPr>
            <p:sp>
              <p:nvSpPr>
                <p:cNvPr id="9298" name="Google Shape;9298;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60"/>
              <p:cNvGrpSpPr/>
              <p:nvPr/>
            </p:nvGrpSpPr>
            <p:grpSpPr>
              <a:xfrm>
                <a:off x="2062344" y="4457697"/>
                <a:ext cx="342900" cy="342900"/>
                <a:chOff x="2007950" y="669588"/>
                <a:chExt cx="864600" cy="864600"/>
              </a:xfrm>
            </p:grpSpPr>
            <p:sp>
              <p:nvSpPr>
                <p:cNvPr id="9301" name="Google Shape;9301;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2" name="Google Shape;9302;p60"/>
                <p:cNvGrpSpPr/>
                <p:nvPr/>
              </p:nvGrpSpPr>
              <p:grpSpPr>
                <a:xfrm>
                  <a:off x="2051370" y="773516"/>
                  <a:ext cx="777761" cy="656744"/>
                  <a:chOff x="1785083" y="-295196"/>
                  <a:chExt cx="232800" cy="196571"/>
                </a:xfrm>
              </p:grpSpPr>
              <p:sp>
                <p:nvSpPr>
                  <p:cNvPr id="9303" name="Google Shape;9303;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6" name="Google Shape;9306;p60"/>
              <p:cNvGrpSpPr/>
              <p:nvPr/>
            </p:nvGrpSpPr>
            <p:grpSpPr>
              <a:xfrm>
                <a:off x="1719443" y="4457697"/>
                <a:ext cx="342900" cy="342900"/>
                <a:chOff x="1142725" y="669588"/>
                <a:chExt cx="864600" cy="864600"/>
              </a:xfrm>
            </p:grpSpPr>
            <p:sp>
              <p:nvSpPr>
                <p:cNvPr id="9307" name="Google Shape;9307;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8" name="Google Shape;9308;p60"/>
                <p:cNvGrpSpPr/>
                <p:nvPr/>
              </p:nvGrpSpPr>
              <p:grpSpPr>
                <a:xfrm>
                  <a:off x="1235016" y="709362"/>
                  <a:ext cx="680509" cy="785151"/>
                  <a:chOff x="4834325" y="-1032450"/>
                  <a:chExt cx="221975" cy="256100"/>
                </a:xfrm>
              </p:grpSpPr>
              <p:sp>
                <p:nvSpPr>
                  <p:cNvPr id="9309" name="Google Shape;9309;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12" name="Google Shape;9312;p60"/>
              <p:cNvGrpSpPr/>
              <p:nvPr/>
            </p:nvGrpSpPr>
            <p:grpSpPr>
              <a:xfrm>
                <a:off x="1376542" y="4457697"/>
                <a:ext cx="342900" cy="342900"/>
                <a:chOff x="2007950" y="669588"/>
                <a:chExt cx="864600" cy="864600"/>
              </a:xfrm>
            </p:grpSpPr>
            <p:sp>
              <p:nvSpPr>
                <p:cNvPr id="9313" name="Google Shape;9313;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4" name="Google Shape;9314;p60"/>
                <p:cNvGrpSpPr/>
                <p:nvPr/>
              </p:nvGrpSpPr>
              <p:grpSpPr>
                <a:xfrm>
                  <a:off x="2051370" y="773516"/>
                  <a:ext cx="777761" cy="656744"/>
                  <a:chOff x="1785083" y="-295196"/>
                  <a:chExt cx="232800" cy="196571"/>
                </a:xfrm>
              </p:grpSpPr>
              <p:sp>
                <p:nvSpPr>
                  <p:cNvPr id="9315" name="Google Shape;9315;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18" name="Google Shape;9318;p60"/>
              <p:cNvGrpSpPr/>
              <p:nvPr/>
            </p:nvGrpSpPr>
            <p:grpSpPr>
              <a:xfrm>
                <a:off x="1033647" y="4457703"/>
                <a:ext cx="342894" cy="342894"/>
                <a:chOff x="2873198" y="669574"/>
                <a:chExt cx="875400" cy="875400"/>
              </a:xfrm>
            </p:grpSpPr>
            <p:sp>
              <p:nvSpPr>
                <p:cNvPr id="9319" name="Google Shape;9319;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60"/>
              <p:cNvGrpSpPr/>
              <p:nvPr/>
            </p:nvGrpSpPr>
            <p:grpSpPr>
              <a:xfrm>
                <a:off x="690745" y="4457697"/>
                <a:ext cx="342900" cy="342900"/>
                <a:chOff x="2007950" y="669588"/>
                <a:chExt cx="864600" cy="864600"/>
              </a:xfrm>
            </p:grpSpPr>
            <p:sp>
              <p:nvSpPr>
                <p:cNvPr id="9322" name="Google Shape;9322;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3" name="Google Shape;9323;p60"/>
                <p:cNvGrpSpPr/>
                <p:nvPr/>
              </p:nvGrpSpPr>
              <p:grpSpPr>
                <a:xfrm>
                  <a:off x="2051370" y="773516"/>
                  <a:ext cx="777761" cy="656744"/>
                  <a:chOff x="1785083" y="-295196"/>
                  <a:chExt cx="232800" cy="196571"/>
                </a:xfrm>
              </p:grpSpPr>
              <p:sp>
                <p:nvSpPr>
                  <p:cNvPr id="9324" name="Google Shape;9324;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7" name="Google Shape;9327;p60"/>
              <p:cNvGrpSpPr/>
              <p:nvPr/>
            </p:nvGrpSpPr>
            <p:grpSpPr>
              <a:xfrm>
                <a:off x="3437934" y="342904"/>
                <a:ext cx="342900" cy="342900"/>
                <a:chOff x="2007950" y="669588"/>
                <a:chExt cx="864600" cy="864600"/>
              </a:xfrm>
            </p:grpSpPr>
            <p:sp>
              <p:nvSpPr>
                <p:cNvPr id="9328" name="Google Shape;9328;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9" name="Google Shape;9329;p60"/>
                <p:cNvGrpSpPr/>
                <p:nvPr/>
              </p:nvGrpSpPr>
              <p:grpSpPr>
                <a:xfrm>
                  <a:off x="2051370" y="773516"/>
                  <a:ext cx="777761" cy="656744"/>
                  <a:chOff x="1785083" y="-295196"/>
                  <a:chExt cx="232800" cy="196571"/>
                </a:xfrm>
              </p:grpSpPr>
              <p:sp>
                <p:nvSpPr>
                  <p:cNvPr id="9330" name="Google Shape;9330;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33" name="Google Shape;9333;p60"/>
              <p:cNvGrpSpPr/>
              <p:nvPr/>
            </p:nvGrpSpPr>
            <p:grpSpPr>
              <a:xfrm>
                <a:off x="3095035" y="342907"/>
                <a:ext cx="342900" cy="342900"/>
                <a:chOff x="1142725" y="669588"/>
                <a:chExt cx="864600" cy="864600"/>
              </a:xfrm>
            </p:grpSpPr>
            <p:sp>
              <p:nvSpPr>
                <p:cNvPr id="9334" name="Google Shape;9334;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5" name="Google Shape;9335;p60"/>
                <p:cNvGrpSpPr/>
                <p:nvPr/>
              </p:nvGrpSpPr>
              <p:grpSpPr>
                <a:xfrm>
                  <a:off x="1235016" y="709362"/>
                  <a:ext cx="680509" cy="785151"/>
                  <a:chOff x="4834325" y="-1032450"/>
                  <a:chExt cx="221975" cy="256100"/>
                </a:xfrm>
              </p:grpSpPr>
              <p:sp>
                <p:nvSpPr>
                  <p:cNvPr id="9336" name="Google Shape;9336;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39" name="Google Shape;9339;p60"/>
              <p:cNvGrpSpPr/>
              <p:nvPr/>
            </p:nvGrpSpPr>
            <p:grpSpPr>
              <a:xfrm>
                <a:off x="2752134" y="342904"/>
                <a:ext cx="342900" cy="342900"/>
                <a:chOff x="2007950" y="669588"/>
                <a:chExt cx="864600" cy="864600"/>
              </a:xfrm>
            </p:grpSpPr>
            <p:sp>
              <p:nvSpPr>
                <p:cNvPr id="9340" name="Google Shape;9340;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1" name="Google Shape;9341;p60"/>
                <p:cNvGrpSpPr/>
                <p:nvPr/>
              </p:nvGrpSpPr>
              <p:grpSpPr>
                <a:xfrm>
                  <a:off x="2051370" y="773516"/>
                  <a:ext cx="777761" cy="656744"/>
                  <a:chOff x="1785083" y="-295196"/>
                  <a:chExt cx="232800" cy="196571"/>
                </a:xfrm>
              </p:grpSpPr>
              <p:sp>
                <p:nvSpPr>
                  <p:cNvPr id="9342" name="Google Shape;9342;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5" name="Google Shape;9345;p60"/>
              <p:cNvGrpSpPr/>
              <p:nvPr/>
            </p:nvGrpSpPr>
            <p:grpSpPr>
              <a:xfrm>
                <a:off x="3437934" y="685807"/>
                <a:ext cx="342900" cy="342900"/>
                <a:chOff x="1142725" y="669588"/>
                <a:chExt cx="864600" cy="864600"/>
              </a:xfrm>
            </p:grpSpPr>
            <p:sp>
              <p:nvSpPr>
                <p:cNvPr id="9346" name="Google Shape;9346;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7" name="Google Shape;9347;p60"/>
                <p:cNvGrpSpPr/>
                <p:nvPr/>
              </p:nvGrpSpPr>
              <p:grpSpPr>
                <a:xfrm>
                  <a:off x="1235016" y="709362"/>
                  <a:ext cx="680509" cy="785151"/>
                  <a:chOff x="4834325" y="-1032450"/>
                  <a:chExt cx="221975" cy="256100"/>
                </a:xfrm>
              </p:grpSpPr>
              <p:sp>
                <p:nvSpPr>
                  <p:cNvPr id="9348" name="Google Shape;9348;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1" name="Google Shape;9351;p60"/>
              <p:cNvGrpSpPr/>
              <p:nvPr/>
            </p:nvGrpSpPr>
            <p:grpSpPr>
              <a:xfrm>
                <a:off x="3095033" y="685804"/>
                <a:ext cx="342900" cy="342900"/>
                <a:chOff x="2007950" y="669588"/>
                <a:chExt cx="864600" cy="864600"/>
              </a:xfrm>
            </p:grpSpPr>
            <p:sp>
              <p:nvSpPr>
                <p:cNvPr id="9352" name="Google Shape;9352;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3" name="Google Shape;9353;p60"/>
                <p:cNvGrpSpPr/>
                <p:nvPr/>
              </p:nvGrpSpPr>
              <p:grpSpPr>
                <a:xfrm>
                  <a:off x="2051370" y="773516"/>
                  <a:ext cx="777761" cy="656744"/>
                  <a:chOff x="1785083" y="-295196"/>
                  <a:chExt cx="232800" cy="196571"/>
                </a:xfrm>
              </p:grpSpPr>
              <p:sp>
                <p:nvSpPr>
                  <p:cNvPr id="9354" name="Google Shape;9354;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7" name="Google Shape;9357;p60"/>
              <p:cNvGrpSpPr/>
              <p:nvPr/>
            </p:nvGrpSpPr>
            <p:grpSpPr>
              <a:xfrm>
                <a:off x="2752133" y="685807"/>
                <a:ext cx="342900" cy="342900"/>
                <a:chOff x="1142725" y="669588"/>
                <a:chExt cx="864600" cy="864600"/>
              </a:xfrm>
            </p:grpSpPr>
            <p:sp>
              <p:nvSpPr>
                <p:cNvPr id="9358" name="Google Shape;9358;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9" name="Google Shape;9359;p60"/>
                <p:cNvGrpSpPr/>
                <p:nvPr/>
              </p:nvGrpSpPr>
              <p:grpSpPr>
                <a:xfrm>
                  <a:off x="1235016" y="709362"/>
                  <a:ext cx="680509" cy="785151"/>
                  <a:chOff x="4834325" y="-1032450"/>
                  <a:chExt cx="221975" cy="256100"/>
                </a:xfrm>
              </p:grpSpPr>
              <p:sp>
                <p:nvSpPr>
                  <p:cNvPr id="9360" name="Google Shape;9360;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3" name="Google Shape;9363;p60"/>
              <p:cNvGrpSpPr/>
              <p:nvPr/>
            </p:nvGrpSpPr>
            <p:grpSpPr>
              <a:xfrm>
                <a:off x="3437928" y="1028704"/>
                <a:ext cx="342900" cy="342900"/>
                <a:chOff x="2007950" y="669588"/>
                <a:chExt cx="864600" cy="864600"/>
              </a:xfrm>
            </p:grpSpPr>
            <p:sp>
              <p:nvSpPr>
                <p:cNvPr id="9364" name="Google Shape;9364;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5" name="Google Shape;9365;p60"/>
                <p:cNvGrpSpPr/>
                <p:nvPr/>
              </p:nvGrpSpPr>
              <p:grpSpPr>
                <a:xfrm>
                  <a:off x="2051370" y="773516"/>
                  <a:ext cx="777761" cy="656744"/>
                  <a:chOff x="1785083" y="-295196"/>
                  <a:chExt cx="232800" cy="196571"/>
                </a:xfrm>
              </p:grpSpPr>
              <p:sp>
                <p:nvSpPr>
                  <p:cNvPr id="9366" name="Google Shape;9366;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9" name="Google Shape;9369;p60"/>
              <p:cNvGrpSpPr/>
              <p:nvPr/>
            </p:nvGrpSpPr>
            <p:grpSpPr>
              <a:xfrm>
                <a:off x="3095033" y="1028703"/>
                <a:ext cx="342894" cy="342894"/>
                <a:chOff x="2873198" y="669574"/>
                <a:chExt cx="875400" cy="875400"/>
              </a:xfrm>
            </p:grpSpPr>
            <p:sp>
              <p:nvSpPr>
                <p:cNvPr id="9370" name="Google Shape;9370;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60"/>
              <p:cNvGrpSpPr/>
              <p:nvPr/>
            </p:nvGrpSpPr>
            <p:grpSpPr>
              <a:xfrm>
                <a:off x="2752132" y="1028704"/>
                <a:ext cx="342900" cy="342900"/>
                <a:chOff x="2007950" y="669588"/>
                <a:chExt cx="864600" cy="864600"/>
              </a:xfrm>
            </p:grpSpPr>
            <p:sp>
              <p:nvSpPr>
                <p:cNvPr id="9373" name="Google Shape;9373;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4" name="Google Shape;9374;p60"/>
                <p:cNvGrpSpPr/>
                <p:nvPr/>
              </p:nvGrpSpPr>
              <p:grpSpPr>
                <a:xfrm>
                  <a:off x="2051370" y="773516"/>
                  <a:ext cx="777761" cy="656744"/>
                  <a:chOff x="1785083" y="-295196"/>
                  <a:chExt cx="232800" cy="196571"/>
                </a:xfrm>
              </p:grpSpPr>
              <p:sp>
                <p:nvSpPr>
                  <p:cNvPr id="9375" name="Google Shape;9375;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78" name="Google Shape;9378;p60"/>
              <p:cNvGrpSpPr/>
              <p:nvPr/>
            </p:nvGrpSpPr>
            <p:grpSpPr>
              <a:xfrm>
                <a:off x="3432980" y="1371607"/>
                <a:ext cx="342900" cy="342900"/>
                <a:chOff x="1142725" y="669588"/>
                <a:chExt cx="864600" cy="864600"/>
              </a:xfrm>
            </p:grpSpPr>
            <p:sp>
              <p:nvSpPr>
                <p:cNvPr id="9379" name="Google Shape;9379;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0" name="Google Shape;9380;p60"/>
                <p:cNvGrpSpPr/>
                <p:nvPr/>
              </p:nvGrpSpPr>
              <p:grpSpPr>
                <a:xfrm>
                  <a:off x="1235016" y="709362"/>
                  <a:ext cx="680509" cy="785151"/>
                  <a:chOff x="4834325" y="-1032450"/>
                  <a:chExt cx="221975" cy="256100"/>
                </a:xfrm>
              </p:grpSpPr>
              <p:sp>
                <p:nvSpPr>
                  <p:cNvPr id="9381" name="Google Shape;9381;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84" name="Google Shape;9384;p60"/>
              <p:cNvGrpSpPr/>
              <p:nvPr/>
            </p:nvGrpSpPr>
            <p:grpSpPr>
              <a:xfrm>
                <a:off x="3090079" y="1371604"/>
                <a:ext cx="342900" cy="342900"/>
                <a:chOff x="2007950" y="669588"/>
                <a:chExt cx="864600" cy="864600"/>
              </a:xfrm>
            </p:grpSpPr>
            <p:sp>
              <p:nvSpPr>
                <p:cNvPr id="9385" name="Google Shape;9385;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6" name="Google Shape;9386;p60"/>
                <p:cNvGrpSpPr/>
                <p:nvPr/>
              </p:nvGrpSpPr>
              <p:grpSpPr>
                <a:xfrm>
                  <a:off x="2051370" y="773516"/>
                  <a:ext cx="777761" cy="656744"/>
                  <a:chOff x="1785083" y="-295196"/>
                  <a:chExt cx="232800" cy="196571"/>
                </a:xfrm>
              </p:grpSpPr>
              <p:sp>
                <p:nvSpPr>
                  <p:cNvPr id="9387" name="Google Shape;9387;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90" name="Google Shape;9390;p60"/>
              <p:cNvGrpSpPr/>
              <p:nvPr/>
            </p:nvGrpSpPr>
            <p:grpSpPr>
              <a:xfrm>
                <a:off x="2747179" y="1371607"/>
                <a:ext cx="342900" cy="342900"/>
                <a:chOff x="1142725" y="669588"/>
                <a:chExt cx="864600" cy="864600"/>
              </a:xfrm>
            </p:grpSpPr>
            <p:sp>
              <p:nvSpPr>
                <p:cNvPr id="9391" name="Google Shape;9391;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2" name="Google Shape;9392;p60"/>
                <p:cNvGrpSpPr/>
                <p:nvPr/>
              </p:nvGrpSpPr>
              <p:grpSpPr>
                <a:xfrm>
                  <a:off x="1235016" y="709362"/>
                  <a:ext cx="680509" cy="785151"/>
                  <a:chOff x="4834325" y="-1032450"/>
                  <a:chExt cx="221975" cy="256100"/>
                </a:xfrm>
              </p:grpSpPr>
              <p:sp>
                <p:nvSpPr>
                  <p:cNvPr id="9393" name="Google Shape;9393;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96" name="Google Shape;9396;p60"/>
              <p:cNvGrpSpPr/>
              <p:nvPr/>
            </p:nvGrpSpPr>
            <p:grpSpPr>
              <a:xfrm>
                <a:off x="3437930" y="1718740"/>
                <a:ext cx="342900" cy="342900"/>
                <a:chOff x="2007950" y="669588"/>
                <a:chExt cx="864600" cy="864600"/>
              </a:xfrm>
            </p:grpSpPr>
            <p:sp>
              <p:nvSpPr>
                <p:cNvPr id="9397" name="Google Shape;9397;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8" name="Google Shape;9398;p60"/>
                <p:cNvGrpSpPr/>
                <p:nvPr/>
              </p:nvGrpSpPr>
              <p:grpSpPr>
                <a:xfrm>
                  <a:off x="2051370" y="773516"/>
                  <a:ext cx="777761" cy="656744"/>
                  <a:chOff x="1785083" y="-295196"/>
                  <a:chExt cx="232800" cy="196571"/>
                </a:xfrm>
              </p:grpSpPr>
              <p:sp>
                <p:nvSpPr>
                  <p:cNvPr id="9399" name="Google Shape;9399;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02" name="Google Shape;9402;p60"/>
              <p:cNvGrpSpPr/>
              <p:nvPr/>
            </p:nvGrpSpPr>
            <p:grpSpPr>
              <a:xfrm>
                <a:off x="3095029" y="1718740"/>
                <a:ext cx="342900" cy="342900"/>
                <a:chOff x="1142725" y="669588"/>
                <a:chExt cx="864600" cy="864600"/>
              </a:xfrm>
            </p:grpSpPr>
            <p:sp>
              <p:nvSpPr>
                <p:cNvPr id="9403" name="Google Shape;9403;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4" name="Google Shape;9404;p60"/>
                <p:cNvGrpSpPr/>
                <p:nvPr/>
              </p:nvGrpSpPr>
              <p:grpSpPr>
                <a:xfrm>
                  <a:off x="1235016" y="709362"/>
                  <a:ext cx="680509" cy="785151"/>
                  <a:chOff x="4834325" y="-1032450"/>
                  <a:chExt cx="221975" cy="256100"/>
                </a:xfrm>
              </p:grpSpPr>
              <p:sp>
                <p:nvSpPr>
                  <p:cNvPr id="9405" name="Google Shape;9405;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08" name="Google Shape;9408;p60"/>
              <p:cNvGrpSpPr/>
              <p:nvPr/>
            </p:nvGrpSpPr>
            <p:grpSpPr>
              <a:xfrm>
                <a:off x="2752128" y="1718740"/>
                <a:ext cx="342900" cy="342900"/>
                <a:chOff x="2007950" y="669588"/>
                <a:chExt cx="864600" cy="864600"/>
              </a:xfrm>
            </p:grpSpPr>
            <p:sp>
              <p:nvSpPr>
                <p:cNvPr id="9409" name="Google Shape;9409;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0" name="Google Shape;9410;p60"/>
                <p:cNvGrpSpPr/>
                <p:nvPr/>
              </p:nvGrpSpPr>
              <p:grpSpPr>
                <a:xfrm>
                  <a:off x="2051370" y="773516"/>
                  <a:ext cx="777761" cy="656744"/>
                  <a:chOff x="1785083" y="-295196"/>
                  <a:chExt cx="232800" cy="196571"/>
                </a:xfrm>
              </p:grpSpPr>
              <p:sp>
                <p:nvSpPr>
                  <p:cNvPr id="9411" name="Google Shape;9411;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14" name="Google Shape;9414;p60"/>
              <p:cNvGrpSpPr/>
              <p:nvPr/>
            </p:nvGrpSpPr>
            <p:grpSpPr>
              <a:xfrm>
                <a:off x="3444858" y="2413040"/>
                <a:ext cx="342900" cy="342900"/>
                <a:chOff x="2007950" y="669588"/>
                <a:chExt cx="864600" cy="864600"/>
              </a:xfrm>
            </p:grpSpPr>
            <p:sp>
              <p:nvSpPr>
                <p:cNvPr id="9415" name="Google Shape;9415;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6" name="Google Shape;9416;p60"/>
                <p:cNvGrpSpPr/>
                <p:nvPr/>
              </p:nvGrpSpPr>
              <p:grpSpPr>
                <a:xfrm>
                  <a:off x="2051370" y="773516"/>
                  <a:ext cx="777761" cy="656744"/>
                  <a:chOff x="1785083" y="-295196"/>
                  <a:chExt cx="232800" cy="196571"/>
                </a:xfrm>
              </p:grpSpPr>
              <p:sp>
                <p:nvSpPr>
                  <p:cNvPr id="9417" name="Google Shape;9417;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0" name="Google Shape;9420;p60"/>
              <p:cNvGrpSpPr/>
              <p:nvPr/>
            </p:nvGrpSpPr>
            <p:grpSpPr>
              <a:xfrm>
                <a:off x="3102951" y="2413040"/>
                <a:ext cx="342894" cy="342894"/>
                <a:chOff x="2873198" y="669574"/>
                <a:chExt cx="875400" cy="875400"/>
              </a:xfrm>
            </p:grpSpPr>
            <p:sp>
              <p:nvSpPr>
                <p:cNvPr id="9421" name="Google Shape;9421;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3" name="Google Shape;9423;p60"/>
              <p:cNvGrpSpPr/>
              <p:nvPr/>
            </p:nvGrpSpPr>
            <p:grpSpPr>
              <a:xfrm>
                <a:off x="2761039" y="2413040"/>
                <a:ext cx="342900" cy="342900"/>
                <a:chOff x="2007950" y="669588"/>
                <a:chExt cx="864600" cy="864600"/>
              </a:xfrm>
            </p:grpSpPr>
            <p:sp>
              <p:nvSpPr>
                <p:cNvPr id="9424" name="Google Shape;9424;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60"/>
                <p:cNvGrpSpPr/>
                <p:nvPr/>
              </p:nvGrpSpPr>
              <p:grpSpPr>
                <a:xfrm>
                  <a:off x="2051370" y="773516"/>
                  <a:ext cx="777761" cy="656744"/>
                  <a:chOff x="1785083" y="-295196"/>
                  <a:chExt cx="232800" cy="196571"/>
                </a:xfrm>
              </p:grpSpPr>
              <p:sp>
                <p:nvSpPr>
                  <p:cNvPr id="9426" name="Google Shape;9426;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9" name="Google Shape;9429;p60"/>
              <p:cNvGrpSpPr/>
              <p:nvPr/>
            </p:nvGrpSpPr>
            <p:grpSpPr>
              <a:xfrm>
                <a:off x="3434960" y="2755953"/>
                <a:ext cx="342900" cy="342900"/>
                <a:chOff x="1142725" y="669588"/>
                <a:chExt cx="864600" cy="864600"/>
              </a:xfrm>
            </p:grpSpPr>
            <p:sp>
              <p:nvSpPr>
                <p:cNvPr id="9430" name="Google Shape;9430;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1" name="Google Shape;9431;p60"/>
                <p:cNvGrpSpPr/>
                <p:nvPr/>
              </p:nvGrpSpPr>
              <p:grpSpPr>
                <a:xfrm>
                  <a:off x="1235016" y="709362"/>
                  <a:ext cx="680509" cy="785151"/>
                  <a:chOff x="4834325" y="-1032450"/>
                  <a:chExt cx="221975" cy="256100"/>
                </a:xfrm>
              </p:grpSpPr>
              <p:sp>
                <p:nvSpPr>
                  <p:cNvPr id="9432" name="Google Shape;9432;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5" name="Google Shape;9435;p60"/>
              <p:cNvGrpSpPr/>
              <p:nvPr/>
            </p:nvGrpSpPr>
            <p:grpSpPr>
              <a:xfrm>
                <a:off x="3093049" y="2755953"/>
                <a:ext cx="342900" cy="342900"/>
                <a:chOff x="2007950" y="669588"/>
                <a:chExt cx="864600" cy="864600"/>
              </a:xfrm>
            </p:grpSpPr>
            <p:sp>
              <p:nvSpPr>
                <p:cNvPr id="9436" name="Google Shape;9436;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7" name="Google Shape;9437;p60"/>
                <p:cNvGrpSpPr/>
                <p:nvPr/>
              </p:nvGrpSpPr>
              <p:grpSpPr>
                <a:xfrm>
                  <a:off x="2051370" y="773516"/>
                  <a:ext cx="777761" cy="656744"/>
                  <a:chOff x="1785083" y="-295196"/>
                  <a:chExt cx="232800" cy="196571"/>
                </a:xfrm>
              </p:grpSpPr>
              <p:sp>
                <p:nvSpPr>
                  <p:cNvPr id="9438" name="Google Shape;9438;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1" name="Google Shape;9441;p60"/>
              <p:cNvGrpSpPr/>
              <p:nvPr/>
            </p:nvGrpSpPr>
            <p:grpSpPr>
              <a:xfrm>
                <a:off x="2751138" y="2755953"/>
                <a:ext cx="342900" cy="342900"/>
                <a:chOff x="1142725" y="669588"/>
                <a:chExt cx="864600" cy="864600"/>
              </a:xfrm>
            </p:grpSpPr>
            <p:sp>
              <p:nvSpPr>
                <p:cNvPr id="9442" name="Google Shape;9442;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3" name="Google Shape;9443;p60"/>
                <p:cNvGrpSpPr/>
                <p:nvPr/>
              </p:nvGrpSpPr>
              <p:grpSpPr>
                <a:xfrm>
                  <a:off x="1235016" y="709362"/>
                  <a:ext cx="680509" cy="785151"/>
                  <a:chOff x="4834325" y="-1032450"/>
                  <a:chExt cx="221975" cy="256100"/>
                </a:xfrm>
              </p:grpSpPr>
              <p:sp>
                <p:nvSpPr>
                  <p:cNvPr id="9444" name="Google Shape;9444;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7" name="Google Shape;9447;p60"/>
              <p:cNvGrpSpPr/>
              <p:nvPr/>
            </p:nvGrpSpPr>
            <p:grpSpPr>
              <a:xfrm>
                <a:off x="3436449" y="2065890"/>
                <a:ext cx="342900" cy="342900"/>
                <a:chOff x="1142725" y="669588"/>
                <a:chExt cx="864600" cy="864600"/>
              </a:xfrm>
            </p:grpSpPr>
            <p:sp>
              <p:nvSpPr>
                <p:cNvPr id="9448" name="Google Shape;9448;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9" name="Google Shape;9449;p60"/>
                <p:cNvGrpSpPr/>
                <p:nvPr/>
              </p:nvGrpSpPr>
              <p:grpSpPr>
                <a:xfrm>
                  <a:off x="1235016" y="709362"/>
                  <a:ext cx="680509" cy="785151"/>
                  <a:chOff x="4834325" y="-1032450"/>
                  <a:chExt cx="221975" cy="256100"/>
                </a:xfrm>
              </p:grpSpPr>
              <p:sp>
                <p:nvSpPr>
                  <p:cNvPr id="9450" name="Google Shape;9450;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3" name="Google Shape;9453;p60"/>
              <p:cNvGrpSpPr/>
              <p:nvPr/>
            </p:nvGrpSpPr>
            <p:grpSpPr>
              <a:xfrm>
                <a:off x="3094044" y="2065890"/>
                <a:ext cx="342900" cy="342900"/>
                <a:chOff x="2007950" y="669588"/>
                <a:chExt cx="864600" cy="864600"/>
              </a:xfrm>
            </p:grpSpPr>
            <p:sp>
              <p:nvSpPr>
                <p:cNvPr id="9454" name="Google Shape;9454;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5" name="Google Shape;9455;p60"/>
                <p:cNvGrpSpPr/>
                <p:nvPr/>
              </p:nvGrpSpPr>
              <p:grpSpPr>
                <a:xfrm>
                  <a:off x="2051370" y="773516"/>
                  <a:ext cx="777761" cy="656744"/>
                  <a:chOff x="1785083" y="-295196"/>
                  <a:chExt cx="232800" cy="196571"/>
                </a:xfrm>
              </p:grpSpPr>
              <p:sp>
                <p:nvSpPr>
                  <p:cNvPr id="9456" name="Google Shape;9456;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9" name="Google Shape;9459;p60"/>
              <p:cNvGrpSpPr/>
              <p:nvPr/>
            </p:nvGrpSpPr>
            <p:grpSpPr>
              <a:xfrm>
                <a:off x="2751639" y="2065890"/>
                <a:ext cx="342900" cy="342900"/>
                <a:chOff x="1142725" y="669588"/>
                <a:chExt cx="864600" cy="864600"/>
              </a:xfrm>
            </p:grpSpPr>
            <p:sp>
              <p:nvSpPr>
                <p:cNvPr id="9460" name="Google Shape;9460;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1" name="Google Shape;9461;p60"/>
                <p:cNvGrpSpPr/>
                <p:nvPr/>
              </p:nvGrpSpPr>
              <p:grpSpPr>
                <a:xfrm>
                  <a:off x="1235016" y="709362"/>
                  <a:ext cx="680509" cy="785151"/>
                  <a:chOff x="4834325" y="-1032450"/>
                  <a:chExt cx="221975" cy="256100"/>
                </a:xfrm>
              </p:grpSpPr>
              <p:sp>
                <p:nvSpPr>
                  <p:cNvPr id="9462" name="Google Shape;9462;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65" name="Google Shape;9465;p60"/>
              <p:cNvGrpSpPr/>
              <p:nvPr/>
            </p:nvGrpSpPr>
            <p:grpSpPr>
              <a:xfrm>
                <a:off x="3437930" y="3098853"/>
                <a:ext cx="342900" cy="342900"/>
                <a:chOff x="2007950" y="669588"/>
                <a:chExt cx="864600" cy="864600"/>
              </a:xfrm>
            </p:grpSpPr>
            <p:sp>
              <p:nvSpPr>
                <p:cNvPr id="9466" name="Google Shape;9466;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7" name="Google Shape;9467;p60"/>
                <p:cNvGrpSpPr/>
                <p:nvPr/>
              </p:nvGrpSpPr>
              <p:grpSpPr>
                <a:xfrm>
                  <a:off x="2051370" y="773516"/>
                  <a:ext cx="777761" cy="656744"/>
                  <a:chOff x="1785083" y="-295196"/>
                  <a:chExt cx="232800" cy="196571"/>
                </a:xfrm>
              </p:grpSpPr>
              <p:sp>
                <p:nvSpPr>
                  <p:cNvPr id="9468" name="Google Shape;9468;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1" name="Google Shape;9471;p60"/>
              <p:cNvGrpSpPr/>
              <p:nvPr/>
            </p:nvGrpSpPr>
            <p:grpSpPr>
              <a:xfrm>
                <a:off x="3095029" y="3098853"/>
                <a:ext cx="342900" cy="342900"/>
                <a:chOff x="1142725" y="669588"/>
                <a:chExt cx="864600" cy="864600"/>
              </a:xfrm>
            </p:grpSpPr>
            <p:sp>
              <p:nvSpPr>
                <p:cNvPr id="9472" name="Google Shape;9472;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3" name="Google Shape;9473;p60"/>
                <p:cNvGrpSpPr/>
                <p:nvPr/>
              </p:nvGrpSpPr>
              <p:grpSpPr>
                <a:xfrm>
                  <a:off x="1235016" y="709362"/>
                  <a:ext cx="680509" cy="785151"/>
                  <a:chOff x="4834325" y="-1032450"/>
                  <a:chExt cx="221975" cy="256100"/>
                </a:xfrm>
              </p:grpSpPr>
              <p:sp>
                <p:nvSpPr>
                  <p:cNvPr id="9474" name="Google Shape;9474;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7" name="Google Shape;9477;p60"/>
              <p:cNvGrpSpPr/>
              <p:nvPr/>
            </p:nvGrpSpPr>
            <p:grpSpPr>
              <a:xfrm>
                <a:off x="2752128" y="3098853"/>
                <a:ext cx="342900" cy="342900"/>
                <a:chOff x="2007950" y="669588"/>
                <a:chExt cx="864600" cy="864600"/>
              </a:xfrm>
            </p:grpSpPr>
            <p:sp>
              <p:nvSpPr>
                <p:cNvPr id="9478" name="Google Shape;9478;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9" name="Google Shape;9479;p60"/>
                <p:cNvGrpSpPr/>
                <p:nvPr/>
              </p:nvGrpSpPr>
              <p:grpSpPr>
                <a:xfrm>
                  <a:off x="2051370" y="773516"/>
                  <a:ext cx="777761" cy="656744"/>
                  <a:chOff x="1785083" y="-295196"/>
                  <a:chExt cx="232800" cy="196571"/>
                </a:xfrm>
              </p:grpSpPr>
              <p:sp>
                <p:nvSpPr>
                  <p:cNvPr id="9480" name="Google Shape;9480;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3" name="Google Shape;9483;p60"/>
              <p:cNvGrpSpPr/>
              <p:nvPr/>
            </p:nvGrpSpPr>
            <p:grpSpPr>
              <a:xfrm>
                <a:off x="3434960" y="3441740"/>
                <a:ext cx="342900" cy="342900"/>
                <a:chOff x="1142725" y="669588"/>
                <a:chExt cx="864600" cy="864600"/>
              </a:xfrm>
            </p:grpSpPr>
            <p:sp>
              <p:nvSpPr>
                <p:cNvPr id="9484" name="Google Shape;9484;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5" name="Google Shape;9485;p60"/>
                <p:cNvGrpSpPr/>
                <p:nvPr/>
              </p:nvGrpSpPr>
              <p:grpSpPr>
                <a:xfrm>
                  <a:off x="1235016" y="709362"/>
                  <a:ext cx="680509" cy="785151"/>
                  <a:chOff x="4834325" y="-1032450"/>
                  <a:chExt cx="221975" cy="256100"/>
                </a:xfrm>
              </p:grpSpPr>
              <p:sp>
                <p:nvSpPr>
                  <p:cNvPr id="9486" name="Google Shape;9486;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9" name="Google Shape;9489;p60"/>
              <p:cNvGrpSpPr/>
              <p:nvPr/>
            </p:nvGrpSpPr>
            <p:grpSpPr>
              <a:xfrm>
                <a:off x="3093049" y="3441740"/>
                <a:ext cx="342900" cy="342900"/>
                <a:chOff x="2007950" y="669588"/>
                <a:chExt cx="864600" cy="864600"/>
              </a:xfrm>
            </p:grpSpPr>
            <p:sp>
              <p:nvSpPr>
                <p:cNvPr id="9490" name="Google Shape;9490;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1" name="Google Shape;9491;p60"/>
                <p:cNvGrpSpPr/>
                <p:nvPr/>
              </p:nvGrpSpPr>
              <p:grpSpPr>
                <a:xfrm>
                  <a:off x="2051370" y="773516"/>
                  <a:ext cx="777761" cy="656744"/>
                  <a:chOff x="1785083" y="-295196"/>
                  <a:chExt cx="232800" cy="196571"/>
                </a:xfrm>
              </p:grpSpPr>
              <p:sp>
                <p:nvSpPr>
                  <p:cNvPr id="9492" name="Google Shape;9492;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5" name="Google Shape;9495;p60"/>
              <p:cNvGrpSpPr/>
              <p:nvPr/>
            </p:nvGrpSpPr>
            <p:grpSpPr>
              <a:xfrm>
                <a:off x="2751138" y="3441740"/>
                <a:ext cx="342900" cy="342900"/>
                <a:chOff x="1142725" y="669588"/>
                <a:chExt cx="864600" cy="864600"/>
              </a:xfrm>
            </p:grpSpPr>
            <p:sp>
              <p:nvSpPr>
                <p:cNvPr id="9496" name="Google Shape;9496;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7" name="Google Shape;9497;p60"/>
                <p:cNvGrpSpPr/>
                <p:nvPr/>
              </p:nvGrpSpPr>
              <p:grpSpPr>
                <a:xfrm>
                  <a:off x="1235016" y="709362"/>
                  <a:ext cx="680509" cy="785151"/>
                  <a:chOff x="4834325" y="-1032450"/>
                  <a:chExt cx="221975" cy="256100"/>
                </a:xfrm>
              </p:grpSpPr>
              <p:sp>
                <p:nvSpPr>
                  <p:cNvPr id="9498" name="Google Shape;9498;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1" name="Google Shape;9501;p60"/>
              <p:cNvGrpSpPr/>
              <p:nvPr/>
            </p:nvGrpSpPr>
            <p:grpSpPr>
              <a:xfrm>
                <a:off x="2752128" y="3772665"/>
                <a:ext cx="342900" cy="342900"/>
                <a:chOff x="2007950" y="669588"/>
                <a:chExt cx="864600" cy="864600"/>
              </a:xfrm>
            </p:grpSpPr>
            <p:sp>
              <p:nvSpPr>
                <p:cNvPr id="9502" name="Google Shape;9502;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3" name="Google Shape;9503;p60"/>
                <p:cNvGrpSpPr/>
                <p:nvPr/>
              </p:nvGrpSpPr>
              <p:grpSpPr>
                <a:xfrm>
                  <a:off x="2051370" y="773516"/>
                  <a:ext cx="777761" cy="656744"/>
                  <a:chOff x="1785083" y="-295196"/>
                  <a:chExt cx="232800" cy="196571"/>
                </a:xfrm>
              </p:grpSpPr>
              <p:sp>
                <p:nvSpPr>
                  <p:cNvPr id="9504" name="Google Shape;9504;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7" name="Google Shape;9507;p60"/>
              <p:cNvGrpSpPr/>
              <p:nvPr/>
            </p:nvGrpSpPr>
            <p:grpSpPr>
              <a:xfrm>
                <a:off x="3437924" y="3772665"/>
                <a:ext cx="342900" cy="342900"/>
                <a:chOff x="2007950" y="669588"/>
                <a:chExt cx="864600" cy="864600"/>
              </a:xfrm>
            </p:grpSpPr>
            <p:sp>
              <p:nvSpPr>
                <p:cNvPr id="9508" name="Google Shape;9508;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9" name="Google Shape;9509;p60"/>
                <p:cNvGrpSpPr/>
                <p:nvPr/>
              </p:nvGrpSpPr>
              <p:grpSpPr>
                <a:xfrm>
                  <a:off x="2051370" y="773516"/>
                  <a:ext cx="777761" cy="656744"/>
                  <a:chOff x="1785083" y="-295196"/>
                  <a:chExt cx="232800" cy="196571"/>
                </a:xfrm>
              </p:grpSpPr>
              <p:sp>
                <p:nvSpPr>
                  <p:cNvPr id="9510" name="Google Shape;9510;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13" name="Google Shape;9513;p60"/>
              <p:cNvGrpSpPr/>
              <p:nvPr/>
            </p:nvGrpSpPr>
            <p:grpSpPr>
              <a:xfrm>
                <a:off x="3095029" y="3772665"/>
                <a:ext cx="342894" cy="342894"/>
                <a:chOff x="2873198" y="669574"/>
                <a:chExt cx="875400" cy="875400"/>
              </a:xfrm>
            </p:grpSpPr>
            <p:sp>
              <p:nvSpPr>
                <p:cNvPr id="9514" name="Google Shape;9514;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60"/>
              <p:cNvGrpSpPr/>
              <p:nvPr/>
            </p:nvGrpSpPr>
            <p:grpSpPr>
              <a:xfrm>
                <a:off x="3434960" y="4115578"/>
                <a:ext cx="342900" cy="342900"/>
                <a:chOff x="1142725" y="669588"/>
                <a:chExt cx="864600" cy="864600"/>
              </a:xfrm>
            </p:grpSpPr>
            <p:sp>
              <p:nvSpPr>
                <p:cNvPr id="9517" name="Google Shape;9517;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8" name="Google Shape;9518;p60"/>
                <p:cNvGrpSpPr/>
                <p:nvPr/>
              </p:nvGrpSpPr>
              <p:grpSpPr>
                <a:xfrm>
                  <a:off x="1235016" y="709362"/>
                  <a:ext cx="680509" cy="785151"/>
                  <a:chOff x="4834325" y="-1032450"/>
                  <a:chExt cx="221975" cy="256100"/>
                </a:xfrm>
              </p:grpSpPr>
              <p:sp>
                <p:nvSpPr>
                  <p:cNvPr id="9519" name="Google Shape;9519;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2" name="Google Shape;9522;p60"/>
              <p:cNvGrpSpPr/>
              <p:nvPr/>
            </p:nvGrpSpPr>
            <p:grpSpPr>
              <a:xfrm>
                <a:off x="3093049" y="4115578"/>
                <a:ext cx="342900" cy="342900"/>
                <a:chOff x="2007950" y="669588"/>
                <a:chExt cx="864600" cy="864600"/>
              </a:xfrm>
            </p:grpSpPr>
            <p:sp>
              <p:nvSpPr>
                <p:cNvPr id="9523" name="Google Shape;9523;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4" name="Google Shape;9524;p60"/>
                <p:cNvGrpSpPr/>
                <p:nvPr/>
              </p:nvGrpSpPr>
              <p:grpSpPr>
                <a:xfrm>
                  <a:off x="2051370" y="773516"/>
                  <a:ext cx="777761" cy="656744"/>
                  <a:chOff x="1785083" y="-295196"/>
                  <a:chExt cx="232800" cy="196571"/>
                </a:xfrm>
              </p:grpSpPr>
              <p:sp>
                <p:nvSpPr>
                  <p:cNvPr id="9525" name="Google Shape;9525;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8" name="Google Shape;9528;p60"/>
              <p:cNvGrpSpPr/>
              <p:nvPr/>
            </p:nvGrpSpPr>
            <p:grpSpPr>
              <a:xfrm>
                <a:off x="2751138" y="4115578"/>
                <a:ext cx="342900" cy="342900"/>
                <a:chOff x="1142725" y="669588"/>
                <a:chExt cx="864600" cy="864600"/>
              </a:xfrm>
            </p:grpSpPr>
            <p:sp>
              <p:nvSpPr>
                <p:cNvPr id="9529" name="Google Shape;9529;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0" name="Google Shape;9530;p60"/>
                <p:cNvGrpSpPr/>
                <p:nvPr/>
              </p:nvGrpSpPr>
              <p:grpSpPr>
                <a:xfrm>
                  <a:off x="1235016" y="709362"/>
                  <a:ext cx="680509" cy="785151"/>
                  <a:chOff x="4834325" y="-1032450"/>
                  <a:chExt cx="221975" cy="256100"/>
                </a:xfrm>
              </p:grpSpPr>
              <p:sp>
                <p:nvSpPr>
                  <p:cNvPr id="9531" name="Google Shape;9531;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4" name="Google Shape;9534;p60"/>
              <p:cNvGrpSpPr/>
              <p:nvPr/>
            </p:nvGrpSpPr>
            <p:grpSpPr>
              <a:xfrm>
                <a:off x="3437930" y="4457697"/>
                <a:ext cx="342900" cy="342900"/>
                <a:chOff x="2007950" y="669588"/>
                <a:chExt cx="864600" cy="864600"/>
              </a:xfrm>
            </p:grpSpPr>
            <p:sp>
              <p:nvSpPr>
                <p:cNvPr id="9535" name="Google Shape;9535;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6" name="Google Shape;9536;p60"/>
                <p:cNvGrpSpPr/>
                <p:nvPr/>
              </p:nvGrpSpPr>
              <p:grpSpPr>
                <a:xfrm>
                  <a:off x="2051370" y="773516"/>
                  <a:ext cx="777761" cy="656744"/>
                  <a:chOff x="1785083" y="-295196"/>
                  <a:chExt cx="232800" cy="196571"/>
                </a:xfrm>
              </p:grpSpPr>
              <p:sp>
                <p:nvSpPr>
                  <p:cNvPr id="9537" name="Google Shape;9537;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0" name="Google Shape;9540;p60"/>
              <p:cNvGrpSpPr/>
              <p:nvPr/>
            </p:nvGrpSpPr>
            <p:grpSpPr>
              <a:xfrm>
                <a:off x="3095029" y="4457697"/>
                <a:ext cx="342900" cy="342900"/>
                <a:chOff x="1142725" y="669588"/>
                <a:chExt cx="864600" cy="864600"/>
              </a:xfrm>
            </p:grpSpPr>
            <p:sp>
              <p:nvSpPr>
                <p:cNvPr id="9541" name="Google Shape;9541;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2" name="Google Shape;9542;p60"/>
                <p:cNvGrpSpPr/>
                <p:nvPr/>
              </p:nvGrpSpPr>
              <p:grpSpPr>
                <a:xfrm>
                  <a:off x="1235016" y="709362"/>
                  <a:ext cx="680509" cy="785151"/>
                  <a:chOff x="4834325" y="-1032450"/>
                  <a:chExt cx="221975" cy="256100"/>
                </a:xfrm>
              </p:grpSpPr>
              <p:sp>
                <p:nvSpPr>
                  <p:cNvPr id="9543" name="Google Shape;9543;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6" name="Google Shape;9546;p60"/>
              <p:cNvGrpSpPr/>
              <p:nvPr/>
            </p:nvGrpSpPr>
            <p:grpSpPr>
              <a:xfrm>
                <a:off x="2752128" y="4457697"/>
                <a:ext cx="342900" cy="342900"/>
                <a:chOff x="2007950" y="669588"/>
                <a:chExt cx="864600" cy="864600"/>
              </a:xfrm>
            </p:grpSpPr>
            <p:sp>
              <p:nvSpPr>
                <p:cNvPr id="9547" name="Google Shape;9547;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8" name="Google Shape;9548;p60"/>
                <p:cNvGrpSpPr/>
                <p:nvPr/>
              </p:nvGrpSpPr>
              <p:grpSpPr>
                <a:xfrm>
                  <a:off x="2051370" y="773516"/>
                  <a:ext cx="777761" cy="656744"/>
                  <a:chOff x="1785083" y="-295196"/>
                  <a:chExt cx="232800" cy="196571"/>
                </a:xfrm>
              </p:grpSpPr>
              <p:sp>
                <p:nvSpPr>
                  <p:cNvPr id="9549" name="Google Shape;9549;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52" name="Google Shape;9552;p60"/>
            <p:cNvGrpSpPr/>
            <p:nvPr/>
          </p:nvGrpSpPr>
          <p:grpSpPr>
            <a:xfrm>
              <a:off x="342894" y="342907"/>
              <a:ext cx="353789" cy="4457690"/>
              <a:chOff x="342894" y="342907"/>
              <a:chExt cx="353789" cy="4457690"/>
            </a:xfrm>
          </p:grpSpPr>
          <p:grpSp>
            <p:nvGrpSpPr>
              <p:cNvPr id="9553" name="Google Shape;9553;p60"/>
              <p:cNvGrpSpPr/>
              <p:nvPr/>
            </p:nvGrpSpPr>
            <p:grpSpPr>
              <a:xfrm>
                <a:off x="347848" y="342907"/>
                <a:ext cx="342900" cy="342900"/>
                <a:chOff x="1142725" y="669588"/>
                <a:chExt cx="864600" cy="864600"/>
              </a:xfrm>
            </p:grpSpPr>
            <p:sp>
              <p:nvSpPr>
                <p:cNvPr id="9554" name="Google Shape;9554;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5" name="Google Shape;9555;p60"/>
                <p:cNvGrpSpPr/>
                <p:nvPr/>
              </p:nvGrpSpPr>
              <p:grpSpPr>
                <a:xfrm>
                  <a:off x="1235016" y="709362"/>
                  <a:ext cx="680509" cy="785151"/>
                  <a:chOff x="4834325" y="-1032450"/>
                  <a:chExt cx="221975" cy="256100"/>
                </a:xfrm>
              </p:grpSpPr>
              <p:sp>
                <p:nvSpPr>
                  <p:cNvPr id="9556" name="Google Shape;9556;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59" name="Google Shape;9559;p60"/>
              <p:cNvGrpSpPr/>
              <p:nvPr/>
            </p:nvGrpSpPr>
            <p:grpSpPr>
              <a:xfrm>
                <a:off x="347848" y="685803"/>
                <a:ext cx="342894" cy="342894"/>
                <a:chOff x="2873198" y="669574"/>
                <a:chExt cx="875400" cy="875400"/>
              </a:xfrm>
            </p:grpSpPr>
            <p:sp>
              <p:nvSpPr>
                <p:cNvPr id="9560" name="Google Shape;9560;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60"/>
              <p:cNvGrpSpPr/>
              <p:nvPr/>
            </p:nvGrpSpPr>
            <p:grpSpPr>
              <a:xfrm>
                <a:off x="347841" y="1028707"/>
                <a:ext cx="342900" cy="342900"/>
                <a:chOff x="1142725" y="669588"/>
                <a:chExt cx="864600" cy="864600"/>
              </a:xfrm>
            </p:grpSpPr>
            <p:sp>
              <p:nvSpPr>
                <p:cNvPr id="9563" name="Google Shape;9563;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4" name="Google Shape;9564;p60"/>
                <p:cNvGrpSpPr/>
                <p:nvPr/>
              </p:nvGrpSpPr>
              <p:grpSpPr>
                <a:xfrm>
                  <a:off x="1235016" y="709362"/>
                  <a:ext cx="680509" cy="785151"/>
                  <a:chOff x="4834325" y="-1032450"/>
                  <a:chExt cx="221975" cy="256100"/>
                </a:xfrm>
              </p:grpSpPr>
              <p:sp>
                <p:nvSpPr>
                  <p:cNvPr id="9565" name="Google Shape;9565;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68" name="Google Shape;9568;p60"/>
              <p:cNvGrpSpPr/>
              <p:nvPr/>
            </p:nvGrpSpPr>
            <p:grpSpPr>
              <a:xfrm>
                <a:off x="342894" y="1371604"/>
                <a:ext cx="342900" cy="342900"/>
                <a:chOff x="2007950" y="669588"/>
                <a:chExt cx="864600" cy="864600"/>
              </a:xfrm>
            </p:grpSpPr>
            <p:sp>
              <p:nvSpPr>
                <p:cNvPr id="9569" name="Google Shape;9569;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0" name="Google Shape;9570;p60"/>
                <p:cNvGrpSpPr/>
                <p:nvPr/>
              </p:nvGrpSpPr>
              <p:grpSpPr>
                <a:xfrm>
                  <a:off x="2051370" y="773516"/>
                  <a:ext cx="777761" cy="656744"/>
                  <a:chOff x="1785083" y="-295196"/>
                  <a:chExt cx="232800" cy="196571"/>
                </a:xfrm>
              </p:grpSpPr>
              <p:sp>
                <p:nvSpPr>
                  <p:cNvPr id="9571" name="Google Shape;9571;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74" name="Google Shape;9574;p60"/>
              <p:cNvGrpSpPr/>
              <p:nvPr/>
            </p:nvGrpSpPr>
            <p:grpSpPr>
              <a:xfrm>
                <a:off x="347844" y="1718740"/>
                <a:ext cx="342894" cy="342894"/>
                <a:chOff x="2873198" y="669574"/>
                <a:chExt cx="875400" cy="875400"/>
              </a:xfrm>
            </p:grpSpPr>
            <p:sp>
              <p:nvSpPr>
                <p:cNvPr id="9575" name="Google Shape;9575;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60"/>
              <p:cNvGrpSpPr/>
              <p:nvPr/>
            </p:nvGrpSpPr>
            <p:grpSpPr>
              <a:xfrm>
                <a:off x="353783" y="2413040"/>
                <a:ext cx="342900" cy="342900"/>
                <a:chOff x="1142725" y="669588"/>
                <a:chExt cx="864600" cy="864600"/>
              </a:xfrm>
            </p:grpSpPr>
            <p:sp>
              <p:nvSpPr>
                <p:cNvPr id="9578" name="Google Shape;9578;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9" name="Google Shape;9579;p60"/>
                <p:cNvGrpSpPr/>
                <p:nvPr/>
              </p:nvGrpSpPr>
              <p:grpSpPr>
                <a:xfrm>
                  <a:off x="1235016" y="709362"/>
                  <a:ext cx="680509" cy="785151"/>
                  <a:chOff x="4834325" y="-1032450"/>
                  <a:chExt cx="221975" cy="256100"/>
                </a:xfrm>
              </p:grpSpPr>
              <p:sp>
                <p:nvSpPr>
                  <p:cNvPr id="9580" name="Google Shape;9580;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83" name="Google Shape;9583;p60"/>
              <p:cNvGrpSpPr/>
              <p:nvPr/>
            </p:nvGrpSpPr>
            <p:grpSpPr>
              <a:xfrm>
                <a:off x="343884" y="2755953"/>
                <a:ext cx="342900" cy="342900"/>
                <a:chOff x="2007950" y="669588"/>
                <a:chExt cx="864600" cy="864600"/>
              </a:xfrm>
            </p:grpSpPr>
            <p:sp>
              <p:nvSpPr>
                <p:cNvPr id="9584" name="Google Shape;9584;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5" name="Google Shape;9585;p60"/>
                <p:cNvGrpSpPr/>
                <p:nvPr/>
              </p:nvGrpSpPr>
              <p:grpSpPr>
                <a:xfrm>
                  <a:off x="2051370" y="773516"/>
                  <a:ext cx="777761" cy="656744"/>
                  <a:chOff x="1785083" y="-295196"/>
                  <a:chExt cx="232800" cy="196571"/>
                </a:xfrm>
              </p:grpSpPr>
              <p:sp>
                <p:nvSpPr>
                  <p:cNvPr id="9586" name="Google Shape;9586;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89" name="Google Shape;9589;p60"/>
              <p:cNvGrpSpPr/>
              <p:nvPr/>
            </p:nvGrpSpPr>
            <p:grpSpPr>
              <a:xfrm>
                <a:off x="345867" y="2065890"/>
                <a:ext cx="342900" cy="342900"/>
                <a:chOff x="2007950" y="669588"/>
                <a:chExt cx="864600" cy="864600"/>
              </a:xfrm>
            </p:grpSpPr>
            <p:sp>
              <p:nvSpPr>
                <p:cNvPr id="9590" name="Google Shape;9590;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1" name="Google Shape;9591;p60"/>
                <p:cNvGrpSpPr/>
                <p:nvPr/>
              </p:nvGrpSpPr>
              <p:grpSpPr>
                <a:xfrm>
                  <a:off x="2051370" y="773516"/>
                  <a:ext cx="777761" cy="656744"/>
                  <a:chOff x="1785083" y="-295196"/>
                  <a:chExt cx="232800" cy="196571"/>
                </a:xfrm>
              </p:grpSpPr>
              <p:sp>
                <p:nvSpPr>
                  <p:cNvPr id="9592" name="Google Shape;9592;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95" name="Google Shape;9595;p60"/>
              <p:cNvGrpSpPr/>
              <p:nvPr/>
            </p:nvGrpSpPr>
            <p:grpSpPr>
              <a:xfrm>
                <a:off x="347844" y="3098853"/>
                <a:ext cx="342894" cy="342894"/>
                <a:chOff x="2873198" y="669574"/>
                <a:chExt cx="875400" cy="875400"/>
              </a:xfrm>
            </p:grpSpPr>
            <p:sp>
              <p:nvSpPr>
                <p:cNvPr id="9596" name="Google Shape;9596;p60"/>
                <p:cNvSpPr/>
                <p:nvPr/>
              </p:nvSpPr>
              <p:spPr>
                <a:xfrm>
                  <a:off x="2873198" y="669574"/>
                  <a:ext cx="875400" cy="87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0"/>
                <p:cNvSpPr/>
                <p:nvPr/>
              </p:nvSpPr>
              <p:spPr>
                <a:xfrm>
                  <a:off x="3068817" y="860538"/>
                  <a:ext cx="473271" cy="482693"/>
                </a:xfrm>
                <a:custGeom>
                  <a:avLst/>
                  <a:gdLst/>
                  <a:ahLst/>
                  <a:cxnLst/>
                  <a:rect l="l" t="t" r="r" b="b"/>
                  <a:pathLst>
                    <a:path w="7119" h="7261" extrusionOk="0">
                      <a:moveTo>
                        <a:pt x="4121" y="1"/>
                      </a:moveTo>
                      <a:cubicBezTo>
                        <a:pt x="3873" y="1"/>
                        <a:pt x="3625" y="37"/>
                        <a:pt x="3384" y="103"/>
                      </a:cubicBezTo>
                      <a:cubicBezTo>
                        <a:pt x="3271" y="115"/>
                        <a:pt x="3157" y="130"/>
                        <a:pt x="3047" y="148"/>
                      </a:cubicBezTo>
                      <a:cubicBezTo>
                        <a:pt x="2523" y="227"/>
                        <a:pt x="2054" y="506"/>
                        <a:pt x="1636" y="818"/>
                      </a:cubicBezTo>
                      <a:cubicBezTo>
                        <a:pt x="909" y="1359"/>
                        <a:pt x="346" y="2185"/>
                        <a:pt x="188" y="3082"/>
                      </a:cubicBezTo>
                      <a:cubicBezTo>
                        <a:pt x="1" y="4136"/>
                        <a:pt x="299" y="5136"/>
                        <a:pt x="968" y="5965"/>
                      </a:cubicBezTo>
                      <a:cubicBezTo>
                        <a:pt x="1577" y="6721"/>
                        <a:pt x="2548" y="7242"/>
                        <a:pt x="3524" y="7260"/>
                      </a:cubicBezTo>
                      <a:cubicBezTo>
                        <a:pt x="3543" y="7261"/>
                        <a:pt x="3562" y="7261"/>
                        <a:pt x="3581" y="7261"/>
                      </a:cubicBezTo>
                      <a:cubicBezTo>
                        <a:pt x="4645" y="7261"/>
                        <a:pt x="5593" y="6698"/>
                        <a:pt x="6243" y="5879"/>
                      </a:cubicBezTo>
                      <a:cubicBezTo>
                        <a:pt x="6932" y="5012"/>
                        <a:pt x="7118" y="3845"/>
                        <a:pt x="6916" y="2776"/>
                      </a:cubicBezTo>
                      <a:cubicBezTo>
                        <a:pt x="6708" y="1679"/>
                        <a:pt x="6036" y="566"/>
                        <a:pt x="4958" y="153"/>
                      </a:cubicBezTo>
                      <a:cubicBezTo>
                        <a:pt x="4683" y="48"/>
                        <a:pt x="4401" y="1"/>
                        <a:pt x="4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60"/>
              <p:cNvGrpSpPr/>
              <p:nvPr/>
            </p:nvGrpSpPr>
            <p:grpSpPr>
              <a:xfrm>
                <a:off x="343884" y="3441740"/>
                <a:ext cx="342900" cy="342900"/>
                <a:chOff x="2007950" y="669588"/>
                <a:chExt cx="864600" cy="864600"/>
              </a:xfrm>
            </p:grpSpPr>
            <p:sp>
              <p:nvSpPr>
                <p:cNvPr id="9599" name="Google Shape;9599;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0" name="Google Shape;9600;p60"/>
                <p:cNvGrpSpPr/>
                <p:nvPr/>
              </p:nvGrpSpPr>
              <p:grpSpPr>
                <a:xfrm>
                  <a:off x="2051370" y="773516"/>
                  <a:ext cx="777761" cy="656744"/>
                  <a:chOff x="1785083" y="-295196"/>
                  <a:chExt cx="232800" cy="196571"/>
                </a:xfrm>
              </p:grpSpPr>
              <p:sp>
                <p:nvSpPr>
                  <p:cNvPr id="9601" name="Google Shape;9601;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04" name="Google Shape;9604;p60"/>
              <p:cNvGrpSpPr/>
              <p:nvPr/>
            </p:nvGrpSpPr>
            <p:grpSpPr>
              <a:xfrm>
                <a:off x="347838" y="3772665"/>
                <a:ext cx="342900" cy="342900"/>
                <a:chOff x="1142725" y="669588"/>
                <a:chExt cx="864600" cy="864600"/>
              </a:xfrm>
            </p:grpSpPr>
            <p:sp>
              <p:nvSpPr>
                <p:cNvPr id="9605" name="Google Shape;9605;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6" name="Google Shape;9606;p60"/>
                <p:cNvGrpSpPr/>
                <p:nvPr/>
              </p:nvGrpSpPr>
              <p:grpSpPr>
                <a:xfrm>
                  <a:off x="1235016" y="709362"/>
                  <a:ext cx="680509" cy="785151"/>
                  <a:chOff x="4834325" y="-1032450"/>
                  <a:chExt cx="221975" cy="256100"/>
                </a:xfrm>
              </p:grpSpPr>
              <p:sp>
                <p:nvSpPr>
                  <p:cNvPr id="9607" name="Google Shape;9607;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10" name="Google Shape;9610;p60"/>
              <p:cNvGrpSpPr/>
              <p:nvPr/>
            </p:nvGrpSpPr>
            <p:grpSpPr>
              <a:xfrm>
                <a:off x="343884" y="4115578"/>
                <a:ext cx="342900" cy="342900"/>
                <a:chOff x="2007950" y="669588"/>
                <a:chExt cx="864600" cy="864600"/>
              </a:xfrm>
            </p:grpSpPr>
            <p:sp>
              <p:nvSpPr>
                <p:cNvPr id="9611" name="Google Shape;9611;p60"/>
                <p:cNvSpPr/>
                <p:nvPr/>
              </p:nvSpPr>
              <p:spPr>
                <a:xfrm>
                  <a:off x="2007950"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60"/>
                <p:cNvGrpSpPr/>
                <p:nvPr/>
              </p:nvGrpSpPr>
              <p:grpSpPr>
                <a:xfrm>
                  <a:off x="2051370" y="773516"/>
                  <a:ext cx="777761" cy="656744"/>
                  <a:chOff x="1785083" y="-295196"/>
                  <a:chExt cx="232800" cy="196571"/>
                </a:xfrm>
              </p:grpSpPr>
              <p:sp>
                <p:nvSpPr>
                  <p:cNvPr id="9613" name="Google Shape;9613;p60"/>
                  <p:cNvSpPr/>
                  <p:nvPr/>
                </p:nvSpPr>
                <p:spPr>
                  <a:xfrm>
                    <a:off x="1796941" y="-134107"/>
                    <a:ext cx="220941" cy="35482"/>
                  </a:xfrm>
                  <a:custGeom>
                    <a:avLst/>
                    <a:gdLst/>
                    <a:ahLst/>
                    <a:cxnLst/>
                    <a:rect l="l" t="t" r="r" b="b"/>
                    <a:pathLst>
                      <a:path w="9577" h="1538" extrusionOk="0">
                        <a:moveTo>
                          <a:pt x="2035" y="1"/>
                        </a:moveTo>
                        <a:cubicBezTo>
                          <a:pt x="1897" y="1"/>
                          <a:pt x="1758" y="3"/>
                          <a:pt x="1620" y="8"/>
                        </a:cubicBezTo>
                        <a:cubicBezTo>
                          <a:pt x="1213" y="24"/>
                          <a:pt x="760" y="17"/>
                          <a:pt x="388" y="166"/>
                        </a:cubicBezTo>
                        <a:cubicBezTo>
                          <a:pt x="12" y="318"/>
                          <a:pt x="1" y="807"/>
                          <a:pt x="361" y="985"/>
                        </a:cubicBezTo>
                        <a:cubicBezTo>
                          <a:pt x="720" y="1162"/>
                          <a:pt x="1175" y="1184"/>
                          <a:pt x="1579" y="1229"/>
                        </a:cubicBezTo>
                        <a:cubicBezTo>
                          <a:pt x="1915" y="1268"/>
                          <a:pt x="2258" y="1287"/>
                          <a:pt x="2597" y="1301"/>
                        </a:cubicBezTo>
                        <a:lnTo>
                          <a:pt x="4671" y="1387"/>
                        </a:lnTo>
                        <a:cubicBezTo>
                          <a:pt x="5363" y="1415"/>
                          <a:pt x="6055" y="1441"/>
                          <a:pt x="6747" y="1465"/>
                        </a:cubicBezTo>
                        <a:lnTo>
                          <a:pt x="7766" y="1501"/>
                        </a:lnTo>
                        <a:cubicBezTo>
                          <a:pt x="7978" y="1509"/>
                          <a:pt x="8229" y="1538"/>
                          <a:pt x="8471" y="1538"/>
                        </a:cubicBezTo>
                        <a:cubicBezTo>
                          <a:pt x="8695" y="1538"/>
                          <a:pt x="8911" y="1513"/>
                          <a:pt x="9082" y="1424"/>
                        </a:cubicBezTo>
                        <a:cubicBezTo>
                          <a:pt x="9566" y="1174"/>
                          <a:pt x="9576" y="645"/>
                          <a:pt x="9116" y="362"/>
                        </a:cubicBezTo>
                        <a:cubicBezTo>
                          <a:pt x="8778" y="153"/>
                          <a:pt x="8214" y="207"/>
                          <a:pt x="7810" y="192"/>
                        </a:cubicBezTo>
                        <a:cubicBezTo>
                          <a:pt x="7470" y="178"/>
                          <a:pt x="7131" y="166"/>
                          <a:pt x="6791" y="153"/>
                        </a:cubicBezTo>
                        <a:cubicBezTo>
                          <a:pt x="6100" y="127"/>
                          <a:pt x="5409" y="101"/>
                          <a:pt x="4715" y="80"/>
                        </a:cubicBezTo>
                        <a:cubicBezTo>
                          <a:pt x="4024" y="56"/>
                          <a:pt x="3331" y="33"/>
                          <a:pt x="2639" y="11"/>
                        </a:cubicBezTo>
                        <a:cubicBezTo>
                          <a:pt x="2438" y="5"/>
                          <a:pt x="2237"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0"/>
                  <p:cNvSpPr/>
                  <p:nvPr/>
                </p:nvSpPr>
                <p:spPr>
                  <a:xfrm>
                    <a:off x="1793504" y="-218885"/>
                    <a:ext cx="215220" cy="35459"/>
                  </a:xfrm>
                  <a:custGeom>
                    <a:avLst/>
                    <a:gdLst/>
                    <a:ahLst/>
                    <a:cxnLst/>
                    <a:rect l="l" t="t" r="r" b="b"/>
                    <a:pathLst>
                      <a:path w="9329" h="1537" extrusionOk="0">
                        <a:moveTo>
                          <a:pt x="1954" y="1"/>
                        </a:moveTo>
                        <a:cubicBezTo>
                          <a:pt x="1807" y="1"/>
                          <a:pt x="1661" y="2"/>
                          <a:pt x="1514" y="5"/>
                        </a:cubicBezTo>
                        <a:cubicBezTo>
                          <a:pt x="1434" y="6"/>
                          <a:pt x="1357" y="8"/>
                          <a:pt x="1279" y="11"/>
                        </a:cubicBezTo>
                        <a:cubicBezTo>
                          <a:pt x="1190" y="18"/>
                          <a:pt x="1100" y="26"/>
                          <a:pt x="1011" y="34"/>
                        </a:cubicBezTo>
                        <a:cubicBezTo>
                          <a:pt x="986" y="36"/>
                          <a:pt x="967" y="37"/>
                          <a:pt x="954" y="38"/>
                        </a:cubicBezTo>
                        <a:lnTo>
                          <a:pt x="954" y="38"/>
                        </a:lnTo>
                        <a:cubicBezTo>
                          <a:pt x="958" y="38"/>
                          <a:pt x="962" y="37"/>
                          <a:pt x="966" y="37"/>
                        </a:cubicBezTo>
                        <a:lnTo>
                          <a:pt x="966" y="37"/>
                        </a:lnTo>
                        <a:cubicBezTo>
                          <a:pt x="944" y="39"/>
                          <a:pt x="933" y="40"/>
                          <a:pt x="933" y="40"/>
                        </a:cubicBezTo>
                        <a:cubicBezTo>
                          <a:pt x="933" y="40"/>
                          <a:pt x="940" y="39"/>
                          <a:pt x="954" y="38"/>
                        </a:cubicBezTo>
                        <a:lnTo>
                          <a:pt x="954" y="38"/>
                        </a:lnTo>
                        <a:cubicBezTo>
                          <a:pt x="686" y="61"/>
                          <a:pt x="462" y="110"/>
                          <a:pt x="244" y="252"/>
                        </a:cubicBezTo>
                        <a:cubicBezTo>
                          <a:pt x="23" y="397"/>
                          <a:pt x="0" y="771"/>
                          <a:pt x="223" y="927"/>
                        </a:cubicBezTo>
                        <a:cubicBezTo>
                          <a:pt x="440" y="1081"/>
                          <a:pt x="654" y="1145"/>
                          <a:pt x="929" y="1182"/>
                        </a:cubicBezTo>
                        <a:cubicBezTo>
                          <a:pt x="1110" y="1207"/>
                          <a:pt x="1290" y="1226"/>
                          <a:pt x="1474" y="1238"/>
                        </a:cubicBezTo>
                        <a:cubicBezTo>
                          <a:pt x="1810" y="1263"/>
                          <a:pt x="2146" y="1278"/>
                          <a:pt x="2485" y="1290"/>
                        </a:cubicBezTo>
                        <a:cubicBezTo>
                          <a:pt x="3200" y="1316"/>
                          <a:pt x="3913" y="1345"/>
                          <a:pt x="4628" y="1370"/>
                        </a:cubicBezTo>
                        <a:cubicBezTo>
                          <a:pt x="5330" y="1396"/>
                          <a:pt x="6031" y="1426"/>
                          <a:pt x="6731" y="1458"/>
                        </a:cubicBezTo>
                        <a:cubicBezTo>
                          <a:pt x="7082" y="1473"/>
                          <a:pt x="7432" y="1490"/>
                          <a:pt x="7782" y="1508"/>
                        </a:cubicBezTo>
                        <a:cubicBezTo>
                          <a:pt x="7965" y="1517"/>
                          <a:pt x="8146" y="1529"/>
                          <a:pt x="8327" y="1535"/>
                        </a:cubicBezTo>
                        <a:cubicBezTo>
                          <a:pt x="8351" y="1536"/>
                          <a:pt x="8375" y="1536"/>
                          <a:pt x="8398" y="1536"/>
                        </a:cubicBezTo>
                        <a:cubicBezTo>
                          <a:pt x="8726" y="1536"/>
                          <a:pt x="8985" y="1452"/>
                          <a:pt x="9187" y="1211"/>
                        </a:cubicBezTo>
                        <a:cubicBezTo>
                          <a:pt x="9329" y="1039"/>
                          <a:pt x="9325" y="789"/>
                          <a:pt x="9206" y="609"/>
                        </a:cubicBezTo>
                        <a:cubicBezTo>
                          <a:pt x="8922" y="174"/>
                          <a:pt x="8331" y="217"/>
                          <a:pt x="7827" y="195"/>
                        </a:cubicBezTo>
                        <a:lnTo>
                          <a:pt x="6815" y="148"/>
                        </a:lnTo>
                        <a:cubicBezTo>
                          <a:pt x="6101" y="117"/>
                          <a:pt x="5386" y="89"/>
                          <a:pt x="4672" y="64"/>
                        </a:cubicBezTo>
                        <a:cubicBezTo>
                          <a:pt x="3969" y="40"/>
                          <a:pt x="3268" y="22"/>
                          <a:pt x="2567" y="8"/>
                        </a:cubicBezTo>
                        <a:cubicBezTo>
                          <a:pt x="2362" y="3"/>
                          <a:pt x="2158"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0"/>
                  <p:cNvSpPr/>
                  <p:nvPr/>
                </p:nvSpPr>
                <p:spPr>
                  <a:xfrm>
                    <a:off x="1785083" y="-295196"/>
                    <a:ext cx="226778" cy="38365"/>
                  </a:xfrm>
                  <a:custGeom>
                    <a:avLst/>
                    <a:gdLst/>
                    <a:ahLst/>
                    <a:cxnLst/>
                    <a:rect l="l" t="t" r="r" b="b"/>
                    <a:pathLst>
                      <a:path w="9830" h="1663" extrusionOk="0">
                        <a:moveTo>
                          <a:pt x="1666" y="0"/>
                        </a:moveTo>
                        <a:cubicBezTo>
                          <a:pt x="1640" y="0"/>
                          <a:pt x="1613" y="0"/>
                          <a:pt x="1587" y="1"/>
                        </a:cubicBezTo>
                        <a:cubicBezTo>
                          <a:pt x="1384" y="4"/>
                          <a:pt x="1176" y="25"/>
                          <a:pt x="974" y="42"/>
                        </a:cubicBezTo>
                        <a:cubicBezTo>
                          <a:pt x="762" y="60"/>
                          <a:pt x="557" y="77"/>
                          <a:pt x="369" y="171"/>
                        </a:cubicBezTo>
                        <a:cubicBezTo>
                          <a:pt x="0" y="354"/>
                          <a:pt x="12" y="749"/>
                          <a:pt x="344" y="959"/>
                        </a:cubicBezTo>
                        <a:cubicBezTo>
                          <a:pt x="505" y="1062"/>
                          <a:pt x="706" y="1102"/>
                          <a:pt x="901" y="1139"/>
                        </a:cubicBezTo>
                        <a:cubicBezTo>
                          <a:pt x="1112" y="1179"/>
                          <a:pt x="1331" y="1222"/>
                          <a:pt x="1546" y="1243"/>
                        </a:cubicBezTo>
                        <a:cubicBezTo>
                          <a:pt x="1907" y="1282"/>
                          <a:pt x="2273" y="1298"/>
                          <a:pt x="2637" y="1324"/>
                        </a:cubicBezTo>
                        <a:cubicBezTo>
                          <a:pt x="3350" y="1374"/>
                          <a:pt x="4066" y="1402"/>
                          <a:pt x="4781" y="1441"/>
                        </a:cubicBezTo>
                        <a:cubicBezTo>
                          <a:pt x="5496" y="1479"/>
                          <a:pt x="6211" y="1516"/>
                          <a:pt x="6925" y="1555"/>
                        </a:cubicBezTo>
                        <a:cubicBezTo>
                          <a:pt x="7289" y="1575"/>
                          <a:pt x="7654" y="1594"/>
                          <a:pt x="8016" y="1613"/>
                        </a:cubicBezTo>
                        <a:cubicBezTo>
                          <a:pt x="8198" y="1623"/>
                          <a:pt x="8380" y="1633"/>
                          <a:pt x="8562" y="1643"/>
                        </a:cubicBezTo>
                        <a:cubicBezTo>
                          <a:pt x="8682" y="1649"/>
                          <a:pt x="8807" y="1662"/>
                          <a:pt x="8930" y="1662"/>
                        </a:cubicBezTo>
                        <a:cubicBezTo>
                          <a:pt x="9033" y="1662"/>
                          <a:pt x="9135" y="1653"/>
                          <a:pt x="9231" y="1623"/>
                        </a:cubicBezTo>
                        <a:cubicBezTo>
                          <a:pt x="9520" y="1536"/>
                          <a:pt x="9733" y="1387"/>
                          <a:pt x="9786" y="1119"/>
                        </a:cubicBezTo>
                        <a:cubicBezTo>
                          <a:pt x="9830" y="891"/>
                          <a:pt x="9714" y="591"/>
                          <a:pt x="9449" y="479"/>
                        </a:cubicBezTo>
                        <a:cubicBezTo>
                          <a:pt x="9192" y="371"/>
                          <a:pt x="8962" y="346"/>
                          <a:pt x="8684" y="331"/>
                        </a:cubicBezTo>
                        <a:cubicBezTo>
                          <a:pt x="8502" y="323"/>
                          <a:pt x="8319" y="314"/>
                          <a:pt x="8138" y="305"/>
                        </a:cubicBezTo>
                        <a:cubicBezTo>
                          <a:pt x="7773" y="287"/>
                          <a:pt x="7409" y="269"/>
                          <a:pt x="7046" y="251"/>
                        </a:cubicBezTo>
                        <a:cubicBezTo>
                          <a:pt x="6317" y="215"/>
                          <a:pt x="5590" y="177"/>
                          <a:pt x="4863" y="141"/>
                        </a:cubicBezTo>
                        <a:cubicBezTo>
                          <a:pt x="4135" y="105"/>
                          <a:pt x="3407" y="57"/>
                          <a:pt x="2679" y="35"/>
                        </a:cubicBezTo>
                        <a:cubicBezTo>
                          <a:pt x="2344" y="23"/>
                          <a:pt x="2002" y="0"/>
                          <a:pt x="1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16" name="Google Shape;9616;p60"/>
              <p:cNvGrpSpPr/>
              <p:nvPr/>
            </p:nvGrpSpPr>
            <p:grpSpPr>
              <a:xfrm>
                <a:off x="347844" y="4457697"/>
                <a:ext cx="342900" cy="342900"/>
                <a:chOff x="1142725" y="669588"/>
                <a:chExt cx="864600" cy="864600"/>
              </a:xfrm>
            </p:grpSpPr>
            <p:sp>
              <p:nvSpPr>
                <p:cNvPr id="9617" name="Google Shape;9617;p60"/>
                <p:cNvSpPr/>
                <p:nvPr/>
              </p:nvSpPr>
              <p:spPr>
                <a:xfrm>
                  <a:off x="1142725" y="669588"/>
                  <a:ext cx="864600" cy="864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8" name="Google Shape;9618;p60"/>
                <p:cNvGrpSpPr/>
                <p:nvPr/>
              </p:nvGrpSpPr>
              <p:grpSpPr>
                <a:xfrm>
                  <a:off x="1235016" y="709362"/>
                  <a:ext cx="680509" cy="785151"/>
                  <a:chOff x="4834325" y="-1032450"/>
                  <a:chExt cx="221975" cy="256100"/>
                </a:xfrm>
              </p:grpSpPr>
              <p:sp>
                <p:nvSpPr>
                  <p:cNvPr id="9619" name="Google Shape;9619;p60"/>
                  <p:cNvSpPr/>
                  <p:nvPr/>
                </p:nvSpPr>
                <p:spPr>
                  <a:xfrm>
                    <a:off x="4834325" y="-1024825"/>
                    <a:ext cx="45775" cy="236050"/>
                  </a:xfrm>
                  <a:custGeom>
                    <a:avLst/>
                    <a:gdLst/>
                    <a:ahLst/>
                    <a:cxnLst/>
                    <a:rect l="l" t="t" r="r" b="b"/>
                    <a:pathLst>
                      <a:path w="1831" h="9442" extrusionOk="0">
                        <a:moveTo>
                          <a:pt x="686" y="1"/>
                        </a:moveTo>
                        <a:cubicBezTo>
                          <a:pt x="558" y="1"/>
                          <a:pt x="425" y="68"/>
                          <a:pt x="354" y="173"/>
                        </a:cubicBezTo>
                        <a:cubicBezTo>
                          <a:pt x="138" y="492"/>
                          <a:pt x="142" y="917"/>
                          <a:pt x="102" y="1288"/>
                        </a:cubicBezTo>
                        <a:cubicBezTo>
                          <a:pt x="65" y="1626"/>
                          <a:pt x="53" y="1966"/>
                          <a:pt x="37" y="2305"/>
                        </a:cubicBezTo>
                        <a:cubicBezTo>
                          <a:pt x="1" y="3023"/>
                          <a:pt x="22" y="3741"/>
                          <a:pt x="47" y="4460"/>
                        </a:cubicBezTo>
                        <a:cubicBezTo>
                          <a:pt x="71" y="5165"/>
                          <a:pt x="100" y="5871"/>
                          <a:pt x="135" y="6577"/>
                        </a:cubicBezTo>
                        <a:cubicBezTo>
                          <a:pt x="151" y="6929"/>
                          <a:pt x="169" y="7283"/>
                          <a:pt x="187" y="7635"/>
                        </a:cubicBezTo>
                        <a:cubicBezTo>
                          <a:pt x="208" y="8034"/>
                          <a:pt x="186" y="8472"/>
                          <a:pt x="275" y="8860"/>
                        </a:cubicBezTo>
                        <a:cubicBezTo>
                          <a:pt x="353" y="9208"/>
                          <a:pt x="676" y="9441"/>
                          <a:pt x="1018" y="9441"/>
                        </a:cubicBezTo>
                        <a:cubicBezTo>
                          <a:pt x="1044" y="9441"/>
                          <a:pt x="1071" y="9440"/>
                          <a:pt x="1097" y="9437"/>
                        </a:cubicBezTo>
                        <a:cubicBezTo>
                          <a:pt x="1496" y="9397"/>
                          <a:pt x="1743" y="9091"/>
                          <a:pt x="1788" y="8706"/>
                        </a:cubicBezTo>
                        <a:cubicBezTo>
                          <a:pt x="1831" y="8351"/>
                          <a:pt x="1764" y="7963"/>
                          <a:pt x="1744" y="7607"/>
                        </a:cubicBezTo>
                        <a:cubicBezTo>
                          <a:pt x="1726" y="7267"/>
                          <a:pt x="1709" y="6927"/>
                          <a:pt x="1692" y="6588"/>
                        </a:cubicBezTo>
                        <a:cubicBezTo>
                          <a:pt x="1657" y="5870"/>
                          <a:pt x="1620" y="5151"/>
                          <a:pt x="1584" y="4431"/>
                        </a:cubicBezTo>
                        <a:cubicBezTo>
                          <a:pt x="1546" y="3687"/>
                          <a:pt x="1505" y="2944"/>
                          <a:pt x="1413" y="2203"/>
                        </a:cubicBezTo>
                        <a:cubicBezTo>
                          <a:pt x="1371" y="1858"/>
                          <a:pt x="1335" y="1512"/>
                          <a:pt x="1273" y="1169"/>
                        </a:cubicBezTo>
                        <a:cubicBezTo>
                          <a:pt x="1206" y="798"/>
                          <a:pt x="1168" y="423"/>
                          <a:pt x="931" y="117"/>
                        </a:cubicBezTo>
                        <a:cubicBezTo>
                          <a:pt x="868" y="35"/>
                          <a:pt x="778"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0"/>
                  <p:cNvSpPr/>
                  <p:nvPr/>
                </p:nvSpPr>
                <p:spPr>
                  <a:xfrm>
                    <a:off x="4929950" y="-1027750"/>
                    <a:ext cx="45775" cy="251400"/>
                  </a:xfrm>
                  <a:custGeom>
                    <a:avLst/>
                    <a:gdLst/>
                    <a:ahLst/>
                    <a:cxnLst/>
                    <a:rect l="l" t="t" r="r" b="b"/>
                    <a:pathLst>
                      <a:path w="1831" h="10056" extrusionOk="0">
                        <a:moveTo>
                          <a:pt x="679" y="0"/>
                        </a:moveTo>
                        <a:cubicBezTo>
                          <a:pt x="594" y="0"/>
                          <a:pt x="511" y="35"/>
                          <a:pt x="438" y="90"/>
                        </a:cubicBezTo>
                        <a:cubicBezTo>
                          <a:pt x="283" y="205"/>
                          <a:pt x="190" y="454"/>
                          <a:pt x="135" y="633"/>
                        </a:cubicBezTo>
                        <a:cubicBezTo>
                          <a:pt x="77" y="830"/>
                          <a:pt x="58" y="1047"/>
                          <a:pt x="41" y="1251"/>
                        </a:cubicBezTo>
                        <a:cubicBezTo>
                          <a:pt x="12" y="1613"/>
                          <a:pt x="0" y="1981"/>
                          <a:pt x="1" y="2345"/>
                        </a:cubicBezTo>
                        <a:cubicBezTo>
                          <a:pt x="4" y="3115"/>
                          <a:pt x="12" y="3882"/>
                          <a:pt x="34" y="4653"/>
                        </a:cubicBezTo>
                        <a:cubicBezTo>
                          <a:pt x="77" y="6179"/>
                          <a:pt x="119" y="7705"/>
                          <a:pt x="168" y="9231"/>
                        </a:cubicBezTo>
                        <a:cubicBezTo>
                          <a:pt x="181" y="9628"/>
                          <a:pt x="505" y="10055"/>
                          <a:pt x="923" y="10055"/>
                        </a:cubicBezTo>
                        <a:cubicBezTo>
                          <a:pt x="991" y="10055"/>
                          <a:pt x="1062" y="10044"/>
                          <a:pt x="1135" y="10019"/>
                        </a:cubicBezTo>
                        <a:cubicBezTo>
                          <a:pt x="1515" y="9889"/>
                          <a:pt x="1822" y="9640"/>
                          <a:pt x="1827" y="9200"/>
                        </a:cubicBezTo>
                        <a:cubicBezTo>
                          <a:pt x="1830" y="9044"/>
                          <a:pt x="1792" y="8908"/>
                          <a:pt x="1721" y="8787"/>
                        </a:cubicBezTo>
                        <a:cubicBezTo>
                          <a:pt x="1676" y="7414"/>
                          <a:pt x="1627" y="6040"/>
                          <a:pt x="1578" y="4666"/>
                        </a:cubicBezTo>
                        <a:cubicBezTo>
                          <a:pt x="1551" y="3908"/>
                          <a:pt x="1510" y="3152"/>
                          <a:pt x="1463" y="2394"/>
                        </a:cubicBezTo>
                        <a:cubicBezTo>
                          <a:pt x="1438" y="1971"/>
                          <a:pt x="1397" y="1542"/>
                          <a:pt x="1336" y="1121"/>
                        </a:cubicBezTo>
                        <a:cubicBezTo>
                          <a:pt x="1283" y="756"/>
                          <a:pt x="1180" y="264"/>
                          <a:pt x="846" y="50"/>
                        </a:cubicBezTo>
                        <a:cubicBezTo>
                          <a:pt x="792" y="16"/>
                          <a:pt x="735"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0"/>
                  <p:cNvSpPr/>
                  <p:nvPr/>
                </p:nvSpPr>
                <p:spPr>
                  <a:xfrm>
                    <a:off x="5015700" y="-1032450"/>
                    <a:ext cx="40600" cy="249475"/>
                  </a:xfrm>
                  <a:custGeom>
                    <a:avLst/>
                    <a:gdLst/>
                    <a:ahLst/>
                    <a:cxnLst/>
                    <a:rect l="l" t="t" r="r" b="b"/>
                    <a:pathLst>
                      <a:path w="1624" h="9979" extrusionOk="0">
                        <a:moveTo>
                          <a:pt x="755" y="1"/>
                        </a:moveTo>
                        <a:cubicBezTo>
                          <a:pt x="559" y="1"/>
                          <a:pt x="370" y="109"/>
                          <a:pt x="297" y="347"/>
                        </a:cubicBezTo>
                        <a:cubicBezTo>
                          <a:pt x="77" y="1066"/>
                          <a:pt x="85" y="1849"/>
                          <a:pt x="55" y="2593"/>
                        </a:cubicBezTo>
                        <a:cubicBezTo>
                          <a:pt x="27" y="3338"/>
                          <a:pt x="33" y="4085"/>
                          <a:pt x="26" y="4829"/>
                        </a:cubicBezTo>
                        <a:cubicBezTo>
                          <a:pt x="18" y="5562"/>
                          <a:pt x="29" y="6295"/>
                          <a:pt x="32" y="7027"/>
                        </a:cubicBezTo>
                        <a:cubicBezTo>
                          <a:pt x="33" y="7393"/>
                          <a:pt x="35" y="7760"/>
                          <a:pt x="36" y="8126"/>
                        </a:cubicBezTo>
                        <a:cubicBezTo>
                          <a:pt x="37" y="8541"/>
                          <a:pt x="0" y="8983"/>
                          <a:pt x="74" y="9391"/>
                        </a:cubicBezTo>
                        <a:cubicBezTo>
                          <a:pt x="132" y="9705"/>
                          <a:pt x="469" y="9978"/>
                          <a:pt x="788" y="9978"/>
                        </a:cubicBezTo>
                        <a:cubicBezTo>
                          <a:pt x="791" y="9978"/>
                          <a:pt x="793" y="9978"/>
                          <a:pt x="796" y="9978"/>
                        </a:cubicBezTo>
                        <a:cubicBezTo>
                          <a:pt x="1103" y="9974"/>
                          <a:pt x="1496" y="9776"/>
                          <a:pt x="1554" y="9439"/>
                        </a:cubicBezTo>
                        <a:cubicBezTo>
                          <a:pt x="1624" y="9036"/>
                          <a:pt x="1598" y="8625"/>
                          <a:pt x="1597" y="8216"/>
                        </a:cubicBezTo>
                        <a:lnTo>
                          <a:pt x="1591" y="7118"/>
                        </a:lnTo>
                        <a:cubicBezTo>
                          <a:pt x="1587" y="6372"/>
                          <a:pt x="1591" y="5626"/>
                          <a:pt x="1577" y="4880"/>
                        </a:cubicBezTo>
                        <a:cubicBezTo>
                          <a:pt x="1562" y="4148"/>
                          <a:pt x="1563" y="3414"/>
                          <a:pt x="1528" y="2680"/>
                        </a:cubicBezTo>
                        <a:cubicBezTo>
                          <a:pt x="1492" y="1922"/>
                          <a:pt x="1505" y="1109"/>
                          <a:pt x="1275" y="380"/>
                        </a:cubicBezTo>
                        <a:cubicBezTo>
                          <a:pt x="1198" y="136"/>
                          <a:pt x="973" y="1"/>
                          <a:pt x="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5"/>
        <p:cNvGrpSpPr/>
        <p:nvPr/>
      </p:nvGrpSpPr>
      <p:grpSpPr>
        <a:xfrm>
          <a:off x="0" y="0"/>
          <a:ext cx="0" cy="0"/>
          <a:chOff x="0" y="0"/>
          <a:chExt cx="0" cy="0"/>
        </a:xfrm>
      </p:grpSpPr>
      <p:sp>
        <p:nvSpPr>
          <p:cNvPr id="9626" name="Google Shape;9626;p6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9627" name="Google Shape;9627;p61"/>
          <p:cNvSpPr txBox="1"/>
          <p:nvPr/>
        </p:nvSpPr>
        <p:spPr>
          <a:xfrm>
            <a:off x="72340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dk2"/>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lnSpc>
                <a:spcPct val="100000"/>
              </a:lnSpc>
              <a:spcBef>
                <a:spcPts val="1000"/>
              </a:spcBef>
              <a:spcAft>
                <a:spcPts val="0"/>
              </a:spcAft>
              <a:buClr>
                <a:srgbClr val="000000"/>
              </a:buClr>
              <a:buSzPts val="1100"/>
              <a:buFont typeface="Arial"/>
              <a:buNone/>
            </a:pPr>
            <a:r>
              <a:rPr lang="en" sz="1100" b="1">
                <a:solidFill>
                  <a:schemeClr val="dk2"/>
                </a:solidFill>
              </a:rPr>
              <a:t>As a Free user, you are allowed to:</a:t>
            </a:r>
            <a:endParaRPr sz="1100" b="1">
              <a:solidFill>
                <a:schemeClr val="dk2"/>
              </a:solidFill>
            </a:endParaRPr>
          </a:p>
          <a:p>
            <a:pPr marL="457200" lvl="0" indent="-298450" algn="l" rtl="0">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lnSpc>
                <a:spcPct val="100000"/>
              </a:lnSpc>
              <a:spcBef>
                <a:spcPts val="1400"/>
              </a:spcBef>
              <a:spcAft>
                <a:spcPts val="0"/>
              </a:spcAft>
              <a:buClr>
                <a:srgbClr val="000000"/>
              </a:buClr>
              <a:buSzPts val="1100"/>
              <a:buFont typeface="Arial"/>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31"/>
        <p:cNvGrpSpPr/>
        <p:nvPr/>
      </p:nvGrpSpPr>
      <p:grpSpPr>
        <a:xfrm>
          <a:off x="0" y="0"/>
          <a:ext cx="0" cy="0"/>
          <a:chOff x="0" y="0"/>
          <a:chExt cx="0" cy="0"/>
        </a:xfrm>
      </p:grpSpPr>
      <p:sp>
        <p:nvSpPr>
          <p:cNvPr id="9632" name="Google Shape;9632;p62"/>
          <p:cNvSpPr txBox="1"/>
          <p:nvPr/>
        </p:nvSpPr>
        <p:spPr>
          <a:xfrm>
            <a:off x="72345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
        <p:nvSpPr>
          <p:cNvPr id="9633" name="Google Shape;9633;p6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143"/>
        <p:cNvGrpSpPr/>
        <p:nvPr/>
      </p:nvGrpSpPr>
      <p:grpSpPr>
        <a:xfrm>
          <a:off x="0" y="0"/>
          <a:ext cx="0" cy="0"/>
          <a:chOff x="0" y="0"/>
          <a:chExt cx="0" cy="0"/>
        </a:xfrm>
      </p:grpSpPr>
      <p:sp>
        <p:nvSpPr>
          <p:cNvPr id="6144" name="Google Shape;6144;p36"/>
          <p:cNvSpPr txBox="1">
            <a:spLocks noGrp="1"/>
          </p:cNvSpPr>
          <p:nvPr>
            <p:ph type="title"/>
          </p:nvPr>
        </p:nvSpPr>
        <p:spPr>
          <a:xfrm>
            <a:off x="4242391" y="2724592"/>
            <a:ext cx="4572000" cy="123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¿Se han sentido vulnerables alguna vez?</a:t>
            </a:r>
            <a:br>
              <a:rPr lang="en" dirty="0"/>
            </a:br>
            <a:br>
              <a:rPr lang="en" dirty="0"/>
            </a:br>
            <a:r>
              <a:rPr lang="en" dirty="0"/>
              <a:t>¿Cómo se siente la vulnerabilidad cuando ocurre un desastre?</a:t>
            </a:r>
            <a:endParaRPr dirty="0"/>
          </a:p>
        </p:txBody>
      </p:sp>
      <p:pic>
        <p:nvPicPr>
          <p:cNvPr id="5" name="Marcador de posición de imagen 4" descr="Vista aérea de una ciudad">
            <a:extLst>
              <a:ext uri="{FF2B5EF4-FFF2-40B4-BE49-F238E27FC236}">
                <a16:creationId xmlns:a16="http://schemas.microsoft.com/office/drawing/2014/main" id="{4D9AF31E-F759-22BB-BD66-C8A2810F97A1}"/>
              </a:ext>
            </a:extLst>
          </p:cNvPr>
          <p:cNvPicPr>
            <a:picLocks noGrp="1" noChangeAspect="1"/>
          </p:cNvPicPr>
          <p:nvPr>
            <p:ph type="pic" idx="2"/>
          </p:nvPr>
        </p:nvPicPr>
        <p:blipFill>
          <a:blip r:embed="rId3"/>
          <a:srcRect l="29150" r="29150"/>
          <a:stretch>
            <a:fillRect/>
          </a:stretch>
        </p:blipFill>
        <p:spPr>
          <a:xfrm>
            <a:off x="1172303" y="339750"/>
            <a:ext cx="2790939" cy="4464000"/>
          </a:xfr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37"/>
        <p:cNvGrpSpPr/>
        <p:nvPr/>
      </p:nvGrpSpPr>
      <p:grpSpPr>
        <a:xfrm>
          <a:off x="0" y="0"/>
          <a:ext cx="0" cy="0"/>
          <a:chOff x="0" y="0"/>
          <a:chExt cx="0" cy="0"/>
        </a:xfrm>
      </p:grpSpPr>
      <p:sp>
        <p:nvSpPr>
          <p:cNvPr id="9638" name="Google Shape;9638;p63"/>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Archivo</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https://fonts.google.com/specimen/Archivo</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Epilogue</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4">
                  <a:extLst>
                    <a:ext uri="{A12FA001-AC4F-418D-AE19-62706E023703}">
                      <ahyp:hlinkClr xmlns:ahyp="http://schemas.microsoft.com/office/drawing/2018/hyperlinkcolor" val="tx"/>
                    </a:ext>
                  </a:extLst>
                </a:hlinkClick>
              </a:rPr>
              <a:t>https://fonts.google.com/specimen/Epilogue</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9639" name="Google Shape;9639;p63"/>
          <p:cNvSpPr/>
          <p:nvPr/>
        </p:nvSpPr>
        <p:spPr>
          <a:xfrm>
            <a:off x="3645382" y="2947175"/>
            <a:ext cx="791400" cy="754200"/>
          </a:xfrm>
          <a:prstGeom prst="roundRect">
            <a:avLst>
              <a:gd name="adj" fmla="val 16667"/>
            </a:avLst>
          </a:prstGeom>
          <a:solidFill>
            <a:srgbClr val="06446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3"/>
          <p:cNvSpPr/>
          <p:nvPr/>
        </p:nvSpPr>
        <p:spPr>
          <a:xfrm>
            <a:off x="4707202" y="29471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3"/>
          <p:cNvSpPr txBox="1"/>
          <p:nvPr/>
        </p:nvSpPr>
        <p:spPr>
          <a:xfrm>
            <a:off x="3645388"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#064469</a:t>
            </a:r>
            <a:endParaRPr sz="1000">
              <a:solidFill>
                <a:srgbClr val="FFFFFF"/>
              </a:solidFill>
            </a:endParaRPr>
          </a:p>
        </p:txBody>
      </p:sp>
      <p:sp>
        <p:nvSpPr>
          <p:cNvPr id="9642" name="Google Shape;9642;p63"/>
          <p:cNvSpPr txBox="1"/>
          <p:nvPr/>
        </p:nvSpPr>
        <p:spPr>
          <a:xfrm>
            <a:off x="4707213"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9643" name="Google Shape;9643;p63"/>
          <p:cNvSpPr/>
          <p:nvPr/>
        </p:nvSpPr>
        <p:spPr>
          <a:xfrm>
            <a:off x="4176245" y="3878275"/>
            <a:ext cx="791400" cy="754200"/>
          </a:xfrm>
          <a:prstGeom prst="roundRect">
            <a:avLst>
              <a:gd name="adj" fmla="val 16667"/>
            </a:avLst>
          </a:prstGeom>
          <a:solidFill>
            <a:srgbClr val="A5D3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3"/>
          <p:cNvSpPr txBox="1"/>
          <p:nvPr/>
        </p:nvSpPr>
        <p:spPr>
          <a:xfrm>
            <a:off x="41762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#a5d300</a:t>
            </a:r>
            <a:endParaRPr sz="1000"/>
          </a:p>
        </p:txBody>
      </p:sp>
      <p:sp>
        <p:nvSpPr>
          <p:cNvPr id="9645" name="Google Shape;9645;p6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49"/>
        <p:cNvGrpSpPr/>
        <p:nvPr/>
      </p:nvGrpSpPr>
      <p:grpSpPr>
        <a:xfrm>
          <a:off x="0" y="0"/>
          <a:ext cx="0" cy="0"/>
          <a:chOff x="0" y="0"/>
          <a:chExt cx="0" cy="0"/>
        </a:xfrm>
      </p:grpSpPr>
      <p:sp>
        <p:nvSpPr>
          <p:cNvPr id="9650" name="Google Shape;9650;p64"/>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dk2"/>
                </a:solidFill>
              </a:rPr>
              <a:t>h</a:t>
            </a:r>
            <a:r>
              <a:rPr lang="en" sz="1100" b="1">
                <a:solidFill>
                  <a:schemeClr val="dk2"/>
                </a:solidFill>
                <a:uFill>
                  <a:noFill/>
                </a:uFill>
                <a:hlinkClick r:id="rId3">
                  <a:extLst>
                    <a:ext uri="{A12FA001-AC4F-418D-AE19-62706E023703}">
                      <ahyp:hlinkClr xmlns:ahyp="http://schemas.microsoft.com/office/drawing/2018/hyperlinkcolor" val="tx"/>
                    </a:ext>
                  </a:extLst>
                </a:hlinkClick>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chemeClr val="lt1"/>
              </a:solidFill>
            </a:endParaRPr>
          </a:p>
        </p:txBody>
      </p:sp>
      <p:sp>
        <p:nvSpPr>
          <p:cNvPr id="9651" name="Google Shape;9651;p6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9652" name="Google Shape;9652;p64"/>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9653" name="Google Shape;9653;p64">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ahyp="http://schemas.microsoft.com/office/drawing/2018/hyperlinkcolor" val="tx"/>
                    </a:ext>
                  </a:extLst>
                </a:hlinkClick>
              </a:rPr>
              <a:t>Pana</a:t>
            </a:r>
            <a:endParaRPr b="1">
              <a:solidFill>
                <a:schemeClr val="dk2"/>
              </a:solidFill>
            </a:endParaRPr>
          </a:p>
        </p:txBody>
      </p:sp>
      <p:sp>
        <p:nvSpPr>
          <p:cNvPr id="9654" name="Google Shape;9654;p64">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ahyp="http://schemas.microsoft.com/office/drawing/2018/hyperlinkcolor" val="tx"/>
                    </a:ext>
                  </a:extLst>
                </a:hlinkClick>
              </a:rPr>
              <a:t>Amico</a:t>
            </a:r>
            <a:endParaRPr b="1">
              <a:solidFill>
                <a:schemeClr val="dk2"/>
              </a:solidFill>
            </a:endParaRPr>
          </a:p>
        </p:txBody>
      </p:sp>
      <p:sp>
        <p:nvSpPr>
          <p:cNvPr id="9655" name="Google Shape;9655;p64">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ahyp="http://schemas.microsoft.com/office/drawing/2018/hyperlinkcolor" val="tx"/>
                    </a:ext>
                  </a:extLst>
                </a:hlinkClick>
              </a:rPr>
              <a:t>Bro</a:t>
            </a:r>
            <a:endParaRPr b="1">
              <a:solidFill>
                <a:schemeClr val="dk2"/>
              </a:solidFill>
            </a:endParaRPr>
          </a:p>
        </p:txBody>
      </p:sp>
      <p:sp>
        <p:nvSpPr>
          <p:cNvPr id="9656" name="Google Shape;9656;p64">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ahyp="http://schemas.microsoft.com/office/drawing/2018/hyperlinkcolor" val="tx"/>
                    </a:ext>
                  </a:extLst>
                </a:hlinkClick>
              </a:rPr>
              <a:t>Rafiki</a:t>
            </a:r>
            <a:endParaRPr b="1">
              <a:solidFill>
                <a:schemeClr val="dk2"/>
              </a:solidFill>
            </a:endParaRPr>
          </a:p>
        </p:txBody>
      </p:sp>
      <p:pic>
        <p:nvPicPr>
          <p:cNvPr id="9657" name="Google Shape;9657;p64"/>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9658" name="Google Shape;9658;p64"/>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9659" name="Google Shape;9659;p64"/>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9660" name="Google Shape;9660;p64"/>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9661" name="Google Shape;9661;p64">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ahyp="http://schemas.microsoft.com/office/drawing/2018/hyperlinkcolor" val="tx"/>
                    </a:ext>
                  </a:extLst>
                </a:hlinkClick>
              </a:rPr>
              <a:t>Cuate</a:t>
            </a:r>
            <a:endParaRPr b="1">
              <a:solidFill>
                <a:schemeClr val="dk2"/>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65"/>
        <p:cNvGrpSpPr/>
        <p:nvPr/>
      </p:nvGrpSpPr>
      <p:grpSpPr>
        <a:xfrm>
          <a:off x="0" y="0"/>
          <a:ext cx="0" cy="0"/>
          <a:chOff x="0" y="0"/>
          <a:chExt cx="0" cy="0"/>
        </a:xfrm>
      </p:grpSpPr>
      <p:grpSp>
        <p:nvGrpSpPr>
          <p:cNvPr id="9666" name="Google Shape;9666;p65"/>
          <p:cNvGrpSpPr/>
          <p:nvPr/>
        </p:nvGrpSpPr>
        <p:grpSpPr>
          <a:xfrm>
            <a:off x="5048544" y="3019584"/>
            <a:ext cx="442841" cy="514271"/>
            <a:chOff x="4727025" y="1332775"/>
            <a:chExt cx="59900" cy="69625"/>
          </a:xfrm>
        </p:grpSpPr>
        <p:sp>
          <p:nvSpPr>
            <p:cNvPr id="9667" name="Google Shape;9667;p6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65"/>
          <p:cNvGrpSpPr/>
          <p:nvPr/>
        </p:nvGrpSpPr>
        <p:grpSpPr>
          <a:xfrm>
            <a:off x="5723860" y="2267072"/>
            <a:ext cx="500909" cy="500899"/>
            <a:chOff x="4820425" y="1329900"/>
            <a:chExt cx="70175" cy="70350"/>
          </a:xfrm>
        </p:grpSpPr>
        <p:sp>
          <p:nvSpPr>
            <p:cNvPr id="9670" name="Google Shape;9670;p6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65"/>
          <p:cNvGrpSpPr/>
          <p:nvPr/>
        </p:nvGrpSpPr>
        <p:grpSpPr>
          <a:xfrm>
            <a:off x="6376484" y="2278862"/>
            <a:ext cx="538135" cy="493119"/>
            <a:chOff x="4903200" y="1331525"/>
            <a:chExt cx="73575" cy="67425"/>
          </a:xfrm>
        </p:grpSpPr>
        <p:sp>
          <p:nvSpPr>
            <p:cNvPr id="9675" name="Google Shape;9675;p6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9676" name="Google Shape;9676;p6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65"/>
          <p:cNvGrpSpPr/>
          <p:nvPr/>
        </p:nvGrpSpPr>
        <p:grpSpPr>
          <a:xfrm>
            <a:off x="5636435" y="3020840"/>
            <a:ext cx="544563" cy="511895"/>
            <a:chOff x="4815575" y="1416800"/>
            <a:chExt cx="73750" cy="71400"/>
          </a:xfrm>
        </p:grpSpPr>
        <p:sp>
          <p:nvSpPr>
            <p:cNvPr id="9678" name="Google Shape;9678;p6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65"/>
          <p:cNvGrpSpPr/>
          <p:nvPr/>
        </p:nvGrpSpPr>
        <p:grpSpPr>
          <a:xfrm>
            <a:off x="6333060" y="3020546"/>
            <a:ext cx="602914" cy="512477"/>
            <a:chOff x="4902475" y="1418875"/>
            <a:chExt cx="74500" cy="63775"/>
          </a:xfrm>
        </p:grpSpPr>
        <p:sp>
          <p:nvSpPr>
            <p:cNvPr id="9682" name="Google Shape;9682;p6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65"/>
          <p:cNvGrpSpPr/>
          <p:nvPr/>
        </p:nvGrpSpPr>
        <p:grpSpPr>
          <a:xfrm>
            <a:off x="5748932" y="3759785"/>
            <a:ext cx="515391" cy="525699"/>
            <a:chOff x="4818100" y="1507675"/>
            <a:chExt cx="71225" cy="71625"/>
          </a:xfrm>
        </p:grpSpPr>
        <p:sp>
          <p:nvSpPr>
            <p:cNvPr id="9685" name="Google Shape;9685;p6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65"/>
          <p:cNvGrpSpPr/>
          <p:nvPr/>
        </p:nvGrpSpPr>
        <p:grpSpPr>
          <a:xfrm>
            <a:off x="5087034" y="3781317"/>
            <a:ext cx="522956" cy="489869"/>
            <a:chOff x="4721450" y="1509475"/>
            <a:chExt cx="79350" cy="74325"/>
          </a:xfrm>
        </p:grpSpPr>
        <p:sp>
          <p:nvSpPr>
            <p:cNvPr id="9690" name="Google Shape;9690;p6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65"/>
          <p:cNvGrpSpPr/>
          <p:nvPr/>
        </p:nvGrpSpPr>
        <p:grpSpPr>
          <a:xfrm>
            <a:off x="6410277" y="3761069"/>
            <a:ext cx="525704" cy="535436"/>
            <a:chOff x="4906800" y="1507500"/>
            <a:chExt cx="70350" cy="71075"/>
          </a:xfrm>
        </p:grpSpPr>
        <p:sp>
          <p:nvSpPr>
            <p:cNvPr id="9695" name="Google Shape;9695;p6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65"/>
          <p:cNvGrpSpPr/>
          <p:nvPr/>
        </p:nvGrpSpPr>
        <p:grpSpPr>
          <a:xfrm>
            <a:off x="4443099" y="2267050"/>
            <a:ext cx="508054" cy="508095"/>
            <a:chOff x="3736598" y="2170606"/>
            <a:chExt cx="404889" cy="404889"/>
          </a:xfrm>
        </p:grpSpPr>
        <p:sp>
          <p:nvSpPr>
            <p:cNvPr id="9701" name="Google Shape;9701;p6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65"/>
          <p:cNvGrpSpPr/>
          <p:nvPr/>
        </p:nvGrpSpPr>
        <p:grpSpPr>
          <a:xfrm>
            <a:off x="3731139" y="2267145"/>
            <a:ext cx="575790" cy="507904"/>
            <a:chOff x="3161917" y="2170682"/>
            <a:chExt cx="458870" cy="404737"/>
          </a:xfrm>
        </p:grpSpPr>
        <p:sp>
          <p:nvSpPr>
            <p:cNvPr id="9706" name="Google Shape;9706;p6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9707" name="Google Shape;9707;p6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65"/>
          <p:cNvGrpSpPr/>
          <p:nvPr/>
        </p:nvGrpSpPr>
        <p:grpSpPr>
          <a:xfrm>
            <a:off x="3758669" y="3027517"/>
            <a:ext cx="520730" cy="498567"/>
            <a:chOff x="3179914" y="2889488"/>
            <a:chExt cx="422876" cy="404911"/>
          </a:xfrm>
        </p:grpSpPr>
        <p:sp>
          <p:nvSpPr>
            <p:cNvPr id="9710" name="Google Shape;9710;p6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65"/>
          <p:cNvGrpSpPr/>
          <p:nvPr/>
        </p:nvGrpSpPr>
        <p:grpSpPr>
          <a:xfrm>
            <a:off x="4387349" y="3027477"/>
            <a:ext cx="516145" cy="498648"/>
            <a:chOff x="3729467" y="2889422"/>
            <a:chExt cx="419153" cy="404977"/>
          </a:xfrm>
        </p:grpSpPr>
        <p:sp>
          <p:nvSpPr>
            <p:cNvPr id="9717" name="Google Shape;9717;p6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4" name="Google Shape;9724;p65"/>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5"/>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5"/>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5"/>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8" name="Google Shape;9728;p65"/>
          <p:cNvGrpSpPr/>
          <p:nvPr/>
        </p:nvGrpSpPr>
        <p:grpSpPr>
          <a:xfrm>
            <a:off x="7107677" y="2474362"/>
            <a:ext cx="166473" cy="141497"/>
            <a:chOff x="4660325" y="1866850"/>
            <a:chExt cx="68350" cy="58100"/>
          </a:xfrm>
        </p:grpSpPr>
        <p:sp>
          <p:nvSpPr>
            <p:cNvPr id="9729" name="Google Shape;9729;p6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65"/>
          <p:cNvGrpSpPr/>
          <p:nvPr/>
        </p:nvGrpSpPr>
        <p:grpSpPr>
          <a:xfrm>
            <a:off x="7417022" y="2500086"/>
            <a:ext cx="162515" cy="90049"/>
            <a:chOff x="4791775" y="1877500"/>
            <a:chExt cx="66725" cy="36975"/>
          </a:xfrm>
        </p:grpSpPr>
        <p:sp>
          <p:nvSpPr>
            <p:cNvPr id="9732" name="Google Shape;9732;p6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65"/>
          <p:cNvGrpSpPr/>
          <p:nvPr/>
        </p:nvGrpSpPr>
        <p:grpSpPr>
          <a:xfrm>
            <a:off x="7738734" y="2500086"/>
            <a:ext cx="144979" cy="90049"/>
            <a:chOff x="4923925" y="1877500"/>
            <a:chExt cx="59525" cy="36975"/>
          </a:xfrm>
        </p:grpSpPr>
        <p:sp>
          <p:nvSpPr>
            <p:cNvPr id="9735" name="Google Shape;9735;p6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65"/>
          <p:cNvGrpSpPr/>
          <p:nvPr/>
        </p:nvGrpSpPr>
        <p:grpSpPr>
          <a:xfrm>
            <a:off x="8033226" y="2482277"/>
            <a:ext cx="141447" cy="125667"/>
            <a:chOff x="5058450" y="1870100"/>
            <a:chExt cx="58075" cy="51600"/>
          </a:xfrm>
        </p:grpSpPr>
        <p:sp>
          <p:nvSpPr>
            <p:cNvPr id="9738" name="Google Shape;9738;p6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65"/>
          <p:cNvGrpSpPr/>
          <p:nvPr/>
        </p:nvGrpSpPr>
        <p:grpSpPr>
          <a:xfrm>
            <a:off x="7447741" y="2904685"/>
            <a:ext cx="101077" cy="107645"/>
            <a:chOff x="4811425" y="2065025"/>
            <a:chExt cx="41500" cy="44200"/>
          </a:xfrm>
        </p:grpSpPr>
        <p:sp>
          <p:nvSpPr>
            <p:cNvPr id="9741" name="Google Shape;9741;p6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65"/>
          <p:cNvGrpSpPr/>
          <p:nvPr/>
        </p:nvGrpSpPr>
        <p:grpSpPr>
          <a:xfrm>
            <a:off x="7740178" y="2904898"/>
            <a:ext cx="120867" cy="107218"/>
            <a:chOff x="4929875" y="2065025"/>
            <a:chExt cx="49625" cy="44025"/>
          </a:xfrm>
        </p:grpSpPr>
        <p:sp>
          <p:nvSpPr>
            <p:cNvPr id="9744" name="Google Shape;9744;p6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65"/>
          <p:cNvGrpSpPr/>
          <p:nvPr/>
        </p:nvGrpSpPr>
        <p:grpSpPr>
          <a:xfrm>
            <a:off x="8068847" y="2907912"/>
            <a:ext cx="70206" cy="101191"/>
            <a:chOff x="5083925" y="2066350"/>
            <a:chExt cx="28825" cy="41550"/>
          </a:xfrm>
        </p:grpSpPr>
        <p:sp>
          <p:nvSpPr>
            <p:cNvPr id="9747" name="Google Shape;9747;p6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65"/>
          <p:cNvGrpSpPr/>
          <p:nvPr/>
        </p:nvGrpSpPr>
        <p:grpSpPr>
          <a:xfrm>
            <a:off x="7100401" y="2923559"/>
            <a:ext cx="181026" cy="69896"/>
            <a:chOff x="4659775" y="2072775"/>
            <a:chExt cx="74325" cy="28700"/>
          </a:xfrm>
        </p:grpSpPr>
        <p:sp>
          <p:nvSpPr>
            <p:cNvPr id="9750" name="Google Shape;9750;p6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65"/>
          <p:cNvGrpSpPr/>
          <p:nvPr/>
        </p:nvGrpSpPr>
        <p:grpSpPr>
          <a:xfrm>
            <a:off x="8020257" y="2714124"/>
            <a:ext cx="167387" cy="89197"/>
            <a:chOff x="4662475" y="1976500"/>
            <a:chExt cx="68725" cy="36625"/>
          </a:xfrm>
        </p:grpSpPr>
        <p:sp>
          <p:nvSpPr>
            <p:cNvPr id="9754" name="Google Shape;9754;p6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65"/>
          <p:cNvGrpSpPr/>
          <p:nvPr/>
        </p:nvGrpSpPr>
        <p:grpSpPr>
          <a:xfrm>
            <a:off x="7717162" y="2717564"/>
            <a:ext cx="166899" cy="82317"/>
            <a:chOff x="4920150" y="1977875"/>
            <a:chExt cx="68525" cy="33800"/>
          </a:xfrm>
        </p:grpSpPr>
        <p:sp>
          <p:nvSpPr>
            <p:cNvPr id="9758" name="Google Shape;9758;p6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65"/>
          <p:cNvGrpSpPr/>
          <p:nvPr/>
        </p:nvGrpSpPr>
        <p:grpSpPr>
          <a:xfrm>
            <a:off x="7128319" y="3121482"/>
            <a:ext cx="125190" cy="127858"/>
            <a:chOff x="4676550" y="2160575"/>
            <a:chExt cx="51400" cy="52500"/>
          </a:xfrm>
        </p:grpSpPr>
        <p:sp>
          <p:nvSpPr>
            <p:cNvPr id="9762" name="Google Shape;9762;p6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65"/>
          <p:cNvGrpSpPr/>
          <p:nvPr/>
        </p:nvGrpSpPr>
        <p:grpSpPr>
          <a:xfrm>
            <a:off x="7425577" y="3128514"/>
            <a:ext cx="145405" cy="113794"/>
            <a:chOff x="4768325" y="2163475"/>
            <a:chExt cx="59700" cy="46725"/>
          </a:xfrm>
        </p:grpSpPr>
        <p:sp>
          <p:nvSpPr>
            <p:cNvPr id="9766" name="Google Shape;9766;p6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65"/>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5"/>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5"/>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5"/>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5"/>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5"/>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4" name="Google Shape;9774;p65"/>
          <p:cNvGrpSpPr/>
          <p:nvPr/>
        </p:nvGrpSpPr>
        <p:grpSpPr>
          <a:xfrm>
            <a:off x="7441895" y="3383608"/>
            <a:ext cx="112768" cy="106853"/>
            <a:chOff x="4768575" y="2253950"/>
            <a:chExt cx="46300" cy="43875"/>
          </a:xfrm>
        </p:grpSpPr>
        <p:sp>
          <p:nvSpPr>
            <p:cNvPr id="9775" name="Google Shape;9775;p6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65"/>
          <p:cNvGrpSpPr/>
          <p:nvPr/>
        </p:nvGrpSpPr>
        <p:grpSpPr>
          <a:xfrm>
            <a:off x="7741518" y="3872634"/>
            <a:ext cx="118187" cy="146246"/>
            <a:chOff x="4960900" y="2433225"/>
            <a:chExt cx="48525" cy="60050"/>
          </a:xfrm>
        </p:grpSpPr>
        <p:sp>
          <p:nvSpPr>
            <p:cNvPr id="9778" name="Google Shape;9778;p6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0" name="Google Shape;9780;p65"/>
          <p:cNvGrpSpPr/>
          <p:nvPr/>
        </p:nvGrpSpPr>
        <p:grpSpPr>
          <a:xfrm>
            <a:off x="7430083" y="4136695"/>
            <a:ext cx="136394" cy="143810"/>
            <a:chOff x="4854075" y="2527625"/>
            <a:chExt cx="56000" cy="59050"/>
          </a:xfrm>
        </p:grpSpPr>
        <p:sp>
          <p:nvSpPr>
            <p:cNvPr id="9781" name="Google Shape;9781;p6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3" name="Google Shape;9783;p65"/>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5"/>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5"/>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6" name="Google Shape;9786;p65"/>
          <p:cNvGrpSpPr/>
          <p:nvPr/>
        </p:nvGrpSpPr>
        <p:grpSpPr>
          <a:xfrm>
            <a:off x="8054294" y="3600439"/>
            <a:ext cx="99312" cy="160797"/>
            <a:chOff x="5059700" y="2334775"/>
            <a:chExt cx="40775" cy="66025"/>
          </a:xfrm>
        </p:grpSpPr>
        <p:sp>
          <p:nvSpPr>
            <p:cNvPr id="9787" name="Google Shape;9787;p6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65"/>
          <p:cNvGrpSpPr/>
          <p:nvPr/>
        </p:nvGrpSpPr>
        <p:grpSpPr>
          <a:xfrm>
            <a:off x="8011458" y="3865571"/>
            <a:ext cx="184984" cy="160371"/>
            <a:chOff x="5037700" y="2430325"/>
            <a:chExt cx="75950" cy="65850"/>
          </a:xfrm>
        </p:grpSpPr>
        <p:sp>
          <p:nvSpPr>
            <p:cNvPr id="9797" name="Google Shape;9797;p6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65"/>
          <p:cNvGrpSpPr/>
          <p:nvPr/>
        </p:nvGrpSpPr>
        <p:grpSpPr>
          <a:xfrm>
            <a:off x="7430964" y="3632023"/>
            <a:ext cx="173014" cy="97629"/>
            <a:chOff x="4756975" y="2341800"/>
            <a:chExt cx="91975" cy="51925"/>
          </a:xfrm>
        </p:grpSpPr>
        <p:sp>
          <p:nvSpPr>
            <p:cNvPr id="9800" name="Google Shape;9800;p6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65"/>
          <p:cNvGrpSpPr/>
          <p:nvPr/>
        </p:nvGrpSpPr>
        <p:grpSpPr>
          <a:xfrm>
            <a:off x="7697901" y="4120720"/>
            <a:ext cx="212497" cy="175761"/>
            <a:chOff x="4943575" y="2516350"/>
            <a:chExt cx="98675" cy="81700"/>
          </a:xfrm>
        </p:grpSpPr>
        <p:sp>
          <p:nvSpPr>
            <p:cNvPr id="9821" name="Google Shape;9821;p6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65"/>
          <p:cNvGrpSpPr/>
          <p:nvPr/>
        </p:nvGrpSpPr>
        <p:grpSpPr>
          <a:xfrm>
            <a:off x="1955962" y="3346963"/>
            <a:ext cx="965351" cy="134611"/>
            <a:chOff x="4411970" y="2962952"/>
            <a:chExt cx="706544" cy="104212"/>
          </a:xfrm>
        </p:grpSpPr>
        <p:sp>
          <p:nvSpPr>
            <p:cNvPr id="9900" name="Google Shape;9900;p6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65"/>
          <p:cNvGrpSpPr/>
          <p:nvPr/>
        </p:nvGrpSpPr>
        <p:grpSpPr>
          <a:xfrm>
            <a:off x="1955962" y="2935877"/>
            <a:ext cx="960158" cy="289172"/>
            <a:chOff x="4411970" y="2726085"/>
            <a:chExt cx="643107" cy="193659"/>
          </a:xfrm>
        </p:grpSpPr>
        <p:sp>
          <p:nvSpPr>
            <p:cNvPr id="9905" name="Google Shape;9905;p6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65"/>
          <p:cNvGrpSpPr/>
          <p:nvPr/>
        </p:nvGrpSpPr>
        <p:grpSpPr>
          <a:xfrm>
            <a:off x="958854" y="3201987"/>
            <a:ext cx="833173" cy="259209"/>
            <a:chOff x="4411970" y="4340222"/>
            <a:chExt cx="779467" cy="242683"/>
          </a:xfrm>
        </p:grpSpPr>
        <p:sp>
          <p:nvSpPr>
            <p:cNvPr id="9909" name="Google Shape;9909;p6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65"/>
          <p:cNvGrpSpPr/>
          <p:nvPr/>
        </p:nvGrpSpPr>
        <p:grpSpPr>
          <a:xfrm>
            <a:off x="1955962" y="2597733"/>
            <a:ext cx="965160" cy="216230"/>
            <a:chOff x="4411970" y="2468674"/>
            <a:chExt cx="747317" cy="167425"/>
          </a:xfrm>
        </p:grpSpPr>
        <p:sp>
          <p:nvSpPr>
            <p:cNvPr id="9913" name="Google Shape;9913;p6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65"/>
          <p:cNvGrpSpPr/>
          <p:nvPr/>
        </p:nvGrpSpPr>
        <p:grpSpPr>
          <a:xfrm>
            <a:off x="954709" y="2502450"/>
            <a:ext cx="810451" cy="319148"/>
            <a:chOff x="4411970" y="3686602"/>
            <a:chExt cx="797845" cy="314215"/>
          </a:xfrm>
        </p:grpSpPr>
        <p:sp>
          <p:nvSpPr>
            <p:cNvPr id="9916" name="Google Shape;9916;p6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1" name="Google Shape;9921;p65"/>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2" name="Google Shape;9922;p65"/>
          <p:cNvGrpSpPr/>
          <p:nvPr/>
        </p:nvGrpSpPr>
        <p:grpSpPr>
          <a:xfrm>
            <a:off x="954806" y="2256974"/>
            <a:ext cx="1970333" cy="208784"/>
            <a:chOff x="6336019" y="3733725"/>
            <a:chExt cx="2566206" cy="351310"/>
          </a:xfrm>
        </p:grpSpPr>
        <p:sp>
          <p:nvSpPr>
            <p:cNvPr id="9923" name="Google Shape;9923;p65"/>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5"/>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5"/>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5"/>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65"/>
          <p:cNvGrpSpPr/>
          <p:nvPr/>
        </p:nvGrpSpPr>
        <p:grpSpPr>
          <a:xfrm>
            <a:off x="1955962" y="3864529"/>
            <a:ext cx="946551" cy="153200"/>
            <a:chOff x="4404545" y="3301592"/>
            <a:chExt cx="782403" cy="129272"/>
          </a:xfrm>
        </p:grpSpPr>
        <p:sp>
          <p:nvSpPr>
            <p:cNvPr id="9928" name="Google Shape;9928;p6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65"/>
          <p:cNvGrpSpPr/>
          <p:nvPr/>
        </p:nvGrpSpPr>
        <p:grpSpPr>
          <a:xfrm>
            <a:off x="1955962" y="3603488"/>
            <a:ext cx="962257" cy="139127"/>
            <a:chOff x="4411970" y="3131459"/>
            <a:chExt cx="710520" cy="117397"/>
          </a:xfrm>
        </p:grpSpPr>
        <p:sp>
          <p:nvSpPr>
            <p:cNvPr id="9931" name="Google Shape;9931;p6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3" name="Google Shape;9933;p65"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4" name="Google Shape;9934;p65"/>
          <p:cNvGrpSpPr/>
          <p:nvPr/>
        </p:nvGrpSpPr>
        <p:grpSpPr>
          <a:xfrm>
            <a:off x="956107" y="3538282"/>
            <a:ext cx="823838" cy="458988"/>
            <a:chOff x="4411970" y="1801825"/>
            <a:chExt cx="734586" cy="409262"/>
          </a:xfrm>
        </p:grpSpPr>
        <p:sp>
          <p:nvSpPr>
            <p:cNvPr id="9935" name="Google Shape;9935;p6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65"/>
          <p:cNvGrpSpPr/>
          <p:nvPr/>
        </p:nvGrpSpPr>
        <p:grpSpPr>
          <a:xfrm>
            <a:off x="956107" y="4086708"/>
            <a:ext cx="856348" cy="212039"/>
            <a:chOff x="4411970" y="2233974"/>
            <a:chExt cx="763574" cy="189068"/>
          </a:xfrm>
        </p:grpSpPr>
        <p:sp>
          <p:nvSpPr>
            <p:cNvPr id="9938" name="Google Shape;9938;p6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65"/>
          <p:cNvGrpSpPr/>
          <p:nvPr/>
        </p:nvGrpSpPr>
        <p:grpSpPr>
          <a:xfrm>
            <a:off x="3066303" y="2262044"/>
            <a:ext cx="511602" cy="511602"/>
            <a:chOff x="5681300" y="2527788"/>
            <a:chExt cx="805800" cy="805800"/>
          </a:xfrm>
        </p:grpSpPr>
        <p:sp>
          <p:nvSpPr>
            <p:cNvPr id="9941" name="Google Shape;9941;p65"/>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65"/>
          <p:cNvGrpSpPr/>
          <p:nvPr/>
        </p:nvGrpSpPr>
        <p:grpSpPr>
          <a:xfrm>
            <a:off x="3063497" y="3028627"/>
            <a:ext cx="513021" cy="512935"/>
            <a:chOff x="4049800" y="640400"/>
            <a:chExt cx="858900" cy="858900"/>
          </a:xfrm>
        </p:grpSpPr>
        <p:sp>
          <p:nvSpPr>
            <p:cNvPr id="9944" name="Google Shape;9944;p65"/>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65"/>
          <p:cNvGrpSpPr/>
          <p:nvPr/>
        </p:nvGrpSpPr>
        <p:grpSpPr>
          <a:xfrm>
            <a:off x="2980696" y="3680519"/>
            <a:ext cx="686489" cy="686585"/>
            <a:chOff x="5080188" y="927900"/>
            <a:chExt cx="961200" cy="961200"/>
          </a:xfrm>
        </p:grpSpPr>
        <p:sp>
          <p:nvSpPr>
            <p:cNvPr id="9947" name="Google Shape;9947;p65"/>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5"/>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5"/>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5"/>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65"/>
          <p:cNvGrpSpPr/>
          <p:nvPr/>
        </p:nvGrpSpPr>
        <p:grpSpPr>
          <a:xfrm>
            <a:off x="3763848" y="3773248"/>
            <a:ext cx="510373" cy="510937"/>
            <a:chOff x="7508249" y="1522825"/>
            <a:chExt cx="1326332" cy="1322987"/>
          </a:xfrm>
        </p:grpSpPr>
        <p:sp>
          <p:nvSpPr>
            <p:cNvPr id="9956" name="Google Shape;9956;p6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65"/>
          <p:cNvGrpSpPr/>
          <p:nvPr/>
        </p:nvGrpSpPr>
        <p:grpSpPr>
          <a:xfrm>
            <a:off x="4455441" y="3774653"/>
            <a:ext cx="492652" cy="503348"/>
            <a:chOff x="6039282" y="1042577"/>
            <a:chExt cx="734315" cy="731929"/>
          </a:xfrm>
        </p:grpSpPr>
        <p:sp>
          <p:nvSpPr>
            <p:cNvPr id="9967" name="Google Shape;9967;p6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65"/>
          <p:cNvGrpSpPr/>
          <p:nvPr/>
        </p:nvGrpSpPr>
        <p:grpSpPr>
          <a:xfrm>
            <a:off x="5095855" y="2270694"/>
            <a:ext cx="483304" cy="504902"/>
            <a:chOff x="1825800" y="1651625"/>
            <a:chExt cx="568125" cy="591775"/>
          </a:xfrm>
        </p:grpSpPr>
        <p:sp>
          <p:nvSpPr>
            <p:cNvPr id="9989" name="Google Shape;9989;p6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5" name="Google Shape;9995;p65"/>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5"/>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5"/>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5"/>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5"/>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easily </a:t>
            </a:r>
            <a:r>
              <a:rPr lang="en" sz="1100" b="1">
                <a:solidFill>
                  <a:schemeClr val="dk2"/>
                </a:solidFill>
              </a:rPr>
              <a:t>resize </a:t>
            </a:r>
            <a:r>
              <a:rPr lang="en" sz="1100">
                <a:solidFill>
                  <a:schemeClr val="lt1"/>
                </a:solidFill>
              </a:rPr>
              <a:t>these resources without losing quality. To </a:t>
            </a:r>
            <a:r>
              <a:rPr lang="en" sz="1100" b="1">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dk2"/>
                </a:solidFill>
                <a:uFill>
                  <a:noFill/>
                </a:uFill>
                <a:hlinkClick r:id="rId3">
                  <a:extLst>
                    <a:ext uri="{A12FA001-AC4F-418D-AE19-62706E023703}">
                      <ahyp:hlinkClr xmlns:ahyp="http://schemas.microsoft.com/office/drawing/2018/hyperlinkcolor" val="tx"/>
                    </a:ext>
                  </a:extLst>
                </a:hlinkClick>
              </a:rPr>
              <a:t>infographics</a:t>
            </a:r>
            <a:r>
              <a:rPr lang="en" sz="1100" b="1">
                <a:solidFill>
                  <a:schemeClr val="dk2"/>
                </a:solidFill>
              </a:rPr>
              <a:t> </a:t>
            </a:r>
            <a:r>
              <a:rPr lang="en" sz="1100">
                <a:solidFill>
                  <a:schemeClr val="lt1"/>
                </a:solidFill>
              </a:rPr>
              <a:t>on Slidesgo.</a:t>
            </a:r>
            <a:endParaRPr sz="1100">
              <a:solidFill>
                <a:schemeClr val="lt1"/>
              </a:solidFill>
            </a:endParaRPr>
          </a:p>
        </p:txBody>
      </p:sp>
      <p:sp>
        <p:nvSpPr>
          <p:cNvPr id="10000" name="Google Shape;10000;p6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004"/>
        <p:cNvGrpSpPr/>
        <p:nvPr/>
      </p:nvGrpSpPr>
      <p:grpSpPr>
        <a:xfrm>
          <a:off x="0" y="0"/>
          <a:ext cx="0" cy="0"/>
          <a:chOff x="0" y="0"/>
          <a:chExt cx="0" cy="0"/>
        </a:xfrm>
      </p:grpSpPr>
      <p:grpSp>
        <p:nvGrpSpPr>
          <p:cNvPr id="10005" name="Google Shape;10005;p66"/>
          <p:cNvGrpSpPr/>
          <p:nvPr/>
        </p:nvGrpSpPr>
        <p:grpSpPr>
          <a:xfrm>
            <a:off x="722059" y="955168"/>
            <a:ext cx="2492868" cy="1379876"/>
            <a:chOff x="2654821" y="2311071"/>
            <a:chExt cx="2279715" cy="1262120"/>
          </a:xfrm>
        </p:grpSpPr>
        <p:grpSp>
          <p:nvGrpSpPr>
            <p:cNvPr id="10006" name="Google Shape;10006;p66"/>
            <p:cNvGrpSpPr/>
            <p:nvPr/>
          </p:nvGrpSpPr>
          <p:grpSpPr>
            <a:xfrm>
              <a:off x="4034269" y="2840745"/>
              <a:ext cx="40212" cy="36437"/>
              <a:chOff x="4293400" y="2574725"/>
              <a:chExt cx="84425" cy="80100"/>
            </a:xfrm>
          </p:grpSpPr>
          <p:sp>
            <p:nvSpPr>
              <p:cNvPr id="10007" name="Google Shape;10007;p6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es-CL"/>
              </a:p>
            </p:txBody>
          </p:sp>
          <p:sp>
            <p:nvSpPr>
              <p:cNvPr id="10008" name="Google Shape;10008;p6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6"/>
            <p:cNvGrpSpPr/>
            <p:nvPr/>
          </p:nvGrpSpPr>
          <p:grpSpPr>
            <a:xfrm>
              <a:off x="3894606" y="2334874"/>
              <a:ext cx="913198" cy="518984"/>
              <a:chOff x="4000175" y="1462675"/>
              <a:chExt cx="1917275" cy="1140875"/>
            </a:xfrm>
          </p:grpSpPr>
          <p:sp>
            <p:nvSpPr>
              <p:cNvPr id="10010" name="Google Shape;10010;p6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es-CL"/>
              </a:p>
            </p:txBody>
          </p:sp>
          <p:grpSp>
            <p:nvGrpSpPr>
              <p:cNvPr id="10011" name="Google Shape;10011;p66"/>
              <p:cNvGrpSpPr/>
              <p:nvPr/>
            </p:nvGrpSpPr>
            <p:grpSpPr>
              <a:xfrm>
                <a:off x="4000175" y="1462675"/>
                <a:ext cx="1917275" cy="1140875"/>
                <a:chOff x="4000175" y="1462675"/>
                <a:chExt cx="1917275" cy="1140875"/>
              </a:xfrm>
            </p:grpSpPr>
            <p:sp>
              <p:nvSpPr>
                <p:cNvPr id="10012" name="Google Shape;10012;p6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es-CL"/>
                </a:p>
              </p:txBody>
            </p:sp>
            <p:sp>
              <p:nvSpPr>
                <p:cNvPr id="10013" name="Google Shape;10013;p6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017" name="Google Shape;10017;p6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18" name="Google Shape;10018;p66"/>
            <p:cNvGrpSpPr/>
            <p:nvPr/>
          </p:nvGrpSpPr>
          <p:grpSpPr>
            <a:xfrm>
              <a:off x="3875768" y="2846704"/>
              <a:ext cx="44796" cy="47366"/>
              <a:chOff x="3960625" y="2587825"/>
              <a:chExt cx="94050" cy="104125"/>
            </a:xfrm>
          </p:grpSpPr>
          <p:sp>
            <p:nvSpPr>
              <p:cNvPr id="10019" name="Google Shape;10019;p6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es-CL"/>
              </a:p>
            </p:txBody>
          </p:sp>
          <p:sp>
            <p:nvSpPr>
              <p:cNvPr id="10020" name="Google Shape;10020;p6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66"/>
            <p:cNvGrpSpPr/>
            <p:nvPr/>
          </p:nvGrpSpPr>
          <p:grpSpPr>
            <a:xfrm>
              <a:off x="3782759" y="2807162"/>
              <a:ext cx="82686" cy="85487"/>
              <a:chOff x="3765350" y="2500900"/>
              <a:chExt cx="173600" cy="187925"/>
            </a:xfrm>
          </p:grpSpPr>
          <p:sp>
            <p:nvSpPr>
              <p:cNvPr id="10022" name="Google Shape;10022;p6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es-CL"/>
              </a:p>
            </p:txBody>
          </p:sp>
          <p:sp>
            <p:nvSpPr>
              <p:cNvPr id="10023" name="Google Shape;10023;p6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66"/>
            <p:cNvGrpSpPr/>
            <p:nvPr/>
          </p:nvGrpSpPr>
          <p:grpSpPr>
            <a:xfrm>
              <a:off x="3775674" y="2798496"/>
              <a:ext cx="40545" cy="23564"/>
              <a:chOff x="3750475" y="2481850"/>
              <a:chExt cx="85125" cy="51800"/>
            </a:xfrm>
          </p:grpSpPr>
          <p:sp>
            <p:nvSpPr>
              <p:cNvPr id="10029" name="Google Shape;10029;p6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es-CL"/>
              </a:p>
            </p:txBody>
          </p:sp>
        </p:grpSp>
        <p:grpSp>
          <p:nvGrpSpPr>
            <p:cNvPr id="10031" name="Google Shape;10031;p66"/>
            <p:cNvGrpSpPr/>
            <p:nvPr/>
          </p:nvGrpSpPr>
          <p:grpSpPr>
            <a:xfrm>
              <a:off x="3716946" y="2776024"/>
              <a:ext cx="81971" cy="76912"/>
              <a:chOff x="3627175" y="2432450"/>
              <a:chExt cx="172100" cy="169075"/>
            </a:xfrm>
          </p:grpSpPr>
          <p:sp>
            <p:nvSpPr>
              <p:cNvPr id="10032" name="Google Shape;10032;p6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es-CL"/>
              </a:p>
            </p:txBody>
          </p:sp>
          <p:sp>
            <p:nvSpPr>
              <p:cNvPr id="10034" name="Google Shape;10034;p6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es-CL"/>
              </a:p>
            </p:txBody>
          </p:sp>
        </p:grpSp>
        <p:grpSp>
          <p:nvGrpSpPr>
            <p:cNvPr id="10035" name="Google Shape;10035;p66"/>
            <p:cNvGrpSpPr/>
            <p:nvPr/>
          </p:nvGrpSpPr>
          <p:grpSpPr>
            <a:xfrm>
              <a:off x="3685682" y="2845624"/>
              <a:ext cx="29311" cy="45055"/>
              <a:chOff x="3561536" y="2585450"/>
              <a:chExt cx="61539" cy="99045"/>
            </a:xfrm>
          </p:grpSpPr>
          <p:sp>
            <p:nvSpPr>
              <p:cNvPr id="10036" name="Google Shape;10036;p6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es-CL"/>
              </a:p>
            </p:txBody>
          </p:sp>
        </p:grpSp>
        <p:grpSp>
          <p:nvGrpSpPr>
            <p:cNvPr id="10038" name="Google Shape;10038;p66"/>
            <p:cNvGrpSpPr/>
            <p:nvPr/>
          </p:nvGrpSpPr>
          <p:grpSpPr>
            <a:xfrm>
              <a:off x="3849905" y="2572252"/>
              <a:ext cx="74339" cy="119559"/>
              <a:chOff x="3906325" y="1984500"/>
              <a:chExt cx="156075" cy="262825"/>
            </a:xfrm>
          </p:grpSpPr>
          <p:sp>
            <p:nvSpPr>
              <p:cNvPr id="10039" name="Google Shape;10039;p6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es-CL"/>
              </a:p>
            </p:txBody>
          </p:sp>
          <p:sp>
            <p:nvSpPr>
              <p:cNvPr id="10040" name="Google Shape;10040;p6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66"/>
            <p:cNvGrpSpPr/>
            <p:nvPr/>
          </p:nvGrpSpPr>
          <p:grpSpPr>
            <a:xfrm>
              <a:off x="2654821" y="2414345"/>
              <a:ext cx="667570" cy="558731"/>
              <a:chOff x="1397225" y="1637375"/>
              <a:chExt cx="1401575" cy="1228250"/>
            </a:xfrm>
          </p:grpSpPr>
          <p:sp>
            <p:nvSpPr>
              <p:cNvPr id="10042" name="Google Shape;10042;p6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es-CL"/>
              </a:p>
            </p:txBody>
          </p:sp>
          <p:grpSp>
            <p:nvGrpSpPr>
              <p:cNvPr id="10043" name="Google Shape;10043;p66"/>
              <p:cNvGrpSpPr/>
              <p:nvPr/>
            </p:nvGrpSpPr>
            <p:grpSpPr>
              <a:xfrm>
                <a:off x="1397225" y="1637375"/>
                <a:ext cx="1398775" cy="1228250"/>
                <a:chOff x="1397225" y="1637375"/>
                <a:chExt cx="1398775" cy="1228250"/>
              </a:xfrm>
            </p:grpSpPr>
            <p:sp>
              <p:nvSpPr>
                <p:cNvPr id="10044" name="Google Shape;10044;p6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6" name="Google Shape;10046;p66"/>
            <p:cNvGrpSpPr/>
            <p:nvPr/>
          </p:nvGrpSpPr>
          <p:grpSpPr>
            <a:xfrm>
              <a:off x="3230417" y="3103734"/>
              <a:ext cx="282982" cy="280332"/>
              <a:chOff x="2605700" y="3152850"/>
              <a:chExt cx="594125" cy="616250"/>
            </a:xfrm>
          </p:grpSpPr>
          <p:sp>
            <p:nvSpPr>
              <p:cNvPr id="10047" name="Google Shape;10047;p6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es-CL"/>
              </a:p>
            </p:txBody>
          </p:sp>
          <p:sp>
            <p:nvSpPr>
              <p:cNvPr id="10048" name="Google Shape;10048;p6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0049" name="Google Shape;10049;p66"/>
            <p:cNvGrpSpPr/>
            <p:nvPr/>
          </p:nvGrpSpPr>
          <p:grpSpPr>
            <a:xfrm>
              <a:off x="3265985" y="3226989"/>
              <a:ext cx="87151" cy="346202"/>
              <a:chOff x="2680375" y="3423800"/>
              <a:chExt cx="182975" cy="761050"/>
            </a:xfrm>
          </p:grpSpPr>
          <p:sp>
            <p:nvSpPr>
              <p:cNvPr id="10050" name="Google Shape;10050;p6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es-CL"/>
              </a:p>
            </p:txBody>
          </p:sp>
          <p:sp>
            <p:nvSpPr>
              <p:cNvPr id="10051" name="Google Shape;10051;p6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66"/>
            <p:cNvGrpSpPr/>
            <p:nvPr/>
          </p:nvGrpSpPr>
          <p:grpSpPr>
            <a:xfrm>
              <a:off x="3855466" y="3289811"/>
              <a:ext cx="112514" cy="94210"/>
              <a:chOff x="3918000" y="3561900"/>
              <a:chExt cx="236225" cy="207100"/>
            </a:xfrm>
          </p:grpSpPr>
          <p:sp>
            <p:nvSpPr>
              <p:cNvPr id="10053" name="Google Shape;10053;p6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es-CL"/>
              </a:p>
            </p:txBody>
          </p:sp>
          <p:sp>
            <p:nvSpPr>
              <p:cNvPr id="10054" name="Google Shape;10054;p6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5" name="Google Shape;10055;p6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0058" name="Google Shape;10058;p66"/>
            <p:cNvGrpSpPr/>
            <p:nvPr/>
          </p:nvGrpSpPr>
          <p:grpSpPr>
            <a:xfrm>
              <a:off x="2905224" y="2311071"/>
              <a:ext cx="596721" cy="528992"/>
              <a:chOff x="1922950" y="1410350"/>
              <a:chExt cx="1252825" cy="1162875"/>
            </a:xfrm>
          </p:grpSpPr>
          <p:sp>
            <p:nvSpPr>
              <p:cNvPr id="10059" name="Google Shape;10059;p6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0075" name="Google Shape;10075;p6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095" name="Google Shape;10095;p6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096" name="Google Shape;10096;p6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7" name="Google Shape;10097;p66"/>
            <p:cNvGrpSpPr/>
            <p:nvPr/>
          </p:nvGrpSpPr>
          <p:grpSpPr>
            <a:xfrm>
              <a:off x="3280929" y="3294542"/>
              <a:ext cx="109894" cy="272224"/>
              <a:chOff x="2711750" y="3572300"/>
              <a:chExt cx="230725" cy="598425"/>
            </a:xfrm>
          </p:grpSpPr>
          <p:sp>
            <p:nvSpPr>
              <p:cNvPr id="10098" name="Google Shape;10098;p6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0" name="Google Shape;10100;p6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1" name="Google Shape;10101;p66"/>
            <p:cNvGrpSpPr/>
            <p:nvPr/>
          </p:nvGrpSpPr>
          <p:grpSpPr>
            <a:xfrm>
              <a:off x="3790439" y="2408636"/>
              <a:ext cx="73017" cy="75684"/>
              <a:chOff x="3781475" y="1624825"/>
              <a:chExt cx="153300" cy="166375"/>
            </a:xfrm>
          </p:grpSpPr>
          <p:sp>
            <p:nvSpPr>
              <p:cNvPr id="10102" name="Google Shape;10102;p6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6" name="Google Shape;10106;p6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3" name="Google Shape;10113;p66"/>
            <p:cNvGrpSpPr/>
            <p:nvPr/>
          </p:nvGrpSpPr>
          <p:grpSpPr>
            <a:xfrm>
              <a:off x="4403342" y="3107749"/>
              <a:ext cx="316680" cy="101374"/>
              <a:chOff x="5068275" y="3161675"/>
              <a:chExt cx="664875" cy="222850"/>
            </a:xfrm>
          </p:grpSpPr>
          <p:sp>
            <p:nvSpPr>
              <p:cNvPr id="10114" name="Google Shape;10114;p6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8" name="Google Shape;10118;p6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7" name="Google Shape;10147;p66"/>
            <p:cNvGrpSpPr/>
            <p:nvPr/>
          </p:nvGrpSpPr>
          <p:grpSpPr>
            <a:xfrm>
              <a:off x="3697513" y="2707266"/>
              <a:ext cx="59549" cy="79733"/>
              <a:chOff x="3586375" y="2281300"/>
              <a:chExt cx="125025" cy="175275"/>
            </a:xfrm>
          </p:grpSpPr>
          <p:sp>
            <p:nvSpPr>
              <p:cNvPr id="10148" name="Google Shape;10148;p6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0" name="Google Shape;10150;p6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1" name="Google Shape;10151;p66"/>
            <p:cNvGrpSpPr/>
            <p:nvPr/>
          </p:nvGrpSpPr>
          <p:grpSpPr>
            <a:xfrm>
              <a:off x="4513224" y="3221724"/>
              <a:ext cx="274563" cy="280321"/>
              <a:chOff x="5298975" y="3412225"/>
              <a:chExt cx="576450" cy="616225"/>
            </a:xfrm>
          </p:grpSpPr>
          <p:sp>
            <p:nvSpPr>
              <p:cNvPr id="10152" name="Google Shape;10152;p6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153" name="Google Shape;10153;p6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66"/>
            <p:cNvGrpSpPr/>
            <p:nvPr/>
          </p:nvGrpSpPr>
          <p:grpSpPr>
            <a:xfrm>
              <a:off x="4824403" y="3421846"/>
              <a:ext cx="110132" cy="130647"/>
              <a:chOff x="5952300" y="3852150"/>
              <a:chExt cx="231225" cy="287200"/>
            </a:xfrm>
          </p:grpSpPr>
          <p:sp>
            <p:nvSpPr>
              <p:cNvPr id="10155" name="Google Shape;10155;p6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7" name="Google Shape;10157;p6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5" name="Google Shape;10165;p66"/>
            <p:cNvGrpSpPr/>
            <p:nvPr/>
          </p:nvGrpSpPr>
          <p:grpSpPr>
            <a:xfrm>
              <a:off x="4295710" y="3079670"/>
              <a:ext cx="14968" cy="27135"/>
              <a:chOff x="4842300" y="3099950"/>
              <a:chExt cx="31425" cy="59650"/>
            </a:xfrm>
          </p:grpSpPr>
          <p:sp>
            <p:nvSpPr>
              <p:cNvPr id="10166" name="Google Shape;10166;p6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0" name="Google Shape;10170;p6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8" name="Google Shape;10178;p66"/>
            <p:cNvGrpSpPr/>
            <p:nvPr/>
          </p:nvGrpSpPr>
          <p:grpSpPr>
            <a:xfrm>
              <a:off x="3831056" y="2816010"/>
              <a:ext cx="37378" cy="27612"/>
              <a:chOff x="3866750" y="2520350"/>
              <a:chExt cx="78475" cy="60700"/>
            </a:xfrm>
          </p:grpSpPr>
          <p:sp>
            <p:nvSpPr>
              <p:cNvPr id="10179" name="Google Shape;10179;p6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3" name="Google Shape;10183;p6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200" name="Google Shape;10200;p6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212" name="Google Shape;10212;p6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5" name="Google Shape;10225;p66"/>
            <p:cNvGrpSpPr/>
            <p:nvPr/>
          </p:nvGrpSpPr>
          <p:grpSpPr>
            <a:xfrm>
              <a:off x="3632736" y="3051591"/>
              <a:ext cx="63288" cy="45217"/>
              <a:chOff x="3450375" y="3038225"/>
              <a:chExt cx="132875" cy="99400"/>
            </a:xfrm>
          </p:grpSpPr>
          <p:sp>
            <p:nvSpPr>
              <p:cNvPr id="10226" name="Google Shape;10226;p6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8" name="Google Shape;10228;p6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237" name="Google Shape;10237;p6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247" name="Google Shape;10247;p6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253" name="Google Shape;10253;p6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66"/>
          <p:cNvGrpSpPr/>
          <p:nvPr/>
        </p:nvGrpSpPr>
        <p:grpSpPr>
          <a:xfrm>
            <a:off x="719116" y="2850945"/>
            <a:ext cx="2622876" cy="1333540"/>
            <a:chOff x="238125" y="1038125"/>
            <a:chExt cx="7146800" cy="3633625"/>
          </a:xfrm>
        </p:grpSpPr>
        <p:sp>
          <p:nvSpPr>
            <p:cNvPr id="10264" name="Google Shape;10264;p6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66"/>
          <p:cNvGrpSpPr/>
          <p:nvPr/>
        </p:nvGrpSpPr>
        <p:grpSpPr>
          <a:xfrm>
            <a:off x="5834044" y="993055"/>
            <a:ext cx="2590840" cy="1380235"/>
            <a:chOff x="233350" y="949250"/>
            <a:chExt cx="7137300" cy="3802300"/>
          </a:xfrm>
        </p:grpSpPr>
        <p:sp>
          <p:nvSpPr>
            <p:cNvPr id="11837" name="Google Shape;11837;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66"/>
          <p:cNvGrpSpPr/>
          <p:nvPr/>
        </p:nvGrpSpPr>
        <p:grpSpPr>
          <a:xfrm>
            <a:off x="7648473" y="3037828"/>
            <a:ext cx="104231" cy="320340"/>
            <a:chOff x="7564426" y="3224343"/>
            <a:chExt cx="119985" cy="368801"/>
          </a:xfrm>
        </p:grpSpPr>
        <p:sp>
          <p:nvSpPr>
            <p:cNvPr id="11889" name="Google Shape;11889;p6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66"/>
          <p:cNvGrpSpPr/>
          <p:nvPr/>
        </p:nvGrpSpPr>
        <p:grpSpPr>
          <a:xfrm>
            <a:off x="7347962" y="3031929"/>
            <a:ext cx="189489" cy="332132"/>
            <a:chOff x="8370831" y="3202002"/>
            <a:chExt cx="218129" cy="382376"/>
          </a:xfrm>
        </p:grpSpPr>
        <p:sp>
          <p:nvSpPr>
            <p:cNvPr id="11892" name="Google Shape;11892;p6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66"/>
          <p:cNvGrpSpPr/>
          <p:nvPr/>
        </p:nvGrpSpPr>
        <p:grpSpPr>
          <a:xfrm>
            <a:off x="8071351" y="3443061"/>
            <a:ext cx="309429" cy="267000"/>
            <a:chOff x="6742064" y="3750480"/>
            <a:chExt cx="399315" cy="344560"/>
          </a:xfrm>
        </p:grpSpPr>
        <p:sp>
          <p:nvSpPr>
            <p:cNvPr id="11895" name="Google Shape;11895;p6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7" name="Google Shape;11897;p66"/>
          <p:cNvGrpSpPr/>
          <p:nvPr/>
        </p:nvGrpSpPr>
        <p:grpSpPr>
          <a:xfrm>
            <a:off x="7610370" y="3794109"/>
            <a:ext cx="180437" cy="281608"/>
            <a:chOff x="7248525" y="3739696"/>
            <a:chExt cx="230531" cy="359790"/>
          </a:xfrm>
        </p:grpSpPr>
        <p:sp>
          <p:nvSpPr>
            <p:cNvPr id="11898" name="Google Shape;11898;p6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0" name="Google Shape;11900;p66"/>
          <p:cNvGrpSpPr/>
          <p:nvPr/>
        </p:nvGrpSpPr>
        <p:grpSpPr>
          <a:xfrm>
            <a:off x="7856289" y="3437333"/>
            <a:ext cx="162896" cy="278710"/>
            <a:chOff x="7601242" y="3729267"/>
            <a:chExt cx="222566" cy="380803"/>
          </a:xfrm>
        </p:grpSpPr>
        <p:sp>
          <p:nvSpPr>
            <p:cNvPr id="11901" name="Google Shape;11901;p6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3" name="Google Shape;11903;p66"/>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4" name="Google Shape;11904;p66"/>
          <p:cNvGrpSpPr/>
          <p:nvPr/>
        </p:nvGrpSpPr>
        <p:grpSpPr>
          <a:xfrm>
            <a:off x="7345935" y="3438473"/>
            <a:ext cx="193543" cy="275990"/>
            <a:chOff x="8304647" y="3738687"/>
            <a:chExt cx="225076" cy="320956"/>
          </a:xfrm>
        </p:grpSpPr>
        <p:sp>
          <p:nvSpPr>
            <p:cNvPr id="11905" name="Google Shape;11905;p6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66"/>
          <p:cNvGrpSpPr/>
          <p:nvPr/>
        </p:nvGrpSpPr>
        <p:grpSpPr>
          <a:xfrm>
            <a:off x="7618427" y="3438473"/>
            <a:ext cx="178492" cy="275990"/>
            <a:chOff x="8615101" y="3738687"/>
            <a:chExt cx="207573" cy="320956"/>
          </a:xfrm>
        </p:grpSpPr>
        <p:sp>
          <p:nvSpPr>
            <p:cNvPr id="11909" name="Google Shape;11909;p6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2" name="Google Shape;11912;p66"/>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3" name="Google Shape;11913;p66"/>
          <p:cNvGrpSpPr/>
          <p:nvPr/>
        </p:nvGrpSpPr>
        <p:grpSpPr>
          <a:xfrm>
            <a:off x="6013132" y="3559961"/>
            <a:ext cx="557671" cy="511283"/>
            <a:chOff x="6015419" y="3716859"/>
            <a:chExt cx="557671" cy="511283"/>
          </a:xfrm>
        </p:grpSpPr>
        <p:sp>
          <p:nvSpPr>
            <p:cNvPr id="11914" name="Google Shape;11914;p6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5" name="Google Shape;11915;p66"/>
            <p:cNvGrpSpPr/>
            <p:nvPr/>
          </p:nvGrpSpPr>
          <p:grpSpPr>
            <a:xfrm>
              <a:off x="6036094" y="3716980"/>
              <a:ext cx="529860" cy="510468"/>
              <a:chOff x="6036094" y="3716980"/>
              <a:chExt cx="529860" cy="510468"/>
            </a:xfrm>
          </p:grpSpPr>
          <p:sp>
            <p:nvSpPr>
              <p:cNvPr id="11916" name="Google Shape;11916;p6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26" name="Google Shape;11926;p66"/>
          <p:cNvGrpSpPr/>
          <p:nvPr/>
        </p:nvGrpSpPr>
        <p:grpSpPr>
          <a:xfrm>
            <a:off x="6642017" y="2916730"/>
            <a:ext cx="576302" cy="511871"/>
            <a:chOff x="6644304" y="3073628"/>
            <a:chExt cx="576302" cy="511871"/>
          </a:xfrm>
        </p:grpSpPr>
        <p:sp>
          <p:nvSpPr>
            <p:cNvPr id="11927" name="Google Shape;11927;p6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8" name="Google Shape;11928;p66"/>
            <p:cNvGrpSpPr/>
            <p:nvPr/>
          </p:nvGrpSpPr>
          <p:grpSpPr>
            <a:xfrm>
              <a:off x="6712169" y="3085440"/>
              <a:ext cx="481622" cy="494913"/>
              <a:chOff x="6712169" y="3085440"/>
              <a:chExt cx="481622" cy="494913"/>
            </a:xfrm>
          </p:grpSpPr>
          <p:sp>
            <p:nvSpPr>
              <p:cNvPr id="11929" name="Google Shape;11929;p6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4" name="Google Shape;11934;p6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7" name="Google Shape;11937;p66"/>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8" name="Google Shape;11938;p66"/>
          <p:cNvGrpSpPr/>
          <p:nvPr/>
        </p:nvGrpSpPr>
        <p:grpSpPr>
          <a:xfrm>
            <a:off x="6649868" y="3559725"/>
            <a:ext cx="560631" cy="511352"/>
            <a:chOff x="6652154" y="3716623"/>
            <a:chExt cx="560631" cy="511352"/>
          </a:xfrm>
        </p:grpSpPr>
        <p:sp>
          <p:nvSpPr>
            <p:cNvPr id="11939" name="Google Shape;11939;p6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0" name="Google Shape;11940;p66"/>
            <p:cNvGrpSpPr/>
            <p:nvPr/>
          </p:nvGrpSpPr>
          <p:grpSpPr>
            <a:xfrm>
              <a:off x="6669657" y="3716715"/>
              <a:ext cx="466779" cy="464290"/>
              <a:chOff x="6669657" y="3716715"/>
              <a:chExt cx="466779" cy="464290"/>
            </a:xfrm>
          </p:grpSpPr>
          <p:sp>
            <p:nvSpPr>
              <p:cNvPr id="11941" name="Google Shape;11941;p6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54" name="Google Shape;11954;p66"/>
          <p:cNvGrpSpPr/>
          <p:nvPr/>
        </p:nvGrpSpPr>
        <p:grpSpPr>
          <a:xfrm>
            <a:off x="7843959" y="3841134"/>
            <a:ext cx="187557" cy="187557"/>
            <a:chOff x="8565775" y="671075"/>
            <a:chExt cx="441000" cy="441000"/>
          </a:xfrm>
        </p:grpSpPr>
        <p:sp>
          <p:nvSpPr>
            <p:cNvPr id="11955" name="Google Shape;11955;p6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6"/>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7" name="Google Shape;11957;p66"/>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6"/>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9" name="Google Shape;11959;p66"/>
          <p:cNvGrpSpPr/>
          <p:nvPr/>
        </p:nvGrpSpPr>
        <p:grpSpPr>
          <a:xfrm>
            <a:off x="5997814" y="2919352"/>
            <a:ext cx="587871" cy="512373"/>
            <a:chOff x="6000100" y="3076250"/>
            <a:chExt cx="587871" cy="512373"/>
          </a:xfrm>
        </p:grpSpPr>
        <p:sp>
          <p:nvSpPr>
            <p:cNvPr id="11960" name="Google Shape;11960;p6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1" name="Google Shape;11961;p66"/>
            <p:cNvGrpSpPr/>
            <p:nvPr/>
          </p:nvGrpSpPr>
          <p:grpSpPr>
            <a:xfrm>
              <a:off x="6031360" y="3076713"/>
              <a:ext cx="539107" cy="480965"/>
              <a:chOff x="6031360" y="3076713"/>
              <a:chExt cx="539107" cy="480965"/>
            </a:xfrm>
          </p:grpSpPr>
          <p:sp>
            <p:nvSpPr>
              <p:cNvPr id="11962" name="Google Shape;11962;p6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69" name="Google Shape;11969;p66"/>
          <p:cNvGrpSpPr/>
          <p:nvPr/>
        </p:nvGrpSpPr>
        <p:grpSpPr>
          <a:xfrm>
            <a:off x="3369305" y="938716"/>
            <a:ext cx="2310381" cy="1488888"/>
            <a:chOff x="229225" y="549050"/>
            <a:chExt cx="7161750" cy="4615275"/>
          </a:xfrm>
        </p:grpSpPr>
        <p:sp>
          <p:nvSpPr>
            <p:cNvPr id="11970" name="Google Shape;11970;p66"/>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6"/>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6"/>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6"/>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6"/>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6"/>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6"/>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6"/>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6"/>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6"/>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6"/>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6"/>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6"/>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6"/>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6"/>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6"/>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6"/>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6"/>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6"/>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6"/>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6"/>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6"/>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6"/>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6"/>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6"/>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6"/>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6"/>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6"/>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6"/>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6"/>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6"/>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6"/>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6"/>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6"/>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6"/>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6"/>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6"/>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6"/>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6"/>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6"/>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6"/>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6"/>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6"/>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6"/>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6"/>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6"/>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6"/>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6"/>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6"/>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6"/>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6"/>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6"/>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6"/>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6"/>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6"/>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6"/>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6"/>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6"/>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6"/>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6"/>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6"/>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6"/>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6"/>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6"/>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6"/>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6"/>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6"/>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6"/>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6"/>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6"/>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6"/>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6"/>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6"/>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6"/>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6"/>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6"/>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6"/>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6"/>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6"/>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6"/>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6"/>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6"/>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6"/>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6"/>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6"/>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6"/>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6"/>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6"/>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6"/>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6"/>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6"/>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6"/>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6"/>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6"/>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6"/>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6"/>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6"/>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6"/>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6"/>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6"/>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6"/>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6"/>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6"/>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6"/>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6"/>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6"/>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6"/>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6"/>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6"/>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6"/>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6"/>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6"/>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6"/>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6"/>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6"/>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6"/>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6"/>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7" name="Google Shape;12087;p66"/>
          <p:cNvGrpSpPr/>
          <p:nvPr/>
        </p:nvGrpSpPr>
        <p:grpSpPr>
          <a:xfrm>
            <a:off x="3514723" y="2830563"/>
            <a:ext cx="2310282" cy="1374222"/>
            <a:chOff x="238125" y="732525"/>
            <a:chExt cx="7130500" cy="4241425"/>
          </a:xfrm>
        </p:grpSpPr>
        <p:sp>
          <p:nvSpPr>
            <p:cNvPr id="12088" name="Google Shape;12088;p66"/>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6"/>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6"/>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6"/>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6"/>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6"/>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6"/>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6"/>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6"/>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6"/>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6"/>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6"/>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6"/>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6"/>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6"/>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6"/>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6"/>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6"/>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6"/>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6"/>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6"/>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6"/>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6"/>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6"/>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6"/>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6"/>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6"/>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6"/>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6"/>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6"/>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6"/>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6"/>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6"/>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6"/>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6"/>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6"/>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6"/>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6"/>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6"/>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6"/>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6"/>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6"/>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6"/>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6"/>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6"/>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6"/>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6"/>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6"/>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6"/>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6"/>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6"/>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6"/>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6"/>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6"/>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6"/>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6"/>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6"/>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6"/>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6"/>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6"/>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6"/>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6"/>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6"/>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6"/>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6"/>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6"/>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6"/>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6"/>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6"/>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6"/>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6"/>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6"/>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6"/>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6"/>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6"/>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6"/>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6"/>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6"/>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6"/>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6"/>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6"/>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6"/>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6"/>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6"/>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6"/>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6"/>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6"/>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6"/>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6"/>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6"/>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6"/>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6"/>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6"/>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6"/>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6"/>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6"/>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6"/>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6"/>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6"/>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6"/>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6"/>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6"/>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6"/>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6"/>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6"/>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6"/>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6"/>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6"/>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6"/>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6"/>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6"/>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6"/>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6"/>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6"/>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205"/>
        <p:cNvGrpSpPr/>
        <p:nvPr/>
      </p:nvGrpSpPr>
      <p:grpSpPr>
        <a:xfrm>
          <a:off x="0" y="0"/>
          <a:ext cx="0" cy="0"/>
          <a:chOff x="0" y="0"/>
          <a:chExt cx="0" cy="0"/>
        </a:xfrm>
      </p:grpSpPr>
      <p:grpSp>
        <p:nvGrpSpPr>
          <p:cNvPr id="12206" name="Google Shape;12206;p67"/>
          <p:cNvGrpSpPr/>
          <p:nvPr/>
        </p:nvGrpSpPr>
        <p:grpSpPr>
          <a:xfrm>
            <a:off x="725414" y="969763"/>
            <a:ext cx="2507799" cy="206239"/>
            <a:chOff x="106648" y="895722"/>
            <a:chExt cx="4481413" cy="374300"/>
          </a:xfrm>
        </p:grpSpPr>
        <p:grpSp>
          <p:nvGrpSpPr>
            <p:cNvPr id="12207" name="Google Shape;12207;p67"/>
            <p:cNvGrpSpPr/>
            <p:nvPr/>
          </p:nvGrpSpPr>
          <p:grpSpPr>
            <a:xfrm>
              <a:off x="2233276" y="895722"/>
              <a:ext cx="1082667" cy="223591"/>
              <a:chOff x="4808316" y="2800065"/>
              <a:chExt cx="1999386" cy="412910"/>
            </a:xfrm>
          </p:grpSpPr>
          <p:sp>
            <p:nvSpPr>
              <p:cNvPr id="12208" name="Google Shape;12208;p6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9" name="Google Shape;12209;p67"/>
              <p:cNvGrpSpPr/>
              <p:nvPr/>
            </p:nvGrpSpPr>
            <p:grpSpPr>
              <a:xfrm>
                <a:off x="4808316" y="2800065"/>
                <a:ext cx="92400" cy="411825"/>
                <a:chOff x="845575" y="2563700"/>
                <a:chExt cx="92400" cy="411825"/>
              </a:xfrm>
            </p:grpSpPr>
            <p:cxnSp>
              <p:nvCxnSpPr>
                <p:cNvPr id="12210" name="Google Shape;12210;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211" name="Google Shape;12211;p6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12" name="Google Shape;12212;p67"/>
            <p:cNvGrpSpPr/>
            <p:nvPr/>
          </p:nvGrpSpPr>
          <p:grpSpPr>
            <a:xfrm>
              <a:off x="106648" y="895722"/>
              <a:ext cx="1088401" cy="223591"/>
              <a:chOff x="881025" y="2800065"/>
              <a:chExt cx="2009975" cy="412910"/>
            </a:xfrm>
          </p:grpSpPr>
          <p:sp>
            <p:nvSpPr>
              <p:cNvPr id="12213" name="Google Shape;12213;p6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4" name="Google Shape;12214;p67"/>
              <p:cNvGrpSpPr/>
              <p:nvPr/>
            </p:nvGrpSpPr>
            <p:grpSpPr>
              <a:xfrm>
                <a:off x="881025" y="2800065"/>
                <a:ext cx="92400" cy="411825"/>
                <a:chOff x="845575" y="2563700"/>
                <a:chExt cx="92400" cy="411825"/>
              </a:xfrm>
            </p:grpSpPr>
            <p:cxnSp>
              <p:nvCxnSpPr>
                <p:cNvPr id="12215" name="Google Shape;12215;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216" name="Google Shape;12216;p6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17" name="Google Shape;12217;p67"/>
            <p:cNvGrpSpPr/>
            <p:nvPr/>
          </p:nvGrpSpPr>
          <p:grpSpPr>
            <a:xfrm>
              <a:off x="1172346" y="1047018"/>
              <a:ext cx="1083151" cy="223003"/>
              <a:chOff x="2849073" y="3079467"/>
              <a:chExt cx="2000279" cy="411825"/>
            </a:xfrm>
          </p:grpSpPr>
          <p:sp>
            <p:nvSpPr>
              <p:cNvPr id="12218" name="Google Shape;12218;p6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9" name="Google Shape;12219;p67"/>
              <p:cNvGrpSpPr/>
              <p:nvPr/>
            </p:nvGrpSpPr>
            <p:grpSpPr>
              <a:xfrm rot="10800000">
                <a:off x="2849073" y="3079467"/>
                <a:ext cx="92400" cy="411825"/>
                <a:chOff x="2070100" y="2563700"/>
                <a:chExt cx="92400" cy="411825"/>
              </a:xfrm>
            </p:grpSpPr>
            <p:cxnSp>
              <p:nvCxnSpPr>
                <p:cNvPr id="12220" name="Google Shape;12220;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221" name="Google Shape;12221;p6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22" name="Google Shape;12222;p67"/>
            <p:cNvGrpSpPr/>
            <p:nvPr/>
          </p:nvGrpSpPr>
          <p:grpSpPr>
            <a:xfrm>
              <a:off x="3290132" y="1047018"/>
              <a:ext cx="1297929" cy="223003"/>
              <a:chOff x="6760035" y="3079467"/>
              <a:chExt cx="2396914" cy="411825"/>
            </a:xfrm>
          </p:grpSpPr>
          <p:sp>
            <p:nvSpPr>
              <p:cNvPr id="12223" name="Google Shape;12223;p6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4" name="Google Shape;12224;p67"/>
              <p:cNvGrpSpPr/>
              <p:nvPr/>
            </p:nvGrpSpPr>
            <p:grpSpPr>
              <a:xfrm rot="10800000">
                <a:off x="6760035" y="3079467"/>
                <a:ext cx="92400" cy="411825"/>
                <a:chOff x="2070100" y="2563700"/>
                <a:chExt cx="92400" cy="411825"/>
              </a:xfrm>
            </p:grpSpPr>
            <p:cxnSp>
              <p:nvCxnSpPr>
                <p:cNvPr id="12225" name="Google Shape;12225;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226" name="Google Shape;12226;p6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227" name="Google Shape;12227;p67"/>
          <p:cNvGrpSpPr/>
          <p:nvPr/>
        </p:nvGrpSpPr>
        <p:grpSpPr>
          <a:xfrm>
            <a:off x="2143176" y="3369134"/>
            <a:ext cx="1086701" cy="799429"/>
            <a:chOff x="2183288" y="3555572"/>
            <a:chExt cx="1136241" cy="835873"/>
          </a:xfrm>
        </p:grpSpPr>
        <p:sp>
          <p:nvSpPr>
            <p:cNvPr id="12228" name="Google Shape;12228;p6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9" name="Google Shape;12229;p67"/>
            <p:cNvGrpSpPr/>
            <p:nvPr/>
          </p:nvGrpSpPr>
          <p:grpSpPr>
            <a:xfrm>
              <a:off x="2205895" y="3637269"/>
              <a:ext cx="1089848" cy="724993"/>
              <a:chOff x="2205895" y="3637269"/>
              <a:chExt cx="1089848" cy="724993"/>
            </a:xfrm>
          </p:grpSpPr>
          <p:sp>
            <p:nvSpPr>
              <p:cNvPr id="12230" name="Google Shape;12230;p6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6" name="Google Shape;12236;p6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37" name="Google Shape;12237;p6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2238" name="Google Shape;12238;p67"/>
            <p:cNvGrpSpPr/>
            <p:nvPr/>
          </p:nvGrpSpPr>
          <p:grpSpPr>
            <a:xfrm>
              <a:off x="3173850" y="3779426"/>
              <a:ext cx="145679" cy="70048"/>
              <a:chOff x="3173850" y="3779426"/>
              <a:chExt cx="145679" cy="70048"/>
            </a:xfrm>
          </p:grpSpPr>
          <p:cxnSp>
            <p:nvCxnSpPr>
              <p:cNvPr id="12239" name="Google Shape;12239;p6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12240" name="Google Shape;12240;p6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67"/>
            <p:cNvGrpSpPr/>
            <p:nvPr/>
          </p:nvGrpSpPr>
          <p:grpSpPr>
            <a:xfrm>
              <a:off x="2183288" y="4139483"/>
              <a:ext cx="145133" cy="70048"/>
              <a:chOff x="2183288" y="4139483"/>
              <a:chExt cx="145133" cy="70048"/>
            </a:xfrm>
          </p:grpSpPr>
          <p:cxnSp>
            <p:nvCxnSpPr>
              <p:cNvPr id="12242" name="Google Shape;12242;p6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12243" name="Google Shape;12243;p6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4" name="Google Shape;12244;p6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45" name="Google Shape;12245;p6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2246" name="Google Shape;12246;p67"/>
            <p:cNvGrpSpPr/>
            <p:nvPr/>
          </p:nvGrpSpPr>
          <p:grpSpPr>
            <a:xfrm>
              <a:off x="2943836" y="4268886"/>
              <a:ext cx="60717" cy="122559"/>
              <a:chOff x="2943836" y="4268886"/>
              <a:chExt cx="60717" cy="122559"/>
            </a:xfrm>
          </p:grpSpPr>
          <p:sp>
            <p:nvSpPr>
              <p:cNvPr id="12247" name="Google Shape;12247;p6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48" name="Google Shape;12248;p6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12249" name="Google Shape;12249;p67"/>
          <p:cNvGrpSpPr/>
          <p:nvPr/>
        </p:nvGrpSpPr>
        <p:grpSpPr>
          <a:xfrm>
            <a:off x="3406121" y="1290134"/>
            <a:ext cx="1675870" cy="758251"/>
            <a:chOff x="3530532" y="1496185"/>
            <a:chExt cx="1562000" cy="706730"/>
          </a:xfrm>
        </p:grpSpPr>
        <p:cxnSp>
          <p:nvCxnSpPr>
            <p:cNvPr id="12250" name="Google Shape;12250;p6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12251" name="Google Shape;12251;p67"/>
            <p:cNvGrpSpPr/>
            <p:nvPr/>
          </p:nvGrpSpPr>
          <p:grpSpPr>
            <a:xfrm>
              <a:off x="3530532" y="1496185"/>
              <a:ext cx="323430" cy="463587"/>
              <a:chOff x="3530532" y="1496185"/>
              <a:chExt cx="323430" cy="463587"/>
            </a:xfrm>
          </p:grpSpPr>
          <p:grpSp>
            <p:nvGrpSpPr>
              <p:cNvPr id="12252" name="Google Shape;12252;p67"/>
              <p:cNvGrpSpPr/>
              <p:nvPr/>
            </p:nvGrpSpPr>
            <p:grpSpPr>
              <a:xfrm>
                <a:off x="3567462" y="1496185"/>
                <a:ext cx="286500" cy="361376"/>
                <a:chOff x="3567462" y="1496185"/>
                <a:chExt cx="286500" cy="361376"/>
              </a:xfrm>
            </p:grpSpPr>
            <p:cxnSp>
              <p:nvCxnSpPr>
                <p:cNvPr id="12253" name="Google Shape;12253;p6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2254" name="Google Shape;12254;p6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5" name="Google Shape;12255;p6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67"/>
            <p:cNvGrpSpPr/>
            <p:nvPr/>
          </p:nvGrpSpPr>
          <p:grpSpPr>
            <a:xfrm>
              <a:off x="3891569" y="1779209"/>
              <a:ext cx="323945" cy="423706"/>
              <a:chOff x="3891569" y="1779209"/>
              <a:chExt cx="323945" cy="423706"/>
            </a:xfrm>
          </p:grpSpPr>
          <p:grpSp>
            <p:nvGrpSpPr>
              <p:cNvPr id="12257" name="Google Shape;12257;p67"/>
              <p:cNvGrpSpPr/>
              <p:nvPr/>
            </p:nvGrpSpPr>
            <p:grpSpPr>
              <a:xfrm>
                <a:off x="3929014" y="1881638"/>
                <a:ext cx="286500" cy="321278"/>
                <a:chOff x="3929014" y="1881638"/>
                <a:chExt cx="286500" cy="321278"/>
              </a:xfrm>
            </p:grpSpPr>
            <p:cxnSp>
              <p:nvCxnSpPr>
                <p:cNvPr id="12258" name="Google Shape;12258;p6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12259" name="Google Shape;12259;p6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0" name="Google Shape;12260;p6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67"/>
            <p:cNvGrpSpPr/>
            <p:nvPr/>
          </p:nvGrpSpPr>
          <p:grpSpPr>
            <a:xfrm>
              <a:off x="4252606" y="1496185"/>
              <a:ext cx="324721" cy="463587"/>
              <a:chOff x="4252606" y="1496185"/>
              <a:chExt cx="324721" cy="463587"/>
            </a:xfrm>
          </p:grpSpPr>
          <p:grpSp>
            <p:nvGrpSpPr>
              <p:cNvPr id="12262" name="Google Shape;12262;p67"/>
              <p:cNvGrpSpPr/>
              <p:nvPr/>
            </p:nvGrpSpPr>
            <p:grpSpPr>
              <a:xfrm>
                <a:off x="4290828" y="1496185"/>
                <a:ext cx="286500" cy="361376"/>
                <a:chOff x="4290828" y="1496185"/>
                <a:chExt cx="286500" cy="361376"/>
              </a:xfrm>
            </p:grpSpPr>
            <p:cxnSp>
              <p:nvCxnSpPr>
                <p:cNvPr id="12263" name="Google Shape;12263;p6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2264" name="Google Shape;12264;p6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5" name="Google Shape;12265;p6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67"/>
            <p:cNvGrpSpPr/>
            <p:nvPr/>
          </p:nvGrpSpPr>
          <p:grpSpPr>
            <a:xfrm>
              <a:off x="4613643" y="1763716"/>
              <a:ext cx="325308" cy="439200"/>
              <a:chOff x="4613643" y="1763716"/>
              <a:chExt cx="325308" cy="439200"/>
            </a:xfrm>
          </p:grpSpPr>
          <p:grpSp>
            <p:nvGrpSpPr>
              <p:cNvPr id="12267" name="Google Shape;12267;p67"/>
              <p:cNvGrpSpPr/>
              <p:nvPr/>
            </p:nvGrpSpPr>
            <p:grpSpPr>
              <a:xfrm>
                <a:off x="4652451" y="1879538"/>
                <a:ext cx="286500" cy="323378"/>
                <a:chOff x="4652451" y="1879538"/>
                <a:chExt cx="286500" cy="323378"/>
              </a:xfrm>
            </p:grpSpPr>
            <p:cxnSp>
              <p:nvCxnSpPr>
                <p:cNvPr id="12268" name="Google Shape;12268;p6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12269" name="Google Shape;12269;p6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0" name="Google Shape;12270;p6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71" name="Google Shape;12271;p67"/>
          <p:cNvGrpSpPr/>
          <p:nvPr/>
        </p:nvGrpSpPr>
        <p:grpSpPr>
          <a:xfrm>
            <a:off x="3417981" y="2143759"/>
            <a:ext cx="1652173" cy="391517"/>
            <a:chOff x="3512551" y="2358270"/>
            <a:chExt cx="1597383" cy="378533"/>
          </a:xfrm>
        </p:grpSpPr>
        <p:cxnSp>
          <p:nvCxnSpPr>
            <p:cNvPr id="12272" name="Google Shape;12272;p67"/>
            <p:cNvCxnSpPr>
              <a:stCxn id="12273" idx="6"/>
              <a:endCxn id="1227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12275" name="Google Shape;12275;p67"/>
            <p:cNvGrpSpPr/>
            <p:nvPr/>
          </p:nvGrpSpPr>
          <p:grpSpPr>
            <a:xfrm>
              <a:off x="3512551" y="2358270"/>
              <a:ext cx="225647" cy="307714"/>
              <a:chOff x="2182679" y="2004714"/>
              <a:chExt cx="792300" cy="1080458"/>
            </a:xfrm>
          </p:grpSpPr>
          <p:cxnSp>
            <p:nvCxnSpPr>
              <p:cNvPr id="12276" name="Google Shape;12276;p67"/>
              <p:cNvCxnSpPr>
                <a:stCxn id="1227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2273" name="Google Shape;12273;p6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67"/>
            <p:cNvGrpSpPr/>
            <p:nvPr/>
          </p:nvGrpSpPr>
          <p:grpSpPr>
            <a:xfrm>
              <a:off x="3969644" y="2440153"/>
              <a:ext cx="225853" cy="296651"/>
              <a:chOff x="3775710" y="1729289"/>
              <a:chExt cx="136500" cy="179289"/>
            </a:xfrm>
          </p:grpSpPr>
          <p:cxnSp>
            <p:nvCxnSpPr>
              <p:cNvPr id="12279" name="Google Shape;12279;p6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12280" name="Google Shape;12280;p6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67"/>
            <p:cNvGrpSpPr/>
            <p:nvPr/>
          </p:nvGrpSpPr>
          <p:grpSpPr>
            <a:xfrm>
              <a:off x="4427051" y="2358270"/>
              <a:ext cx="225647" cy="307714"/>
              <a:chOff x="5393704" y="2004714"/>
              <a:chExt cx="792300" cy="1080458"/>
            </a:xfrm>
          </p:grpSpPr>
          <p:cxnSp>
            <p:nvCxnSpPr>
              <p:cNvPr id="12283" name="Google Shape;12283;p67"/>
              <p:cNvCxnSpPr>
                <a:stCxn id="1228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2285" name="Google Shape;12285;p6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67"/>
            <p:cNvGrpSpPr/>
            <p:nvPr/>
          </p:nvGrpSpPr>
          <p:grpSpPr>
            <a:xfrm>
              <a:off x="4884287" y="2440252"/>
              <a:ext cx="225647" cy="296532"/>
              <a:chOff x="6999166" y="2292572"/>
              <a:chExt cx="792300" cy="1041192"/>
            </a:xfrm>
          </p:grpSpPr>
          <p:cxnSp>
            <p:nvCxnSpPr>
              <p:cNvPr id="12287" name="Google Shape;12287;p6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12274" name="Google Shape;12274;p6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89" name="Google Shape;12289;p67"/>
          <p:cNvGrpSpPr/>
          <p:nvPr/>
        </p:nvGrpSpPr>
        <p:grpSpPr>
          <a:xfrm>
            <a:off x="6838789" y="979959"/>
            <a:ext cx="1581844" cy="732818"/>
            <a:chOff x="634175" y="2986275"/>
            <a:chExt cx="3147949" cy="1458344"/>
          </a:xfrm>
        </p:grpSpPr>
        <p:cxnSp>
          <p:nvCxnSpPr>
            <p:cNvPr id="12290" name="Google Shape;12290;p67"/>
            <p:cNvCxnSpPr>
              <a:stCxn id="12291" idx="4"/>
              <a:endCxn id="12292"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12293" name="Google Shape;12293;p67"/>
            <p:cNvCxnSpPr>
              <a:stCxn id="12292" idx="0"/>
              <a:endCxn id="1229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2295" name="Google Shape;12295;p67"/>
            <p:cNvCxnSpPr>
              <a:stCxn id="12294" idx="4"/>
              <a:endCxn id="1229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2297" name="Google Shape;12297;p67"/>
            <p:cNvCxnSpPr>
              <a:stCxn id="12296" idx="0"/>
              <a:endCxn id="12298"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12298" name="Google Shape;12298;p6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294" name="Google Shape;12294;p6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291" name="Google Shape;12291;p6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296" name="Google Shape;12296;p6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292" name="Google Shape;12292;p6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2299" name="Google Shape;12299;p67"/>
          <p:cNvGrpSpPr/>
          <p:nvPr/>
        </p:nvGrpSpPr>
        <p:grpSpPr>
          <a:xfrm>
            <a:off x="3406504" y="2674269"/>
            <a:ext cx="1675128" cy="313674"/>
            <a:chOff x="998425" y="1182125"/>
            <a:chExt cx="1065400" cy="199500"/>
          </a:xfrm>
        </p:grpSpPr>
        <p:sp>
          <p:nvSpPr>
            <p:cNvPr id="12300" name="Google Shape;12300;p6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67"/>
          <p:cNvGrpSpPr/>
          <p:nvPr/>
        </p:nvGrpSpPr>
        <p:grpSpPr>
          <a:xfrm>
            <a:off x="3406503" y="3630235"/>
            <a:ext cx="1675129" cy="525345"/>
            <a:chOff x="5194708" y="3484366"/>
            <a:chExt cx="3148148" cy="987304"/>
          </a:xfrm>
        </p:grpSpPr>
        <p:grpSp>
          <p:nvGrpSpPr>
            <p:cNvPr id="12306" name="Google Shape;12306;p67"/>
            <p:cNvGrpSpPr/>
            <p:nvPr/>
          </p:nvGrpSpPr>
          <p:grpSpPr>
            <a:xfrm>
              <a:off x="7531521" y="3484366"/>
              <a:ext cx="811335" cy="987304"/>
              <a:chOff x="3379425" y="1617275"/>
              <a:chExt cx="1090650" cy="1327200"/>
            </a:xfrm>
          </p:grpSpPr>
          <p:sp>
            <p:nvSpPr>
              <p:cNvPr id="12307" name="Google Shape;12307;p6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0" name="Google Shape;12310;p67"/>
            <p:cNvGrpSpPr/>
            <p:nvPr/>
          </p:nvGrpSpPr>
          <p:grpSpPr>
            <a:xfrm>
              <a:off x="6752546" y="3484366"/>
              <a:ext cx="811428" cy="987304"/>
              <a:chOff x="2332275" y="1617275"/>
              <a:chExt cx="1090775" cy="1327200"/>
            </a:xfrm>
          </p:grpSpPr>
          <p:sp>
            <p:nvSpPr>
              <p:cNvPr id="12311" name="Google Shape;12311;p6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67"/>
            <p:cNvGrpSpPr/>
            <p:nvPr/>
          </p:nvGrpSpPr>
          <p:grpSpPr>
            <a:xfrm>
              <a:off x="5973664" y="3484366"/>
              <a:ext cx="811335" cy="987304"/>
              <a:chOff x="1285250" y="1617275"/>
              <a:chExt cx="1090650" cy="1327200"/>
            </a:xfrm>
          </p:grpSpPr>
          <p:sp>
            <p:nvSpPr>
              <p:cNvPr id="12315" name="Google Shape;12315;p6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67"/>
            <p:cNvGrpSpPr/>
            <p:nvPr/>
          </p:nvGrpSpPr>
          <p:grpSpPr>
            <a:xfrm>
              <a:off x="5194708" y="3484366"/>
              <a:ext cx="811409" cy="987304"/>
              <a:chOff x="238125" y="1617275"/>
              <a:chExt cx="1090750" cy="1327200"/>
            </a:xfrm>
          </p:grpSpPr>
          <p:sp>
            <p:nvSpPr>
              <p:cNvPr id="12319" name="Google Shape;12319;p6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22" name="Google Shape;12322;p67"/>
          <p:cNvGrpSpPr/>
          <p:nvPr/>
        </p:nvGrpSpPr>
        <p:grpSpPr>
          <a:xfrm>
            <a:off x="6840188" y="2276124"/>
            <a:ext cx="1579046" cy="522230"/>
            <a:chOff x="6853641" y="2534077"/>
            <a:chExt cx="1515545" cy="501229"/>
          </a:xfrm>
        </p:grpSpPr>
        <p:grpSp>
          <p:nvGrpSpPr>
            <p:cNvPr id="12323" name="Google Shape;12323;p67"/>
            <p:cNvGrpSpPr/>
            <p:nvPr/>
          </p:nvGrpSpPr>
          <p:grpSpPr>
            <a:xfrm>
              <a:off x="6853641" y="2618923"/>
              <a:ext cx="1515545" cy="324556"/>
              <a:chOff x="6853641" y="2618923"/>
              <a:chExt cx="1515545" cy="324556"/>
            </a:xfrm>
          </p:grpSpPr>
          <p:sp>
            <p:nvSpPr>
              <p:cNvPr id="12324" name="Google Shape;12324;p6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9" name="Google Shape;12329;p6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67"/>
          <p:cNvGrpSpPr/>
          <p:nvPr/>
        </p:nvGrpSpPr>
        <p:grpSpPr>
          <a:xfrm>
            <a:off x="3435080" y="3151165"/>
            <a:ext cx="1617976" cy="346616"/>
            <a:chOff x="1808063" y="4294338"/>
            <a:chExt cx="3370782" cy="721817"/>
          </a:xfrm>
        </p:grpSpPr>
        <p:sp>
          <p:nvSpPr>
            <p:cNvPr id="12335" name="Google Shape;12335;p6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67"/>
          <p:cNvGrpSpPr/>
          <p:nvPr/>
        </p:nvGrpSpPr>
        <p:grpSpPr>
          <a:xfrm>
            <a:off x="5261076" y="3817915"/>
            <a:ext cx="1417067" cy="350605"/>
            <a:chOff x="4234950" y="2101012"/>
            <a:chExt cx="4219974" cy="1044090"/>
          </a:xfrm>
        </p:grpSpPr>
        <p:sp>
          <p:nvSpPr>
            <p:cNvPr id="12346" name="Google Shape;12346;p6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67"/>
          <p:cNvGrpSpPr/>
          <p:nvPr/>
        </p:nvGrpSpPr>
        <p:grpSpPr>
          <a:xfrm>
            <a:off x="6836548" y="1808672"/>
            <a:ext cx="1586327" cy="371557"/>
            <a:chOff x="1247650" y="2075423"/>
            <a:chExt cx="6648477" cy="1557238"/>
          </a:xfrm>
        </p:grpSpPr>
        <p:sp>
          <p:nvSpPr>
            <p:cNvPr id="12363" name="Google Shape;12363;p6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67"/>
          <p:cNvGrpSpPr/>
          <p:nvPr/>
        </p:nvGrpSpPr>
        <p:grpSpPr>
          <a:xfrm>
            <a:off x="5267818" y="961862"/>
            <a:ext cx="1415601" cy="1648533"/>
            <a:chOff x="1839112" y="2209163"/>
            <a:chExt cx="1918159" cy="2233784"/>
          </a:xfrm>
        </p:grpSpPr>
        <p:sp>
          <p:nvSpPr>
            <p:cNvPr id="12370" name="Google Shape;12370;p6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73" name="Google Shape;12373;p67"/>
            <p:cNvCxnSpPr>
              <a:stCxn id="12370" idx="6"/>
              <a:endCxn id="12371"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2374" name="Google Shape;12374;p67"/>
            <p:cNvCxnSpPr>
              <a:stCxn id="12371" idx="4"/>
              <a:endCxn id="1237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12376" name="Google Shape;12376;p67"/>
            <p:cNvCxnSpPr>
              <a:stCxn id="12375" idx="6"/>
              <a:endCxn id="12372"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2377" name="Google Shape;12377;p67"/>
            <p:cNvCxnSpPr>
              <a:stCxn id="12372" idx="4"/>
              <a:endCxn id="1237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12375" name="Google Shape;12375;p6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80" name="Google Shape;12380;p67"/>
            <p:cNvCxnSpPr>
              <a:endCxn id="1237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12381" name="Google Shape;12381;p67"/>
          <p:cNvGrpSpPr/>
          <p:nvPr/>
        </p:nvGrpSpPr>
        <p:grpSpPr>
          <a:xfrm>
            <a:off x="3425084" y="979946"/>
            <a:ext cx="1637968" cy="154942"/>
            <a:chOff x="238125" y="2506075"/>
            <a:chExt cx="7115411" cy="673075"/>
          </a:xfrm>
        </p:grpSpPr>
        <p:sp>
          <p:nvSpPr>
            <p:cNvPr id="12382" name="Google Shape;12382;p6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7" name="Google Shape;12387;p67"/>
          <p:cNvGrpSpPr/>
          <p:nvPr/>
        </p:nvGrpSpPr>
        <p:grpSpPr>
          <a:xfrm>
            <a:off x="1965820" y="1294664"/>
            <a:ext cx="1262932" cy="785408"/>
            <a:chOff x="548861" y="389676"/>
            <a:chExt cx="3843371" cy="2390163"/>
          </a:xfrm>
        </p:grpSpPr>
        <p:cxnSp>
          <p:nvCxnSpPr>
            <p:cNvPr id="12388" name="Google Shape;12388;p6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389" name="Google Shape;12389;p6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390" name="Google Shape;12390;p6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391" name="Google Shape;12391;p6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12392" name="Google Shape;12392;p6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393" name="Google Shape;12393;p6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94" name="Google Shape;12394;p6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395" name="Google Shape;12395;p6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67"/>
          <p:cNvGrpSpPr/>
          <p:nvPr/>
        </p:nvGrpSpPr>
        <p:grpSpPr>
          <a:xfrm>
            <a:off x="753952" y="2401541"/>
            <a:ext cx="1412054" cy="633562"/>
            <a:chOff x="1187400" y="2529299"/>
            <a:chExt cx="6769193" cy="2241903"/>
          </a:xfrm>
        </p:grpSpPr>
        <p:sp>
          <p:nvSpPr>
            <p:cNvPr id="12402" name="Google Shape;12402;p6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2403" name="Google Shape;12403;p6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404" name="Google Shape;12404;p6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405" name="Google Shape;12405;p6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406" name="Google Shape;12406;p6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407" name="Google Shape;12407;p6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408" name="Google Shape;12408;p6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12409" name="Google Shape;12409;p67"/>
            <p:cNvCxnSpPr>
              <a:stCxn id="12402" idx="2"/>
              <a:endCxn id="12403"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410" name="Google Shape;12410;p67"/>
            <p:cNvCxnSpPr>
              <a:stCxn id="12404" idx="0"/>
              <a:endCxn id="12402"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411" name="Google Shape;12411;p67"/>
            <p:cNvCxnSpPr>
              <a:stCxn id="12404" idx="2"/>
              <a:endCxn id="12406"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412" name="Google Shape;12412;p67"/>
            <p:cNvCxnSpPr>
              <a:stCxn id="12405" idx="0"/>
              <a:endCxn id="12404"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413" name="Google Shape;12413;p67"/>
            <p:cNvCxnSpPr>
              <a:stCxn id="12403" idx="2"/>
              <a:endCxn id="12408"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414" name="Google Shape;12414;p67"/>
            <p:cNvCxnSpPr>
              <a:stCxn id="12407" idx="0"/>
              <a:endCxn id="12403"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12415" name="Google Shape;12415;p67"/>
          <p:cNvGrpSpPr/>
          <p:nvPr/>
        </p:nvGrpSpPr>
        <p:grpSpPr>
          <a:xfrm>
            <a:off x="6840198" y="2894250"/>
            <a:ext cx="1579035" cy="540873"/>
            <a:chOff x="6895650" y="3126697"/>
            <a:chExt cx="1436662" cy="492105"/>
          </a:xfrm>
        </p:grpSpPr>
        <p:sp>
          <p:nvSpPr>
            <p:cNvPr id="12416" name="Google Shape;12416;p6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1" name="Google Shape;12421;p67"/>
            <p:cNvGrpSpPr/>
            <p:nvPr/>
          </p:nvGrpSpPr>
          <p:grpSpPr>
            <a:xfrm>
              <a:off x="6995957" y="3335810"/>
              <a:ext cx="1230393" cy="71754"/>
              <a:chOff x="6995957" y="3287964"/>
              <a:chExt cx="1230393" cy="71754"/>
            </a:xfrm>
          </p:grpSpPr>
          <p:sp>
            <p:nvSpPr>
              <p:cNvPr id="12422" name="Google Shape;12422;p6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27" name="Google Shape;12427;p67"/>
          <p:cNvGrpSpPr/>
          <p:nvPr/>
        </p:nvGrpSpPr>
        <p:grpSpPr>
          <a:xfrm>
            <a:off x="6838780" y="3531013"/>
            <a:ext cx="1581862" cy="650625"/>
            <a:chOff x="6777990" y="3710194"/>
            <a:chExt cx="1646915" cy="677382"/>
          </a:xfrm>
        </p:grpSpPr>
        <p:grpSp>
          <p:nvGrpSpPr>
            <p:cNvPr id="12428" name="Google Shape;12428;p67"/>
            <p:cNvGrpSpPr/>
            <p:nvPr/>
          </p:nvGrpSpPr>
          <p:grpSpPr>
            <a:xfrm>
              <a:off x="6777990" y="3874492"/>
              <a:ext cx="411129" cy="513083"/>
              <a:chOff x="6777990" y="3874492"/>
              <a:chExt cx="411129" cy="513083"/>
            </a:xfrm>
          </p:grpSpPr>
          <p:cxnSp>
            <p:nvCxnSpPr>
              <p:cNvPr id="12429" name="Google Shape;12429;p6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430" name="Google Shape;12430;p6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67"/>
            <p:cNvGrpSpPr/>
            <p:nvPr/>
          </p:nvGrpSpPr>
          <p:grpSpPr>
            <a:xfrm>
              <a:off x="7188425" y="3710194"/>
              <a:ext cx="411123" cy="520535"/>
              <a:chOff x="7188425" y="3710194"/>
              <a:chExt cx="411123" cy="520535"/>
            </a:xfrm>
          </p:grpSpPr>
          <p:cxnSp>
            <p:nvCxnSpPr>
              <p:cNvPr id="12432" name="Google Shape;12432;p6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433" name="Google Shape;12433;p6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67"/>
            <p:cNvGrpSpPr/>
            <p:nvPr/>
          </p:nvGrpSpPr>
          <p:grpSpPr>
            <a:xfrm>
              <a:off x="7603341" y="3874492"/>
              <a:ext cx="411474" cy="513083"/>
              <a:chOff x="7603341" y="3874492"/>
              <a:chExt cx="411474" cy="513083"/>
            </a:xfrm>
          </p:grpSpPr>
          <p:cxnSp>
            <p:nvCxnSpPr>
              <p:cNvPr id="12435" name="Google Shape;12435;p6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436" name="Google Shape;12436;p6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7" name="Google Shape;12437;p67"/>
            <p:cNvGrpSpPr/>
            <p:nvPr/>
          </p:nvGrpSpPr>
          <p:grpSpPr>
            <a:xfrm>
              <a:off x="8013776" y="3722847"/>
              <a:ext cx="411129" cy="507881"/>
              <a:chOff x="8013776" y="3722847"/>
              <a:chExt cx="411129" cy="507881"/>
            </a:xfrm>
          </p:grpSpPr>
          <p:cxnSp>
            <p:nvCxnSpPr>
              <p:cNvPr id="12438" name="Google Shape;12438;p6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12439" name="Google Shape;12439;p6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40" name="Google Shape;12440;p67"/>
          <p:cNvGrpSpPr/>
          <p:nvPr/>
        </p:nvGrpSpPr>
        <p:grpSpPr>
          <a:xfrm>
            <a:off x="5258295" y="2703853"/>
            <a:ext cx="1421889" cy="1020603"/>
            <a:chOff x="5190863" y="2824811"/>
            <a:chExt cx="1544860" cy="1108869"/>
          </a:xfrm>
        </p:grpSpPr>
        <p:grpSp>
          <p:nvGrpSpPr>
            <p:cNvPr id="12441" name="Google Shape;12441;p67"/>
            <p:cNvGrpSpPr/>
            <p:nvPr/>
          </p:nvGrpSpPr>
          <p:grpSpPr>
            <a:xfrm>
              <a:off x="5938695" y="3176919"/>
              <a:ext cx="685761" cy="404739"/>
              <a:chOff x="5938695" y="3176919"/>
              <a:chExt cx="685761" cy="404739"/>
            </a:xfrm>
          </p:grpSpPr>
          <p:grpSp>
            <p:nvGrpSpPr>
              <p:cNvPr id="12442" name="Google Shape;12442;p67"/>
              <p:cNvGrpSpPr/>
              <p:nvPr/>
            </p:nvGrpSpPr>
            <p:grpSpPr>
              <a:xfrm>
                <a:off x="5938695" y="3176919"/>
                <a:ext cx="685761" cy="404739"/>
                <a:chOff x="5938695" y="3176919"/>
                <a:chExt cx="685761" cy="404739"/>
              </a:xfrm>
            </p:grpSpPr>
            <p:sp>
              <p:nvSpPr>
                <p:cNvPr id="12443" name="Google Shape;12443;p6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5" name="Google Shape;12445;p6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67"/>
            <p:cNvGrpSpPr/>
            <p:nvPr/>
          </p:nvGrpSpPr>
          <p:grpSpPr>
            <a:xfrm>
              <a:off x="5305233" y="3176835"/>
              <a:ext cx="685971" cy="404655"/>
              <a:chOff x="5305233" y="3176835"/>
              <a:chExt cx="685971" cy="404655"/>
            </a:xfrm>
          </p:grpSpPr>
          <p:grpSp>
            <p:nvGrpSpPr>
              <p:cNvPr id="12447" name="Google Shape;12447;p67"/>
              <p:cNvGrpSpPr/>
              <p:nvPr/>
            </p:nvGrpSpPr>
            <p:grpSpPr>
              <a:xfrm>
                <a:off x="5305233" y="3176835"/>
                <a:ext cx="685971" cy="404655"/>
                <a:chOff x="5305233" y="3176835"/>
                <a:chExt cx="685971" cy="404655"/>
              </a:xfrm>
            </p:grpSpPr>
            <p:sp>
              <p:nvSpPr>
                <p:cNvPr id="12448" name="Google Shape;12448;p6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0" name="Google Shape;12450;p6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1" name="Google Shape;12451;p6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2" name="Google Shape;12452;p67"/>
            <p:cNvGrpSpPr/>
            <p:nvPr/>
          </p:nvGrpSpPr>
          <p:grpSpPr>
            <a:xfrm>
              <a:off x="5657361" y="2824811"/>
              <a:ext cx="1078361" cy="404655"/>
              <a:chOff x="5657361" y="2824811"/>
              <a:chExt cx="1078361" cy="404655"/>
            </a:xfrm>
          </p:grpSpPr>
          <p:grpSp>
            <p:nvGrpSpPr>
              <p:cNvPr id="12453" name="Google Shape;12453;p67"/>
              <p:cNvGrpSpPr/>
              <p:nvPr/>
            </p:nvGrpSpPr>
            <p:grpSpPr>
              <a:xfrm>
                <a:off x="5657361" y="2824811"/>
                <a:ext cx="1078361" cy="404655"/>
                <a:chOff x="5657361" y="2824811"/>
                <a:chExt cx="1078361" cy="404655"/>
              </a:xfrm>
            </p:grpSpPr>
            <p:grpSp>
              <p:nvGrpSpPr>
                <p:cNvPr id="12454" name="Google Shape;12454;p67"/>
                <p:cNvGrpSpPr/>
                <p:nvPr/>
              </p:nvGrpSpPr>
              <p:grpSpPr>
                <a:xfrm>
                  <a:off x="5938485" y="2824811"/>
                  <a:ext cx="797237" cy="404655"/>
                  <a:chOff x="5938485" y="2824811"/>
                  <a:chExt cx="797237" cy="404655"/>
                </a:xfrm>
              </p:grpSpPr>
              <p:sp>
                <p:nvSpPr>
                  <p:cNvPr id="12455" name="Google Shape;12455;p6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7" name="Google Shape;12457;p6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8" name="Google Shape;12458;p6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67"/>
            <p:cNvGrpSpPr/>
            <p:nvPr/>
          </p:nvGrpSpPr>
          <p:grpSpPr>
            <a:xfrm>
              <a:off x="5190863" y="3528942"/>
              <a:ext cx="1078026" cy="404739"/>
              <a:chOff x="5190863" y="3528942"/>
              <a:chExt cx="1078026" cy="404739"/>
            </a:xfrm>
          </p:grpSpPr>
          <p:sp>
            <p:nvSpPr>
              <p:cNvPr id="12460" name="Google Shape;12460;p6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1" name="Google Shape;12461;p67"/>
              <p:cNvGrpSpPr/>
              <p:nvPr/>
            </p:nvGrpSpPr>
            <p:grpSpPr>
              <a:xfrm>
                <a:off x="5190863" y="3528942"/>
                <a:ext cx="1078026" cy="404739"/>
                <a:chOff x="5190863" y="3528942"/>
                <a:chExt cx="1078026" cy="404739"/>
              </a:xfrm>
            </p:grpSpPr>
            <p:sp>
              <p:nvSpPr>
                <p:cNvPr id="12462" name="Google Shape;12462;p6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464" name="Google Shape;12464;p67"/>
          <p:cNvGrpSpPr/>
          <p:nvPr/>
        </p:nvGrpSpPr>
        <p:grpSpPr>
          <a:xfrm>
            <a:off x="724302" y="1268321"/>
            <a:ext cx="1086719" cy="879487"/>
            <a:chOff x="803162" y="1474292"/>
            <a:chExt cx="1086719" cy="879487"/>
          </a:xfrm>
        </p:grpSpPr>
        <p:grpSp>
          <p:nvGrpSpPr>
            <p:cNvPr id="12465" name="Google Shape;12465;p67"/>
            <p:cNvGrpSpPr/>
            <p:nvPr/>
          </p:nvGrpSpPr>
          <p:grpSpPr>
            <a:xfrm>
              <a:off x="803162" y="1625948"/>
              <a:ext cx="445856" cy="576579"/>
              <a:chOff x="803162" y="1625948"/>
              <a:chExt cx="445856" cy="576579"/>
            </a:xfrm>
          </p:grpSpPr>
          <p:sp>
            <p:nvSpPr>
              <p:cNvPr id="12466" name="Google Shape;12466;p6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7" name="Google Shape;12467;p67"/>
              <p:cNvGrpSpPr/>
              <p:nvPr/>
            </p:nvGrpSpPr>
            <p:grpSpPr>
              <a:xfrm>
                <a:off x="1056023" y="1625948"/>
                <a:ext cx="192995" cy="576579"/>
                <a:chOff x="1056023" y="1625948"/>
                <a:chExt cx="192995" cy="576579"/>
              </a:xfrm>
            </p:grpSpPr>
            <p:sp>
              <p:nvSpPr>
                <p:cNvPr id="12468" name="Google Shape;12468;p6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73" name="Google Shape;12473;p67"/>
            <p:cNvGrpSpPr/>
            <p:nvPr/>
          </p:nvGrpSpPr>
          <p:grpSpPr>
            <a:xfrm>
              <a:off x="1371406" y="1474292"/>
              <a:ext cx="518475" cy="879487"/>
              <a:chOff x="1398231" y="1474292"/>
              <a:chExt cx="518475" cy="879487"/>
            </a:xfrm>
          </p:grpSpPr>
          <p:grpSp>
            <p:nvGrpSpPr>
              <p:cNvPr id="12474" name="Google Shape;12474;p67"/>
              <p:cNvGrpSpPr/>
              <p:nvPr/>
            </p:nvGrpSpPr>
            <p:grpSpPr>
              <a:xfrm>
                <a:off x="1398231" y="1474292"/>
                <a:ext cx="518475" cy="341643"/>
                <a:chOff x="1398231" y="1474292"/>
                <a:chExt cx="518475" cy="341643"/>
              </a:xfrm>
            </p:grpSpPr>
            <p:sp>
              <p:nvSpPr>
                <p:cNvPr id="12475" name="Google Shape;12475;p6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6" name="Google Shape;12476;p67"/>
                <p:cNvGrpSpPr/>
                <p:nvPr/>
              </p:nvGrpSpPr>
              <p:grpSpPr>
                <a:xfrm>
                  <a:off x="1616453" y="1474292"/>
                  <a:ext cx="300253" cy="341643"/>
                  <a:chOff x="1616453" y="1475379"/>
                  <a:chExt cx="300253" cy="341643"/>
                </a:xfrm>
              </p:grpSpPr>
              <p:sp>
                <p:nvSpPr>
                  <p:cNvPr id="12477" name="Google Shape;12477;p6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4" name="Google Shape;12484;p67"/>
                  <p:cNvGrpSpPr/>
                  <p:nvPr/>
                </p:nvGrpSpPr>
                <p:grpSpPr>
                  <a:xfrm>
                    <a:off x="1839639" y="1475379"/>
                    <a:ext cx="77067" cy="341643"/>
                    <a:chOff x="1839639" y="1475379"/>
                    <a:chExt cx="77067" cy="341643"/>
                  </a:xfrm>
                </p:grpSpPr>
                <p:sp>
                  <p:nvSpPr>
                    <p:cNvPr id="12485" name="Google Shape;12485;p6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487" name="Google Shape;12487;p67"/>
              <p:cNvGrpSpPr/>
              <p:nvPr/>
            </p:nvGrpSpPr>
            <p:grpSpPr>
              <a:xfrm>
                <a:off x="1398451" y="2012951"/>
                <a:ext cx="518255" cy="340828"/>
                <a:chOff x="1398451" y="2012951"/>
                <a:chExt cx="518255" cy="340828"/>
              </a:xfrm>
            </p:grpSpPr>
            <p:sp>
              <p:nvSpPr>
                <p:cNvPr id="12488" name="Google Shape;12488;p6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9" name="Google Shape;12489;p67"/>
                <p:cNvGrpSpPr/>
                <p:nvPr/>
              </p:nvGrpSpPr>
              <p:grpSpPr>
                <a:xfrm>
                  <a:off x="1616453" y="2012951"/>
                  <a:ext cx="300253" cy="340828"/>
                  <a:chOff x="1616453" y="2013538"/>
                  <a:chExt cx="300253" cy="340828"/>
                </a:xfrm>
              </p:grpSpPr>
              <p:sp>
                <p:nvSpPr>
                  <p:cNvPr id="12490" name="Google Shape;12490;p6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7" name="Google Shape;12497;p67"/>
                  <p:cNvGrpSpPr/>
                  <p:nvPr/>
                </p:nvGrpSpPr>
                <p:grpSpPr>
                  <a:xfrm>
                    <a:off x="1839639" y="2013538"/>
                    <a:ext cx="77067" cy="340828"/>
                    <a:chOff x="1839639" y="2013538"/>
                    <a:chExt cx="77067" cy="340828"/>
                  </a:xfrm>
                </p:grpSpPr>
                <p:sp>
                  <p:nvSpPr>
                    <p:cNvPr id="12498" name="Google Shape;12498;p6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2500" name="Google Shape;12500;p67"/>
          <p:cNvGrpSpPr/>
          <p:nvPr/>
        </p:nvGrpSpPr>
        <p:grpSpPr>
          <a:xfrm>
            <a:off x="721126" y="3399508"/>
            <a:ext cx="1368681" cy="682918"/>
            <a:chOff x="724986" y="3605478"/>
            <a:chExt cx="1368681" cy="682918"/>
          </a:xfrm>
        </p:grpSpPr>
        <p:grpSp>
          <p:nvGrpSpPr>
            <p:cNvPr id="12501" name="Google Shape;12501;p67"/>
            <p:cNvGrpSpPr/>
            <p:nvPr/>
          </p:nvGrpSpPr>
          <p:grpSpPr>
            <a:xfrm>
              <a:off x="1289102" y="3823629"/>
              <a:ext cx="240442" cy="250435"/>
              <a:chOff x="-165066" y="3843615"/>
              <a:chExt cx="221259" cy="230455"/>
            </a:xfrm>
          </p:grpSpPr>
          <p:sp>
            <p:nvSpPr>
              <p:cNvPr id="12502" name="Google Shape;12502;p6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67"/>
            <p:cNvGrpSpPr/>
            <p:nvPr/>
          </p:nvGrpSpPr>
          <p:grpSpPr>
            <a:xfrm>
              <a:off x="724986" y="3605478"/>
              <a:ext cx="1368681" cy="682918"/>
              <a:chOff x="724986" y="3605478"/>
              <a:chExt cx="1368681" cy="682918"/>
            </a:xfrm>
          </p:grpSpPr>
          <p:grpSp>
            <p:nvGrpSpPr>
              <p:cNvPr id="12523" name="Google Shape;12523;p67"/>
              <p:cNvGrpSpPr/>
              <p:nvPr/>
            </p:nvGrpSpPr>
            <p:grpSpPr>
              <a:xfrm>
                <a:off x="1498221" y="4047614"/>
                <a:ext cx="529172" cy="240783"/>
                <a:chOff x="1498221" y="4047614"/>
                <a:chExt cx="529172" cy="240783"/>
              </a:xfrm>
            </p:grpSpPr>
            <p:grpSp>
              <p:nvGrpSpPr>
                <p:cNvPr id="12524" name="Google Shape;12524;p67"/>
                <p:cNvGrpSpPr/>
                <p:nvPr/>
              </p:nvGrpSpPr>
              <p:grpSpPr>
                <a:xfrm>
                  <a:off x="1826655" y="4224370"/>
                  <a:ext cx="200738" cy="25631"/>
                  <a:chOff x="1826655" y="4224370"/>
                  <a:chExt cx="200738" cy="25631"/>
                </a:xfrm>
              </p:grpSpPr>
              <p:sp>
                <p:nvSpPr>
                  <p:cNvPr id="12525" name="Google Shape;12525;p6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7" name="Google Shape;12527;p67"/>
                <p:cNvGrpSpPr/>
                <p:nvPr/>
              </p:nvGrpSpPr>
              <p:grpSpPr>
                <a:xfrm>
                  <a:off x="1498221" y="4047614"/>
                  <a:ext cx="328444" cy="240783"/>
                  <a:chOff x="1498221" y="4047614"/>
                  <a:chExt cx="328444" cy="240783"/>
                </a:xfrm>
              </p:grpSpPr>
              <p:sp>
                <p:nvSpPr>
                  <p:cNvPr id="12528" name="Google Shape;12528;p6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9" name="Google Shape;12529;p67"/>
                  <p:cNvGrpSpPr/>
                  <p:nvPr/>
                </p:nvGrpSpPr>
                <p:grpSpPr>
                  <a:xfrm>
                    <a:off x="1498221" y="4047614"/>
                    <a:ext cx="150566" cy="190416"/>
                    <a:chOff x="1498221" y="4047614"/>
                    <a:chExt cx="150566" cy="190416"/>
                  </a:xfrm>
                </p:grpSpPr>
                <p:sp>
                  <p:nvSpPr>
                    <p:cNvPr id="12530" name="Google Shape;12530;p6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532" name="Google Shape;12532;p67"/>
              <p:cNvGrpSpPr/>
              <p:nvPr/>
            </p:nvGrpSpPr>
            <p:grpSpPr>
              <a:xfrm>
                <a:off x="1560718" y="3800594"/>
                <a:ext cx="532948" cy="302090"/>
                <a:chOff x="1560718" y="3800594"/>
                <a:chExt cx="532948" cy="302090"/>
              </a:xfrm>
            </p:grpSpPr>
            <p:grpSp>
              <p:nvGrpSpPr>
                <p:cNvPr id="12533" name="Google Shape;12533;p67"/>
                <p:cNvGrpSpPr/>
                <p:nvPr/>
              </p:nvGrpSpPr>
              <p:grpSpPr>
                <a:xfrm>
                  <a:off x="1912179" y="3827344"/>
                  <a:ext cx="181487" cy="25631"/>
                  <a:chOff x="1912179" y="3827344"/>
                  <a:chExt cx="181487" cy="25631"/>
                </a:xfrm>
              </p:grpSpPr>
              <p:sp>
                <p:nvSpPr>
                  <p:cNvPr id="12534" name="Google Shape;12534;p6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67"/>
                <p:cNvGrpSpPr/>
                <p:nvPr/>
              </p:nvGrpSpPr>
              <p:grpSpPr>
                <a:xfrm>
                  <a:off x="1912179" y="4044505"/>
                  <a:ext cx="181487" cy="25622"/>
                  <a:chOff x="1912179" y="4044506"/>
                  <a:chExt cx="181487" cy="25622"/>
                </a:xfrm>
              </p:grpSpPr>
              <p:sp>
                <p:nvSpPr>
                  <p:cNvPr id="12537" name="Google Shape;12537;p6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9" name="Google Shape;12539;p67"/>
                <p:cNvGrpSpPr/>
                <p:nvPr/>
              </p:nvGrpSpPr>
              <p:grpSpPr>
                <a:xfrm>
                  <a:off x="1560718" y="3800594"/>
                  <a:ext cx="351472" cy="302090"/>
                  <a:chOff x="1560718" y="3800594"/>
                  <a:chExt cx="351472" cy="302090"/>
                </a:xfrm>
              </p:grpSpPr>
              <p:grpSp>
                <p:nvGrpSpPr>
                  <p:cNvPr id="12540" name="Google Shape;12540;p67"/>
                  <p:cNvGrpSpPr/>
                  <p:nvPr/>
                </p:nvGrpSpPr>
                <p:grpSpPr>
                  <a:xfrm>
                    <a:off x="1560718" y="3842857"/>
                    <a:ext cx="173586" cy="217131"/>
                    <a:chOff x="1560718" y="3842857"/>
                    <a:chExt cx="173586" cy="217131"/>
                  </a:xfrm>
                </p:grpSpPr>
                <p:sp>
                  <p:nvSpPr>
                    <p:cNvPr id="12541" name="Google Shape;12541;p6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4" name="Google Shape;12544;p6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546" name="Google Shape;12546;p6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7" name="Google Shape;12547;p67"/>
              <p:cNvGrpSpPr/>
              <p:nvPr/>
            </p:nvGrpSpPr>
            <p:grpSpPr>
              <a:xfrm>
                <a:off x="785350" y="3605478"/>
                <a:ext cx="535311" cy="249245"/>
                <a:chOff x="785350" y="3605478"/>
                <a:chExt cx="535311" cy="249245"/>
              </a:xfrm>
            </p:grpSpPr>
            <p:grpSp>
              <p:nvGrpSpPr>
                <p:cNvPr id="12548" name="Google Shape;12548;p67"/>
                <p:cNvGrpSpPr/>
                <p:nvPr/>
              </p:nvGrpSpPr>
              <p:grpSpPr>
                <a:xfrm>
                  <a:off x="785350" y="3605478"/>
                  <a:ext cx="376191" cy="102736"/>
                  <a:chOff x="785350" y="3605478"/>
                  <a:chExt cx="376191" cy="102736"/>
                </a:xfrm>
              </p:grpSpPr>
              <p:sp>
                <p:nvSpPr>
                  <p:cNvPr id="12549" name="Google Shape;12549;p6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2" name="Google Shape;12552;p67"/>
                <p:cNvGrpSpPr/>
                <p:nvPr/>
              </p:nvGrpSpPr>
              <p:grpSpPr>
                <a:xfrm>
                  <a:off x="1161530" y="3655851"/>
                  <a:ext cx="159131" cy="198872"/>
                  <a:chOff x="1161530" y="3655851"/>
                  <a:chExt cx="159131" cy="198872"/>
                </a:xfrm>
              </p:grpSpPr>
              <p:sp>
                <p:nvSpPr>
                  <p:cNvPr id="12553" name="Google Shape;12553;p6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55" name="Google Shape;12555;p67"/>
              <p:cNvGrpSpPr/>
              <p:nvPr/>
            </p:nvGrpSpPr>
            <p:grpSpPr>
              <a:xfrm>
                <a:off x="785350" y="4047614"/>
                <a:ext cx="535311" cy="240783"/>
                <a:chOff x="785350" y="4047614"/>
                <a:chExt cx="535311" cy="240783"/>
              </a:xfrm>
            </p:grpSpPr>
            <p:grpSp>
              <p:nvGrpSpPr>
                <p:cNvPr id="12556" name="Google Shape;12556;p67"/>
                <p:cNvGrpSpPr/>
                <p:nvPr/>
              </p:nvGrpSpPr>
              <p:grpSpPr>
                <a:xfrm>
                  <a:off x="1161636" y="4047614"/>
                  <a:ext cx="159025" cy="190415"/>
                  <a:chOff x="1161636" y="4047614"/>
                  <a:chExt cx="159025" cy="190415"/>
                </a:xfrm>
              </p:grpSpPr>
              <p:sp>
                <p:nvSpPr>
                  <p:cNvPr id="12557" name="Google Shape;12557;p6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67"/>
                <p:cNvGrpSpPr/>
                <p:nvPr/>
              </p:nvGrpSpPr>
              <p:grpSpPr>
                <a:xfrm>
                  <a:off x="785350" y="4185661"/>
                  <a:ext cx="376191" cy="102736"/>
                  <a:chOff x="785350" y="4185661"/>
                  <a:chExt cx="376191" cy="102736"/>
                </a:xfrm>
              </p:grpSpPr>
              <p:sp>
                <p:nvSpPr>
                  <p:cNvPr id="12560" name="Google Shape;12560;p6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63" name="Google Shape;12563;p67"/>
              <p:cNvGrpSpPr/>
              <p:nvPr/>
            </p:nvGrpSpPr>
            <p:grpSpPr>
              <a:xfrm>
                <a:off x="1501054" y="3605478"/>
                <a:ext cx="526340" cy="249240"/>
                <a:chOff x="1501054" y="3605478"/>
                <a:chExt cx="526340" cy="249240"/>
              </a:xfrm>
            </p:grpSpPr>
            <p:grpSp>
              <p:nvGrpSpPr>
                <p:cNvPr id="12564" name="Google Shape;12564;p67"/>
                <p:cNvGrpSpPr/>
                <p:nvPr/>
              </p:nvGrpSpPr>
              <p:grpSpPr>
                <a:xfrm>
                  <a:off x="1834208" y="3643867"/>
                  <a:ext cx="193185" cy="25622"/>
                  <a:chOff x="1834208" y="3643867"/>
                  <a:chExt cx="193185" cy="25622"/>
                </a:xfrm>
              </p:grpSpPr>
              <p:sp>
                <p:nvSpPr>
                  <p:cNvPr id="12565" name="Google Shape;12565;p6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67"/>
                <p:cNvGrpSpPr/>
                <p:nvPr/>
              </p:nvGrpSpPr>
              <p:grpSpPr>
                <a:xfrm>
                  <a:off x="1501054" y="3605478"/>
                  <a:ext cx="333165" cy="249240"/>
                  <a:chOff x="1501054" y="3605478"/>
                  <a:chExt cx="333165" cy="249240"/>
                </a:xfrm>
              </p:grpSpPr>
              <p:sp>
                <p:nvSpPr>
                  <p:cNvPr id="12568" name="Google Shape;12568;p6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9" name="Google Shape;12569;p67"/>
                  <p:cNvGrpSpPr/>
                  <p:nvPr/>
                </p:nvGrpSpPr>
                <p:grpSpPr>
                  <a:xfrm>
                    <a:off x="1501054" y="3655851"/>
                    <a:ext cx="155286" cy="198867"/>
                    <a:chOff x="1501054" y="3655851"/>
                    <a:chExt cx="155286" cy="198867"/>
                  </a:xfrm>
                </p:grpSpPr>
                <p:sp>
                  <p:nvSpPr>
                    <p:cNvPr id="12570" name="Google Shape;12570;p6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572" name="Google Shape;12572;p67"/>
              <p:cNvGrpSpPr/>
              <p:nvPr/>
            </p:nvGrpSpPr>
            <p:grpSpPr>
              <a:xfrm>
                <a:off x="724986" y="3800594"/>
                <a:ext cx="532950" cy="302090"/>
                <a:chOff x="724986" y="3800594"/>
                <a:chExt cx="532950" cy="302090"/>
              </a:xfrm>
            </p:grpSpPr>
            <p:grpSp>
              <p:nvGrpSpPr>
                <p:cNvPr id="12573" name="Google Shape;12573;p67"/>
                <p:cNvGrpSpPr/>
                <p:nvPr/>
              </p:nvGrpSpPr>
              <p:grpSpPr>
                <a:xfrm>
                  <a:off x="724986" y="4044367"/>
                  <a:ext cx="181314" cy="25626"/>
                  <a:chOff x="724986" y="4044367"/>
                  <a:chExt cx="181314" cy="25626"/>
                </a:xfrm>
              </p:grpSpPr>
              <p:sp>
                <p:nvSpPr>
                  <p:cNvPr id="12574" name="Google Shape;12574;p6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67"/>
                <p:cNvGrpSpPr/>
                <p:nvPr/>
              </p:nvGrpSpPr>
              <p:grpSpPr>
                <a:xfrm>
                  <a:off x="906290" y="3800594"/>
                  <a:ext cx="351646" cy="302090"/>
                  <a:chOff x="906290" y="3800594"/>
                  <a:chExt cx="351646" cy="302090"/>
                </a:xfrm>
              </p:grpSpPr>
              <p:grpSp>
                <p:nvGrpSpPr>
                  <p:cNvPr id="12577" name="Google Shape;12577;p67"/>
                  <p:cNvGrpSpPr/>
                  <p:nvPr/>
                </p:nvGrpSpPr>
                <p:grpSpPr>
                  <a:xfrm>
                    <a:off x="1084172" y="3842857"/>
                    <a:ext cx="173764" cy="217131"/>
                    <a:chOff x="1084172" y="3842857"/>
                    <a:chExt cx="173764" cy="217131"/>
                  </a:xfrm>
                </p:grpSpPr>
                <p:grpSp>
                  <p:nvGrpSpPr>
                    <p:cNvPr id="12578" name="Google Shape;12578;p67"/>
                    <p:cNvGrpSpPr/>
                    <p:nvPr/>
                  </p:nvGrpSpPr>
                  <p:grpSpPr>
                    <a:xfrm>
                      <a:off x="1156862" y="3936509"/>
                      <a:ext cx="101073" cy="25622"/>
                      <a:chOff x="1156862" y="3936509"/>
                      <a:chExt cx="101073" cy="25622"/>
                    </a:xfrm>
                  </p:grpSpPr>
                  <p:sp>
                    <p:nvSpPr>
                      <p:cNvPr id="12579" name="Google Shape;12579;p6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1" name="Google Shape;12581;p6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2" name="Google Shape;12582;p6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67"/>
                <p:cNvGrpSpPr/>
                <p:nvPr/>
              </p:nvGrpSpPr>
              <p:grpSpPr>
                <a:xfrm>
                  <a:off x="724986" y="3830189"/>
                  <a:ext cx="189533" cy="25626"/>
                  <a:chOff x="724986" y="3830189"/>
                  <a:chExt cx="189533" cy="25626"/>
                </a:xfrm>
              </p:grpSpPr>
              <p:sp>
                <p:nvSpPr>
                  <p:cNvPr id="12585" name="Google Shape;12585;p6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2587" name="Google Shape;12587;p67"/>
          <p:cNvGrpSpPr/>
          <p:nvPr/>
        </p:nvGrpSpPr>
        <p:grpSpPr>
          <a:xfrm>
            <a:off x="2249438" y="2249669"/>
            <a:ext cx="948701" cy="935378"/>
            <a:chOff x="2253298" y="2428317"/>
            <a:chExt cx="948701" cy="935378"/>
          </a:xfrm>
        </p:grpSpPr>
        <p:sp>
          <p:nvSpPr>
            <p:cNvPr id="12588" name="Google Shape;12588;p6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624"/>
        <p:cNvGrpSpPr/>
        <p:nvPr/>
      </p:nvGrpSpPr>
      <p:grpSpPr>
        <a:xfrm>
          <a:off x="0" y="0"/>
          <a:ext cx="0" cy="0"/>
          <a:chOff x="0" y="0"/>
          <a:chExt cx="0" cy="0"/>
        </a:xfrm>
      </p:grpSpPr>
      <p:grpSp>
        <p:nvGrpSpPr>
          <p:cNvPr id="12625" name="Google Shape;12625;p68"/>
          <p:cNvGrpSpPr/>
          <p:nvPr/>
        </p:nvGrpSpPr>
        <p:grpSpPr>
          <a:xfrm>
            <a:off x="3339745" y="952988"/>
            <a:ext cx="2363393" cy="1017867"/>
            <a:chOff x="3292400" y="1219146"/>
            <a:chExt cx="2615240" cy="1110239"/>
          </a:xfrm>
        </p:grpSpPr>
        <p:sp>
          <p:nvSpPr>
            <p:cNvPr id="12626" name="Google Shape;12626;p6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12627" name="Google Shape;12627;p6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28" name="Google Shape;12628;p6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12629" name="Google Shape;12629;p6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12630" name="Google Shape;12630;p6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12631" name="Google Shape;12631;p6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12632" name="Google Shape;12632;p6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12633" name="Google Shape;12633;p6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12634" name="Google Shape;12634;p6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12635" name="Google Shape;12635;p6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12636" name="Google Shape;12636;p6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2637" name="Google Shape;12637;p6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12638" name="Google Shape;12638;p6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2639" name="Google Shape;12639;p6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12640" name="Google Shape;12640;p68"/>
            <p:cNvGrpSpPr/>
            <p:nvPr/>
          </p:nvGrpSpPr>
          <p:grpSpPr>
            <a:xfrm>
              <a:off x="3748438" y="1378608"/>
              <a:ext cx="2159202" cy="903971"/>
              <a:chOff x="1683525" y="2179850"/>
              <a:chExt cx="4519050" cy="2134525"/>
            </a:xfrm>
          </p:grpSpPr>
          <p:sp>
            <p:nvSpPr>
              <p:cNvPr id="12641" name="Google Shape;12641;p6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42" name="Google Shape;12642;p6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43" name="Google Shape;12643;p6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44" name="Google Shape;12644;p6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45" name="Google Shape;12645;p6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46" name="Google Shape;12646;p6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47" name="Google Shape;12647;p6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48" name="Google Shape;12648;p6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49" name="Google Shape;12649;p6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50" name="Google Shape;12650;p6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51" name="Google Shape;12651;p6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2652" name="Google Shape;12652;p6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12653" name="Google Shape;12653;p68"/>
          <p:cNvGraphicFramePr/>
          <p:nvPr/>
        </p:nvGraphicFramePr>
        <p:xfrm>
          <a:off x="5935838" y="2130461"/>
          <a:ext cx="3000000" cy="3000000"/>
        </p:xfrm>
        <a:graphic>
          <a:graphicData uri="http://schemas.openxmlformats.org/drawingml/2006/table">
            <a:tbl>
              <a:tblPr>
                <a:noFill/>
                <a:tableStyleId>{BF83967F-BA8F-44B2-80B5-FAD8DFB495B1}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2654" name="Google Shape;12654;p68"/>
          <p:cNvGrpSpPr/>
          <p:nvPr/>
        </p:nvGrpSpPr>
        <p:grpSpPr>
          <a:xfrm>
            <a:off x="5935948" y="3189058"/>
            <a:ext cx="2496964" cy="1001454"/>
            <a:chOff x="1919611" y="789980"/>
            <a:chExt cx="1474179" cy="606868"/>
          </a:xfrm>
        </p:grpSpPr>
        <p:cxnSp>
          <p:nvCxnSpPr>
            <p:cNvPr id="12655" name="Google Shape;12655;p6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656" name="Google Shape;12656;p6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657" name="Google Shape;12657;p6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2658" name="Google Shape;12658;p68"/>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12659" name="Google Shape;12659;p68"/>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12660" name="Google Shape;12660;p68"/>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12661" name="Google Shape;12661;p68"/>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12662" name="Google Shape;12662;p6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8"/>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12669" name="Google Shape;12669;p68"/>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12670" name="Google Shape;12670;p68"/>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12671" name="Google Shape;12671;p6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2" name="Google Shape;12672;p68"/>
          <p:cNvGrpSpPr/>
          <p:nvPr/>
        </p:nvGrpSpPr>
        <p:grpSpPr>
          <a:xfrm>
            <a:off x="712562" y="998017"/>
            <a:ext cx="2394370" cy="976502"/>
            <a:chOff x="749309" y="1112739"/>
            <a:chExt cx="2371603" cy="976502"/>
          </a:xfrm>
        </p:grpSpPr>
        <p:sp>
          <p:nvSpPr>
            <p:cNvPr id="12673" name="Google Shape;12673;p68"/>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8"/>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8"/>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8"/>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8"/>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8"/>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8"/>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8"/>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8"/>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8"/>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8"/>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8"/>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8"/>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8"/>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8"/>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8"/>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8"/>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8"/>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8"/>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8"/>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8"/>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8"/>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8"/>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8"/>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8"/>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8"/>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8"/>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8"/>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2705" name="Google Shape;12705;p68"/>
          <p:cNvGraphicFramePr/>
          <p:nvPr/>
        </p:nvGraphicFramePr>
        <p:xfrm>
          <a:off x="5935863" y="996311"/>
          <a:ext cx="3000000" cy="3000000"/>
        </p:xfrm>
        <a:graphic>
          <a:graphicData uri="http://schemas.openxmlformats.org/drawingml/2006/table">
            <a:tbl>
              <a:tblPr>
                <a:noFill/>
                <a:tableStyleId>{BF83967F-BA8F-44B2-80B5-FAD8DFB495B1}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12706" name="Google Shape;12706;p68"/>
          <p:cNvGraphicFramePr/>
          <p:nvPr/>
        </p:nvGraphicFramePr>
        <p:xfrm>
          <a:off x="3342575" y="2130461"/>
          <a:ext cx="3000000" cy="3000000"/>
        </p:xfrm>
        <a:graphic>
          <a:graphicData uri="http://schemas.openxmlformats.org/drawingml/2006/table">
            <a:tbl>
              <a:tblPr>
                <a:noFill/>
                <a:tableStyleId>{BF83967F-BA8F-44B2-80B5-FAD8DFB495B1}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2707" name="Google Shape;12707;p68"/>
          <p:cNvGrpSpPr/>
          <p:nvPr/>
        </p:nvGrpSpPr>
        <p:grpSpPr>
          <a:xfrm>
            <a:off x="4086505" y="2517104"/>
            <a:ext cx="1517436" cy="74460"/>
            <a:chOff x="3980086" y="2804397"/>
            <a:chExt cx="1227600" cy="66900"/>
          </a:xfrm>
        </p:grpSpPr>
        <p:sp>
          <p:nvSpPr>
            <p:cNvPr id="12708" name="Google Shape;12708;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68"/>
          <p:cNvGrpSpPr/>
          <p:nvPr/>
        </p:nvGrpSpPr>
        <p:grpSpPr>
          <a:xfrm>
            <a:off x="4711569" y="2809692"/>
            <a:ext cx="892956" cy="74460"/>
            <a:chOff x="3980086" y="2804397"/>
            <a:chExt cx="1227600" cy="66900"/>
          </a:xfrm>
        </p:grpSpPr>
        <p:sp>
          <p:nvSpPr>
            <p:cNvPr id="12711" name="Google Shape;12711;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68"/>
          <p:cNvGrpSpPr/>
          <p:nvPr/>
        </p:nvGrpSpPr>
        <p:grpSpPr>
          <a:xfrm>
            <a:off x="3344661" y="3168575"/>
            <a:ext cx="2363244" cy="1005943"/>
            <a:chOff x="3358415" y="3361302"/>
            <a:chExt cx="2363244" cy="1024695"/>
          </a:xfrm>
        </p:grpSpPr>
        <p:grpSp>
          <p:nvGrpSpPr>
            <p:cNvPr id="12714" name="Google Shape;12714;p68"/>
            <p:cNvGrpSpPr/>
            <p:nvPr/>
          </p:nvGrpSpPr>
          <p:grpSpPr>
            <a:xfrm>
              <a:off x="3358415" y="3361302"/>
              <a:ext cx="441300" cy="1024695"/>
              <a:chOff x="3358415" y="3361302"/>
              <a:chExt cx="441300" cy="1024695"/>
            </a:xfrm>
          </p:grpSpPr>
          <p:sp>
            <p:nvSpPr>
              <p:cNvPr id="12715" name="Google Shape;12715;p68"/>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8"/>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8"/>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8"/>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8"/>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8"/>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68"/>
            <p:cNvGrpSpPr/>
            <p:nvPr/>
          </p:nvGrpSpPr>
          <p:grpSpPr>
            <a:xfrm>
              <a:off x="3838901" y="3361302"/>
              <a:ext cx="441300" cy="1024695"/>
              <a:chOff x="3838901" y="3361302"/>
              <a:chExt cx="441300" cy="1024695"/>
            </a:xfrm>
          </p:grpSpPr>
          <p:sp>
            <p:nvSpPr>
              <p:cNvPr id="12722" name="Google Shape;12722;p68"/>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8"/>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8"/>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8"/>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8"/>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8"/>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8" name="Google Shape;12728;p68"/>
            <p:cNvGrpSpPr/>
            <p:nvPr/>
          </p:nvGrpSpPr>
          <p:grpSpPr>
            <a:xfrm>
              <a:off x="4319387" y="3361302"/>
              <a:ext cx="441300" cy="1024695"/>
              <a:chOff x="4319387" y="3361302"/>
              <a:chExt cx="441300" cy="1024695"/>
            </a:xfrm>
          </p:grpSpPr>
          <p:sp>
            <p:nvSpPr>
              <p:cNvPr id="12729" name="Google Shape;12729;p68"/>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8"/>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8"/>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8"/>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8"/>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8"/>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5" name="Google Shape;12735;p68"/>
            <p:cNvGrpSpPr/>
            <p:nvPr/>
          </p:nvGrpSpPr>
          <p:grpSpPr>
            <a:xfrm>
              <a:off x="4799873" y="3361302"/>
              <a:ext cx="441300" cy="1024695"/>
              <a:chOff x="4799873" y="3361302"/>
              <a:chExt cx="441300" cy="1024695"/>
            </a:xfrm>
          </p:grpSpPr>
          <p:sp>
            <p:nvSpPr>
              <p:cNvPr id="12736" name="Google Shape;12736;p68"/>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8"/>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8"/>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8"/>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8"/>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8"/>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68"/>
            <p:cNvGrpSpPr/>
            <p:nvPr/>
          </p:nvGrpSpPr>
          <p:grpSpPr>
            <a:xfrm>
              <a:off x="5280360" y="3361302"/>
              <a:ext cx="441300" cy="1024695"/>
              <a:chOff x="5280360" y="3361302"/>
              <a:chExt cx="441300" cy="1024695"/>
            </a:xfrm>
          </p:grpSpPr>
          <p:sp>
            <p:nvSpPr>
              <p:cNvPr id="12743" name="Google Shape;12743;p68"/>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8"/>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8"/>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8"/>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8"/>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8"/>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2749" name="Google Shape;12749;p68"/>
          <p:cNvGraphicFramePr/>
          <p:nvPr/>
        </p:nvGraphicFramePr>
        <p:xfrm>
          <a:off x="711088" y="2130461"/>
          <a:ext cx="3000000" cy="3000000"/>
        </p:xfrm>
        <a:graphic>
          <a:graphicData uri="http://schemas.openxmlformats.org/drawingml/2006/table">
            <a:tbl>
              <a:tblPr>
                <a:noFill/>
                <a:tableStyleId>{BF83967F-BA8F-44B2-80B5-FAD8DFB495B1}</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2750" name="Google Shape;12750;p68"/>
          <p:cNvGrpSpPr/>
          <p:nvPr/>
        </p:nvGrpSpPr>
        <p:grpSpPr>
          <a:xfrm>
            <a:off x="712613" y="3180186"/>
            <a:ext cx="2403614" cy="1005900"/>
            <a:chOff x="726450" y="3372825"/>
            <a:chExt cx="2403614" cy="1005900"/>
          </a:xfrm>
        </p:grpSpPr>
        <p:grpSp>
          <p:nvGrpSpPr>
            <p:cNvPr id="12751" name="Google Shape;12751;p68"/>
            <p:cNvGrpSpPr/>
            <p:nvPr/>
          </p:nvGrpSpPr>
          <p:grpSpPr>
            <a:xfrm>
              <a:off x="726450" y="3696000"/>
              <a:ext cx="2403614" cy="500898"/>
              <a:chOff x="726450" y="3696000"/>
              <a:chExt cx="2403614" cy="500898"/>
            </a:xfrm>
          </p:grpSpPr>
          <p:sp>
            <p:nvSpPr>
              <p:cNvPr id="12752" name="Google Shape;12752;p68"/>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753" name="Google Shape;12753;p68"/>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754" name="Google Shape;12754;p68"/>
            <p:cNvGrpSpPr/>
            <p:nvPr/>
          </p:nvGrpSpPr>
          <p:grpSpPr>
            <a:xfrm>
              <a:off x="1348050" y="3372825"/>
              <a:ext cx="1720425" cy="1005900"/>
              <a:chOff x="1348050" y="3372825"/>
              <a:chExt cx="1720425" cy="1005900"/>
            </a:xfrm>
          </p:grpSpPr>
          <p:sp>
            <p:nvSpPr>
              <p:cNvPr id="12755" name="Google Shape;12755;p6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756" name="Google Shape;12756;p6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757" name="Google Shape;12757;p6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758" name="Google Shape;12758;p6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759" name="Google Shape;12759;p6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760" name="Google Shape;12760;p68"/>
            <p:cNvGrpSpPr/>
            <p:nvPr/>
          </p:nvGrpSpPr>
          <p:grpSpPr>
            <a:xfrm>
              <a:off x="1455707" y="3731058"/>
              <a:ext cx="1491150" cy="417657"/>
              <a:chOff x="1455707" y="3731058"/>
              <a:chExt cx="1491150" cy="417657"/>
            </a:xfrm>
          </p:grpSpPr>
          <p:grpSp>
            <p:nvGrpSpPr>
              <p:cNvPr id="12761" name="Google Shape;12761;p68"/>
              <p:cNvGrpSpPr/>
              <p:nvPr/>
            </p:nvGrpSpPr>
            <p:grpSpPr>
              <a:xfrm>
                <a:off x="1472938" y="3745828"/>
                <a:ext cx="72126" cy="53788"/>
                <a:chOff x="1472938" y="3745828"/>
                <a:chExt cx="72126" cy="53788"/>
              </a:xfrm>
            </p:grpSpPr>
            <p:sp>
              <p:nvSpPr>
                <p:cNvPr id="12762" name="Google Shape;12762;p6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68"/>
              <p:cNvGrpSpPr/>
              <p:nvPr/>
            </p:nvGrpSpPr>
            <p:grpSpPr>
              <a:xfrm>
                <a:off x="1819181" y="4089633"/>
                <a:ext cx="72126" cy="53788"/>
                <a:chOff x="1819181" y="4089633"/>
                <a:chExt cx="72126" cy="53788"/>
              </a:xfrm>
            </p:grpSpPr>
            <p:sp>
              <p:nvSpPr>
                <p:cNvPr id="12765" name="Google Shape;12765;p6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68"/>
              <p:cNvGrpSpPr/>
              <p:nvPr/>
            </p:nvGrpSpPr>
            <p:grpSpPr>
              <a:xfrm>
                <a:off x="1455707" y="4084171"/>
                <a:ext cx="64321" cy="64544"/>
                <a:chOff x="1455707" y="4084171"/>
                <a:chExt cx="64321" cy="64544"/>
              </a:xfrm>
            </p:grpSpPr>
            <p:sp>
              <p:nvSpPr>
                <p:cNvPr id="12768" name="Google Shape;12768;p6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68"/>
              <p:cNvGrpSpPr/>
              <p:nvPr/>
            </p:nvGrpSpPr>
            <p:grpSpPr>
              <a:xfrm>
                <a:off x="1818610" y="3731058"/>
                <a:ext cx="64321" cy="64544"/>
                <a:chOff x="1818610" y="3731058"/>
                <a:chExt cx="64321" cy="64544"/>
              </a:xfrm>
            </p:grpSpPr>
            <p:sp>
              <p:nvSpPr>
                <p:cNvPr id="12771" name="Google Shape;12771;p6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68"/>
              <p:cNvGrpSpPr/>
              <p:nvPr/>
            </p:nvGrpSpPr>
            <p:grpSpPr>
              <a:xfrm>
                <a:off x="2172491" y="4089633"/>
                <a:ext cx="72126" cy="53788"/>
                <a:chOff x="2172491" y="4089633"/>
                <a:chExt cx="72126" cy="53788"/>
              </a:xfrm>
            </p:grpSpPr>
            <p:sp>
              <p:nvSpPr>
                <p:cNvPr id="12774" name="Google Shape;12774;p6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6" name="Google Shape;12776;p68"/>
              <p:cNvGrpSpPr/>
              <p:nvPr/>
            </p:nvGrpSpPr>
            <p:grpSpPr>
              <a:xfrm>
                <a:off x="2171920" y="3731058"/>
                <a:ext cx="64321" cy="64544"/>
                <a:chOff x="2171920" y="3731058"/>
                <a:chExt cx="64321" cy="64544"/>
              </a:xfrm>
            </p:grpSpPr>
            <p:sp>
              <p:nvSpPr>
                <p:cNvPr id="12777" name="Google Shape;12777;p6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68"/>
              <p:cNvGrpSpPr/>
              <p:nvPr/>
            </p:nvGrpSpPr>
            <p:grpSpPr>
              <a:xfrm>
                <a:off x="2874730" y="3745828"/>
                <a:ext cx="72126" cy="53788"/>
                <a:chOff x="2874730" y="3745828"/>
                <a:chExt cx="72126" cy="53788"/>
              </a:xfrm>
            </p:grpSpPr>
            <p:sp>
              <p:nvSpPr>
                <p:cNvPr id="12780" name="Google Shape;12780;p6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68"/>
              <p:cNvGrpSpPr/>
              <p:nvPr/>
            </p:nvGrpSpPr>
            <p:grpSpPr>
              <a:xfrm>
                <a:off x="2878589" y="4081481"/>
                <a:ext cx="64321" cy="64544"/>
                <a:chOff x="2878589" y="4081481"/>
                <a:chExt cx="64321" cy="64544"/>
              </a:xfrm>
            </p:grpSpPr>
            <p:sp>
              <p:nvSpPr>
                <p:cNvPr id="12783" name="Google Shape;12783;p6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5" name="Google Shape;12785;p68"/>
              <p:cNvGrpSpPr/>
              <p:nvPr/>
            </p:nvGrpSpPr>
            <p:grpSpPr>
              <a:xfrm>
                <a:off x="2525796" y="4089633"/>
                <a:ext cx="72126" cy="53788"/>
                <a:chOff x="2525796" y="4089633"/>
                <a:chExt cx="72126" cy="53788"/>
              </a:xfrm>
            </p:grpSpPr>
            <p:sp>
              <p:nvSpPr>
                <p:cNvPr id="12786" name="Google Shape;12786;p6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68"/>
              <p:cNvGrpSpPr/>
              <p:nvPr/>
            </p:nvGrpSpPr>
            <p:grpSpPr>
              <a:xfrm>
                <a:off x="2525225" y="3731058"/>
                <a:ext cx="64321" cy="64544"/>
                <a:chOff x="2525225" y="3731058"/>
                <a:chExt cx="64321" cy="64544"/>
              </a:xfrm>
            </p:grpSpPr>
            <p:sp>
              <p:nvSpPr>
                <p:cNvPr id="12789" name="Google Shape;12789;p6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794"/>
        <p:cNvGrpSpPr/>
        <p:nvPr/>
      </p:nvGrpSpPr>
      <p:grpSpPr>
        <a:xfrm>
          <a:off x="0" y="0"/>
          <a:ext cx="0" cy="0"/>
          <a:chOff x="0" y="0"/>
          <a:chExt cx="0" cy="0"/>
        </a:xfrm>
      </p:grpSpPr>
      <p:grpSp>
        <p:nvGrpSpPr>
          <p:cNvPr id="12795" name="Google Shape;12795;p69"/>
          <p:cNvGrpSpPr/>
          <p:nvPr/>
        </p:nvGrpSpPr>
        <p:grpSpPr>
          <a:xfrm>
            <a:off x="5780153" y="1859606"/>
            <a:ext cx="671400" cy="674856"/>
            <a:chOff x="5780148" y="1859605"/>
            <a:chExt cx="671400" cy="674856"/>
          </a:xfrm>
        </p:grpSpPr>
        <p:sp>
          <p:nvSpPr>
            <p:cNvPr id="12796" name="Google Shape;12796;p69"/>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9"/>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9"/>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9"/>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0" name="Google Shape;12800;p69"/>
          <p:cNvGrpSpPr/>
          <p:nvPr/>
        </p:nvGrpSpPr>
        <p:grpSpPr>
          <a:xfrm>
            <a:off x="716996" y="971307"/>
            <a:ext cx="845921" cy="690752"/>
            <a:chOff x="732428" y="1198513"/>
            <a:chExt cx="845921" cy="690752"/>
          </a:xfrm>
        </p:grpSpPr>
        <p:grpSp>
          <p:nvGrpSpPr>
            <p:cNvPr id="12801" name="Google Shape;12801;p69"/>
            <p:cNvGrpSpPr/>
            <p:nvPr/>
          </p:nvGrpSpPr>
          <p:grpSpPr>
            <a:xfrm>
              <a:off x="823030" y="1198513"/>
              <a:ext cx="755319" cy="690752"/>
              <a:chOff x="823030" y="1198513"/>
              <a:chExt cx="755319" cy="690752"/>
            </a:xfrm>
          </p:grpSpPr>
          <p:sp>
            <p:nvSpPr>
              <p:cNvPr id="12802" name="Google Shape;12802;p6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4" name="Google Shape;12804;p69"/>
            <p:cNvGrpSpPr/>
            <p:nvPr/>
          </p:nvGrpSpPr>
          <p:grpSpPr>
            <a:xfrm>
              <a:off x="732428" y="1239937"/>
              <a:ext cx="739912" cy="607886"/>
              <a:chOff x="732428" y="1239937"/>
              <a:chExt cx="739912" cy="607886"/>
            </a:xfrm>
          </p:grpSpPr>
          <p:sp>
            <p:nvSpPr>
              <p:cNvPr id="12805" name="Google Shape;12805;p6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7" name="Google Shape;12807;p69"/>
            <p:cNvGrpSpPr/>
            <p:nvPr/>
          </p:nvGrpSpPr>
          <p:grpSpPr>
            <a:xfrm>
              <a:off x="732428" y="1277018"/>
              <a:ext cx="702832" cy="533758"/>
              <a:chOff x="732428" y="1277018"/>
              <a:chExt cx="702832" cy="533758"/>
            </a:xfrm>
          </p:grpSpPr>
          <p:sp>
            <p:nvSpPr>
              <p:cNvPr id="12808" name="Google Shape;12808;p6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69"/>
            <p:cNvGrpSpPr/>
            <p:nvPr/>
          </p:nvGrpSpPr>
          <p:grpSpPr>
            <a:xfrm>
              <a:off x="931170" y="1306653"/>
              <a:ext cx="647179" cy="474455"/>
              <a:chOff x="931170" y="1306653"/>
              <a:chExt cx="647179" cy="474455"/>
            </a:xfrm>
          </p:grpSpPr>
          <p:sp>
            <p:nvSpPr>
              <p:cNvPr id="12811" name="Google Shape;12811;p6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3" name="Google Shape;12813;p6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4" name="Google Shape;12814;p69"/>
          <p:cNvGrpSpPr/>
          <p:nvPr/>
        </p:nvGrpSpPr>
        <p:grpSpPr>
          <a:xfrm>
            <a:off x="3948605" y="971313"/>
            <a:ext cx="634656" cy="699982"/>
            <a:chOff x="5985650" y="2860025"/>
            <a:chExt cx="1396075" cy="1539775"/>
          </a:xfrm>
        </p:grpSpPr>
        <p:sp>
          <p:nvSpPr>
            <p:cNvPr id="12815" name="Google Shape;12815;p6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7" name="Google Shape;12847;p69"/>
          <p:cNvGrpSpPr/>
          <p:nvPr/>
        </p:nvGrpSpPr>
        <p:grpSpPr>
          <a:xfrm>
            <a:off x="4704254" y="971307"/>
            <a:ext cx="725845" cy="699975"/>
            <a:chOff x="4249973" y="1201875"/>
            <a:chExt cx="1958568" cy="1888762"/>
          </a:xfrm>
        </p:grpSpPr>
        <p:sp>
          <p:nvSpPr>
            <p:cNvPr id="12848" name="Google Shape;12848;p6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9" name="Google Shape;12849;p69"/>
            <p:cNvGrpSpPr/>
            <p:nvPr/>
          </p:nvGrpSpPr>
          <p:grpSpPr>
            <a:xfrm>
              <a:off x="5853086" y="1789142"/>
              <a:ext cx="355454" cy="1048099"/>
              <a:chOff x="5576108" y="2016725"/>
              <a:chExt cx="565200" cy="1666560"/>
            </a:xfrm>
          </p:grpSpPr>
          <p:sp>
            <p:nvSpPr>
              <p:cNvPr id="12850" name="Google Shape;12850;p69"/>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851" name="Google Shape;12851;p6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2" name="Google Shape;12852;p69"/>
            <p:cNvGrpSpPr/>
            <p:nvPr/>
          </p:nvGrpSpPr>
          <p:grpSpPr>
            <a:xfrm>
              <a:off x="4869455" y="2691676"/>
              <a:ext cx="1013897" cy="398961"/>
              <a:chOff x="4012057" y="3451825"/>
              <a:chExt cx="1612175" cy="634379"/>
            </a:xfrm>
          </p:grpSpPr>
          <p:sp>
            <p:nvSpPr>
              <p:cNvPr id="12853" name="Google Shape;12853;p69"/>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854" name="Google Shape;12854;p6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5" name="Google Shape;12855;p69"/>
            <p:cNvGrpSpPr/>
            <p:nvPr/>
          </p:nvGrpSpPr>
          <p:grpSpPr>
            <a:xfrm>
              <a:off x="4276937" y="2155961"/>
              <a:ext cx="651965" cy="891358"/>
              <a:chOff x="3069908" y="2599997"/>
              <a:chExt cx="1036675" cy="1417328"/>
            </a:xfrm>
          </p:grpSpPr>
          <p:sp>
            <p:nvSpPr>
              <p:cNvPr id="12856" name="Google Shape;12856;p69"/>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857" name="Google Shape;12857;p6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69"/>
            <p:cNvGrpSpPr/>
            <p:nvPr/>
          </p:nvGrpSpPr>
          <p:grpSpPr>
            <a:xfrm>
              <a:off x="5054918" y="1201875"/>
              <a:ext cx="999548" cy="602711"/>
              <a:chOff x="4306958" y="1082925"/>
              <a:chExt cx="1589359" cy="958358"/>
            </a:xfrm>
          </p:grpSpPr>
          <p:sp>
            <p:nvSpPr>
              <p:cNvPr id="12859" name="Google Shape;12859;p69"/>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860" name="Google Shape;12860;p6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69"/>
            <p:cNvGrpSpPr/>
            <p:nvPr/>
          </p:nvGrpSpPr>
          <p:grpSpPr>
            <a:xfrm>
              <a:off x="4249973" y="1303451"/>
              <a:ext cx="799317" cy="841334"/>
              <a:chOff x="3027033" y="1244439"/>
              <a:chExt cx="1270977" cy="1337786"/>
            </a:xfrm>
          </p:grpSpPr>
          <p:sp>
            <p:nvSpPr>
              <p:cNvPr id="12862" name="Google Shape;12862;p69"/>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863" name="Google Shape;12863;p6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64" name="Google Shape;12864;p69"/>
          <p:cNvGrpSpPr/>
          <p:nvPr/>
        </p:nvGrpSpPr>
        <p:grpSpPr>
          <a:xfrm>
            <a:off x="4057119" y="1858087"/>
            <a:ext cx="750769" cy="683784"/>
            <a:chOff x="4204684" y="2104422"/>
            <a:chExt cx="699822" cy="637382"/>
          </a:xfrm>
        </p:grpSpPr>
        <p:grpSp>
          <p:nvGrpSpPr>
            <p:cNvPr id="12865" name="Google Shape;12865;p69"/>
            <p:cNvGrpSpPr/>
            <p:nvPr/>
          </p:nvGrpSpPr>
          <p:grpSpPr>
            <a:xfrm>
              <a:off x="4204684" y="2430067"/>
              <a:ext cx="342957" cy="311738"/>
              <a:chOff x="4204684" y="2430067"/>
              <a:chExt cx="342957" cy="311738"/>
            </a:xfrm>
          </p:grpSpPr>
          <p:sp>
            <p:nvSpPr>
              <p:cNvPr id="12866" name="Google Shape;12866;p6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69"/>
            <p:cNvGrpSpPr/>
            <p:nvPr/>
          </p:nvGrpSpPr>
          <p:grpSpPr>
            <a:xfrm>
              <a:off x="4561586" y="2430067"/>
              <a:ext cx="342920" cy="311738"/>
              <a:chOff x="4561586" y="2430067"/>
              <a:chExt cx="342920" cy="311738"/>
            </a:xfrm>
          </p:grpSpPr>
          <p:sp>
            <p:nvSpPr>
              <p:cNvPr id="12869" name="Google Shape;12869;p6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69"/>
            <p:cNvGrpSpPr/>
            <p:nvPr/>
          </p:nvGrpSpPr>
          <p:grpSpPr>
            <a:xfrm>
              <a:off x="4561586" y="2104422"/>
              <a:ext cx="342920" cy="311738"/>
              <a:chOff x="4561586" y="2104422"/>
              <a:chExt cx="342920" cy="311738"/>
            </a:xfrm>
          </p:grpSpPr>
          <p:sp>
            <p:nvSpPr>
              <p:cNvPr id="12872" name="Google Shape;12872;p6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4" name="Google Shape;12874;p69"/>
            <p:cNvGrpSpPr/>
            <p:nvPr/>
          </p:nvGrpSpPr>
          <p:grpSpPr>
            <a:xfrm>
              <a:off x="4204684" y="2104422"/>
              <a:ext cx="342957" cy="311664"/>
              <a:chOff x="4204684" y="2104422"/>
              <a:chExt cx="342957" cy="311664"/>
            </a:xfrm>
          </p:grpSpPr>
          <p:sp>
            <p:nvSpPr>
              <p:cNvPr id="12875" name="Google Shape;12875;p6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77" name="Google Shape;12877;p69"/>
          <p:cNvGrpSpPr/>
          <p:nvPr/>
        </p:nvGrpSpPr>
        <p:grpSpPr>
          <a:xfrm>
            <a:off x="5521552" y="971301"/>
            <a:ext cx="660591" cy="688867"/>
            <a:chOff x="5830645" y="1267368"/>
            <a:chExt cx="530340" cy="553040"/>
          </a:xfrm>
        </p:grpSpPr>
        <p:sp>
          <p:nvSpPr>
            <p:cNvPr id="12878" name="Google Shape;12878;p6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9" name="Google Shape;12879;p69"/>
            <p:cNvGrpSpPr/>
            <p:nvPr/>
          </p:nvGrpSpPr>
          <p:grpSpPr>
            <a:xfrm>
              <a:off x="5830645" y="1267368"/>
              <a:ext cx="259743" cy="269909"/>
              <a:chOff x="5830645" y="1267368"/>
              <a:chExt cx="259743" cy="269909"/>
            </a:xfrm>
          </p:grpSpPr>
          <p:sp>
            <p:nvSpPr>
              <p:cNvPr id="12880" name="Google Shape;12880;p6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69"/>
            <p:cNvGrpSpPr/>
            <p:nvPr/>
          </p:nvGrpSpPr>
          <p:grpSpPr>
            <a:xfrm>
              <a:off x="6101293" y="1267368"/>
              <a:ext cx="259692" cy="269909"/>
              <a:chOff x="6101293" y="1267368"/>
              <a:chExt cx="259692" cy="269909"/>
            </a:xfrm>
          </p:grpSpPr>
          <p:sp>
            <p:nvSpPr>
              <p:cNvPr id="12883" name="Google Shape;12883;p6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69"/>
            <p:cNvGrpSpPr/>
            <p:nvPr/>
          </p:nvGrpSpPr>
          <p:grpSpPr>
            <a:xfrm>
              <a:off x="5830645" y="1550500"/>
              <a:ext cx="259692" cy="269909"/>
              <a:chOff x="5830645" y="1550500"/>
              <a:chExt cx="259692" cy="269909"/>
            </a:xfrm>
          </p:grpSpPr>
          <p:sp>
            <p:nvSpPr>
              <p:cNvPr id="12886" name="Google Shape;12886;p6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69"/>
            <p:cNvGrpSpPr/>
            <p:nvPr/>
          </p:nvGrpSpPr>
          <p:grpSpPr>
            <a:xfrm>
              <a:off x="6101293" y="1550500"/>
              <a:ext cx="259692" cy="269909"/>
              <a:chOff x="6101293" y="1550500"/>
              <a:chExt cx="259692" cy="269909"/>
            </a:xfrm>
          </p:grpSpPr>
          <p:sp>
            <p:nvSpPr>
              <p:cNvPr id="12889" name="Google Shape;12889;p6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91" name="Google Shape;12891;p69"/>
          <p:cNvGrpSpPr/>
          <p:nvPr/>
        </p:nvGrpSpPr>
        <p:grpSpPr>
          <a:xfrm>
            <a:off x="723705" y="1861761"/>
            <a:ext cx="697154" cy="679574"/>
            <a:chOff x="2679875" y="2361475"/>
            <a:chExt cx="780425" cy="760575"/>
          </a:xfrm>
        </p:grpSpPr>
        <p:sp>
          <p:nvSpPr>
            <p:cNvPr id="12892" name="Google Shape;12892;p6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8" name="Google Shape;12898;p69"/>
          <p:cNvGrpSpPr/>
          <p:nvPr/>
        </p:nvGrpSpPr>
        <p:grpSpPr>
          <a:xfrm>
            <a:off x="3122864" y="971353"/>
            <a:ext cx="735829" cy="684547"/>
            <a:chOff x="3351965" y="1148808"/>
            <a:chExt cx="750770" cy="698375"/>
          </a:xfrm>
        </p:grpSpPr>
        <p:grpSp>
          <p:nvGrpSpPr>
            <p:cNvPr id="12899" name="Google Shape;12899;p69"/>
            <p:cNvGrpSpPr/>
            <p:nvPr/>
          </p:nvGrpSpPr>
          <p:grpSpPr>
            <a:xfrm>
              <a:off x="3586796" y="1148808"/>
              <a:ext cx="294857" cy="286830"/>
              <a:chOff x="3750225" y="1774000"/>
              <a:chExt cx="149575" cy="145525"/>
            </a:xfrm>
          </p:grpSpPr>
          <p:sp>
            <p:nvSpPr>
              <p:cNvPr id="12900" name="Google Shape;12900;p6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2" name="Google Shape;12902;p69"/>
            <p:cNvGrpSpPr/>
            <p:nvPr/>
          </p:nvGrpSpPr>
          <p:grpSpPr>
            <a:xfrm>
              <a:off x="3779245" y="1375768"/>
              <a:ext cx="323490" cy="286978"/>
              <a:chOff x="3847850" y="1889150"/>
              <a:chExt cx="164100" cy="145600"/>
            </a:xfrm>
          </p:grpSpPr>
          <p:sp>
            <p:nvSpPr>
              <p:cNvPr id="12903" name="Google Shape;12903;p6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69"/>
            <p:cNvGrpSpPr/>
            <p:nvPr/>
          </p:nvGrpSpPr>
          <p:grpSpPr>
            <a:xfrm>
              <a:off x="3351965" y="1330435"/>
              <a:ext cx="295449" cy="285401"/>
              <a:chOff x="3631100" y="1866150"/>
              <a:chExt cx="149875" cy="144800"/>
            </a:xfrm>
          </p:grpSpPr>
          <p:sp>
            <p:nvSpPr>
              <p:cNvPr id="12906" name="Google Shape;12906;p6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8" name="Google Shape;12908;p69"/>
            <p:cNvGrpSpPr/>
            <p:nvPr/>
          </p:nvGrpSpPr>
          <p:grpSpPr>
            <a:xfrm>
              <a:off x="3548208" y="1560352"/>
              <a:ext cx="294808" cy="286830"/>
              <a:chOff x="3730650" y="1982800"/>
              <a:chExt cx="149550" cy="145525"/>
            </a:xfrm>
          </p:grpSpPr>
          <p:sp>
            <p:nvSpPr>
              <p:cNvPr id="12909" name="Google Shape;12909;p6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11" name="Google Shape;12911;p69"/>
          <p:cNvGrpSpPr/>
          <p:nvPr/>
        </p:nvGrpSpPr>
        <p:grpSpPr>
          <a:xfrm>
            <a:off x="7624517" y="971307"/>
            <a:ext cx="804565" cy="677795"/>
            <a:chOff x="7636443" y="1204988"/>
            <a:chExt cx="804565" cy="677795"/>
          </a:xfrm>
        </p:grpSpPr>
        <p:grpSp>
          <p:nvGrpSpPr>
            <p:cNvPr id="12912" name="Google Shape;12912;p69"/>
            <p:cNvGrpSpPr/>
            <p:nvPr/>
          </p:nvGrpSpPr>
          <p:grpSpPr>
            <a:xfrm>
              <a:off x="7636443" y="1509705"/>
              <a:ext cx="804565" cy="373078"/>
              <a:chOff x="7636443" y="1509705"/>
              <a:chExt cx="804565" cy="373078"/>
            </a:xfrm>
          </p:grpSpPr>
          <p:sp>
            <p:nvSpPr>
              <p:cNvPr id="12913" name="Google Shape;12913;p6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69"/>
            <p:cNvGrpSpPr/>
            <p:nvPr/>
          </p:nvGrpSpPr>
          <p:grpSpPr>
            <a:xfrm>
              <a:off x="7636443" y="1408133"/>
              <a:ext cx="804565" cy="373078"/>
              <a:chOff x="7636443" y="1408133"/>
              <a:chExt cx="804565" cy="373078"/>
            </a:xfrm>
          </p:grpSpPr>
          <p:sp>
            <p:nvSpPr>
              <p:cNvPr id="12916" name="Google Shape;12916;p6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8" name="Google Shape;12918;p69"/>
            <p:cNvGrpSpPr/>
            <p:nvPr/>
          </p:nvGrpSpPr>
          <p:grpSpPr>
            <a:xfrm>
              <a:off x="7636443" y="1306560"/>
              <a:ext cx="804565" cy="373078"/>
              <a:chOff x="7636443" y="1306560"/>
              <a:chExt cx="804565" cy="373078"/>
            </a:xfrm>
          </p:grpSpPr>
          <p:sp>
            <p:nvSpPr>
              <p:cNvPr id="12919" name="Google Shape;12919;p6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69"/>
            <p:cNvGrpSpPr/>
            <p:nvPr/>
          </p:nvGrpSpPr>
          <p:grpSpPr>
            <a:xfrm>
              <a:off x="7636443" y="1204988"/>
              <a:ext cx="804565" cy="373078"/>
              <a:chOff x="7636443" y="1204988"/>
              <a:chExt cx="804565" cy="373078"/>
            </a:xfrm>
          </p:grpSpPr>
          <p:sp>
            <p:nvSpPr>
              <p:cNvPr id="12922" name="Google Shape;12922;p6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24" name="Google Shape;12924;p69"/>
          <p:cNvGrpSpPr/>
          <p:nvPr/>
        </p:nvGrpSpPr>
        <p:grpSpPr>
          <a:xfrm>
            <a:off x="4963363" y="1878721"/>
            <a:ext cx="661339" cy="661188"/>
            <a:chOff x="3990000" y="975400"/>
            <a:chExt cx="3934200" cy="3933300"/>
          </a:xfrm>
        </p:grpSpPr>
        <p:sp>
          <p:nvSpPr>
            <p:cNvPr id="12925" name="Google Shape;12925;p69"/>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9"/>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9"/>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9"/>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9" name="Google Shape;12929;p69"/>
          <p:cNvGrpSpPr/>
          <p:nvPr/>
        </p:nvGrpSpPr>
        <p:grpSpPr>
          <a:xfrm>
            <a:off x="6607011" y="1857359"/>
            <a:ext cx="868881" cy="684241"/>
            <a:chOff x="6598259" y="2078634"/>
            <a:chExt cx="868881" cy="684241"/>
          </a:xfrm>
        </p:grpSpPr>
        <p:sp>
          <p:nvSpPr>
            <p:cNvPr id="12930" name="Google Shape;12930;p6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6" name="Google Shape;12936;p69"/>
            <p:cNvGrpSpPr/>
            <p:nvPr/>
          </p:nvGrpSpPr>
          <p:grpSpPr>
            <a:xfrm>
              <a:off x="6808175" y="2078634"/>
              <a:ext cx="452229" cy="684241"/>
              <a:chOff x="6808175" y="2078634"/>
              <a:chExt cx="452229" cy="684241"/>
            </a:xfrm>
          </p:grpSpPr>
          <p:sp>
            <p:nvSpPr>
              <p:cNvPr id="12937" name="Google Shape;12937;p6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43" name="Google Shape;12943;p69"/>
              <p:cNvGrpSpPr/>
              <p:nvPr/>
            </p:nvGrpSpPr>
            <p:grpSpPr>
              <a:xfrm>
                <a:off x="6821586" y="2078634"/>
                <a:ext cx="426871" cy="684241"/>
                <a:chOff x="6821586" y="2078634"/>
                <a:chExt cx="426871" cy="684241"/>
              </a:xfrm>
            </p:grpSpPr>
            <p:grpSp>
              <p:nvGrpSpPr>
                <p:cNvPr id="12944" name="Google Shape;12944;p69"/>
                <p:cNvGrpSpPr/>
                <p:nvPr/>
              </p:nvGrpSpPr>
              <p:grpSpPr>
                <a:xfrm>
                  <a:off x="6821586" y="2078634"/>
                  <a:ext cx="426871" cy="684241"/>
                  <a:chOff x="6821586" y="2078634"/>
                  <a:chExt cx="426871" cy="684241"/>
                </a:xfrm>
              </p:grpSpPr>
              <p:sp>
                <p:nvSpPr>
                  <p:cNvPr id="12945" name="Google Shape;12945;p6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4" name="Google Shape;12964;p6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970" name="Google Shape;12970;p69"/>
          <p:cNvGrpSpPr/>
          <p:nvPr/>
        </p:nvGrpSpPr>
        <p:grpSpPr>
          <a:xfrm>
            <a:off x="716994" y="3531369"/>
            <a:ext cx="1340789" cy="640830"/>
            <a:chOff x="238125" y="1151100"/>
            <a:chExt cx="7139450" cy="3412300"/>
          </a:xfrm>
        </p:grpSpPr>
        <p:sp>
          <p:nvSpPr>
            <p:cNvPr id="12971" name="Google Shape;12971;p6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3" name="Google Shape;12983;p69"/>
          <p:cNvGrpSpPr/>
          <p:nvPr/>
        </p:nvGrpSpPr>
        <p:grpSpPr>
          <a:xfrm>
            <a:off x="5584217" y="2734650"/>
            <a:ext cx="985357" cy="585764"/>
            <a:chOff x="5145061" y="2881789"/>
            <a:chExt cx="1107641" cy="658458"/>
          </a:xfrm>
        </p:grpSpPr>
        <p:grpSp>
          <p:nvGrpSpPr>
            <p:cNvPr id="12984" name="Google Shape;12984;p69"/>
            <p:cNvGrpSpPr/>
            <p:nvPr/>
          </p:nvGrpSpPr>
          <p:grpSpPr>
            <a:xfrm>
              <a:off x="5722989" y="3244587"/>
              <a:ext cx="529713" cy="295659"/>
              <a:chOff x="5722989" y="3244587"/>
              <a:chExt cx="529713" cy="295659"/>
            </a:xfrm>
          </p:grpSpPr>
          <p:sp>
            <p:nvSpPr>
              <p:cNvPr id="12985" name="Google Shape;12985;p6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986" name="Google Shape;12986;p6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987" name="Google Shape;12987;p69"/>
            <p:cNvGrpSpPr/>
            <p:nvPr/>
          </p:nvGrpSpPr>
          <p:grpSpPr>
            <a:xfrm>
              <a:off x="5145061" y="3244587"/>
              <a:ext cx="536807" cy="295659"/>
              <a:chOff x="5145061" y="3244587"/>
              <a:chExt cx="536807" cy="295659"/>
            </a:xfrm>
          </p:grpSpPr>
          <p:sp>
            <p:nvSpPr>
              <p:cNvPr id="12988" name="Google Shape;12988;p6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989" name="Google Shape;12989;p6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990" name="Google Shape;12990;p69"/>
            <p:cNvGrpSpPr/>
            <p:nvPr/>
          </p:nvGrpSpPr>
          <p:grpSpPr>
            <a:xfrm>
              <a:off x="5341327" y="2898245"/>
              <a:ext cx="532309" cy="614891"/>
              <a:chOff x="5341327" y="2898245"/>
              <a:chExt cx="532309" cy="614891"/>
            </a:xfrm>
          </p:grpSpPr>
          <p:sp>
            <p:nvSpPr>
              <p:cNvPr id="12991" name="Google Shape;12991;p6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992" name="Google Shape;12992;p6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993" name="Google Shape;12993;p69"/>
            <p:cNvGrpSpPr/>
            <p:nvPr/>
          </p:nvGrpSpPr>
          <p:grpSpPr>
            <a:xfrm>
              <a:off x="5532290" y="2881789"/>
              <a:ext cx="620516" cy="305456"/>
              <a:chOff x="5532290" y="2881789"/>
              <a:chExt cx="620516" cy="305456"/>
            </a:xfrm>
          </p:grpSpPr>
          <p:sp>
            <p:nvSpPr>
              <p:cNvPr id="12994" name="Google Shape;12994;p6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995" name="Google Shape;12995;p6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2996" name="Google Shape;12996;p69"/>
          <p:cNvGrpSpPr/>
          <p:nvPr/>
        </p:nvGrpSpPr>
        <p:grpSpPr>
          <a:xfrm>
            <a:off x="8163140" y="3526708"/>
            <a:ext cx="269068" cy="645491"/>
            <a:chOff x="7026852" y="3311869"/>
            <a:chExt cx="434331" cy="1041954"/>
          </a:xfrm>
        </p:grpSpPr>
        <p:sp>
          <p:nvSpPr>
            <p:cNvPr id="12997" name="Google Shape;12997;p6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69"/>
          <p:cNvGrpSpPr/>
          <p:nvPr/>
        </p:nvGrpSpPr>
        <p:grpSpPr>
          <a:xfrm>
            <a:off x="6179721" y="3565945"/>
            <a:ext cx="293882" cy="293836"/>
            <a:chOff x="4873519" y="3311869"/>
            <a:chExt cx="499374" cy="499296"/>
          </a:xfrm>
        </p:grpSpPr>
        <p:sp>
          <p:nvSpPr>
            <p:cNvPr id="13001" name="Google Shape;13001;p6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69"/>
          <p:cNvGrpSpPr/>
          <p:nvPr/>
        </p:nvGrpSpPr>
        <p:grpSpPr>
          <a:xfrm>
            <a:off x="6179721" y="3878317"/>
            <a:ext cx="293882" cy="293882"/>
            <a:chOff x="4873519" y="3875839"/>
            <a:chExt cx="499374" cy="499374"/>
          </a:xfrm>
        </p:grpSpPr>
        <p:sp>
          <p:nvSpPr>
            <p:cNvPr id="13004" name="Google Shape;13004;p6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6" name="Google Shape;13006;p69"/>
          <p:cNvGrpSpPr/>
          <p:nvPr/>
        </p:nvGrpSpPr>
        <p:grpSpPr>
          <a:xfrm>
            <a:off x="2410248" y="1850269"/>
            <a:ext cx="698104" cy="698208"/>
            <a:chOff x="2565073" y="2075876"/>
            <a:chExt cx="672482" cy="672518"/>
          </a:xfrm>
        </p:grpSpPr>
        <p:sp>
          <p:nvSpPr>
            <p:cNvPr id="13007" name="Google Shape;13007;p6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3" name="Google Shape;13013;p69"/>
          <p:cNvGrpSpPr/>
          <p:nvPr/>
        </p:nvGrpSpPr>
        <p:grpSpPr>
          <a:xfrm>
            <a:off x="5633660" y="3534870"/>
            <a:ext cx="438354" cy="637329"/>
            <a:chOff x="1697726" y="3244179"/>
            <a:chExt cx="788124" cy="1146069"/>
          </a:xfrm>
        </p:grpSpPr>
        <p:sp>
          <p:nvSpPr>
            <p:cNvPr id="13014" name="Google Shape;13014;p6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6" name="Google Shape;13016;p69"/>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7" name="Google Shape;13017;p69"/>
          <p:cNvGrpSpPr/>
          <p:nvPr/>
        </p:nvGrpSpPr>
        <p:grpSpPr>
          <a:xfrm>
            <a:off x="7634874" y="1863232"/>
            <a:ext cx="799565" cy="670282"/>
            <a:chOff x="7617850" y="2063282"/>
            <a:chExt cx="799565" cy="670282"/>
          </a:xfrm>
        </p:grpSpPr>
        <p:cxnSp>
          <p:nvCxnSpPr>
            <p:cNvPr id="13018" name="Google Shape;13018;p6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019" name="Google Shape;13019;p6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020" name="Google Shape;13020;p6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021" name="Google Shape;13021;p6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022" name="Google Shape;13022;p6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3023" name="Google Shape;13023;p6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3024" name="Google Shape;13024;p69"/>
            <p:cNvGrpSpPr/>
            <p:nvPr/>
          </p:nvGrpSpPr>
          <p:grpSpPr>
            <a:xfrm>
              <a:off x="7734309" y="2063282"/>
              <a:ext cx="570957" cy="620095"/>
              <a:chOff x="7734309" y="2063282"/>
              <a:chExt cx="570957" cy="620095"/>
            </a:xfrm>
          </p:grpSpPr>
          <p:grpSp>
            <p:nvGrpSpPr>
              <p:cNvPr id="13025" name="Google Shape;13025;p69"/>
              <p:cNvGrpSpPr/>
              <p:nvPr/>
            </p:nvGrpSpPr>
            <p:grpSpPr>
              <a:xfrm>
                <a:off x="8031573" y="2063282"/>
                <a:ext cx="273693" cy="620095"/>
                <a:chOff x="8031573" y="2063282"/>
                <a:chExt cx="273693" cy="620095"/>
              </a:xfrm>
            </p:grpSpPr>
            <p:sp>
              <p:nvSpPr>
                <p:cNvPr id="13026" name="Google Shape;13026;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0" name="Google Shape;13030;p69"/>
              <p:cNvGrpSpPr/>
              <p:nvPr/>
            </p:nvGrpSpPr>
            <p:grpSpPr>
              <a:xfrm flipH="1">
                <a:off x="7734309" y="2063282"/>
                <a:ext cx="273693" cy="620095"/>
                <a:chOff x="8031573" y="2063282"/>
                <a:chExt cx="273693" cy="620095"/>
              </a:xfrm>
            </p:grpSpPr>
            <p:sp>
              <p:nvSpPr>
                <p:cNvPr id="13031" name="Google Shape;13031;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035" name="Google Shape;13035;p69"/>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9"/>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7" name="Google Shape;13037;p69"/>
          <p:cNvGrpSpPr/>
          <p:nvPr/>
        </p:nvGrpSpPr>
        <p:grpSpPr>
          <a:xfrm>
            <a:off x="7821480" y="2716716"/>
            <a:ext cx="602567" cy="601884"/>
            <a:chOff x="1186975" y="238125"/>
            <a:chExt cx="5244275" cy="5238325"/>
          </a:xfrm>
        </p:grpSpPr>
        <p:sp>
          <p:nvSpPr>
            <p:cNvPr id="13038" name="Google Shape;13038;p6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69"/>
          <p:cNvGrpSpPr/>
          <p:nvPr/>
        </p:nvGrpSpPr>
        <p:grpSpPr>
          <a:xfrm>
            <a:off x="3264218" y="1856199"/>
            <a:ext cx="651848" cy="687338"/>
            <a:chOff x="3400515" y="2056248"/>
            <a:chExt cx="698134" cy="735987"/>
          </a:xfrm>
        </p:grpSpPr>
        <p:grpSp>
          <p:nvGrpSpPr>
            <p:cNvPr id="13043" name="Google Shape;13043;p69"/>
            <p:cNvGrpSpPr/>
            <p:nvPr/>
          </p:nvGrpSpPr>
          <p:grpSpPr>
            <a:xfrm>
              <a:off x="3400515" y="2283913"/>
              <a:ext cx="312919" cy="219900"/>
              <a:chOff x="3400515" y="2283913"/>
              <a:chExt cx="312919" cy="219900"/>
            </a:xfrm>
          </p:grpSpPr>
          <p:sp>
            <p:nvSpPr>
              <p:cNvPr id="13044" name="Google Shape;13044;p69"/>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045" name="Google Shape;13045;p6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3046" name="Google Shape;13046;p69"/>
            <p:cNvGrpSpPr/>
            <p:nvPr/>
          </p:nvGrpSpPr>
          <p:grpSpPr>
            <a:xfrm>
              <a:off x="3547823" y="2461089"/>
              <a:ext cx="219900" cy="331146"/>
              <a:chOff x="3547823" y="2461089"/>
              <a:chExt cx="219900" cy="331146"/>
            </a:xfrm>
          </p:grpSpPr>
          <p:sp>
            <p:nvSpPr>
              <p:cNvPr id="13047" name="Google Shape;13047;p69"/>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048" name="Google Shape;13048;p6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3049" name="Google Shape;13049;p69"/>
            <p:cNvGrpSpPr/>
            <p:nvPr/>
          </p:nvGrpSpPr>
          <p:grpSpPr>
            <a:xfrm>
              <a:off x="3734138" y="2461089"/>
              <a:ext cx="219900" cy="331146"/>
              <a:chOff x="3734138" y="2461089"/>
              <a:chExt cx="219900" cy="331146"/>
            </a:xfrm>
          </p:grpSpPr>
          <p:sp>
            <p:nvSpPr>
              <p:cNvPr id="13050" name="Google Shape;13050;p69"/>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051" name="Google Shape;13051;p6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3052" name="Google Shape;13052;p69"/>
            <p:cNvGrpSpPr/>
            <p:nvPr/>
          </p:nvGrpSpPr>
          <p:grpSpPr>
            <a:xfrm>
              <a:off x="3787560" y="2281742"/>
              <a:ext cx="311089" cy="219900"/>
              <a:chOff x="3787560" y="2281742"/>
              <a:chExt cx="311089" cy="219900"/>
            </a:xfrm>
          </p:grpSpPr>
          <p:sp>
            <p:nvSpPr>
              <p:cNvPr id="13053" name="Google Shape;13053;p69"/>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054" name="Google Shape;13054;p6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3055" name="Google Shape;13055;p69"/>
            <p:cNvGrpSpPr/>
            <p:nvPr/>
          </p:nvGrpSpPr>
          <p:grpSpPr>
            <a:xfrm>
              <a:off x="3637290" y="2056248"/>
              <a:ext cx="219900" cy="330736"/>
              <a:chOff x="3637290" y="2056248"/>
              <a:chExt cx="219900" cy="330736"/>
            </a:xfrm>
          </p:grpSpPr>
          <p:sp>
            <p:nvSpPr>
              <p:cNvPr id="13056" name="Google Shape;13056;p69"/>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3057" name="Google Shape;13057;p6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3058" name="Google Shape;13058;p69"/>
          <p:cNvGrpSpPr/>
          <p:nvPr/>
        </p:nvGrpSpPr>
        <p:grpSpPr>
          <a:xfrm>
            <a:off x="2555923" y="2726206"/>
            <a:ext cx="1268144" cy="592394"/>
            <a:chOff x="238125" y="1188750"/>
            <a:chExt cx="7140450" cy="3335550"/>
          </a:xfrm>
        </p:grpSpPr>
        <p:sp>
          <p:nvSpPr>
            <p:cNvPr id="13059" name="Google Shape;13059;p6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69"/>
          <p:cNvGrpSpPr/>
          <p:nvPr/>
        </p:nvGrpSpPr>
        <p:grpSpPr>
          <a:xfrm>
            <a:off x="6663824" y="2728360"/>
            <a:ext cx="1053944" cy="590147"/>
            <a:chOff x="238125" y="1335475"/>
            <a:chExt cx="5418735" cy="3034175"/>
          </a:xfrm>
        </p:grpSpPr>
        <p:sp>
          <p:nvSpPr>
            <p:cNvPr id="13065" name="Google Shape;13065;p6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8" name="Google Shape;13068;p69"/>
          <p:cNvGrpSpPr/>
          <p:nvPr/>
        </p:nvGrpSpPr>
        <p:grpSpPr>
          <a:xfrm>
            <a:off x="4094633" y="3533260"/>
            <a:ext cx="1268207" cy="638939"/>
            <a:chOff x="3967651" y="3645904"/>
            <a:chExt cx="1479304" cy="745292"/>
          </a:xfrm>
        </p:grpSpPr>
        <p:grpSp>
          <p:nvGrpSpPr>
            <p:cNvPr id="13069" name="Google Shape;13069;p69"/>
            <p:cNvGrpSpPr/>
            <p:nvPr/>
          </p:nvGrpSpPr>
          <p:grpSpPr>
            <a:xfrm>
              <a:off x="3967651" y="4009026"/>
              <a:ext cx="1479304" cy="382170"/>
              <a:chOff x="3967651" y="4009026"/>
              <a:chExt cx="1479304" cy="382170"/>
            </a:xfrm>
          </p:grpSpPr>
          <p:grpSp>
            <p:nvGrpSpPr>
              <p:cNvPr id="13070" name="Google Shape;13070;p69"/>
              <p:cNvGrpSpPr/>
              <p:nvPr/>
            </p:nvGrpSpPr>
            <p:grpSpPr>
              <a:xfrm>
                <a:off x="4892216" y="4195630"/>
                <a:ext cx="554739" cy="195566"/>
                <a:chOff x="3604375" y="4892160"/>
                <a:chExt cx="1651500" cy="582215"/>
              </a:xfrm>
            </p:grpSpPr>
            <p:sp>
              <p:nvSpPr>
                <p:cNvPr id="13071" name="Google Shape;13071;p6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3" name="Google Shape;13073;p69"/>
              <p:cNvGrpSpPr/>
              <p:nvPr/>
            </p:nvGrpSpPr>
            <p:grpSpPr>
              <a:xfrm>
                <a:off x="3967651" y="4146303"/>
                <a:ext cx="579402" cy="244893"/>
                <a:chOff x="851875" y="4745310"/>
                <a:chExt cx="1724925" cy="729065"/>
              </a:xfrm>
            </p:grpSpPr>
            <p:sp>
              <p:nvSpPr>
                <p:cNvPr id="13074" name="Google Shape;13074;p6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69"/>
              <p:cNvGrpSpPr/>
              <p:nvPr/>
            </p:nvGrpSpPr>
            <p:grpSpPr>
              <a:xfrm>
                <a:off x="4460753" y="4009026"/>
                <a:ext cx="493110" cy="382170"/>
                <a:chOff x="2319875" y="4336625"/>
                <a:chExt cx="1468025" cy="1137750"/>
              </a:xfrm>
            </p:grpSpPr>
            <p:sp>
              <p:nvSpPr>
                <p:cNvPr id="13077" name="Google Shape;13077;p6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9" name="Google Shape;13079;p69"/>
            <p:cNvGrpSpPr/>
            <p:nvPr/>
          </p:nvGrpSpPr>
          <p:grpSpPr>
            <a:xfrm>
              <a:off x="4479443" y="3645904"/>
              <a:ext cx="455965" cy="388789"/>
              <a:chOff x="2957425" y="238100"/>
              <a:chExt cx="1910200" cy="1628775"/>
            </a:xfrm>
          </p:grpSpPr>
          <p:sp>
            <p:nvSpPr>
              <p:cNvPr id="13080" name="Google Shape;13080;p6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90" name="Google Shape;13090;p69"/>
          <p:cNvGrpSpPr/>
          <p:nvPr/>
        </p:nvGrpSpPr>
        <p:grpSpPr>
          <a:xfrm>
            <a:off x="2480746" y="3534460"/>
            <a:ext cx="1243128" cy="637739"/>
            <a:chOff x="2496310" y="3693351"/>
            <a:chExt cx="1342906" cy="688926"/>
          </a:xfrm>
        </p:grpSpPr>
        <p:grpSp>
          <p:nvGrpSpPr>
            <p:cNvPr id="13091" name="Google Shape;13091;p69"/>
            <p:cNvGrpSpPr/>
            <p:nvPr/>
          </p:nvGrpSpPr>
          <p:grpSpPr>
            <a:xfrm>
              <a:off x="2496310" y="3693351"/>
              <a:ext cx="1342906" cy="688875"/>
              <a:chOff x="2496310" y="3693351"/>
              <a:chExt cx="1342906" cy="688875"/>
            </a:xfrm>
          </p:grpSpPr>
          <p:sp>
            <p:nvSpPr>
              <p:cNvPr id="13092" name="Google Shape;13092;p6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9"/>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9"/>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9"/>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9"/>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9"/>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98" name="Google Shape;13098;p69"/>
              <p:cNvCxnSpPr>
                <a:stCxn id="1309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3099" name="Google Shape;13099;p69"/>
              <p:cNvCxnSpPr>
                <a:stCxn id="1309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3100" name="Google Shape;13100;p69"/>
              <p:cNvCxnSpPr>
                <a:stCxn id="1309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3101" name="Google Shape;13101;p69"/>
              <p:cNvCxnSpPr>
                <a:stCxn id="1309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3102" name="Google Shape;13102;p69"/>
              <p:cNvCxnSpPr>
                <a:stCxn id="1309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103" name="Google Shape;13103;p69"/>
            <p:cNvGrpSpPr/>
            <p:nvPr/>
          </p:nvGrpSpPr>
          <p:grpSpPr>
            <a:xfrm>
              <a:off x="2675275" y="3930557"/>
              <a:ext cx="1003306" cy="451719"/>
              <a:chOff x="2675275" y="4174282"/>
              <a:chExt cx="1003306" cy="451719"/>
            </a:xfrm>
          </p:grpSpPr>
          <p:sp>
            <p:nvSpPr>
              <p:cNvPr id="13104" name="Google Shape;13104;p6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07" name="Google Shape;13107;p69"/>
          <p:cNvGrpSpPr/>
          <p:nvPr/>
        </p:nvGrpSpPr>
        <p:grpSpPr>
          <a:xfrm>
            <a:off x="1654417" y="971307"/>
            <a:ext cx="574511" cy="874709"/>
            <a:chOff x="1715404" y="1112080"/>
            <a:chExt cx="642270" cy="977984"/>
          </a:xfrm>
        </p:grpSpPr>
        <p:grpSp>
          <p:nvGrpSpPr>
            <p:cNvPr id="13108" name="Google Shape;13108;p69"/>
            <p:cNvGrpSpPr/>
            <p:nvPr/>
          </p:nvGrpSpPr>
          <p:grpSpPr>
            <a:xfrm>
              <a:off x="1715404" y="1112080"/>
              <a:ext cx="642270" cy="977984"/>
              <a:chOff x="1715404" y="1112080"/>
              <a:chExt cx="642270" cy="977984"/>
            </a:xfrm>
          </p:grpSpPr>
          <p:sp>
            <p:nvSpPr>
              <p:cNvPr id="13109" name="Google Shape;13109;p6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69"/>
            <p:cNvGrpSpPr/>
            <p:nvPr/>
          </p:nvGrpSpPr>
          <p:grpSpPr>
            <a:xfrm>
              <a:off x="1768927" y="1165603"/>
              <a:ext cx="535225" cy="851367"/>
              <a:chOff x="1768927" y="1165603"/>
              <a:chExt cx="535225" cy="851367"/>
            </a:xfrm>
          </p:grpSpPr>
          <p:sp>
            <p:nvSpPr>
              <p:cNvPr id="13112" name="Google Shape;13112;p6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4" name="Google Shape;13114;p69"/>
            <p:cNvGrpSpPr/>
            <p:nvPr/>
          </p:nvGrpSpPr>
          <p:grpSpPr>
            <a:xfrm>
              <a:off x="1822449" y="1219125"/>
              <a:ext cx="428180" cy="718859"/>
              <a:chOff x="1822449" y="1219125"/>
              <a:chExt cx="428180" cy="718859"/>
            </a:xfrm>
          </p:grpSpPr>
          <p:sp>
            <p:nvSpPr>
              <p:cNvPr id="13115" name="Google Shape;13115;p6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69"/>
            <p:cNvGrpSpPr/>
            <p:nvPr/>
          </p:nvGrpSpPr>
          <p:grpSpPr>
            <a:xfrm>
              <a:off x="1875972" y="1272648"/>
              <a:ext cx="321135" cy="586939"/>
              <a:chOff x="1875972" y="1272648"/>
              <a:chExt cx="321135" cy="586939"/>
            </a:xfrm>
          </p:grpSpPr>
          <p:sp>
            <p:nvSpPr>
              <p:cNvPr id="13118" name="Google Shape;13118;p6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20" name="Google Shape;13120;p69"/>
          <p:cNvGrpSpPr/>
          <p:nvPr/>
        </p:nvGrpSpPr>
        <p:grpSpPr>
          <a:xfrm>
            <a:off x="7761578" y="3528028"/>
            <a:ext cx="293855" cy="644170"/>
            <a:chOff x="241025" y="3151575"/>
            <a:chExt cx="293855" cy="644170"/>
          </a:xfrm>
        </p:grpSpPr>
        <p:sp>
          <p:nvSpPr>
            <p:cNvPr id="13121" name="Google Shape;13121;p6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3" name="Google Shape;13123;p69"/>
          <p:cNvGrpSpPr/>
          <p:nvPr/>
        </p:nvGrpSpPr>
        <p:grpSpPr>
          <a:xfrm>
            <a:off x="709562" y="2728028"/>
            <a:ext cx="1779649" cy="591620"/>
            <a:chOff x="246070" y="1983375"/>
            <a:chExt cx="1855347" cy="616849"/>
          </a:xfrm>
        </p:grpSpPr>
        <p:sp>
          <p:nvSpPr>
            <p:cNvPr id="13124" name="Google Shape;13124;p6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3" name="Google Shape;13133;p69"/>
          <p:cNvGrpSpPr/>
          <p:nvPr/>
        </p:nvGrpSpPr>
        <p:grpSpPr>
          <a:xfrm>
            <a:off x="2320428" y="971307"/>
            <a:ext cx="711055" cy="745993"/>
            <a:chOff x="2496269" y="1171698"/>
            <a:chExt cx="761953" cy="799392"/>
          </a:xfrm>
        </p:grpSpPr>
        <p:grpSp>
          <p:nvGrpSpPr>
            <p:cNvPr id="13134" name="Google Shape;13134;p69"/>
            <p:cNvGrpSpPr/>
            <p:nvPr/>
          </p:nvGrpSpPr>
          <p:grpSpPr>
            <a:xfrm>
              <a:off x="2496269" y="1171698"/>
              <a:ext cx="761953" cy="723022"/>
              <a:chOff x="2496269" y="1171698"/>
              <a:chExt cx="761953" cy="723022"/>
            </a:xfrm>
          </p:grpSpPr>
          <p:sp>
            <p:nvSpPr>
              <p:cNvPr id="13135" name="Google Shape;13135;p6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7" name="Google Shape;13137;p69"/>
              <p:cNvGrpSpPr/>
              <p:nvPr/>
            </p:nvGrpSpPr>
            <p:grpSpPr>
              <a:xfrm>
                <a:off x="2496269" y="1171698"/>
                <a:ext cx="761953" cy="723022"/>
                <a:chOff x="2496269" y="1120652"/>
                <a:chExt cx="761953" cy="723022"/>
              </a:xfrm>
            </p:grpSpPr>
            <p:grpSp>
              <p:nvGrpSpPr>
                <p:cNvPr id="13138" name="Google Shape;13138;p69"/>
                <p:cNvGrpSpPr/>
                <p:nvPr/>
              </p:nvGrpSpPr>
              <p:grpSpPr>
                <a:xfrm>
                  <a:off x="2496269" y="1120652"/>
                  <a:ext cx="761953" cy="723022"/>
                  <a:chOff x="2496269" y="1120652"/>
                  <a:chExt cx="761953" cy="723022"/>
                </a:xfrm>
              </p:grpSpPr>
              <p:grpSp>
                <p:nvGrpSpPr>
                  <p:cNvPr id="13139" name="Google Shape;13139;p69"/>
                  <p:cNvGrpSpPr/>
                  <p:nvPr/>
                </p:nvGrpSpPr>
                <p:grpSpPr>
                  <a:xfrm>
                    <a:off x="2496269" y="1304589"/>
                    <a:ext cx="407089" cy="305057"/>
                    <a:chOff x="2496269" y="1304589"/>
                    <a:chExt cx="407089" cy="305057"/>
                  </a:xfrm>
                </p:grpSpPr>
                <p:sp>
                  <p:nvSpPr>
                    <p:cNvPr id="13140" name="Google Shape;13140;p6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69"/>
                  <p:cNvGrpSpPr/>
                  <p:nvPr/>
                </p:nvGrpSpPr>
                <p:grpSpPr>
                  <a:xfrm>
                    <a:off x="2586468" y="1493376"/>
                    <a:ext cx="358850" cy="349656"/>
                    <a:chOff x="2586468" y="1493376"/>
                    <a:chExt cx="358850" cy="349656"/>
                  </a:xfrm>
                </p:grpSpPr>
                <p:sp>
                  <p:nvSpPr>
                    <p:cNvPr id="13143" name="Google Shape;13143;p6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69"/>
                  <p:cNvGrpSpPr/>
                  <p:nvPr/>
                </p:nvGrpSpPr>
                <p:grpSpPr>
                  <a:xfrm>
                    <a:off x="2807939" y="1494024"/>
                    <a:ext cx="358857" cy="349650"/>
                    <a:chOff x="2807939" y="1494024"/>
                    <a:chExt cx="358857" cy="349650"/>
                  </a:xfrm>
                </p:grpSpPr>
                <p:sp>
                  <p:nvSpPr>
                    <p:cNvPr id="13146" name="Google Shape;13146;p6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8" name="Google Shape;13148;p69"/>
                  <p:cNvGrpSpPr/>
                  <p:nvPr/>
                </p:nvGrpSpPr>
                <p:grpSpPr>
                  <a:xfrm>
                    <a:off x="2851133" y="1305635"/>
                    <a:ext cx="407089" cy="305057"/>
                    <a:chOff x="2851133" y="1305635"/>
                    <a:chExt cx="407089" cy="305057"/>
                  </a:xfrm>
                </p:grpSpPr>
                <p:sp>
                  <p:nvSpPr>
                    <p:cNvPr id="13149" name="Google Shape;13149;p6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69"/>
                  <p:cNvGrpSpPr/>
                  <p:nvPr/>
                </p:nvGrpSpPr>
                <p:grpSpPr>
                  <a:xfrm>
                    <a:off x="2727495" y="1120652"/>
                    <a:ext cx="300271" cy="396358"/>
                    <a:chOff x="2727495" y="1120652"/>
                    <a:chExt cx="300271" cy="396358"/>
                  </a:xfrm>
                </p:grpSpPr>
                <p:sp>
                  <p:nvSpPr>
                    <p:cNvPr id="13152" name="Google Shape;13152;p6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54" name="Google Shape;13154;p69"/>
                <p:cNvGrpSpPr/>
                <p:nvPr/>
              </p:nvGrpSpPr>
              <p:grpSpPr>
                <a:xfrm>
                  <a:off x="2722305" y="1350460"/>
                  <a:ext cx="308357" cy="308344"/>
                  <a:chOff x="2722305" y="1350460"/>
                  <a:chExt cx="308357" cy="308344"/>
                </a:xfrm>
              </p:grpSpPr>
              <p:sp>
                <p:nvSpPr>
                  <p:cNvPr id="13155" name="Google Shape;13155;p6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6" name="Google Shape;13156;p69"/>
                  <p:cNvGrpSpPr/>
                  <p:nvPr/>
                </p:nvGrpSpPr>
                <p:grpSpPr>
                  <a:xfrm>
                    <a:off x="2725064" y="1364529"/>
                    <a:ext cx="297954" cy="280182"/>
                    <a:chOff x="2725064" y="1364529"/>
                    <a:chExt cx="297954" cy="280182"/>
                  </a:xfrm>
                </p:grpSpPr>
                <p:sp>
                  <p:nvSpPr>
                    <p:cNvPr id="13157" name="Google Shape;13157;p6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3162" name="Google Shape;13162;p6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7" name="Google Shape;13167;p69"/>
          <p:cNvGrpSpPr/>
          <p:nvPr/>
        </p:nvGrpSpPr>
        <p:grpSpPr>
          <a:xfrm>
            <a:off x="3909129" y="2727412"/>
            <a:ext cx="1569144" cy="591015"/>
            <a:chOff x="3820100" y="3023049"/>
            <a:chExt cx="1303926" cy="491162"/>
          </a:xfrm>
        </p:grpSpPr>
        <p:grpSp>
          <p:nvGrpSpPr>
            <p:cNvPr id="13168" name="Google Shape;13168;p69"/>
            <p:cNvGrpSpPr/>
            <p:nvPr/>
          </p:nvGrpSpPr>
          <p:grpSpPr>
            <a:xfrm>
              <a:off x="3820100" y="3023072"/>
              <a:ext cx="1303926" cy="491139"/>
              <a:chOff x="3820100" y="3023072"/>
              <a:chExt cx="1303926" cy="491139"/>
            </a:xfrm>
          </p:grpSpPr>
          <p:sp>
            <p:nvSpPr>
              <p:cNvPr id="13169" name="Google Shape;13169;p6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1" name="Google Shape;13171;p69"/>
            <p:cNvGrpSpPr/>
            <p:nvPr/>
          </p:nvGrpSpPr>
          <p:grpSpPr>
            <a:xfrm>
              <a:off x="4132439" y="3023645"/>
              <a:ext cx="393633" cy="177096"/>
              <a:chOff x="4132439" y="3023645"/>
              <a:chExt cx="393633" cy="177096"/>
            </a:xfrm>
          </p:grpSpPr>
          <p:sp>
            <p:nvSpPr>
              <p:cNvPr id="13172" name="Google Shape;13172;p6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4" name="Google Shape;13174;p69"/>
            <p:cNvGrpSpPr/>
            <p:nvPr/>
          </p:nvGrpSpPr>
          <p:grpSpPr>
            <a:xfrm>
              <a:off x="3921811" y="3023049"/>
              <a:ext cx="1002397" cy="388943"/>
              <a:chOff x="3921811" y="3023049"/>
              <a:chExt cx="1002397" cy="388943"/>
            </a:xfrm>
          </p:grpSpPr>
          <p:sp>
            <p:nvSpPr>
              <p:cNvPr id="13175" name="Google Shape;13175;p6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69"/>
            <p:cNvGrpSpPr/>
            <p:nvPr/>
          </p:nvGrpSpPr>
          <p:grpSpPr>
            <a:xfrm>
              <a:off x="4023645" y="3023049"/>
              <a:ext cx="683032" cy="286722"/>
              <a:chOff x="4023645" y="3023049"/>
              <a:chExt cx="683032" cy="286722"/>
            </a:xfrm>
          </p:grpSpPr>
          <p:sp>
            <p:nvSpPr>
              <p:cNvPr id="13178" name="Google Shape;13178;p6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80" name="Google Shape;13180;p69"/>
          <p:cNvGrpSpPr/>
          <p:nvPr/>
        </p:nvGrpSpPr>
        <p:grpSpPr>
          <a:xfrm>
            <a:off x="1541251" y="1854258"/>
            <a:ext cx="713522" cy="688025"/>
            <a:chOff x="1706078" y="2092648"/>
            <a:chExt cx="660913" cy="637296"/>
          </a:xfrm>
        </p:grpSpPr>
        <p:sp>
          <p:nvSpPr>
            <p:cNvPr id="13181" name="Google Shape;13181;p6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2" name="Google Shape;13182;p69"/>
            <p:cNvGrpSpPr/>
            <p:nvPr/>
          </p:nvGrpSpPr>
          <p:grpSpPr>
            <a:xfrm>
              <a:off x="1706078" y="2092648"/>
              <a:ext cx="660913" cy="575241"/>
              <a:chOff x="1706078" y="2092648"/>
              <a:chExt cx="660913" cy="575241"/>
            </a:xfrm>
          </p:grpSpPr>
          <p:sp>
            <p:nvSpPr>
              <p:cNvPr id="13183" name="Google Shape;13183;p6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86" name="Google Shape;13186;p69"/>
          <p:cNvGrpSpPr/>
          <p:nvPr/>
        </p:nvGrpSpPr>
        <p:grpSpPr>
          <a:xfrm>
            <a:off x="6303109" y="971806"/>
            <a:ext cx="1317459" cy="684168"/>
            <a:chOff x="238125" y="999450"/>
            <a:chExt cx="7140700" cy="3708225"/>
          </a:xfrm>
        </p:grpSpPr>
        <p:sp>
          <p:nvSpPr>
            <p:cNvPr id="13187" name="Google Shape;13187;p6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3199"/>
        <p:cNvGrpSpPr/>
        <p:nvPr/>
      </p:nvGrpSpPr>
      <p:grpSpPr>
        <a:xfrm>
          <a:off x="0" y="0"/>
          <a:ext cx="0" cy="0"/>
          <a:chOff x="0" y="0"/>
          <a:chExt cx="0" cy="0"/>
        </a:xfrm>
      </p:grpSpPr>
      <p:grpSp>
        <p:nvGrpSpPr>
          <p:cNvPr id="13200" name="Google Shape;13200;p70"/>
          <p:cNvGrpSpPr/>
          <p:nvPr/>
        </p:nvGrpSpPr>
        <p:grpSpPr>
          <a:xfrm>
            <a:off x="717027" y="967622"/>
            <a:ext cx="1636117" cy="1526144"/>
            <a:chOff x="729238" y="1179665"/>
            <a:chExt cx="1636117" cy="1526144"/>
          </a:xfrm>
        </p:grpSpPr>
        <p:grpSp>
          <p:nvGrpSpPr>
            <p:cNvPr id="13201" name="Google Shape;13201;p70"/>
            <p:cNvGrpSpPr/>
            <p:nvPr/>
          </p:nvGrpSpPr>
          <p:grpSpPr>
            <a:xfrm>
              <a:off x="729238" y="1179665"/>
              <a:ext cx="80700" cy="1526144"/>
              <a:chOff x="729238" y="1179665"/>
              <a:chExt cx="80700" cy="1526144"/>
            </a:xfrm>
          </p:grpSpPr>
          <p:sp>
            <p:nvSpPr>
              <p:cNvPr id="13202" name="Google Shape;13202;p70"/>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0"/>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0"/>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0"/>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70"/>
            <p:cNvGrpSpPr/>
            <p:nvPr/>
          </p:nvGrpSpPr>
          <p:grpSpPr>
            <a:xfrm>
              <a:off x="903098" y="1179665"/>
              <a:ext cx="80700" cy="1526144"/>
              <a:chOff x="903098" y="1179665"/>
              <a:chExt cx="80700" cy="1526144"/>
            </a:xfrm>
          </p:grpSpPr>
          <p:sp>
            <p:nvSpPr>
              <p:cNvPr id="13213" name="Google Shape;13213;p70"/>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0"/>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0"/>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0"/>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0"/>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0"/>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3" name="Google Shape;13223;p70"/>
            <p:cNvGrpSpPr/>
            <p:nvPr/>
          </p:nvGrpSpPr>
          <p:grpSpPr>
            <a:xfrm>
              <a:off x="1076958" y="1179665"/>
              <a:ext cx="80700" cy="1526144"/>
              <a:chOff x="1076958" y="1179665"/>
              <a:chExt cx="80700" cy="1526144"/>
            </a:xfrm>
          </p:grpSpPr>
          <p:sp>
            <p:nvSpPr>
              <p:cNvPr id="13224" name="Google Shape;13224;p70"/>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0"/>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0"/>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0"/>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0"/>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0"/>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0"/>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4" name="Google Shape;13234;p70"/>
            <p:cNvGrpSpPr/>
            <p:nvPr/>
          </p:nvGrpSpPr>
          <p:grpSpPr>
            <a:xfrm>
              <a:off x="1247707" y="1179665"/>
              <a:ext cx="80700" cy="1526144"/>
              <a:chOff x="1247707" y="1179665"/>
              <a:chExt cx="80700" cy="1526144"/>
            </a:xfrm>
          </p:grpSpPr>
          <p:sp>
            <p:nvSpPr>
              <p:cNvPr id="13235" name="Google Shape;13235;p70"/>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0"/>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0"/>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5" name="Google Shape;13245;p70"/>
            <p:cNvGrpSpPr/>
            <p:nvPr/>
          </p:nvGrpSpPr>
          <p:grpSpPr>
            <a:xfrm>
              <a:off x="1421567" y="1179665"/>
              <a:ext cx="80700" cy="1526144"/>
              <a:chOff x="1421567" y="1179665"/>
              <a:chExt cx="80700" cy="1526144"/>
            </a:xfrm>
          </p:grpSpPr>
          <p:sp>
            <p:nvSpPr>
              <p:cNvPr id="13246" name="Google Shape;13246;p70"/>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0"/>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0"/>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0"/>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0"/>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0"/>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0"/>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0"/>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6" name="Google Shape;13256;p70"/>
            <p:cNvGrpSpPr/>
            <p:nvPr/>
          </p:nvGrpSpPr>
          <p:grpSpPr>
            <a:xfrm>
              <a:off x="1592327" y="1179665"/>
              <a:ext cx="80700" cy="1526144"/>
              <a:chOff x="1592327" y="1179665"/>
              <a:chExt cx="80700" cy="1526144"/>
            </a:xfrm>
          </p:grpSpPr>
          <p:sp>
            <p:nvSpPr>
              <p:cNvPr id="13257" name="Google Shape;13257;p70"/>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0"/>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0"/>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0"/>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0"/>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0"/>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70"/>
            <p:cNvGrpSpPr/>
            <p:nvPr/>
          </p:nvGrpSpPr>
          <p:grpSpPr>
            <a:xfrm>
              <a:off x="1766187" y="1179665"/>
              <a:ext cx="80700" cy="1526144"/>
              <a:chOff x="1766187" y="1179665"/>
              <a:chExt cx="80700" cy="1526144"/>
            </a:xfrm>
          </p:grpSpPr>
          <p:sp>
            <p:nvSpPr>
              <p:cNvPr id="13268" name="Google Shape;13268;p70"/>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0"/>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0"/>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0"/>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0"/>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0"/>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0"/>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0"/>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0"/>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8" name="Google Shape;13278;p70"/>
            <p:cNvGrpSpPr/>
            <p:nvPr/>
          </p:nvGrpSpPr>
          <p:grpSpPr>
            <a:xfrm>
              <a:off x="1936935" y="1179665"/>
              <a:ext cx="80700" cy="1526144"/>
              <a:chOff x="1936935" y="1179665"/>
              <a:chExt cx="80700" cy="1526144"/>
            </a:xfrm>
          </p:grpSpPr>
          <p:sp>
            <p:nvSpPr>
              <p:cNvPr id="13279" name="Google Shape;13279;p70"/>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0"/>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0"/>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0"/>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0"/>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70"/>
            <p:cNvGrpSpPr/>
            <p:nvPr/>
          </p:nvGrpSpPr>
          <p:grpSpPr>
            <a:xfrm>
              <a:off x="2110795" y="1179665"/>
              <a:ext cx="80700" cy="1526144"/>
              <a:chOff x="2110795" y="1179665"/>
              <a:chExt cx="80700" cy="1526144"/>
            </a:xfrm>
          </p:grpSpPr>
          <p:sp>
            <p:nvSpPr>
              <p:cNvPr id="13290" name="Google Shape;13290;p70"/>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0"/>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0"/>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0"/>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0" name="Google Shape;13300;p70"/>
            <p:cNvGrpSpPr/>
            <p:nvPr/>
          </p:nvGrpSpPr>
          <p:grpSpPr>
            <a:xfrm>
              <a:off x="2284655" y="1179665"/>
              <a:ext cx="80700" cy="1526144"/>
              <a:chOff x="2284655" y="1179665"/>
              <a:chExt cx="80700" cy="1526144"/>
            </a:xfrm>
          </p:grpSpPr>
          <p:sp>
            <p:nvSpPr>
              <p:cNvPr id="13301" name="Google Shape;13301;p70"/>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0"/>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0"/>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0"/>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0"/>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0"/>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11" name="Google Shape;13311;p70"/>
          <p:cNvGrpSpPr/>
          <p:nvPr/>
        </p:nvGrpSpPr>
        <p:grpSpPr>
          <a:xfrm>
            <a:off x="2611693" y="986760"/>
            <a:ext cx="1364248" cy="1102133"/>
            <a:chOff x="2623904" y="1198803"/>
            <a:chExt cx="1364248" cy="1102133"/>
          </a:xfrm>
        </p:grpSpPr>
        <p:grpSp>
          <p:nvGrpSpPr>
            <p:cNvPr id="13312" name="Google Shape;13312;p70"/>
            <p:cNvGrpSpPr/>
            <p:nvPr/>
          </p:nvGrpSpPr>
          <p:grpSpPr>
            <a:xfrm>
              <a:off x="2623907" y="1198803"/>
              <a:ext cx="1364245" cy="273000"/>
              <a:chOff x="2623907" y="1198803"/>
              <a:chExt cx="1364245" cy="273000"/>
            </a:xfrm>
          </p:grpSpPr>
          <p:sp>
            <p:nvSpPr>
              <p:cNvPr id="13313" name="Google Shape;13313;p7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0"/>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8" name="Google Shape;13318;p70"/>
            <p:cNvGrpSpPr/>
            <p:nvPr/>
          </p:nvGrpSpPr>
          <p:grpSpPr>
            <a:xfrm>
              <a:off x="2623904" y="1476964"/>
              <a:ext cx="1364245" cy="273000"/>
              <a:chOff x="2623904" y="1476964"/>
              <a:chExt cx="1364245" cy="273000"/>
            </a:xfrm>
          </p:grpSpPr>
          <p:sp>
            <p:nvSpPr>
              <p:cNvPr id="13319" name="Google Shape;13319;p7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0"/>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0"/>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0"/>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70"/>
            <p:cNvGrpSpPr/>
            <p:nvPr/>
          </p:nvGrpSpPr>
          <p:grpSpPr>
            <a:xfrm>
              <a:off x="2623907" y="1749775"/>
              <a:ext cx="1364245" cy="273000"/>
              <a:chOff x="2623907" y="1749775"/>
              <a:chExt cx="1364245" cy="273000"/>
            </a:xfrm>
          </p:grpSpPr>
          <p:sp>
            <p:nvSpPr>
              <p:cNvPr id="13325" name="Google Shape;13325;p7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0"/>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0"/>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0" name="Google Shape;13330;p70"/>
            <p:cNvGrpSpPr/>
            <p:nvPr/>
          </p:nvGrpSpPr>
          <p:grpSpPr>
            <a:xfrm>
              <a:off x="2623904" y="2027936"/>
              <a:ext cx="1364245" cy="273000"/>
              <a:chOff x="2623904" y="2027936"/>
              <a:chExt cx="1364245" cy="273000"/>
            </a:xfrm>
          </p:grpSpPr>
          <p:sp>
            <p:nvSpPr>
              <p:cNvPr id="13331" name="Google Shape;13331;p7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36" name="Google Shape;13336;p70"/>
          <p:cNvGrpSpPr/>
          <p:nvPr/>
        </p:nvGrpSpPr>
        <p:grpSpPr>
          <a:xfrm>
            <a:off x="2601154" y="2445833"/>
            <a:ext cx="1387541" cy="159124"/>
            <a:chOff x="3200660" y="2180272"/>
            <a:chExt cx="2563824" cy="378237"/>
          </a:xfrm>
        </p:grpSpPr>
        <p:sp>
          <p:nvSpPr>
            <p:cNvPr id="13337" name="Google Shape;13337;p7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5" name="Google Shape;13355;p70"/>
          <p:cNvGrpSpPr/>
          <p:nvPr/>
        </p:nvGrpSpPr>
        <p:grpSpPr>
          <a:xfrm>
            <a:off x="2597679" y="2723597"/>
            <a:ext cx="1390502" cy="159625"/>
            <a:chOff x="3530150" y="2790075"/>
            <a:chExt cx="1962600" cy="225300"/>
          </a:xfrm>
        </p:grpSpPr>
        <p:sp>
          <p:nvSpPr>
            <p:cNvPr id="13356" name="Google Shape;13356;p70"/>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0"/>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70"/>
          <p:cNvGrpSpPr/>
          <p:nvPr/>
        </p:nvGrpSpPr>
        <p:grpSpPr>
          <a:xfrm>
            <a:off x="2597736" y="3001862"/>
            <a:ext cx="1411629" cy="154175"/>
            <a:chOff x="3558802" y="4011244"/>
            <a:chExt cx="1866000" cy="111600"/>
          </a:xfrm>
        </p:grpSpPr>
        <p:sp>
          <p:nvSpPr>
            <p:cNvPr id="13359" name="Google Shape;13359;p7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70"/>
          <p:cNvGrpSpPr/>
          <p:nvPr/>
        </p:nvGrpSpPr>
        <p:grpSpPr>
          <a:xfrm>
            <a:off x="2598024" y="2207432"/>
            <a:ext cx="1383503" cy="119761"/>
            <a:chOff x="3465975" y="2270258"/>
            <a:chExt cx="1986364" cy="171947"/>
          </a:xfrm>
        </p:grpSpPr>
        <p:sp>
          <p:nvSpPr>
            <p:cNvPr id="13362" name="Google Shape;13362;p7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0"/>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0"/>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0"/>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0"/>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0"/>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0" name="Google Shape;13370;p70"/>
          <p:cNvGrpSpPr/>
          <p:nvPr/>
        </p:nvGrpSpPr>
        <p:grpSpPr>
          <a:xfrm>
            <a:off x="2609031" y="3571205"/>
            <a:ext cx="1369531" cy="195460"/>
            <a:chOff x="723300" y="4253549"/>
            <a:chExt cx="2276482" cy="324900"/>
          </a:xfrm>
        </p:grpSpPr>
        <p:sp>
          <p:nvSpPr>
            <p:cNvPr id="13371" name="Google Shape;13371;p7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70"/>
          <p:cNvGrpSpPr/>
          <p:nvPr/>
        </p:nvGrpSpPr>
        <p:grpSpPr>
          <a:xfrm>
            <a:off x="2598592" y="3272446"/>
            <a:ext cx="1389066" cy="180119"/>
            <a:chOff x="705948" y="3788465"/>
            <a:chExt cx="2308953" cy="299400"/>
          </a:xfrm>
        </p:grpSpPr>
        <p:sp>
          <p:nvSpPr>
            <p:cNvPr id="13377" name="Google Shape;13377;p7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0"/>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0"/>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2" name="Google Shape;13382;p70"/>
          <p:cNvGrpSpPr/>
          <p:nvPr/>
        </p:nvGrpSpPr>
        <p:grpSpPr>
          <a:xfrm>
            <a:off x="4195583" y="1876400"/>
            <a:ext cx="1433821" cy="191501"/>
            <a:chOff x="4273350" y="2088443"/>
            <a:chExt cx="1433821" cy="191501"/>
          </a:xfrm>
        </p:grpSpPr>
        <p:grpSp>
          <p:nvGrpSpPr>
            <p:cNvPr id="13383" name="Google Shape;13383;p70"/>
            <p:cNvGrpSpPr/>
            <p:nvPr/>
          </p:nvGrpSpPr>
          <p:grpSpPr>
            <a:xfrm>
              <a:off x="4273350" y="2088443"/>
              <a:ext cx="1433821" cy="0"/>
              <a:chOff x="5224975" y="2962250"/>
              <a:chExt cx="1544400" cy="0"/>
            </a:xfrm>
          </p:grpSpPr>
          <p:cxnSp>
            <p:nvCxnSpPr>
              <p:cNvPr id="13384" name="Google Shape;13384;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3385" name="Google Shape;13385;p7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3386" name="Google Shape;13386;p70"/>
            <p:cNvGrpSpPr/>
            <p:nvPr/>
          </p:nvGrpSpPr>
          <p:grpSpPr>
            <a:xfrm>
              <a:off x="4273350" y="2279944"/>
              <a:ext cx="1433821" cy="0"/>
              <a:chOff x="5224975" y="2962250"/>
              <a:chExt cx="1544400" cy="0"/>
            </a:xfrm>
          </p:grpSpPr>
          <p:cxnSp>
            <p:nvCxnSpPr>
              <p:cNvPr id="13387" name="Google Shape;13387;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3388" name="Google Shape;13388;p7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3389" name="Google Shape;13389;p70"/>
          <p:cNvGrpSpPr/>
          <p:nvPr/>
        </p:nvGrpSpPr>
        <p:grpSpPr>
          <a:xfrm>
            <a:off x="2646529" y="3885304"/>
            <a:ext cx="1304609" cy="294074"/>
            <a:chOff x="2658741" y="4097347"/>
            <a:chExt cx="1304609" cy="294074"/>
          </a:xfrm>
        </p:grpSpPr>
        <p:grpSp>
          <p:nvGrpSpPr>
            <p:cNvPr id="13390" name="Google Shape;13390;p70"/>
            <p:cNvGrpSpPr/>
            <p:nvPr/>
          </p:nvGrpSpPr>
          <p:grpSpPr>
            <a:xfrm>
              <a:off x="2658741" y="4097347"/>
              <a:ext cx="118572" cy="294074"/>
              <a:chOff x="3343310" y="4475555"/>
              <a:chExt cx="127717" cy="316753"/>
            </a:xfrm>
          </p:grpSpPr>
          <p:sp>
            <p:nvSpPr>
              <p:cNvPr id="13391" name="Google Shape;13391;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3" name="Google Shape;13393;p70"/>
            <p:cNvGrpSpPr/>
            <p:nvPr/>
          </p:nvGrpSpPr>
          <p:grpSpPr>
            <a:xfrm>
              <a:off x="3815519" y="4098388"/>
              <a:ext cx="147831" cy="291991"/>
              <a:chOff x="3527539" y="4476677"/>
              <a:chExt cx="159232" cy="314510"/>
            </a:xfrm>
          </p:grpSpPr>
          <p:sp>
            <p:nvSpPr>
              <p:cNvPr id="13394" name="Google Shape;13394;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70"/>
            <p:cNvGrpSpPr/>
            <p:nvPr/>
          </p:nvGrpSpPr>
          <p:grpSpPr>
            <a:xfrm>
              <a:off x="3511696" y="4098388"/>
              <a:ext cx="147831" cy="291991"/>
              <a:chOff x="3527539" y="4476677"/>
              <a:chExt cx="159232" cy="314510"/>
            </a:xfrm>
          </p:grpSpPr>
          <p:sp>
            <p:nvSpPr>
              <p:cNvPr id="13397" name="Google Shape;13397;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9" name="Google Shape;13399;p70"/>
            <p:cNvGrpSpPr/>
            <p:nvPr/>
          </p:nvGrpSpPr>
          <p:grpSpPr>
            <a:xfrm>
              <a:off x="3207874" y="4098388"/>
              <a:ext cx="147831" cy="291991"/>
              <a:chOff x="3527539" y="4476677"/>
              <a:chExt cx="159232" cy="314510"/>
            </a:xfrm>
          </p:grpSpPr>
          <p:sp>
            <p:nvSpPr>
              <p:cNvPr id="13400" name="Google Shape;13400;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70"/>
            <p:cNvGrpSpPr/>
            <p:nvPr/>
          </p:nvGrpSpPr>
          <p:grpSpPr>
            <a:xfrm>
              <a:off x="2933305" y="4097347"/>
              <a:ext cx="118572" cy="294074"/>
              <a:chOff x="3343310" y="4475555"/>
              <a:chExt cx="127717" cy="316753"/>
            </a:xfrm>
          </p:grpSpPr>
          <p:sp>
            <p:nvSpPr>
              <p:cNvPr id="13403" name="Google Shape;13403;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05" name="Google Shape;13405;p70"/>
          <p:cNvGrpSpPr/>
          <p:nvPr/>
        </p:nvGrpSpPr>
        <p:grpSpPr>
          <a:xfrm>
            <a:off x="4197138" y="963998"/>
            <a:ext cx="1430711" cy="751237"/>
            <a:chOff x="5159450" y="1919950"/>
            <a:chExt cx="1541050" cy="862500"/>
          </a:xfrm>
        </p:grpSpPr>
        <p:sp>
          <p:nvSpPr>
            <p:cNvPr id="13406" name="Google Shape;13406;p7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s-CL"/>
            </a:p>
          </p:txBody>
        </p:sp>
        <p:grpSp>
          <p:nvGrpSpPr>
            <p:cNvPr id="13407" name="Google Shape;13407;p70"/>
            <p:cNvGrpSpPr/>
            <p:nvPr/>
          </p:nvGrpSpPr>
          <p:grpSpPr>
            <a:xfrm>
              <a:off x="5159450" y="1919950"/>
              <a:ext cx="1541050" cy="862500"/>
              <a:chOff x="5159450" y="1919950"/>
              <a:chExt cx="1541050" cy="862500"/>
            </a:xfrm>
          </p:grpSpPr>
          <p:cxnSp>
            <p:nvCxnSpPr>
              <p:cNvPr id="13408" name="Google Shape;13408;p7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3409" name="Google Shape;13409;p7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3410" name="Google Shape;13410;p70"/>
          <p:cNvGrpSpPr/>
          <p:nvPr/>
        </p:nvGrpSpPr>
        <p:grpSpPr>
          <a:xfrm>
            <a:off x="4245275" y="2227768"/>
            <a:ext cx="1334436" cy="967914"/>
            <a:chOff x="4294923" y="2439811"/>
            <a:chExt cx="1334436" cy="967914"/>
          </a:xfrm>
        </p:grpSpPr>
        <p:grpSp>
          <p:nvGrpSpPr>
            <p:cNvPr id="13411" name="Google Shape;13411;p70"/>
            <p:cNvGrpSpPr/>
            <p:nvPr/>
          </p:nvGrpSpPr>
          <p:grpSpPr>
            <a:xfrm>
              <a:off x="4960455" y="2469658"/>
              <a:ext cx="668904" cy="885524"/>
              <a:chOff x="4960455" y="2469658"/>
              <a:chExt cx="668904" cy="885524"/>
            </a:xfrm>
          </p:grpSpPr>
          <p:sp>
            <p:nvSpPr>
              <p:cNvPr id="13412" name="Google Shape;13412;p7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8" name="Google Shape;13418;p70"/>
            <p:cNvGrpSpPr/>
            <p:nvPr/>
          </p:nvGrpSpPr>
          <p:grpSpPr>
            <a:xfrm>
              <a:off x="4294923" y="2469658"/>
              <a:ext cx="668951" cy="885524"/>
              <a:chOff x="4294923" y="2469658"/>
              <a:chExt cx="668951" cy="885524"/>
            </a:xfrm>
          </p:grpSpPr>
          <p:sp>
            <p:nvSpPr>
              <p:cNvPr id="13419" name="Google Shape;13419;p7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5" name="Google Shape;13425;p7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6" name="Google Shape;13426;p70"/>
          <p:cNvGrpSpPr/>
          <p:nvPr/>
        </p:nvGrpSpPr>
        <p:grpSpPr>
          <a:xfrm>
            <a:off x="4231478" y="3282213"/>
            <a:ext cx="1430949" cy="897289"/>
            <a:chOff x="4351371" y="3547942"/>
            <a:chExt cx="1345130" cy="843475"/>
          </a:xfrm>
        </p:grpSpPr>
        <p:grpSp>
          <p:nvGrpSpPr>
            <p:cNvPr id="13427" name="Google Shape;13427;p70"/>
            <p:cNvGrpSpPr/>
            <p:nvPr/>
          </p:nvGrpSpPr>
          <p:grpSpPr>
            <a:xfrm>
              <a:off x="4351371" y="4209917"/>
              <a:ext cx="1345130" cy="181500"/>
              <a:chOff x="4351371" y="4209917"/>
              <a:chExt cx="1345130" cy="181500"/>
            </a:xfrm>
          </p:grpSpPr>
          <p:sp>
            <p:nvSpPr>
              <p:cNvPr id="13428" name="Google Shape;13428;p70"/>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29" name="Google Shape;13429;p7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3430" name="Google Shape;13430;p70"/>
            <p:cNvGrpSpPr/>
            <p:nvPr/>
          </p:nvGrpSpPr>
          <p:grpSpPr>
            <a:xfrm>
              <a:off x="4403010" y="3985221"/>
              <a:ext cx="1109518" cy="181500"/>
              <a:chOff x="4403010" y="3985221"/>
              <a:chExt cx="1109518" cy="181500"/>
            </a:xfrm>
          </p:grpSpPr>
          <p:sp>
            <p:nvSpPr>
              <p:cNvPr id="13431" name="Google Shape;13431;p70"/>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32" name="Google Shape;13432;p7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3433" name="Google Shape;13433;p70"/>
            <p:cNvGrpSpPr/>
            <p:nvPr/>
          </p:nvGrpSpPr>
          <p:grpSpPr>
            <a:xfrm>
              <a:off x="4618704" y="3766582"/>
              <a:ext cx="807858" cy="181500"/>
              <a:chOff x="4618704" y="3766582"/>
              <a:chExt cx="807858" cy="181500"/>
            </a:xfrm>
          </p:grpSpPr>
          <p:sp>
            <p:nvSpPr>
              <p:cNvPr id="13434" name="Google Shape;13434;p70"/>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35" name="Google Shape;13435;p7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3436" name="Google Shape;13436;p70"/>
            <p:cNvGrpSpPr/>
            <p:nvPr/>
          </p:nvGrpSpPr>
          <p:grpSpPr>
            <a:xfrm>
              <a:off x="4735238" y="3547942"/>
              <a:ext cx="462839" cy="181500"/>
              <a:chOff x="4735238" y="3547942"/>
              <a:chExt cx="462839" cy="181500"/>
            </a:xfrm>
          </p:grpSpPr>
          <p:sp>
            <p:nvSpPr>
              <p:cNvPr id="13437" name="Google Shape;13437;p70"/>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38" name="Google Shape;13438;p7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3439" name="Google Shape;13439;p70"/>
          <p:cNvGrpSpPr/>
          <p:nvPr/>
        </p:nvGrpSpPr>
        <p:grpSpPr>
          <a:xfrm>
            <a:off x="7407836" y="2217537"/>
            <a:ext cx="1020955" cy="928853"/>
            <a:chOff x="926675" y="238125"/>
            <a:chExt cx="5755100" cy="5232975"/>
          </a:xfrm>
        </p:grpSpPr>
        <p:sp>
          <p:nvSpPr>
            <p:cNvPr id="13440" name="Google Shape;13440;p7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4" name="Google Shape;13444;p70"/>
          <p:cNvGrpSpPr/>
          <p:nvPr/>
        </p:nvGrpSpPr>
        <p:grpSpPr>
          <a:xfrm>
            <a:off x="715210" y="2616272"/>
            <a:ext cx="1695374" cy="1560837"/>
            <a:chOff x="727421" y="2828315"/>
            <a:chExt cx="1695374" cy="1560837"/>
          </a:xfrm>
        </p:grpSpPr>
        <p:grpSp>
          <p:nvGrpSpPr>
            <p:cNvPr id="13445" name="Google Shape;13445;p70"/>
            <p:cNvGrpSpPr/>
            <p:nvPr/>
          </p:nvGrpSpPr>
          <p:grpSpPr>
            <a:xfrm>
              <a:off x="727421" y="2828315"/>
              <a:ext cx="1695374" cy="1560837"/>
              <a:chOff x="734799" y="2782450"/>
              <a:chExt cx="1571100" cy="1577400"/>
            </a:xfrm>
          </p:grpSpPr>
          <p:cxnSp>
            <p:nvCxnSpPr>
              <p:cNvPr id="13446" name="Google Shape;13446;p7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3447" name="Google Shape;13447;p7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3448" name="Google Shape;13448;p70"/>
            <p:cNvGrpSpPr/>
            <p:nvPr/>
          </p:nvGrpSpPr>
          <p:grpSpPr>
            <a:xfrm>
              <a:off x="819108" y="2882501"/>
              <a:ext cx="1556791" cy="1426186"/>
              <a:chOff x="819108" y="2882501"/>
              <a:chExt cx="1556791" cy="1426186"/>
            </a:xfrm>
          </p:grpSpPr>
          <p:grpSp>
            <p:nvGrpSpPr>
              <p:cNvPr id="13449" name="Google Shape;13449;p70"/>
              <p:cNvGrpSpPr/>
              <p:nvPr/>
            </p:nvGrpSpPr>
            <p:grpSpPr>
              <a:xfrm>
                <a:off x="819108" y="2882501"/>
                <a:ext cx="103104" cy="1426186"/>
                <a:chOff x="4674013" y="3100904"/>
                <a:chExt cx="122758" cy="1698043"/>
              </a:xfrm>
            </p:grpSpPr>
            <p:sp>
              <p:nvSpPr>
                <p:cNvPr id="13450" name="Google Shape;13450;p7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7" name="Google Shape;13457;p70"/>
              <p:cNvGrpSpPr/>
              <p:nvPr/>
            </p:nvGrpSpPr>
            <p:grpSpPr>
              <a:xfrm>
                <a:off x="1062475" y="2882501"/>
                <a:ext cx="103104" cy="1426186"/>
                <a:chOff x="4940438" y="3100904"/>
                <a:chExt cx="122758" cy="1698043"/>
              </a:xfrm>
            </p:grpSpPr>
            <p:sp>
              <p:nvSpPr>
                <p:cNvPr id="13458" name="Google Shape;13458;p7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70"/>
              <p:cNvGrpSpPr/>
              <p:nvPr/>
            </p:nvGrpSpPr>
            <p:grpSpPr>
              <a:xfrm>
                <a:off x="1299324" y="2882501"/>
                <a:ext cx="103104" cy="1426186"/>
                <a:chOff x="5206863" y="3100904"/>
                <a:chExt cx="122758" cy="1698043"/>
              </a:xfrm>
            </p:grpSpPr>
            <p:sp>
              <p:nvSpPr>
                <p:cNvPr id="13466" name="Google Shape;13466;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70"/>
              <p:cNvGrpSpPr/>
              <p:nvPr/>
            </p:nvGrpSpPr>
            <p:grpSpPr>
              <a:xfrm>
                <a:off x="1786057" y="2882501"/>
                <a:ext cx="103104" cy="1426186"/>
                <a:chOff x="6006138" y="3143629"/>
                <a:chExt cx="122758" cy="1698043"/>
              </a:xfrm>
            </p:grpSpPr>
            <p:sp>
              <p:nvSpPr>
                <p:cNvPr id="13474" name="Google Shape;13474;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70"/>
              <p:cNvGrpSpPr/>
              <p:nvPr/>
            </p:nvGrpSpPr>
            <p:grpSpPr>
              <a:xfrm>
                <a:off x="2029422" y="2882501"/>
                <a:ext cx="103104" cy="1426186"/>
                <a:chOff x="6805413" y="3100904"/>
                <a:chExt cx="122758" cy="1698043"/>
              </a:xfrm>
            </p:grpSpPr>
            <p:sp>
              <p:nvSpPr>
                <p:cNvPr id="13482" name="Google Shape;13482;p7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9" name="Google Shape;13489;p70"/>
              <p:cNvGrpSpPr/>
              <p:nvPr/>
            </p:nvGrpSpPr>
            <p:grpSpPr>
              <a:xfrm>
                <a:off x="2272795" y="2882501"/>
                <a:ext cx="103104" cy="1426186"/>
                <a:chOff x="5206863" y="3100904"/>
                <a:chExt cx="122758" cy="1698043"/>
              </a:xfrm>
            </p:grpSpPr>
            <p:sp>
              <p:nvSpPr>
                <p:cNvPr id="13490" name="Google Shape;13490;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7" name="Google Shape;13497;p70"/>
              <p:cNvGrpSpPr/>
              <p:nvPr/>
            </p:nvGrpSpPr>
            <p:grpSpPr>
              <a:xfrm>
                <a:off x="1542694" y="2882501"/>
                <a:ext cx="103104" cy="1426186"/>
                <a:chOff x="6006138" y="3143629"/>
                <a:chExt cx="122758" cy="1698043"/>
              </a:xfrm>
            </p:grpSpPr>
            <p:sp>
              <p:nvSpPr>
                <p:cNvPr id="13498" name="Google Shape;13498;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505" name="Google Shape;13505;p70"/>
          <p:cNvGrpSpPr/>
          <p:nvPr/>
        </p:nvGrpSpPr>
        <p:grpSpPr>
          <a:xfrm>
            <a:off x="5671260" y="3305994"/>
            <a:ext cx="2749952" cy="870677"/>
            <a:chOff x="238125" y="1725700"/>
            <a:chExt cx="7139025" cy="2260325"/>
          </a:xfrm>
        </p:grpSpPr>
        <p:sp>
          <p:nvSpPr>
            <p:cNvPr id="13506" name="Google Shape;13506;p7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70"/>
          <p:cNvGrpSpPr/>
          <p:nvPr/>
        </p:nvGrpSpPr>
        <p:grpSpPr>
          <a:xfrm>
            <a:off x="5941424" y="2247740"/>
            <a:ext cx="1105452" cy="916747"/>
            <a:chOff x="5249100" y="1210600"/>
            <a:chExt cx="3502700" cy="2904775"/>
          </a:xfrm>
        </p:grpSpPr>
        <p:sp>
          <p:nvSpPr>
            <p:cNvPr id="13517" name="Google Shape;13517;p7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21" name="Google Shape;13521;p7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3522" name="Google Shape;13522;p7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3523" name="Google Shape;13523;p7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3524" name="Google Shape;13524;p7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3525" name="Google Shape;13525;p7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70"/>
          <p:cNvGrpSpPr/>
          <p:nvPr/>
        </p:nvGrpSpPr>
        <p:grpSpPr>
          <a:xfrm>
            <a:off x="7123972" y="967158"/>
            <a:ext cx="1304650" cy="1124856"/>
            <a:chOff x="7287122" y="1165658"/>
            <a:chExt cx="1219413" cy="1051365"/>
          </a:xfrm>
        </p:grpSpPr>
        <p:grpSp>
          <p:nvGrpSpPr>
            <p:cNvPr id="13527" name="Google Shape;13527;p70"/>
            <p:cNvGrpSpPr/>
            <p:nvPr/>
          </p:nvGrpSpPr>
          <p:grpSpPr>
            <a:xfrm>
              <a:off x="7287122" y="1969723"/>
              <a:ext cx="1219413" cy="247300"/>
              <a:chOff x="7287122" y="1969723"/>
              <a:chExt cx="1219413" cy="247300"/>
            </a:xfrm>
          </p:grpSpPr>
          <p:sp>
            <p:nvSpPr>
              <p:cNvPr id="13528" name="Google Shape;13528;p7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9" name="Google Shape;13529;p70"/>
              <p:cNvGrpSpPr/>
              <p:nvPr/>
            </p:nvGrpSpPr>
            <p:grpSpPr>
              <a:xfrm>
                <a:off x="7287122" y="2063892"/>
                <a:ext cx="1151753" cy="73428"/>
                <a:chOff x="7287122" y="2063892"/>
                <a:chExt cx="1151753" cy="73428"/>
              </a:xfrm>
            </p:grpSpPr>
            <p:sp>
              <p:nvSpPr>
                <p:cNvPr id="13530" name="Google Shape;13530;p7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31" name="Google Shape;13531;p7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3532" name="Google Shape;13532;p70"/>
            <p:cNvGrpSpPr/>
            <p:nvPr/>
          </p:nvGrpSpPr>
          <p:grpSpPr>
            <a:xfrm>
              <a:off x="7287122" y="1712201"/>
              <a:ext cx="1219403" cy="246767"/>
              <a:chOff x="7287122" y="1712201"/>
              <a:chExt cx="1219403" cy="246767"/>
            </a:xfrm>
          </p:grpSpPr>
          <p:sp>
            <p:nvSpPr>
              <p:cNvPr id="13533" name="Google Shape;13533;p7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4" name="Google Shape;13534;p70"/>
              <p:cNvGrpSpPr/>
              <p:nvPr/>
            </p:nvGrpSpPr>
            <p:grpSpPr>
              <a:xfrm>
                <a:off x="7287122" y="1842861"/>
                <a:ext cx="1005303" cy="73419"/>
                <a:chOff x="7287122" y="1842861"/>
                <a:chExt cx="1005303" cy="73419"/>
              </a:xfrm>
            </p:grpSpPr>
            <p:sp>
              <p:nvSpPr>
                <p:cNvPr id="13535" name="Google Shape;13535;p7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36" name="Google Shape;13536;p7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3537" name="Google Shape;13537;p70"/>
            <p:cNvGrpSpPr/>
            <p:nvPr/>
          </p:nvGrpSpPr>
          <p:grpSpPr>
            <a:xfrm>
              <a:off x="7287122" y="1447520"/>
              <a:ext cx="1219403" cy="286667"/>
              <a:chOff x="7287122" y="1447520"/>
              <a:chExt cx="1219403" cy="286667"/>
            </a:xfrm>
          </p:grpSpPr>
          <p:sp>
            <p:nvSpPr>
              <p:cNvPr id="13538" name="Google Shape;13538;p7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9" name="Google Shape;13539;p70"/>
              <p:cNvGrpSpPr/>
              <p:nvPr/>
            </p:nvGrpSpPr>
            <p:grpSpPr>
              <a:xfrm>
                <a:off x="7287122" y="1581977"/>
                <a:ext cx="852803" cy="73428"/>
                <a:chOff x="7287122" y="1581977"/>
                <a:chExt cx="852803" cy="73428"/>
              </a:xfrm>
            </p:grpSpPr>
            <p:sp>
              <p:nvSpPr>
                <p:cNvPr id="13540" name="Google Shape;13540;p7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41" name="Google Shape;13541;p7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3542" name="Google Shape;13542;p70"/>
            <p:cNvGrpSpPr/>
            <p:nvPr/>
          </p:nvGrpSpPr>
          <p:grpSpPr>
            <a:xfrm>
              <a:off x="7287122" y="1165658"/>
              <a:ext cx="1219403" cy="344253"/>
              <a:chOff x="7287122" y="1165658"/>
              <a:chExt cx="1219403" cy="344253"/>
            </a:xfrm>
          </p:grpSpPr>
          <p:sp>
            <p:nvSpPr>
              <p:cNvPr id="13543" name="Google Shape;13543;p7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4" name="Google Shape;13544;p70"/>
              <p:cNvGrpSpPr/>
              <p:nvPr/>
            </p:nvGrpSpPr>
            <p:grpSpPr>
              <a:xfrm>
                <a:off x="7287122" y="1341025"/>
                <a:ext cx="695703" cy="73419"/>
                <a:chOff x="7287122" y="1341025"/>
                <a:chExt cx="695703" cy="73419"/>
              </a:xfrm>
            </p:grpSpPr>
            <p:sp>
              <p:nvSpPr>
                <p:cNvPr id="13545" name="Google Shape;13545;p7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46" name="Google Shape;13546;p7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3547" name="Google Shape;13547;p70"/>
          <p:cNvGrpSpPr/>
          <p:nvPr/>
        </p:nvGrpSpPr>
        <p:grpSpPr>
          <a:xfrm>
            <a:off x="5790464" y="973181"/>
            <a:ext cx="1397729" cy="1098540"/>
            <a:chOff x="5900602" y="1193063"/>
            <a:chExt cx="1299851" cy="1021707"/>
          </a:xfrm>
        </p:grpSpPr>
        <p:grpSp>
          <p:nvGrpSpPr>
            <p:cNvPr id="13548" name="Google Shape;13548;p70"/>
            <p:cNvGrpSpPr/>
            <p:nvPr/>
          </p:nvGrpSpPr>
          <p:grpSpPr>
            <a:xfrm>
              <a:off x="6520337" y="1193063"/>
              <a:ext cx="341815" cy="799959"/>
              <a:chOff x="6520337" y="1193063"/>
              <a:chExt cx="341815" cy="799959"/>
            </a:xfrm>
          </p:grpSpPr>
          <p:grpSp>
            <p:nvGrpSpPr>
              <p:cNvPr id="13549" name="Google Shape;13549;p70"/>
              <p:cNvGrpSpPr/>
              <p:nvPr/>
            </p:nvGrpSpPr>
            <p:grpSpPr>
              <a:xfrm>
                <a:off x="6520337" y="1589527"/>
                <a:ext cx="213950" cy="403494"/>
                <a:chOff x="6520337" y="1589527"/>
                <a:chExt cx="213950" cy="403494"/>
              </a:xfrm>
            </p:grpSpPr>
            <p:sp>
              <p:nvSpPr>
                <p:cNvPr id="13550" name="Google Shape;13550;p7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2" name="Google Shape;13552;p70"/>
              <p:cNvGrpSpPr/>
              <p:nvPr/>
            </p:nvGrpSpPr>
            <p:grpSpPr>
              <a:xfrm>
                <a:off x="6577204" y="1193063"/>
                <a:ext cx="284947" cy="464512"/>
                <a:chOff x="6577204" y="1193063"/>
                <a:chExt cx="284947" cy="464512"/>
              </a:xfrm>
            </p:grpSpPr>
            <p:sp>
              <p:nvSpPr>
                <p:cNvPr id="13553" name="Google Shape;13553;p7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54" name="Google Shape;13554;p7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3555" name="Google Shape;13555;p70"/>
            <p:cNvGrpSpPr/>
            <p:nvPr/>
          </p:nvGrpSpPr>
          <p:grpSpPr>
            <a:xfrm>
              <a:off x="6238903" y="1193063"/>
              <a:ext cx="300475" cy="900152"/>
              <a:chOff x="6238903" y="1193063"/>
              <a:chExt cx="300475" cy="900152"/>
            </a:xfrm>
          </p:grpSpPr>
          <p:grpSp>
            <p:nvGrpSpPr>
              <p:cNvPr id="13556" name="Google Shape;13556;p70"/>
              <p:cNvGrpSpPr/>
              <p:nvPr/>
            </p:nvGrpSpPr>
            <p:grpSpPr>
              <a:xfrm>
                <a:off x="6290865" y="1489315"/>
                <a:ext cx="248514" cy="603900"/>
                <a:chOff x="6290865" y="1489315"/>
                <a:chExt cx="248514" cy="603900"/>
              </a:xfrm>
            </p:grpSpPr>
            <p:sp>
              <p:nvSpPr>
                <p:cNvPr id="13557" name="Google Shape;13557;p7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70"/>
              <p:cNvGrpSpPr/>
              <p:nvPr/>
            </p:nvGrpSpPr>
            <p:grpSpPr>
              <a:xfrm>
                <a:off x="6238903" y="1193063"/>
                <a:ext cx="284947" cy="333087"/>
                <a:chOff x="6238903" y="1193063"/>
                <a:chExt cx="284947" cy="333087"/>
              </a:xfrm>
            </p:grpSpPr>
            <p:sp>
              <p:nvSpPr>
                <p:cNvPr id="13560" name="Google Shape;13560;p7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61" name="Google Shape;13561;p7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3562" name="Google Shape;13562;p70"/>
            <p:cNvGrpSpPr/>
            <p:nvPr/>
          </p:nvGrpSpPr>
          <p:grpSpPr>
            <a:xfrm>
              <a:off x="5900602" y="1193063"/>
              <a:ext cx="444345" cy="1021707"/>
              <a:chOff x="5900602" y="1193063"/>
              <a:chExt cx="444345" cy="1021707"/>
            </a:xfrm>
          </p:grpSpPr>
          <p:grpSp>
            <p:nvGrpSpPr>
              <p:cNvPr id="13563" name="Google Shape;13563;p70"/>
              <p:cNvGrpSpPr/>
              <p:nvPr/>
            </p:nvGrpSpPr>
            <p:grpSpPr>
              <a:xfrm>
                <a:off x="6046501" y="1367785"/>
                <a:ext cx="298446" cy="846986"/>
                <a:chOff x="6046501" y="1367785"/>
                <a:chExt cx="298446" cy="846986"/>
              </a:xfrm>
            </p:grpSpPr>
            <p:sp>
              <p:nvSpPr>
                <p:cNvPr id="13564" name="Google Shape;13564;p7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6" name="Google Shape;13566;p70"/>
              <p:cNvGrpSpPr/>
              <p:nvPr/>
            </p:nvGrpSpPr>
            <p:grpSpPr>
              <a:xfrm>
                <a:off x="5900602" y="1193063"/>
                <a:ext cx="284947" cy="182312"/>
                <a:chOff x="5900602" y="1193063"/>
                <a:chExt cx="284947" cy="182312"/>
              </a:xfrm>
            </p:grpSpPr>
            <p:sp>
              <p:nvSpPr>
                <p:cNvPr id="13567" name="Google Shape;13567;p7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68" name="Google Shape;13568;p7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3569" name="Google Shape;13569;p70"/>
            <p:cNvGrpSpPr/>
            <p:nvPr/>
          </p:nvGrpSpPr>
          <p:grpSpPr>
            <a:xfrm>
              <a:off x="6738300" y="1193063"/>
              <a:ext cx="462153" cy="707634"/>
              <a:chOff x="6738300" y="1193063"/>
              <a:chExt cx="462153" cy="707634"/>
            </a:xfrm>
          </p:grpSpPr>
          <p:grpSp>
            <p:nvGrpSpPr>
              <p:cNvPr id="13570" name="Google Shape;13570;p70"/>
              <p:cNvGrpSpPr/>
              <p:nvPr/>
            </p:nvGrpSpPr>
            <p:grpSpPr>
              <a:xfrm>
                <a:off x="6915505" y="1193063"/>
                <a:ext cx="284947" cy="597387"/>
                <a:chOff x="6915505" y="1193063"/>
                <a:chExt cx="284947" cy="597387"/>
              </a:xfrm>
            </p:grpSpPr>
            <p:sp>
              <p:nvSpPr>
                <p:cNvPr id="13571" name="Google Shape;13571;p7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72" name="Google Shape;13572;p7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3573" name="Google Shape;13573;p70"/>
              <p:cNvGrpSpPr/>
              <p:nvPr/>
            </p:nvGrpSpPr>
            <p:grpSpPr>
              <a:xfrm>
                <a:off x="6738300" y="1684725"/>
                <a:ext cx="230066" cy="215971"/>
                <a:chOff x="6738300" y="1684725"/>
                <a:chExt cx="230066" cy="215971"/>
              </a:xfrm>
            </p:grpSpPr>
            <p:sp>
              <p:nvSpPr>
                <p:cNvPr id="13574" name="Google Shape;13574;p7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79"/>
        <p:cNvGrpSpPr/>
        <p:nvPr/>
      </p:nvGrpSpPr>
      <p:grpSpPr>
        <a:xfrm>
          <a:off x="0" y="0"/>
          <a:ext cx="0" cy="0"/>
          <a:chOff x="0" y="0"/>
          <a:chExt cx="0" cy="0"/>
        </a:xfrm>
      </p:grpSpPr>
      <p:grpSp>
        <p:nvGrpSpPr>
          <p:cNvPr id="13580" name="Google Shape;13580;p71"/>
          <p:cNvGrpSpPr/>
          <p:nvPr/>
        </p:nvGrpSpPr>
        <p:grpSpPr>
          <a:xfrm>
            <a:off x="821785" y="2307635"/>
            <a:ext cx="339235" cy="298186"/>
            <a:chOff x="898875" y="244725"/>
            <a:chExt cx="481800" cy="423500"/>
          </a:xfrm>
        </p:grpSpPr>
        <p:sp>
          <p:nvSpPr>
            <p:cNvPr id="13581" name="Google Shape;13581;p7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82" name="Google Shape;13582;p7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83" name="Google Shape;13583;p7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84" name="Google Shape;13584;p7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85" name="Google Shape;13585;p7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86" name="Google Shape;13586;p7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587" name="Google Shape;13587;p71"/>
          <p:cNvGrpSpPr/>
          <p:nvPr/>
        </p:nvGrpSpPr>
        <p:grpSpPr>
          <a:xfrm>
            <a:off x="1260167" y="2287103"/>
            <a:ext cx="298169" cy="339253"/>
            <a:chOff x="1529350" y="258825"/>
            <a:chExt cx="423475" cy="481825"/>
          </a:xfrm>
        </p:grpSpPr>
        <p:sp>
          <p:nvSpPr>
            <p:cNvPr id="13588" name="Google Shape;13588;p7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89" name="Google Shape;13589;p7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590" name="Google Shape;13590;p71"/>
          <p:cNvGrpSpPr/>
          <p:nvPr/>
        </p:nvGrpSpPr>
        <p:grpSpPr>
          <a:xfrm>
            <a:off x="2102437" y="2287102"/>
            <a:ext cx="298169" cy="339253"/>
            <a:chOff x="2707500" y="249400"/>
            <a:chExt cx="423475" cy="481825"/>
          </a:xfrm>
        </p:grpSpPr>
        <p:sp>
          <p:nvSpPr>
            <p:cNvPr id="13591" name="Google Shape;13591;p7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92" name="Google Shape;13592;p7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593" name="Google Shape;13593;p71"/>
          <p:cNvGrpSpPr/>
          <p:nvPr/>
        </p:nvGrpSpPr>
        <p:grpSpPr>
          <a:xfrm>
            <a:off x="2516052" y="2287428"/>
            <a:ext cx="305386" cy="338602"/>
            <a:chOff x="3300325" y="249875"/>
            <a:chExt cx="433725" cy="480900"/>
          </a:xfrm>
        </p:grpSpPr>
        <p:sp>
          <p:nvSpPr>
            <p:cNvPr id="13594" name="Google Shape;13594;p7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95" name="Google Shape;13595;p7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96" name="Google Shape;13596;p7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97" name="Google Shape;13597;p7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98" name="Google Shape;13598;p7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99" name="Google Shape;13599;p7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00" name="Google Shape;13600;p71"/>
          <p:cNvGrpSpPr/>
          <p:nvPr/>
        </p:nvGrpSpPr>
        <p:grpSpPr>
          <a:xfrm>
            <a:off x="1653142" y="2367273"/>
            <a:ext cx="340890" cy="178912"/>
            <a:chOff x="2084325" y="363300"/>
            <a:chExt cx="484150" cy="254100"/>
          </a:xfrm>
        </p:grpSpPr>
        <p:sp>
          <p:nvSpPr>
            <p:cNvPr id="13601" name="Google Shape;13601;p7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02" name="Google Shape;13602;p7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03" name="Google Shape;13603;p71"/>
          <p:cNvGrpSpPr/>
          <p:nvPr/>
        </p:nvGrpSpPr>
        <p:grpSpPr>
          <a:xfrm>
            <a:off x="2905137" y="2287349"/>
            <a:ext cx="352349" cy="338760"/>
            <a:chOff x="3854700" y="249750"/>
            <a:chExt cx="500425" cy="481125"/>
          </a:xfrm>
        </p:grpSpPr>
        <p:sp>
          <p:nvSpPr>
            <p:cNvPr id="13604" name="Google Shape;13604;p7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05" name="Google Shape;13605;p7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06" name="Google Shape;13606;p7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07" name="Google Shape;13607;p7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08" name="Google Shape;13608;p7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09" name="Google Shape;13609;p7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10" name="Google Shape;13610;p7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11" name="Google Shape;13611;p7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12" name="Google Shape;13612;p71"/>
          <p:cNvGrpSpPr/>
          <p:nvPr/>
        </p:nvGrpSpPr>
        <p:grpSpPr>
          <a:xfrm>
            <a:off x="3323126" y="2287349"/>
            <a:ext cx="352349" cy="338760"/>
            <a:chOff x="4447550" y="249750"/>
            <a:chExt cx="500425" cy="481125"/>
          </a:xfrm>
        </p:grpSpPr>
        <p:sp>
          <p:nvSpPr>
            <p:cNvPr id="13613" name="Google Shape;13613;p7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14" name="Google Shape;13614;p7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15" name="Google Shape;13615;p71"/>
          <p:cNvGrpSpPr/>
          <p:nvPr/>
        </p:nvGrpSpPr>
        <p:grpSpPr>
          <a:xfrm>
            <a:off x="3752328" y="2287102"/>
            <a:ext cx="339253" cy="339253"/>
            <a:chOff x="5049725" y="249400"/>
            <a:chExt cx="481825" cy="481825"/>
          </a:xfrm>
        </p:grpSpPr>
        <p:sp>
          <p:nvSpPr>
            <p:cNvPr id="13616" name="Google Shape;13616;p7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17" name="Google Shape;13617;p7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18" name="Google Shape;13618;p71"/>
          <p:cNvGrpSpPr/>
          <p:nvPr/>
        </p:nvGrpSpPr>
        <p:grpSpPr>
          <a:xfrm>
            <a:off x="4166269" y="2287102"/>
            <a:ext cx="339253" cy="339253"/>
            <a:chOff x="5660400" y="238125"/>
            <a:chExt cx="481825" cy="481825"/>
          </a:xfrm>
        </p:grpSpPr>
        <p:sp>
          <p:nvSpPr>
            <p:cNvPr id="13619" name="Google Shape;13619;p7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20" name="Google Shape;13620;p7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21" name="Google Shape;13621;p71"/>
          <p:cNvGrpSpPr/>
          <p:nvPr/>
        </p:nvGrpSpPr>
        <p:grpSpPr>
          <a:xfrm>
            <a:off x="4582955" y="2287102"/>
            <a:ext cx="339253" cy="339253"/>
            <a:chOff x="6235400" y="249400"/>
            <a:chExt cx="481825" cy="481825"/>
          </a:xfrm>
        </p:grpSpPr>
        <p:sp>
          <p:nvSpPr>
            <p:cNvPr id="13622" name="Google Shape;13622;p7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23" name="Google Shape;13623;p7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24" name="Google Shape;13624;p7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25" name="Google Shape;13625;p7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26" name="Google Shape;13626;p7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27" name="Google Shape;13627;p71"/>
          <p:cNvGrpSpPr/>
          <p:nvPr/>
        </p:nvGrpSpPr>
        <p:grpSpPr>
          <a:xfrm>
            <a:off x="821301" y="2731810"/>
            <a:ext cx="340204" cy="298116"/>
            <a:chOff x="899850" y="871450"/>
            <a:chExt cx="483175" cy="423400"/>
          </a:xfrm>
        </p:grpSpPr>
        <p:sp>
          <p:nvSpPr>
            <p:cNvPr id="13628" name="Google Shape;13628;p7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29" name="Google Shape;13629;p7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30" name="Google Shape;13630;p7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31" name="Google Shape;13631;p7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632" name="Google Shape;13632;p71"/>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633" name="Google Shape;13633;p71"/>
          <p:cNvGrpSpPr/>
          <p:nvPr/>
        </p:nvGrpSpPr>
        <p:grpSpPr>
          <a:xfrm>
            <a:off x="1653301" y="2711232"/>
            <a:ext cx="340573" cy="339271"/>
            <a:chOff x="2085450" y="842250"/>
            <a:chExt cx="483700" cy="481850"/>
          </a:xfrm>
        </p:grpSpPr>
        <p:sp>
          <p:nvSpPr>
            <p:cNvPr id="13634" name="Google Shape;13634;p7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35" name="Google Shape;13635;p7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36" name="Google Shape;13636;p7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37" name="Google Shape;13637;p71"/>
          <p:cNvGrpSpPr/>
          <p:nvPr/>
        </p:nvGrpSpPr>
        <p:grpSpPr>
          <a:xfrm>
            <a:off x="2081868" y="2711241"/>
            <a:ext cx="339306" cy="339253"/>
            <a:chOff x="2685825" y="840375"/>
            <a:chExt cx="481900" cy="481825"/>
          </a:xfrm>
        </p:grpSpPr>
        <p:sp>
          <p:nvSpPr>
            <p:cNvPr id="13638" name="Google Shape;13638;p7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39" name="Google Shape;13639;p7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40" name="Google Shape;13640;p71"/>
          <p:cNvGrpSpPr/>
          <p:nvPr/>
        </p:nvGrpSpPr>
        <p:grpSpPr>
          <a:xfrm>
            <a:off x="2493529" y="2710924"/>
            <a:ext cx="350431" cy="339887"/>
            <a:chOff x="3270675" y="841800"/>
            <a:chExt cx="497700" cy="482725"/>
          </a:xfrm>
        </p:grpSpPr>
        <p:sp>
          <p:nvSpPr>
            <p:cNvPr id="13641" name="Google Shape;13641;p7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42" name="Google Shape;13642;p7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43" name="Google Shape;13643;p7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644" name="Google Shape;13644;p71"/>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645" name="Google Shape;13645;p71"/>
          <p:cNvGrpSpPr/>
          <p:nvPr/>
        </p:nvGrpSpPr>
        <p:grpSpPr>
          <a:xfrm>
            <a:off x="3329675" y="2731783"/>
            <a:ext cx="339253" cy="298169"/>
            <a:chOff x="4467200" y="877100"/>
            <a:chExt cx="481825" cy="423475"/>
          </a:xfrm>
        </p:grpSpPr>
        <p:sp>
          <p:nvSpPr>
            <p:cNvPr id="13646" name="Google Shape;13646;p7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47" name="Google Shape;13647;p7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48" name="Google Shape;13648;p7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49" name="Google Shape;13649;p7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50" name="Google Shape;13650;p71"/>
          <p:cNvGrpSpPr/>
          <p:nvPr/>
        </p:nvGrpSpPr>
        <p:grpSpPr>
          <a:xfrm>
            <a:off x="3744565" y="2711232"/>
            <a:ext cx="354778" cy="339271"/>
            <a:chOff x="5045500" y="842250"/>
            <a:chExt cx="503875" cy="481850"/>
          </a:xfrm>
        </p:grpSpPr>
        <p:sp>
          <p:nvSpPr>
            <p:cNvPr id="13651" name="Google Shape;13651;p7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52" name="Google Shape;13652;p7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53" name="Google Shape;13653;p71"/>
          <p:cNvGrpSpPr/>
          <p:nvPr/>
        </p:nvGrpSpPr>
        <p:grpSpPr>
          <a:xfrm>
            <a:off x="4167413" y="2737451"/>
            <a:ext cx="336965" cy="286833"/>
            <a:chOff x="5645200" y="879425"/>
            <a:chExt cx="478575" cy="407375"/>
          </a:xfrm>
        </p:grpSpPr>
        <p:sp>
          <p:nvSpPr>
            <p:cNvPr id="13654" name="Google Shape;13654;p7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55" name="Google Shape;13655;p7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56" name="Google Shape;13656;p7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57" name="Google Shape;13657;p7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58" name="Google Shape;13658;p7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59" name="Google Shape;13659;p7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60" name="Google Shape;13660;p71"/>
          <p:cNvGrpSpPr/>
          <p:nvPr/>
        </p:nvGrpSpPr>
        <p:grpSpPr>
          <a:xfrm>
            <a:off x="4603488" y="2711241"/>
            <a:ext cx="298186" cy="339253"/>
            <a:chOff x="6264525" y="842250"/>
            <a:chExt cx="423500" cy="481825"/>
          </a:xfrm>
        </p:grpSpPr>
        <p:sp>
          <p:nvSpPr>
            <p:cNvPr id="13661" name="Google Shape;13661;p7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62" name="Google Shape;13662;p7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63" name="Google Shape;13663;p7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64" name="Google Shape;13664;p7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65" name="Google Shape;13665;p7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66" name="Google Shape;13666;p7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67" name="Google Shape;13667;p7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68" name="Google Shape;13668;p71"/>
          <p:cNvGrpSpPr/>
          <p:nvPr/>
        </p:nvGrpSpPr>
        <p:grpSpPr>
          <a:xfrm>
            <a:off x="821776" y="3125895"/>
            <a:ext cx="339253" cy="339253"/>
            <a:chOff x="900750" y="1436075"/>
            <a:chExt cx="481825" cy="481825"/>
          </a:xfrm>
        </p:grpSpPr>
        <p:sp>
          <p:nvSpPr>
            <p:cNvPr id="13669" name="Google Shape;13669;p7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70" name="Google Shape;13670;p7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71" name="Google Shape;13671;p7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72" name="Google Shape;13672;p7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73" name="Google Shape;13673;p71"/>
          <p:cNvGrpSpPr/>
          <p:nvPr/>
        </p:nvGrpSpPr>
        <p:grpSpPr>
          <a:xfrm>
            <a:off x="1239624" y="3186183"/>
            <a:ext cx="339253" cy="218676"/>
            <a:chOff x="1492675" y="1520750"/>
            <a:chExt cx="481825" cy="310575"/>
          </a:xfrm>
        </p:grpSpPr>
        <p:sp>
          <p:nvSpPr>
            <p:cNvPr id="13674" name="Google Shape;13674;p7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75" name="Google Shape;13675;p7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76" name="Google Shape;13676;p71"/>
          <p:cNvGrpSpPr/>
          <p:nvPr/>
        </p:nvGrpSpPr>
        <p:grpSpPr>
          <a:xfrm>
            <a:off x="1647421" y="3125877"/>
            <a:ext cx="352332" cy="339288"/>
            <a:chOff x="2071000" y="1435025"/>
            <a:chExt cx="500400" cy="481875"/>
          </a:xfrm>
        </p:grpSpPr>
        <p:sp>
          <p:nvSpPr>
            <p:cNvPr id="13677" name="Google Shape;13677;p7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78" name="Google Shape;13678;p7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79" name="Google Shape;13679;p7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80" name="Google Shape;13680;p71"/>
          <p:cNvGrpSpPr/>
          <p:nvPr/>
        </p:nvGrpSpPr>
        <p:grpSpPr>
          <a:xfrm>
            <a:off x="2075584" y="3146709"/>
            <a:ext cx="351874" cy="297623"/>
            <a:chOff x="2678350" y="1464650"/>
            <a:chExt cx="499750" cy="422700"/>
          </a:xfrm>
        </p:grpSpPr>
        <p:sp>
          <p:nvSpPr>
            <p:cNvPr id="13681" name="Google Shape;13681;p7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82" name="Google Shape;13682;p7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83" name="Google Shape;13683;p7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84" name="Google Shape;13684;p71"/>
          <p:cNvGrpSpPr/>
          <p:nvPr/>
        </p:nvGrpSpPr>
        <p:grpSpPr>
          <a:xfrm>
            <a:off x="2499118" y="3125895"/>
            <a:ext cx="339253" cy="339253"/>
            <a:chOff x="3271200" y="1435075"/>
            <a:chExt cx="481825" cy="481825"/>
          </a:xfrm>
        </p:grpSpPr>
        <p:sp>
          <p:nvSpPr>
            <p:cNvPr id="13685" name="Google Shape;13685;p7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86" name="Google Shape;13686;p7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87" name="Google Shape;13687;p71"/>
          <p:cNvGrpSpPr/>
          <p:nvPr/>
        </p:nvGrpSpPr>
        <p:grpSpPr>
          <a:xfrm>
            <a:off x="2909591" y="3125877"/>
            <a:ext cx="343442" cy="339288"/>
            <a:chOff x="3858100" y="1435075"/>
            <a:chExt cx="487775" cy="481875"/>
          </a:xfrm>
        </p:grpSpPr>
        <p:sp>
          <p:nvSpPr>
            <p:cNvPr id="13688" name="Google Shape;13688;p7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89" name="Google Shape;13689;p7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90" name="Google Shape;13690;p7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91" name="Google Shape;13691;p7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92" name="Google Shape;13692;p7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93" name="Google Shape;13693;p71"/>
          <p:cNvGrpSpPr/>
          <p:nvPr/>
        </p:nvGrpSpPr>
        <p:grpSpPr>
          <a:xfrm>
            <a:off x="3329674" y="3125895"/>
            <a:ext cx="339253" cy="339253"/>
            <a:chOff x="4456875" y="1435075"/>
            <a:chExt cx="481825" cy="481825"/>
          </a:xfrm>
        </p:grpSpPr>
        <p:sp>
          <p:nvSpPr>
            <p:cNvPr id="13694" name="Google Shape;13694;p7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95" name="Google Shape;13695;p7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96" name="Google Shape;13696;p7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97" name="Google Shape;13697;p7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98" name="Google Shape;13698;p7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99" name="Google Shape;13699;p7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00" name="Google Shape;13700;p7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01" name="Google Shape;13701;p7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02" name="Google Shape;13702;p7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03" name="Google Shape;13703;p7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04" name="Google Shape;13704;p7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05" name="Google Shape;13705;p7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06" name="Google Shape;13706;p7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07" name="Google Shape;13707;p7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08" name="Google Shape;13708;p7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09" name="Google Shape;13709;p7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10" name="Google Shape;13710;p7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11" name="Google Shape;13711;p7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12" name="Google Shape;13712;p7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13" name="Google Shape;13713;p71"/>
          <p:cNvGrpSpPr/>
          <p:nvPr/>
        </p:nvGrpSpPr>
        <p:grpSpPr>
          <a:xfrm>
            <a:off x="3750665" y="3125886"/>
            <a:ext cx="342580" cy="339271"/>
            <a:chOff x="5049725" y="1435050"/>
            <a:chExt cx="486550" cy="481850"/>
          </a:xfrm>
        </p:grpSpPr>
        <p:sp>
          <p:nvSpPr>
            <p:cNvPr id="13714" name="Google Shape;13714;p7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15" name="Google Shape;13715;p7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16" name="Google Shape;13716;p7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17" name="Google Shape;13717;p7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18" name="Google Shape;13718;p71"/>
          <p:cNvGrpSpPr/>
          <p:nvPr/>
        </p:nvGrpSpPr>
        <p:grpSpPr>
          <a:xfrm>
            <a:off x="4166216" y="3125895"/>
            <a:ext cx="339359" cy="339253"/>
            <a:chOff x="5642475" y="1435075"/>
            <a:chExt cx="481975" cy="481825"/>
          </a:xfrm>
        </p:grpSpPr>
        <p:sp>
          <p:nvSpPr>
            <p:cNvPr id="13719" name="Google Shape;13719;p7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20" name="Google Shape;13720;p7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21" name="Google Shape;13721;p7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22" name="Google Shape;13722;p71"/>
          <p:cNvGrpSpPr/>
          <p:nvPr/>
        </p:nvGrpSpPr>
        <p:grpSpPr>
          <a:xfrm>
            <a:off x="4580702" y="3125886"/>
            <a:ext cx="343759" cy="339271"/>
            <a:chOff x="6232000" y="1435050"/>
            <a:chExt cx="488225" cy="481850"/>
          </a:xfrm>
        </p:grpSpPr>
        <p:sp>
          <p:nvSpPr>
            <p:cNvPr id="13723" name="Google Shape;13723;p7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24" name="Google Shape;13724;p7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25" name="Google Shape;13725;p7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26" name="Google Shape;13726;p7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27" name="Google Shape;13727;p7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28" name="Google Shape;13728;p71"/>
          <p:cNvGrpSpPr/>
          <p:nvPr/>
        </p:nvGrpSpPr>
        <p:grpSpPr>
          <a:xfrm>
            <a:off x="841438" y="3539545"/>
            <a:ext cx="299929" cy="337792"/>
            <a:chOff x="924450" y="2028975"/>
            <a:chExt cx="425975" cy="479750"/>
          </a:xfrm>
        </p:grpSpPr>
        <p:sp>
          <p:nvSpPr>
            <p:cNvPr id="13729" name="Google Shape;13729;p7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30" name="Google Shape;13730;p7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31" name="Google Shape;13731;p7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32" name="Google Shape;13732;p71"/>
          <p:cNvGrpSpPr/>
          <p:nvPr/>
        </p:nvGrpSpPr>
        <p:grpSpPr>
          <a:xfrm>
            <a:off x="1653934" y="3559347"/>
            <a:ext cx="339306" cy="298186"/>
            <a:chOff x="2085450" y="2057100"/>
            <a:chExt cx="481900" cy="423500"/>
          </a:xfrm>
        </p:grpSpPr>
        <p:sp>
          <p:nvSpPr>
            <p:cNvPr id="13733" name="Google Shape;13733;p7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34" name="Google Shape;13734;p7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35" name="Google Shape;13735;p7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36" name="Google Shape;13736;p71"/>
          <p:cNvGrpSpPr/>
          <p:nvPr/>
        </p:nvGrpSpPr>
        <p:grpSpPr>
          <a:xfrm>
            <a:off x="2081868" y="3582592"/>
            <a:ext cx="339306" cy="251698"/>
            <a:chOff x="2678275" y="2090100"/>
            <a:chExt cx="481900" cy="357475"/>
          </a:xfrm>
        </p:grpSpPr>
        <p:sp>
          <p:nvSpPr>
            <p:cNvPr id="13737" name="Google Shape;13737;p7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38" name="Google Shape;13738;p7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39" name="Google Shape;13739;p7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40" name="Google Shape;13740;p7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41" name="Google Shape;13741;p7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42" name="Google Shape;13742;p71"/>
          <p:cNvGrpSpPr/>
          <p:nvPr/>
        </p:nvGrpSpPr>
        <p:grpSpPr>
          <a:xfrm>
            <a:off x="2559072" y="3594790"/>
            <a:ext cx="219345" cy="227301"/>
            <a:chOff x="3357325" y="2093500"/>
            <a:chExt cx="311525" cy="322825"/>
          </a:xfrm>
        </p:grpSpPr>
        <p:sp>
          <p:nvSpPr>
            <p:cNvPr id="13743" name="Google Shape;13743;p7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44" name="Google Shape;13744;p7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45" name="Google Shape;13745;p7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746" name="Google Shape;13746;p71"/>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747" name="Google Shape;13747;p71"/>
          <p:cNvGrpSpPr/>
          <p:nvPr/>
        </p:nvGrpSpPr>
        <p:grpSpPr>
          <a:xfrm>
            <a:off x="3353262" y="3538814"/>
            <a:ext cx="292078" cy="339253"/>
            <a:chOff x="4492800" y="2027925"/>
            <a:chExt cx="414825" cy="481825"/>
          </a:xfrm>
        </p:grpSpPr>
        <p:sp>
          <p:nvSpPr>
            <p:cNvPr id="13748" name="Google Shape;13748;p7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49" name="Google Shape;13749;p7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50" name="Google Shape;13750;p71"/>
          <p:cNvGrpSpPr/>
          <p:nvPr/>
        </p:nvGrpSpPr>
        <p:grpSpPr>
          <a:xfrm>
            <a:off x="3752354" y="3538805"/>
            <a:ext cx="339200" cy="339271"/>
            <a:chOff x="5049725" y="2027900"/>
            <a:chExt cx="481750" cy="481850"/>
          </a:xfrm>
        </p:grpSpPr>
        <p:sp>
          <p:nvSpPr>
            <p:cNvPr id="13751" name="Google Shape;13751;p7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52" name="Google Shape;13752;p7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53" name="Google Shape;13753;p7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54" name="Google Shape;13754;p7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55" name="Google Shape;13755;p7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56" name="Google Shape;13756;p7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57" name="Google Shape;13757;p7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58" name="Google Shape;13758;p7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59" name="Google Shape;13759;p71"/>
          <p:cNvGrpSpPr/>
          <p:nvPr/>
        </p:nvGrpSpPr>
        <p:grpSpPr>
          <a:xfrm>
            <a:off x="4225950" y="3538893"/>
            <a:ext cx="219890" cy="339095"/>
            <a:chOff x="5726350" y="2028150"/>
            <a:chExt cx="312300" cy="481600"/>
          </a:xfrm>
        </p:grpSpPr>
        <p:sp>
          <p:nvSpPr>
            <p:cNvPr id="13760" name="Google Shape;13760;p7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61" name="Google Shape;13761;p7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62" name="Google Shape;13762;p7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63" name="Google Shape;13763;p71"/>
          <p:cNvGrpSpPr/>
          <p:nvPr/>
        </p:nvGrpSpPr>
        <p:grpSpPr>
          <a:xfrm>
            <a:off x="4586141" y="3542000"/>
            <a:ext cx="332881" cy="332881"/>
            <a:chOff x="6239925" y="2032450"/>
            <a:chExt cx="472775" cy="472775"/>
          </a:xfrm>
        </p:grpSpPr>
        <p:sp>
          <p:nvSpPr>
            <p:cNvPr id="13764" name="Google Shape;13764;p7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65" name="Google Shape;13765;p7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66" name="Google Shape;13766;p71"/>
          <p:cNvGrpSpPr/>
          <p:nvPr/>
        </p:nvGrpSpPr>
        <p:grpSpPr>
          <a:xfrm>
            <a:off x="5035233" y="2364092"/>
            <a:ext cx="334641" cy="185425"/>
            <a:chOff x="903075" y="2730000"/>
            <a:chExt cx="475275" cy="263350"/>
          </a:xfrm>
        </p:grpSpPr>
        <p:sp>
          <p:nvSpPr>
            <p:cNvPr id="13767" name="Google Shape;13767;p7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68" name="Google Shape;13768;p7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69" name="Google Shape;13769;p7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70" name="Google Shape;13770;p71"/>
          <p:cNvGrpSpPr/>
          <p:nvPr/>
        </p:nvGrpSpPr>
        <p:grpSpPr>
          <a:xfrm>
            <a:off x="1239624" y="3538814"/>
            <a:ext cx="339253" cy="339253"/>
            <a:chOff x="1492675" y="2027925"/>
            <a:chExt cx="481825" cy="481825"/>
          </a:xfrm>
        </p:grpSpPr>
        <p:sp>
          <p:nvSpPr>
            <p:cNvPr id="13771" name="Google Shape;13771;p7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72" name="Google Shape;13772;p7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73" name="Google Shape;13773;p7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74" name="Google Shape;13774;p7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75" name="Google Shape;13775;p7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76" name="Google Shape;13776;p71"/>
          <p:cNvGrpSpPr/>
          <p:nvPr/>
        </p:nvGrpSpPr>
        <p:grpSpPr>
          <a:xfrm>
            <a:off x="5466000" y="2287178"/>
            <a:ext cx="339253" cy="339253"/>
            <a:chOff x="1492675" y="2620775"/>
            <a:chExt cx="481825" cy="481825"/>
          </a:xfrm>
        </p:grpSpPr>
        <p:sp>
          <p:nvSpPr>
            <p:cNvPr id="13777" name="Google Shape;13777;p7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78" name="Google Shape;13778;p7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779" name="Google Shape;13779;p71"/>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780" name="Google Shape;13780;p71"/>
          <p:cNvGrpSpPr/>
          <p:nvPr/>
        </p:nvGrpSpPr>
        <p:grpSpPr>
          <a:xfrm>
            <a:off x="6289754" y="2303161"/>
            <a:ext cx="333585" cy="307287"/>
            <a:chOff x="2682350" y="2643425"/>
            <a:chExt cx="473775" cy="436425"/>
          </a:xfrm>
        </p:grpSpPr>
        <p:sp>
          <p:nvSpPr>
            <p:cNvPr id="13781" name="Google Shape;13781;p7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2" name="Google Shape;13782;p7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3" name="Google Shape;13783;p7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4" name="Google Shape;13784;p7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5" name="Google Shape;13785;p7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6" name="Google Shape;13786;p7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7" name="Google Shape;13787;p7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88" name="Google Shape;13788;p71"/>
          <p:cNvGrpSpPr/>
          <p:nvPr/>
        </p:nvGrpSpPr>
        <p:grpSpPr>
          <a:xfrm>
            <a:off x="6755243" y="2287178"/>
            <a:ext cx="238531" cy="339253"/>
            <a:chOff x="3342725" y="2620775"/>
            <a:chExt cx="338775" cy="481825"/>
          </a:xfrm>
        </p:grpSpPr>
        <p:sp>
          <p:nvSpPr>
            <p:cNvPr id="13789" name="Google Shape;13789;p7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0" name="Google Shape;13790;p7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1" name="Google Shape;13791;p7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92" name="Google Shape;13792;p71"/>
          <p:cNvGrpSpPr/>
          <p:nvPr/>
        </p:nvGrpSpPr>
        <p:grpSpPr>
          <a:xfrm>
            <a:off x="7148994" y="2287178"/>
            <a:ext cx="278296" cy="339253"/>
            <a:chOff x="3907325" y="2620775"/>
            <a:chExt cx="395250" cy="481825"/>
          </a:xfrm>
        </p:grpSpPr>
        <p:sp>
          <p:nvSpPr>
            <p:cNvPr id="13793" name="Google Shape;13793;p7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4" name="Google Shape;13794;p7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5" name="Google Shape;13795;p7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6" name="Google Shape;13796;p7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797" name="Google Shape;13797;p71"/>
          <p:cNvGrpSpPr/>
          <p:nvPr/>
        </p:nvGrpSpPr>
        <p:grpSpPr>
          <a:xfrm>
            <a:off x="7542181" y="2297783"/>
            <a:ext cx="339253" cy="318042"/>
            <a:chOff x="4456875" y="2635825"/>
            <a:chExt cx="481825" cy="451700"/>
          </a:xfrm>
        </p:grpSpPr>
        <p:sp>
          <p:nvSpPr>
            <p:cNvPr id="13798" name="Google Shape;13798;p7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9" name="Google Shape;13799;p7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00" name="Google Shape;13800;p7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01" name="Google Shape;13801;p7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02" name="Google Shape;13802;p7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03" name="Google Shape;13803;p7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04" name="Google Shape;13804;p71"/>
          <p:cNvGrpSpPr/>
          <p:nvPr/>
        </p:nvGrpSpPr>
        <p:grpSpPr>
          <a:xfrm>
            <a:off x="7967105" y="2297783"/>
            <a:ext cx="339253" cy="318042"/>
            <a:chOff x="5049725" y="2635825"/>
            <a:chExt cx="481825" cy="451700"/>
          </a:xfrm>
        </p:grpSpPr>
        <p:sp>
          <p:nvSpPr>
            <p:cNvPr id="13805" name="Google Shape;13805;p7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06" name="Google Shape;13806;p7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07" name="Google Shape;13807;p7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08" name="Google Shape;13808;p71"/>
          <p:cNvGrpSpPr/>
          <p:nvPr/>
        </p:nvGrpSpPr>
        <p:grpSpPr>
          <a:xfrm>
            <a:off x="2211475" y="3952243"/>
            <a:ext cx="338566" cy="338373"/>
            <a:chOff x="5643000" y="2621375"/>
            <a:chExt cx="480850" cy="480575"/>
          </a:xfrm>
        </p:grpSpPr>
        <p:sp>
          <p:nvSpPr>
            <p:cNvPr id="13809" name="Google Shape;13809;p7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10" name="Google Shape;13810;p7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11" name="Google Shape;13811;p7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12" name="Google Shape;13812;p7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13" name="Google Shape;13813;p7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14" name="Google Shape;13814;p7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15" name="Google Shape;13815;p7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16" name="Google Shape;13816;p71"/>
          <p:cNvGrpSpPr/>
          <p:nvPr/>
        </p:nvGrpSpPr>
        <p:grpSpPr>
          <a:xfrm>
            <a:off x="4032695" y="3951803"/>
            <a:ext cx="339359" cy="339253"/>
            <a:chOff x="6235250" y="2620775"/>
            <a:chExt cx="481975" cy="481825"/>
          </a:xfrm>
        </p:grpSpPr>
        <p:sp>
          <p:nvSpPr>
            <p:cNvPr id="13817" name="Google Shape;13817;p7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18" name="Google Shape;13818;p7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19" name="Google Shape;13819;p7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20" name="Google Shape;13820;p7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21" name="Google Shape;13821;p7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822" name="Google Shape;13822;p71"/>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823" name="Google Shape;13823;p71"/>
          <p:cNvGrpSpPr/>
          <p:nvPr/>
        </p:nvGrpSpPr>
        <p:grpSpPr>
          <a:xfrm>
            <a:off x="5465078" y="2711317"/>
            <a:ext cx="341101" cy="339253"/>
            <a:chOff x="1535000" y="3223325"/>
            <a:chExt cx="484450" cy="481825"/>
          </a:xfrm>
        </p:grpSpPr>
        <p:sp>
          <p:nvSpPr>
            <p:cNvPr id="13824" name="Google Shape;13824;p7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25" name="Google Shape;13825;p7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26" name="Google Shape;13826;p7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27" name="Google Shape;13827;p71"/>
          <p:cNvGrpSpPr/>
          <p:nvPr/>
        </p:nvGrpSpPr>
        <p:grpSpPr>
          <a:xfrm>
            <a:off x="5872645" y="2746618"/>
            <a:ext cx="339253" cy="268649"/>
            <a:chOff x="2085525" y="3263750"/>
            <a:chExt cx="481825" cy="381550"/>
          </a:xfrm>
        </p:grpSpPr>
        <p:sp>
          <p:nvSpPr>
            <p:cNvPr id="13828" name="Google Shape;13828;p7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29" name="Google Shape;13829;p7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830" name="Google Shape;13830;p71"/>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831" name="Google Shape;13831;p71"/>
          <p:cNvGrpSpPr/>
          <p:nvPr/>
        </p:nvGrpSpPr>
        <p:grpSpPr>
          <a:xfrm>
            <a:off x="6704407" y="2711308"/>
            <a:ext cx="340204" cy="339271"/>
            <a:chOff x="3270450" y="3213625"/>
            <a:chExt cx="483175" cy="481850"/>
          </a:xfrm>
        </p:grpSpPr>
        <p:sp>
          <p:nvSpPr>
            <p:cNvPr id="13832" name="Google Shape;13832;p7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33" name="Google Shape;13833;p7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34" name="Google Shape;13834;p71"/>
          <p:cNvGrpSpPr/>
          <p:nvPr/>
        </p:nvGrpSpPr>
        <p:grpSpPr>
          <a:xfrm>
            <a:off x="7203676" y="2711317"/>
            <a:ext cx="168931" cy="339253"/>
            <a:chOff x="3984950" y="3213600"/>
            <a:chExt cx="239925" cy="481825"/>
          </a:xfrm>
        </p:grpSpPr>
        <p:sp>
          <p:nvSpPr>
            <p:cNvPr id="13835" name="Google Shape;13835;p7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36" name="Google Shape;13836;p7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837" name="Google Shape;13837;p71"/>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38" name="Google Shape;13838;p71"/>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839" name="Google Shape;13839;p71"/>
          <p:cNvGrpSpPr/>
          <p:nvPr/>
        </p:nvGrpSpPr>
        <p:grpSpPr>
          <a:xfrm>
            <a:off x="1736111" y="3981487"/>
            <a:ext cx="355218" cy="279880"/>
            <a:chOff x="5629975" y="3255775"/>
            <a:chExt cx="504500" cy="397500"/>
          </a:xfrm>
        </p:grpSpPr>
        <p:sp>
          <p:nvSpPr>
            <p:cNvPr id="13840" name="Google Shape;13840;p7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41" name="Google Shape;13841;p7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42" name="Google Shape;13842;p7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43" name="Google Shape;13843;p7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44" name="Google Shape;13844;p7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45" name="Google Shape;13845;p71"/>
          <p:cNvGrpSpPr/>
          <p:nvPr/>
        </p:nvGrpSpPr>
        <p:grpSpPr>
          <a:xfrm>
            <a:off x="3572294" y="3981593"/>
            <a:ext cx="340256" cy="279669"/>
            <a:chOff x="6234950" y="3255925"/>
            <a:chExt cx="483250" cy="397200"/>
          </a:xfrm>
        </p:grpSpPr>
        <p:sp>
          <p:nvSpPr>
            <p:cNvPr id="13846" name="Google Shape;13846;p7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47" name="Google Shape;13847;p7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48" name="Google Shape;13848;p7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49" name="Google Shape;13849;p7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50" name="Google Shape;13850;p7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51" name="Google Shape;13851;p7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52" name="Google Shape;13852;p71"/>
          <p:cNvGrpSpPr/>
          <p:nvPr/>
        </p:nvGrpSpPr>
        <p:grpSpPr>
          <a:xfrm>
            <a:off x="5043532" y="3125970"/>
            <a:ext cx="318042" cy="339253"/>
            <a:chOff x="914900" y="3806450"/>
            <a:chExt cx="451700" cy="481825"/>
          </a:xfrm>
        </p:grpSpPr>
        <p:sp>
          <p:nvSpPr>
            <p:cNvPr id="13853" name="Google Shape;13853;p7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54" name="Google Shape;13854;p7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55" name="Google Shape;13855;p7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56" name="Google Shape;13856;p7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57" name="Google Shape;13857;p7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58" name="Google Shape;13858;p71"/>
          <p:cNvGrpSpPr/>
          <p:nvPr/>
        </p:nvGrpSpPr>
        <p:grpSpPr>
          <a:xfrm>
            <a:off x="5462454" y="3125785"/>
            <a:ext cx="346347" cy="339623"/>
            <a:chOff x="1490050" y="3805975"/>
            <a:chExt cx="491900" cy="482350"/>
          </a:xfrm>
        </p:grpSpPr>
        <p:sp>
          <p:nvSpPr>
            <p:cNvPr id="13859" name="Google Shape;13859;p7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60" name="Google Shape;13860;p7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61" name="Google Shape;13861;p7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62" name="Google Shape;13862;p7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63" name="Google Shape;13863;p71"/>
          <p:cNvGrpSpPr/>
          <p:nvPr/>
        </p:nvGrpSpPr>
        <p:grpSpPr>
          <a:xfrm>
            <a:off x="5886322" y="3125970"/>
            <a:ext cx="311899" cy="339253"/>
            <a:chOff x="2104275" y="3806450"/>
            <a:chExt cx="442975" cy="481825"/>
          </a:xfrm>
        </p:grpSpPr>
        <p:sp>
          <p:nvSpPr>
            <p:cNvPr id="13864" name="Google Shape;13864;p7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65" name="Google Shape;13865;p7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66" name="Google Shape;13866;p71"/>
          <p:cNvGrpSpPr/>
          <p:nvPr/>
        </p:nvGrpSpPr>
        <p:grpSpPr>
          <a:xfrm>
            <a:off x="6309839" y="3125970"/>
            <a:ext cx="293416" cy="339253"/>
            <a:chOff x="2710875" y="3806450"/>
            <a:chExt cx="416725" cy="481825"/>
          </a:xfrm>
        </p:grpSpPr>
        <p:sp>
          <p:nvSpPr>
            <p:cNvPr id="13867" name="Google Shape;13867;p7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68" name="Google Shape;13868;p7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69" name="Google Shape;13869;p71"/>
          <p:cNvGrpSpPr/>
          <p:nvPr/>
        </p:nvGrpSpPr>
        <p:grpSpPr>
          <a:xfrm>
            <a:off x="6704883" y="3166412"/>
            <a:ext cx="339253" cy="258369"/>
            <a:chOff x="3271200" y="3863875"/>
            <a:chExt cx="481825" cy="366950"/>
          </a:xfrm>
        </p:grpSpPr>
        <p:sp>
          <p:nvSpPr>
            <p:cNvPr id="13870" name="Google Shape;13870;p7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71" name="Google Shape;13871;p7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72" name="Google Shape;13872;p71"/>
          <p:cNvGrpSpPr/>
          <p:nvPr/>
        </p:nvGrpSpPr>
        <p:grpSpPr>
          <a:xfrm>
            <a:off x="7140377" y="3126199"/>
            <a:ext cx="295528" cy="338795"/>
            <a:chOff x="3895050" y="3806775"/>
            <a:chExt cx="419725" cy="481175"/>
          </a:xfrm>
        </p:grpSpPr>
        <p:sp>
          <p:nvSpPr>
            <p:cNvPr id="13873" name="Google Shape;13873;p7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74" name="Google Shape;13874;p7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75" name="Google Shape;13875;p71"/>
          <p:cNvGrpSpPr/>
          <p:nvPr/>
        </p:nvGrpSpPr>
        <p:grpSpPr>
          <a:xfrm>
            <a:off x="7543659" y="3125979"/>
            <a:ext cx="336296" cy="339235"/>
            <a:chOff x="4464775" y="3806475"/>
            <a:chExt cx="477625" cy="481800"/>
          </a:xfrm>
        </p:grpSpPr>
        <p:sp>
          <p:nvSpPr>
            <p:cNvPr id="13876" name="Google Shape;13876;p7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77" name="Google Shape;13877;p7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78" name="Google Shape;13878;p7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79" name="Google Shape;13879;p7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80" name="Google Shape;13880;p7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81" name="Google Shape;13881;p7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82" name="Google Shape;13882;p71"/>
          <p:cNvGrpSpPr/>
          <p:nvPr/>
        </p:nvGrpSpPr>
        <p:grpSpPr>
          <a:xfrm>
            <a:off x="7967105" y="3125970"/>
            <a:ext cx="339253" cy="339253"/>
            <a:chOff x="5049725" y="3806450"/>
            <a:chExt cx="481825" cy="481825"/>
          </a:xfrm>
        </p:grpSpPr>
        <p:sp>
          <p:nvSpPr>
            <p:cNvPr id="13883" name="Google Shape;13883;p7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84" name="Google Shape;13884;p7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85" name="Google Shape;13885;p7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86" name="Google Shape;13886;p71"/>
          <p:cNvGrpSpPr/>
          <p:nvPr/>
        </p:nvGrpSpPr>
        <p:grpSpPr>
          <a:xfrm>
            <a:off x="1276714" y="3951798"/>
            <a:ext cx="339253" cy="339253"/>
            <a:chOff x="5651375" y="3806450"/>
            <a:chExt cx="481825" cy="481825"/>
          </a:xfrm>
        </p:grpSpPr>
        <p:sp>
          <p:nvSpPr>
            <p:cNvPr id="13887" name="Google Shape;13887;p7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88" name="Google Shape;13888;p7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89" name="Google Shape;13889;p7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90" name="Google Shape;13890;p7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91" name="Google Shape;13891;p71"/>
          <p:cNvGrpSpPr/>
          <p:nvPr/>
        </p:nvGrpSpPr>
        <p:grpSpPr>
          <a:xfrm>
            <a:off x="3153646" y="3953787"/>
            <a:ext cx="298503" cy="335275"/>
            <a:chOff x="6264300" y="3809300"/>
            <a:chExt cx="423950" cy="476175"/>
          </a:xfrm>
        </p:grpSpPr>
        <p:sp>
          <p:nvSpPr>
            <p:cNvPr id="13892" name="Google Shape;13892;p7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93" name="Google Shape;13893;p7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94" name="Google Shape;13894;p7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95" name="Google Shape;13895;p71"/>
          <p:cNvGrpSpPr/>
          <p:nvPr/>
        </p:nvGrpSpPr>
        <p:grpSpPr>
          <a:xfrm>
            <a:off x="5032267" y="3538881"/>
            <a:ext cx="340573" cy="339271"/>
            <a:chOff x="898875" y="4399275"/>
            <a:chExt cx="483700" cy="481850"/>
          </a:xfrm>
        </p:grpSpPr>
        <p:sp>
          <p:nvSpPr>
            <p:cNvPr id="13896" name="Google Shape;13896;p7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97" name="Google Shape;13897;p71"/>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98" name="Google Shape;13898;p7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99" name="Google Shape;13899;p7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00" name="Google Shape;13900;p7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01" name="Google Shape;13901;p7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02" name="Google Shape;13902;p7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03" name="Google Shape;13903;p7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04" name="Google Shape;13904;p71"/>
          <p:cNvGrpSpPr/>
          <p:nvPr/>
        </p:nvGrpSpPr>
        <p:grpSpPr>
          <a:xfrm>
            <a:off x="5466000" y="3554133"/>
            <a:ext cx="339253" cy="308765"/>
            <a:chOff x="1492675" y="4420975"/>
            <a:chExt cx="481825" cy="438525"/>
          </a:xfrm>
        </p:grpSpPr>
        <p:sp>
          <p:nvSpPr>
            <p:cNvPr id="13905" name="Google Shape;13905;p7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06" name="Google Shape;13906;p7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07" name="Google Shape;13907;p7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08" name="Google Shape;13908;p7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09" name="Google Shape;13909;p7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10" name="Google Shape;13910;p71"/>
          <p:cNvGrpSpPr/>
          <p:nvPr/>
        </p:nvGrpSpPr>
        <p:grpSpPr>
          <a:xfrm>
            <a:off x="5870982" y="3539558"/>
            <a:ext cx="342580" cy="337915"/>
            <a:chOff x="2084100" y="4400250"/>
            <a:chExt cx="486550" cy="479925"/>
          </a:xfrm>
        </p:grpSpPr>
        <p:sp>
          <p:nvSpPr>
            <p:cNvPr id="13911" name="Google Shape;13911;p7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12" name="Google Shape;13912;p7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13" name="Google Shape;13913;p7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14" name="Google Shape;13914;p7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15" name="Google Shape;13915;p7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16" name="Google Shape;13916;p7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17" name="Google Shape;13917;p71"/>
          <p:cNvGrpSpPr/>
          <p:nvPr/>
        </p:nvGrpSpPr>
        <p:grpSpPr>
          <a:xfrm>
            <a:off x="6307462" y="3538907"/>
            <a:ext cx="298169" cy="339218"/>
            <a:chOff x="2707950" y="4399325"/>
            <a:chExt cx="423475" cy="481775"/>
          </a:xfrm>
        </p:grpSpPr>
        <p:sp>
          <p:nvSpPr>
            <p:cNvPr id="13918" name="Google Shape;13918;p7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19" name="Google Shape;13919;p7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20" name="Google Shape;13920;p7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21" name="Google Shape;13921;p7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22" name="Google Shape;13922;p7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23" name="Google Shape;13923;p7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24" name="Google Shape;13924;p7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25" name="Google Shape;13925;p7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26" name="Google Shape;13926;p7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27" name="Google Shape;13927;p7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28" name="Google Shape;13928;p7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29" name="Google Shape;13929;p7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30" name="Google Shape;13930;p71"/>
          <p:cNvGrpSpPr/>
          <p:nvPr/>
        </p:nvGrpSpPr>
        <p:grpSpPr>
          <a:xfrm>
            <a:off x="6736981" y="3538881"/>
            <a:ext cx="275057" cy="339271"/>
            <a:chOff x="3330525" y="4399275"/>
            <a:chExt cx="390650" cy="481850"/>
          </a:xfrm>
        </p:grpSpPr>
        <p:sp>
          <p:nvSpPr>
            <p:cNvPr id="13931" name="Google Shape;13931;p7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32" name="Google Shape;13932;p7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33" name="Google Shape;13933;p7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34" name="Google Shape;13934;p7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35" name="Google Shape;13935;p7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36" name="Google Shape;13936;p7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37" name="Google Shape;13937;p7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38" name="Google Shape;13938;p71"/>
          <p:cNvGrpSpPr/>
          <p:nvPr/>
        </p:nvGrpSpPr>
        <p:grpSpPr>
          <a:xfrm>
            <a:off x="7161510" y="3538890"/>
            <a:ext cx="253265" cy="339253"/>
            <a:chOff x="3938800" y="4399275"/>
            <a:chExt cx="359700" cy="481825"/>
          </a:xfrm>
        </p:grpSpPr>
        <p:sp>
          <p:nvSpPr>
            <p:cNvPr id="13939" name="Google Shape;13939;p7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40" name="Google Shape;13940;p7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41" name="Google Shape;13941;p7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42" name="Google Shape;13942;p7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43" name="Google Shape;13943;p7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44" name="Google Shape;13944;p71"/>
          <p:cNvGrpSpPr/>
          <p:nvPr/>
        </p:nvGrpSpPr>
        <p:grpSpPr>
          <a:xfrm>
            <a:off x="7632288" y="3538890"/>
            <a:ext cx="159039" cy="339253"/>
            <a:chOff x="4584850" y="4399275"/>
            <a:chExt cx="225875" cy="481825"/>
          </a:xfrm>
        </p:grpSpPr>
        <p:sp>
          <p:nvSpPr>
            <p:cNvPr id="13945" name="Google Shape;13945;p7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46" name="Google Shape;13946;p7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947" name="Google Shape;13947;p71"/>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948" name="Google Shape;13948;p71"/>
          <p:cNvGrpSpPr/>
          <p:nvPr/>
        </p:nvGrpSpPr>
        <p:grpSpPr>
          <a:xfrm>
            <a:off x="817316" y="3951795"/>
            <a:ext cx="339253" cy="339253"/>
            <a:chOff x="5642550" y="4399275"/>
            <a:chExt cx="481825" cy="481825"/>
          </a:xfrm>
        </p:grpSpPr>
        <p:sp>
          <p:nvSpPr>
            <p:cNvPr id="13949" name="Google Shape;13949;p7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50" name="Google Shape;13950;p7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51" name="Google Shape;13951;p71"/>
          <p:cNvGrpSpPr/>
          <p:nvPr/>
        </p:nvGrpSpPr>
        <p:grpSpPr>
          <a:xfrm>
            <a:off x="2670186" y="3963703"/>
            <a:ext cx="363316" cy="315437"/>
            <a:chOff x="6218300" y="4416175"/>
            <a:chExt cx="516000" cy="448000"/>
          </a:xfrm>
        </p:grpSpPr>
        <p:sp>
          <p:nvSpPr>
            <p:cNvPr id="13952" name="Google Shape;13952;p7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53" name="Google Shape;13953;p7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54" name="Google Shape;13954;p7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55" name="Google Shape;13955;p71"/>
          <p:cNvGrpSpPr/>
          <p:nvPr/>
        </p:nvGrpSpPr>
        <p:grpSpPr>
          <a:xfrm>
            <a:off x="5870391" y="3951792"/>
            <a:ext cx="339253" cy="339253"/>
            <a:chOff x="899850" y="4992125"/>
            <a:chExt cx="481825" cy="481825"/>
          </a:xfrm>
        </p:grpSpPr>
        <p:sp>
          <p:nvSpPr>
            <p:cNvPr id="13956" name="Google Shape;13956;p7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57" name="Google Shape;13957;p7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58" name="Google Shape;13958;p7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59" name="Google Shape;13959;p71"/>
          <p:cNvGrpSpPr/>
          <p:nvPr/>
        </p:nvGrpSpPr>
        <p:grpSpPr>
          <a:xfrm>
            <a:off x="5410993" y="3951792"/>
            <a:ext cx="339253" cy="339253"/>
            <a:chOff x="1492675" y="4992125"/>
            <a:chExt cx="481825" cy="481825"/>
          </a:xfrm>
        </p:grpSpPr>
        <p:sp>
          <p:nvSpPr>
            <p:cNvPr id="13960" name="Google Shape;13960;p7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61" name="Google Shape;13961;p7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62" name="Google Shape;13962;p71"/>
          <p:cNvGrpSpPr/>
          <p:nvPr/>
        </p:nvGrpSpPr>
        <p:grpSpPr>
          <a:xfrm>
            <a:off x="4951595" y="3951792"/>
            <a:ext cx="339253" cy="339253"/>
            <a:chOff x="2085525" y="4992125"/>
            <a:chExt cx="481825" cy="481825"/>
          </a:xfrm>
        </p:grpSpPr>
        <p:sp>
          <p:nvSpPr>
            <p:cNvPr id="13963" name="Google Shape;13963;p7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64" name="Google Shape;13964;p7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65" name="Google Shape;13965;p71"/>
          <p:cNvGrpSpPr/>
          <p:nvPr/>
        </p:nvGrpSpPr>
        <p:grpSpPr>
          <a:xfrm>
            <a:off x="6789344" y="3951792"/>
            <a:ext cx="339253" cy="339253"/>
            <a:chOff x="2678350" y="4992125"/>
            <a:chExt cx="481825" cy="481825"/>
          </a:xfrm>
        </p:grpSpPr>
        <p:sp>
          <p:nvSpPr>
            <p:cNvPr id="13966" name="Google Shape;13966;p7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67" name="Google Shape;13967;p7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68" name="Google Shape;13968;p7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69" name="Google Shape;13969;p71"/>
          <p:cNvGrpSpPr/>
          <p:nvPr/>
        </p:nvGrpSpPr>
        <p:grpSpPr>
          <a:xfrm>
            <a:off x="4492198" y="3951792"/>
            <a:ext cx="339253" cy="339253"/>
            <a:chOff x="3271200" y="4992125"/>
            <a:chExt cx="481825" cy="481825"/>
          </a:xfrm>
        </p:grpSpPr>
        <p:sp>
          <p:nvSpPr>
            <p:cNvPr id="13970" name="Google Shape;13970;p7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71" name="Google Shape;13971;p7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72" name="Google Shape;13972;p7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973" name="Google Shape;13973;p71"/>
          <p:cNvGrpSpPr/>
          <p:nvPr/>
        </p:nvGrpSpPr>
        <p:grpSpPr>
          <a:xfrm>
            <a:off x="6329788" y="3952813"/>
            <a:ext cx="339411" cy="337211"/>
            <a:chOff x="5049575" y="4993600"/>
            <a:chExt cx="482050" cy="478925"/>
          </a:xfrm>
        </p:grpSpPr>
        <p:sp>
          <p:nvSpPr>
            <p:cNvPr id="13974" name="Google Shape;13974;p7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75" name="Google Shape;13975;p7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76" name="Google Shape;13976;p7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77" name="Google Shape;13977;p7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978" name="Google Shape;13978;p71"/>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ahyp="http://schemas.microsoft.com/office/drawing/2018/hyperlinkcolo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13979" name="Google Shape;13979;p7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13980" name="Google Shape;13980;p71"/>
          <p:cNvGrpSpPr/>
          <p:nvPr/>
        </p:nvGrpSpPr>
        <p:grpSpPr>
          <a:xfrm>
            <a:off x="7248742" y="3975375"/>
            <a:ext cx="195300" cy="343772"/>
            <a:chOff x="3999225" y="4364775"/>
            <a:chExt cx="195300" cy="343772"/>
          </a:xfrm>
        </p:grpSpPr>
        <p:grpSp>
          <p:nvGrpSpPr>
            <p:cNvPr id="13981" name="Google Shape;13981;p71"/>
            <p:cNvGrpSpPr/>
            <p:nvPr/>
          </p:nvGrpSpPr>
          <p:grpSpPr>
            <a:xfrm>
              <a:off x="4048568" y="4562577"/>
              <a:ext cx="97317" cy="145970"/>
              <a:chOff x="1529575" y="2222650"/>
              <a:chExt cx="203125" cy="304675"/>
            </a:xfrm>
          </p:grpSpPr>
          <p:sp>
            <p:nvSpPr>
              <p:cNvPr id="13982" name="Google Shape;13982;p71"/>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1"/>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4" name="Google Shape;13984;p71"/>
            <p:cNvGrpSpPr/>
            <p:nvPr/>
          </p:nvGrpSpPr>
          <p:grpSpPr>
            <a:xfrm>
              <a:off x="3999225" y="4364775"/>
              <a:ext cx="195300" cy="195300"/>
              <a:chOff x="3999225" y="4364775"/>
              <a:chExt cx="195300" cy="195300"/>
            </a:xfrm>
          </p:grpSpPr>
          <p:sp>
            <p:nvSpPr>
              <p:cNvPr id="13985" name="Google Shape;13985;p71"/>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1"/>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87" name="Google Shape;13987;p71"/>
          <p:cNvGrpSpPr/>
          <p:nvPr/>
        </p:nvGrpSpPr>
        <p:grpSpPr>
          <a:xfrm>
            <a:off x="7564186" y="3991627"/>
            <a:ext cx="277088" cy="259611"/>
            <a:chOff x="4335888" y="4398114"/>
            <a:chExt cx="277088" cy="259611"/>
          </a:xfrm>
        </p:grpSpPr>
        <p:grpSp>
          <p:nvGrpSpPr>
            <p:cNvPr id="13988" name="Google Shape;13988;p71"/>
            <p:cNvGrpSpPr/>
            <p:nvPr/>
          </p:nvGrpSpPr>
          <p:grpSpPr>
            <a:xfrm>
              <a:off x="4335888" y="4462425"/>
              <a:ext cx="195300" cy="195300"/>
              <a:chOff x="4335888" y="4462425"/>
              <a:chExt cx="195300" cy="195300"/>
            </a:xfrm>
          </p:grpSpPr>
          <p:sp>
            <p:nvSpPr>
              <p:cNvPr id="13989" name="Google Shape;13989;p7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1" name="Google Shape;13991;p71"/>
            <p:cNvGrpSpPr/>
            <p:nvPr/>
          </p:nvGrpSpPr>
          <p:grpSpPr>
            <a:xfrm>
              <a:off x="4509813" y="4398114"/>
              <a:ext cx="103162" cy="103198"/>
              <a:chOff x="2277975" y="2021700"/>
              <a:chExt cx="215325" cy="215400"/>
            </a:xfrm>
          </p:grpSpPr>
          <p:sp>
            <p:nvSpPr>
              <p:cNvPr id="13992" name="Google Shape;13992;p71"/>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1"/>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94" name="Google Shape;13994;p71"/>
          <p:cNvGrpSpPr/>
          <p:nvPr/>
        </p:nvGrpSpPr>
        <p:grpSpPr>
          <a:xfrm>
            <a:off x="7961419" y="4049613"/>
            <a:ext cx="392275" cy="195300"/>
            <a:chOff x="4752588" y="4440200"/>
            <a:chExt cx="392275" cy="195300"/>
          </a:xfrm>
        </p:grpSpPr>
        <p:grpSp>
          <p:nvGrpSpPr>
            <p:cNvPr id="13995" name="Google Shape;13995;p71"/>
            <p:cNvGrpSpPr/>
            <p:nvPr/>
          </p:nvGrpSpPr>
          <p:grpSpPr>
            <a:xfrm>
              <a:off x="4950384" y="4469728"/>
              <a:ext cx="194479" cy="136244"/>
              <a:chOff x="3163375" y="2175125"/>
              <a:chExt cx="405925" cy="284375"/>
            </a:xfrm>
          </p:grpSpPr>
          <p:sp>
            <p:nvSpPr>
              <p:cNvPr id="13996" name="Google Shape;13996;p71"/>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1"/>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1"/>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9" name="Google Shape;13999;p71"/>
            <p:cNvGrpSpPr/>
            <p:nvPr/>
          </p:nvGrpSpPr>
          <p:grpSpPr>
            <a:xfrm>
              <a:off x="4752588" y="4440200"/>
              <a:ext cx="195300" cy="195300"/>
              <a:chOff x="4335888" y="4462425"/>
              <a:chExt cx="195300" cy="195300"/>
            </a:xfrm>
          </p:grpSpPr>
          <p:sp>
            <p:nvSpPr>
              <p:cNvPr id="14000" name="Google Shape;14000;p7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005"/>
        <p:cNvGrpSpPr/>
        <p:nvPr/>
      </p:nvGrpSpPr>
      <p:grpSpPr>
        <a:xfrm>
          <a:off x="0" y="0"/>
          <a:ext cx="0" cy="0"/>
          <a:chOff x="0" y="0"/>
          <a:chExt cx="0" cy="0"/>
        </a:xfrm>
      </p:grpSpPr>
      <p:grpSp>
        <p:nvGrpSpPr>
          <p:cNvPr id="14006" name="Google Shape;14006;p72"/>
          <p:cNvGrpSpPr/>
          <p:nvPr/>
        </p:nvGrpSpPr>
        <p:grpSpPr>
          <a:xfrm>
            <a:off x="856199" y="1311179"/>
            <a:ext cx="322099" cy="370529"/>
            <a:chOff x="-42971725" y="3217825"/>
            <a:chExt cx="275675" cy="317125"/>
          </a:xfrm>
        </p:grpSpPr>
        <p:sp>
          <p:nvSpPr>
            <p:cNvPr id="14007" name="Google Shape;14007;p7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0" name="Google Shape;14010;p72"/>
          <p:cNvGrpSpPr/>
          <p:nvPr/>
        </p:nvGrpSpPr>
        <p:grpSpPr>
          <a:xfrm>
            <a:off x="828113" y="1779835"/>
            <a:ext cx="378270" cy="337551"/>
            <a:chOff x="-42996150" y="3612600"/>
            <a:chExt cx="323750" cy="288900"/>
          </a:xfrm>
        </p:grpSpPr>
        <p:sp>
          <p:nvSpPr>
            <p:cNvPr id="14011" name="Google Shape;14011;p7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72"/>
          <p:cNvGrpSpPr/>
          <p:nvPr/>
        </p:nvGrpSpPr>
        <p:grpSpPr>
          <a:xfrm>
            <a:off x="830874" y="2189205"/>
            <a:ext cx="372749" cy="370909"/>
            <a:chOff x="-42994575" y="3950300"/>
            <a:chExt cx="319025" cy="317450"/>
          </a:xfrm>
        </p:grpSpPr>
        <p:sp>
          <p:nvSpPr>
            <p:cNvPr id="14015" name="Google Shape;14015;p7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72"/>
          <p:cNvGrpSpPr/>
          <p:nvPr/>
        </p:nvGrpSpPr>
        <p:grpSpPr>
          <a:xfrm>
            <a:off x="2984269" y="1336037"/>
            <a:ext cx="371785" cy="370879"/>
            <a:chOff x="-41111350" y="3239100"/>
            <a:chExt cx="318200" cy="317425"/>
          </a:xfrm>
        </p:grpSpPr>
        <p:sp>
          <p:nvSpPr>
            <p:cNvPr id="14019" name="Google Shape;14019;p7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72"/>
          <p:cNvGrpSpPr/>
          <p:nvPr/>
        </p:nvGrpSpPr>
        <p:grpSpPr>
          <a:xfrm>
            <a:off x="2980588" y="1771568"/>
            <a:ext cx="379146" cy="370967"/>
            <a:chOff x="-41117650" y="3605525"/>
            <a:chExt cx="324500" cy="317500"/>
          </a:xfrm>
        </p:grpSpPr>
        <p:sp>
          <p:nvSpPr>
            <p:cNvPr id="14024" name="Google Shape;14024;p7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7" name="Google Shape;14027;p72"/>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8" name="Google Shape;14028;p72"/>
          <p:cNvGrpSpPr/>
          <p:nvPr/>
        </p:nvGrpSpPr>
        <p:grpSpPr>
          <a:xfrm>
            <a:off x="1806843" y="2663092"/>
            <a:ext cx="216271" cy="371814"/>
            <a:chOff x="-39205300" y="3220175"/>
            <a:chExt cx="185100" cy="318225"/>
          </a:xfrm>
        </p:grpSpPr>
        <p:sp>
          <p:nvSpPr>
            <p:cNvPr id="14029" name="Google Shape;14029;p7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1" name="Google Shape;14031;p72"/>
          <p:cNvGrpSpPr/>
          <p:nvPr/>
        </p:nvGrpSpPr>
        <p:grpSpPr>
          <a:xfrm>
            <a:off x="1772370" y="3123163"/>
            <a:ext cx="300016" cy="369273"/>
            <a:chOff x="-39248625" y="3588600"/>
            <a:chExt cx="256775" cy="316050"/>
          </a:xfrm>
        </p:grpSpPr>
        <p:sp>
          <p:nvSpPr>
            <p:cNvPr id="14032" name="Google Shape;14032;p7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34" name="Google Shape;14034;p72"/>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2"/>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36" name="Google Shape;14036;p72"/>
          <p:cNvGrpSpPr/>
          <p:nvPr/>
        </p:nvGrpSpPr>
        <p:grpSpPr>
          <a:xfrm>
            <a:off x="1223084" y="1311179"/>
            <a:ext cx="429504" cy="370879"/>
            <a:chOff x="-42651700" y="3217825"/>
            <a:chExt cx="367600" cy="317425"/>
          </a:xfrm>
        </p:grpSpPr>
        <p:sp>
          <p:nvSpPr>
            <p:cNvPr id="14037" name="Google Shape;14037;p7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1" name="Google Shape;14041;p72"/>
          <p:cNvGrpSpPr/>
          <p:nvPr/>
        </p:nvGrpSpPr>
        <p:grpSpPr>
          <a:xfrm>
            <a:off x="1258516" y="1750829"/>
            <a:ext cx="358640" cy="363226"/>
            <a:chOff x="-42617300" y="3587775"/>
            <a:chExt cx="306950" cy="310875"/>
          </a:xfrm>
        </p:grpSpPr>
        <p:sp>
          <p:nvSpPr>
            <p:cNvPr id="14042" name="Google Shape;14042;p7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4" name="Google Shape;14044;p72"/>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5" name="Google Shape;14045;p72"/>
          <p:cNvGrpSpPr/>
          <p:nvPr/>
        </p:nvGrpSpPr>
        <p:grpSpPr>
          <a:xfrm>
            <a:off x="3430343" y="1335569"/>
            <a:ext cx="376926" cy="370324"/>
            <a:chOff x="-40748275" y="3238700"/>
            <a:chExt cx="322600" cy="316950"/>
          </a:xfrm>
        </p:grpSpPr>
        <p:sp>
          <p:nvSpPr>
            <p:cNvPr id="14046" name="Google Shape;14046;p7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2" name="Google Shape;14052;p72"/>
          <p:cNvGrpSpPr/>
          <p:nvPr/>
        </p:nvGrpSpPr>
        <p:grpSpPr>
          <a:xfrm>
            <a:off x="3432899" y="1803553"/>
            <a:ext cx="371814" cy="338690"/>
            <a:chOff x="-40745125" y="3632900"/>
            <a:chExt cx="318225" cy="289875"/>
          </a:xfrm>
        </p:grpSpPr>
        <p:sp>
          <p:nvSpPr>
            <p:cNvPr id="14053" name="Google Shape;14053;p7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0" name="Google Shape;14060;p72"/>
          <p:cNvGrpSpPr/>
          <p:nvPr/>
        </p:nvGrpSpPr>
        <p:grpSpPr>
          <a:xfrm>
            <a:off x="3437047" y="2214764"/>
            <a:ext cx="363518" cy="370178"/>
            <a:chOff x="-40742750" y="3972175"/>
            <a:chExt cx="311125" cy="316825"/>
          </a:xfrm>
        </p:grpSpPr>
        <p:sp>
          <p:nvSpPr>
            <p:cNvPr id="14061" name="Google Shape;14061;p7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3" name="Google Shape;14063;p72"/>
          <p:cNvGrpSpPr/>
          <p:nvPr/>
        </p:nvGrpSpPr>
        <p:grpSpPr>
          <a:xfrm>
            <a:off x="2219708" y="2664932"/>
            <a:ext cx="266892" cy="369974"/>
            <a:chOff x="-38860325" y="3221750"/>
            <a:chExt cx="228425" cy="316650"/>
          </a:xfrm>
        </p:grpSpPr>
        <p:sp>
          <p:nvSpPr>
            <p:cNvPr id="14064" name="Google Shape;14064;p7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8" name="Google Shape;14068;p72"/>
          <p:cNvGrpSpPr/>
          <p:nvPr/>
        </p:nvGrpSpPr>
        <p:grpSpPr>
          <a:xfrm>
            <a:off x="2170515" y="3126989"/>
            <a:ext cx="380081" cy="367111"/>
            <a:chOff x="-38905225" y="3591875"/>
            <a:chExt cx="325300" cy="314200"/>
          </a:xfrm>
        </p:grpSpPr>
        <p:sp>
          <p:nvSpPr>
            <p:cNvPr id="14069" name="Google Shape;14069;p7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72" name="Google Shape;14072;p72"/>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3" name="Google Shape;14073;p72"/>
          <p:cNvGrpSpPr/>
          <p:nvPr/>
        </p:nvGrpSpPr>
        <p:grpSpPr>
          <a:xfrm>
            <a:off x="3977265" y="3112069"/>
            <a:ext cx="290815" cy="369740"/>
            <a:chOff x="-37370925" y="3579105"/>
            <a:chExt cx="248900" cy="316450"/>
          </a:xfrm>
        </p:grpSpPr>
        <p:sp>
          <p:nvSpPr>
            <p:cNvPr id="14074" name="Google Shape;14074;p7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76" name="Google Shape;14076;p72"/>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2"/>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8" name="Google Shape;14078;p72"/>
          <p:cNvGrpSpPr/>
          <p:nvPr/>
        </p:nvGrpSpPr>
        <p:grpSpPr>
          <a:xfrm>
            <a:off x="1670640" y="2190140"/>
            <a:ext cx="371814" cy="369974"/>
            <a:chOff x="-42259725" y="3951100"/>
            <a:chExt cx="318225" cy="316650"/>
          </a:xfrm>
        </p:grpSpPr>
        <p:sp>
          <p:nvSpPr>
            <p:cNvPr id="14079" name="Google Shape;14079;p7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1" name="Google Shape;14081;p72"/>
          <p:cNvGrpSpPr/>
          <p:nvPr/>
        </p:nvGrpSpPr>
        <p:grpSpPr>
          <a:xfrm>
            <a:off x="3869002" y="1369161"/>
            <a:ext cx="370879" cy="337755"/>
            <a:chOff x="-40378075" y="3267450"/>
            <a:chExt cx="317425" cy="289075"/>
          </a:xfrm>
        </p:grpSpPr>
        <p:sp>
          <p:nvSpPr>
            <p:cNvPr id="14082" name="Google Shape;14082;p7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6" name="Google Shape;14086;p72"/>
          <p:cNvGrpSpPr/>
          <p:nvPr/>
        </p:nvGrpSpPr>
        <p:grpSpPr>
          <a:xfrm>
            <a:off x="3872668" y="1770429"/>
            <a:ext cx="363548" cy="369974"/>
            <a:chOff x="-40372575" y="3604550"/>
            <a:chExt cx="311150" cy="316650"/>
          </a:xfrm>
        </p:grpSpPr>
        <p:sp>
          <p:nvSpPr>
            <p:cNvPr id="14087" name="Google Shape;14087;p7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0" name="Google Shape;14090;p72"/>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1" name="Google Shape;14091;p72"/>
          <p:cNvGrpSpPr/>
          <p:nvPr/>
        </p:nvGrpSpPr>
        <p:grpSpPr>
          <a:xfrm>
            <a:off x="2596617" y="2663092"/>
            <a:ext cx="399038" cy="372165"/>
            <a:chOff x="-38542250" y="3220175"/>
            <a:chExt cx="341525" cy="318525"/>
          </a:xfrm>
        </p:grpSpPr>
        <p:sp>
          <p:nvSpPr>
            <p:cNvPr id="14092" name="Google Shape;14092;p7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5" name="Google Shape;14095;p72"/>
          <p:cNvGrpSpPr/>
          <p:nvPr/>
        </p:nvGrpSpPr>
        <p:grpSpPr>
          <a:xfrm>
            <a:off x="2618549" y="3122462"/>
            <a:ext cx="369974" cy="369068"/>
            <a:chOff x="-38537400" y="3588000"/>
            <a:chExt cx="316650" cy="315875"/>
          </a:xfrm>
        </p:grpSpPr>
        <p:sp>
          <p:nvSpPr>
            <p:cNvPr id="14096" name="Google Shape;14096;p7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0" name="Google Shape;14100;p72"/>
          <p:cNvGrpSpPr/>
          <p:nvPr/>
        </p:nvGrpSpPr>
        <p:grpSpPr>
          <a:xfrm>
            <a:off x="2617629" y="3579991"/>
            <a:ext cx="371814" cy="369974"/>
            <a:chOff x="-38538975" y="3954250"/>
            <a:chExt cx="318225" cy="316650"/>
          </a:xfrm>
        </p:grpSpPr>
        <p:sp>
          <p:nvSpPr>
            <p:cNvPr id="14101" name="Google Shape;14101;p7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3" name="Google Shape;14103;p72"/>
          <p:cNvGrpSpPr/>
          <p:nvPr/>
        </p:nvGrpSpPr>
        <p:grpSpPr>
          <a:xfrm>
            <a:off x="3934941" y="3574918"/>
            <a:ext cx="375465" cy="371814"/>
            <a:chOff x="-37385100" y="3949908"/>
            <a:chExt cx="321350" cy="318225"/>
          </a:xfrm>
        </p:grpSpPr>
        <p:sp>
          <p:nvSpPr>
            <p:cNvPr id="14104" name="Google Shape;14104;p7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72"/>
          <p:cNvGrpSpPr/>
          <p:nvPr/>
        </p:nvGrpSpPr>
        <p:grpSpPr>
          <a:xfrm>
            <a:off x="2110600" y="1310478"/>
            <a:ext cx="370909" cy="370675"/>
            <a:chOff x="-41895050" y="3217225"/>
            <a:chExt cx="317450" cy="317250"/>
          </a:xfrm>
        </p:grpSpPr>
        <p:sp>
          <p:nvSpPr>
            <p:cNvPr id="14107" name="Google Shape;14107;p7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2" name="Google Shape;14112;p72"/>
          <p:cNvGrpSpPr/>
          <p:nvPr/>
        </p:nvGrpSpPr>
        <p:grpSpPr>
          <a:xfrm>
            <a:off x="2110148" y="1747412"/>
            <a:ext cx="371814" cy="369974"/>
            <a:chOff x="-41893475" y="3584850"/>
            <a:chExt cx="318225" cy="316650"/>
          </a:xfrm>
        </p:grpSpPr>
        <p:sp>
          <p:nvSpPr>
            <p:cNvPr id="14113" name="Google Shape;14113;p7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7" name="Google Shape;14117;p72"/>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2"/>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9" name="Google Shape;14119;p72"/>
          <p:cNvGrpSpPr/>
          <p:nvPr/>
        </p:nvGrpSpPr>
        <p:grpSpPr>
          <a:xfrm>
            <a:off x="880176" y="3142704"/>
            <a:ext cx="337522" cy="370909"/>
            <a:chOff x="-39998250" y="3605325"/>
            <a:chExt cx="288875" cy="317450"/>
          </a:xfrm>
        </p:grpSpPr>
        <p:sp>
          <p:nvSpPr>
            <p:cNvPr id="14120" name="Google Shape;14120;p7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72"/>
          <p:cNvGrpSpPr/>
          <p:nvPr/>
        </p:nvGrpSpPr>
        <p:grpSpPr>
          <a:xfrm>
            <a:off x="863950" y="3601168"/>
            <a:ext cx="369974" cy="369945"/>
            <a:chOff x="-40011050" y="3972375"/>
            <a:chExt cx="316650" cy="316625"/>
          </a:xfrm>
        </p:grpSpPr>
        <p:sp>
          <p:nvSpPr>
            <p:cNvPr id="14123" name="Google Shape;14123;p7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5" name="Google Shape;14125;p72"/>
          <p:cNvGrpSpPr/>
          <p:nvPr/>
        </p:nvGrpSpPr>
        <p:grpSpPr>
          <a:xfrm>
            <a:off x="3095881" y="2665867"/>
            <a:ext cx="266921" cy="369039"/>
            <a:chOff x="-38129425" y="3222550"/>
            <a:chExt cx="228450" cy="315850"/>
          </a:xfrm>
        </p:grpSpPr>
        <p:sp>
          <p:nvSpPr>
            <p:cNvPr id="14126" name="Google Shape;14126;p7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8" name="Google Shape;14128;p72"/>
          <p:cNvGrpSpPr/>
          <p:nvPr/>
        </p:nvGrpSpPr>
        <p:grpSpPr>
          <a:xfrm>
            <a:off x="3050850" y="3122462"/>
            <a:ext cx="371785" cy="369974"/>
            <a:chOff x="-38172725" y="3588000"/>
            <a:chExt cx="318200" cy="316650"/>
          </a:xfrm>
        </p:grpSpPr>
        <p:sp>
          <p:nvSpPr>
            <p:cNvPr id="14129" name="Google Shape;14129;p7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72"/>
          <p:cNvGrpSpPr/>
          <p:nvPr/>
        </p:nvGrpSpPr>
        <p:grpSpPr>
          <a:xfrm>
            <a:off x="3126752" y="3580897"/>
            <a:ext cx="219981" cy="369974"/>
            <a:chOff x="-38109725" y="3955025"/>
            <a:chExt cx="188275" cy="316650"/>
          </a:xfrm>
        </p:grpSpPr>
        <p:sp>
          <p:nvSpPr>
            <p:cNvPr id="14138" name="Google Shape;14138;p7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0" name="Google Shape;14140;p72"/>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41" name="Google Shape;14141;p72"/>
          <p:cNvGrpSpPr/>
          <p:nvPr/>
        </p:nvGrpSpPr>
        <p:grpSpPr>
          <a:xfrm>
            <a:off x="2542151" y="1312318"/>
            <a:ext cx="373654" cy="369068"/>
            <a:chOff x="-41530375" y="3218800"/>
            <a:chExt cx="319800" cy="315875"/>
          </a:xfrm>
        </p:grpSpPr>
        <p:sp>
          <p:nvSpPr>
            <p:cNvPr id="14142" name="Google Shape;14142;p7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4" name="Google Shape;14144;p72"/>
          <p:cNvGrpSpPr/>
          <p:nvPr/>
        </p:nvGrpSpPr>
        <p:grpSpPr>
          <a:xfrm>
            <a:off x="2544444" y="1827476"/>
            <a:ext cx="369068" cy="289004"/>
            <a:chOff x="-41526450" y="3653375"/>
            <a:chExt cx="315875" cy="247350"/>
          </a:xfrm>
        </p:grpSpPr>
        <p:sp>
          <p:nvSpPr>
            <p:cNvPr id="14145" name="Google Shape;14145;p7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7" name="Google Shape;14147;p72"/>
          <p:cNvGrpSpPr/>
          <p:nvPr/>
        </p:nvGrpSpPr>
        <p:grpSpPr>
          <a:xfrm>
            <a:off x="2545831" y="2190140"/>
            <a:ext cx="366293" cy="369974"/>
            <a:chOff x="-41526450" y="3951100"/>
            <a:chExt cx="313500" cy="316650"/>
          </a:xfrm>
        </p:grpSpPr>
        <p:sp>
          <p:nvSpPr>
            <p:cNvPr id="14148" name="Google Shape;14148;p7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72"/>
          <p:cNvGrpSpPr/>
          <p:nvPr/>
        </p:nvGrpSpPr>
        <p:grpSpPr>
          <a:xfrm>
            <a:off x="1311086" y="2684269"/>
            <a:ext cx="339595" cy="371814"/>
            <a:chOff x="-39625900" y="3238300"/>
            <a:chExt cx="290650" cy="318225"/>
          </a:xfrm>
        </p:grpSpPr>
        <p:sp>
          <p:nvSpPr>
            <p:cNvPr id="14152" name="Google Shape;14152;p7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4" name="Google Shape;14154;p72"/>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5" name="Google Shape;14155;p72"/>
          <p:cNvGrpSpPr/>
          <p:nvPr/>
        </p:nvGrpSpPr>
        <p:grpSpPr>
          <a:xfrm>
            <a:off x="1305137" y="3600730"/>
            <a:ext cx="366293" cy="370441"/>
            <a:chOff x="-39647175" y="3972000"/>
            <a:chExt cx="313500" cy="317050"/>
          </a:xfrm>
        </p:grpSpPr>
        <p:sp>
          <p:nvSpPr>
            <p:cNvPr id="14156" name="Google Shape;14156;p7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9" name="Google Shape;14159;p72"/>
          <p:cNvGrpSpPr/>
          <p:nvPr/>
        </p:nvGrpSpPr>
        <p:grpSpPr>
          <a:xfrm>
            <a:off x="3474265" y="2664728"/>
            <a:ext cx="375495" cy="370879"/>
            <a:chOff x="-37808850" y="3221575"/>
            <a:chExt cx="321375" cy="317425"/>
          </a:xfrm>
        </p:grpSpPr>
        <p:sp>
          <p:nvSpPr>
            <p:cNvPr id="14160" name="Google Shape;14160;p7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72"/>
          <p:cNvGrpSpPr/>
          <p:nvPr/>
        </p:nvGrpSpPr>
        <p:grpSpPr>
          <a:xfrm>
            <a:off x="3483038" y="3186759"/>
            <a:ext cx="372749" cy="241158"/>
            <a:chOff x="-37806500" y="3643030"/>
            <a:chExt cx="319025" cy="206400"/>
          </a:xfrm>
        </p:grpSpPr>
        <p:sp>
          <p:nvSpPr>
            <p:cNvPr id="14163" name="Google Shape;14163;p7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5" name="Google Shape;14165;p72"/>
          <p:cNvGrpSpPr/>
          <p:nvPr/>
        </p:nvGrpSpPr>
        <p:grpSpPr>
          <a:xfrm>
            <a:off x="3485346" y="3579056"/>
            <a:ext cx="368134" cy="371814"/>
            <a:chOff x="-37804925" y="3953450"/>
            <a:chExt cx="315075" cy="318225"/>
          </a:xfrm>
        </p:grpSpPr>
        <p:sp>
          <p:nvSpPr>
            <p:cNvPr id="14166" name="Google Shape;14166;p7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69" name="Google Shape;14169;p72"/>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70" name="Google Shape;14170;p72"/>
          <p:cNvGrpSpPr/>
          <p:nvPr/>
        </p:nvGrpSpPr>
        <p:grpSpPr>
          <a:xfrm>
            <a:off x="4840364" y="1328538"/>
            <a:ext cx="355663" cy="308725"/>
            <a:chOff x="-28462125" y="3199700"/>
            <a:chExt cx="298550" cy="259150"/>
          </a:xfrm>
        </p:grpSpPr>
        <p:sp>
          <p:nvSpPr>
            <p:cNvPr id="14171" name="Google Shape;14171;p7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4" name="Google Shape;14174;p72"/>
          <p:cNvGrpSpPr/>
          <p:nvPr/>
        </p:nvGrpSpPr>
        <p:grpSpPr>
          <a:xfrm>
            <a:off x="4841317" y="1763228"/>
            <a:ext cx="353757" cy="352833"/>
            <a:chOff x="-28461325" y="3545475"/>
            <a:chExt cx="296950" cy="296175"/>
          </a:xfrm>
        </p:grpSpPr>
        <p:sp>
          <p:nvSpPr>
            <p:cNvPr id="14175" name="Google Shape;14175;p7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72"/>
          <p:cNvGrpSpPr/>
          <p:nvPr/>
        </p:nvGrpSpPr>
        <p:grpSpPr>
          <a:xfrm>
            <a:off x="4837550" y="2213272"/>
            <a:ext cx="361292" cy="352803"/>
            <a:chOff x="-28463700" y="3914875"/>
            <a:chExt cx="303275" cy="296150"/>
          </a:xfrm>
        </p:grpSpPr>
        <p:sp>
          <p:nvSpPr>
            <p:cNvPr id="14182" name="Google Shape;14182;p7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4" name="Google Shape;14184;p72"/>
          <p:cNvGrpSpPr/>
          <p:nvPr/>
        </p:nvGrpSpPr>
        <p:grpSpPr>
          <a:xfrm>
            <a:off x="7072335" y="1369355"/>
            <a:ext cx="351880" cy="227092"/>
            <a:chOff x="-26573400" y="3224125"/>
            <a:chExt cx="295375" cy="190625"/>
          </a:xfrm>
        </p:grpSpPr>
        <p:sp>
          <p:nvSpPr>
            <p:cNvPr id="14185" name="Google Shape;14185;p7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7" name="Google Shape;14187;p72"/>
          <p:cNvGrpSpPr/>
          <p:nvPr/>
        </p:nvGrpSpPr>
        <p:grpSpPr>
          <a:xfrm>
            <a:off x="7072335" y="1763690"/>
            <a:ext cx="351880" cy="351910"/>
            <a:chOff x="-26573400" y="3546250"/>
            <a:chExt cx="295375" cy="295400"/>
          </a:xfrm>
        </p:grpSpPr>
        <p:sp>
          <p:nvSpPr>
            <p:cNvPr id="14188" name="Google Shape;14188;p7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3" name="Google Shape;14193;p72"/>
          <p:cNvGrpSpPr/>
          <p:nvPr/>
        </p:nvGrpSpPr>
        <p:grpSpPr>
          <a:xfrm>
            <a:off x="7060615" y="2213599"/>
            <a:ext cx="375319" cy="352148"/>
            <a:chOff x="-26583625" y="3917025"/>
            <a:chExt cx="315050" cy="295600"/>
          </a:xfrm>
        </p:grpSpPr>
        <p:sp>
          <p:nvSpPr>
            <p:cNvPr id="14194" name="Google Shape;14194;p7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98" name="Google Shape;14198;p72"/>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9" name="Google Shape;14199;p72"/>
          <p:cNvGrpSpPr/>
          <p:nvPr/>
        </p:nvGrpSpPr>
        <p:grpSpPr>
          <a:xfrm>
            <a:off x="5759130" y="3172629"/>
            <a:ext cx="289039" cy="352833"/>
            <a:chOff x="-24694925" y="3518700"/>
            <a:chExt cx="242625" cy="296175"/>
          </a:xfrm>
        </p:grpSpPr>
        <p:sp>
          <p:nvSpPr>
            <p:cNvPr id="14200" name="Google Shape;14200;p7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4" name="Google Shape;14204;p72"/>
          <p:cNvGrpSpPr/>
          <p:nvPr/>
        </p:nvGrpSpPr>
        <p:grpSpPr>
          <a:xfrm>
            <a:off x="5758668" y="3622657"/>
            <a:ext cx="289962" cy="352833"/>
            <a:chOff x="-24709100" y="3888875"/>
            <a:chExt cx="243400" cy="296175"/>
          </a:xfrm>
        </p:grpSpPr>
        <p:sp>
          <p:nvSpPr>
            <p:cNvPr id="14205" name="Google Shape;14205;p7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8" name="Google Shape;14208;p72"/>
          <p:cNvGrpSpPr/>
          <p:nvPr/>
        </p:nvGrpSpPr>
        <p:grpSpPr>
          <a:xfrm>
            <a:off x="7958668" y="2695320"/>
            <a:ext cx="356556" cy="349557"/>
            <a:chOff x="-22863675" y="3131775"/>
            <a:chExt cx="299300" cy="293425"/>
          </a:xfrm>
        </p:grpSpPr>
        <p:sp>
          <p:nvSpPr>
            <p:cNvPr id="14209" name="Google Shape;14209;p7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2" name="Google Shape;14212;p72"/>
          <p:cNvGrpSpPr/>
          <p:nvPr/>
        </p:nvGrpSpPr>
        <p:grpSpPr>
          <a:xfrm>
            <a:off x="5301532" y="1306499"/>
            <a:ext cx="310602" cy="352803"/>
            <a:chOff x="-28069875" y="3175300"/>
            <a:chExt cx="260725" cy="296150"/>
          </a:xfrm>
        </p:grpSpPr>
        <p:sp>
          <p:nvSpPr>
            <p:cNvPr id="14213" name="Google Shape;14213;p7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2" name="Google Shape;14222;p72"/>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3" name="Google Shape;14223;p72"/>
          <p:cNvGrpSpPr/>
          <p:nvPr/>
        </p:nvGrpSpPr>
        <p:grpSpPr>
          <a:xfrm>
            <a:off x="5342810" y="2213733"/>
            <a:ext cx="228045" cy="351880"/>
            <a:chOff x="-28032075" y="3916450"/>
            <a:chExt cx="191425" cy="295375"/>
          </a:xfrm>
        </p:grpSpPr>
        <p:sp>
          <p:nvSpPr>
            <p:cNvPr id="14224" name="Google Shape;14224;p7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72"/>
          <p:cNvGrpSpPr/>
          <p:nvPr/>
        </p:nvGrpSpPr>
        <p:grpSpPr>
          <a:xfrm>
            <a:off x="7508157" y="1306484"/>
            <a:ext cx="352833" cy="352833"/>
            <a:chOff x="-26201650" y="3176075"/>
            <a:chExt cx="296175" cy="296175"/>
          </a:xfrm>
        </p:grpSpPr>
        <p:sp>
          <p:nvSpPr>
            <p:cNvPr id="14228" name="Google Shape;14228;p7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0" name="Google Shape;14230;p72"/>
          <p:cNvGrpSpPr/>
          <p:nvPr/>
        </p:nvGrpSpPr>
        <p:grpSpPr>
          <a:xfrm>
            <a:off x="7507680" y="1763705"/>
            <a:ext cx="353786" cy="351880"/>
            <a:chOff x="-26204800" y="3547050"/>
            <a:chExt cx="296975" cy="295375"/>
          </a:xfrm>
        </p:grpSpPr>
        <p:sp>
          <p:nvSpPr>
            <p:cNvPr id="14231" name="Google Shape;14231;p7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3" name="Google Shape;14233;p72"/>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34" name="Google Shape;14234;p72"/>
          <p:cNvGrpSpPr/>
          <p:nvPr/>
        </p:nvGrpSpPr>
        <p:grpSpPr>
          <a:xfrm>
            <a:off x="6178935" y="2693683"/>
            <a:ext cx="345328" cy="352833"/>
            <a:chOff x="-24353875" y="3147725"/>
            <a:chExt cx="289875" cy="296175"/>
          </a:xfrm>
        </p:grpSpPr>
        <p:sp>
          <p:nvSpPr>
            <p:cNvPr id="14235" name="Google Shape;14235;p7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7" name="Google Shape;14237;p72"/>
          <p:cNvGrpSpPr/>
          <p:nvPr/>
        </p:nvGrpSpPr>
        <p:grpSpPr>
          <a:xfrm>
            <a:off x="6186917" y="3173090"/>
            <a:ext cx="329365" cy="351910"/>
            <a:chOff x="-24344425" y="3519475"/>
            <a:chExt cx="276475" cy="295400"/>
          </a:xfrm>
        </p:grpSpPr>
        <p:sp>
          <p:nvSpPr>
            <p:cNvPr id="14238" name="Google Shape;14238;p7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72"/>
          <p:cNvGrpSpPr/>
          <p:nvPr/>
        </p:nvGrpSpPr>
        <p:grpSpPr>
          <a:xfrm>
            <a:off x="6176597" y="3625010"/>
            <a:ext cx="350004" cy="348128"/>
            <a:chOff x="-24353075" y="3891250"/>
            <a:chExt cx="293800" cy="292225"/>
          </a:xfrm>
        </p:grpSpPr>
        <p:sp>
          <p:nvSpPr>
            <p:cNvPr id="14241" name="Google Shape;14241;p7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3" name="Google Shape;14243;p72"/>
          <p:cNvGrpSpPr/>
          <p:nvPr/>
        </p:nvGrpSpPr>
        <p:grpSpPr>
          <a:xfrm>
            <a:off x="7960068" y="3173313"/>
            <a:ext cx="353757" cy="351463"/>
            <a:chOff x="-22845575" y="3504075"/>
            <a:chExt cx="296950" cy="295025"/>
          </a:xfrm>
        </p:grpSpPr>
        <p:sp>
          <p:nvSpPr>
            <p:cNvPr id="14244" name="Google Shape;14244;p7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6" name="Google Shape;14246;p72"/>
          <p:cNvGrpSpPr/>
          <p:nvPr/>
        </p:nvGrpSpPr>
        <p:grpSpPr>
          <a:xfrm>
            <a:off x="5753249" y="1306961"/>
            <a:ext cx="299344" cy="351880"/>
            <a:chOff x="-27691025" y="3175300"/>
            <a:chExt cx="251275" cy="295375"/>
          </a:xfrm>
        </p:grpSpPr>
        <p:sp>
          <p:nvSpPr>
            <p:cNvPr id="14247" name="Google Shape;14247;p7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1" name="Google Shape;14251;p72"/>
          <p:cNvGrpSpPr/>
          <p:nvPr/>
        </p:nvGrpSpPr>
        <p:grpSpPr>
          <a:xfrm>
            <a:off x="5725566" y="1825637"/>
            <a:ext cx="354710" cy="228015"/>
            <a:chOff x="-27721750" y="3598250"/>
            <a:chExt cx="297750" cy="191400"/>
          </a:xfrm>
        </p:grpSpPr>
        <p:sp>
          <p:nvSpPr>
            <p:cNvPr id="14252" name="Google Shape;14252;p7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4" name="Google Shape;14254;p72"/>
          <p:cNvGrpSpPr/>
          <p:nvPr/>
        </p:nvGrpSpPr>
        <p:grpSpPr>
          <a:xfrm>
            <a:off x="5726966" y="2219183"/>
            <a:ext cx="351910" cy="340980"/>
            <a:chOff x="-27719400" y="3925600"/>
            <a:chExt cx="295400" cy="286225"/>
          </a:xfrm>
        </p:grpSpPr>
        <p:sp>
          <p:nvSpPr>
            <p:cNvPr id="14255" name="Google Shape;14255;p7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7" name="Google Shape;14257;p72"/>
          <p:cNvGrpSpPr/>
          <p:nvPr/>
        </p:nvGrpSpPr>
        <p:grpSpPr>
          <a:xfrm>
            <a:off x="7948238" y="1306023"/>
            <a:ext cx="353757" cy="353757"/>
            <a:chOff x="-25834600" y="3176875"/>
            <a:chExt cx="296950" cy="296950"/>
          </a:xfrm>
        </p:grpSpPr>
        <p:sp>
          <p:nvSpPr>
            <p:cNvPr id="14258" name="Google Shape;14258;p7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3" name="Google Shape;14263;p72"/>
          <p:cNvGrpSpPr/>
          <p:nvPr/>
        </p:nvGrpSpPr>
        <p:grpSpPr>
          <a:xfrm>
            <a:off x="7948238" y="1774024"/>
            <a:ext cx="353757" cy="331241"/>
            <a:chOff x="-25834600" y="3564375"/>
            <a:chExt cx="296950" cy="278050"/>
          </a:xfrm>
        </p:grpSpPr>
        <p:sp>
          <p:nvSpPr>
            <p:cNvPr id="14264" name="Google Shape;14264;p7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72"/>
          <p:cNvGrpSpPr/>
          <p:nvPr/>
        </p:nvGrpSpPr>
        <p:grpSpPr>
          <a:xfrm>
            <a:off x="7946362" y="2213376"/>
            <a:ext cx="357509" cy="352595"/>
            <a:chOff x="-25834600" y="3915850"/>
            <a:chExt cx="300100" cy="295975"/>
          </a:xfrm>
        </p:grpSpPr>
        <p:sp>
          <p:nvSpPr>
            <p:cNvPr id="14273" name="Google Shape;14273;p7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6" name="Google Shape;14276;p72"/>
          <p:cNvGrpSpPr/>
          <p:nvPr/>
        </p:nvGrpSpPr>
        <p:grpSpPr>
          <a:xfrm>
            <a:off x="6681790" y="2694606"/>
            <a:ext cx="228968" cy="350987"/>
            <a:chOff x="-23930925" y="3149300"/>
            <a:chExt cx="192200" cy="294625"/>
          </a:xfrm>
        </p:grpSpPr>
        <p:sp>
          <p:nvSpPr>
            <p:cNvPr id="14277" name="Google Shape;14277;p7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1" name="Google Shape;14281;p72"/>
          <p:cNvGrpSpPr/>
          <p:nvPr/>
        </p:nvGrpSpPr>
        <p:grpSpPr>
          <a:xfrm>
            <a:off x="6638620" y="3173090"/>
            <a:ext cx="315307" cy="351910"/>
            <a:chOff x="-23962425" y="3519475"/>
            <a:chExt cx="264675" cy="295400"/>
          </a:xfrm>
        </p:grpSpPr>
        <p:sp>
          <p:nvSpPr>
            <p:cNvPr id="14282" name="Google Shape;14282;p7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4" name="Google Shape;14284;p72"/>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5" name="Google Shape;14285;p72"/>
          <p:cNvGrpSpPr/>
          <p:nvPr/>
        </p:nvGrpSpPr>
        <p:grpSpPr>
          <a:xfrm>
            <a:off x="8017295" y="3623134"/>
            <a:ext cx="239302" cy="351880"/>
            <a:chOff x="-22788075" y="3904625"/>
            <a:chExt cx="200875" cy="295375"/>
          </a:xfrm>
        </p:grpSpPr>
        <p:sp>
          <p:nvSpPr>
            <p:cNvPr id="14286" name="Google Shape;14286;p7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0" name="Google Shape;14290;p72"/>
          <p:cNvGrpSpPr/>
          <p:nvPr/>
        </p:nvGrpSpPr>
        <p:grpSpPr>
          <a:xfrm>
            <a:off x="6172593" y="1306499"/>
            <a:ext cx="354710" cy="352803"/>
            <a:chOff x="-27351575" y="3175300"/>
            <a:chExt cx="297750" cy="296150"/>
          </a:xfrm>
        </p:grpSpPr>
        <p:sp>
          <p:nvSpPr>
            <p:cNvPr id="14291" name="Google Shape;14291;p7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5" name="Google Shape;14295;p72"/>
          <p:cNvGrpSpPr/>
          <p:nvPr/>
        </p:nvGrpSpPr>
        <p:grpSpPr>
          <a:xfrm>
            <a:off x="6218402" y="1758809"/>
            <a:ext cx="269293" cy="353072"/>
            <a:chOff x="-27313750" y="3545275"/>
            <a:chExt cx="226050" cy="296375"/>
          </a:xfrm>
        </p:grpSpPr>
        <p:sp>
          <p:nvSpPr>
            <p:cNvPr id="14296" name="Google Shape;14296;p7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72"/>
          <p:cNvGrpSpPr/>
          <p:nvPr/>
        </p:nvGrpSpPr>
        <p:grpSpPr>
          <a:xfrm>
            <a:off x="6172593" y="2211380"/>
            <a:ext cx="354710" cy="356586"/>
            <a:chOff x="-27351575" y="3915650"/>
            <a:chExt cx="297750" cy="299325"/>
          </a:xfrm>
        </p:grpSpPr>
        <p:sp>
          <p:nvSpPr>
            <p:cNvPr id="14300" name="Google Shape;14300;p7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2" name="Google Shape;14302;p72"/>
          <p:cNvGrpSpPr/>
          <p:nvPr/>
        </p:nvGrpSpPr>
        <p:grpSpPr>
          <a:xfrm>
            <a:off x="4860084" y="2693579"/>
            <a:ext cx="319060" cy="353042"/>
            <a:chOff x="-25445525" y="3175900"/>
            <a:chExt cx="267825" cy="296350"/>
          </a:xfrm>
        </p:grpSpPr>
        <p:sp>
          <p:nvSpPr>
            <p:cNvPr id="14303" name="Google Shape;14303;p7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72"/>
          <p:cNvGrpSpPr/>
          <p:nvPr/>
        </p:nvGrpSpPr>
        <p:grpSpPr>
          <a:xfrm>
            <a:off x="4841797" y="3183902"/>
            <a:ext cx="355633" cy="330288"/>
            <a:chOff x="-25465200" y="3565175"/>
            <a:chExt cx="298525" cy="277250"/>
          </a:xfrm>
        </p:grpSpPr>
        <p:sp>
          <p:nvSpPr>
            <p:cNvPr id="14307" name="Google Shape;14307;p7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9" name="Google Shape;14309;p72"/>
          <p:cNvGrpSpPr/>
          <p:nvPr/>
        </p:nvGrpSpPr>
        <p:grpSpPr>
          <a:xfrm>
            <a:off x="4841336" y="3623432"/>
            <a:ext cx="356556" cy="351285"/>
            <a:chOff x="-25465200" y="3916150"/>
            <a:chExt cx="299300" cy="294875"/>
          </a:xfrm>
        </p:grpSpPr>
        <p:sp>
          <p:nvSpPr>
            <p:cNvPr id="14310" name="Google Shape;14310;p7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2" name="Google Shape;14312;p72"/>
          <p:cNvGrpSpPr/>
          <p:nvPr/>
        </p:nvGrpSpPr>
        <p:grpSpPr>
          <a:xfrm>
            <a:off x="7068775" y="2693698"/>
            <a:ext cx="351880" cy="352803"/>
            <a:chOff x="-23615075" y="3148525"/>
            <a:chExt cx="295375" cy="296150"/>
          </a:xfrm>
        </p:grpSpPr>
        <p:sp>
          <p:nvSpPr>
            <p:cNvPr id="14313" name="Google Shape;14313;p7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7" name="Google Shape;14317;p72"/>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8" name="Google Shape;14318;p72"/>
          <p:cNvGrpSpPr/>
          <p:nvPr/>
        </p:nvGrpSpPr>
        <p:grpSpPr>
          <a:xfrm>
            <a:off x="7068299" y="3632977"/>
            <a:ext cx="352833" cy="332194"/>
            <a:chOff x="-23615075" y="3906200"/>
            <a:chExt cx="296175" cy="278850"/>
          </a:xfrm>
        </p:grpSpPr>
        <p:sp>
          <p:nvSpPr>
            <p:cNvPr id="14319" name="Google Shape;14319;p7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22" name="Google Shape;14322;p72"/>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3" name="Google Shape;14323;p72"/>
          <p:cNvGrpSpPr/>
          <p:nvPr/>
        </p:nvGrpSpPr>
        <p:grpSpPr>
          <a:xfrm>
            <a:off x="6617268" y="1306618"/>
            <a:ext cx="353757" cy="352565"/>
            <a:chOff x="-26980600" y="3175500"/>
            <a:chExt cx="296950" cy="295950"/>
          </a:xfrm>
        </p:grpSpPr>
        <p:sp>
          <p:nvSpPr>
            <p:cNvPr id="14324" name="Google Shape;14324;p7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27" name="Google Shape;14327;p72"/>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8" name="Google Shape;14328;p72"/>
          <p:cNvGrpSpPr/>
          <p:nvPr/>
        </p:nvGrpSpPr>
        <p:grpSpPr>
          <a:xfrm>
            <a:off x="6617744" y="2245154"/>
            <a:ext cx="352803" cy="289039"/>
            <a:chOff x="-26981375" y="3951875"/>
            <a:chExt cx="296150" cy="242625"/>
          </a:xfrm>
        </p:grpSpPr>
        <p:sp>
          <p:nvSpPr>
            <p:cNvPr id="14329" name="Google Shape;14329;p7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2" name="Google Shape;14332;p72"/>
          <p:cNvGrpSpPr/>
          <p:nvPr/>
        </p:nvGrpSpPr>
        <p:grpSpPr>
          <a:xfrm>
            <a:off x="5282787" y="2692745"/>
            <a:ext cx="351910" cy="354710"/>
            <a:chOff x="-25094250" y="3176075"/>
            <a:chExt cx="295400" cy="297750"/>
          </a:xfrm>
        </p:grpSpPr>
        <p:sp>
          <p:nvSpPr>
            <p:cNvPr id="14333" name="Google Shape;14333;p7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72"/>
          <p:cNvGrpSpPr/>
          <p:nvPr/>
        </p:nvGrpSpPr>
        <p:grpSpPr>
          <a:xfrm>
            <a:off x="5282787" y="3173106"/>
            <a:ext cx="351910" cy="351880"/>
            <a:chOff x="-25094250" y="3547050"/>
            <a:chExt cx="295400" cy="295375"/>
          </a:xfrm>
        </p:grpSpPr>
        <p:sp>
          <p:nvSpPr>
            <p:cNvPr id="14337" name="Google Shape;14337;p7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42" name="Google Shape;14342;p72"/>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43" name="Google Shape;14343;p72"/>
          <p:cNvGrpSpPr/>
          <p:nvPr/>
        </p:nvGrpSpPr>
        <p:grpSpPr>
          <a:xfrm>
            <a:off x="7514864" y="2693698"/>
            <a:ext cx="352803" cy="352803"/>
            <a:chOff x="-23245675" y="3148525"/>
            <a:chExt cx="296150" cy="296150"/>
          </a:xfrm>
        </p:grpSpPr>
        <p:sp>
          <p:nvSpPr>
            <p:cNvPr id="14344" name="Google Shape;14344;p7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47" name="Google Shape;14347;p72"/>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48" name="Google Shape;14348;p72"/>
          <p:cNvGrpSpPr/>
          <p:nvPr/>
        </p:nvGrpSpPr>
        <p:grpSpPr>
          <a:xfrm>
            <a:off x="7515325" y="3622672"/>
            <a:ext cx="351880" cy="352803"/>
            <a:chOff x="-23244900" y="3888100"/>
            <a:chExt cx="295375" cy="296150"/>
          </a:xfrm>
        </p:grpSpPr>
        <p:sp>
          <p:nvSpPr>
            <p:cNvPr id="14349" name="Google Shape;14349;p7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0" name="Google Shape;14360;p72"/>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2"/>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14362" name="Google Shape;14362;p72"/>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150"/>
        <p:cNvGrpSpPr/>
        <p:nvPr/>
      </p:nvGrpSpPr>
      <p:grpSpPr>
        <a:xfrm>
          <a:off x="0" y="0"/>
          <a:ext cx="0" cy="0"/>
          <a:chOff x="0" y="0"/>
          <a:chExt cx="0" cy="0"/>
        </a:xfrm>
      </p:grpSpPr>
      <p:sp>
        <p:nvSpPr>
          <p:cNvPr id="6151" name="Google Shape;6151;p37"/>
          <p:cNvSpPr txBox="1"/>
          <p:nvPr/>
        </p:nvSpPr>
        <p:spPr>
          <a:xfrm>
            <a:off x="1053450" y="239475"/>
            <a:ext cx="7037100" cy="1372653"/>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n" sz="2800" dirty="0">
                <a:solidFill>
                  <a:schemeClr val="dk1"/>
                </a:solidFill>
                <a:latin typeface="Epilogue ExtraBold"/>
                <a:ea typeface="Epilogue ExtraBold"/>
                <a:cs typeface="Epilogue ExtraBold"/>
                <a:sym typeface="Epilogue ExtraBold"/>
              </a:rPr>
              <a:t>Definición de desastre</a:t>
            </a:r>
          </a:p>
          <a:p>
            <a:pPr marL="0" lvl="0" indent="0" algn="ctr" rtl="0">
              <a:lnSpc>
                <a:spcPct val="115000"/>
              </a:lnSpc>
              <a:spcBef>
                <a:spcPts val="0"/>
              </a:spcBef>
              <a:spcAft>
                <a:spcPts val="0"/>
              </a:spcAft>
              <a:buNone/>
            </a:pPr>
            <a:r>
              <a:rPr lang="en" sz="2000" dirty="0">
                <a:solidFill>
                  <a:schemeClr val="dk1"/>
                </a:solidFill>
                <a:latin typeface="Epilogue ExtraBold"/>
                <a:ea typeface="Epilogue ExtraBold"/>
                <a:cs typeface="Epilogue ExtraBold"/>
                <a:sym typeface="Epilogue ExtraBold"/>
              </a:rPr>
              <a:t>(Wilches-Chaux, 1993)</a:t>
            </a:r>
            <a:endParaRPr sz="2000" dirty="0">
              <a:solidFill>
                <a:schemeClr val="dk1"/>
              </a:solidFill>
              <a:latin typeface="Epilogue ExtraBold"/>
              <a:ea typeface="Epilogue ExtraBold"/>
              <a:cs typeface="Epilogue ExtraBold"/>
              <a:sym typeface="Epilogue ExtraBold"/>
            </a:endParaRPr>
          </a:p>
          <a:p>
            <a:pPr marL="0" lvl="0" indent="0" algn="l" rtl="0">
              <a:spcBef>
                <a:spcPts val="0"/>
              </a:spcBef>
              <a:spcAft>
                <a:spcPts val="0"/>
              </a:spcAft>
              <a:buNone/>
            </a:pPr>
            <a:endParaRPr sz="2200" b="1" dirty="0">
              <a:solidFill>
                <a:schemeClr val="dk1"/>
              </a:solidFill>
              <a:latin typeface="Epilogue"/>
              <a:ea typeface="Epilogue"/>
              <a:cs typeface="Epilogue"/>
              <a:sym typeface="Epilogue"/>
            </a:endParaRPr>
          </a:p>
        </p:txBody>
      </p:sp>
      <p:sp>
        <p:nvSpPr>
          <p:cNvPr id="6152" name="Google Shape;6152;p37"/>
          <p:cNvSpPr/>
          <p:nvPr/>
        </p:nvSpPr>
        <p:spPr>
          <a:xfrm>
            <a:off x="1293825" y="1714225"/>
            <a:ext cx="1734900" cy="659700"/>
          </a:xfrm>
          <a:prstGeom prst="roundRect">
            <a:avLst>
              <a:gd name="adj" fmla="val 16667"/>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latin typeface="Epilogue"/>
                <a:ea typeface="Epilogue"/>
                <a:cs typeface="Epilogue"/>
                <a:sym typeface="Epilogue"/>
              </a:rPr>
              <a:t>Desastre</a:t>
            </a:r>
            <a:endParaRPr dirty="0">
              <a:solidFill>
                <a:schemeClr val="lt1"/>
              </a:solidFill>
              <a:latin typeface="Epilogue"/>
              <a:ea typeface="Epilogue"/>
              <a:cs typeface="Epilogue"/>
              <a:sym typeface="Epilogue"/>
            </a:endParaRPr>
          </a:p>
        </p:txBody>
      </p:sp>
      <p:sp>
        <p:nvSpPr>
          <p:cNvPr id="6153" name="Google Shape;6153;p37"/>
          <p:cNvSpPr/>
          <p:nvPr/>
        </p:nvSpPr>
        <p:spPr>
          <a:xfrm>
            <a:off x="3878463" y="1717750"/>
            <a:ext cx="1734900" cy="659700"/>
          </a:xfrm>
          <a:prstGeom prst="roundRect">
            <a:avLst>
              <a:gd name="adj" fmla="val 16667"/>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latin typeface="Epilogue"/>
                <a:ea typeface="Epilogue"/>
                <a:cs typeface="Epilogue"/>
                <a:sym typeface="Epilogue"/>
              </a:rPr>
              <a:t>Riesgo</a:t>
            </a:r>
            <a:endParaRPr dirty="0">
              <a:solidFill>
                <a:schemeClr val="lt1"/>
              </a:solidFill>
              <a:latin typeface="Epilogue"/>
              <a:ea typeface="Epilogue"/>
              <a:cs typeface="Epilogue"/>
              <a:sym typeface="Epilogue"/>
            </a:endParaRPr>
          </a:p>
        </p:txBody>
      </p:sp>
      <p:sp>
        <p:nvSpPr>
          <p:cNvPr id="6154" name="Google Shape;6154;p37"/>
          <p:cNvSpPr/>
          <p:nvPr/>
        </p:nvSpPr>
        <p:spPr>
          <a:xfrm>
            <a:off x="6581425" y="1717750"/>
            <a:ext cx="1734900" cy="659700"/>
          </a:xfrm>
          <a:prstGeom prst="roundRect">
            <a:avLst>
              <a:gd name="adj" fmla="val 16667"/>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latin typeface="Epilogue"/>
                <a:ea typeface="Epilogue"/>
                <a:cs typeface="Epilogue"/>
                <a:sym typeface="Epilogue"/>
              </a:rPr>
              <a:t>Vulnerabilidad</a:t>
            </a:r>
            <a:endParaRPr dirty="0">
              <a:solidFill>
                <a:schemeClr val="lt1"/>
              </a:solidFill>
              <a:latin typeface="Epilogue"/>
              <a:ea typeface="Epilogue"/>
              <a:cs typeface="Epilogue"/>
              <a:sym typeface="Epilogue"/>
            </a:endParaRPr>
          </a:p>
        </p:txBody>
      </p:sp>
      <p:sp>
        <p:nvSpPr>
          <p:cNvPr id="2" name="Signo de multiplicación 1">
            <a:extLst>
              <a:ext uri="{FF2B5EF4-FFF2-40B4-BE49-F238E27FC236}">
                <a16:creationId xmlns:a16="http://schemas.microsoft.com/office/drawing/2014/main" id="{5A6F52F7-269C-EFBA-022E-6719D5F3DE73}"/>
              </a:ext>
            </a:extLst>
          </p:cNvPr>
          <p:cNvSpPr/>
          <p:nvPr/>
        </p:nvSpPr>
        <p:spPr>
          <a:xfrm>
            <a:off x="5640194" y="1635475"/>
            <a:ext cx="914400" cy="883866"/>
          </a:xfrm>
          <a:prstGeom prst="mathMultiply">
            <a:avLst/>
          </a:prstGeom>
          <a:solidFill>
            <a:schemeClr val="tx2">
              <a:lumMod val="60000"/>
              <a:lumOff val="4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L"/>
          </a:p>
        </p:txBody>
      </p:sp>
      <p:sp>
        <p:nvSpPr>
          <p:cNvPr id="3" name="Es igual a 2">
            <a:extLst>
              <a:ext uri="{FF2B5EF4-FFF2-40B4-BE49-F238E27FC236}">
                <a16:creationId xmlns:a16="http://schemas.microsoft.com/office/drawing/2014/main" id="{FDFD2CAB-C269-EE29-5318-FA4F6578561D}"/>
              </a:ext>
            </a:extLst>
          </p:cNvPr>
          <p:cNvSpPr/>
          <p:nvPr/>
        </p:nvSpPr>
        <p:spPr>
          <a:xfrm>
            <a:off x="3028725" y="1892595"/>
            <a:ext cx="822907" cy="404038"/>
          </a:xfrm>
          <a:prstGeom prst="mathEqual">
            <a:avLst/>
          </a:prstGeom>
          <a:solidFill>
            <a:schemeClr val="tx2">
              <a:lumMod val="60000"/>
              <a:lumOff val="4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L">
              <a:solidFill>
                <a:schemeClr val="tx1"/>
              </a:solidFill>
            </a:endParaRPr>
          </a:p>
        </p:txBody>
      </p:sp>
      <p:cxnSp>
        <p:nvCxnSpPr>
          <p:cNvPr id="5" name="Conector recto de flecha 4">
            <a:extLst>
              <a:ext uri="{FF2B5EF4-FFF2-40B4-BE49-F238E27FC236}">
                <a16:creationId xmlns:a16="http://schemas.microsoft.com/office/drawing/2014/main" id="{94EEA022-D477-8D49-1F67-7FAD2788F076}"/>
              </a:ext>
            </a:extLst>
          </p:cNvPr>
          <p:cNvCxnSpPr/>
          <p:nvPr/>
        </p:nvCxnSpPr>
        <p:spPr>
          <a:xfrm>
            <a:off x="4731488" y="2519341"/>
            <a:ext cx="0" cy="50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 name="CuadroTexto 5">
            <a:extLst>
              <a:ext uri="{FF2B5EF4-FFF2-40B4-BE49-F238E27FC236}">
                <a16:creationId xmlns:a16="http://schemas.microsoft.com/office/drawing/2014/main" id="{FD463931-73A8-76E3-11FD-49B0C229674A}"/>
              </a:ext>
            </a:extLst>
          </p:cNvPr>
          <p:cNvSpPr txBox="1"/>
          <p:nvPr/>
        </p:nvSpPr>
        <p:spPr>
          <a:xfrm>
            <a:off x="3905293" y="3165232"/>
            <a:ext cx="1734901" cy="1169551"/>
          </a:xfrm>
          <a:prstGeom prst="rect">
            <a:avLst/>
          </a:prstGeom>
          <a:noFill/>
          <a:ln>
            <a:solidFill>
              <a:schemeClr val="tx1"/>
            </a:solidFill>
          </a:ln>
        </p:spPr>
        <p:txBody>
          <a:bodyPr wrap="square" rtlCol="0">
            <a:spAutoFit/>
          </a:bodyPr>
          <a:lstStyle/>
          <a:p>
            <a:pPr algn="ctr"/>
            <a:r>
              <a:rPr lang="es-ES" sz="1000" dirty="0">
                <a:latin typeface="Epilogue" panose="020B0604020202020204" charset="0"/>
              </a:rPr>
              <a:t>Cualquier fenómeno de origen natural o humano que signifique un cambio en el medio ambiente que ocupa una comunidad determinada</a:t>
            </a:r>
            <a:endParaRPr lang="es-CL" sz="1000" dirty="0">
              <a:latin typeface="Epilogue" panose="020B0604020202020204" charset="0"/>
            </a:endParaRPr>
          </a:p>
        </p:txBody>
      </p:sp>
      <p:cxnSp>
        <p:nvCxnSpPr>
          <p:cNvPr id="7" name="Conector recto de flecha 6">
            <a:extLst>
              <a:ext uri="{FF2B5EF4-FFF2-40B4-BE49-F238E27FC236}">
                <a16:creationId xmlns:a16="http://schemas.microsoft.com/office/drawing/2014/main" id="{C9DE72F2-9ECC-9D45-5702-B17E82B3753D}"/>
              </a:ext>
            </a:extLst>
          </p:cNvPr>
          <p:cNvCxnSpPr/>
          <p:nvPr/>
        </p:nvCxnSpPr>
        <p:spPr>
          <a:xfrm>
            <a:off x="7488876" y="2533512"/>
            <a:ext cx="0" cy="50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9538DDD5-0A2A-B248-78A8-FC7CC13608C8}"/>
              </a:ext>
            </a:extLst>
          </p:cNvPr>
          <p:cNvSpPr txBox="1"/>
          <p:nvPr/>
        </p:nvSpPr>
        <p:spPr>
          <a:xfrm>
            <a:off x="6390176" y="3179403"/>
            <a:ext cx="2200925" cy="1477328"/>
          </a:xfrm>
          <a:prstGeom prst="rect">
            <a:avLst/>
          </a:prstGeom>
          <a:noFill/>
          <a:ln>
            <a:solidFill>
              <a:schemeClr val="tx1"/>
            </a:solidFill>
          </a:ln>
        </p:spPr>
        <p:txBody>
          <a:bodyPr wrap="square" rtlCol="0">
            <a:spAutoFit/>
          </a:bodyPr>
          <a:lstStyle/>
          <a:p>
            <a:pPr algn="ctr"/>
            <a:r>
              <a:rPr lang="es-ES" sz="1000" dirty="0">
                <a:latin typeface="Epilogue" panose="020B0604020202020204" charset="0"/>
              </a:rPr>
              <a:t>Incapacidad de una comunidad para "absorber” los efectos de un determinado cambio en su medio ambiente, o sea su incapacidad para adaptarse a ese cambio. Determina la intensidad de los daños que produzca la ocurrencia efectiva del riesgo.</a:t>
            </a:r>
            <a:endParaRPr lang="es-CL" sz="800" dirty="0">
              <a:latin typeface="Epilogue" panose="020B0604020202020204" charset="0"/>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366"/>
        <p:cNvGrpSpPr/>
        <p:nvPr/>
      </p:nvGrpSpPr>
      <p:grpSpPr>
        <a:xfrm>
          <a:off x="0" y="0"/>
          <a:ext cx="0" cy="0"/>
          <a:chOff x="0" y="0"/>
          <a:chExt cx="0" cy="0"/>
        </a:xfrm>
      </p:grpSpPr>
      <p:sp>
        <p:nvSpPr>
          <p:cNvPr id="14367" name="Google Shape;14367;p73"/>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68" name="Google Shape;14368;p73"/>
          <p:cNvGrpSpPr/>
          <p:nvPr/>
        </p:nvGrpSpPr>
        <p:grpSpPr>
          <a:xfrm>
            <a:off x="832654" y="1819647"/>
            <a:ext cx="367261" cy="367261"/>
            <a:chOff x="-65145700" y="3727425"/>
            <a:chExt cx="317425" cy="317425"/>
          </a:xfrm>
        </p:grpSpPr>
        <p:sp>
          <p:nvSpPr>
            <p:cNvPr id="14369" name="Google Shape;14369;p7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1" name="Google Shape;14371;p73"/>
          <p:cNvGrpSpPr/>
          <p:nvPr/>
        </p:nvGrpSpPr>
        <p:grpSpPr>
          <a:xfrm>
            <a:off x="835851" y="2248561"/>
            <a:ext cx="360868" cy="367261"/>
            <a:chOff x="-65144125" y="4094450"/>
            <a:chExt cx="311900" cy="317425"/>
          </a:xfrm>
        </p:grpSpPr>
        <p:sp>
          <p:nvSpPr>
            <p:cNvPr id="14372" name="Google Shape;14372;p7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75" name="Google Shape;14375;p73"/>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76" name="Google Shape;14376;p73"/>
          <p:cNvGrpSpPr/>
          <p:nvPr/>
        </p:nvGrpSpPr>
        <p:grpSpPr>
          <a:xfrm>
            <a:off x="3039420" y="1819256"/>
            <a:ext cx="370645" cy="368042"/>
            <a:chOff x="-63250675" y="3744075"/>
            <a:chExt cx="320350" cy="318100"/>
          </a:xfrm>
        </p:grpSpPr>
        <p:sp>
          <p:nvSpPr>
            <p:cNvPr id="14377" name="Google Shape;14377;p7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0" name="Google Shape;14380;p73"/>
          <p:cNvGrpSpPr/>
          <p:nvPr/>
        </p:nvGrpSpPr>
        <p:grpSpPr>
          <a:xfrm>
            <a:off x="3041112" y="2248561"/>
            <a:ext cx="367261" cy="367261"/>
            <a:chOff x="-63250675" y="4110200"/>
            <a:chExt cx="317425" cy="317425"/>
          </a:xfrm>
        </p:grpSpPr>
        <p:sp>
          <p:nvSpPr>
            <p:cNvPr id="14381" name="Google Shape;14381;p7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0" name="Google Shape;14390;p73"/>
          <p:cNvGrpSpPr/>
          <p:nvPr/>
        </p:nvGrpSpPr>
        <p:grpSpPr>
          <a:xfrm>
            <a:off x="1720159" y="2745656"/>
            <a:ext cx="359075" cy="358844"/>
            <a:chOff x="-61351725" y="3372400"/>
            <a:chExt cx="310350" cy="310150"/>
          </a:xfrm>
        </p:grpSpPr>
        <p:sp>
          <p:nvSpPr>
            <p:cNvPr id="14391" name="Google Shape;14391;p7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73"/>
          <p:cNvGrpSpPr/>
          <p:nvPr/>
        </p:nvGrpSpPr>
        <p:grpSpPr>
          <a:xfrm>
            <a:off x="1716514" y="3208713"/>
            <a:ext cx="366364" cy="333534"/>
            <a:chOff x="-61354875" y="3751050"/>
            <a:chExt cx="316650" cy="288275"/>
          </a:xfrm>
        </p:grpSpPr>
        <p:sp>
          <p:nvSpPr>
            <p:cNvPr id="14395" name="Google Shape;14395;p7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8" name="Google Shape;14398;p73"/>
          <p:cNvGrpSpPr/>
          <p:nvPr/>
        </p:nvGrpSpPr>
        <p:grpSpPr>
          <a:xfrm>
            <a:off x="1716514" y="3650352"/>
            <a:ext cx="366364" cy="367290"/>
            <a:chOff x="-61354875" y="4101525"/>
            <a:chExt cx="316650" cy="317450"/>
          </a:xfrm>
        </p:grpSpPr>
        <p:sp>
          <p:nvSpPr>
            <p:cNvPr id="14399" name="Google Shape;14399;p7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1" name="Google Shape;14401;p73"/>
          <p:cNvGrpSpPr/>
          <p:nvPr/>
        </p:nvGrpSpPr>
        <p:grpSpPr>
          <a:xfrm>
            <a:off x="3932949" y="2742228"/>
            <a:ext cx="368157" cy="365699"/>
            <a:chOff x="-59470075" y="3308975"/>
            <a:chExt cx="318200" cy="316075"/>
          </a:xfrm>
        </p:grpSpPr>
        <p:sp>
          <p:nvSpPr>
            <p:cNvPr id="14402" name="Google Shape;14402;p7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1" name="Google Shape;14411;p73"/>
          <p:cNvGrpSpPr/>
          <p:nvPr/>
        </p:nvGrpSpPr>
        <p:grpSpPr>
          <a:xfrm>
            <a:off x="1278379" y="1377933"/>
            <a:ext cx="367261" cy="364686"/>
            <a:chOff x="-64781025" y="3361050"/>
            <a:chExt cx="317425" cy="315200"/>
          </a:xfrm>
        </p:grpSpPr>
        <p:sp>
          <p:nvSpPr>
            <p:cNvPr id="14412" name="Google Shape;14412;p7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6" name="Google Shape;14416;p73"/>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3"/>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3"/>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19" name="Google Shape;14419;p73"/>
          <p:cNvGrpSpPr/>
          <p:nvPr/>
        </p:nvGrpSpPr>
        <p:grpSpPr>
          <a:xfrm>
            <a:off x="3482779" y="1819372"/>
            <a:ext cx="382765" cy="367810"/>
            <a:chOff x="-62890750" y="3747425"/>
            <a:chExt cx="330825" cy="317900"/>
          </a:xfrm>
        </p:grpSpPr>
        <p:sp>
          <p:nvSpPr>
            <p:cNvPr id="14420" name="Google Shape;14420;p7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73"/>
          <p:cNvGrpSpPr/>
          <p:nvPr/>
        </p:nvGrpSpPr>
        <p:grpSpPr>
          <a:xfrm>
            <a:off x="3490531" y="2249009"/>
            <a:ext cx="367261" cy="366364"/>
            <a:chOff x="-62884425" y="4111775"/>
            <a:chExt cx="317425" cy="316650"/>
          </a:xfrm>
        </p:grpSpPr>
        <p:sp>
          <p:nvSpPr>
            <p:cNvPr id="14435" name="Google Shape;14435;p7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73"/>
          <p:cNvGrpSpPr/>
          <p:nvPr/>
        </p:nvGrpSpPr>
        <p:grpSpPr>
          <a:xfrm>
            <a:off x="2163165" y="2745078"/>
            <a:ext cx="365438" cy="360001"/>
            <a:chOff x="-60991775" y="3376900"/>
            <a:chExt cx="315850" cy="311150"/>
          </a:xfrm>
        </p:grpSpPr>
        <p:sp>
          <p:nvSpPr>
            <p:cNvPr id="14438" name="Google Shape;14438;p7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1" name="Google Shape;14441;p73"/>
          <p:cNvGrpSpPr/>
          <p:nvPr/>
        </p:nvGrpSpPr>
        <p:grpSpPr>
          <a:xfrm>
            <a:off x="2162702" y="3195942"/>
            <a:ext cx="366364" cy="359075"/>
            <a:chOff x="-60988625" y="3740800"/>
            <a:chExt cx="316650" cy="310350"/>
          </a:xfrm>
        </p:grpSpPr>
        <p:sp>
          <p:nvSpPr>
            <p:cNvPr id="14442" name="Google Shape;14442;p7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5" name="Google Shape;14445;p73"/>
          <p:cNvGrpSpPr/>
          <p:nvPr/>
        </p:nvGrpSpPr>
        <p:grpSpPr>
          <a:xfrm>
            <a:off x="2162702" y="3651393"/>
            <a:ext cx="366364" cy="365207"/>
            <a:chOff x="-60987850" y="4100950"/>
            <a:chExt cx="316650" cy="315650"/>
          </a:xfrm>
        </p:grpSpPr>
        <p:sp>
          <p:nvSpPr>
            <p:cNvPr id="14446" name="Google Shape;14446;p7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1" name="Google Shape;14451;p73"/>
          <p:cNvGrpSpPr/>
          <p:nvPr/>
        </p:nvGrpSpPr>
        <p:grpSpPr>
          <a:xfrm>
            <a:off x="3932486" y="3196853"/>
            <a:ext cx="369083" cy="357253"/>
            <a:chOff x="-59447250" y="3706150"/>
            <a:chExt cx="319000" cy="308775"/>
          </a:xfrm>
        </p:grpSpPr>
        <p:sp>
          <p:nvSpPr>
            <p:cNvPr id="14452" name="Google Shape;14452;p7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6" name="Google Shape;14456;p73"/>
          <p:cNvGrpSpPr/>
          <p:nvPr/>
        </p:nvGrpSpPr>
        <p:grpSpPr>
          <a:xfrm>
            <a:off x="1721214" y="1378164"/>
            <a:ext cx="368186" cy="364224"/>
            <a:chOff x="-64406125" y="3362225"/>
            <a:chExt cx="318225" cy="314800"/>
          </a:xfrm>
        </p:grpSpPr>
        <p:sp>
          <p:nvSpPr>
            <p:cNvPr id="14457" name="Google Shape;14457;p7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59" name="Google Shape;14459;p73"/>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60" name="Google Shape;14460;p73"/>
          <p:cNvGrpSpPr/>
          <p:nvPr/>
        </p:nvGrpSpPr>
        <p:grpSpPr>
          <a:xfrm>
            <a:off x="1721677" y="2249009"/>
            <a:ext cx="367261" cy="366364"/>
            <a:chOff x="-64410850" y="4094450"/>
            <a:chExt cx="317425" cy="316650"/>
          </a:xfrm>
        </p:grpSpPr>
        <p:sp>
          <p:nvSpPr>
            <p:cNvPr id="14461" name="Google Shape;14461;p7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64" name="Google Shape;14464;p73"/>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65" name="Google Shape;14465;p73"/>
          <p:cNvGrpSpPr/>
          <p:nvPr/>
        </p:nvGrpSpPr>
        <p:grpSpPr>
          <a:xfrm>
            <a:off x="3943225" y="1819083"/>
            <a:ext cx="365467" cy="368389"/>
            <a:chOff x="-62516625" y="3743175"/>
            <a:chExt cx="315875" cy="318400"/>
          </a:xfrm>
        </p:grpSpPr>
        <p:sp>
          <p:nvSpPr>
            <p:cNvPr id="14466" name="Google Shape;14466;p7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8" name="Google Shape;14468;p73"/>
          <p:cNvGrpSpPr/>
          <p:nvPr/>
        </p:nvGrpSpPr>
        <p:grpSpPr>
          <a:xfrm>
            <a:off x="3950065" y="2269054"/>
            <a:ext cx="351786" cy="326274"/>
            <a:chOff x="-62511900" y="4129100"/>
            <a:chExt cx="304050" cy="282000"/>
          </a:xfrm>
        </p:grpSpPr>
        <p:sp>
          <p:nvSpPr>
            <p:cNvPr id="14469" name="Google Shape;14469;p7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4" name="Google Shape;14474;p73"/>
          <p:cNvGrpSpPr/>
          <p:nvPr/>
        </p:nvGrpSpPr>
        <p:grpSpPr>
          <a:xfrm>
            <a:off x="2628187" y="2741448"/>
            <a:ext cx="310770" cy="367261"/>
            <a:chOff x="-60597975" y="3367475"/>
            <a:chExt cx="268600" cy="317425"/>
          </a:xfrm>
        </p:grpSpPr>
        <p:sp>
          <p:nvSpPr>
            <p:cNvPr id="14475" name="Google Shape;14475;p7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80" name="Google Shape;14480;p73"/>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81" name="Google Shape;14481;p73"/>
          <p:cNvGrpSpPr/>
          <p:nvPr/>
        </p:nvGrpSpPr>
        <p:grpSpPr>
          <a:xfrm>
            <a:off x="2600390" y="3702764"/>
            <a:ext cx="366364" cy="262465"/>
            <a:chOff x="-60621600" y="4145650"/>
            <a:chExt cx="316650" cy="226850"/>
          </a:xfrm>
        </p:grpSpPr>
        <p:sp>
          <p:nvSpPr>
            <p:cNvPr id="14482" name="Google Shape;14482;p7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5" name="Google Shape;14485;p73"/>
          <p:cNvGrpSpPr/>
          <p:nvPr/>
        </p:nvGrpSpPr>
        <p:grpSpPr>
          <a:xfrm>
            <a:off x="3937042" y="3651263"/>
            <a:ext cx="359972" cy="365467"/>
            <a:chOff x="-59400775" y="4084200"/>
            <a:chExt cx="311125" cy="315875"/>
          </a:xfrm>
        </p:grpSpPr>
        <p:sp>
          <p:nvSpPr>
            <p:cNvPr id="14486" name="Google Shape;14486;p7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2" name="Google Shape;14492;p73"/>
          <p:cNvGrpSpPr/>
          <p:nvPr/>
        </p:nvGrpSpPr>
        <p:grpSpPr>
          <a:xfrm>
            <a:off x="2161136" y="1377094"/>
            <a:ext cx="365438" cy="366364"/>
            <a:chOff x="-64044600" y="3360375"/>
            <a:chExt cx="315850" cy="316650"/>
          </a:xfrm>
        </p:grpSpPr>
        <p:sp>
          <p:nvSpPr>
            <p:cNvPr id="14493" name="Google Shape;14493;p7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6" name="Google Shape;14496;p73"/>
          <p:cNvGrpSpPr/>
          <p:nvPr/>
        </p:nvGrpSpPr>
        <p:grpSpPr>
          <a:xfrm>
            <a:off x="2187559" y="1819647"/>
            <a:ext cx="312592" cy="367261"/>
            <a:chOff x="-64022550" y="3727425"/>
            <a:chExt cx="270175" cy="317425"/>
          </a:xfrm>
        </p:grpSpPr>
        <p:sp>
          <p:nvSpPr>
            <p:cNvPr id="14497" name="Google Shape;14497;p7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0" name="Google Shape;14500;p73"/>
          <p:cNvGrpSpPr/>
          <p:nvPr/>
        </p:nvGrpSpPr>
        <p:grpSpPr>
          <a:xfrm>
            <a:off x="2211697" y="2248547"/>
            <a:ext cx="264317" cy="367290"/>
            <a:chOff x="-64001300" y="4093650"/>
            <a:chExt cx="228450" cy="317450"/>
          </a:xfrm>
        </p:grpSpPr>
        <p:sp>
          <p:nvSpPr>
            <p:cNvPr id="14501" name="Google Shape;14501;p7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5" name="Google Shape;14505;p73"/>
          <p:cNvGrpSpPr/>
          <p:nvPr/>
        </p:nvGrpSpPr>
        <p:grpSpPr>
          <a:xfrm>
            <a:off x="830701" y="2741838"/>
            <a:ext cx="359972" cy="366480"/>
            <a:chOff x="-62148800" y="3377700"/>
            <a:chExt cx="311125" cy="316750"/>
          </a:xfrm>
        </p:grpSpPr>
        <p:sp>
          <p:nvSpPr>
            <p:cNvPr id="14506" name="Google Shape;14506;p7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8" name="Google Shape;14508;p73"/>
          <p:cNvGrpSpPr/>
          <p:nvPr/>
        </p:nvGrpSpPr>
        <p:grpSpPr>
          <a:xfrm>
            <a:off x="826608" y="3191835"/>
            <a:ext cx="368157" cy="367290"/>
            <a:chOff x="-62154300" y="3743950"/>
            <a:chExt cx="318200" cy="317450"/>
          </a:xfrm>
        </p:grpSpPr>
        <p:sp>
          <p:nvSpPr>
            <p:cNvPr id="14509" name="Google Shape;14509;p7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1" name="Google Shape;14511;p73"/>
          <p:cNvGrpSpPr/>
          <p:nvPr/>
        </p:nvGrpSpPr>
        <p:grpSpPr>
          <a:xfrm>
            <a:off x="826594" y="3650815"/>
            <a:ext cx="368186" cy="366364"/>
            <a:chOff x="-62151950" y="4111775"/>
            <a:chExt cx="318225" cy="316650"/>
          </a:xfrm>
        </p:grpSpPr>
        <p:sp>
          <p:nvSpPr>
            <p:cNvPr id="14512" name="Google Shape;14512;p7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6" name="Google Shape;14516;p73"/>
          <p:cNvGrpSpPr/>
          <p:nvPr/>
        </p:nvGrpSpPr>
        <p:grpSpPr>
          <a:xfrm>
            <a:off x="3045218" y="2741361"/>
            <a:ext cx="368157" cy="367434"/>
            <a:chOff x="-60254550" y="3367325"/>
            <a:chExt cx="318200" cy="317575"/>
          </a:xfrm>
        </p:grpSpPr>
        <p:sp>
          <p:nvSpPr>
            <p:cNvPr id="14517" name="Google Shape;14517;p7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73"/>
          <p:cNvGrpSpPr/>
          <p:nvPr/>
        </p:nvGrpSpPr>
        <p:grpSpPr>
          <a:xfrm>
            <a:off x="3046115" y="3192355"/>
            <a:ext cx="366364" cy="366248"/>
            <a:chOff x="-60255350" y="3733825"/>
            <a:chExt cx="316650" cy="316550"/>
          </a:xfrm>
        </p:grpSpPr>
        <p:sp>
          <p:nvSpPr>
            <p:cNvPr id="14522" name="Google Shape;14522;p7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9" name="Google Shape;14529;p73"/>
          <p:cNvGrpSpPr/>
          <p:nvPr/>
        </p:nvGrpSpPr>
        <p:grpSpPr>
          <a:xfrm>
            <a:off x="3073912" y="3651263"/>
            <a:ext cx="310770" cy="365467"/>
            <a:chOff x="-60232500" y="4101525"/>
            <a:chExt cx="268600" cy="315875"/>
          </a:xfrm>
        </p:grpSpPr>
        <p:sp>
          <p:nvSpPr>
            <p:cNvPr id="14530" name="Google Shape;14530;p7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2" name="Google Shape;14532;p73"/>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3" name="Google Shape;14533;p73"/>
          <p:cNvGrpSpPr/>
          <p:nvPr/>
        </p:nvGrpSpPr>
        <p:grpSpPr>
          <a:xfrm>
            <a:off x="2606912" y="1377094"/>
            <a:ext cx="368186" cy="366364"/>
            <a:chOff x="-63679950" y="3360375"/>
            <a:chExt cx="318225" cy="316650"/>
          </a:xfrm>
        </p:grpSpPr>
        <p:sp>
          <p:nvSpPr>
            <p:cNvPr id="14534" name="Google Shape;14534;p7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8" name="Google Shape;14538;p73"/>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9" name="Google Shape;14539;p73"/>
          <p:cNvGrpSpPr/>
          <p:nvPr/>
        </p:nvGrpSpPr>
        <p:grpSpPr>
          <a:xfrm>
            <a:off x="2605539" y="2248431"/>
            <a:ext cx="370934" cy="367521"/>
            <a:chOff x="-63679950" y="4093450"/>
            <a:chExt cx="320600" cy="317650"/>
          </a:xfrm>
        </p:grpSpPr>
        <p:sp>
          <p:nvSpPr>
            <p:cNvPr id="14540" name="Google Shape;14540;p7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3" name="Google Shape;14543;p73"/>
          <p:cNvGrpSpPr/>
          <p:nvPr/>
        </p:nvGrpSpPr>
        <p:grpSpPr>
          <a:xfrm>
            <a:off x="1265656" y="2741433"/>
            <a:ext cx="366364" cy="367290"/>
            <a:chOff x="-61784125" y="3377700"/>
            <a:chExt cx="316650" cy="317450"/>
          </a:xfrm>
        </p:grpSpPr>
        <p:sp>
          <p:nvSpPr>
            <p:cNvPr id="14544" name="Google Shape;14544;p7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1" name="Google Shape;14551;p73"/>
          <p:cNvGrpSpPr/>
          <p:nvPr/>
        </p:nvGrpSpPr>
        <p:grpSpPr>
          <a:xfrm>
            <a:off x="1265656" y="3191835"/>
            <a:ext cx="366364" cy="367290"/>
            <a:chOff x="-61783350" y="3743950"/>
            <a:chExt cx="316650" cy="317450"/>
          </a:xfrm>
        </p:grpSpPr>
        <p:sp>
          <p:nvSpPr>
            <p:cNvPr id="14552" name="Google Shape;14552;p7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4" name="Google Shape;14554;p73"/>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3"/>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3"/>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7" name="Google Shape;14557;p73"/>
          <p:cNvGrpSpPr/>
          <p:nvPr/>
        </p:nvGrpSpPr>
        <p:grpSpPr>
          <a:xfrm>
            <a:off x="3487080" y="3651668"/>
            <a:ext cx="369112" cy="364657"/>
            <a:chOff x="-59869425" y="4102225"/>
            <a:chExt cx="319025" cy="315175"/>
          </a:xfrm>
        </p:grpSpPr>
        <p:sp>
          <p:nvSpPr>
            <p:cNvPr id="14558" name="Google Shape;14558;p7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2" name="Google Shape;14562;p73"/>
          <p:cNvGrpSpPr/>
          <p:nvPr/>
        </p:nvGrpSpPr>
        <p:grpSpPr>
          <a:xfrm>
            <a:off x="2605883" y="4120490"/>
            <a:ext cx="366364" cy="365467"/>
            <a:chOff x="-59029025" y="3711650"/>
            <a:chExt cx="316650" cy="315875"/>
          </a:xfrm>
        </p:grpSpPr>
        <p:sp>
          <p:nvSpPr>
            <p:cNvPr id="14563" name="Google Shape;14563;p7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0" name="Google Shape;14570;p73"/>
          <p:cNvGrpSpPr/>
          <p:nvPr/>
        </p:nvGrpSpPr>
        <p:grpSpPr>
          <a:xfrm>
            <a:off x="4841373" y="1398014"/>
            <a:ext cx="351940" cy="348188"/>
            <a:chOff x="581525" y="3254850"/>
            <a:chExt cx="297750" cy="294575"/>
          </a:xfrm>
        </p:grpSpPr>
        <p:sp>
          <p:nvSpPr>
            <p:cNvPr id="14571" name="Google Shape;14571;p7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4" name="Google Shape;14574;p73"/>
          <p:cNvGrpSpPr/>
          <p:nvPr/>
        </p:nvGrpSpPr>
        <p:grpSpPr>
          <a:xfrm>
            <a:off x="4840442" y="1836950"/>
            <a:ext cx="353802" cy="351497"/>
            <a:chOff x="580725" y="3617925"/>
            <a:chExt cx="299325" cy="297375"/>
          </a:xfrm>
        </p:grpSpPr>
        <p:sp>
          <p:nvSpPr>
            <p:cNvPr id="14575" name="Google Shape;14575;p7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0" name="Google Shape;14580;p73"/>
          <p:cNvGrpSpPr/>
          <p:nvPr/>
        </p:nvGrpSpPr>
        <p:grpSpPr>
          <a:xfrm>
            <a:off x="4842304" y="2284140"/>
            <a:ext cx="350079" cy="350079"/>
            <a:chOff x="583100" y="3982600"/>
            <a:chExt cx="296175" cy="296175"/>
          </a:xfrm>
        </p:grpSpPr>
        <p:sp>
          <p:nvSpPr>
            <p:cNvPr id="14581" name="Google Shape;14581;p7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8" name="Google Shape;14588;p73"/>
          <p:cNvGrpSpPr/>
          <p:nvPr/>
        </p:nvGrpSpPr>
        <p:grpSpPr>
          <a:xfrm>
            <a:off x="7074918" y="1397764"/>
            <a:ext cx="307231" cy="348690"/>
            <a:chOff x="2423775" y="3226875"/>
            <a:chExt cx="259925" cy="295000"/>
          </a:xfrm>
        </p:grpSpPr>
        <p:sp>
          <p:nvSpPr>
            <p:cNvPr id="14589" name="Google Shape;14589;p7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2" name="Google Shape;14592;p73"/>
          <p:cNvGrpSpPr/>
          <p:nvPr/>
        </p:nvGrpSpPr>
        <p:grpSpPr>
          <a:xfrm>
            <a:off x="7052106" y="1839049"/>
            <a:ext cx="352857" cy="347301"/>
            <a:chOff x="2404875" y="3592725"/>
            <a:chExt cx="298525" cy="293825"/>
          </a:xfrm>
        </p:grpSpPr>
        <p:sp>
          <p:nvSpPr>
            <p:cNvPr id="14593" name="Google Shape;14593;p7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6" name="Google Shape;14596;p73"/>
          <p:cNvGrpSpPr/>
          <p:nvPr/>
        </p:nvGrpSpPr>
        <p:grpSpPr>
          <a:xfrm>
            <a:off x="7053036" y="2284614"/>
            <a:ext cx="350995" cy="349133"/>
            <a:chOff x="2404875" y="3955825"/>
            <a:chExt cx="296950" cy="295375"/>
          </a:xfrm>
        </p:grpSpPr>
        <p:sp>
          <p:nvSpPr>
            <p:cNvPr id="14597" name="Google Shape;14597;p7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1" name="Google Shape;14601;p73"/>
          <p:cNvGrpSpPr/>
          <p:nvPr/>
        </p:nvGrpSpPr>
        <p:grpSpPr>
          <a:xfrm>
            <a:off x="5747016" y="2748808"/>
            <a:ext cx="349163" cy="350079"/>
            <a:chOff x="4263650" y="3235150"/>
            <a:chExt cx="295400" cy="296175"/>
          </a:xfrm>
        </p:grpSpPr>
        <p:sp>
          <p:nvSpPr>
            <p:cNvPr id="14602" name="Google Shape;14602;p7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7" name="Google Shape;14607;p73"/>
          <p:cNvGrpSpPr/>
          <p:nvPr/>
        </p:nvGrpSpPr>
        <p:grpSpPr>
          <a:xfrm>
            <a:off x="5744696" y="3207969"/>
            <a:ext cx="353802" cy="327739"/>
            <a:chOff x="4266025" y="3609275"/>
            <a:chExt cx="299325" cy="277275"/>
          </a:xfrm>
        </p:grpSpPr>
        <p:sp>
          <p:nvSpPr>
            <p:cNvPr id="14608" name="Google Shape;14608;p7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0" name="Google Shape;14610;p73"/>
          <p:cNvGrpSpPr/>
          <p:nvPr/>
        </p:nvGrpSpPr>
        <p:grpSpPr>
          <a:xfrm>
            <a:off x="5745154" y="3673356"/>
            <a:ext cx="352886" cy="349133"/>
            <a:chOff x="4263650" y="3963700"/>
            <a:chExt cx="298550" cy="295375"/>
          </a:xfrm>
        </p:grpSpPr>
        <p:sp>
          <p:nvSpPr>
            <p:cNvPr id="14611" name="Google Shape;14611;p7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8" name="Google Shape;14618;p73"/>
          <p:cNvGrpSpPr/>
          <p:nvPr/>
        </p:nvGrpSpPr>
        <p:grpSpPr>
          <a:xfrm>
            <a:off x="8023491" y="2748809"/>
            <a:ext cx="226264" cy="350079"/>
            <a:chOff x="6164975" y="3211525"/>
            <a:chExt cx="191425" cy="296175"/>
          </a:xfrm>
        </p:grpSpPr>
        <p:sp>
          <p:nvSpPr>
            <p:cNvPr id="14619" name="Google Shape;14619;p7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6" name="Google Shape;14626;p73"/>
          <p:cNvGrpSpPr/>
          <p:nvPr/>
        </p:nvGrpSpPr>
        <p:grpSpPr>
          <a:xfrm>
            <a:off x="5285528" y="1397084"/>
            <a:ext cx="352886" cy="350049"/>
            <a:chOff x="946175" y="3253275"/>
            <a:chExt cx="298550" cy="296150"/>
          </a:xfrm>
        </p:grpSpPr>
        <p:sp>
          <p:nvSpPr>
            <p:cNvPr id="14627" name="Google Shape;14627;p7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2" name="Google Shape;14632;p73"/>
          <p:cNvGrpSpPr/>
          <p:nvPr/>
        </p:nvGrpSpPr>
        <p:grpSpPr>
          <a:xfrm>
            <a:off x="5286459" y="1839048"/>
            <a:ext cx="351024" cy="347301"/>
            <a:chOff x="946175" y="3619500"/>
            <a:chExt cx="296975" cy="293825"/>
          </a:xfrm>
        </p:grpSpPr>
        <p:sp>
          <p:nvSpPr>
            <p:cNvPr id="14633" name="Google Shape;14633;p7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9" name="Google Shape;14639;p73"/>
          <p:cNvGrpSpPr/>
          <p:nvPr/>
        </p:nvGrpSpPr>
        <p:grpSpPr>
          <a:xfrm>
            <a:off x="5286001" y="2283682"/>
            <a:ext cx="351940" cy="350995"/>
            <a:chOff x="944600" y="3981825"/>
            <a:chExt cx="297750" cy="296950"/>
          </a:xfrm>
        </p:grpSpPr>
        <p:sp>
          <p:nvSpPr>
            <p:cNvPr id="14640" name="Google Shape;14640;p7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73"/>
          <p:cNvGrpSpPr/>
          <p:nvPr/>
        </p:nvGrpSpPr>
        <p:grpSpPr>
          <a:xfrm>
            <a:off x="7502937" y="1397542"/>
            <a:ext cx="350079" cy="349133"/>
            <a:chOff x="2768750" y="3227275"/>
            <a:chExt cx="296175" cy="295375"/>
          </a:xfrm>
        </p:grpSpPr>
        <p:sp>
          <p:nvSpPr>
            <p:cNvPr id="14645" name="Google Shape;14645;p7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3" name="Google Shape;14653;p73"/>
          <p:cNvGrpSpPr/>
          <p:nvPr/>
        </p:nvGrpSpPr>
        <p:grpSpPr>
          <a:xfrm>
            <a:off x="7523888" y="1838414"/>
            <a:ext cx="308177" cy="348572"/>
            <a:chOff x="2786075" y="3591800"/>
            <a:chExt cx="260725" cy="294900"/>
          </a:xfrm>
        </p:grpSpPr>
        <p:sp>
          <p:nvSpPr>
            <p:cNvPr id="14654" name="Google Shape;14654;p7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9" name="Google Shape;14659;p73"/>
          <p:cNvGrpSpPr/>
          <p:nvPr/>
        </p:nvGrpSpPr>
        <p:grpSpPr>
          <a:xfrm>
            <a:off x="7564387" y="2284141"/>
            <a:ext cx="227180" cy="350079"/>
            <a:chOff x="2819150" y="3955025"/>
            <a:chExt cx="192200" cy="296175"/>
          </a:xfrm>
        </p:grpSpPr>
        <p:sp>
          <p:nvSpPr>
            <p:cNvPr id="14660" name="Google Shape;14660;p7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73"/>
          <p:cNvGrpSpPr/>
          <p:nvPr/>
        </p:nvGrpSpPr>
        <p:grpSpPr>
          <a:xfrm>
            <a:off x="6188160" y="2749739"/>
            <a:ext cx="349133" cy="348217"/>
            <a:chOff x="4629125" y="3235150"/>
            <a:chExt cx="295375" cy="294600"/>
          </a:xfrm>
        </p:grpSpPr>
        <p:sp>
          <p:nvSpPr>
            <p:cNvPr id="14665" name="Google Shape;14665;p7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0" name="Google Shape;14670;p73"/>
          <p:cNvGrpSpPr/>
          <p:nvPr/>
        </p:nvGrpSpPr>
        <p:grpSpPr>
          <a:xfrm>
            <a:off x="6188145" y="3197272"/>
            <a:ext cx="349163" cy="349133"/>
            <a:chOff x="4628325" y="3599825"/>
            <a:chExt cx="295400" cy="295375"/>
          </a:xfrm>
        </p:grpSpPr>
        <p:sp>
          <p:nvSpPr>
            <p:cNvPr id="14671" name="Google Shape;14671;p7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73"/>
          <p:cNvGrpSpPr/>
          <p:nvPr/>
        </p:nvGrpSpPr>
        <p:grpSpPr>
          <a:xfrm>
            <a:off x="6209096" y="3672883"/>
            <a:ext cx="307261" cy="350079"/>
            <a:chOff x="4645650" y="3962900"/>
            <a:chExt cx="259950" cy="296175"/>
          </a:xfrm>
        </p:grpSpPr>
        <p:sp>
          <p:nvSpPr>
            <p:cNvPr id="14684" name="Google Shape;14684;p7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0" name="Google Shape;14690;p73"/>
          <p:cNvGrpSpPr/>
          <p:nvPr/>
        </p:nvGrpSpPr>
        <p:grpSpPr>
          <a:xfrm>
            <a:off x="7962056" y="3197745"/>
            <a:ext cx="349133" cy="348188"/>
            <a:chOff x="6143725" y="3582500"/>
            <a:chExt cx="295375" cy="294575"/>
          </a:xfrm>
        </p:grpSpPr>
        <p:sp>
          <p:nvSpPr>
            <p:cNvPr id="14691" name="Google Shape;14691;p7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73"/>
          <p:cNvGrpSpPr/>
          <p:nvPr/>
        </p:nvGrpSpPr>
        <p:grpSpPr>
          <a:xfrm>
            <a:off x="5730883" y="1397084"/>
            <a:ext cx="350995" cy="350049"/>
            <a:chOff x="1310075" y="3253275"/>
            <a:chExt cx="296950" cy="296150"/>
          </a:xfrm>
        </p:grpSpPr>
        <p:sp>
          <p:nvSpPr>
            <p:cNvPr id="14699" name="Google Shape;14699;p7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02" name="Google Shape;14702;p73"/>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03" name="Google Shape;14703;p73"/>
          <p:cNvGrpSpPr/>
          <p:nvPr/>
        </p:nvGrpSpPr>
        <p:grpSpPr>
          <a:xfrm>
            <a:off x="5730410" y="2283343"/>
            <a:ext cx="351941" cy="351675"/>
            <a:chOff x="1310075" y="3980250"/>
            <a:chExt cx="297750" cy="297525"/>
          </a:xfrm>
        </p:grpSpPr>
        <p:sp>
          <p:nvSpPr>
            <p:cNvPr id="14704" name="Google Shape;14704;p7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8" name="Google Shape;14708;p73"/>
          <p:cNvGrpSpPr/>
          <p:nvPr/>
        </p:nvGrpSpPr>
        <p:grpSpPr>
          <a:xfrm>
            <a:off x="7995198" y="1397542"/>
            <a:ext cx="266305" cy="349133"/>
            <a:chOff x="3167275" y="3227275"/>
            <a:chExt cx="225300" cy="295375"/>
          </a:xfrm>
        </p:grpSpPr>
        <p:sp>
          <p:nvSpPr>
            <p:cNvPr id="14709" name="Google Shape;14709;p7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4" name="Google Shape;14714;p73"/>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5" name="Google Shape;14715;p73"/>
          <p:cNvGrpSpPr/>
          <p:nvPr/>
        </p:nvGrpSpPr>
        <p:grpSpPr>
          <a:xfrm>
            <a:off x="7952380" y="2284599"/>
            <a:ext cx="351940" cy="349163"/>
            <a:chOff x="3133425" y="3955025"/>
            <a:chExt cx="297750" cy="295400"/>
          </a:xfrm>
        </p:grpSpPr>
        <p:sp>
          <p:nvSpPr>
            <p:cNvPr id="14716" name="Google Shape;14716;p7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9" name="Google Shape;14719;p73"/>
          <p:cNvGrpSpPr/>
          <p:nvPr/>
        </p:nvGrpSpPr>
        <p:grpSpPr>
          <a:xfrm>
            <a:off x="6632554" y="2748187"/>
            <a:ext cx="350079" cy="351320"/>
            <a:chOff x="4991425" y="3234750"/>
            <a:chExt cx="296175" cy="297225"/>
          </a:xfrm>
        </p:grpSpPr>
        <p:sp>
          <p:nvSpPr>
            <p:cNvPr id="14720" name="Google Shape;14720;p7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6" name="Google Shape;14726;p73"/>
          <p:cNvGrpSpPr/>
          <p:nvPr/>
        </p:nvGrpSpPr>
        <p:grpSpPr>
          <a:xfrm>
            <a:off x="6632554" y="3217750"/>
            <a:ext cx="350079" cy="308177"/>
            <a:chOff x="4991425" y="3617150"/>
            <a:chExt cx="296175" cy="260725"/>
          </a:xfrm>
        </p:grpSpPr>
        <p:sp>
          <p:nvSpPr>
            <p:cNvPr id="14727" name="Google Shape;14727;p7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4" name="Google Shape;14734;p73"/>
          <p:cNvGrpSpPr/>
          <p:nvPr/>
        </p:nvGrpSpPr>
        <p:grpSpPr>
          <a:xfrm>
            <a:off x="6709827" y="3673341"/>
            <a:ext cx="195532" cy="349163"/>
            <a:chOff x="5056800" y="3962900"/>
            <a:chExt cx="165425" cy="295400"/>
          </a:xfrm>
        </p:grpSpPr>
        <p:sp>
          <p:nvSpPr>
            <p:cNvPr id="14735" name="Google Shape;14735;p7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8" name="Google Shape;14738;p73"/>
          <p:cNvGrpSpPr/>
          <p:nvPr/>
        </p:nvGrpSpPr>
        <p:grpSpPr>
          <a:xfrm>
            <a:off x="7961125" y="3673357"/>
            <a:ext cx="350995" cy="349133"/>
            <a:chOff x="6168925" y="3936925"/>
            <a:chExt cx="296950" cy="295375"/>
          </a:xfrm>
        </p:grpSpPr>
        <p:sp>
          <p:nvSpPr>
            <p:cNvPr id="14739" name="Google Shape;14739;p7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5" name="Google Shape;14745;p73"/>
          <p:cNvGrpSpPr/>
          <p:nvPr/>
        </p:nvGrpSpPr>
        <p:grpSpPr>
          <a:xfrm>
            <a:off x="6174844" y="1390429"/>
            <a:ext cx="348188" cy="349133"/>
            <a:chOff x="1674750" y="3254050"/>
            <a:chExt cx="294575" cy="295375"/>
          </a:xfrm>
        </p:grpSpPr>
        <p:sp>
          <p:nvSpPr>
            <p:cNvPr id="14746" name="Google Shape;14746;p7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9" name="Google Shape;14749;p73"/>
          <p:cNvGrpSpPr/>
          <p:nvPr/>
        </p:nvGrpSpPr>
        <p:grpSpPr>
          <a:xfrm>
            <a:off x="6189239" y="1838132"/>
            <a:ext cx="319347" cy="349133"/>
            <a:chOff x="1687350" y="3618725"/>
            <a:chExt cx="270175" cy="295375"/>
          </a:xfrm>
        </p:grpSpPr>
        <p:sp>
          <p:nvSpPr>
            <p:cNvPr id="14750" name="Google Shape;14750;p7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3" name="Google Shape;14753;p73"/>
          <p:cNvGrpSpPr/>
          <p:nvPr/>
        </p:nvGrpSpPr>
        <p:grpSpPr>
          <a:xfrm>
            <a:off x="6172942" y="2284613"/>
            <a:ext cx="351940" cy="349133"/>
            <a:chOff x="1672375" y="3982600"/>
            <a:chExt cx="297750" cy="295375"/>
          </a:xfrm>
        </p:grpSpPr>
        <p:sp>
          <p:nvSpPr>
            <p:cNvPr id="14754" name="Google Shape;14754;p7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7" name="Google Shape;14757;p73"/>
          <p:cNvGrpSpPr/>
          <p:nvPr/>
        </p:nvGrpSpPr>
        <p:grpSpPr>
          <a:xfrm>
            <a:off x="4864934" y="2748808"/>
            <a:ext cx="350079" cy="350079"/>
            <a:chOff x="3497300" y="3227275"/>
            <a:chExt cx="296175" cy="296175"/>
          </a:xfrm>
        </p:grpSpPr>
        <p:sp>
          <p:nvSpPr>
            <p:cNvPr id="14758" name="Google Shape;14758;p7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6" name="Google Shape;14766;p73"/>
          <p:cNvGrpSpPr/>
          <p:nvPr/>
        </p:nvGrpSpPr>
        <p:grpSpPr>
          <a:xfrm>
            <a:off x="4865407" y="3198203"/>
            <a:ext cx="349133" cy="347272"/>
            <a:chOff x="3497300" y="3591950"/>
            <a:chExt cx="295375" cy="293800"/>
          </a:xfrm>
        </p:grpSpPr>
        <p:sp>
          <p:nvSpPr>
            <p:cNvPr id="14767" name="Google Shape;14767;p7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5" name="Google Shape;14775;p73"/>
          <p:cNvGrpSpPr/>
          <p:nvPr/>
        </p:nvGrpSpPr>
        <p:grpSpPr>
          <a:xfrm>
            <a:off x="4865407" y="3673341"/>
            <a:ext cx="349133" cy="349163"/>
            <a:chOff x="3497300" y="3955025"/>
            <a:chExt cx="295375" cy="295400"/>
          </a:xfrm>
        </p:grpSpPr>
        <p:sp>
          <p:nvSpPr>
            <p:cNvPr id="14776" name="Google Shape;14776;p7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73"/>
          <p:cNvGrpSpPr/>
          <p:nvPr/>
        </p:nvGrpSpPr>
        <p:grpSpPr>
          <a:xfrm>
            <a:off x="7089979" y="2749532"/>
            <a:ext cx="327739" cy="348631"/>
            <a:chOff x="5364750" y="3235150"/>
            <a:chExt cx="277275" cy="294950"/>
          </a:xfrm>
        </p:grpSpPr>
        <p:sp>
          <p:nvSpPr>
            <p:cNvPr id="14780" name="Google Shape;14780;p7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8" name="Google Shape;14788;p73"/>
          <p:cNvGrpSpPr/>
          <p:nvPr/>
        </p:nvGrpSpPr>
        <p:grpSpPr>
          <a:xfrm>
            <a:off x="7078337" y="3195868"/>
            <a:ext cx="351024" cy="351941"/>
            <a:chOff x="5355300" y="3598250"/>
            <a:chExt cx="296975" cy="297750"/>
          </a:xfrm>
        </p:grpSpPr>
        <p:sp>
          <p:nvSpPr>
            <p:cNvPr id="14789" name="Google Shape;14789;p7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73"/>
          <p:cNvGrpSpPr/>
          <p:nvPr/>
        </p:nvGrpSpPr>
        <p:grpSpPr>
          <a:xfrm>
            <a:off x="7082533" y="3734790"/>
            <a:ext cx="342632" cy="226264"/>
            <a:chOff x="5358450" y="4015675"/>
            <a:chExt cx="289875" cy="191425"/>
          </a:xfrm>
        </p:grpSpPr>
        <p:sp>
          <p:nvSpPr>
            <p:cNvPr id="14798" name="Google Shape;14798;p7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2" name="Google Shape;14802;p73"/>
          <p:cNvGrpSpPr/>
          <p:nvPr/>
        </p:nvGrpSpPr>
        <p:grpSpPr>
          <a:xfrm>
            <a:off x="6209015" y="4117322"/>
            <a:ext cx="351024" cy="325464"/>
            <a:chOff x="6543825" y="3202075"/>
            <a:chExt cx="296975" cy="275350"/>
          </a:xfrm>
        </p:grpSpPr>
        <p:sp>
          <p:nvSpPr>
            <p:cNvPr id="14803" name="Google Shape;14803;p7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0" name="Google Shape;14810;p73"/>
          <p:cNvGrpSpPr/>
          <p:nvPr/>
        </p:nvGrpSpPr>
        <p:grpSpPr>
          <a:xfrm>
            <a:off x="6615996" y="1397069"/>
            <a:ext cx="350079" cy="350079"/>
            <a:chOff x="2037825" y="3254050"/>
            <a:chExt cx="296175" cy="296175"/>
          </a:xfrm>
        </p:grpSpPr>
        <p:sp>
          <p:nvSpPr>
            <p:cNvPr id="14811" name="Google Shape;14811;p7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7" name="Google Shape;14817;p73"/>
          <p:cNvGrpSpPr/>
          <p:nvPr/>
        </p:nvGrpSpPr>
        <p:grpSpPr>
          <a:xfrm>
            <a:off x="6614135" y="1838236"/>
            <a:ext cx="353802" cy="348926"/>
            <a:chOff x="2034675" y="3617925"/>
            <a:chExt cx="299325" cy="295200"/>
          </a:xfrm>
        </p:grpSpPr>
        <p:sp>
          <p:nvSpPr>
            <p:cNvPr id="14818" name="Google Shape;14818;p7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3" name="Google Shape;14823;p73"/>
          <p:cNvGrpSpPr/>
          <p:nvPr/>
        </p:nvGrpSpPr>
        <p:grpSpPr>
          <a:xfrm>
            <a:off x="6615996" y="2284613"/>
            <a:ext cx="350079" cy="349133"/>
            <a:chOff x="2037825" y="3981825"/>
            <a:chExt cx="296175" cy="295375"/>
          </a:xfrm>
        </p:grpSpPr>
        <p:sp>
          <p:nvSpPr>
            <p:cNvPr id="14824" name="Google Shape;14824;p7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7" name="Google Shape;14827;p73"/>
          <p:cNvGrpSpPr/>
          <p:nvPr/>
        </p:nvGrpSpPr>
        <p:grpSpPr>
          <a:xfrm>
            <a:off x="5301014" y="2780929"/>
            <a:ext cx="350079" cy="285837"/>
            <a:chOff x="3860400" y="3254050"/>
            <a:chExt cx="296175" cy="241825"/>
          </a:xfrm>
        </p:grpSpPr>
        <p:sp>
          <p:nvSpPr>
            <p:cNvPr id="14828" name="Google Shape;14828;p7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5" name="Google Shape;14835;p73"/>
          <p:cNvGrpSpPr/>
          <p:nvPr/>
        </p:nvGrpSpPr>
        <p:grpSpPr>
          <a:xfrm>
            <a:off x="5300541" y="3196800"/>
            <a:ext cx="351024" cy="350079"/>
            <a:chOff x="3859600" y="3591950"/>
            <a:chExt cx="296975" cy="296175"/>
          </a:xfrm>
        </p:grpSpPr>
        <p:sp>
          <p:nvSpPr>
            <p:cNvPr id="14836" name="Google Shape;14836;p7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9" name="Google Shape;14839;p73"/>
          <p:cNvGrpSpPr/>
          <p:nvPr/>
        </p:nvGrpSpPr>
        <p:grpSpPr>
          <a:xfrm>
            <a:off x="5301014" y="3672883"/>
            <a:ext cx="350079" cy="350079"/>
            <a:chOff x="3860400" y="3955025"/>
            <a:chExt cx="296175" cy="296175"/>
          </a:xfrm>
        </p:grpSpPr>
        <p:sp>
          <p:nvSpPr>
            <p:cNvPr id="14840" name="Google Shape;14840;p7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5" name="Google Shape;14845;p73"/>
          <p:cNvGrpSpPr/>
          <p:nvPr/>
        </p:nvGrpSpPr>
        <p:grpSpPr>
          <a:xfrm>
            <a:off x="7516230" y="2749281"/>
            <a:ext cx="355664" cy="349133"/>
            <a:chOff x="5716825" y="3235950"/>
            <a:chExt cx="300900" cy="295375"/>
          </a:xfrm>
        </p:grpSpPr>
        <p:sp>
          <p:nvSpPr>
            <p:cNvPr id="14846" name="Google Shape;14846;p7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0" name="Google Shape;14850;p73"/>
          <p:cNvGrpSpPr/>
          <p:nvPr/>
        </p:nvGrpSpPr>
        <p:grpSpPr>
          <a:xfrm>
            <a:off x="7529261" y="3207969"/>
            <a:ext cx="329601" cy="327739"/>
            <a:chOff x="5727850" y="3609275"/>
            <a:chExt cx="278850" cy="277275"/>
          </a:xfrm>
        </p:grpSpPr>
        <p:sp>
          <p:nvSpPr>
            <p:cNvPr id="14851" name="Google Shape;14851;p7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6" name="Google Shape;14856;p73"/>
          <p:cNvGrpSpPr/>
          <p:nvPr/>
        </p:nvGrpSpPr>
        <p:grpSpPr>
          <a:xfrm>
            <a:off x="7540446" y="3673356"/>
            <a:ext cx="307231" cy="349133"/>
            <a:chOff x="5736525" y="3963700"/>
            <a:chExt cx="259925" cy="295375"/>
          </a:xfrm>
        </p:grpSpPr>
        <p:sp>
          <p:nvSpPr>
            <p:cNvPr id="14857" name="Google Shape;14857;p7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73"/>
          <p:cNvGrpSpPr/>
          <p:nvPr/>
        </p:nvGrpSpPr>
        <p:grpSpPr>
          <a:xfrm>
            <a:off x="6632026" y="4122683"/>
            <a:ext cx="351024" cy="350079"/>
            <a:chOff x="6553275" y="3604550"/>
            <a:chExt cx="296975" cy="296175"/>
          </a:xfrm>
        </p:grpSpPr>
        <p:sp>
          <p:nvSpPr>
            <p:cNvPr id="14865" name="Google Shape;14865;p7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71" name="Google Shape;14871;p73"/>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14872" name="Google Shape;14872;p73"/>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76"/>
        <p:cNvGrpSpPr/>
        <p:nvPr/>
      </p:nvGrpSpPr>
      <p:grpSpPr>
        <a:xfrm>
          <a:off x="0" y="0"/>
          <a:ext cx="0" cy="0"/>
          <a:chOff x="0" y="0"/>
          <a:chExt cx="0" cy="0"/>
        </a:xfrm>
      </p:grpSpPr>
      <p:grpSp>
        <p:nvGrpSpPr>
          <p:cNvPr id="14877" name="Google Shape;14877;p74"/>
          <p:cNvGrpSpPr/>
          <p:nvPr/>
        </p:nvGrpSpPr>
        <p:grpSpPr>
          <a:xfrm>
            <a:off x="859032" y="1380546"/>
            <a:ext cx="294401" cy="353645"/>
            <a:chOff x="-35814600" y="3202075"/>
            <a:chExt cx="242625" cy="291450"/>
          </a:xfrm>
        </p:grpSpPr>
        <p:sp>
          <p:nvSpPr>
            <p:cNvPr id="14878" name="Google Shape;14878;p7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5" name="Google Shape;14885;p74"/>
          <p:cNvGrpSpPr/>
          <p:nvPr/>
        </p:nvGrpSpPr>
        <p:grpSpPr>
          <a:xfrm>
            <a:off x="829410" y="1821466"/>
            <a:ext cx="353645" cy="353888"/>
            <a:chOff x="-35839800" y="3561025"/>
            <a:chExt cx="291450" cy="291650"/>
          </a:xfrm>
        </p:grpSpPr>
        <p:sp>
          <p:nvSpPr>
            <p:cNvPr id="14886" name="Google Shape;14886;p7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3" name="Google Shape;14893;p74"/>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94" name="Google Shape;14894;p74"/>
          <p:cNvGrpSpPr/>
          <p:nvPr/>
        </p:nvGrpSpPr>
        <p:grpSpPr>
          <a:xfrm>
            <a:off x="3066955" y="1380546"/>
            <a:ext cx="353645" cy="353645"/>
            <a:chOff x="-34003850" y="3227275"/>
            <a:chExt cx="291450" cy="291450"/>
          </a:xfrm>
        </p:grpSpPr>
        <p:sp>
          <p:nvSpPr>
            <p:cNvPr id="14895" name="Google Shape;14895;p7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0" name="Google Shape;14900;p74"/>
          <p:cNvGrpSpPr/>
          <p:nvPr/>
        </p:nvGrpSpPr>
        <p:grpSpPr>
          <a:xfrm>
            <a:off x="3066485" y="1821238"/>
            <a:ext cx="354586" cy="354343"/>
            <a:chOff x="-34004625" y="3585850"/>
            <a:chExt cx="292225" cy="292025"/>
          </a:xfrm>
        </p:grpSpPr>
        <p:sp>
          <p:nvSpPr>
            <p:cNvPr id="14901" name="Google Shape;14901;p7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6" name="Google Shape;14906;p74"/>
          <p:cNvGrpSpPr/>
          <p:nvPr/>
        </p:nvGrpSpPr>
        <p:grpSpPr>
          <a:xfrm>
            <a:off x="3066000" y="2256439"/>
            <a:ext cx="355557" cy="354616"/>
            <a:chOff x="-34005425" y="3945575"/>
            <a:chExt cx="293025" cy="292250"/>
          </a:xfrm>
        </p:grpSpPr>
        <p:sp>
          <p:nvSpPr>
            <p:cNvPr id="14907" name="Google Shape;14907;p7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0" name="Google Shape;14910;p74"/>
          <p:cNvGrpSpPr/>
          <p:nvPr/>
        </p:nvGrpSpPr>
        <p:grpSpPr>
          <a:xfrm>
            <a:off x="1713099" y="2729615"/>
            <a:ext cx="358408" cy="355557"/>
            <a:chOff x="-32174975" y="3192625"/>
            <a:chExt cx="295375" cy="293025"/>
          </a:xfrm>
        </p:grpSpPr>
        <p:sp>
          <p:nvSpPr>
            <p:cNvPr id="14911" name="Google Shape;14911;p7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5" name="Google Shape;14915;p74"/>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4"/>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17" name="Google Shape;14917;p74"/>
          <p:cNvGrpSpPr/>
          <p:nvPr/>
        </p:nvGrpSpPr>
        <p:grpSpPr>
          <a:xfrm>
            <a:off x="3952249" y="2730570"/>
            <a:ext cx="354586" cy="353645"/>
            <a:chOff x="-30345325" y="3184750"/>
            <a:chExt cx="292225" cy="291450"/>
          </a:xfrm>
        </p:grpSpPr>
        <p:sp>
          <p:nvSpPr>
            <p:cNvPr id="14918" name="Google Shape;14918;p7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3" name="Google Shape;14923;p74"/>
          <p:cNvGrpSpPr/>
          <p:nvPr/>
        </p:nvGrpSpPr>
        <p:grpSpPr>
          <a:xfrm>
            <a:off x="1277001" y="1380546"/>
            <a:ext cx="353645" cy="353645"/>
            <a:chOff x="-35481425" y="3202075"/>
            <a:chExt cx="291450" cy="291450"/>
          </a:xfrm>
        </p:grpSpPr>
        <p:sp>
          <p:nvSpPr>
            <p:cNvPr id="14924" name="Google Shape;14924;p7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1" name="Google Shape;14931;p74"/>
          <p:cNvGrpSpPr/>
          <p:nvPr/>
        </p:nvGrpSpPr>
        <p:grpSpPr>
          <a:xfrm>
            <a:off x="1276531" y="1822072"/>
            <a:ext cx="354586" cy="352675"/>
            <a:chOff x="-35482200" y="3561225"/>
            <a:chExt cx="292225" cy="290650"/>
          </a:xfrm>
        </p:grpSpPr>
        <p:sp>
          <p:nvSpPr>
            <p:cNvPr id="14932" name="Google Shape;14932;p7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5" name="Google Shape;14935;p74"/>
          <p:cNvGrpSpPr/>
          <p:nvPr/>
        </p:nvGrpSpPr>
        <p:grpSpPr>
          <a:xfrm>
            <a:off x="1277001" y="2256940"/>
            <a:ext cx="353645" cy="353615"/>
            <a:chOff x="-35481425" y="3919600"/>
            <a:chExt cx="291450" cy="291425"/>
          </a:xfrm>
        </p:grpSpPr>
        <p:sp>
          <p:nvSpPr>
            <p:cNvPr id="14936" name="Google Shape;14936;p7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4" name="Google Shape;14944;p74"/>
          <p:cNvGrpSpPr/>
          <p:nvPr/>
        </p:nvGrpSpPr>
        <p:grpSpPr>
          <a:xfrm>
            <a:off x="3512636" y="1381031"/>
            <a:ext cx="357468" cy="352675"/>
            <a:chOff x="-33645475" y="3228075"/>
            <a:chExt cx="294600" cy="290650"/>
          </a:xfrm>
        </p:grpSpPr>
        <p:sp>
          <p:nvSpPr>
            <p:cNvPr id="14945" name="Google Shape;14945;p7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2" name="Google Shape;14952;p74"/>
          <p:cNvGrpSpPr/>
          <p:nvPr/>
        </p:nvGrpSpPr>
        <p:grpSpPr>
          <a:xfrm>
            <a:off x="3513606" y="1821116"/>
            <a:ext cx="355526" cy="354586"/>
            <a:chOff x="-33646250" y="3586425"/>
            <a:chExt cx="293000" cy="292225"/>
          </a:xfrm>
        </p:grpSpPr>
        <p:sp>
          <p:nvSpPr>
            <p:cNvPr id="14953" name="Google Shape;14953;p7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74"/>
          <p:cNvGrpSpPr/>
          <p:nvPr/>
        </p:nvGrpSpPr>
        <p:grpSpPr>
          <a:xfrm>
            <a:off x="3514076" y="2255969"/>
            <a:ext cx="354586" cy="355557"/>
            <a:chOff x="-33645475" y="3944800"/>
            <a:chExt cx="292225" cy="293025"/>
          </a:xfrm>
        </p:grpSpPr>
        <p:sp>
          <p:nvSpPr>
            <p:cNvPr id="14956" name="Google Shape;14956;p7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6" name="Google Shape;14966;p74"/>
          <p:cNvGrpSpPr/>
          <p:nvPr/>
        </p:nvGrpSpPr>
        <p:grpSpPr>
          <a:xfrm>
            <a:off x="2167295" y="2729706"/>
            <a:ext cx="352675" cy="355375"/>
            <a:chOff x="-31809525" y="3192625"/>
            <a:chExt cx="290650" cy="292875"/>
          </a:xfrm>
        </p:grpSpPr>
        <p:sp>
          <p:nvSpPr>
            <p:cNvPr id="14967" name="Google Shape;14967;p7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74"/>
          <p:cNvGrpSpPr/>
          <p:nvPr/>
        </p:nvGrpSpPr>
        <p:grpSpPr>
          <a:xfrm>
            <a:off x="2166810" y="3200258"/>
            <a:ext cx="353645" cy="355557"/>
            <a:chOff x="-31811100" y="3550975"/>
            <a:chExt cx="291450" cy="293025"/>
          </a:xfrm>
        </p:grpSpPr>
        <p:sp>
          <p:nvSpPr>
            <p:cNvPr id="14972" name="Google Shape;14972;p7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9" name="Google Shape;14979;p74"/>
          <p:cNvGrpSpPr/>
          <p:nvPr/>
        </p:nvGrpSpPr>
        <p:grpSpPr>
          <a:xfrm>
            <a:off x="2160606" y="3664562"/>
            <a:ext cx="366052" cy="356831"/>
            <a:chOff x="-31817400" y="3910025"/>
            <a:chExt cx="301675" cy="294075"/>
          </a:xfrm>
        </p:grpSpPr>
        <p:sp>
          <p:nvSpPr>
            <p:cNvPr id="14980" name="Google Shape;14980;p7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3" name="Google Shape;14983;p74"/>
          <p:cNvGrpSpPr/>
          <p:nvPr/>
        </p:nvGrpSpPr>
        <p:grpSpPr>
          <a:xfrm>
            <a:off x="3952234" y="3200743"/>
            <a:ext cx="354616" cy="354586"/>
            <a:chOff x="-30354000" y="3569100"/>
            <a:chExt cx="292250" cy="292225"/>
          </a:xfrm>
        </p:grpSpPr>
        <p:sp>
          <p:nvSpPr>
            <p:cNvPr id="14984" name="Google Shape;14984;p7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0" name="Google Shape;14990;p74"/>
          <p:cNvGrpSpPr/>
          <p:nvPr/>
        </p:nvGrpSpPr>
        <p:grpSpPr>
          <a:xfrm>
            <a:off x="1730812" y="1380546"/>
            <a:ext cx="342148" cy="353645"/>
            <a:chOff x="-35118325" y="3202075"/>
            <a:chExt cx="281975" cy="291450"/>
          </a:xfrm>
        </p:grpSpPr>
        <p:sp>
          <p:nvSpPr>
            <p:cNvPr id="14991" name="Google Shape;14991;p7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5" name="Google Shape;14995;p74"/>
          <p:cNvGrpSpPr/>
          <p:nvPr/>
        </p:nvGrpSpPr>
        <p:grpSpPr>
          <a:xfrm>
            <a:off x="1724593" y="1821799"/>
            <a:ext cx="354586" cy="353221"/>
            <a:chOff x="-35123050" y="3561225"/>
            <a:chExt cx="292225" cy="291100"/>
          </a:xfrm>
        </p:grpSpPr>
        <p:sp>
          <p:nvSpPr>
            <p:cNvPr id="14996" name="Google Shape;14996;p7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8" name="Google Shape;14998;p74"/>
          <p:cNvGrpSpPr/>
          <p:nvPr/>
        </p:nvGrpSpPr>
        <p:grpSpPr>
          <a:xfrm>
            <a:off x="1766652" y="2256940"/>
            <a:ext cx="270467" cy="353615"/>
            <a:chOff x="-35089175" y="3919600"/>
            <a:chExt cx="222900" cy="291425"/>
          </a:xfrm>
        </p:grpSpPr>
        <p:sp>
          <p:nvSpPr>
            <p:cNvPr id="14999" name="Google Shape;14999;p7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1" name="Google Shape;15001;p74"/>
          <p:cNvGrpSpPr/>
          <p:nvPr/>
        </p:nvGrpSpPr>
        <p:grpSpPr>
          <a:xfrm>
            <a:off x="3963648" y="1380303"/>
            <a:ext cx="336445" cy="354131"/>
            <a:chOff x="-33277650" y="3226875"/>
            <a:chExt cx="277275" cy="291850"/>
          </a:xfrm>
        </p:grpSpPr>
        <p:sp>
          <p:nvSpPr>
            <p:cNvPr id="15002" name="Google Shape;15002;p7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9" name="Google Shape;15009;p74"/>
          <p:cNvGrpSpPr/>
          <p:nvPr/>
        </p:nvGrpSpPr>
        <p:grpSpPr>
          <a:xfrm>
            <a:off x="3955048" y="1821587"/>
            <a:ext cx="353645" cy="353645"/>
            <a:chOff x="-33286325" y="3586425"/>
            <a:chExt cx="291450" cy="291450"/>
          </a:xfrm>
        </p:grpSpPr>
        <p:sp>
          <p:nvSpPr>
            <p:cNvPr id="15010" name="Google Shape;15010;p7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5" name="Google Shape;15015;p74"/>
          <p:cNvGrpSpPr/>
          <p:nvPr/>
        </p:nvGrpSpPr>
        <p:grpSpPr>
          <a:xfrm>
            <a:off x="3955048" y="2255969"/>
            <a:ext cx="353645" cy="355557"/>
            <a:chOff x="-33286325" y="3944800"/>
            <a:chExt cx="291450" cy="293025"/>
          </a:xfrm>
        </p:grpSpPr>
        <p:sp>
          <p:nvSpPr>
            <p:cNvPr id="15016" name="Google Shape;15016;p7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0" name="Google Shape;15020;p74"/>
          <p:cNvGrpSpPr/>
          <p:nvPr/>
        </p:nvGrpSpPr>
        <p:grpSpPr>
          <a:xfrm>
            <a:off x="2613445" y="2729129"/>
            <a:ext cx="353645" cy="356527"/>
            <a:chOff x="-31452725" y="3191825"/>
            <a:chExt cx="291450" cy="293825"/>
          </a:xfrm>
        </p:grpSpPr>
        <p:sp>
          <p:nvSpPr>
            <p:cNvPr id="15021" name="Google Shape;15021;p7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5" name="Google Shape;15025;p74"/>
          <p:cNvGrpSpPr/>
          <p:nvPr/>
        </p:nvGrpSpPr>
        <p:grpSpPr>
          <a:xfrm>
            <a:off x="2612975" y="3200744"/>
            <a:ext cx="354586" cy="354586"/>
            <a:chOff x="-31452725" y="3551775"/>
            <a:chExt cx="292225" cy="292225"/>
          </a:xfrm>
        </p:grpSpPr>
        <p:sp>
          <p:nvSpPr>
            <p:cNvPr id="15026" name="Google Shape;15026;p7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0" name="Google Shape;15030;p74"/>
          <p:cNvGrpSpPr/>
          <p:nvPr/>
        </p:nvGrpSpPr>
        <p:grpSpPr>
          <a:xfrm>
            <a:off x="2611534" y="3664729"/>
            <a:ext cx="357468" cy="356497"/>
            <a:chOff x="-31455100" y="3909350"/>
            <a:chExt cx="294600" cy="293800"/>
          </a:xfrm>
        </p:grpSpPr>
        <p:sp>
          <p:nvSpPr>
            <p:cNvPr id="15031" name="Google Shape;15031;p7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3" name="Google Shape;15033;p74"/>
          <p:cNvGrpSpPr/>
          <p:nvPr/>
        </p:nvGrpSpPr>
        <p:grpSpPr>
          <a:xfrm>
            <a:off x="3952719" y="3665684"/>
            <a:ext cx="353645" cy="354586"/>
            <a:chOff x="-30345325" y="3918800"/>
            <a:chExt cx="291450" cy="292225"/>
          </a:xfrm>
        </p:grpSpPr>
        <p:sp>
          <p:nvSpPr>
            <p:cNvPr id="15034" name="Google Shape;15034;p7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9" name="Google Shape;15039;p74"/>
          <p:cNvGrpSpPr/>
          <p:nvPr/>
        </p:nvGrpSpPr>
        <p:grpSpPr>
          <a:xfrm>
            <a:off x="2172184" y="1821587"/>
            <a:ext cx="353645" cy="353645"/>
            <a:chOff x="-34763900" y="3561225"/>
            <a:chExt cx="291450" cy="291450"/>
          </a:xfrm>
        </p:grpSpPr>
        <p:sp>
          <p:nvSpPr>
            <p:cNvPr id="15040" name="Google Shape;15040;p7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43" name="Google Shape;15043;p74"/>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44" name="Google Shape;15044;p74"/>
          <p:cNvGrpSpPr/>
          <p:nvPr/>
        </p:nvGrpSpPr>
        <p:grpSpPr>
          <a:xfrm>
            <a:off x="827081" y="2730099"/>
            <a:ext cx="354586" cy="354586"/>
            <a:chOff x="-32927950" y="3227275"/>
            <a:chExt cx="292225" cy="292225"/>
          </a:xfrm>
        </p:grpSpPr>
        <p:sp>
          <p:nvSpPr>
            <p:cNvPr id="15045" name="Google Shape;15045;p7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0" name="Google Shape;15050;p74"/>
          <p:cNvGrpSpPr/>
          <p:nvPr/>
        </p:nvGrpSpPr>
        <p:grpSpPr>
          <a:xfrm>
            <a:off x="826596" y="3201213"/>
            <a:ext cx="355557" cy="353645"/>
            <a:chOff x="-32927950" y="3586425"/>
            <a:chExt cx="293025" cy="291450"/>
          </a:xfrm>
        </p:grpSpPr>
        <p:sp>
          <p:nvSpPr>
            <p:cNvPr id="15051" name="Google Shape;15051;p7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74"/>
          <p:cNvGrpSpPr/>
          <p:nvPr/>
        </p:nvGrpSpPr>
        <p:grpSpPr>
          <a:xfrm>
            <a:off x="827081" y="3665198"/>
            <a:ext cx="354586" cy="355557"/>
            <a:chOff x="-32927950" y="3944800"/>
            <a:chExt cx="292225" cy="293025"/>
          </a:xfrm>
        </p:grpSpPr>
        <p:sp>
          <p:nvSpPr>
            <p:cNvPr id="15057" name="Google Shape;15057;p7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6" name="Google Shape;15066;p74"/>
          <p:cNvGrpSpPr/>
          <p:nvPr/>
        </p:nvGrpSpPr>
        <p:grpSpPr>
          <a:xfrm>
            <a:off x="3055873" y="2730449"/>
            <a:ext cx="354586" cy="353888"/>
            <a:chOff x="-31094350" y="3194000"/>
            <a:chExt cx="292225" cy="291650"/>
          </a:xfrm>
        </p:grpSpPr>
        <p:sp>
          <p:nvSpPr>
            <p:cNvPr id="15067" name="Google Shape;15067;p7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5" name="Google Shape;15075;p74"/>
          <p:cNvGrpSpPr/>
          <p:nvPr/>
        </p:nvGrpSpPr>
        <p:grpSpPr>
          <a:xfrm>
            <a:off x="3056343" y="3200941"/>
            <a:ext cx="353645" cy="354191"/>
            <a:chOff x="-31093575" y="3552550"/>
            <a:chExt cx="291450" cy="291900"/>
          </a:xfrm>
        </p:grpSpPr>
        <p:sp>
          <p:nvSpPr>
            <p:cNvPr id="15076" name="Google Shape;15076;p7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0" name="Google Shape;15080;p74"/>
          <p:cNvGrpSpPr/>
          <p:nvPr/>
        </p:nvGrpSpPr>
        <p:grpSpPr>
          <a:xfrm>
            <a:off x="2182711" y="1380546"/>
            <a:ext cx="332593" cy="353645"/>
            <a:chOff x="-34755225" y="3202075"/>
            <a:chExt cx="274100" cy="291450"/>
          </a:xfrm>
        </p:grpSpPr>
        <p:sp>
          <p:nvSpPr>
            <p:cNvPr id="15081" name="Google Shape;15081;p7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8" name="Google Shape;15088;p74"/>
          <p:cNvGrpSpPr/>
          <p:nvPr/>
        </p:nvGrpSpPr>
        <p:grpSpPr>
          <a:xfrm>
            <a:off x="3056343" y="3666169"/>
            <a:ext cx="353645" cy="353615"/>
            <a:chOff x="-31093575" y="3911725"/>
            <a:chExt cx="291450" cy="291425"/>
          </a:xfrm>
        </p:grpSpPr>
        <p:sp>
          <p:nvSpPr>
            <p:cNvPr id="15089" name="Google Shape;15089;p7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1" name="Google Shape;15091;p74"/>
          <p:cNvGrpSpPr/>
          <p:nvPr/>
        </p:nvGrpSpPr>
        <p:grpSpPr>
          <a:xfrm>
            <a:off x="2165773" y="4123136"/>
            <a:ext cx="356497" cy="354586"/>
            <a:chOff x="-29946000" y="3183175"/>
            <a:chExt cx="293800" cy="292225"/>
          </a:xfrm>
        </p:grpSpPr>
        <p:sp>
          <p:nvSpPr>
            <p:cNvPr id="15092" name="Google Shape;15092;p7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74"/>
          <p:cNvGrpSpPr/>
          <p:nvPr/>
        </p:nvGrpSpPr>
        <p:grpSpPr>
          <a:xfrm>
            <a:off x="2610305" y="1380289"/>
            <a:ext cx="358408" cy="354161"/>
            <a:chOff x="-34408675" y="3202075"/>
            <a:chExt cx="295375" cy="291875"/>
          </a:xfrm>
        </p:grpSpPr>
        <p:sp>
          <p:nvSpPr>
            <p:cNvPr id="15099" name="Google Shape;15099;p7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3" name="Google Shape;15103;p74"/>
          <p:cNvGrpSpPr/>
          <p:nvPr/>
        </p:nvGrpSpPr>
        <p:grpSpPr>
          <a:xfrm>
            <a:off x="2612216" y="1820283"/>
            <a:ext cx="354586" cy="356254"/>
            <a:chOff x="-34405525" y="3558075"/>
            <a:chExt cx="292225" cy="293600"/>
          </a:xfrm>
        </p:grpSpPr>
        <p:sp>
          <p:nvSpPr>
            <p:cNvPr id="15104" name="Google Shape;15104;p7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7" name="Google Shape;15107;p74"/>
          <p:cNvGrpSpPr/>
          <p:nvPr/>
        </p:nvGrpSpPr>
        <p:grpSpPr>
          <a:xfrm>
            <a:off x="2611730" y="2256940"/>
            <a:ext cx="355557" cy="353615"/>
            <a:chOff x="-34406325" y="3919600"/>
            <a:chExt cx="293025" cy="291425"/>
          </a:xfrm>
        </p:grpSpPr>
        <p:sp>
          <p:nvSpPr>
            <p:cNvPr id="15108" name="Google Shape;15108;p7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5" name="Google Shape;15115;p74"/>
          <p:cNvGrpSpPr/>
          <p:nvPr/>
        </p:nvGrpSpPr>
        <p:grpSpPr>
          <a:xfrm>
            <a:off x="1275628" y="2736303"/>
            <a:ext cx="353645" cy="342179"/>
            <a:chOff x="-32568800" y="3232000"/>
            <a:chExt cx="291450" cy="282000"/>
          </a:xfrm>
        </p:grpSpPr>
        <p:sp>
          <p:nvSpPr>
            <p:cNvPr id="15116" name="Google Shape;15116;p7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8" name="Google Shape;15118;p74"/>
          <p:cNvGrpSpPr/>
          <p:nvPr/>
        </p:nvGrpSpPr>
        <p:grpSpPr>
          <a:xfrm>
            <a:off x="1275158" y="3201213"/>
            <a:ext cx="354586" cy="353645"/>
            <a:chOff x="-32569575" y="3586425"/>
            <a:chExt cx="292225" cy="291450"/>
          </a:xfrm>
        </p:grpSpPr>
        <p:sp>
          <p:nvSpPr>
            <p:cNvPr id="15119" name="Google Shape;15119;p7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1" name="Google Shape;15121;p74"/>
          <p:cNvGrpSpPr/>
          <p:nvPr/>
        </p:nvGrpSpPr>
        <p:grpSpPr>
          <a:xfrm>
            <a:off x="1266073" y="3665805"/>
            <a:ext cx="372756" cy="354343"/>
            <a:chOff x="-32576675" y="3944600"/>
            <a:chExt cx="307200" cy="292025"/>
          </a:xfrm>
        </p:grpSpPr>
        <p:sp>
          <p:nvSpPr>
            <p:cNvPr id="15122" name="Google Shape;15122;p7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4" name="Google Shape;15124;p74"/>
          <p:cNvGrpSpPr/>
          <p:nvPr/>
        </p:nvGrpSpPr>
        <p:grpSpPr>
          <a:xfrm>
            <a:off x="3511040" y="2730100"/>
            <a:ext cx="354586" cy="354586"/>
            <a:chOff x="-30735200" y="3192625"/>
            <a:chExt cx="292225" cy="292225"/>
          </a:xfrm>
        </p:grpSpPr>
        <p:sp>
          <p:nvSpPr>
            <p:cNvPr id="15125" name="Google Shape;15125;p7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2" name="Google Shape;15132;p74"/>
          <p:cNvGrpSpPr/>
          <p:nvPr/>
        </p:nvGrpSpPr>
        <p:grpSpPr>
          <a:xfrm>
            <a:off x="3511040" y="3201532"/>
            <a:ext cx="354586" cy="353008"/>
            <a:chOff x="-30735200" y="3552550"/>
            <a:chExt cx="292225" cy="290925"/>
          </a:xfrm>
        </p:grpSpPr>
        <p:sp>
          <p:nvSpPr>
            <p:cNvPr id="15133" name="Google Shape;15133;p7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5" name="Google Shape;15135;p74"/>
          <p:cNvGrpSpPr/>
          <p:nvPr/>
        </p:nvGrpSpPr>
        <p:grpSpPr>
          <a:xfrm>
            <a:off x="3511040" y="3666154"/>
            <a:ext cx="354586" cy="353645"/>
            <a:chOff x="-30735200" y="3910925"/>
            <a:chExt cx="292225" cy="291450"/>
          </a:xfrm>
        </p:grpSpPr>
        <p:sp>
          <p:nvSpPr>
            <p:cNvPr id="15136" name="Google Shape;15136;p7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8" name="Google Shape;15138;p74"/>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39" name="Google Shape;15139;p74"/>
          <p:cNvGrpSpPr/>
          <p:nvPr/>
        </p:nvGrpSpPr>
        <p:grpSpPr>
          <a:xfrm>
            <a:off x="4864547" y="1375808"/>
            <a:ext cx="358971" cy="359224"/>
            <a:chOff x="-57956275" y="3197925"/>
            <a:chExt cx="319000" cy="319225"/>
          </a:xfrm>
        </p:grpSpPr>
        <p:sp>
          <p:nvSpPr>
            <p:cNvPr id="15140" name="Google Shape;15140;p7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7" name="Google Shape;15147;p74"/>
          <p:cNvGrpSpPr/>
          <p:nvPr/>
        </p:nvGrpSpPr>
        <p:grpSpPr>
          <a:xfrm>
            <a:off x="4886701" y="1832234"/>
            <a:ext cx="314662" cy="358971"/>
            <a:chOff x="-57940525" y="3590375"/>
            <a:chExt cx="279625" cy="319000"/>
          </a:xfrm>
        </p:grpSpPr>
        <p:sp>
          <p:nvSpPr>
            <p:cNvPr id="15148" name="Google Shape;15148;p7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3" name="Google Shape;15153;p74"/>
          <p:cNvGrpSpPr/>
          <p:nvPr/>
        </p:nvGrpSpPr>
        <p:grpSpPr>
          <a:xfrm>
            <a:off x="4857582" y="2273605"/>
            <a:ext cx="358099" cy="358999"/>
            <a:chOff x="-57959425" y="3982600"/>
            <a:chExt cx="318225" cy="319025"/>
          </a:xfrm>
        </p:grpSpPr>
        <p:sp>
          <p:nvSpPr>
            <p:cNvPr id="15154" name="Google Shape;15154;p7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8" name="Google Shape;15158;p74"/>
          <p:cNvGrpSpPr/>
          <p:nvPr/>
        </p:nvGrpSpPr>
        <p:grpSpPr>
          <a:xfrm>
            <a:off x="7057749" y="1376934"/>
            <a:ext cx="357226" cy="357226"/>
            <a:chOff x="-55987225" y="3198925"/>
            <a:chExt cx="317450" cy="317450"/>
          </a:xfrm>
        </p:grpSpPr>
        <p:sp>
          <p:nvSpPr>
            <p:cNvPr id="15159" name="Google Shape;15159;p7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3" name="Google Shape;15163;p74"/>
          <p:cNvGrpSpPr/>
          <p:nvPr/>
        </p:nvGrpSpPr>
        <p:grpSpPr>
          <a:xfrm>
            <a:off x="7057749" y="1832965"/>
            <a:ext cx="357226" cy="357367"/>
            <a:chOff x="-55987225" y="3591025"/>
            <a:chExt cx="317450" cy="317575"/>
          </a:xfrm>
        </p:grpSpPr>
        <p:sp>
          <p:nvSpPr>
            <p:cNvPr id="15164" name="Google Shape;15164;p7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9" name="Google Shape;15169;p74"/>
          <p:cNvGrpSpPr/>
          <p:nvPr/>
        </p:nvGrpSpPr>
        <p:grpSpPr>
          <a:xfrm>
            <a:off x="7071665" y="2273605"/>
            <a:ext cx="358999" cy="358999"/>
            <a:chOff x="-55988800" y="3982600"/>
            <a:chExt cx="319025" cy="319025"/>
          </a:xfrm>
        </p:grpSpPr>
        <p:sp>
          <p:nvSpPr>
            <p:cNvPr id="15170" name="Google Shape;15170;p7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5" name="Google Shape;15175;p74"/>
          <p:cNvGrpSpPr/>
          <p:nvPr/>
        </p:nvGrpSpPr>
        <p:grpSpPr>
          <a:xfrm>
            <a:off x="5730184" y="2731562"/>
            <a:ext cx="356326" cy="358971"/>
            <a:chOff x="-54026025" y="3192625"/>
            <a:chExt cx="316650" cy="319000"/>
          </a:xfrm>
        </p:grpSpPr>
        <p:sp>
          <p:nvSpPr>
            <p:cNvPr id="15176" name="Google Shape;15176;p7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4" name="Google Shape;15184;p74"/>
          <p:cNvGrpSpPr/>
          <p:nvPr/>
        </p:nvGrpSpPr>
        <p:grpSpPr>
          <a:xfrm>
            <a:off x="5750130" y="3202536"/>
            <a:ext cx="316434" cy="358099"/>
            <a:chOff x="-54007925" y="3584850"/>
            <a:chExt cx="281200" cy="318225"/>
          </a:xfrm>
        </p:grpSpPr>
        <p:sp>
          <p:nvSpPr>
            <p:cNvPr id="15185" name="Google Shape;15185;p7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1" name="Google Shape;15191;p74"/>
          <p:cNvGrpSpPr/>
          <p:nvPr/>
        </p:nvGrpSpPr>
        <p:grpSpPr>
          <a:xfrm>
            <a:off x="5750130" y="3664421"/>
            <a:ext cx="316434" cy="358914"/>
            <a:chOff x="-54007925" y="3975575"/>
            <a:chExt cx="281200" cy="318950"/>
          </a:xfrm>
        </p:grpSpPr>
        <p:sp>
          <p:nvSpPr>
            <p:cNvPr id="15192" name="Google Shape;15192;p7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6" name="Google Shape;15196;p74"/>
          <p:cNvGrpSpPr/>
          <p:nvPr/>
        </p:nvGrpSpPr>
        <p:grpSpPr>
          <a:xfrm>
            <a:off x="7984996" y="2748891"/>
            <a:ext cx="274770" cy="358492"/>
            <a:chOff x="-52005775" y="3208025"/>
            <a:chExt cx="244175" cy="318575"/>
          </a:xfrm>
        </p:grpSpPr>
        <p:sp>
          <p:nvSpPr>
            <p:cNvPr id="15197" name="Google Shape;15197;p7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8" name="Google Shape;15208;p74"/>
          <p:cNvGrpSpPr/>
          <p:nvPr/>
        </p:nvGrpSpPr>
        <p:grpSpPr>
          <a:xfrm>
            <a:off x="5291462" y="1376934"/>
            <a:ext cx="358099" cy="358099"/>
            <a:chOff x="-57568775" y="3198925"/>
            <a:chExt cx="318225" cy="318225"/>
          </a:xfrm>
        </p:grpSpPr>
        <p:sp>
          <p:nvSpPr>
            <p:cNvPr id="15209" name="Google Shape;15209;p7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5" name="Google Shape;15215;p74"/>
          <p:cNvGrpSpPr/>
          <p:nvPr/>
        </p:nvGrpSpPr>
        <p:grpSpPr>
          <a:xfrm>
            <a:off x="5313181" y="1832234"/>
            <a:ext cx="314662" cy="358099"/>
            <a:chOff x="-57549075" y="3590375"/>
            <a:chExt cx="279625" cy="318225"/>
          </a:xfrm>
        </p:grpSpPr>
        <p:sp>
          <p:nvSpPr>
            <p:cNvPr id="15216" name="Google Shape;15216;p7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0" name="Google Shape;15220;p74"/>
          <p:cNvGrpSpPr/>
          <p:nvPr/>
        </p:nvGrpSpPr>
        <p:grpSpPr>
          <a:xfrm>
            <a:off x="5305378" y="2273605"/>
            <a:ext cx="359871" cy="359871"/>
            <a:chOff x="-57570350" y="3982600"/>
            <a:chExt cx="319800" cy="319800"/>
          </a:xfrm>
        </p:grpSpPr>
        <p:sp>
          <p:nvSpPr>
            <p:cNvPr id="15221" name="Google Shape;15221;p7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74"/>
          <p:cNvGrpSpPr/>
          <p:nvPr/>
        </p:nvGrpSpPr>
        <p:grpSpPr>
          <a:xfrm>
            <a:off x="7520416" y="1376033"/>
            <a:ext cx="314662" cy="358999"/>
            <a:chOff x="-55576850" y="3198125"/>
            <a:chExt cx="279625" cy="319025"/>
          </a:xfrm>
        </p:grpSpPr>
        <p:sp>
          <p:nvSpPr>
            <p:cNvPr id="15226" name="Google Shape;15226;p7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0" name="Google Shape;15230;p74"/>
          <p:cNvGrpSpPr/>
          <p:nvPr/>
        </p:nvGrpSpPr>
        <p:grpSpPr>
          <a:xfrm>
            <a:off x="7497812" y="1832009"/>
            <a:ext cx="359871" cy="358324"/>
            <a:chOff x="-55596550" y="3590175"/>
            <a:chExt cx="319800" cy="318425"/>
          </a:xfrm>
        </p:grpSpPr>
        <p:sp>
          <p:nvSpPr>
            <p:cNvPr id="15231" name="Google Shape;15231;p7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5" name="Google Shape;15235;p74"/>
          <p:cNvGrpSpPr/>
          <p:nvPr/>
        </p:nvGrpSpPr>
        <p:grpSpPr>
          <a:xfrm>
            <a:off x="7513049" y="2273351"/>
            <a:ext cx="358999" cy="359252"/>
            <a:chOff x="-55595775" y="3982375"/>
            <a:chExt cx="319025" cy="319250"/>
          </a:xfrm>
        </p:grpSpPr>
        <p:sp>
          <p:nvSpPr>
            <p:cNvPr id="15236" name="Google Shape;15236;p7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2" name="Google Shape;15242;p74"/>
          <p:cNvGrpSpPr/>
          <p:nvPr/>
        </p:nvGrpSpPr>
        <p:grpSpPr>
          <a:xfrm>
            <a:off x="6170232" y="2731562"/>
            <a:ext cx="358999" cy="358099"/>
            <a:chOff x="-53635375" y="3192625"/>
            <a:chExt cx="319025" cy="318225"/>
          </a:xfrm>
        </p:grpSpPr>
        <p:sp>
          <p:nvSpPr>
            <p:cNvPr id="15243" name="Google Shape;15243;p7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6" name="Google Shape;15246;p74"/>
          <p:cNvGrpSpPr/>
          <p:nvPr/>
        </p:nvGrpSpPr>
        <p:grpSpPr>
          <a:xfrm>
            <a:off x="6192401" y="3202536"/>
            <a:ext cx="314662" cy="358999"/>
            <a:chOff x="-53615675" y="3584850"/>
            <a:chExt cx="279625" cy="319025"/>
          </a:xfrm>
        </p:grpSpPr>
        <p:sp>
          <p:nvSpPr>
            <p:cNvPr id="15247" name="Google Shape;15247;p7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74"/>
          <p:cNvGrpSpPr/>
          <p:nvPr/>
        </p:nvGrpSpPr>
        <p:grpSpPr>
          <a:xfrm>
            <a:off x="6170246" y="3665461"/>
            <a:ext cx="358971" cy="357874"/>
            <a:chOff x="-53634575" y="3976500"/>
            <a:chExt cx="319000" cy="318025"/>
          </a:xfrm>
        </p:grpSpPr>
        <p:sp>
          <p:nvSpPr>
            <p:cNvPr id="15251" name="Google Shape;15251;p7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9" name="Google Shape;15259;p74"/>
          <p:cNvGrpSpPr/>
          <p:nvPr/>
        </p:nvGrpSpPr>
        <p:grpSpPr>
          <a:xfrm>
            <a:off x="7965050" y="3208415"/>
            <a:ext cx="314662" cy="358436"/>
            <a:chOff x="-52023900" y="3590075"/>
            <a:chExt cx="279625" cy="318525"/>
          </a:xfrm>
        </p:grpSpPr>
        <p:sp>
          <p:nvSpPr>
            <p:cNvPr id="15260" name="Google Shape;15260;p7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7" name="Google Shape;15267;p74"/>
          <p:cNvGrpSpPr/>
          <p:nvPr/>
        </p:nvGrpSpPr>
        <p:grpSpPr>
          <a:xfrm>
            <a:off x="5728292" y="1376934"/>
            <a:ext cx="358971" cy="358971"/>
            <a:chOff x="-57173375" y="3198925"/>
            <a:chExt cx="319000" cy="319000"/>
          </a:xfrm>
        </p:grpSpPr>
        <p:sp>
          <p:nvSpPr>
            <p:cNvPr id="15268" name="Google Shape;15268;p7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2" name="Google Shape;15272;p74"/>
          <p:cNvGrpSpPr/>
          <p:nvPr/>
        </p:nvGrpSpPr>
        <p:grpSpPr>
          <a:xfrm>
            <a:off x="5729178" y="1854374"/>
            <a:ext cx="357198" cy="314690"/>
            <a:chOff x="-57176525" y="3610050"/>
            <a:chExt cx="317425" cy="279650"/>
          </a:xfrm>
        </p:grpSpPr>
        <p:sp>
          <p:nvSpPr>
            <p:cNvPr id="15273" name="Google Shape;15273;p7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8" name="Google Shape;15278;p74"/>
          <p:cNvGrpSpPr/>
          <p:nvPr/>
        </p:nvGrpSpPr>
        <p:grpSpPr>
          <a:xfrm>
            <a:off x="7939633" y="1376934"/>
            <a:ext cx="358099" cy="356326"/>
            <a:chOff x="-55202750" y="3198925"/>
            <a:chExt cx="318225" cy="316650"/>
          </a:xfrm>
        </p:grpSpPr>
        <p:sp>
          <p:nvSpPr>
            <p:cNvPr id="15279" name="Google Shape;15279;p7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1" name="Google Shape;15281;p74"/>
          <p:cNvGrpSpPr/>
          <p:nvPr/>
        </p:nvGrpSpPr>
        <p:grpSpPr>
          <a:xfrm>
            <a:off x="7950267" y="1832234"/>
            <a:ext cx="336830" cy="358099"/>
            <a:chOff x="-55194875" y="3590375"/>
            <a:chExt cx="299325" cy="318225"/>
          </a:xfrm>
        </p:grpSpPr>
        <p:sp>
          <p:nvSpPr>
            <p:cNvPr id="15282" name="Google Shape;15282;p7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7" name="Google Shape;15287;p74"/>
          <p:cNvGrpSpPr/>
          <p:nvPr/>
        </p:nvGrpSpPr>
        <p:grpSpPr>
          <a:xfrm>
            <a:off x="7954884" y="2274505"/>
            <a:ext cx="357198" cy="357198"/>
            <a:chOff x="-55203525" y="3983400"/>
            <a:chExt cx="317425" cy="317425"/>
          </a:xfrm>
        </p:grpSpPr>
        <p:sp>
          <p:nvSpPr>
            <p:cNvPr id="15288" name="Google Shape;15288;p7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1" name="Google Shape;15291;p74"/>
          <p:cNvGrpSpPr/>
          <p:nvPr/>
        </p:nvGrpSpPr>
        <p:grpSpPr>
          <a:xfrm>
            <a:off x="6621365" y="2731562"/>
            <a:ext cx="335930" cy="358971"/>
            <a:chOff x="-53232900" y="3192625"/>
            <a:chExt cx="298525" cy="319000"/>
          </a:xfrm>
        </p:grpSpPr>
        <p:sp>
          <p:nvSpPr>
            <p:cNvPr id="15292" name="Google Shape;15292;p7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0" name="Google Shape;15300;p74"/>
          <p:cNvGrpSpPr/>
          <p:nvPr/>
        </p:nvGrpSpPr>
        <p:grpSpPr>
          <a:xfrm>
            <a:off x="6610731" y="3202536"/>
            <a:ext cx="357198" cy="356326"/>
            <a:chOff x="-53242350" y="3584850"/>
            <a:chExt cx="317425" cy="316650"/>
          </a:xfrm>
        </p:grpSpPr>
        <p:sp>
          <p:nvSpPr>
            <p:cNvPr id="15301" name="Google Shape;15301;p7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6" name="Google Shape;15306;p74"/>
          <p:cNvGrpSpPr/>
          <p:nvPr/>
        </p:nvGrpSpPr>
        <p:grpSpPr>
          <a:xfrm>
            <a:off x="6631999" y="3665236"/>
            <a:ext cx="314662" cy="358999"/>
            <a:chOff x="-53224225" y="3976300"/>
            <a:chExt cx="279625" cy="319025"/>
          </a:xfrm>
        </p:grpSpPr>
        <p:sp>
          <p:nvSpPr>
            <p:cNvPr id="15307" name="Google Shape;15307;p7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4" name="Google Shape;15314;p74"/>
          <p:cNvGrpSpPr/>
          <p:nvPr/>
        </p:nvGrpSpPr>
        <p:grpSpPr>
          <a:xfrm>
            <a:off x="7942896" y="3672917"/>
            <a:ext cx="358971" cy="358408"/>
            <a:chOff x="-52043575" y="3983125"/>
            <a:chExt cx="319000" cy="318500"/>
          </a:xfrm>
        </p:grpSpPr>
        <p:sp>
          <p:nvSpPr>
            <p:cNvPr id="15315" name="Google Shape;15315;p7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4" name="Google Shape;15324;p74"/>
          <p:cNvGrpSpPr/>
          <p:nvPr/>
        </p:nvGrpSpPr>
        <p:grpSpPr>
          <a:xfrm>
            <a:off x="6196836" y="1376934"/>
            <a:ext cx="314662" cy="358971"/>
            <a:chOff x="-56766175" y="3198925"/>
            <a:chExt cx="279625" cy="319000"/>
          </a:xfrm>
        </p:grpSpPr>
        <p:sp>
          <p:nvSpPr>
            <p:cNvPr id="15325" name="Google Shape;15325;p7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2" name="Google Shape;15332;p74"/>
          <p:cNvGrpSpPr/>
          <p:nvPr/>
        </p:nvGrpSpPr>
        <p:grpSpPr>
          <a:xfrm>
            <a:off x="6195950" y="1832234"/>
            <a:ext cx="316434" cy="358099"/>
            <a:chOff x="-56766175" y="3590375"/>
            <a:chExt cx="281200" cy="318225"/>
          </a:xfrm>
        </p:grpSpPr>
        <p:sp>
          <p:nvSpPr>
            <p:cNvPr id="15333" name="Google Shape;15333;p7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7" name="Google Shape;15337;p74"/>
          <p:cNvGrpSpPr/>
          <p:nvPr/>
        </p:nvGrpSpPr>
        <p:grpSpPr>
          <a:xfrm>
            <a:off x="6232906" y="2273605"/>
            <a:ext cx="272126" cy="358099"/>
            <a:chOff x="-56747275" y="3982600"/>
            <a:chExt cx="241825" cy="318225"/>
          </a:xfrm>
        </p:grpSpPr>
        <p:sp>
          <p:nvSpPr>
            <p:cNvPr id="15338" name="Google Shape;15338;p7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5" name="Google Shape;15345;p74"/>
          <p:cNvGrpSpPr/>
          <p:nvPr/>
        </p:nvGrpSpPr>
        <p:grpSpPr>
          <a:xfrm>
            <a:off x="4840657" y="3215842"/>
            <a:ext cx="358999" cy="342991"/>
            <a:chOff x="-54812875" y="3596675"/>
            <a:chExt cx="319025" cy="304800"/>
          </a:xfrm>
        </p:grpSpPr>
        <p:sp>
          <p:nvSpPr>
            <p:cNvPr id="15346" name="Google Shape;15346;p7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53" name="Google Shape;15353;p74"/>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4"/>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55" name="Google Shape;15355;p74"/>
          <p:cNvGrpSpPr/>
          <p:nvPr/>
        </p:nvGrpSpPr>
        <p:grpSpPr>
          <a:xfrm>
            <a:off x="4862826" y="3672326"/>
            <a:ext cx="314662" cy="358099"/>
            <a:chOff x="-54793175" y="3982600"/>
            <a:chExt cx="279625" cy="318225"/>
          </a:xfrm>
        </p:grpSpPr>
        <p:sp>
          <p:nvSpPr>
            <p:cNvPr id="15356" name="Google Shape;15356;p7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3" name="Google Shape;15363;p74"/>
          <p:cNvGrpSpPr/>
          <p:nvPr/>
        </p:nvGrpSpPr>
        <p:grpSpPr>
          <a:xfrm>
            <a:off x="7074284" y="2731562"/>
            <a:ext cx="314662" cy="358099"/>
            <a:chOff x="-52832000" y="3192625"/>
            <a:chExt cx="279625" cy="318225"/>
          </a:xfrm>
        </p:grpSpPr>
        <p:sp>
          <p:nvSpPr>
            <p:cNvPr id="15364" name="Google Shape;15364;p7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2" name="Google Shape;15372;p74"/>
          <p:cNvGrpSpPr/>
          <p:nvPr/>
        </p:nvGrpSpPr>
        <p:grpSpPr>
          <a:xfrm>
            <a:off x="5760817" y="2272929"/>
            <a:ext cx="323524" cy="358774"/>
            <a:chOff x="-57162350" y="3982000"/>
            <a:chExt cx="287500" cy="318825"/>
          </a:xfrm>
        </p:grpSpPr>
        <p:sp>
          <p:nvSpPr>
            <p:cNvPr id="15373" name="Google Shape;15373;p7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74"/>
          <p:cNvGrpSpPr/>
          <p:nvPr/>
        </p:nvGrpSpPr>
        <p:grpSpPr>
          <a:xfrm>
            <a:off x="7052130" y="3203436"/>
            <a:ext cx="358971" cy="357198"/>
            <a:chOff x="-52851675" y="3585650"/>
            <a:chExt cx="319000" cy="317425"/>
          </a:xfrm>
        </p:grpSpPr>
        <p:sp>
          <p:nvSpPr>
            <p:cNvPr id="15382" name="Google Shape;15382;p7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74"/>
          <p:cNvGrpSpPr/>
          <p:nvPr/>
        </p:nvGrpSpPr>
        <p:grpSpPr>
          <a:xfrm>
            <a:off x="7074284" y="3665236"/>
            <a:ext cx="314662" cy="358999"/>
            <a:chOff x="-52832000" y="3976300"/>
            <a:chExt cx="279625" cy="319025"/>
          </a:xfrm>
        </p:grpSpPr>
        <p:sp>
          <p:nvSpPr>
            <p:cNvPr id="15389" name="Google Shape;15389;p7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4" name="Google Shape;15394;p74"/>
          <p:cNvGrpSpPr/>
          <p:nvPr/>
        </p:nvGrpSpPr>
        <p:grpSpPr>
          <a:xfrm>
            <a:off x="6191490" y="4119884"/>
            <a:ext cx="316434" cy="358099"/>
            <a:chOff x="-51633225" y="3198925"/>
            <a:chExt cx="281200" cy="318225"/>
          </a:xfrm>
        </p:grpSpPr>
        <p:sp>
          <p:nvSpPr>
            <p:cNvPr id="15395" name="Google Shape;15395;p7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2" name="Google Shape;15402;p74"/>
          <p:cNvGrpSpPr/>
          <p:nvPr/>
        </p:nvGrpSpPr>
        <p:grpSpPr>
          <a:xfrm>
            <a:off x="6610314" y="1377806"/>
            <a:ext cx="365188" cy="357226"/>
            <a:chOff x="-56396775" y="3199700"/>
            <a:chExt cx="324525" cy="317450"/>
          </a:xfrm>
        </p:grpSpPr>
        <p:sp>
          <p:nvSpPr>
            <p:cNvPr id="15403" name="Google Shape;15403;p7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9" name="Google Shape;15409;p74"/>
          <p:cNvGrpSpPr/>
          <p:nvPr/>
        </p:nvGrpSpPr>
        <p:grpSpPr>
          <a:xfrm>
            <a:off x="6613408" y="1843740"/>
            <a:ext cx="358999" cy="335958"/>
            <a:chOff x="-56394425" y="3600600"/>
            <a:chExt cx="319025" cy="298550"/>
          </a:xfrm>
        </p:grpSpPr>
        <p:sp>
          <p:nvSpPr>
            <p:cNvPr id="15410" name="Google Shape;15410;p7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3" name="Google Shape;15413;p74"/>
          <p:cNvGrpSpPr/>
          <p:nvPr/>
        </p:nvGrpSpPr>
        <p:grpSpPr>
          <a:xfrm>
            <a:off x="6644175" y="2274505"/>
            <a:ext cx="327068" cy="357198"/>
            <a:chOff x="-56379450" y="3983400"/>
            <a:chExt cx="290650" cy="317425"/>
          </a:xfrm>
        </p:grpSpPr>
        <p:sp>
          <p:nvSpPr>
            <p:cNvPr id="15414" name="Google Shape;15414;p7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4"/>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4"/>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2" name="Google Shape;15422;p74"/>
          <p:cNvGrpSpPr/>
          <p:nvPr/>
        </p:nvGrpSpPr>
        <p:grpSpPr>
          <a:xfrm>
            <a:off x="5307879" y="2738651"/>
            <a:ext cx="316434" cy="358971"/>
            <a:chOff x="-54401725" y="3198925"/>
            <a:chExt cx="281200" cy="319000"/>
          </a:xfrm>
        </p:grpSpPr>
        <p:sp>
          <p:nvSpPr>
            <p:cNvPr id="15423" name="Google Shape;15423;p7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74"/>
          <p:cNvGrpSpPr/>
          <p:nvPr/>
        </p:nvGrpSpPr>
        <p:grpSpPr>
          <a:xfrm>
            <a:off x="5308766" y="3208753"/>
            <a:ext cx="314662" cy="358099"/>
            <a:chOff x="-54401725" y="3590375"/>
            <a:chExt cx="279625" cy="318225"/>
          </a:xfrm>
        </p:grpSpPr>
        <p:sp>
          <p:nvSpPr>
            <p:cNvPr id="15435" name="Google Shape;15435;p7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1" name="Google Shape;15441;p74"/>
          <p:cNvGrpSpPr/>
          <p:nvPr/>
        </p:nvGrpSpPr>
        <p:grpSpPr>
          <a:xfrm>
            <a:off x="5306557" y="3672326"/>
            <a:ext cx="319079" cy="358099"/>
            <a:chOff x="-54403300" y="3982600"/>
            <a:chExt cx="283550" cy="318225"/>
          </a:xfrm>
        </p:grpSpPr>
        <p:sp>
          <p:nvSpPr>
            <p:cNvPr id="15442" name="Google Shape;15442;p7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7" name="Google Shape;15447;p74"/>
          <p:cNvGrpSpPr/>
          <p:nvPr/>
        </p:nvGrpSpPr>
        <p:grpSpPr>
          <a:xfrm>
            <a:off x="7493951" y="2733559"/>
            <a:ext cx="356298" cy="356973"/>
            <a:chOff x="-52458650" y="3194400"/>
            <a:chExt cx="316625" cy="317225"/>
          </a:xfrm>
        </p:grpSpPr>
        <p:sp>
          <p:nvSpPr>
            <p:cNvPr id="15448" name="Google Shape;15448;p7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6" name="Google Shape;15456;p74"/>
          <p:cNvGrpSpPr/>
          <p:nvPr/>
        </p:nvGrpSpPr>
        <p:grpSpPr>
          <a:xfrm>
            <a:off x="4862826" y="2738651"/>
            <a:ext cx="314662" cy="358971"/>
            <a:chOff x="-54793175" y="3198925"/>
            <a:chExt cx="279625" cy="319000"/>
          </a:xfrm>
        </p:grpSpPr>
        <p:sp>
          <p:nvSpPr>
            <p:cNvPr id="15457" name="Google Shape;15457;p7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4" name="Google Shape;15464;p74"/>
          <p:cNvGrpSpPr/>
          <p:nvPr/>
        </p:nvGrpSpPr>
        <p:grpSpPr>
          <a:xfrm>
            <a:off x="7503249" y="3202536"/>
            <a:ext cx="337703" cy="357845"/>
            <a:chOff x="-52450000" y="3584850"/>
            <a:chExt cx="300100" cy="318000"/>
          </a:xfrm>
        </p:grpSpPr>
        <p:sp>
          <p:nvSpPr>
            <p:cNvPr id="15465" name="Google Shape;15465;p7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2" name="Google Shape;15472;p74"/>
          <p:cNvGrpSpPr/>
          <p:nvPr/>
        </p:nvGrpSpPr>
        <p:grpSpPr>
          <a:xfrm>
            <a:off x="7514769" y="3667009"/>
            <a:ext cx="314662" cy="357226"/>
            <a:chOff x="-52440550" y="3977875"/>
            <a:chExt cx="279625" cy="317450"/>
          </a:xfrm>
        </p:grpSpPr>
        <p:sp>
          <p:nvSpPr>
            <p:cNvPr id="15473" name="Google Shape;15473;p7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1" name="Google Shape;15481;p74"/>
          <p:cNvGrpSpPr/>
          <p:nvPr/>
        </p:nvGrpSpPr>
        <p:grpSpPr>
          <a:xfrm>
            <a:off x="6626703" y="4123215"/>
            <a:ext cx="314662" cy="358999"/>
            <a:chOff x="-51623775" y="3584850"/>
            <a:chExt cx="279625" cy="319025"/>
          </a:xfrm>
        </p:grpSpPr>
        <p:sp>
          <p:nvSpPr>
            <p:cNvPr id="15482" name="Google Shape;15482;p7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91" name="Google Shape;15491;p74"/>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5492" name="Google Shape;15492;p74"/>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496"/>
        <p:cNvGrpSpPr/>
        <p:nvPr/>
      </p:nvGrpSpPr>
      <p:grpSpPr>
        <a:xfrm>
          <a:off x="0" y="0"/>
          <a:ext cx="0" cy="0"/>
          <a:chOff x="0" y="0"/>
          <a:chExt cx="0" cy="0"/>
        </a:xfrm>
      </p:grpSpPr>
      <p:grpSp>
        <p:nvGrpSpPr>
          <p:cNvPr id="15497" name="Google Shape;15497;p75"/>
          <p:cNvGrpSpPr/>
          <p:nvPr/>
        </p:nvGrpSpPr>
        <p:grpSpPr>
          <a:xfrm>
            <a:off x="866775" y="1386849"/>
            <a:ext cx="276003" cy="357300"/>
            <a:chOff x="-50469125" y="3183175"/>
            <a:chExt cx="233150" cy="301825"/>
          </a:xfrm>
        </p:grpSpPr>
        <p:sp>
          <p:nvSpPr>
            <p:cNvPr id="15498" name="Google Shape;15498;p7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1" name="Google Shape;15501;p75"/>
          <p:cNvGrpSpPr/>
          <p:nvPr/>
        </p:nvGrpSpPr>
        <p:grpSpPr>
          <a:xfrm>
            <a:off x="826674" y="1822251"/>
            <a:ext cx="356205" cy="355288"/>
            <a:chOff x="-50504575" y="3550975"/>
            <a:chExt cx="300900" cy="300125"/>
          </a:xfrm>
        </p:grpSpPr>
        <p:sp>
          <p:nvSpPr>
            <p:cNvPr id="15502" name="Google Shape;15502;p7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6" name="Google Shape;15506;p75"/>
          <p:cNvGrpSpPr/>
          <p:nvPr/>
        </p:nvGrpSpPr>
        <p:grpSpPr>
          <a:xfrm>
            <a:off x="826674" y="2260493"/>
            <a:ext cx="356205" cy="354341"/>
            <a:chOff x="-50503000" y="3921175"/>
            <a:chExt cx="300900" cy="299325"/>
          </a:xfrm>
        </p:grpSpPr>
        <p:sp>
          <p:nvSpPr>
            <p:cNvPr id="15507" name="Google Shape;15507;p7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2" name="Google Shape;15512;p75"/>
          <p:cNvGrpSpPr/>
          <p:nvPr/>
        </p:nvGrpSpPr>
        <p:grpSpPr>
          <a:xfrm>
            <a:off x="3030727" y="1406411"/>
            <a:ext cx="355258" cy="356205"/>
            <a:chOff x="-48630025" y="3199700"/>
            <a:chExt cx="300100" cy="300900"/>
          </a:xfrm>
        </p:grpSpPr>
        <p:sp>
          <p:nvSpPr>
            <p:cNvPr id="15513" name="Google Shape;15513;p7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6" name="Google Shape;15516;p75"/>
          <p:cNvGrpSpPr/>
          <p:nvPr/>
        </p:nvGrpSpPr>
        <p:grpSpPr>
          <a:xfrm>
            <a:off x="3030727" y="1843707"/>
            <a:ext cx="355258" cy="355258"/>
            <a:chOff x="-48630025" y="3569100"/>
            <a:chExt cx="300100" cy="300100"/>
          </a:xfrm>
        </p:grpSpPr>
        <p:sp>
          <p:nvSpPr>
            <p:cNvPr id="15517" name="Google Shape;15517;p7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7" name="Google Shape;15527;p75"/>
          <p:cNvGrpSpPr/>
          <p:nvPr/>
        </p:nvGrpSpPr>
        <p:grpSpPr>
          <a:xfrm>
            <a:off x="3031201" y="2281003"/>
            <a:ext cx="354311" cy="353394"/>
            <a:chOff x="-48629225" y="3938500"/>
            <a:chExt cx="299300" cy="298525"/>
          </a:xfrm>
        </p:grpSpPr>
        <p:sp>
          <p:nvSpPr>
            <p:cNvPr id="15528" name="Google Shape;15528;p7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2" name="Google Shape;15532;p75"/>
          <p:cNvGrpSpPr/>
          <p:nvPr/>
        </p:nvGrpSpPr>
        <p:grpSpPr>
          <a:xfrm>
            <a:off x="1766604" y="2752344"/>
            <a:ext cx="311458" cy="354341"/>
            <a:chOff x="-46762575" y="3200500"/>
            <a:chExt cx="263100" cy="299325"/>
          </a:xfrm>
        </p:grpSpPr>
        <p:sp>
          <p:nvSpPr>
            <p:cNvPr id="15533" name="Google Shape;15533;p7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8" name="Google Shape;15538;p75"/>
          <p:cNvGrpSpPr/>
          <p:nvPr/>
        </p:nvGrpSpPr>
        <p:grpSpPr>
          <a:xfrm>
            <a:off x="1744689" y="3211066"/>
            <a:ext cx="355288" cy="312375"/>
            <a:chOff x="-46779900" y="3588000"/>
            <a:chExt cx="300125" cy="263875"/>
          </a:xfrm>
        </p:grpSpPr>
        <p:sp>
          <p:nvSpPr>
            <p:cNvPr id="15539" name="Google Shape;15539;p7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3" name="Google Shape;15543;p75"/>
          <p:cNvGrpSpPr/>
          <p:nvPr/>
        </p:nvGrpSpPr>
        <p:grpSpPr>
          <a:xfrm>
            <a:off x="1745162" y="3625988"/>
            <a:ext cx="354341" cy="353394"/>
            <a:chOff x="-46779100" y="3938500"/>
            <a:chExt cx="299325" cy="298525"/>
          </a:xfrm>
        </p:grpSpPr>
        <p:sp>
          <p:nvSpPr>
            <p:cNvPr id="15544" name="Google Shape;15544;p7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6" name="Google Shape;15546;p75"/>
          <p:cNvGrpSpPr/>
          <p:nvPr/>
        </p:nvGrpSpPr>
        <p:grpSpPr>
          <a:xfrm>
            <a:off x="3952900" y="2758855"/>
            <a:ext cx="355258" cy="355288"/>
            <a:chOff x="-44924250" y="3206000"/>
            <a:chExt cx="300100" cy="300125"/>
          </a:xfrm>
        </p:grpSpPr>
        <p:sp>
          <p:nvSpPr>
            <p:cNvPr id="15547" name="Google Shape;15547;p7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2" name="Google Shape;15552;p75"/>
          <p:cNvGrpSpPr/>
          <p:nvPr/>
        </p:nvGrpSpPr>
        <p:grpSpPr>
          <a:xfrm>
            <a:off x="1267386" y="1386849"/>
            <a:ext cx="355258" cy="355258"/>
            <a:chOff x="-50134375" y="3183175"/>
            <a:chExt cx="300100" cy="300100"/>
          </a:xfrm>
        </p:grpSpPr>
        <p:sp>
          <p:nvSpPr>
            <p:cNvPr id="15553" name="Google Shape;15553;p7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3" name="Google Shape;15563;p75"/>
          <p:cNvGrpSpPr/>
          <p:nvPr/>
        </p:nvGrpSpPr>
        <p:grpSpPr>
          <a:xfrm>
            <a:off x="1267386" y="1822251"/>
            <a:ext cx="355258" cy="355288"/>
            <a:chOff x="-50134375" y="3550975"/>
            <a:chExt cx="300100" cy="300125"/>
          </a:xfrm>
        </p:grpSpPr>
        <p:sp>
          <p:nvSpPr>
            <p:cNvPr id="15564" name="Google Shape;15564;p7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6" name="Google Shape;15566;p75"/>
          <p:cNvGrpSpPr/>
          <p:nvPr/>
        </p:nvGrpSpPr>
        <p:grpSpPr>
          <a:xfrm>
            <a:off x="1267386" y="2259783"/>
            <a:ext cx="355258" cy="355051"/>
            <a:chOff x="-50134375" y="3920575"/>
            <a:chExt cx="300100" cy="299925"/>
          </a:xfrm>
        </p:grpSpPr>
        <p:sp>
          <p:nvSpPr>
            <p:cNvPr id="15567" name="Google Shape;15567;p7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0" name="Google Shape;15570;p75"/>
          <p:cNvGrpSpPr/>
          <p:nvPr/>
        </p:nvGrpSpPr>
        <p:grpSpPr>
          <a:xfrm>
            <a:off x="3478110" y="1407358"/>
            <a:ext cx="357123" cy="355258"/>
            <a:chOff x="-48262200" y="3200500"/>
            <a:chExt cx="301675" cy="300100"/>
          </a:xfrm>
        </p:grpSpPr>
        <p:sp>
          <p:nvSpPr>
            <p:cNvPr id="15571" name="Google Shape;15571;p7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0" name="Google Shape;15580;p75"/>
          <p:cNvGrpSpPr/>
          <p:nvPr/>
        </p:nvGrpSpPr>
        <p:grpSpPr>
          <a:xfrm>
            <a:off x="3507483" y="1844447"/>
            <a:ext cx="298377" cy="354519"/>
            <a:chOff x="-48233050" y="3569725"/>
            <a:chExt cx="252050" cy="299475"/>
          </a:xfrm>
        </p:grpSpPr>
        <p:sp>
          <p:nvSpPr>
            <p:cNvPr id="15581" name="Google Shape;15581;p7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4" name="Google Shape;15584;p75"/>
          <p:cNvGrpSpPr/>
          <p:nvPr/>
        </p:nvGrpSpPr>
        <p:grpSpPr>
          <a:xfrm>
            <a:off x="3531248" y="2278191"/>
            <a:ext cx="250847" cy="358070"/>
            <a:chOff x="-48216525" y="3936125"/>
            <a:chExt cx="211900" cy="302475"/>
          </a:xfrm>
        </p:grpSpPr>
        <p:sp>
          <p:nvSpPr>
            <p:cNvPr id="15585" name="Google Shape;15585;p7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9" name="Google Shape;15589;p75"/>
          <p:cNvGrpSpPr/>
          <p:nvPr/>
        </p:nvGrpSpPr>
        <p:grpSpPr>
          <a:xfrm>
            <a:off x="2186966" y="2753261"/>
            <a:ext cx="355258" cy="355288"/>
            <a:chOff x="-46410500" y="3201275"/>
            <a:chExt cx="300100" cy="300125"/>
          </a:xfrm>
        </p:grpSpPr>
        <p:sp>
          <p:nvSpPr>
            <p:cNvPr id="15590" name="Google Shape;15590;p7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5" name="Google Shape;15595;p75"/>
          <p:cNvGrpSpPr/>
          <p:nvPr/>
        </p:nvGrpSpPr>
        <p:grpSpPr>
          <a:xfrm>
            <a:off x="2186966" y="3188692"/>
            <a:ext cx="355258" cy="356205"/>
            <a:chOff x="-46409700" y="3569100"/>
            <a:chExt cx="300100" cy="300900"/>
          </a:xfrm>
        </p:grpSpPr>
        <p:sp>
          <p:nvSpPr>
            <p:cNvPr id="15596" name="Google Shape;15596;p7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1" name="Google Shape;15601;p75"/>
          <p:cNvGrpSpPr/>
          <p:nvPr/>
        </p:nvGrpSpPr>
        <p:grpSpPr>
          <a:xfrm>
            <a:off x="2174847" y="3624124"/>
            <a:ext cx="379497" cy="358070"/>
            <a:chOff x="-46422300" y="3936925"/>
            <a:chExt cx="320575" cy="302475"/>
          </a:xfrm>
        </p:grpSpPr>
        <p:sp>
          <p:nvSpPr>
            <p:cNvPr id="15602" name="Google Shape;15602;p7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4" name="Google Shape;15604;p75"/>
          <p:cNvGrpSpPr/>
          <p:nvPr/>
        </p:nvGrpSpPr>
        <p:grpSpPr>
          <a:xfrm>
            <a:off x="3952426" y="3178452"/>
            <a:ext cx="356205" cy="355258"/>
            <a:chOff x="-44914800" y="3560450"/>
            <a:chExt cx="300900" cy="300100"/>
          </a:xfrm>
        </p:grpSpPr>
        <p:sp>
          <p:nvSpPr>
            <p:cNvPr id="15605" name="Google Shape;15605;p7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0" name="Google Shape;15610;p75"/>
          <p:cNvGrpSpPr/>
          <p:nvPr/>
        </p:nvGrpSpPr>
        <p:grpSpPr>
          <a:xfrm>
            <a:off x="1707478" y="1387086"/>
            <a:ext cx="354311" cy="354104"/>
            <a:chOff x="-49764975" y="3183375"/>
            <a:chExt cx="299300" cy="299125"/>
          </a:xfrm>
        </p:grpSpPr>
        <p:sp>
          <p:nvSpPr>
            <p:cNvPr id="15611" name="Google Shape;15611;p7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0" name="Google Shape;15620;p75"/>
          <p:cNvGrpSpPr/>
          <p:nvPr/>
        </p:nvGrpSpPr>
        <p:grpSpPr>
          <a:xfrm>
            <a:off x="1707478" y="1822547"/>
            <a:ext cx="354311" cy="355909"/>
            <a:chOff x="-49764975" y="3551225"/>
            <a:chExt cx="299300" cy="300650"/>
          </a:xfrm>
        </p:grpSpPr>
        <p:sp>
          <p:nvSpPr>
            <p:cNvPr id="15621" name="Google Shape;15621;p7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2" name="Google Shape;15632;p75"/>
          <p:cNvGrpSpPr/>
          <p:nvPr/>
        </p:nvGrpSpPr>
        <p:grpSpPr>
          <a:xfrm>
            <a:off x="1705140" y="2259310"/>
            <a:ext cx="358987" cy="355525"/>
            <a:chOff x="-49766550" y="3920175"/>
            <a:chExt cx="303250" cy="300325"/>
          </a:xfrm>
        </p:grpSpPr>
        <p:sp>
          <p:nvSpPr>
            <p:cNvPr id="15633" name="Google Shape;15633;p7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7" name="Google Shape;15637;p75"/>
          <p:cNvGrpSpPr/>
          <p:nvPr/>
        </p:nvGrpSpPr>
        <p:grpSpPr>
          <a:xfrm>
            <a:off x="3920671" y="1407358"/>
            <a:ext cx="357123" cy="354341"/>
            <a:chOff x="-47892800" y="3200500"/>
            <a:chExt cx="301675" cy="299325"/>
          </a:xfrm>
        </p:grpSpPr>
        <p:sp>
          <p:nvSpPr>
            <p:cNvPr id="15638" name="Google Shape;15638;p7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4" name="Google Shape;15644;p75"/>
          <p:cNvGrpSpPr/>
          <p:nvPr/>
        </p:nvGrpSpPr>
        <p:grpSpPr>
          <a:xfrm>
            <a:off x="3984537" y="1843707"/>
            <a:ext cx="229391" cy="355258"/>
            <a:chOff x="-47839250" y="3569100"/>
            <a:chExt cx="193775" cy="300100"/>
          </a:xfrm>
        </p:grpSpPr>
        <p:sp>
          <p:nvSpPr>
            <p:cNvPr id="15645" name="Google Shape;15645;p7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1" name="Google Shape;15651;p75"/>
          <p:cNvGrpSpPr/>
          <p:nvPr/>
        </p:nvGrpSpPr>
        <p:grpSpPr>
          <a:xfrm>
            <a:off x="3921603" y="2280056"/>
            <a:ext cx="355258" cy="356205"/>
            <a:chOff x="-47892800" y="3937700"/>
            <a:chExt cx="300100" cy="300900"/>
          </a:xfrm>
        </p:grpSpPr>
        <p:sp>
          <p:nvSpPr>
            <p:cNvPr id="15652" name="Google Shape;15652;p7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0" name="Google Shape;15660;p75"/>
          <p:cNvGrpSpPr/>
          <p:nvPr/>
        </p:nvGrpSpPr>
        <p:grpSpPr>
          <a:xfrm>
            <a:off x="2626898" y="2773770"/>
            <a:ext cx="355258" cy="311458"/>
            <a:chOff x="-46042675" y="3218600"/>
            <a:chExt cx="300100" cy="263100"/>
          </a:xfrm>
        </p:grpSpPr>
        <p:sp>
          <p:nvSpPr>
            <p:cNvPr id="15661" name="Google Shape;15661;p7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7" name="Google Shape;15667;p75"/>
          <p:cNvGrpSpPr/>
          <p:nvPr/>
        </p:nvGrpSpPr>
        <p:grpSpPr>
          <a:xfrm>
            <a:off x="2626898" y="3188219"/>
            <a:ext cx="355258" cy="323118"/>
            <a:chOff x="-46042675" y="3568700"/>
            <a:chExt cx="300100" cy="272950"/>
          </a:xfrm>
        </p:grpSpPr>
        <p:sp>
          <p:nvSpPr>
            <p:cNvPr id="15668" name="Google Shape;15668;p7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2" name="Google Shape;15672;p75"/>
          <p:cNvGrpSpPr/>
          <p:nvPr/>
        </p:nvGrpSpPr>
        <p:grpSpPr>
          <a:xfrm>
            <a:off x="2668849" y="3625189"/>
            <a:ext cx="271357" cy="356057"/>
            <a:chOff x="-46007225" y="3937825"/>
            <a:chExt cx="229225" cy="300775"/>
          </a:xfrm>
        </p:grpSpPr>
        <p:sp>
          <p:nvSpPr>
            <p:cNvPr id="15673" name="Google Shape;15673;p7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3" name="Google Shape;15683;p75"/>
          <p:cNvGrpSpPr/>
          <p:nvPr/>
        </p:nvGrpSpPr>
        <p:grpSpPr>
          <a:xfrm>
            <a:off x="3974341" y="3615275"/>
            <a:ext cx="312375" cy="357596"/>
            <a:chOff x="-44895900" y="3929450"/>
            <a:chExt cx="263875" cy="302075"/>
          </a:xfrm>
        </p:grpSpPr>
        <p:sp>
          <p:nvSpPr>
            <p:cNvPr id="15684" name="Google Shape;15684;p7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0" name="Google Shape;15690;p75"/>
          <p:cNvGrpSpPr/>
          <p:nvPr/>
        </p:nvGrpSpPr>
        <p:grpSpPr>
          <a:xfrm>
            <a:off x="2148160" y="1398036"/>
            <a:ext cx="356205" cy="332885"/>
            <a:chOff x="-49397175" y="3192625"/>
            <a:chExt cx="300900" cy="281200"/>
          </a:xfrm>
        </p:grpSpPr>
        <p:sp>
          <p:nvSpPr>
            <p:cNvPr id="15691" name="Google Shape;15691;p7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8" name="Google Shape;15698;p75"/>
          <p:cNvGrpSpPr/>
          <p:nvPr/>
        </p:nvGrpSpPr>
        <p:grpSpPr>
          <a:xfrm>
            <a:off x="2174263" y="1822251"/>
            <a:ext cx="304000" cy="356205"/>
            <a:chOff x="-49375900" y="3550975"/>
            <a:chExt cx="256800" cy="300900"/>
          </a:xfrm>
        </p:grpSpPr>
        <p:sp>
          <p:nvSpPr>
            <p:cNvPr id="15699" name="Google Shape;15699;p7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0" name="Google Shape;15710;p75"/>
          <p:cNvGrpSpPr/>
          <p:nvPr/>
        </p:nvGrpSpPr>
        <p:grpSpPr>
          <a:xfrm>
            <a:off x="2169616" y="2259546"/>
            <a:ext cx="313293" cy="356205"/>
            <a:chOff x="-49378250" y="3920375"/>
            <a:chExt cx="264650" cy="300900"/>
          </a:xfrm>
        </p:grpSpPr>
        <p:sp>
          <p:nvSpPr>
            <p:cNvPr id="15711" name="Google Shape;15711;p7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8" name="Google Shape;15718;p75"/>
          <p:cNvGrpSpPr/>
          <p:nvPr/>
        </p:nvGrpSpPr>
        <p:grpSpPr>
          <a:xfrm>
            <a:off x="888604" y="2752344"/>
            <a:ext cx="312375" cy="357123"/>
            <a:chOff x="-47505300" y="3200500"/>
            <a:chExt cx="263875" cy="301675"/>
          </a:xfrm>
        </p:grpSpPr>
        <p:sp>
          <p:nvSpPr>
            <p:cNvPr id="15719" name="Google Shape;15719;p7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2" name="Google Shape;15732;p75"/>
          <p:cNvGrpSpPr/>
          <p:nvPr/>
        </p:nvGrpSpPr>
        <p:grpSpPr>
          <a:xfrm>
            <a:off x="866704" y="3188692"/>
            <a:ext cx="356176" cy="355051"/>
            <a:chOff x="-47524975" y="3569100"/>
            <a:chExt cx="300875" cy="299925"/>
          </a:xfrm>
        </p:grpSpPr>
        <p:sp>
          <p:nvSpPr>
            <p:cNvPr id="15733" name="Google Shape;15733;p7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8" name="Google Shape;15738;p75"/>
          <p:cNvGrpSpPr/>
          <p:nvPr/>
        </p:nvGrpSpPr>
        <p:grpSpPr>
          <a:xfrm>
            <a:off x="867162" y="3667954"/>
            <a:ext cx="355258" cy="270410"/>
            <a:chOff x="-47523400" y="3973950"/>
            <a:chExt cx="300100" cy="228425"/>
          </a:xfrm>
        </p:grpSpPr>
        <p:sp>
          <p:nvSpPr>
            <p:cNvPr id="15739" name="Google Shape;15739;p7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4" name="Google Shape;15744;p75"/>
          <p:cNvGrpSpPr/>
          <p:nvPr/>
        </p:nvGrpSpPr>
        <p:grpSpPr>
          <a:xfrm>
            <a:off x="3072283" y="2750953"/>
            <a:ext cx="354341" cy="357596"/>
            <a:chOff x="-45673275" y="3199325"/>
            <a:chExt cx="299325" cy="302075"/>
          </a:xfrm>
        </p:grpSpPr>
        <p:sp>
          <p:nvSpPr>
            <p:cNvPr id="15745" name="Google Shape;15745;p7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8" name="Google Shape;15748;p75"/>
          <p:cNvGrpSpPr/>
          <p:nvPr/>
        </p:nvGrpSpPr>
        <p:grpSpPr>
          <a:xfrm>
            <a:off x="3071351" y="3209202"/>
            <a:ext cx="356205" cy="314240"/>
            <a:chOff x="-45674075" y="3586425"/>
            <a:chExt cx="300900" cy="265450"/>
          </a:xfrm>
        </p:grpSpPr>
        <p:sp>
          <p:nvSpPr>
            <p:cNvPr id="15749" name="Google Shape;15749;p7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1" name="Google Shape;15751;p75"/>
          <p:cNvGrpSpPr/>
          <p:nvPr/>
        </p:nvGrpSpPr>
        <p:grpSpPr>
          <a:xfrm>
            <a:off x="3072283" y="3625041"/>
            <a:ext cx="354341" cy="356205"/>
            <a:chOff x="-45673275" y="3937700"/>
            <a:chExt cx="299325" cy="300900"/>
          </a:xfrm>
        </p:grpSpPr>
        <p:sp>
          <p:nvSpPr>
            <p:cNvPr id="15752" name="Google Shape;15752;p7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8" name="Google Shape;15758;p75"/>
          <p:cNvGrpSpPr/>
          <p:nvPr/>
        </p:nvGrpSpPr>
        <p:grpSpPr>
          <a:xfrm>
            <a:off x="2186449" y="4117825"/>
            <a:ext cx="356205" cy="356205"/>
            <a:chOff x="-44512325" y="3176075"/>
            <a:chExt cx="300900" cy="300900"/>
          </a:xfrm>
        </p:grpSpPr>
        <p:sp>
          <p:nvSpPr>
            <p:cNvPr id="15759" name="Google Shape;15759;p7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2" name="Google Shape;15762;p75"/>
          <p:cNvGrpSpPr/>
          <p:nvPr/>
        </p:nvGrpSpPr>
        <p:grpSpPr>
          <a:xfrm>
            <a:off x="2589789" y="1386849"/>
            <a:ext cx="354341" cy="354341"/>
            <a:chOff x="-49027775" y="3183175"/>
            <a:chExt cx="299325" cy="299325"/>
          </a:xfrm>
        </p:grpSpPr>
        <p:sp>
          <p:nvSpPr>
            <p:cNvPr id="15763" name="Google Shape;15763;p7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7" name="Google Shape;15767;p75"/>
          <p:cNvGrpSpPr/>
          <p:nvPr/>
        </p:nvGrpSpPr>
        <p:grpSpPr>
          <a:xfrm>
            <a:off x="2589330" y="1822251"/>
            <a:ext cx="355258" cy="357152"/>
            <a:chOff x="-49027775" y="3550975"/>
            <a:chExt cx="300100" cy="301700"/>
          </a:xfrm>
        </p:grpSpPr>
        <p:sp>
          <p:nvSpPr>
            <p:cNvPr id="15768" name="Google Shape;15768;p7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8" name="Google Shape;15778;p75"/>
          <p:cNvGrpSpPr/>
          <p:nvPr/>
        </p:nvGrpSpPr>
        <p:grpSpPr>
          <a:xfrm>
            <a:off x="2587406" y="2259310"/>
            <a:ext cx="359106" cy="355525"/>
            <a:chOff x="-49031025" y="3920175"/>
            <a:chExt cx="303350" cy="300325"/>
          </a:xfrm>
        </p:grpSpPr>
        <p:sp>
          <p:nvSpPr>
            <p:cNvPr id="15779" name="Google Shape;15779;p7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5" name="Google Shape;15785;p75"/>
          <p:cNvGrpSpPr/>
          <p:nvPr/>
        </p:nvGrpSpPr>
        <p:grpSpPr>
          <a:xfrm>
            <a:off x="1303511" y="2752344"/>
            <a:ext cx="356176" cy="354341"/>
            <a:chOff x="-47155575" y="3200500"/>
            <a:chExt cx="300875" cy="299325"/>
          </a:xfrm>
        </p:grpSpPr>
        <p:sp>
          <p:nvSpPr>
            <p:cNvPr id="15786" name="Google Shape;15786;p7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2" name="Google Shape;15792;p75"/>
          <p:cNvGrpSpPr/>
          <p:nvPr/>
        </p:nvGrpSpPr>
        <p:grpSpPr>
          <a:xfrm>
            <a:off x="1303970" y="3188692"/>
            <a:ext cx="355258" cy="355258"/>
            <a:chOff x="-47154800" y="3569100"/>
            <a:chExt cx="300100" cy="300100"/>
          </a:xfrm>
        </p:grpSpPr>
        <p:sp>
          <p:nvSpPr>
            <p:cNvPr id="15793" name="Google Shape;15793;p7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9" name="Google Shape;15799;p75"/>
          <p:cNvGrpSpPr/>
          <p:nvPr/>
        </p:nvGrpSpPr>
        <p:grpSpPr>
          <a:xfrm>
            <a:off x="1304443" y="3626905"/>
            <a:ext cx="354311" cy="353423"/>
            <a:chOff x="-47154000" y="3939275"/>
            <a:chExt cx="299300" cy="298550"/>
          </a:xfrm>
        </p:grpSpPr>
        <p:sp>
          <p:nvSpPr>
            <p:cNvPr id="15800" name="Google Shape;15800;p7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4" name="Google Shape;15804;p75"/>
          <p:cNvGrpSpPr/>
          <p:nvPr/>
        </p:nvGrpSpPr>
        <p:grpSpPr>
          <a:xfrm>
            <a:off x="3529733" y="2752344"/>
            <a:ext cx="312375" cy="354341"/>
            <a:chOff x="-45286550" y="3200500"/>
            <a:chExt cx="263875" cy="299325"/>
          </a:xfrm>
        </p:grpSpPr>
        <p:sp>
          <p:nvSpPr>
            <p:cNvPr id="15805" name="Google Shape;15805;p7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8" name="Google Shape;15808;p75"/>
          <p:cNvGrpSpPr/>
          <p:nvPr/>
        </p:nvGrpSpPr>
        <p:grpSpPr>
          <a:xfrm>
            <a:off x="3529733" y="3189639"/>
            <a:ext cx="312375" cy="354311"/>
            <a:chOff x="-45286550" y="3569900"/>
            <a:chExt cx="263875" cy="299300"/>
          </a:xfrm>
        </p:grpSpPr>
        <p:sp>
          <p:nvSpPr>
            <p:cNvPr id="15809" name="Google Shape;15809;p7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5" name="Google Shape;15815;p75"/>
          <p:cNvGrpSpPr/>
          <p:nvPr/>
        </p:nvGrpSpPr>
        <p:grpSpPr>
          <a:xfrm>
            <a:off x="3540920" y="3625988"/>
            <a:ext cx="290001" cy="355258"/>
            <a:chOff x="-45277900" y="3938500"/>
            <a:chExt cx="244975" cy="300100"/>
          </a:xfrm>
        </p:grpSpPr>
        <p:sp>
          <p:nvSpPr>
            <p:cNvPr id="15816" name="Google Shape;15816;p7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0" name="Google Shape;15820;p75"/>
          <p:cNvGrpSpPr/>
          <p:nvPr/>
        </p:nvGrpSpPr>
        <p:grpSpPr>
          <a:xfrm>
            <a:off x="2626869" y="4095090"/>
            <a:ext cx="355258" cy="355258"/>
            <a:chOff x="-44502875" y="3576975"/>
            <a:chExt cx="300100" cy="300100"/>
          </a:xfrm>
        </p:grpSpPr>
        <p:sp>
          <p:nvSpPr>
            <p:cNvPr id="15821" name="Google Shape;15821;p7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4" name="Google Shape;15824;p75"/>
          <p:cNvGrpSpPr/>
          <p:nvPr/>
        </p:nvGrpSpPr>
        <p:grpSpPr>
          <a:xfrm>
            <a:off x="4835456" y="1828361"/>
            <a:ext cx="356196" cy="354670"/>
            <a:chOff x="-13946200" y="3647075"/>
            <a:chExt cx="353650" cy="352100"/>
          </a:xfrm>
        </p:grpSpPr>
        <p:sp>
          <p:nvSpPr>
            <p:cNvPr id="15825" name="Google Shape;15825;p7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1" name="Google Shape;15831;p75"/>
          <p:cNvGrpSpPr/>
          <p:nvPr/>
        </p:nvGrpSpPr>
        <p:grpSpPr>
          <a:xfrm>
            <a:off x="6618849" y="1387844"/>
            <a:ext cx="357002" cy="354267"/>
            <a:chOff x="-12163025" y="3214275"/>
            <a:chExt cx="354450" cy="351700"/>
          </a:xfrm>
        </p:grpSpPr>
        <p:sp>
          <p:nvSpPr>
            <p:cNvPr id="15832" name="Google Shape;15832;p7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5" name="Google Shape;15835;p75"/>
          <p:cNvGrpSpPr/>
          <p:nvPr/>
        </p:nvGrpSpPr>
        <p:grpSpPr>
          <a:xfrm>
            <a:off x="6619629" y="1827581"/>
            <a:ext cx="355441" cy="356232"/>
            <a:chOff x="-12160675" y="3647875"/>
            <a:chExt cx="352900" cy="353650"/>
          </a:xfrm>
        </p:grpSpPr>
        <p:sp>
          <p:nvSpPr>
            <p:cNvPr id="15836" name="Google Shape;15836;p7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3" name="Google Shape;15843;p75"/>
          <p:cNvGrpSpPr/>
          <p:nvPr/>
        </p:nvGrpSpPr>
        <p:grpSpPr>
          <a:xfrm>
            <a:off x="6630345" y="2272036"/>
            <a:ext cx="354635" cy="356232"/>
            <a:chOff x="-12160675" y="4081850"/>
            <a:chExt cx="352100" cy="353650"/>
          </a:xfrm>
        </p:grpSpPr>
        <p:sp>
          <p:nvSpPr>
            <p:cNvPr id="15844" name="Google Shape;15844;p7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0" name="Google Shape;15850;p75"/>
          <p:cNvGrpSpPr/>
          <p:nvPr/>
        </p:nvGrpSpPr>
        <p:grpSpPr>
          <a:xfrm>
            <a:off x="4835311" y="2746480"/>
            <a:ext cx="355416" cy="355652"/>
            <a:chOff x="-10391650" y="3180600"/>
            <a:chExt cx="352875" cy="353075"/>
          </a:xfrm>
        </p:grpSpPr>
        <p:sp>
          <p:nvSpPr>
            <p:cNvPr id="15851" name="Google Shape;15851;p7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7" name="Google Shape;15857;p75"/>
          <p:cNvGrpSpPr/>
          <p:nvPr/>
        </p:nvGrpSpPr>
        <p:grpSpPr>
          <a:xfrm>
            <a:off x="4835310" y="3223278"/>
            <a:ext cx="354635" cy="353890"/>
            <a:chOff x="-10390875" y="3616350"/>
            <a:chExt cx="352100" cy="351325"/>
          </a:xfrm>
        </p:grpSpPr>
        <p:sp>
          <p:nvSpPr>
            <p:cNvPr id="15858" name="Google Shape;15858;p7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1" name="Google Shape;15861;p75"/>
          <p:cNvGrpSpPr/>
          <p:nvPr/>
        </p:nvGrpSpPr>
        <p:grpSpPr>
          <a:xfrm>
            <a:off x="7502285" y="2747943"/>
            <a:ext cx="312585" cy="354670"/>
            <a:chOff x="-10370400" y="4049550"/>
            <a:chExt cx="310350" cy="352100"/>
          </a:xfrm>
        </p:grpSpPr>
        <p:sp>
          <p:nvSpPr>
            <p:cNvPr id="15862" name="Google Shape;15862;p7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7" name="Google Shape;15867;p75"/>
          <p:cNvGrpSpPr/>
          <p:nvPr/>
        </p:nvGrpSpPr>
        <p:grpSpPr>
          <a:xfrm>
            <a:off x="6606541" y="2746884"/>
            <a:ext cx="379236" cy="354847"/>
            <a:chOff x="-8674650" y="3210975"/>
            <a:chExt cx="376525" cy="352275"/>
          </a:xfrm>
        </p:grpSpPr>
        <p:sp>
          <p:nvSpPr>
            <p:cNvPr id="15868" name="Google Shape;15868;p7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4" name="Google Shape;15874;p75"/>
          <p:cNvGrpSpPr/>
          <p:nvPr/>
        </p:nvGrpSpPr>
        <p:grpSpPr>
          <a:xfrm>
            <a:off x="5278038" y="1828361"/>
            <a:ext cx="356221" cy="354670"/>
            <a:chOff x="-13512225" y="3647075"/>
            <a:chExt cx="353675" cy="352100"/>
          </a:xfrm>
        </p:grpSpPr>
        <p:sp>
          <p:nvSpPr>
            <p:cNvPr id="15875" name="Google Shape;15875;p7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5" name="Google Shape;15885;p75"/>
          <p:cNvGrpSpPr/>
          <p:nvPr/>
        </p:nvGrpSpPr>
        <p:grpSpPr>
          <a:xfrm>
            <a:off x="5288351" y="2272427"/>
            <a:ext cx="356221" cy="355451"/>
            <a:chOff x="-13512225" y="4080275"/>
            <a:chExt cx="353675" cy="352875"/>
          </a:xfrm>
        </p:grpSpPr>
        <p:sp>
          <p:nvSpPr>
            <p:cNvPr id="15886" name="Google Shape;15886;p7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7" name="Google Shape;15897;p75"/>
          <p:cNvGrpSpPr/>
          <p:nvPr/>
        </p:nvGrpSpPr>
        <p:grpSpPr>
          <a:xfrm>
            <a:off x="7061431" y="1419788"/>
            <a:ext cx="356196" cy="290379"/>
            <a:chOff x="-11728250" y="3245400"/>
            <a:chExt cx="353650" cy="288275"/>
          </a:xfrm>
        </p:grpSpPr>
        <p:sp>
          <p:nvSpPr>
            <p:cNvPr id="15898" name="Google Shape;15898;p7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3" name="Google Shape;15903;p75"/>
          <p:cNvGrpSpPr/>
          <p:nvPr/>
        </p:nvGrpSpPr>
        <p:grpSpPr>
          <a:xfrm>
            <a:off x="7093939" y="2272427"/>
            <a:ext cx="311804" cy="355451"/>
            <a:chOff x="-11703850" y="4081850"/>
            <a:chExt cx="309575" cy="352875"/>
          </a:xfrm>
        </p:grpSpPr>
        <p:sp>
          <p:nvSpPr>
            <p:cNvPr id="15904" name="Google Shape;15904;p7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2" name="Google Shape;15912;p75"/>
          <p:cNvGrpSpPr/>
          <p:nvPr/>
        </p:nvGrpSpPr>
        <p:grpSpPr>
          <a:xfrm>
            <a:off x="5282595" y="2746580"/>
            <a:ext cx="357002" cy="355451"/>
            <a:chOff x="-9958475" y="3180025"/>
            <a:chExt cx="354450" cy="352875"/>
          </a:xfrm>
        </p:grpSpPr>
        <p:sp>
          <p:nvSpPr>
            <p:cNvPr id="15913" name="Google Shape;15913;p7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6" name="Google Shape;15916;p75"/>
          <p:cNvGrpSpPr/>
          <p:nvPr/>
        </p:nvGrpSpPr>
        <p:grpSpPr>
          <a:xfrm>
            <a:off x="5291722" y="3222561"/>
            <a:ext cx="337966" cy="355325"/>
            <a:chOff x="-9949025" y="3615575"/>
            <a:chExt cx="335550" cy="352750"/>
          </a:xfrm>
        </p:grpSpPr>
        <p:sp>
          <p:nvSpPr>
            <p:cNvPr id="15917" name="Google Shape;15917;p7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0" name="Google Shape;15920;p75"/>
          <p:cNvGrpSpPr/>
          <p:nvPr/>
        </p:nvGrpSpPr>
        <p:grpSpPr>
          <a:xfrm>
            <a:off x="7926568" y="2746067"/>
            <a:ext cx="360175" cy="358423"/>
            <a:chOff x="-9961625" y="4048175"/>
            <a:chExt cx="357600" cy="355825"/>
          </a:xfrm>
        </p:grpSpPr>
        <p:sp>
          <p:nvSpPr>
            <p:cNvPr id="15921" name="Google Shape;15921;p7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7" name="Google Shape;15927;p75"/>
          <p:cNvGrpSpPr/>
          <p:nvPr/>
        </p:nvGrpSpPr>
        <p:grpSpPr>
          <a:xfrm>
            <a:off x="6613289" y="3221579"/>
            <a:ext cx="364959" cy="357289"/>
            <a:chOff x="-8680950" y="3624225"/>
            <a:chExt cx="362350" cy="354700"/>
          </a:xfrm>
        </p:grpSpPr>
        <p:sp>
          <p:nvSpPr>
            <p:cNvPr id="15928" name="Google Shape;15928;p7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4" name="Google Shape;15934;p75"/>
          <p:cNvGrpSpPr/>
          <p:nvPr/>
        </p:nvGrpSpPr>
        <p:grpSpPr>
          <a:xfrm>
            <a:off x="5749533" y="1387239"/>
            <a:ext cx="313365" cy="355476"/>
            <a:chOff x="-13056975" y="3212300"/>
            <a:chExt cx="311125" cy="352900"/>
          </a:xfrm>
        </p:grpSpPr>
        <p:sp>
          <p:nvSpPr>
            <p:cNvPr id="15935" name="Google Shape;15935;p7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9" name="Google Shape;15939;p75"/>
          <p:cNvGrpSpPr/>
          <p:nvPr/>
        </p:nvGrpSpPr>
        <p:grpSpPr>
          <a:xfrm>
            <a:off x="5726921" y="1828034"/>
            <a:ext cx="358588" cy="355325"/>
            <a:chOff x="-13077450" y="3647075"/>
            <a:chExt cx="356025" cy="352750"/>
          </a:xfrm>
        </p:grpSpPr>
        <p:sp>
          <p:nvSpPr>
            <p:cNvPr id="15940" name="Google Shape;15940;p7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3" name="Google Shape;15943;p75"/>
          <p:cNvGrpSpPr/>
          <p:nvPr/>
        </p:nvGrpSpPr>
        <p:grpSpPr>
          <a:xfrm>
            <a:off x="5738027" y="2271633"/>
            <a:ext cx="357002" cy="357037"/>
            <a:chOff x="-13079025" y="4079475"/>
            <a:chExt cx="354450" cy="354450"/>
          </a:xfrm>
        </p:grpSpPr>
        <p:sp>
          <p:nvSpPr>
            <p:cNvPr id="15944" name="Google Shape;15944;p7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8" name="Google Shape;15948;p75"/>
          <p:cNvGrpSpPr/>
          <p:nvPr/>
        </p:nvGrpSpPr>
        <p:grpSpPr>
          <a:xfrm>
            <a:off x="7511094" y="1387642"/>
            <a:ext cx="356221" cy="354670"/>
            <a:chOff x="-11292700" y="3213875"/>
            <a:chExt cx="353675" cy="352100"/>
          </a:xfrm>
        </p:grpSpPr>
        <p:sp>
          <p:nvSpPr>
            <p:cNvPr id="15949" name="Google Shape;15949;p7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6" name="Google Shape;15956;p75"/>
          <p:cNvGrpSpPr/>
          <p:nvPr/>
        </p:nvGrpSpPr>
        <p:grpSpPr>
          <a:xfrm>
            <a:off x="7505152" y="1827581"/>
            <a:ext cx="368106" cy="356232"/>
            <a:chOff x="-11299000" y="3647875"/>
            <a:chExt cx="365475" cy="353650"/>
          </a:xfrm>
        </p:grpSpPr>
        <p:sp>
          <p:nvSpPr>
            <p:cNvPr id="15957" name="Google Shape;15957;p7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3" name="Google Shape;15963;p75"/>
          <p:cNvGrpSpPr/>
          <p:nvPr/>
        </p:nvGrpSpPr>
        <p:grpSpPr>
          <a:xfrm>
            <a:off x="7520614" y="2283532"/>
            <a:ext cx="357808" cy="333240"/>
            <a:chOff x="-11295075" y="4092875"/>
            <a:chExt cx="355250" cy="330825"/>
          </a:xfrm>
        </p:grpSpPr>
        <p:sp>
          <p:nvSpPr>
            <p:cNvPr id="15964" name="Google Shape;15964;p7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9" name="Google Shape;15969;p75"/>
          <p:cNvGrpSpPr/>
          <p:nvPr/>
        </p:nvGrpSpPr>
        <p:grpSpPr>
          <a:xfrm>
            <a:off x="5746214" y="2746580"/>
            <a:ext cx="312585" cy="355451"/>
            <a:chOff x="-9500075" y="3180800"/>
            <a:chExt cx="310350" cy="352875"/>
          </a:xfrm>
        </p:grpSpPr>
        <p:sp>
          <p:nvSpPr>
            <p:cNvPr id="15970" name="Google Shape;15970;p7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9" name="Google Shape;15979;p75"/>
          <p:cNvGrpSpPr/>
          <p:nvPr/>
        </p:nvGrpSpPr>
        <p:grpSpPr>
          <a:xfrm>
            <a:off x="5724005" y="3222095"/>
            <a:ext cx="356221" cy="356257"/>
            <a:chOff x="-9523700" y="3614000"/>
            <a:chExt cx="353675" cy="353675"/>
          </a:xfrm>
        </p:grpSpPr>
        <p:sp>
          <p:nvSpPr>
            <p:cNvPr id="15980" name="Google Shape;15980;p7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9" name="Google Shape;15989;p75"/>
          <p:cNvGrpSpPr/>
          <p:nvPr/>
        </p:nvGrpSpPr>
        <p:grpSpPr>
          <a:xfrm>
            <a:off x="7508956" y="3244737"/>
            <a:ext cx="356221" cy="354670"/>
            <a:chOff x="-9523700" y="4049550"/>
            <a:chExt cx="353675" cy="352100"/>
          </a:xfrm>
        </p:grpSpPr>
        <p:sp>
          <p:nvSpPr>
            <p:cNvPr id="15990" name="Google Shape;15990;p7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75"/>
          <p:cNvGrpSpPr/>
          <p:nvPr/>
        </p:nvGrpSpPr>
        <p:grpSpPr>
          <a:xfrm>
            <a:off x="7065071" y="3244710"/>
            <a:ext cx="357002" cy="311029"/>
            <a:chOff x="-8209150" y="3659675"/>
            <a:chExt cx="354450" cy="308775"/>
          </a:xfrm>
        </p:grpSpPr>
        <p:sp>
          <p:nvSpPr>
            <p:cNvPr id="15998" name="Google Shape;15998;p7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4" name="Google Shape;16004;p75"/>
          <p:cNvGrpSpPr/>
          <p:nvPr/>
        </p:nvGrpSpPr>
        <p:grpSpPr>
          <a:xfrm>
            <a:off x="6178632" y="2273623"/>
            <a:ext cx="356221" cy="353059"/>
            <a:chOff x="-12643475" y="4081850"/>
            <a:chExt cx="353675" cy="350500"/>
          </a:xfrm>
        </p:grpSpPr>
        <p:sp>
          <p:nvSpPr>
            <p:cNvPr id="16005" name="Google Shape;16005;p7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09" name="Google Shape;16009;p75"/>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10" name="Google Shape;16010;p75"/>
          <p:cNvGrpSpPr/>
          <p:nvPr/>
        </p:nvGrpSpPr>
        <p:grpSpPr>
          <a:xfrm>
            <a:off x="7961232" y="2283532"/>
            <a:ext cx="356221" cy="333240"/>
            <a:chOff x="-10858725" y="4092875"/>
            <a:chExt cx="353675" cy="330825"/>
          </a:xfrm>
        </p:grpSpPr>
        <p:sp>
          <p:nvSpPr>
            <p:cNvPr id="16011" name="Google Shape;16011;p7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7" name="Google Shape;16017;p75"/>
          <p:cNvGrpSpPr/>
          <p:nvPr/>
        </p:nvGrpSpPr>
        <p:grpSpPr>
          <a:xfrm>
            <a:off x="6219755" y="3222498"/>
            <a:ext cx="252278" cy="355451"/>
            <a:chOff x="-9039300" y="3614000"/>
            <a:chExt cx="250475" cy="352875"/>
          </a:xfrm>
        </p:grpSpPr>
        <p:sp>
          <p:nvSpPr>
            <p:cNvPr id="16018" name="Google Shape;16018;p7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0" name="Google Shape;16020;p75"/>
          <p:cNvGrpSpPr/>
          <p:nvPr/>
        </p:nvGrpSpPr>
        <p:grpSpPr>
          <a:xfrm>
            <a:off x="7951721" y="3244737"/>
            <a:ext cx="354635" cy="354670"/>
            <a:chOff x="-9088150" y="4049550"/>
            <a:chExt cx="352100" cy="352100"/>
          </a:xfrm>
        </p:grpSpPr>
        <p:sp>
          <p:nvSpPr>
            <p:cNvPr id="16021" name="Google Shape;16021;p7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75"/>
          <p:cNvGrpSpPr/>
          <p:nvPr/>
        </p:nvGrpSpPr>
        <p:grpSpPr>
          <a:xfrm>
            <a:off x="7086085" y="2746970"/>
            <a:ext cx="315757" cy="354670"/>
            <a:chOff x="-8191825" y="3174500"/>
            <a:chExt cx="313500" cy="352100"/>
          </a:xfrm>
        </p:grpSpPr>
        <p:sp>
          <p:nvSpPr>
            <p:cNvPr id="16028" name="Google Shape;16028;p7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1" name="Google Shape;16031;p75"/>
          <p:cNvGrpSpPr/>
          <p:nvPr/>
        </p:nvGrpSpPr>
        <p:grpSpPr>
          <a:xfrm>
            <a:off x="4835443" y="1387491"/>
            <a:ext cx="356221" cy="354973"/>
            <a:chOff x="-13947000" y="3212800"/>
            <a:chExt cx="353675" cy="352400"/>
          </a:xfrm>
        </p:grpSpPr>
        <p:sp>
          <p:nvSpPr>
            <p:cNvPr id="16032" name="Google Shape;16032;p7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34" name="Google Shape;16034;p75"/>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5" name="Google Shape;16035;p75"/>
          <p:cNvGrpSpPr/>
          <p:nvPr/>
        </p:nvGrpSpPr>
        <p:grpSpPr>
          <a:xfrm>
            <a:off x="5278038" y="1386849"/>
            <a:ext cx="356221" cy="356257"/>
            <a:chOff x="-13512225" y="3211525"/>
            <a:chExt cx="353675" cy="353675"/>
          </a:xfrm>
        </p:grpSpPr>
        <p:sp>
          <p:nvSpPr>
            <p:cNvPr id="16036" name="Google Shape;16036;p7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1" name="Google Shape;16041;p75"/>
          <p:cNvGrpSpPr/>
          <p:nvPr/>
        </p:nvGrpSpPr>
        <p:grpSpPr>
          <a:xfrm>
            <a:off x="6168320" y="1387239"/>
            <a:ext cx="356221" cy="355476"/>
            <a:chOff x="-12643475" y="3212300"/>
            <a:chExt cx="353675" cy="352900"/>
          </a:xfrm>
        </p:grpSpPr>
        <p:sp>
          <p:nvSpPr>
            <p:cNvPr id="16042" name="Google Shape;16042;p7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1" name="Google Shape;16051;p75"/>
          <p:cNvGrpSpPr/>
          <p:nvPr/>
        </p:nvGrpSpPr>
        <p:grpSpPr>
          <a:xfrm>
            <a:off x="6168320" y="1839013"/>
            <a:ext cx="356221" cy="333366"/>
            <a:chOff x="-12643475" y="3657325"/>
            <a:chExt cx="353675" cy="330950"/>
          </a:xfrm>
        </p:grpSpPr>
        <p:sp>
          <p:nvSpPr>
            <p:cNvPr id="16052" name="Google Shape;16052;p7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8" name="Google Shape;16058;p75"/>
          <p:cNvGrpSpPr/>
          <p:nvPr/>
        </p:nvGrpSpPr>
        <p:grpSpPr>
          <a:xfrm>
            <a:off x="7951322" y="1387642"/>
            <a:ext cx="355416" cy="354670"/>
            <a:chOff x="-10857925" y="3213875"/>
            <a:chExt cx="352875" cy="352100"/>
          </a:xfrm>
        </p:grpSpPr>
        <p:sp>
          <p:nvSpPr>
            <p:cNvPr id="16059" name="Google Shape;16059;p7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9" name="Google Shape;16069;p75"/>
          <p:cNvGrpSpPr/>
          <p:nvPr/>
        </p:nvGrpSpPr>
        <p:grpSpPr>
          <a:xfrm>
            <a:off x="6168237" y="2747071"/>
            <a:ext cx="356096" cy="354469"/>
            <a:chOff x="-9089725" y="3180200"/>
            <a:chExt cx="353550" cy="351900"/>
          </a:xfrm>
        </p:grpSpPr>
        <p:sp>
          <p:nvSpPr>
            <p:cNvPr id="16070" name="Google Shape;16070;p7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2" name="Google Shape;16072;p75"/>
          <p:cNvGrpSpPr/>
          <p:nvPr/>
        </p:nvGrpSpPr>
        <p:grpSpPr>
          <a:xfrm>
            <a:off x="7060235" y="1826875"/>
            <a:ext cx="358588" cy="357642"/>
            <a:chOff x="7083760" y="1971660"/>
            <a:chExt cx="358588" cy="357642"/>
          </a:xfrm>
        </p:grpSpPr>
        <p:sp>
          <p:nvSpPr>
            <p:cNvPr id="16073" name="Google Shape;16073;p75"/>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5"/>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5"/>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5"/>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5"/>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5"/>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5"/>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5"/>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5"/>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5"/>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5"/>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5"/>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85" name="Google Shape;16085;p75"/>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6086" name="Google Shape;16086;p75"/>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090"/>
        <p:cNvGrpSpPr/>
        <p:nvPr/>
      </p:nvGrpSpPr>
      <p:grpSpPr>
        <a:xfrm>
          <a:off x="0" y="0"/>
          <a:ext cx="0" cy="0"/>
          <a:chOff x="0" y="0"/>
          <a:chExt cx="0" cy="0"/>
        </a:xfrm>
      </p:grpSpPr>
      <p:sp>
        <p:nvSpPr>
          <p:cNvPr id="16091" name="Google Shape;16091;p76"/>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92" name="Google Shape;16092;p76"/>
          <p:cNvGrpSpPr/>
          <p:nvPr/>
        </p:nvGrpSpPr>
        <p:grpSpPr>
          <a:xfrm>
            <a:off x="719610" y="2243507"/>
            <a:ext cx="452798" cy="449473"/>
            <a:chOff x="-21322300" y="3693325"/>
            <a:chExt cx="306400" cy="304150"/>
          </a:xfrm>
        </p:grpSpPr>
        <p:sp>
          <p:nvSpPr>
            <p:cNvPr id="16093" name="Google Shape;16093;p7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7" name="Google Shape;16097;p76"/>
          <p:cNvGrpSpPr/>
          <p:nvPr/>
        </p:nvGrpSpPr>
        <p:grpSpPr>
          <a:xfrm>
            <a:off x="719019" y="2810244"/>
            <a:ext cx="453980" cy="422540"/>
            <a:chOff x="-21322300" y="4077125"/>
            <a:chExt cx="307200" cy="285925"/>
          </a:xfrm>
        </p:grpSpPr>
        <p:sp>
          <p:nvSpPr>
            <p:cNvPr id="16098" name="Google Shape;16098;p7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0" name="Google Shape;16110;p76"/>
          <p:cNvGrpSpPr/>
          <p:nvPr/>
        </p:nvGrpSpPr>
        <p:grpSpPr>
          <a:xfrm>
            <a:off x="3496195" y="1689128"/>
            <a:ext cx="451653" cy="450212"/>
            <a:chOff x="-19394200" y="3333800"/>
            <a:chExt cx="305625" cy="304650"/>
          </a:xfrm>
        </p:grpSpPr>
        <p:sp>
          <p:nvSpPr>
            <p:cNvPr id="16111" name="Google Shape;16111;p7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0" name="Google Shape;16120;p76"/>
          <p:cNvGrpSpPr/>
          <p:nvPr/>
        </p:nvGrpSpPr>
        <p:grpSpPr>
          <a:xfrm>
            <a:off x="3495032" y="2243580"/>
            <a:ext cx="453980" cy="449325"/>
            <a:chOff x="-19396575" y="3708500"/>
            <a:chExt cx="307200" cy="304050"/>
          </a:xfrm>
        </p:grpSpPr>
        <p:sp>
          <p:nvSpPr>
            <p:cNvPr id="16121" name="Google Shape;16121;p7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4" name="Google Shape;16124;p76"/>
          <p:cNvGrpSpPr/>
          <p:nvPr/>
        </p:nvGrpSpPr>
        <p:grpSpPr>
          <a:xfrm>
            <a:off x="3489212" y="2796461"/>
            <a:ext cx="465618" cy="450101"/>
            <a:chOff x="-19394200" y="4084200"/>
            <a:chExt cx="315075" cy="304575"/>
          </a:xfrm>
        </p:grpSpPr>
        <p:sp>
          <p:nvSpPr>
            <p:cNvPr id="16125" name="Google Shape;16125;p7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1" name="Google Shape;16131;p76"/>
          <p:cNvGrpSpPr/>
          <p:nvPr/>
        </p:nvGrpSpPr>
        <p:grpSpPr>
          <a:xfrm>
            <a:off x="6294923" y="1689001"/>
            <a:ext cx="400447" cy="450470"/>
            <a:chOff x="-17526750" y="3309200"/>
            <a:chExt cx="270975" cy="304825"/>
          </a:xfrm>
        </p:grpSpPr>
        <p:sp>
          <p:nvSpPr>
            <p:cNvPr id="16132" name="Google Shape;16132;p7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7" name="Google Shape;16137;p76"/>
          <p:cNvGrpSpPr/>
          <p:nvPr/>
        </p:nvGrpSpPr>
        <p:grpSpPr>
          <a:xfrm>
            <a:off x="6271075" y="2244173"/>
            <a:ext cx="448143" cy="448143"/>
            <a:chOff x="-17542500" y="3684100"/>
            <a:chExt cx="303250" cy="303250"/>
          </a:xfrm>
        </p:grpSpPr>
        <p:sp>
          <p:nvSpPr>
            <p:cNvPr id="16138" name="Google Shape;16138;p7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5" name="Google Shape;16145;p76"/>
          <p:cNvGrpSpPr/>
          <p:nvPr/>
        </p:nvGrpSpPr>
        <p:grpSpPr>
          <a:xfrm>
            <a:off x="6270484" y="2810817"/>
            <a:ext cx="449325" cy="421395"/>
            <a:chOff x="-17542500" y="4068450"/>
            <a:chExt cx="304050" cy="285150"/>
          </a:xfrm>
        </p:grpSpPr>
        <p:sp>
          <p:nvSpPr>
            <p:cNvPr id="16146" name="Google Shape;16146;p7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2" name="Google Shape;16152;p76"/>
          <p:cNvGrpSpPr/>
          <p:nvPr/>
        </p:nvGrpSpPr>
        <p:grpSpPr>
          <a:xfrm>
            <a:off x="3500906" y="3342211"/>
            <a:ext cx="343404" cy="449325"/>
            <a:chOff x="-15652200" y="3335975"/>
            <a:chExt cx="232375" cy="304050"/>
          </a:xfrm>
        </p:grpSpPr>
        <p:sp>
          <p:nvSpPr>
            <p:cNvPr id="16153" name="Google Shape;16153;p7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2" name="Google Shape;16162;p76"/>
          <p:cNvGrpSpPr/>
          <p:nvPr/>
        </p:nvGrpSpPr>
        <p:grpSpPr>
          <a:xfrm>
            <a:off x="1274819" y="2243729"/>
            <a:ext cx="449325" cy="449030"/>
            <a:chOff x="-20945825" y="3692175"/>
            <a:chExt cx="304050" cy="303850"/>
          </a:xfrm>
        </p:grpSpPr>
        <p:sp>
          <p:nvSpPr>
            <p:cNvPr id="16163" name="Google Shape;16163;p7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76"/>
          <p:cNvGrpSpPr/>
          <p:nvPr/>
        </p:nvGrpSpPr>
        <p:grpSpPr>
          <a:xfrm>
            <a:off x="4081644" y="1689848"/>
            <a:ext cx="372516" cy="448771"/>
            <a:chOff x="-18994100" y="3334775"/>
            <a:chExt cx="252075" cy="303675"/>
          </a:xfrm>
        </p:grpSpPr>
        <p:sp>
          <p:nvSpPr>
            <p:cNvPr id="16168" name="Google Shape;16168;p7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2" name="Google Shape;16172;p76"/>
          <p:cNvGrpSpPr/>
          <p:nvPr/>
        </p:nvGrpSpPr>
        <p:grpSpPr>
          <a:xfrm>
            <a:off x="4096200" y="2244743"/>
            <a:ext cx="343404" cy="446998"/>
            <a:chOff x="-18983850" y="3710075"/>
            <a:chExt cx="232375" cy="302475"/>
          </a:xfrm>
        </p:grpSpPr>
        <p:sp>
          <p:nvSpPr>
            <p:cNvPr id="16173" name="Google Shape;16173;p7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7" name="Google Shape;16177;p76"/>
          <p:cNvGrpSpPr/>
          <p:nvPr/>
        </p:nvGrpSpPr>
        <p:grpSpPr>
          <a:xfrm>
            <a:off x="1274247" y="1689573"/>
            <a:ext cx="450470" cy="449325"/>
            <a:chOff x="-20946600" y="3317850"/>
            <a:chExt cx="304825" cy="304050"/>
          </a:xfrm>
        </p:grpSpPr>
        <p:sp>
          <p:nvSpPr>
            <p:cNvPr id="16178" name="Google Shape;16178;p7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1" name="Google Shape;16181;p76"/>
          <p:cNvGrpSpPr/>
          <p:nvPr/>
        </p:nvGrpSpPr>
        <p:grpSpPr>
          <a:xfrm>
            <a:off x="1300422" y="2797442"/>
            <a:ext cx="398119" cy="448143"/>
            <a:chOff x="-20930075" y="4066100"/>
            <a:chExt cx="269400" cy="303250"/>
          </a:xfrm>
        </p:grpSpPr>
        <p:sp>
          <p:nvSpPr>
            <p:cNvPr id="16182" name="Google Shape;16182;p7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4" name="Google Shape;16184;p76"/>
          <p:cNvGrpSpPr/>
          <p:nvPr/>
        </p:nvGrpSpPr>
        <p:grpSpPr>
          <a:xfrm>
            <a:off x="4042667" y="2797422"/>
            <a:ext cx="450470" cy="448180"/>
            <a:chOff x="-19020075" y="4084200"/>
            <a:chExt cx="304825" cy="303275"/>
          </a:xfrm>
        </p:grpSpPr>
        <p:sp>
          <p:nvSpPr>
            <p:cNvPr id="16185" name="Google Shape;16185;p7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4" name="Google Shape;16194;p76"/>
          <p:cNvGrpSpPr/>
          <p:nvPr/>
        </p:nvGrpSpPr>
        <p:grpSpPr>
          <a:xfrm>
            <a:off x="6859931" y="1689001"/>
            <a:ext cx="396937" cy="450470"/>
            <a:chOff x="-17149475" y="3309200"/>
            <a:chExt cx="268600" cy="304825"/>
          </a:xfrm>
        </p:grpSpPr>
        <p:sp>
          <p:nvSpPr>
            <p:cNvPr id="16195" name="Google Shape;16195;p7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7" name="Google Shape;16197;p76"/>
          <p:cNvGrpSpPr/>
          <p:nvPr/>
        </p:nvGrpSpPr>
        <p:grpSpPr>
          <a:xfrm>
            <a:off x="6833737" y="2258120"/>
            <a:ext cx="449325" cy="420249"/>
            <a:chOff x="-17168375" y="3692750"/>
            <a:chExt cx="304050" cy="284375"/>
          </a:xfrm>
        </p:grpSpPr>
        <p:sp>
          <p:nvSpPr>
            <p:cNvPr id="16198" name="Google Shape;16198;p7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5" name="Google Shape;16205;p76"/>
          <p:cNvGrpSpPr/>
          <p:nvPr/>
        </p:nvGrpSpPr>
        <p:grpSpPr>
          <a:xfrm>
            <a:off x="6830246" y="2796852"/>
            <a:ext cx="456308" cy="449325"/>
            <a:chOff x="-17170750" y="4058800"/>
            <a:chExt cx="308775" cy="304050"/>
          </a:xfrm>
        </p:grpSpPr>
        <p:sp>
          <p:nvSpPr>
            <p:cNvPr id="16206" name="Google Shape;16206;p7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3" name="Google Shape;16223;p76"/>
          <p:cNvGrpSpPr/>
          <p:nvPr/>
        </p:nvGrpSpPr>
        <p:grpSpPr>
          <a:xfrm>
            <a:off x="5692143" y="3343358"/>
            <a:ext cx="450470" cy="446998"/>
            <a:chOff x="-15688425" y="3707725"/>
            <a:chExt cx="304825" cy="302475"/>
          </a:xfrm>
        </p:grpSpPr>
        <p:sp>
          <p:nvSpPr>
            <p:cNvPr id="16224" name="Google Shape;16224;p7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0" name="Google Shape;16230;p76"/>
          <p:cNvGrpSpPr/>
          <p:nvPr/>
        </p:nvGrpSpPr>
        <p:grpSpPr>
          <a:xfrm>
            <a:off x="1836300" y="1690441"/>
            <a:ext cx="451653" cy="447589"/>
            <a:chOff x="-20572500" y="3319025"/>
            <a:chExt cx="305625" cy="302875"/>
          </a:xfrm>
        </p:grpSpPr>
        <p:sp>
          <p:nvSpPr>
            <p:cNvPr id="16231" name="Google Shape;16231;p7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3" name="Google Shape;16233;p76"/>
          <p:cNvGrpSpPr/>
          <p:nvPr/>
        </p:nvGrpSpPr>
        <p:grpSpPr>
          <a:xfrm>
            <a:off x="1837463" y="2305410"/>
            <a:ext cx="449325" cy="325670"/>
            <a:chOff x="-20571700" y="3722875"/>
            <a:chExt cx="304050" cy="220375"/>
          </a:xfrm>
        </p:grpSpPr>
        <p:sp>
          <p:nvSpPr>
            <p:cNvPr id="16234" name="Google Shape;16234;p7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1" name="Google Shape;16241;p76"/>
          <p:cNvGrpSpPr/>
          <p:nvPr/>
        </p:nvGrpSpPr>
        <p:grpSpPr>
          <a:xfrm>
            <a:off x="1836891" y="2796278"/>
            <a:ext cx="450470" cy="450470"/>
            <a:chOff x="-20571700" y="4066875"/>
            <a:chExt cx="304825" cy="304825"/>
          </a:xfrm>
        </p:grpSpPr>
        <p:sp>
          <p:nvSpPr>
            <p:cNvPr id="16242" name="Google Shape;16242;p7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8" name="Google Shape;16248;p76"/>
          <p:cNvGrpSpPr/>
          <p:nvPr/>
        </p:nvGrpSpPr>
        <p:grpSpPr>
          <a:xfrm>
            <a:off x="4603593" y="1688259"/>
            <a:ext cx="453980" cy="451948"/>
            <a:chOff x="-18645175" y="3334200"/>
            <a:chExt cx="307200" cy="305825"/>
          </a:xfrm>
        </p:grpSpPr>
        <p:sp>
          <p:nvSpPr>
            <p:cNvPr id="16249" name="Google Shape;16249;p7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4" name="Google Shape;16254;p76"/>
          <p:cNvGrpSpPr/>
          <p:nvPr/>
        </p:nvGrpSpPr>
        <p:grpSpPr>
          <a:xfrm>
            <a:off x="4604184" y="2242989"/>
            <a:ext cx="452798" cy="450507"/>
            <a:chOff x="-18645175" y="3708500"/>
            <a:chExt cx="306400" cy="304850"/>
          </a:xfrm>
        </p:grpSpPr>
        <p:sp>
          <p:nvSpPr>
            <p:cNvPr id="16255" name="Google Shape;16255;p7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2" name="Google Shape;16262;p76"/>
          <p:cNvGrpSpPr/>
          <p:nvPr/>
        </p:nvGrpSpPr>
        <p:grpSpPr>
          <a:xfrm>
            <a:off x="4601857" y="2795630"/>
            <a:ext cx="457453" cy="451763"/>
            <a:chOff x="-18647525" y="4082625"/>
            <a:chExt cx="309550" cy="305700"/>
          </a:xfrm>
        </p:grpSpPr>
        <p:sp>
          <p:nvSpPr>
            <p:cNvPr id="16263" name="Google Shape;16263;p7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7" name="Google Shape;16267;p76"/>
          <p:cNvGrpSpPr/>
          <p:nvPr/>
        </p:nvGrpSpPr>
        <p:grpSpPr>
          <a:xfrm>
            <a:off x="7412241" y="1689592"/>
            <a:ext cx="395755" cy="449288"/>
            <a:chOff x="-16775350" y="3309200"/>
            <a:chExt cx="267800" cy="304025"/>
          </a:xfrm>
        </p:grpSpPr>
        <p:sp>
          <p:nvSpPr>
            <p:cNvPr id="16268" name="Google Shape;16268;p7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1" name="Google Shape;16271;p76"/>
          <p:cNvGrpSpPr/>
          <p:nvPr/>
        </p:nvGrpSpPr>
        <p:grpSpPr>
          <a:xfrm>
            <a:off x="7412241" y="2241827"/>
            <a:ext cx="395755" cy="452835"/>
            <a:chOff x="-16775350" y="3683300"/>
            <a:chExt cx="267800" cy="306425"/>
          </a:xfrm>
        </p:grpSpPr>
        <p:sp>
          <p:nvSpPr>
            <p:cNvPr id="16272" name="Google Shape;16272;p7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5" name="Google Shape;16275;p76"/>
          <p:cNvGrpSpPr/>
          <p:nvPr/>
        </p:nvGrpSpPr>
        <p:grpSpPr>
          <a:xfrm>
            <a:off x="7384292" y="2796870"/>
            <a:ext cx="451653" cy="449288"/>
            <a:chOff x="-16794250" y="4058225"/>
            <a:chExt cx="305625" cy="304025"/>
          </a:xfrm>
        </p:grpSpPr>
        <p:sp>
          <p:nvSpPr>
            <p:cNvPr id="16276" name="Google Shape;16276;p7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85" name="Google Shape;16285;p76"/>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86" name="Google Shape;16286;p76"/>
          <p:cNvGrpSpPr/>
          <p:nvPr/>
        </p:nvGrpSpPr>
        <p:grpSpPr>
          <a:xfrm>
            <a:off x="2385709" y="1689573"/>
            <a:ext cx="457453" cy="449325"/>
            <a:chOff x="-20199150" y="3317850"/>
            <a:chExt cx="309550" cy="304050"/>
          </a:xfrm>
        </p:grpSpPr>
        <p:sp>
          <p:nvSpPr>
            <p:cNvPr id="16287" name="Google Shape;16287;p7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4" name="Google Shape;16294;p76"/>
          <p:cNvGrpSpPr/>
          <p:nvPr/>
        </p:nvGrpSpPr>
        <p:grpSpPr>
          <a:xfrm>
            <a:off x="2388036" y="2242861"/>
            <a:ext cx="452798" cy="450766"/>
            <a:chOff x="-20199150" y="3693150"/>
            <a:chExt cx="306400" cy="305025"/>
          </a:xfrm>
        </p:grpSpPr>
        <p:sp>
          <p:nvSpPr>
            <p:cNvPr id="16295" name="Google Shape;16295;p7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1" name="Google Shape;16301;p76"/>
          <p:cNvGrpSpPr/>
          <p:nvPr/>
        </p:nvGrpSpPr>
        <p:grpSpPr>
          <a:xfrm>
            <a:off x="2388609" y="2795687"/>
            <a:ext cx="451653" cy="451653"/>
            <a:chOff x="-20197575" y="4066875"/>
            <a:chExt cx="305625" cy="305625"/>
          </a:xfrm>
        </p:grpSpPr>
        <p:sp>
          <p:nvSpPr>
            <p:cNvPr id="16302" name="Google Shape;16302;p7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0" name="Google Shape;16310;p76"/>
          <p:cNvGrpSpPr/>
          <p:nvPr/>
        </p:nvGrpSpPr>
        <p:grpSpPr>
          <a:xfrm>
            <a:off x="5170827" y="1687520"/>
            <a:ext cx="449325" cy="453426"/>
            <a:chOff x="-18271050" y="3333200"/>
            <a:chExt cx="304050" cy="306825"/>
          </a:xfrm>
        </p:grpSpPr>
        <p:sp>
          <p:nvSpPr>
            <p:cNvPr id="16311" name="Google Shape;16311;p7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6" name="Google Shape;16316;p76"/>
          <p:cNvGrpSpPr/>
          <p:nvPr/>
        </p:nvGrpSpPr>
        <p:grpSpPr>
          <a:xfrm>
            <a:off x="5171399" y="2244171"/>
            <a:ext cx="448180" cy="448143"/>
            <a:chOff x="-18270275" y="3710875"/>
            <a:chExt cx="303275" cy="303250"/>
          </a:xfrm>
        </p:grpSpPr>
        <p:sp>
          <p:nvSpPr>
            <p:cNvPr id="16317" name="Google Shape;16317;p7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3" name="Google Shape;16323;p76"/>
          <p:cNvGrpSpPr/>
          <p:nvPr/>
        </p:nvGrpSpPr>
        <p:grpSpPr>
          <a:xfrm>
            <a:off x="5224951" y="2797422"/>
            <a:ext cx="341076" cy="448180"/>
            <a:chOff x="-18234025" y="4084200"/>
            <a:chExt cx="230800" cy="303275"/>
          </a:xfrm>
        </p:grpSpPr>
        <p:sp>
          <p:nvSpPr>
            <p:cNvPr id="16324" name="Google Shape;16324;p7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76"/>
          <p:cNvGrpSpPr/>
          <p:nvPr/>
        </p:nvGrpSpPr>
        <p:grpSpPr>
          <a:xfrm>
            <a:off x="2337506" y="3341641"/>
            <a:ext cx="449325" cy="450470"/>
            <a:chOff x="-16419350" y="3308400"/>
            <a:chExt cx="304050" cy="304825"/>
          </a:xfrm>
        </p:grpSpPr>
        <p:sp>
          <p:nvSpPr>
            <p:cNvPr id="16328" name="Google Shape;16328;p7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5" name="Google Shape;16335;p76"/>
          <p:cNvGrpSpPr/>
          <p:nvPr/>
        </p:nvGrpSpPr>
        <p:grpSpPr>
          <a:xfrm>
            <a:off x="4609062" y="3340423"/>
            <a:ext cx="395755" cy="452872"/>
            <a:chOff x="-16401225" y="3683275"/>
            <a:chExt cx="267800" cy="306450"/>
          </a:xfrm>
        </p:grpSpPr>
        <p:sp>
          <p:nvSpPr>
            <p:cNvPr id="16336" name="Google Shape;16336;p7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3" name="Google Shape;16343;p76"/>
          <p:cNvGrpSpPr/>
          <p:nvPr/>
        </p:nvGrpSpPr>
        <p:grpSpPr>
          <a:xfrm>
            <a:off x="7974511" y="2797062"/>
            <a:ext cx="450470" cy="448180"/>
            <a:chOff x="-16419350" y="4058200"/>
            <a:chExt cx="304825" cy="303275"/>
          </a:xfrm>
        </p:grpSpPr>
        <p:sp>
          <p:nvSpPr>
            <p:cNvPr id="16344" name="Google Shape;16344;p7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1" name="Google Shape;16351;p76"/>
          <p:cNvGrpSpPr/>
          <p:nvPr/>
        </p:nvGrpSpPr>
        <p:grpSpPr>
          <a:xfrm>
            <a:off x="4001398" y="3343080"/>
            <a:ext cx="450507" cy="447589"/>
            <a:chOff x="-15296200" y="3326900"/>
            <a:chExt cx="304850" cy="302875"/>
          </a:xfrm>
        </p:grpSpPr>
        <p:sp>
          <p:nvSpPr>
            <p:cNvPr id="16352" name="Google Shape;16352;p7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7" name="Google Shape;16357;p76"/>
          <p:cNvGrpSpPr/>
          <p:nvPr/>
        </p:nvGrpSpPr>
        <p:grpSpPr>
          <a:xfrm>
            <a:off x="2917051" y="1706881"/>
            <a:ext cx="486566" cy="414708"/>
            <a:chOff x="-19835275" y="3330250"/>
            <a:chExt cx="329250" cy="280625"/>
          </a:xfrm>
        </p:grpSpPr>
        <p:sp>
          <p:nvSpPr>
            <p:cNvPr id="16358" name="Google Shape;16358;p7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1" name="Google Shape;16361;p76"/>
          <p:cNvGrpSpPr/>
          <p:nvPr/>
        </p:nvGrpSpPr>
        <p:grpSpPr>
          <a:xfrm>
            <a:off x="2935080" y="2243470"/>
            <a:ext cx="450507" cy="449547"/>
            <a:chOff x="-19822675" y="3692750"/>
            <a:chExt cx="304850" cy="304200"/>
          </a:xfrm>
        </p:grpSpPr>
        <p:sp>
          <p:nvSpPr>
            <p:cNvPr id="16362" name="Google Shape;16362;p7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76"/>
          <p:cNvGrpSpPr/>
          <p:nvPr/>
        </p:nvGrpSpPr>
        <p:grpSpPr>
          <a:xfrm>
            <a:off x="2935672" y="2796278"/>
            <a:ext cx="449325" cy="450470"/>
            <a:chOff x="-19822675" y="4066875"/>
            <a:chExt cx="304050" cy="304825"/>
          </a:xfrm>
        </p:grpSpPr>
        <p:sp>
          <p:nvSpPr>
            <p:cNvPr id="16368" name="Google Shape;16368;p7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4" name="Google Shape;16374;p76"/>
          <p:cNvGrpSpPr/>
          <p:nvPr/>
        </p:nvGrpSpPr>
        <p:grpSpPr>
          <a:xfrm>
            <a:off x="5744740" y="1689571"/>
            <a:ext cx="399302" cy="449325"/>
            <a:chOff x="-17878825" y="3334400"/>
            <a:chExt cx="270200" cy="304050"/>
          </a:xfrm>
        </p:grpSpPr>
        <p:sp>
          <p:nvSpPr>
            <p:cNvPr id="16375" name="Google Shape;16375;p7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2" name="Google Shape;16382;p76"/>
          <p:cNvGrpSpPr/>
          <p:nvPr/>
        </p:nvGrpSpPr>
        <p:grpSpPr>
          <a:xfrm>
            <a:off x="5718565" y="2242416"/>
            <a:ext cx="451653" cy="451653"/>
            <a:chOff x="-17896150" y="3709300"/>
            <a:chExt cx="305625" cy="305625"/>
          </a:xfrm>
        </p:grpSpPr>
        <p:sp>
          <p:nvSpPr>
            <p:cNvPr id="16383" name="Google Shape;16383;p7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7" name="Google Shape;16387;p76"/>
          <p:cNvGrpSpPr/>
          <p:nvPr/>
        </p:nvGrpSpPr>
        <p:grpSpPr>
          <a:xfrm>
            <a:off x="5746495" y="2795686"/>
            <a:ext cx="395792" cy="451653"/>
            <a:chOff x="-17878025" y="4082625"/>
            <a:chExt cx="267825" cy="305625"/>
          </a:xfrm>
        </p:grpSpPr>
        <p:sp>
          <p:nvSpPr>
            <p:cNvPr id="16388" name="Google Shape;16388;p7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5" name="Google Shape;16395;p76"/>
          <p:cNvGrpSpPr/>
          <p:nvPr/>
        </p:nvGrpSpPr>
        <p:grpSpPr>
          <a:xfrm>
            <a:off x="2890388" y="3355015"/>
            <a:ext cx="450507" cy="423722"/>
            <a:chOff x="-16044450" y="3317850"/>
            <a:chExt cx="304850" cy="286725"/>
          </a:xfrm>
        </p:grpSpPr>
        <p:sp>
          <p:nvSpPr>
            <p:cNvPr id="16396" name="Google Shape;16396;p7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00" name="Google Shape;16400;p76"/>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01" name="Google Shape;16401;p76"/>
          <p:cNvGrpSpPr/>
          <p:nvPr/>
        </p:nvGrpSpPr>
        <p:grpSpPr>
          <a:xfrm>
            <a:off x="8012905" y="2243724"/>
            <a:ext cx="373662" cy="449030"/>
            <a:chOff x="-16018450" y="4058400"/>
            <a:chExt cx="252850" cy="303850"/>
          </a:xfrm>
        </p:grpSpPr>
        <p:sp>
          <p:nvSpPr>
            <p:cNvPr id="16402" name="Google Shape;16402;p7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06" name="Google Shape;16406;p76"/>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411"/>
        <p:cNvGrpSpPr/>
        <p:nvPr/>
      </p:nvGrpSpPr>
      <p:grpSpPr>
        <a:xfrm>
          <a:off x="0" y="0"/>
          <a:ext cx="0" cy="0"/>
          <a:chOff x="0" y="0"/>
          <a:chExt cx="0" cy="0"/>
        </a:xfrm>
      </p:grpSpPr>
      <p:grpSp>
        <p:nvGrpSpPr>
          <p:cNvPr id="16412" name="Google Shape;16412;p77"/>
          <p:cNvGrpSpPr/>
          <p:nvPr/>
        </p:nvGrpSpPr>
        <p:grpSpPr>
          <a:xfrm>
            <a:off x="829817" y="1689241"/>
            <a:ext cx="442337" cy="419623"/>
            <a:chOff x="-6696925" y="3272575"/>
            <a:chExt cx="307200" cy="291425"/>
          </a:xfrm>
        </p:grpSpPr>
        <p:sp>
          <p:nvSpPr>
            <p:cNvPr id="16413" name="Google Shape;16413;p7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5" name="Google Shape;16415;p77"/>
          <p:cNvGrpSpPr/>
          <p:nvPr/>
        </p:nvGrpSpPr>
        <p:grpSpPr>
          <a:xfrm>
            <a:off x="829799" y="2204636"/>
            <a:ext cx="442373" cy="420775"/>
            <a:chOff x="-6690625" y="3631325"/>
            <a:chExt cx="307225" cy="292225"/>
          </a:xfrm>
        </p:grpSpPr>
        <p:sp>
          <p:nvSpPr>
            <p:cNvPr id="16416" name="Google Shape;16416;p7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1" name="Google Shape;16421;p77"/>
          <p:cNvGrpSpPr/>
          <p:nvPr/>
        </p:nvGrpSpPr>
        <p:grpSpPr>
          <a:xfrm>
            <a:off x="851921" y="2756972"/>
            <a:ext cx="421927" cy="419371"/>
            <a:chOff x="-6689825" y="3992050"/>
            <a:chExt cx="293025" cy="291250"/>
          </a:xfrm>
        </p:grpSpPr>
        <p:sp>
          <p:nvSpPr>
            <p:cNvPr id="16422" name="Google Shape;16422;p7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34" name="Google Shape;16434;p77"/>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35" name="Google Shape;16435;p77"/>
          <p:cNvGrpSpPr/>
          <p:nvPr/>
        </p:nvGrpSpPr>
        <p:grpSpPr>
          <a:xfrm>
            <a:off x="3535232" y="2205192"/>
            <a:ext cx="423043" cy="419659"/>
            <a:chOff x="-4837325" y="3612425"/>
            <a:chExt cx="293800" cy="291450"/>
          </a:xfrm>
        </p:grpSpPr>
        <p:sp>
          <p:nvSpPr>
            <p:cNvPr id="16436" name="Google Shape;16436;p7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9" name="Google Shape;16439;p77"/>
          <p:cNvGrpSpPr/>
          <p:nvPr/>
        </p:nvGrpSpPr>
        <p:grpSpPr>
          <a:xfrm>
            <a:off x="3548265" y="2756826"/>
            <a:ext cx="420775" cy="419659"/>
            <a:chOff x="-4837325" y="3971575"/>
            <a:chExt cx="292225" cy="291450"/>
          </a:xfrm>
        </p:grpSpPr>
        <p:sp>
          <p:nvSpPr>
            <p:cNvPr id="16440" name="Google Shape;16440;p7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6" name="Google Shape;16446;p77"/>
          <p:cNvGrpSpPr/>
          <p:nvPr/>
        </p:nvGrpSpPr>
        <p:grpSpPr>
          <a:xfrm>
            <a:off x="6240279" y="1714185"/>
            <a:ext cx="430998" cy="369730"/>
            <a:chOff x="-3037625" y="3254850"/>
            <a:chExt cx="299325" cy="256775"/>
          </a:xfrm>
        </p:grpSpPr>
        <p:sp>
          <p:nvSpPr>
            <p:cNvPr id="16447" name="Google Shape;16447;p7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1" name="Google Shape;16451;p77"/>
          <p:cNvGrpSpPr/>
          <p:nvPr/>
        </p:nvGrpSpPr>
        <p:grpSpPr>
          <a:xfrm>
            <a:off x="6244239" y="2204615"/>
            <a:ext cx="423079" cy="420811"/>
            <a:chOff x="-3031325" y="3597450"/>
            <a:chExt cx="293825" cy="292250"/>
          </a:xfrm>
        </p:grpSpPr>
        <p:sp>
          <p:nvSpPr>
            <p:cNvPr id="16452" name="Google Shape;16452;p7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6" name="Google Shape;16456;p77"/>
          <p:cNvGrpSpPr/>
          <p:nvPr/>
        </p:nvGrpSpPr>
        <p:grpSpPr>
          <a:xfrm>
            <a:off x="6256714" y="2781214"/>
            <a:ext cx="421927" cy="370882"/>
            <a:chOff x="-3030525" y="3973150"/>
            <a:chExt cx="293025" cy="257575"/>
          </a:xfrm>
        </p:grpSpPr>
        <p:sp>
          <p:nvSpPr>
            <p:cNvPr id="16457" name="Google Shape;16457;p7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77"/>
          <p:cNvGrpSpPr/>
          <p:nvPr/>
        </p:nvGrpSpPr>
        <p:grpSpPr>
          <a:xfrm>
            <a:off x="1358307" y="3369426"/>
            <a:ext cx="421927" cy="297195"/>
            <a:chOff x="-1199300" y="3279250"/>
            <a:chExt cx="293025" cy="206400"/>
          </a:xfrm>
        </p:grpSpPr>
        <p:sp>
          <p:nvSpPr>
            <p:cNvPr id="16460" name="Google Shape;16460;p7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4" name="Google Shape;16464;p77"/>
          <p:cNvGrpSpPr/>
          <p:nvPr/>
        </p:nvGrpSpPr>
        <p:grpSpPr>
          <a:xfrm>
            <a:off x="1365393" y="1688773"/>
            <a:ext cx="444605" cy="420559"/>
            <a:chOff x="-6338550" y="3272950"/>
            <a:chExt cx="308775" cy="292075"/>
          </a:xfrm>
        </p:grpSpPr>
        <p:sp>
          <p:nvSpPr>
            <p:cNvPr id="16465" name="Google Shape;16465;p7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8" name="Google Shape;16468;p77"/>
          <p:cNvGrpSpPr/>
          <p:nvPr/>
        </p:nvGrpSpPr>
        <p:grpSpPr>
          <a:xfrm>
            <a:off x="1376732" y="2205194"/>
            <a:ext cx="421927" cy="419659"/>
            <a:chOff x="-6329100" y="3632100"/>
            <a:chExt cx="293025" cy="291450"/>
          </a:xfrm>
        </p:grpSpPr>
        <p:sp>
          <p:nvSpPr>
            <p:cNvPr id="16469" name="Google Shape;16469;p7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2" name="Google Shape;16472;p77"/>
          <p:cNvGrpSpPr/>
          <p:nvPr/>
        </p:nvGrpSpPr>
        <p:grpSpPr>
          <a:xfrm>
            <a:off x="1389783" y="2756828"/>
            <a:ext cx="419623" cy="419659"/>
            <a:chOff x="-6329875" y="3992050"/>
            <a:chExt cx="291425" cy="291450"/>
          </a:xfrm>
        </p:grpSpPr>
        <p:sp>
          <p:nvSpPr>
            <p:cNvPr id="16473" name="Google Shape;16473;p7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7" name="Google Shape;16477;p77"/>
          <p:cNvGrpSpPr/>
          <p:nvPr/>
        </p:nvGrpSpPr>
        <p:grpSpPr>
          <a:xfrm>
            <a:off x="4075920" y="1687530"/>
            <a:ext cx="423079" cy="423043"/>
            <a:chOff x="-4478975" y="3251700"/>
            <a:chExt cx="293825" cy="293800"/>
          </a:xfrm>
        </p:grpSpPr>
        <p:sp>
          <p:nvSpPr>
            <p:cNvPr id="16478" name="Google Shape;16478;p7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1" name="Google Shape;16481;p77"/>
          <p:cNvGrpSpPr/>
          <p:nvPr/>
        </p:nvGrpSpPr>
        <p:grpSpPr>
          <a:xfrm>
            <a:off x="4075920" y="2205192"/>
            <a:ext cx="423079" cy="419659"/>
            <a:chOff x="-4475825" y="3612425"/>
            <a:chExt cx="293825" cy="291450"/>
          </a:xfrm>
        </p:grpSpPr>
        <p:sp>
          <p:nvSpPr>
            <p:cNvPr id="16482" name="Google Shape;16482;p7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5" name="Google Shape;16485;p77"/>
          <p:cNvGrpSpPr/>
          <p:nvPr/>
        </p:nvGrpSpPr>
        <p:grpSpPr>
          <a:xfrm>
            <a:off x="4084992" y="2756844"/>
            <a:ext cx="428730" cy="419623"/>
            <a:chOff x="-4480550" y="3970800"/>
            <a:chExt cx="297750" cy="291425"/>
          </a:xfrm>
        </p:grpSpPr>
        <p:sp>
          <p:nvSpPr>
            <p:cNvPr id="16486" name="Google Shape;16486;p7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8" name="Google Shape;16488;p77"/>
          <p:cNvGrpSpPr/>
          <p:nvPr/>
        </p:nvGrpSpPr>
        <p:grpSpPr>
          <a:xfrm>
            <a:off x="6788826" y="1689221"/>
            <a:ext cx="415123" cy="419659"/>
            <a:chOff x="-2668225" y="3239075"/>
            <a:chExt cx="288300" cy="291450"/>
          </a:xfrm>
        </p:grpSpPr>
        <p:sp>
          <p:nvSpPr>
            <p:cNvPr id="16489" name="Google Shape;16489;p7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4" name="Google Shape;16494;p77"/>
          <p:cNvGrpSpPr/>
          <p:nvPr/>
        </p:nvGrpSpPr>
        <p:grpSpPr>
          <a:xfrm>
            <a:off x="6785982" y="2205191"/>
            <a:ext cx="420811" cy="419659"/>
            <a:chOff x="-2671375" y="3597450"/>
            <a:chExt cx="292250" cy="291450"/>
          </a:xfrm>
        </p:grpSpPr>
        <p:sp>
          <p:nvSpPr>
            <p:cNvPr id="16495" name="Google Shape;16495;p7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7" name="Google Shape;16497;p77"/>
          <p:cNvGrpSpPr/>
          <p:nvPr/>
        </p:nvGrpSpPr>
        <p:grpSpPr>
          <a:xfrm>
            <a:off x="6796765" y="2755691"/>
            <a:ext cx="423043" cy="421927"/>
            <a:chOff x="-2670575" y="3956600"/>
            <a:chExt cx="293800" cy="293025"/>
          </a:xfrm>
        </p:grpSpPr>
        <p:sp>
          <p:nvSpPr>
            <p:cNvPr id="16498" name="Google Shape;16498;p7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2" name="Google Shape;16502;p77"/>
          <p:cNvGrpSpPr/>
          <p:nvPr/>
        </p:nvGrpSpPr>
        <p:grpSpPr>
          <a:xfrm>
            <a:off x="3054285" y="3311947"/>
            <a:ext cx="426462" cy="418363"/>
            <a:chOff x="-1183550" y="3586525"/>
            <a:chExt cx="296175" cy="290550"/>
          </a:xfrm>
        </p:grpSpPr>
        <p:sp>
          <p:nvSpPr>
            <p:cNvPr id="16503" name="Google Shape;16503;p7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2" name="Google Shape;16512;p77"/>
          <p:cNvGrpSpPr/>
          <p:nvPr/>
        </p:nvGrpSpPr>
        <p:grpSpPr>
          <a:xfrm>
            <a:off x="1917896" y="1689799"/>
            <a:ext cx="420811" cy="418507"/>
            <a:chOff x="-5971525" y="3273750"/>
            <a:chExt cx="292250" cy="290650"/>
          </a:xfrm>
        </p:grpSpPr>
        <p:sp>
          <p:nvSpPr>
            <p:cNvPr id="16513" name="Google Shape;16513;p7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5" name="Google Shape;16515;p77"/>
          <p:cNvGrpSpPr/>
          <p:nvPr/>
        </p:nvGrpSpPr>
        <p:grpSpPr>
          <a:xfrm>
            <a:off x="1912226" y="2203826"/>
            <a:ext cx="432150" cy="422395"/>
            <a:chOff x="-5974675" y="3632100"/>
            <a:chExt cx="300125" cy="293350"/>
          </a:xfrm>
        </p:grpSpPr>
        <p:sp>
          <p:nvSpPr>
            <p:cNvPr id="16516" name="Google Shape;16516;p7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9" name="Google Shape;16519;p77"/>
          <p:cNvGrpSpPr/>
          <p:nvPr/>
        </p:nvGrpSpPr>
        <p:grpSpPr>
          <a:xfrm>
            <a:off x="1942267" y="2755694"/>
            <a:ext cx="395865" cy="421927"/>
            <a:chOff x="-5971525" y="3990475"/>
            <a:chExt cx="274925" cy="293025"/>
          </a:xfrm>
        </p:grpSpPr>
        <p:sp>
          <p:nvSpPr>
            <p:cNvPr id="16520" name="Google Shape;16520;p7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4" name="Google Shape;16524;p77"/>
          <p:cNvGrpSpPr/>
          <p:nvPr/>
        </p:nvGrpSpPr>
        <p:grpSpPr>
          <a:xfrm>
            <a:off x="4615473" y="1689798"/>
            <a:ext cx="420775" cy="418507"/>
            <a:chOff x="-4118225" y="3253275"/>
            <a:chExt cx="292225" cy="290650"/>
          </a:xfrm>
        </p:grpSpPr>
        <p:sp>
          <p:nvSpPr>
            <p:cNvPr id="16525" name="Google Shape;16525;p7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7" name="Google Shape;16527;p77"/>
          <p:cNvGrpSpPr/>
          <p:nvPr/>
        </p:nvGrpSpPr>
        <p:grpSpPr>
          <a:xfrm>
            <a:off x="4665924" y="2204922"/>
            <a:ext cx="319874" cy="420199"/>
            <a:chOff x="-4082800" y="3612425"/>
            <a:chExt cx="222150" cy="291825"/>
          </a:xfrm>
        </p:grpSpPr>
        <p:sp>
          <p:nvSpPr>
            <p:cNvPr id="16528" name="Google Shape;16528;p7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1" name="Google Shape;16531;p77"/>
          <p:cNvGrpSpPr/>
          <p:nvPr/>
        </p:nvGrpSpPr>
        <p:grpSpPr>
          <a:xfrm>
            <a:off x="4627372" y="2769876"/>
            <a:ext cx="420775" cy="393561"/>
            <a:chOff x="-4118225" y="3990475"/>
            <a:chExt cx="292225" cy="273325"/>
          </a:xfrm>
        </p:grpSpPr>
        <p:sp>
          <p:nvSpPr>
            <p:cNvPr id="16532" name="Google Shape;16532;p7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6" name="Google Shape;16536;p77"/>
          <p:cNvGrpSpPr/>
          <p:nvPr/>
        </p:nvGrpSpPr>
        <p:grpSpPr>
          <a:xfrm>
            <a:off x="7338026" y="1688087"/>
            <a:ext cx="394713" cy="421927"/>
            <a:chOff x="-2312225" y="3238300"/>
            <a:chExt cx="274125" cy="293025"/>
          </a:xfrm>
        </p:grpSpPr>
        <p:sp>
          <p:nvSpPr>
            <p:cNvPr id="16537" name="Google Shape;16537;p7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9" name="Google Shape;16539;p77"/>
          <p:cNvGrpSpPr/>
          <p:nvPr/>
        </p:nvGrpSpPr>
        <p:grpSpPr>
          <a:xfrm>
            <a:off x="7335742" y="2756825"/>
            <a:ext cx="423079" cy="419659"/>
            <a:chOff x="-2310650" y="3958175"/>
            <a:chExt cx="293825" cy="291450"/>
          </a:xfrm>
        </p:grpSpPr>
        <p:sp>
          <p:nvSpPr>
            <p:cNvPr id="16540" name="Google Shape;16540;p7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2" name="Google Shape;16542;p77"/>
          <p:cNvGrpSpPr/>
          <p:nvPr/>
        </p:nvGrpSpPr>
        <p:grpSpPr>
          <a:xfrm>
            <a:off x="4702603" y="3308459"/>
            <a:ext cx="424159" cy="419659"/>
            <a:chOff x="-1182750" y="3962900"/>
            <a:chExt cx="294575" cy="291450"/>
          </a:xfrm>
        </p:grpSpPr>
        <p:sp>
          <p:nvSpPr>
            <p:cNvPr id="16543" name="Google Shape;16543;p7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0" name="Google Shape;16550;p77"/>
          <p:cNvGrpSpPr/>
          <p:nvPr/>
        </p:nvGrpSpPr>
        <p:grpSpPr>
          <a:xfrm>
            <a:off x="2455739" y="1689223"/>
            <a:ext cx="424195" cy="419659"/>
            <a:chOff x="-5611575" y="3272950"/>
            <a:chExt cx="294600" cy="291450"/>
          </a:xfrm>
        </p:grpSpPr>
        <p:sp>
          <p:nvSpPr>
            <p:cNvPr id="16551" name="Google Shape;16551;p7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6" name="Google Shape;16556;p77"/>
          <p:cNvGrpSpPr/>
          <p:nvPr/>
        </p:nvGrpSpPr>
        <p:grpSpPr>
          <a:xfrm>
            <a:off x="2455739" y="2205770"/>
            <a:ext cx="424195" cy="418507"/>
            <a:chOff x="-5613150" y="3632900"/>
            <a:chExt cx="294600" cy="290650"/>
          </a:xfrm>
        </p:grpSpPr>
        <p:sp>
          <p:nvSpPr>
            <p:cNvPr id="16557" name="Google Shape;16557;p7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9" name="Google Shape;16559;p77"/>
          <p:cNvGrpSpPr/>
          <p:nvPr/>
        </p:nvGrpSpPr>
        <p:grpSpPr>
          <a:xfrm>
            <a:off x="7324977" y="2153586"/>
            <a:ext cx="420811" cy="522864"/>
            <a:chOff x="-2310650" y="3525775"/>
            <a:chExt cx="292250" cy="363125"/>
          </a:xfrm>
        </p:grpSpPr>
        <p:sp>
          <p:nvSpPr>
            <p:cNvPr id="16560" name="Google Shape;16560;p7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4" name="Google Shape;16564;p77"/>
          <p:cNvGrpSpPr/>
          <p:nvPr/>
        </p:nvGrpSpPr>
        <p:grpSpPr>
          <a:xfrm>
            <a:off x="2467638" y="2756270"/>
            <a:ext cx="424195" cy="420775"/>
            <a:chOff x="-5613150" y="3991275"/>
            <a:chExt cx="294600" cy="292225"/>
          </a:xfrm>
        </p:grpSpPr>
        <p:sp>
          <p:nvSpPr>
            <p:cNvPr id="16565" name="Google Shape;16565;p7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4" name="Google Shape;16574;p77"/>
          <p:cNvGrpSpPr/>
          <p:nvPr/>
        </p:nvGrpSpPr>
        <p:grpSpPr>
          <a:xfrm>
            <a:off x="5139126" y="1689438"/>
            <a:ext cx="434634" cy="419227"/>
            <a:chOff x="-3768700" y="3253275"/>
            <a:chExt cx="301850" cy="291150"/>
          </a:xfrm>
        </p:grpSpPr>
        <p:sp>
          <p:nvSpPr>
            <p:cNvPr id="16575" name="Google Shape;16575;p7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8" name="Google Shape;16578;p77"/>
          <p:cNvGrpSpPr/>
          <p:nvPr/>
        </p:nvGrpSpPr>
        <p:grpSpPr>
          <a:xfrm>
            <a:off x="5143209" y="2217090"/>
            <a:ext cx="426462" cy="395865"/>
            <a:chOff x="-3808700" y="3628950"/>
            <a:chExt cx="296175" cy="274925"/>
          </a:xfrm>
        </p:grpSpPr>
        <p:sp>
          <p:nvSpPr>
            <p:cNvPr id="16579" name="Google Shape;16579;p7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2" name="Google Shape;16582;p77"/>
          <p:cNvGrpSpPr/>
          <p:nvPr/>
        </p:nvGrpSpPr>
        <p:grpSpPr>
          <a:xfrm>
            <a:off x="5208420" y="2756412"/>
            <a:ext cx="419443" cy="420487"/>
            <a:chOff x="-3771675" y="3971775"/>
            <a:chExt cx="291300" cy="292025"/>
          </a:xfrm>
        </p:grpSpPr>
        <p:sp>
          <p:nvSpPr>
            <p:cNvPr id="16583" name="Google Shape;16583;p7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8" name="Google Shape;16588;p77"/>
          <p:cNvGrpSpPr/>
          <p:nvPr/>
        </p:nvGrpSpPr>
        <p:grpSpPr>
          <a:xfrm>
            <a:off x="7869864" y="1716461"/>
            <a:ext cx="420271" cy="320774"/>
            <a:chOff x="-1951475" y="3273100"/>
            <a:chExt cx="291875" cy="222775"/>
          </a:xfrm>
        </p:grpSpPr>
        <p:sp>
          <p:nvSpPr>
            <p:cNvPr id="16589" name="Google Shape;16589;p7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2" name="Google Shape;16592;p77"/>
          <p:cNvGrpSpPr/>
          <p:nvPr/>
        </p:nvGrpSpPr>
        <p:grpSpPr>
          <a:xfrm>
            <a:off x="7867344" y="2205191"/>
            <a:ext cx="425310" cy="419659"/>
            <a:chOff x="-1951475" y="3597450"/>
            <a:chExt cx="295375" cy="291450"/>
          </a:xfrm>
        </p:grpSpPr>
        <p:sp>
          <p:nvSpPr>
            <p:cNvPr id="16593" name="Google Shape;16593;p7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77"/>
          <p:cNvGrpSpPr/>
          <p:nvPr/>
        </p:nvGrpSpPr>
        <p:grpSpPr>
          <a:xfrm>
            <a:off x="7869595" y="2756825"/>
            <a:ext cx="444605" cy="419659"/>
            <a:chOff x="-1960150" y="3956600"/>
            <a:chExt cx="308775" cy="291450"/>
          </a:xfrm>
        </p:grpSpPr>
        <p:sp>
          <p:nvSpPr>
            <p:cNvPr id="16598" name="Google Shape;16598;p7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77"/>
          <p:cNvGrpSpPr/>
          <p:nvPr/>
        </p:nvGrpSpPr>
        <p:grpSpPr>
          <a:xfrm>
            <a:off x="1923633" y="3307636"/>
            <a:ext cx="420775" cy="420775"/>
            <a:chOff x="-804700" y="3226500"/>
            <a:chExt cx="292225" cy="292225"/>
          </a:xfrm>
        </p:grpSpPr>
        <p:sp>
          <p:nvSpPr>
            <p:cNvPr id="16601" name="Google Shape;16601;p7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8" name="Google Shape;16608;p77"/>
          <p:cNvGrpSpPr/>
          <p:nvPr/>
        </p:nvGrpSpPr>
        <p:grpSpPr>
          <a:xfrm>
            <a:off x="3003724" y="1688647"/>
            <a:ext cx="420775" cy="420811"/>
            <a:chOff x="-5251625" y="3272950"/>
            <a:chExt cx="292225" cy="292250"/>
          </a:xfrm>
        </p:grpSpPr>
        <p:sp>
          <p:nvSpPr>
            <p:cNvPr id="16609" name="Google Shape;16609;p7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2" name="Google Shape;16612;p77"/>
          <p:cNvGrpSpPr/>
          <p:nvPr/>
        </p:nvGrpSpPr>
        <p:grpSpPr>
          <a:xfrm>
            <a:off x="3000322" y="2204348"/>
            <a:ext cx="427578" cy="421351"/>
            <a:chOff x="-5254775" y="3631325"/>
            <a:chExt cx="296950" cy="292625"/>
          </a:xfrm>
        </p:grpSpPr>
        <p:sp>
          <p:nvSpPr>
            <p:cNvPr id="16613" name="Google Shape;16613;p7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0" name="Google Shape;16620;p77"/>
          <p:cNvGrpSpPr/>
          <p:nvPr/>
        </p:nvGrpSpPr>
        <p:grpSpPr>
          <a:xfrm>
            <a:off x="3016181" y="2756270"/>
            <a:ext cx="419659" cy="420775"/>
            <a:chOff x="-5251625" y="3991275"/>
            <a:chExt cx="291450" cy="292225"/>
          </a:xfrm>
        </p:grpSpPr>
        <p:sp>
          <p:nvSpPr>
            <p:cNvPr id="16621" name="Google Shape;16621;p7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6" name="Google Shape;16626;p77"/>
          <p:cNvGrpSpPr/>
          <p:nvPr/>
        </p:nvGrpSpPr>
        <p:grpSpPr>
          <a:xfrm>
            <a:off x="5756763" y="1689240"/>
            <a:ext cx="319874" cy="419623"/>
            <a:chOff x="-3365275" y="3253275"/>
            <a:chExt cx="222150" cy="291425"/>
          </a:xfrm>
        </p:grpSpPr>
        <p:sp>
          <p:nvSpPr>
            <p:cNvPr id="16627" name="Google Shape;16627;p7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9" name="Google Shape;16629;p77"/>
          <p:cNvGrpSpPr/>
          <p:nvPr/>
        </p:nvGrpSpPr>
        <p:grpSpPr>
          <a:xfrm>
            <a:off x="5730701" y="2204058"/>
            <a:ext cx="371998" cy="421927"/>
            <a:chOff x="-3383375" y="3611625"/>
            <a:chExt cx="258350" cy="293025"/>
          </a:xfrm>
        </p:grpSpPr>
        <p:sp>
          <p:nvSpPr>
            <p:cNvPr id="16630" name="Google Shape;16630;p7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2" name="Google Shape;16632;p77"/>
          <p:cNvGrpSpPr/>
          <p:nvPr/>
        </p:nvGrpSpPr>
        <p:grpSpPr>
          <a:xfrm>
            <a:off x="5793050" y="2756826"/>
            <a:ext cx="271097" cy="419659"/>
            <a:chOff x="-3347950" y="3971575"/>
            <a:chExt cx="188275" cy="291450"/>
          </a:xfrm>
        </p:grpSpPr>
        <p:sp>
          <p:nvSpPr>
            <p:cNvPr id="16633" name="Google Shape;16633;p7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6" name="Google Shape;16636;p77"/>
          <p:cNvGrpSpPr/>
          <p:nvPr/>
        </p:nvGrpSpPr>
        <p:grpSpPr>
          <a:xfrm>
            <a:off x="842909" y="3307061"/>
            <a:ext cx="371998" cy="421927"/>
            <a:chOff x="-1575775" y="3238300"/>
            <a:chExt cx="258350" cy="293025"/>
          </a:xfrm>
        </p:grpSpPr>
        <p:sp>
          <p:nvSpPr>
            <p:cNvPr id="16637" name="Google Shape;16637;p7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2" name="Google Shape;16642;p77"/>
          <p:cNvGrpSpPr/>
          <p:nvPr/>
        </p:nvGrpSpPr>
        <p:grpSpPr>
          <a:xfrm>
            <a:off x="2487807" y="3309051"/>
            <a:ext cx="423079" cy="424159"/>
            <a:chOff x="-1591550" y="3597475"/>
            <a:chExt cx="293825" cy="294575"/>
          </a:xfrm>
        </p:grpSpPr>
        <p:sp>
          <p:nvSpPr>
            <p:cNvPr id="16643" name="Google Shape;16643;p7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6" name="Google Shape;16646;p77"/>
          <p:cNvGrpSpPr/>
          <p:nvPr/>
        </p:nvGrpSpPr>
        <p:grpSpPr>
          <a:xfrm>
            <a:off x="4137277" y="3318663"/>
            <a:ext cx="421927" cy="399248"/>
            <a:chOff x="-1592325" y="3957400"/>
            <a:chExt cx="293025" cy="277275"/>
          </a:xfrm>
        </p:grpSpPr>
        <p:sp>
          <p:nvSpPr>
            <p:cNvPr id="16647" name="Google Shape;16647;p7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1" name="Google Shape;16651;p77"/>
          <p:cNvGrpSpPr/>
          <p:nvPr/>
        </p:nvGrpSpPr>
        <p:grpSpPr>
          <a:xfrm>
            <a:off x="3624147" y="3310744"/>
            <a:ext cx="369730" cy="420775"/>
            <a:chOff x="-778700" y="3612425"/>
            <a:chExt cx="256775" cy="292225"/>
          </a:xfrm>
        </p:grpSpPr>
        <p:sp>
          <p:nvSpPr>
            <p:cNvPr id="16652" name="Google Shape;16652;p7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8" name="Google Shape;16658;p77"/>
          <p:cNvGrpSpPr/>
          <p:nvPr/>
        </p:nvGrpSpPr>
        <p:grpSpPr>
          <a:xfrm>
            <a:off x="6095649" y="3828305"/>
            <a:ext cx="340731" cy="387641"/>
            <a:chOff x="7728464" y="1561258"/>
            <a:chExt cx="349719" cy="397866"/>
          </a:xfrm>
        </p:grpSpPr>
        <p:sp>
          <p:nvSpPr>
            <p:cNvPr id="16659" name="Google Shape;16659;p7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1" name="Google Shape;16661;p77"/>
          <p:cNvGrpSpPr/>
          <p:nvPr/>
        </p:nvGrpSpPr>
        <p:grpSpPr>
          <a:xfrm>
            <a:off x="4018617" y="3828305"/>
            <a:ext cx="387681" cy="387641"/>
            <a:chOff x="5611350" y="1561258"/>
            <a:chExt cx="397907" cy="397866"/>
          </a:xfrm>
        </p:grpSpPr>
        <p:sp>
          <p:nvSpPr>
            <p:cNvPr id="16662" name="Google Shape;16662;p7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6" name="Google Shape;16666;p77"/>
          <p:cNvGrpSpPr/>
          <p:nvPr/>
        </p:nvGrpSpPr>
        <p:grpSpPr>
          <a:xfrm>
            <a:off x="4537903" y="3925571"/>
            <a:ext cx="387610" cy="193109"/>
            <a:chOff x="6140660" y="1661097"/>
            <a:chExt cx="397835" cy="198202"/>
          </a:xfrm>
        </p:grpSpPr>
        <p:sp>
          <p:nvSpPr>
            <p:cNvPr id="16667" name="Google Shape;16667;p7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1" name="Google Shape;16671;p77"/>
          <p:cNvGrpSpPr/>
          <p:nvPr/>
        </p:nvGrpSpPr>
        <p:grpSpPr>
          <a:xfrm>
            <a:off x="5057118" y="3828305"/>
            <a:ext cx="387681" cy="387641"/>
            <a:chOff x="6669907" y="1561258"/>
            <a:chExt cx="397907" cy="397866"/>
          </a:xfrm>
        </p:grpSpPr>
        <p:sp>
          <p:nvSpPr>
            <p:cNvPr id="16672" name="Google Shape;16672;p7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7" name="Google Shape;16677;p77"/>
          <p:cNvGrpSpPr/>
          <p:nvPr/>
        </p:nvGrpSpPr>
        <p:grpSpPr>
          <a:xfrm>
            <a:off x="1942348" y="3885842"/>
            <a:ext cx="387681" cy="272572"/>
            <a:chOff x="3386036" y="1746339"/>
            <a:chExt cx="397907" cy="279762"/>
          </a:xfrm>
        </p:grpSpPr>
        <p:sp>
          <p:nvSpPr>
            <p:cNvPr id="16678" name="Google Shape;16678;p7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0" name="Google Shape;16680;p77"/>
          <p:cNvGrpSpPr/>
          <p:nvPr/>
        </p:nvGrpSpPr>
        <p:grpSpPr>
          <a:xfrm>
            <a:off x="2980045" y="3828288"/>
            <a:ext cx="387681" cy="387681"/>
            <a:chOff x="4417380" y="1687279"/>
            <a:chExt cx="397907" cy="397907"/>
          </a:xfrm>
        </p:grpSpPr>
        <p:sp>
          <p:nvSpPr>
            <p:cNvPr id="16681" name="Google Shape;16681;p7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3" name="Google Shape;16683;p77"/>
          <p:cNvGrpSpPr/>
          <p:nvPr/>
        </p:nvGrpSpPr>
        <p:grpSpPr>
          <a:xfrm>
            <a:off x="7926526" y="3308537"/>
            <a:ext cx="387661" cy="387661"/>
            <a:chOff x="2869999" y="1687279"/>
            <a:chExt cx="397887" cy="397887"/>
          </a:xfrm>
        </p:grpSpPr>
        <p:sp>
          <p:nvSpPr>
            <p:cNvPr id="16684" name="Google Shape;16684;p7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6" name="Google Shape;16686;p77"/>
          <p:cNvGrpSpPr/>
          <p:nvPr/>
        </p:nvGrpSpPr>
        <p:grpSpPr>
          <a:xfrm>
            <a:off x="2461634" y="3828664"/>
            <a:ext cx="386807" cy="386929"/>
            <a:chOff x="3902887" y="1687655"/>
            <a:chExt cx="397010" cy="397135"/>
          </a:xfrm>
        </p:grpSpPr>
        <p:sp>
          <p:nvSpPr>
            <p:cNvPr id="16687" name="Google Shape;16687;p7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9" name="Google Shape;16689;p77"/>
          <p:cNvGrpSpPr/>
          <p:nvPr/>
        </p:nvGrpSpPr>
        <p:grpSpPr>
          <a:xfrm>
            <a:off x="3499331" y="3828344"/>
            <a:ext cx="387681" cy="387681"/>
            <a:chOff x="4933458" y="1687279"/>
            <a:chExt cx="397907" cy="397907"/>
          </a:xfrm>
        </p:grpSpPr>
        <p:sp>
          <p:nvSpPr>
            <p:cNvPr id="16690" name="Google Shape;16690;p7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2" name="Google Shape;16692;p77"/>
          <p:cNvGrpSpPr/>
          <p:nvPr/>
        </p:nvGrpSpPr>
        <p:grpSpPr>
          <a:xfrm>
            <a:off x="5273586" y="3308775"/>
            <a:ext cx="387681" cy="387661"/>
            <a:chOff x="266768" y="1721375"/>
            <a:chExt cx="397907" cy="397887"/>
          </a:xfrm>
        </p:grpSpPr>
        <p:sp>
          <p:nvSpPr>
            <p:cNvPr id="16693" name="Google Shape;16693;p7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5" name="Google Shape;16695;p77"/>
          <p:cNvGrpSpPr/>
          <p:nvPr/>
        </p:nvGrpSpPr>
        <p:grpSpPr>
          <a:xfrm>
            <a:off x="7395588" y="3308924"/>
            <a:ext cx="387539" cy="386888"/>
            <a:chOff x="2408992" y="1722875"/>
            <a:chExt cx="397761" cy="397093"/>
          </a:xfrm>
        </p:grpSpPr>
        <p:sp>
          <p:nvSpPr>
            <p:cNvPr id="16696" name="Google Shape;16696;p7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77"/>
          <p:cNvGrpSpPr/>
          <p:nvPr/>
        </p:nvGrpSpPr>
        <p:grpSpPr>
          <a:xfrm>
            <a:off x="5576404" y="3828305"/>
            <a:ext cx="387641" cy="387641"/>
            <a:chOff x="7199196" y="1561258"/>
            <a:chExt cx="397866" cy="397866"/>
          </a:xfrm>
        </p:grpSpPr>
        <p:sp>
          <p:nvSpPr>
            <p:cNvPr id="16699" name="Google Shape;16699;p7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2" name="Google Shape;16702;p77"/>
          <p:cNvGrpSpPr/>
          <p:nvPr/>
        </p:nvGrpSpPr>
        <p:grpSpPr>
          <a:xfrm>
            <a:off x="6332282" y="3308537"/>
            <a:ext cx="387661" cy="387661"/>
            <a:chOff x="1379798" y="1723250"/>
            <a:chExt cx="397887" cy="397887"/>
          </a:xfrm>
        </p:grpSpPr>
        <p:sp>
          <p:nvSpPr>
            <p:cNvPr id="16703" name="Google Shape;16703;p7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7" name="Google Shape;16707;p77"/>
          <p:cNvGrpSpPr/>
          <p:nvPr/>
        </p:nvGrpSpPr>
        <p:grpSpPr>
          <a:xfrm>
            <a:off x="5801242" y="3308537"/>
            <a:ext cx="387641" cy="387661"/>
            <a:chOff x="864491" y="1723250"/>
            <a:chExt cx="397866" cy="397887"/>
          </a:xfrm>
        </p:grpSpPr>
        <p:sp>
          <p:nvSpPr>
            <p:cNvPr id="16708" name="Google Shape;16708;p7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11" name="Google Shape;16711;p77"/>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12" name="Google Shape;16712;p77"/>
          <p:cNvGrpSpPr/>
          <p:nvPr/>
        </p:nvGrpSpPr>
        <p:grpSpPr>
          <a:xfrm>
            <a:off x="6568070" y="3827060"/>
            <a:ext cx="388966" cy="388966"/>
            <a:chOff x="1190625" y="238125"/>
            <a:chExt cx="5235075" cy="5235075"/>
          </a:xfrm>
        </p:grpSpPr>
        <p:sp>
          <p:nvSpPr>
            <p:cNvPr id="16713" name="Google Shape;16713;p7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15" name="Google Shape;16715;p7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719"/>
        <p:cNvGrpSpPr/>
        <p:nvPr/>
      </p:nvGrpSpPr>
      <p:grpSpPr>
        <a:xfrm>
          <a:off x="0" y="0"/>
          <a:ext cx="0" cy="0"/>
          <a:chOff x="0" y="0"/>
          <a:chExt cx="0" cy="0"/>
        </a:xfrm>
      </p:grpSpPr>
      <p:pic>
        <p:nvPicPr>
          <p:cNvPr id="16720" name="Google Shape;16720;p7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150"/>
        <p:cNvGrpSpPr/>
        <p:nvPr/>
      </p:nvGrpSpPr>
      <p:grpSpPr>
        <a:xfrm>
          <a:off x="0" y="0"/>
          <a:ext cx="0" cy="0"/>
          <a:chOff x="0" y="0"/>
          <a:chExt cx="0" cy="0"/>
        </a:xfrm>
      </p:grpSpPr>
      <p:sp>
        <p:nvSpPr>
          <p:cNvPr id="6151" name="Google Shape;6151;p37"/>
          <p:cNvSpPr txBox="1"/>
          <p:nvPr/>
        </p:nvSpPr>
        <p:spPr>
          <a:xfrm>
            <a:off x="1053450" y="239475"/>
            <a:ext cx="7037100" cy="680156"/>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n" sz="2800" dirty="0">
                <a:solidFill>
                  <a:schemeClr val="dk1"/>
                </a:solidFill>
                <a:latin typeface="Epilogue ExtraBold"/>
                <a:ea typeface="Epilogue ExtraBold"/>
                <a:cs typeface="Epilogue ExtraBold"/>
                <a:sym typeface="Epilogue ExtraBold"/>
              </a:rPr>
              <a:t>Vulnerabilidad</a:t>
            </a:r>
          </a:p>
        </p:txBody>
      </p:sp>
      <p:sp>
        <p:nvSpPr>
          <p:cNvPr id="4" name="CuadroTexto 3">
            <a:extLst>
              <a:ext uri="{FF2B5EF4-FFF2-40B4-BE49-F238E27FC236}">
                <a16:creationId xmlns:a16="http://schemas.microsoft.com/office/drawing/2014/main" id="{6FB2C9A8-1D9E-252E-C76A-C536E4BEEE2D}"/>
              </a:ext>
            </a:extLst>
          </p:cNvPr>
          <p:cNvSpPr txBox="1"/>
          <p:nvPr/>
        </p:nvSpPr>
        <p:spPr>
          <a:xfrm>
            <a:off x="1170408" y="1679944"/>
            <a:ext cx="3317358" cy="646331"/>
          </a:xfrm>
          <a:prstGeom prst="rect">
            <a:avLst/>
          </a:prstGeom>
          <a:noFill/>
        </p:spPr>
        <p:txBody>
          <a:bodyPr wrap="square" rtlCol="0">
            <a:spAutoFit/>
          </a:bodyPr>
          <a:lstStyle/>
          <a:p>
            <a:pPr algn="ctr"/>
            <a:r>
              <a:rPr lang="es-ES" sz="1200" b="1" dirty="0">
                <a:solidFill>
                  <a:schemeClr val="tx1"/>
                </a:solidFill>
                <a:latin typeface="Epilogue" panose="020B0604020202020204" charset="0"/>
              </a:rPr>
              <a:t>¿De qué depende la capacidad de una comunidad para adaptarse a los cambios de su entorno?</a:t>
            </a:r>
            <a:endParaRPr lang="es-CL" sz="1200" b="1" dirty="0">
              <a:solidFill>
                <a:schemeClr val="tx1"/>
              </a:solidFill>
              <a:latin typeface="Epilogue" panose="020B0604020202020204" charset="0"/>
            </a:endParaRPr>
          </a:p>
        </p:txBody>
      </p:sp>
      <p:sp>
        <p:nvSpPr>
          <p:cNvPr id="9" name="CuadroTexto 8">
            <a:extLst>
              <a:ext uri="{FF2B5EF4-FFF2-40B4-BE49-F238E27FC236}">
                <a16:creationId xmlns:a16="http://schemas.microsoft.com/office/drawing/2014/main" id="{DC844B0E-3C86-61F4-9777-5F422CF9DCC4}"/>
              </a:ext>
            </a:extLst>
          </p:cNvPr>
          <p:cNvSpPr txBox="1"/>
          <p:nvPr/>
        </p:nvSpPr>
        <p:spPr>
          <a:xfrm>
            <a:off x="5097366" y="1658673"/>
            <a:ext cx="3317358" cy="646331"/>
          </a:xfrm>
          <a:prstGeom prst="rect">
            <a:avLst/>
          </a:prstGeom>
          <a:noFill/>
        </p:spPr>
        <p:txBody>
          <a:bodyPr wrap="square" rtlCol="0">
            <a:spAutoFit/>
          </a:bodyPr>
          <a:lstStyle/>
          <a:p>
            <a:pPr algn="ctr"/>
            <a:r>
              <a:rPr lang="es-ES" sz="1200" b="1" dirty="0">
                <a:solidFill>
                  <a:schemeClr val="tx1"/>
                </a:solidFill>
                <a:latin typeface="Epilogue" panose="020B0604020202020204" charset="0"/>
              </a:rPr>
              <a:t>¿Importa el lugar donde se ubiquen los asentamientos o el nivel socioeconómico de las personas?</a:t>
            </a:r>
            <a:endParaRPr lang="es-CL" sz="1200" b="1" dirty="0">
              <a:solidFill>
                <a:schemeClr val="tx1"/>
              </a:solidFill>
              <a:latin typeface="Epilogue" panose="020B0604020202020204" charset="0"/>
            </a:endParaRPr>
          </a:p>
        </p:txBody>
      </p:sp>
      <p:sp>
        <p:nvSpPr>
          <p:cNvPr id="10" name="CuadroTexto 9">
            <a:extLst>
              <a:ext uri="{FF2B5EF4-FFF2-40B4-BE49-F238E27FC236}">
                <a16:creationId xmlns:a16="http://schemas.microsoft.com/office/drawing/2014/main" id="{816882E8-E271-FB40-CEC1-26B732EE1FAD}"/>
              </a:ext>
            </a:extLst>
          </p:cNvPr>
          <p:cNvSpPr txBox="1"/>
          <p:nvPr/>
        </p:nvSpPr>
        <p:spPr>
          <a:xfrm>
            <a:off x="2829087" y="3044046"/>
            <a:ext cx="3619440" cy="1169551"/>
          </a:xfrm>
          <a:prstGeom prst="rect">
            <a:avLst/>
          </a:prstGeom>
          <a:noFill/>
          <a:ln w="28575">
            <a:solidFill>
              <a:schemeClr val="accent1"/>
            </a:solidFill>
          </a:ln>
        </p:spPr>
        <p:txBody>
          <a:bodyPr wrap="square" rtlCol="0">
            <a:spAutoFit/>
          </a:bodyPr>
          <a:lstStyle/>
          <a:p>
            <a:pPr algn="ctr"/>
            <a:r>
              <a:rPr lang="es-ES" b="1" dirty="0">
                <a:solidFill>
                  <a:schemeClr val="tx1"/>
                </a:solidFill>
                <a:latin typeface="Epilogue" panose="020B0604020202020204" charset="0"/>
              </a:rPr>
              <a:t>La vulnerabilidad es eminentemente social porque corresponde a las características que le impiden a la sociedad adaptarse a los cambios en su medio ambiente </a:t>
            </a:r>
            <a:endParaRPr lang="es-CL" b="1" dirty="0">
              <a:solidFill>
                <a:schemeClr val="tx1"/>
              </a:solidFill>
              <a:latin typeface="Epilogue" panose="020B0604020202020204" charset="0"/>
            </a:endParaRPr>
          </a:p>
        </p:txBody>
      </p:sp>
    </p:spTree>
    <p:extLst>
      <p:ext uri="{BB962C8B-B14F-4D97-AF65-F5344CB8AC3E}">
        <p14:creationId xmlns:p14="http://schemas.microsoft.com/office/powerpoint/2010/main" val="3744278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150"/>
        <p:cNvGrpSpPr/>
        <p:nvPr/>
      </p:nvGrpSpPr>
      <p:grpSpPr>
        <a:xfrm>
          <a:off x="0" y="0"/>
          <a:ext cx="0" cy="0"/>
          <a:chOff x="0" y="0"/>
          <a:chExt cx="0" cy="0"/>
        </a:xfrm>
      </p:grpSpPr>
      <p:sp>
        <p:nvSpPr>
          <p:cNvPr id="6151" name="Google Shape;6151;p37"/>
          <p:cNvSpPr txBox="1"/>
          <p:nvPr/>
        </p:nvSpPr>
        <p:spPr>
          <a:xfrm>
            <a:off x="1053450" y="239475"/>
            <a:ext cx="7037100" cy="1671196"/>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n" sz="2800" dirty="0">
                <a:solidFill>
                  <a:schemeClr val="dk1"/>
                </a:solidFill>
                <a:latin typeface="Epilogue ExtraBold"/>
                <a:ea typeface="Epilogue ExtraBold"/>
                <a:cs typeface="Epilogue ExtraBold"/>
                <a:sym typeface="Epilogue ExtraBold"/>
              </a:rPr>
              <a:t>Vulnerabilidad</a:t>
            </a:r>
          </a:p>
          <a:p>
            <a:pPr algn="ctr">
              <a:lnSpc>
                <a:spcPct val="115000"/>
              </a:lnSpc>
            </a:pPr>
            <a:r>
              <a:rPr lang="es-CL" sz="2800" dirty="0">
                <a:solidFill>
                  <a:schemeClr val="dk1"/>
                </a:solidFill>
                <a:latin typeface="Epilogue ExtraBold"/>
                <a:ea typeface="Epilogue ExtraBold"/>
                <a:cs typeface="Epilogue ExtraBold"/>
                <a:sym typeface="Epilogue ExtraBold"/>
              </a:rPr>
              <a:t>(Wilches-</a:t>
            </a:r>
            <a:r>
              <a:rPr lang="es-CL" sz="2800" dirty="0" err="1">
                <a:solidFill>
                  <a:schemeClr val="dk1"/>
                </a:solidFill>
                <a:latin typeface="Epilogue ExtraBold"/>
                <a:ea typeface="Epilogue ExtraBold"/>
                <a:cs typeface="Epilogue ExtraBold"/>
                <a:sym typeface="Epilogue ExtraBold"/>
              </a:rPr>
              <a:t>Chaux</a:t>
            </a:r>
            <a:r>
              <a:rPr lang="es-CL" sz="2800" dirty="0">
                <a:solidFill>
                  <a:schemeClr val="dk1"/>
                </a:solidFill>
                <a:latin typeface="Epilogue ExtraBold"/>
                <a:ea typeface="Epilogue ExtraBold"/>
                <a:cs typeface="Epilogue ExtraBold"/>
                <a:sym typeface="Epilogue ExtraBold"/>
              </a:rPr>
              <a:t>, 1993)</a:t>
            </a:r>
          </a:p>
          <a:p>
            <a:pPr marL="0" lvl="0" indent="0" algn="ctr" rtl="0">
              <a:lnSpc>
                <a:spcPct val="115000"/>
              </a:lnSpc>
              <a:spcBef>
                <a:spcPts val="0"/>
              </a:spcBef>
              <a:spcAft>
                <a:spcPts val="0"/>
              </a:spcAft>
              <a:buNone/>
            </a:pPr>
            <a:endParaRPr lang="en" sz="2800" dirty="0">
              <a:solidFill>
                <a:schemeClr val="dk1"/>
              </a:solidFill>
              <a:latin typeface="Epilogue ExtraBold"/>
              <a:ea typeface="Epilogue ExtraBold"/>
              <a:cs typeface="Epilogue ExtraBold"/>
              <a:sym typeface="Epilogue ExtraBold"/>
            </a:endParaRPr>
          </a:p>
        </p:txBody>
      </p:sp>
      <p:sp>
        <p:nvSpPr>
          <p:cNvPr id="10" name="CuadroTexto 9">
            <a:extLst>
              <a:ext uri="{FF2B5EF4-FFF2-40B4-BE49-F238E27FC236}">
                <a16:creationId xmlns:a16="http://schemas.microsoft.com/office/drawing/2014/main" id="{816882E8-E271-FB40-CEC1-26B732EE1FAD}"/>
              </a:ext>
            </a:extLst>
          </p:cNvPr>
          <p:cNvSpPr txBox="1"/>
          <p:nvPr/>
        </p:nvSpPr>
        <p:spPr>
          <a:xfrm>
            <a:off x="3603344" y="1676778"/>
            <a:ext cx="1937311" cy="523220"/>
          </a:xfrm>
          <a:prstGeom prst="rect">
            <a:avLst/>
          </a:prstGeom>
          <a:noFill/>
          <a:ln w="28575">
            <a:solidFill>
              <a:schemeClr val="accent1"/>
            </a:solidFill>
          </a:ln>
        </p:spPr>
        <p:txBody>
          <a:bodyPr wrap="square" rtlCol="0">
            <a:spAutoFit/>
          </a:bodyPr>
          <a:lstStyle/>
          <a:p>
            <a:pPr algn="ctr"/>
            <a:r>
              <a:rPr lang="es-ES" b="1" dirty="0">
                <a:solidFill>
                  <a:schemeClr val="tx1"/>
                </a:solidFill>
                <a:latin typeface="Epilogue" panose="020B0604020202020204" charset="0"/>
              </a:rPr>
              <a:t>Es un sistema </a:t>
            </a:r>
          </a:p>
          <a:p>
            <a:pPr algn="ctr"/>
            <a:r>
              <a:rPr lang="es-ES" b="1" dirty="0">
                <a:solidFill>
                  <a:schemeClr val="tx1"/>
                </a:solidFill>
                <a:latin typeface="Epilogue" panose="020B0604020202020204" charset="0"/>
              </a:rPr>
              <a:t>dinámico</a:t>
            </a:r>
            <a:endParaRPr lang="es-CL" b="1" dirty="0">
              <a:solidFill>
                <a:schemeClr val="tx1"/>
              </a:solidFill>
              <a:latin typeface="Epilogue" panose="020B0604020202020204" charset="0"/>
            </a:endParaRPr>
          </a:p>
        </p:txBody>
      </p:sp>
      <p:sp>
        <p:nvSpPr>
          <p:cNvPr id="2" name="CuadroTexto 1">
            <a:extLst>
              <a:ext uri="{FF2B5EF4-FFF2-40B4-BE49-F238E27FC236}">
                <a16:creationId xmlns:a16="http://schemas.microsoft.com/office/drawing/2014/main" id="{819F2B31-15D6-EB03-C5DA-4B43BADFD85A}"/>
              </a:ext>
            </a:extLst>
          </p:cNvPr>
          <p:cNvSpPr txBox="1"/>
          <p:nvPr/>
        </p:nvSpPr>
        <p:spPr>
          <a:xfrm>
            <a:off x="1447384" y="1676778"/>
            <a:ext cx="1937311" cy="523220"/>
          </a:xfrm>
          <a:prstGeom prst="rect">
            <a:avLst/>
          </a:prstGeom>
          <a:noFill/>
          <a:ln w="28575">
            <a:solidFill>
              <a:schemeClr val="accent1"/>
            </a:solidFill>
          </a:ln>
        </p:spPr>
        <p:txBody>
          <a:bodyPr wrap="square" rtlCol="0">
            <a:spAutoFit/>
          </a:bodyPr>
          <a:lstStyle/>
          <a:p>
            <a:pPr algn="ctr"/>
            <a:r>
              <a:rPr lang="es-ES" b="1" dirty="0">
                <a:solidFill>
                  <a:schemeClr val="tx1"/>
                </a:solidFill>
                <a:latin typeface="Epilogue" panose="020B0604020202020204" charset="0"/>
              </a:rPr>
              <a:t>Factores internos y externos</a:t>
            </a:r>
            <a:endParaRPr lang="es-CL" b="1" dirty="0">
              <a:solidFill>
                <a:schemeClr val="tx1"/>
              </a:solidFill>
              <a:latin typeface="Epilogue" panose="020B0604020202020204" charset="0"/>
            </a:endParaRPr>
          </a:p>
        </p:txBody>
      </p:sp>
      <p:sp>
        <p:nvSpPr>
          <p:cNvPr id="3" name="CuadroTexto 2">
            <a:extLst>
              <a:ext uri="{FF2B5EF4-FFF2-40B4-BE49-F238E27FC236}">
                <a16:creationId xmlns:a16="http://schemas.microsoft.com/office/drawing/2014/main" id="{97A1D258-6CB3-C1B7-3820-4A47A4988257}"/>
              </a:ext>
            </a:extLst>
          </p:cNvPr>
          <p:cNvSpPr txBox="1"/>
          <p:nvPr/>
        </p:nvSpPr>
        <p:spPr>
          <a:xfrm>
            <a:off x="5759305" y="1676778"/>
            <a:ext cx="1937311" cy="523220"/>
          </a:xfrm>
          <a:prstGeom prst="rect">
            <a:avLst/>
          </a:prstGeom>
          <a:noFill/>
          <a:ln w="28575">
            <a:solidFill>
              <a:schemeClr val="accent1"/>
            </a:solidFill>
          </a:ln>
        </p:spPr>
        <p:txBody>
          <a:bodyPr wrap="square" rtlCol="0">
            <a:spAutoFit/>
          </a:bodyPr>
          <a:lstStyle/>
          <a:p>
            <a:pPr algn="ctr"/>
            <a:r>
              <a:rPr lang="es-ES" b="1" dirty="0">
                <a:solidFill>
                  <a:schemeClr val="tx1"/>
                </a:solidFill>
                <a:latin typeface="Epilogue" panose="020B0604020202020204" charset="0"/>
              </a:rPr>
              <a:t>Comunidad particular</a:t>
            </a:r>
          </a:p>
        </p:txBody>
      </p:sp>
      <p:sp>
        <p:nvSpPr>
          <p:cNvPr id="5" name="Cerrar llave 4">
            <a:extLst>
              <a:ext uri="{FF2B5EF4-FFF2-40B4-BE49-F238E27FC236}">
                <a16:creationId xmlns:a16="http://schemas.microsoft.com/office/drawing/2014/main" id="{FE95918B-5326-E816-C12E-81611C8CD943}"/>
              </a:ext>
            </a:extLst>
          </p:cNvPr>
          <p:cNvSpPr/>
          <p:nvPr/>
        </p:nvSpPr>
        <p:spPr>
          <a:xfrm rot="5400000">
            <a:off x="4247706" y="937436"/>
            <a:ext cx="648586" cy="3654059"/>
          </a:xfrm>
          <a:prstGeom prst="rightBrace">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s-CL"/>
          </a:p>
        </p:txBody>
      </p:sp>
      <p:sp>
        <p:nvSpPr>
          <p:cNvPr id="6" name="CuadroTexto 5">
            <a:extLst>
              <a:ext uri="{FF2B5EF4-FFF2-40B4-BE49-F238E27FC236}">
                <a16:creationId xmlns:a16="http://schemas.microsoft.com/office/drawing/2014/main" id="{464E29BB-D7DB-CB3D-8B48-73696C038905}"/>
              </a:ext>
            </a:extLst>
          </p:cNvPr>
          <p:cNvSpPr txBox="1"/>
          <p:nvPr/>
        </p:nvSpPr>
        <p:spPr>
          <a:xfrm>
            <a:off x="3384695" y="3328933"/>
            <a:ext cx="2374610" cy="738664"/>
          </a:xfrm>
          <a:prstGeom prst="rect">
            <a:avLst/>
          </a:prstGeom>
          <a:noFill/>
          <a:ln w="28575">
            <a:noFill/>
          </a:ln>
        </p:spPr>
        <p:txBody>
          <a:bodyPr wrap="square" rtlCol="0">
            <a:spAutoFit/>
          </a:bodyPr>
          <a:lstStyle/>
          <a:p>
            <a:pPr algn="ctr"/>
            <a:r>
              <a:rPr lang="es-ES" b="1" dirty="0">
                <a:solidFill>
                  <a:schemeClr val="tx1"/>
                </a:solidFill>
                <a:latin typeface="Epilogue" panose="020B0604020202020204" charset="0"/>
              </a:rPr>
              <a:t>Vulnerabilidad global: vulnerabilidades interconectadas</a:t>
            </a:r>
            <a:endParaRPr lang="es-CL" b="1" dirty="0">
              <a:solidFill>
                <a:schemeClr val="tx1"/>
              </a:solidFill>
              <a:latin typeface="Epilogue" panose="020B0604020202020204" charset="0"/>
            </a:endParaRPr>
          </a:p>
        </p:txBody>
      </p:sp>
      <p:sp>
        <p:nvSpPr>
          <p:cNvPr id="7" name="CuadroTexto 6">
            <a:extLst>
              <a:ext uri="{FF2B5EF4-FFF2-40B4-BE49-F238E27FC236}">
                <a16:creationId xmlns:a16="http://schemas.microsoft.com/office/drawing/2014/main" id="{999B24DF-4ADC-F6EB-9BD0-33C24CD7AF9B}"/>
              </a:ext>
            </a:extLst>
          </p:cNvPr>
          <p:cNvSpPr txBox="1"/>
          <p:nvPr/>
        </p:nvSpPr>
        <p:spPr>
          <a:xfrm>
            <a:off x="6903245" y="2815912"/>
            <a:ext cx="2374610" cy="1954381"/>
          </a:xfrm>
          <a:prstGeom prst="rect">
            <a:avLst/>
          </a:prstGeom>
          <a:noFill/>
          <a:ln w="28575">
            <a:noFill/>
          </a:ln>
        </p:spPr>
        <p:txBody>
          <a:bodyPr wrap="square" rtlCol="0">
            <a:spAutoFit/>
          </a:bodyPr>
          <a:lstStyle/>
          <a:p>
            <a:r>
              <a:rPr lang="es-ES" sz="1100" b="1" dirty="0">
                <a:solidFill>
                  <a:schemeClr val="tx1"/>
                </a:solidFill>
                <a:latin typeface="Epilogue" panose="020B0604020202020204" charset="0"/>
              </a:rPr>
              <a:t>- </a:t>
            </a:r>
            <a:r>
              <a:rPr lang="es-ES" sz="1100" b="1" dirty="0">
                <a:solidFill>
                  <a:schemeClr val="tx1"/>
                </a:solidFill>
                <a:highlight>
                  <a:srgbClr val="00FF00"/>
                </a:highlight>
                <a:latin typeface="Epilogue" panose="020B0604020202020204" charset="0"/>
              </a:rPr>
              <a:t>V. física</a:t>
            </a:r>
          </a:p>
          <a:p>
            <a:r>
              <a:rPr lang="es-ES" sz="1100" b="1" dirty="0">
                <a:solidFill>
                  <a:schemeClr val="tx1"/>
                </a:solidFill>
                <a:latin typeface="Epilogue" panose="020B0604020202020204" charset="0"/>
              </a:rPr>
              <a:t>- </a:t>
            </a:r>
            <a:r>
              <a:rPr lang="es-ES" sz="1100" b="1" dirty="0">
                <a:solidFill>
                  <a:schemeClr val="tx1"/>
                </a:solidFill>
                <a:highlight>
                  <a:srgbClr val="00FF00"/>
                </a:highlight>
                <a:latin typeface="Epilogue" panose="020B0604020202020204" charset="0"/>
              </a:rPr>
              <a:t>V. natural</a:t>
            </a:r>
          </a:p>
          <a:p>
            <a:r>
              <a:rPr lang="es-ES" sz="1100" b="1" dirty="0">
                <a:solidFill>
                  <a:schemeClr val="tx1"/>
                </a:solidFill>
                <a:latin typeface="Epilogue" panose="020B0604020202020204" charset="0"/>
              </a:rPr>
              <a:t>- </a:t>
            </a:r>
            <a:r>
              <a:rPr lang="es-ES" sz="1100" b="1" dirty="0">
                <a:solidFill>
                  <a:schemeClr val="tx1"/>
                </a:solidFill>
                <a:highlight>
                  <a:srgbClr val="00FF00"/>
                </a:highlight>
                <a:latin typeface="Epilogue" panose="020B0604020202020204" charset="0"/>
              </a:rPr>
              <a:t>V. económica</a:t>
            </a:r>
          </a:p>
          <a:p>
            <a:r>
              <a:rPr lang="es-ES" sz="1100" b="1" dirty="0">
                <a:solidFill>
                  <a:schemeClr val="tx1"/>
                </a:solidFill>
                <a:latin typeface="Epilogue" panose="020B0604020202020204" charset="0"/>
              </a:rPr>
              <a:t>- </a:t>
            </a:r>
            <a:r>
              <a:rPr lang="es-ES" sz="1100" b="1" dirty="0">
                <a:solidFill>
                  <a:schemeClr val="tx1"/>
                </a:solidFill>
                <a:highlight>
                  <a:srgbClr val="00FF00"/>
                </a:highlight>
                <a:latin typeface="Epilogue" panose="020B0604020202020204" charset="0"/>
              </a:rPr>
              <a:t>V. social</a:t>
            </a:r>
          </a:p>
          <a:p>
            <a:r>
              <a:rPr lang="es-ES" sz="1100" b="1" dirty="0">
                <a:solidFill>
                  <a:schemeClr val="tx1"/>
                </a:solidFill>
                <a:latin typeface="Epilogue" panose="020B0604020202020204" charset="0"/>
              </a:rPr>
              <a:t>- </a:t>
            </a:r>
            <a:r>
              <a:rPr lang="es-ES" sz="1100" b="1" dirty="0">
                <a:solidFill>
                  <a:schemeClr val="tx1"/>
                </a:solidFill>
                <a:highlight>
                  <a:srgbClr val="00FF00"/>
                </a:highlight>
                <a:latin typeface="Epilogue" panose="020B0604020202020204" charset="0"/>
              </a:rPr>
              <a:t>V. política</a:t>
            </a:r>
          </a:p>
          <a:p>
            <a:r>
              <a:rPr lang="es-ES" sz="1100" b="1" dirty="0">
                <a:solidFill>
                  <a:schemeClr val="tx1"/>
                </a:solidFill>
                <a:latin typeface="Epilogue" panose="020B0604020202020204" charset="0"/>
              </a:rPr>
              <a:t>- V. técnica</a:t>
            </a:r>
          </a:p>
          <a:p>
            <a:r>
              <a:rPr lang="es-ES" sz="1100" b="1" dirty="0">
                <a:solidFill>
                  <a:schemeClr val="tx1"/>
                </a:solidFill>
                <a:latin typeface="Epilogue" panose="020B0604020202020204" charset="0"/>
              </a:rPr>
              <a:t>- V. ideológica</a:t>
            </a:r>
          </a:p>
          <a:p>
            <a:r>
              <a:rPr lang="es-ES" sz="1100" b="1" dirty="0">
                <a:solidFill>
                  <a:schemeClr val="tx1"/>
                </a:solidFill>
                <a:latin typeface="Epilogue" panose="020B0604020202020204" charset="0"/>
              </a:rPr>
              <a:t>- V. cultural</a:t>
            </a:r>
          </a:p>
          <a:p>
            <a:r>
              <a:rPr lang="es-ES" sz="1100" b="1" dirty="0">
                <a:solidFill>
                  <a:schemeClr val="tx1"/>
                </a:solidFill>
                <a:latin typeface="Epilogue" panose="020B0604020202020204" charset="0"/>
              </a:rPr>
              <a:t>- V. educativa</a:t>
            </a:r>
          </a:p>
          <a:p>
            <a:r>
              <a:rPr lang="es-ES" sz="1100" b="1" dirty="0">
                <a:solidFill>
                  <a:schemeClr val="tx1"/>
                </a:solidFill>
                <a:latin typeface="Epilogue" panose="020B0604020202020204" charset="0"/>
              </a:rPr>
              <a:t>- </a:t>
            </a:r>
            <a:r>
              <a:rPr lang="es-ES" sz="1100" b="1" dirty="0">
                <a:solidFill>
                  <a:schemeClr val="tx1"/>
                </a:solidFill>
                <a:highlight>
                  <a:srgbClr val="00FF00"/>
                </a:highlight>
                <a:latin typeface="Epilogue" panose="020B0604020202020204" charset="0"/>
              </a:rPr>
              <a:t>V. ecológica</a:t>
            </a:r>
          </a:p>
          <a:p>
            <a:r>
              <a:rPr lang="es-ES" sz="1100" b="1" dirty="0">
                <a:solidFill>
                  <a:schemeClr val="tx1"/>
                </a:solidFill>
                <a:latin typeface="Epilogue" panose="020B0604020202020204" charset="0"/>
              </a:rPr>
              <a:t>- </a:t>
            </a:r>
            <a:r>
              <a:rPr lang="es-ES" sz="1100" b="1" dirty="0">
                <a:solidFill>
                  <a:schemeClr val="tx1"/>
                </a:solidFill>
                <a:highlight>
                  <a:srgbClr val="00FF00"/>
                </a:highlight>
                <a:latin typeface="Epilogue" panose="020B0604020202020204" charset="0"/>
              </a:rPr>
              <a:t>V. institucional</a:t>
            </a:r>
            <a:endParaRPr lang="es-CL" sz="1100" b="1" dirty="0">
              <a:solidFill>
                <a:schemeClr val="tx1"/>
              </a:solidFill>
              <a:highlight>
                <a:srgbClr val="00FF00"/>
              </a:highlight>
              <a:latin typeface="Epilogue" panose="020B0604020202020204" charset="0"/>
            </a:endParaRPr>
          </a:p>
        </p:txBody>
      </p:sp>
      <p:sp>
        <p:nvSpPr>
          <p:cNvPr id="8" name="Flecha: a la derecha 7">
            <a:extLst>
              <a:ext uri="{FF2B5EF4-FFF2-40B4-BE49-F238E27FC236}">
                <a16:creationId xmlns:a16="http://schemas.microsoft.com/office/drawing/2014/main" id="{A7E1EDDE-8C44-33B9-AD2D-0CDBB3C77795}"/>
              </a:ext>
            </a:extLst>
          </p:cNvPr>
          <p:cNvSpPr/>
          <p:nvPr/>
        </p:nvSpPr>
        <p:spPr>
          <a:xfrm>
            <a:off x="6014541" y="3567953"/>
            <a:ext cx="497959" cy="225149"/>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L"/>
          </a:p>
        </p:txBody>
      </p:sp>
    </p:spTree>
    <p:extLst>
      <p:ext uri="{BB962C8B-B14F-4D97-AF65-F5344CB8AC3E}">
        <p14:creationId xmlns:p14="http://schemas.microsoft.com/office/powerpoint/2010/main" val="4294400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150"/>
        <p:cNvGrpSpPr/>
        <p:nvPr/>
      </p:nvGrpSpPr>
      <p:grpSpPr>
        <a:xfrm>
          <a:off x="0" y="0"/>
          <a:ext cx="0" cy="0"/>
          <a:chOff x="0" y="0"/>
          <a:chExt cx="0" cy="0"/>
        </a:xfrm>
      </p:grpSpPr>
      <p:sp>
        <p:nvSpPr>
          <p:cNvPr id="6151" name="Google Shape;6151;p37"/>
          <p:cNvSpPr txBox="1"/>
          <p:nvPr/>
        </p:nvSpPr>
        <p:spPr>
          <a:xfrm>
            <a:off x="1053450" y="239475"/>
            <a:ext cx="7037100" cy="101871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s-ES" sz="2800" dirty="0">
                <a:solidFill>
                  <a:schemeClr val="dk1"/>
                </a:solidFill>
                <a:latin typeface="Epilogue ExtraBold"/>
                <a:ea typeface="Epilogue ExtraBold"/>
                <a:cs typeface="Epilogue ExtraBold"/>
                <a:sym typeface="Epilogue ExtraBold"/>
              </a:rPr>
              <a:t>Ángulos de la vulnerabilidad</a:t>
            </a:r>
            <a:endParaRPr sz="2000" dirty="0">
              <a:solidFill>
                <a:schemeClr val="dk1"/>
              </a:solidFill>
              <a:latin typeface="Epilogue ExtraBold"/>
              <a:ea typeface="Epilogue ExtraBold"/>
              <a:cs typeface="Epilogue ExtraBold"/>
              <a:sym typeface="Epilogue ExtraBold"/>
            </a:endParaRPr>
          </a:p>
          <a:p>
            <a:pPr marL="0" lvl="0" indent="0" algn="l" rtl="0">
              <a:spcBef>
                <a:spcPts val="0"/>
              </a:spcBef>
              <a:spcAft>
                <a:spcPts val="0"/>
              </a:spcAft>
              <a:buNone/>
            </a:pPr>
            <a:endParaRPr sz="2200" b="1" dirty="0">
              <a:solidFill>
                <a:schemeClr val="dk1"/>
              </a:solidFill>
              <a:latin typeface="Epilogue"/>
              <a:ea typeface="Epilogue"/>
              <a:cs typeface="Epilogue"/>
              <a:sym typeface="Epilogue"/>
            </a:endParaRPr>
          </a:p>
        </p:txBody>
      </p:sp>
      <p:sp>
        <p:nvSpPr>
          <p:cNvPr id="4" name="CuadroTexto 3">
            <a:extLst>
              <a:ext uri="{FF2B5EF4-FFF2-40B4-BE49-F238E27FC236}">
                <a16:creationId xmlns:a16="http://schemas.microsoft.com/office/drawing/2014/main" id="{07A90180-B2FA-3435-6E95-EA4CC5FCE355}"/>
              </a:ext>
            </a:extLst>
          </p:cNvPr>
          <p:cNvSpPr txBox="1"/>
          <p:nvPr/>
        </p:nvSpPr>
        <p:spPr>
          <a:xfrm>
            <a:off x="1053450" y="992372"/>
            <a:ext cx="3317358" cy="276999"/>
          </a:xfrm>
          <a:prstGeom prst="rect">
            <a:avLst/>
          </a:prstGeom>
          <a:noFill/>
        </p:spPr>
        <p:txBody>
          <a:bodyPr wrap="square" rtlCol="0">
            <a:spAutoFit/>
          </a:bodyPr>
          <a:lstStyle/>
          <a:p>
            <a:pPr marL="171450" indent="-171450" algn="ctr">
              <a:buFont typeface="Arial" panose="020B0604020202020204" pitchFamily="34" charset="0"/>
              <a:buChar char="•"/>
            </a:pPr>
            <a:r>
              <a:rPr lang="es-ES" sz="1200" b="1" dirty="0">
                <a:solidFill>
                  <a:schemeClr val="tx1"/>
                </a:solidFill>
                <a:latin typeface="Epilogue" panose="020B0604020202020204" charset="0"/>
              </a:rPr>
              <a:t>Vulnerabilidad natural</a:t>
            </a:r>
            <a:endParaRPr lang="es-CL" sz="1200" b="1" dirty="0">
              <a:solidFill>
                <a:schemeClr val="tx1"/>
              </a:solidFill>
              <a:latin typeface="Epilogue" panose="020B0604020202020204" charset="0"/>
            </a:endParaRPr>
          </a:p>
        </p:txBody>
      </p:sp>
      <p:sp>
        <p:nvSpPr>
          <p:cNvPr id="5" name="CuadroTexto 4">
            <a:extLst>
              <a:ext uri="{FF2B5EF4-FFF2-40B4-BE49-F238E27FC236}">
                <a16:creationId xmlns:a16="http://schemas.microsoft.com/office/drawing/2014/main" id="{4A7EFAEC-0714-80EB-E70C-82A82F24257F}"/>
              </a:ext>
            </a:extLst>
          </p:cNvPr>
          <p:cNvSpPr txBox="1"/>
          <p:nvPr/>
        </p:nvSpPr>
        <p:spPr>
          <a:xfrm>
            <a:off x="4773192" y="992371"/>
            <a:ext cx="3317358" cy="276999"/>
          </a:xfrm>
          <a:prstGeom prst="rect">
            <a:avLst/>
          </a:prstGeom>
          <a:noFill/>
        </p:spPr>
        <p:txBody>
          <a:bodyPr wrap="square" rtlCol="0">
            <a:spAutoFit/>
          </a:bodyPr>
          <a:lstStyle/>
          <a:p>
            <a:pPr marL="171450" indent="-171450" algn="ctr">
              <a:buFont typeface="Arial" panose="020B0604020202020204" pitchFamily="34" charset="0"/>
              <a:buChar char="•"/>
            </a:pPr>
            <a:r>
              <a:rPr lang="es-ES" sz="1200" b="1">
                <a:solidFill>
                  <a:schemeClr val="tx1"/>
                </a:solidFill>
                <a:latin typeface="Epilogue" panose="020B0604020202020204" charset="0"/>
              </a:rPr>
              <a:t>Vulnerabilidad física</a:t>
            </a:r>
            <a:endParaRPr lang="es-CL" sz="1200" b="1" dirty="0">
              <a:solidFill>
                <a:schemeClr val="tx1"/>
              </a:solidFill>
              <a:latin typeface="Epilogue" panose="020B0604020202020204" charset="0"/>
            </a:endParaRPr>
          </a:p>
        </p:txBody>
      </p:sp>
      <p:pic>
        <p:nvPicPr>
          <p:cNvPr id="2" name="Imagen 1">
            <a:extLst>
              <a:ext uri="{FF2B5EF4-FFF2-40B4-BE49-F238E27FC236}">
                <a16:creationId xmlns:a16="http://schemas.microsoft.com/office/drawing/2014/main" id="{378D9480-B19E-3CC2-1E85-A8FE4CDA1D9E}"/>
              </a:ext>
            </a:extLst>
          </p:cNvPr>
          <p:cNvPicPr>
            <a:picLocks noChangeAspect="1"/>
          </p:cNvPicPr>
          <p:nvPr/>
        </p:nvPicPr>
        <p:blipFill rotWithShape="1">
          <a:blip r:embed="rId3"/>
          <a:srcRect l="20175" b="32816"/>
          <a:stretch/>
        </p:blipFill>
        <p:spPr>
          <a:xfrm>
            <a:off x="1622317" y="1269370"/>
            <a:ext cx="2179624" cy="2594834"/>
          </a:xfrm>
          <a:prstGeom prst="rect">
            <a:avLst/>
          </a:prstGeom>
        </p:spPr>
      </p:pic>
      <p:sp>
        <p:nvSpPr>
          <p:cNvPr id="3" name="CuadroTexto 2">
            <a:extLst>
              <a:ext uri="{FF2B5EF4-FFF2-40B4-BE49-F238E27FC236}">
                <a16:creationId xmlns:a16="http://schemas.microsoft.com/office/drawing/2014/main" id="{13C0ADA0-4C27-6EB8-1F0B-36CB9FD4280D}"/>
              </a:ext>
            </a:extLst>
          </p:cNvPr>
          <p:cNvSpPr txBox="1"/>
          <p:nvPr/>
        </p:nvSpPr>
        <p:spPr>
          <a:xfrm>
            <a:off x="1275907" y="3973949"/>
            <a:ext cx="2934586" cy="1015663"/>
          </a:xfrm>
          <a:prstGeom prst="rect">
            <a:avLst/>
          </a:prstGeom>
          <a:noFill/>
          <a:ln w="28575">
            <a:solidFill>
              <a:schemeClr val="accent1"/>
            </a:solidFill>
          </a:ln>
        </p:spPr>
        <p:txBody>
          <a:bodyPr wrap="square" rtlCol="0">
            <a:spAutoFit/>
          </a:bodyPr>
          <a:lstStyle/>
          <a:p>
            <a:pPr algn="just"/>
            <a:r>
              <a:rPr lang="es-ES" sz="1000" dirty="0">
                <a:solidFill>
                  <a:schemeClr val="tx1"/>
                </a:solidFill>
                <a:latin typeface="Epilogue" panose="020B0604020202020204" charset="0"/>
              </a:rPr>
              <a:t>Todo ser vivo posee una vulnerabilidad intrínseca determinada por los límites ambientales dentro de lo cual es posible la vida y por las exigencias internas de su propio organismo. </a:t>
            </a:r>
            <a:r>
              <a:rPr lang="es-ES" sz="1000" dirty="0" err="1">
                <a:solidFill>
                  <a:schemeClr val="tx1"/>
                </a:solidFill>
                <a:latin typeface="Epilogue" panose="020B0604020202020204" charset="0"/>
              </a:rPr>
              <a:t>Ej</a:t>
            </a:r>
            <a:r>
              <a:rPr lang="es-ES" sz="1000" dirty="0">
                <a:solidFill>
                  <a:schemeClr val="tx1"/>
                </a:solidFill>
                <a:latin typeface="Epilogue" panose="020B0604020202020204" charset="0"/>
              </a:rPr>
              <a:t>: contaminación atmosférica = muerte y enfermedades</a:t>
            </a:r>
            <a:endParaRPr lang="es-CL" sz="1000" dirty="0">
              <a:solidFill>
                <a:schemeClr val="tx1"/>
              </a:solidFill>
              <a:latin typeface="Epilogue" panose="020B0604020202020204" charset="0"/>
            </a:endParaRPr>
          </a:p>
        </p:txBody>
      </p:sp>
      <p:pic>
        <p:nvPicPr>
          <p:cNvPr id="6" name="Imagen 5">
            <a:extLst>
              <a:ext uri="{FF2B5EF4-FFF2-40B4-BE49-F238E27FC236}">
                <a16:creationId xmlns:a16="http://schemas.microsoft.com/office/drawing/2014/main" id="{201152A1-727C-E986-8352-7F95BC22C821}"/>
              </a:ext>
            </a:extLst>
          </p:cNvPr>
          <p:cNvPicPr>
            <a:picLocks noChangeAspect="1"/>
          </p:cNvPicPr>
          <p:nvPr/>
        </p:nvPicPr>
        <p:blipFill rotWithShape="1">
          <a:blip r:embed="rId4"/>
          <a:srcRect l="10879" r="13137"/>
          <a:stretch/>
        </p:blipFill>
        <p:spPr>
          <a:xfrm>
            <a:off x="5070903" y="1258185"/>
            <a:ext cx="2721935" cy="2594834"/>
          </a:xfrm>
          <a:prstGeom prst="rect">
            <a:avLst/>
          </a:prstGeom>
        </p:spPr>
      </p:pic>
      <p:sp>
        <p:nvSpPr>
          <p:cNvPr id="7" name="CuadroTexto 6">
            <a:extLst>
              <a:ext uri="{FF2B5EF4-FFF2-40B4-BE49-F238E27FC236}">
                <a16:creationId xmlns:a16="http://schemas.microsoft.com/office/drawing/2014/main" id="{ADFAC41C-2941-804F-1EA8-5BAB587F84A7}"/>
              </a:ext>
            </a:extLst>
          </p:cNvPr>
          <p:cNvSpPr txBox="1"/>
          <p:nvPr/>
        </p:nvSpPr>
        <p:spPr>
          <a:xfrm>
            <a:off x="4572001" y="3973948"/>
            <a:ext cx="3891516" cy="1015663"/>
          </a:xfrm>
          <a:prstGeom prst="rect">
            <a:avLst/>
          </a:prstGeom>
          <a:noFill/>
          <a:ln w="28575">
            <a:solidFill>
              <a:schemeClr val="accent1"/>
            </a:solidFill>
          </a:ln>
        </p:spPr>
        <p:txBody>
          <a:bodyPr wrap="square" rtlCol="0">
            <a:spAutoFit/>
          </a:bodyPr>
          <a:lstStyle/>
          <a:p>
            <a:pPr algn="just"/>
            <a:r>
              <a:rPr lang="es-ES" sz="1000" dirty="0">
                <a:solidFill>
                  <a:schemeClr val="tx1"/>
                </a:solidFill>
                <a:latin typeface="Epilogue" panose="020B0604020202020204" charset="0"/>
              </a:rPr>
              <a:t>Se refiere a la localización de los asentamientos humanos en zonas de riesgo y a las deficiencias de sus estructuras físicas para “absorber” los efectos de esos riesgos. </a:t>
            </a:r>
            <a:r>
              <a:rPr lang="es-ES" sz="1000" dirty="0" err="1">
                <a:solidFill>
                  <a:schemeClr val="tx1"/>
                </a:solidFill>
                <a:latin typeface="Epilogue" panose="020B0604020202020204" charset="0"/>
              </a:rPr>
              <a:t>Ej</a:t>
            </a:r>
            <a:r>
              <a:rPr lang="es-ES" sz="1000" dirty="0">
                <a:solidFill>
                  <a:schemeClr val="tx1"/>
                </a:solidFill>
                <a:latin typeface="Epilogue" panose="020B0604020202020204" charset="0"/>
              </a:rPr>
              <a:t>: Frente al riesgo de terremoto la VF está en la cercanía de una comunidad a fallas geológicas activas y en la ausencia de estructuras sismo-resistentes en las edificaciones.</a:t>
            </a:r>
            <a:endParaRPr lang="es-CL" sz="1000" dirty="0">
              <a:solidFill>
                <a:schemeClr val="tx1"/>
              </a:solidFill>
              <a:latin typeface="Epilogue" panose="020B0604020202020204" charset="0"/>
            </a:endParaRPr>
          </a:p>
        </p:txBody>
      </p:sp>
    </p:spTree>
    <p:extLst>
      <p:ext uri="{BB962C8B-B14F-4D97-AF65-F5344CB8AC3E}">
        <p14:creationId xmlns:p14="http://schemas.microsoft.com/office/powerpoint/2010/main" val="501863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150"/>
        <p:cNvGrpSpPr/>
        <p:nvPr/>
      </p:nvGrpSpPr>
      <p:grpSpPr>
        <a:xfrm>
          <a:off x="0" y="0"/>
          <a:ext cx="0" cy="0"/>
          <a:chOff x="0" y="0"/>
          <a:chExt cx="0" cy="0"/>
        </a:xfrm>
      </p:grpSpPr>
      <p:sp>
        <p:nvSpPr>
          <p:cNvPr id="6151" name="Google Shape;6151;p37"/>
          <p:cNvSpPr txBox="1"/>
          <p:nvPr/>
        </p:nvSpPr>
        <p:spPr>
          <a:xfrm>
            <a:off x="1053450" y="239475"/>
            <a:ext cx="7037100" cy="101871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s-ES" sz="2800" dirty="0">
                <a:solidFill>
                  <a:schemeClr val="dk1"/>
                </a:solidFill>
                <a:latin typeface="Epilogue ExtraBold"/>
                <a:ea typeface="Epilogue ExtraBold"/>
                <a:cs typeface="Epilogue ExtraBold"/>
                <a:sym typeface="Epilogue ExtraBold"/>
              </a:rPr>
              <a:t>Ángulos de la vulnerabilidad</a:t>
            </a:r>
            <a:endParaRPr sz="2000" dirty="0">
              <a:solidFill>
                <a:schemeClr val="dk1"/>
              </a:solidFill>
              <a:latin typeface="Epilogue ExtraBold"/>
              <a:ea typeface="Epilogue ExtraBold"/>
              <a:cs typeface="Epilogue ExtraBold"/>
              <a:sym typeface="Epilogue ExtraBold"/>
            </a:endParaRPr>
          </a:p>
          <a:p>
            <a:pPr marL="0" lvl="0" indent="0" algn="l" rtl="0">
              <a:spcBef>
                <a:spcPts val="0"/>
              </a:spcBef>
              <a:spcAft>
                <a:spcPts val="0"/>
              </a:spcAft>
              <a:buNone/>
            </a:pPr>
            <a:endParaRPr sz="2200" b="1" dirty="0">
              <a:solidFill>
                <a:schemeClr val="dk1"/>
              </a:solidFill>
              <a:latin typeface="Epilogue"/>
              <a:ea typeface="Epilogue"/>
              <a:cs typeface="Epilogue"/>
              <a:sym typeface="Epilogue"/>
            </a:endParaRPr>
          </a:p>
        </p:txBody>
      </p:sp>
      <p:sp>
        <p:nvSpPr>
          <p:cNvPr id="4" name="CuadroTexto 3">
            <a:extLst>
              <a:ext uri="{FF2B5EF4-FFF2-40B4-BE49-F238E27FC236}">
                <a16:creationId xmlns:a16="http://schemas.microsoft.com/office/drawing/2014/main" id="{07A90180-B2FA-3435-6E95-EA4CC5FCE355}"/>
              </a:ext>
            </a:extLst>
          </p:cNvPr>
          <p:cNvSpPr txBox="1"/>
          <p:nvPr/>
        </p:nvSpPr>
        <p:spPr>
          <a:xfrm>
            <a:off x="1053450" y="992372"/>
            <a:ext cx="3317358" cy="276999"/>
          </a:xfrm>
          <a:prstGeom prst="rect">
            <a:avLst/>
          </a:prstGeom>
          <a:noFill/>
        </p:spPr>
        <p:txBody>
          <a:bodyPr wrap="square" rtlCol="0">
            <a:spAutoFit/>
          </a:bodyPr>
          <a:lstStyle/>
          <a:p>
            <a:pPr marL="171450" indent="-171450" algn="ctr">
              <a:buFont typeface="Arial" panose="020B0604020202020204" pitchFamily="34" charset="0"/>
              <a:buChar char="•"/>
            </a:pPr>
            <a:r>
              <a:rPr lang="es-ES" sz="1200" b="1" dirty="0">
                <a:solidFill>
                  <a:schemeClr val="tx1"/>
                </a:solidFill>
                <a:latin typeface="Epilogue" panose="020B0604020202020204" charset="0"/>
              </a:rPr>
              <a:t>Vulnerabilidad económica</a:t>
            </a:r>
            <a:endParaRPr lang="es-CL" sz="1200" b="1" dirty="0">
              <a:solidFill>
                <a:schemeClr val="tx1"/>
              </a:solidFill>
              <a:latin typeface="Epilogue" panose="020B0604020202020204" charset="0"/>
            </a:endParaRPr>
          </a:p>
        </p:txBody>
      </p:sp>
      <p:sp>
        <p:nvSpPr>
          <p:cNvPr id="5" name="CuadroTexto 4">
            <a:extLst>
              <a:ext uri="{FF2B5EF4-FFF2-40B4-BE49-F238E27FC236}">
                <a16:creationId xmlns:a16="http://schemas.microsoft.com/office/drawing/2014/main" id="{4A7EFAEC-0714-80EB-E70C-82A82F24257F}"/>
              </a:ext>
            </a:extLst>
          </p:cNvPr>
          <p:cNvSpPr txBox="1"/>
          <p:nvPr/>
        </p:nvSpPr>
        <p:spPr>
          <a:xfrm>
            <a:off x="4773192" y="992371"/>
            <a:ext cx="3317358" cy="276999"/>
          </a:xfrm>
          <a:prstGeom prst="rect">
            <a:avLst/>
          </a:prstGeom>
          <a:noFill/>
        </p:spPr>
        <p:txBody>
          <a:bodyPr wrap="square" rtlCol="0">
            <a:spAutoFit/>
          </a:bodyPr>
          <a:lstStyle/>
          <a:p>
            <a:pPr marL="171450" indent="-171450" algn="ctr">
              <a:buFont typeface="Arial" panose="020B0604020202020204" pitchFamily="34" charset="0"/>
              <a:buChar char="•"/>
            </a:pPr>
            <a:r>
              <a:rPr lang="es-ES" sz="1200" b="1" dirty="0">
                <a:solidFill>
                  <a:schemeClr val="tx1"/>
                </a:solidFill>
                <a:latin typeface="Epilogue" panose="020B0604020202020204" charset="0"/>
              </a:rPr>
              <a:t>Vulnerabilidad social</a:t>
            </a:r>
            <a:endParaRPr lang="es-CL" sz="1200" b="1" dirty="0">
              <a:solidFill>
                <a:schemeClr val="tx1"/>
              </a:solidFill>
              <a:latin typeface="Epilogue" panose="020B0604020202020204" charset="0"/>
            </a:endParaRPr>
          </a:p>
        </p:txBody>
      </p:sp>
      <p:pic>
        <p:nvPicPr>
          <p:cNvPr id="2" name="Imagen 1">
            <a:extLst>
              <a:ext uri="{FF2B5EF4-FFF2-40B4-BE49-F238E27FC236}">
                <a16:creationId xmlns:a16="http://schemas.microsoft.com/office/drawing/2014/main" id="{378D9480-B19E-3CC2-1E85-A8FE4CDA1D9E}"/>
              </a:ext>
            </a:extLst>
          </p:cNvPr>
          <p:cNvPicPr>
            <a:picLocks noChangeAspect="1"/>
          </p:cNvPicPr>
          <p:nvPr/>
        </p:nvPicPr>
        <p:blipFill rotWithShape="1">
          <a:blip r:embed="rId3"/>
          <a:srcRect l="20175" b="32816"/>
          <a:stretch/>
        </p:blipFill>
        <p:spPr>
          <a:xfrm>
            <a:off x="1622317" y="1269370"/>
            <a:ext cx="2179624" cy="2594834"/>
          </a:xfrm>
          <a:prstGeom prst="rect">
            <a:avLst/>
          </a:prstGeom>
        </p:spPr>
      </p:pic>
      <p:sp>
        <p:nvSpPr>
          <p:cNvPr id="3" name="CuadroTexto 2">
            <a:extLst>
              <a:ext uri="{FF2B5EF4-FFF2-40B4-BE49-F238E27FC236}">
                <a16:creationId xmlns:a16="http://schemas.microsoft.com/office/drawing/2014/main" id="{13C0ADA0-4C27-6EB8-1F0B-36CB9FD4280D}"/>
              </a:ext>
            </a:extLst>
          </p:cNvPr>
          <p:cNvSpPr txBox="1"/>
          <p:nvPr/>
        </p:nvSpPr>
        <p:spPr>
          <a:xfrm>
            <a:off x="1053450" y="3973949"/>
            <a:ext cx="3422856" cy="1015663"/>
          </a:xfrm>
          <a:prstGeom prst="rect">
            <a:avLst/>
          </a:prstGeom>
          <a:noFill/>
          <a:ln w="28575">
            <a:solidFill>
              <a:schemeClr val="accent1"/>
            </a:solidFill>
          </a:ln>
        </p:spPr>
        <p:txBody>
          <a:bodyPr wrap="square" rtlCol="0">
            <a:spAutoFit/>
          </a:bodyPr>
          <a:lstStyle/>
          <a:p>
            <a:pPr algn="just"/>
            <a:r>
              <a:rPr lang="es-ES" sz="1000" dirty="0">
                <a:solidFill>
                  <a:schemeClr val="tx1"/>
                </a:solidFill>
                <a:latin typeface="Epilogue" panose="020B0604020202020204" charset="0"/>
              </a:rPr>
              <a:t>A nivel local e individual, la VE se expresa en desempleo, insuficiencia de ingresos, inestabilidad laboral, dificultad o imposibilidad total de acceso a los servicios formales de educación, de recreación y de salud. Los sectores más pobres son los más vulnerables frentes a los riesgos.</a:t>
            </a:r>
            <a:endParaRPr lang="es-CL" sz="1000" dirty="0">
              <a:solidFill>
                <a:schemeClr val="tx1"/>
              </a:solidFill>
              <a:latin typeface="Epilogue" panose="020B0604020202020204" charset="0"/>
            </a:endParaRPr>
          </a:p>
        </p:txBody>
      </p:sp>
      <p:sp>
        <p:nvSpPr>
          <p:cNvPr id="7" name="CuadroTexto 6">
            <a:extLst>
              <a:ext uri="{FF2B5EF4-FFF2-40B4-BE49-F238E27FC236}">
                <a16:creationId xmlns:a16="http://schemas.microsoft.com/office/drawing/2014/main" id="{ADFAC41C-2941-804F-1EA8-5BAB587F84A7}"/>
              </a:ext>
            </a:extLst>
          </p:cNvPr>
          <p:cNvSpPr txBox="1"/>
          <p:nvPr/>
        </p:nvSpPr>
        <p:spPr>
          <a:xfrm>
            <a:off x="4890977" y="3973948"/>
            <a:ext cx="3455581" cy="861774"/>
          </a:xfrm>
          <a:prstGeom prst="rect">
            <a:avLst/>
          </a:prstGeom>
          <a:noFill/>
          <a:ln w="28575">
            <a:solidFill>
              <a:schemeClr val="accent1"/>
            </a:solidFill>
          </a:ln>
        </p:spPr>
        <p:txBody>
          <a:bodyPr wrap="square" rtlCol="0">
            <a:spAutoFit/>
          </a:bodyPr>
          <a:lstStyle/>
          <a:p>
            <a:pPr algn="just"/>
            <a:r>
              <a:rPr lang="es-ES" sz="1000" dirty="0">
                <a:solidFill>
                  <a:schemeClr val="tx1"/>
                </a:solidFill>
                <a:latin typeface="Epilogue" panose="020B0604020202020204" charset="0"/>
              </a:rPr>
              <a:t>Se refiere al nivel de cohesión interna que posee una comunidad. Una comunidad es socialmente vulnerable cuando las relaciones que vinculan a sus miembros estén ausentes de sentimientos de pertenencia y de organización.  </a:t>
            </a:r>
            <a:endParaRPr lang="es-CL" sz="1000" dirty="0">
              <a:solidFill>
                <a:schemeClr val="tx1"/>
              </a:solidFill>
              <a:latin typeface="Epilogue" panose="020B0604020202020204" charset="0"/>
            </a:endParaRPr>
          </a:p>
        </p:txBody>
      </p:sp>
      <p:pic>
        <p:nvPicPr>
          <p:cNvPr id="8" name="Imagen 7">
            <a:extLst>
              <a:ext uri="{FF2B5EF4-FFF2-40B4-BE49-F238E27FC236}">
                <a16:creationId xmlns:a16="http://schemas.microsoft.com/office/drawing/2014/main" id="{E7B13C3F-AA98-5A19-CC37-AF0E48C78515}"/>
              </a:ext>
            </a:extLst>
          </p:cNvPr>
          <p:cNvPicPr>
            <a:picLocks noChangeAspect="1"/>
          </p:cNvPicPr>
          <p:nvPr/>
        </p:nvPicPr>
        <p:blipFill rotWithShape="1">
          <a:blip r:embed="rId4"/>
          <a:srcRect l="14085" r="8248"/>
          <a:stretch/>
        </p:blipFill>
        <p:spPr>
          <a:xfrm>
            <a:off x="1356478" y="1246044"/>
            <a:ext cx="2711302" cy="2618160"/>
          </a:xfrm>
          <a:prstGeom prst="rect">
            <a:avLst/>
          </a:prstGeom>
        </p:spPr>
      </p:pic>
      <p:pic>
        <p:nvPicPr>
          <p:cNvPr id="9" name="Imagen 8">
            <a:extLst>
              <a:ext uri="{FF2B5EF4-FFF2-40B4-BE49-F238E27FC236}">
                <a16:creationId xmlns:a16="http://schemas.microsoft.com/office/drawing/2014/main" id="{A027FAE4-52E5-2EEB-482F-3EC89AEAAC87}"/>
              </a:ext>
            </a:extLst>
          </p:cNvPr>
          <p:cNvPicPr>
            <a:picLocks noChangeAspect="1"/>
          </p:cNvPicPr>
          <p:nvPr/>
        </p:nvPicPr>
        <p:blipFill rotWithShape="1">
          <a:blip r:embed="rId5"/>
          <a:srcRect l="32172"/>
          <a:stretch/>
        </p:blipFill>
        <p:spPr>
          <a:xfrm>
            <a:off x="5043498" y="1246044"/>
            <a:ext cx="3147237" cy="2610777"/>
          </a:xfrm>
          <a:prstGeom prst="rect">
            <a:avLst/>
          </a:prstGeom>
        </p:spPr>
      </p:pic>
    </p:spTree>
    <p:extLst>
      <p:ext uri="{BB962C8B-B14F-4D97-AF65-F5344CB8AC3E}">
        <p14:creationId xmlns:p14="http://schemas.microsoft.com/office/powerpoint/2010/main" val="1281292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150"/>
        <p:cNvGrpSpPr/>
        <p:nvPr/>
      </p:nvGrpSpPr>
      <p:grpSpPr>
        <a:xfrm>
          <a:off x="0" y="0"/>
          <a:ext cx="0" cy="0"/>
          <a:chOff x="0" y="0"/>
          <a:chExt cx="0" cy="0"/>
        </a:xfrm>
      </p:grpSpPr>
      <p:sp>
        <p:nvSpPr>
          <p:cNvPr id="6151" name="Google Shape;6151;p37"/>
          <p:cNvSpPr txBox="1"/>
          <p:nvPr/>
        </p:nvSpPr>
        <p:spPr>
          <a:xfrm>
            <a:off x="1053450" y="239475"/>
            <a:ext cx="7037100" cy="101871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s-ES" sz="2800" dirty="0">
                <a:solidFill>
                  <a:schemeClr val="dk1"/>
                </a:solidFill>
                <a:latin typeface="Epilogue ExtraBold"/>
                <a:ea typeface="Epilogue ExtraBold"/>
                <a:cs typeface="Epilogue ExtraBold"/>
                <a:sym typeface="Epilogue ExtraBold"/>
              </a:rPr>
              <a:t>Ángulos de la vulnerabilidad</a:t>
            </a:r>
            <a:endParaRPr sz="2000" dirty="0">
              <a:solidFill>
                <a:schemeClr val="dk1"/>
              </a:solidFill>
              <a:latin typeface="Epilogue ExtraBold"/>
              <a:ea typeface="Epilogue ExtraBold"/>
              <a:cs typeface="Epilogue ExtraBold"/>
              <a:sym typeface="Epilogue ExtraBold"/>
            </a:endParaRPr>
          </a:p>
          <a:p>
            <a:pPr marL="0" lvl="0" indent="0" algn="l" rtl="0">
              <a:spcBef>
                <a:spcPts val="0"/>
              </a:spcBef>
              <a:spcAft>
                <a:spcPts val="0"/>
              </a:spcAft>
              <a:buNone/>
            </a:pPr>
            <a:endParaRPr sz="2200" b="1" dirty="0">
              <a:solidFill>
                <a:schemeClr val="dk1"/>
              </a:solidFill>
              <a:latin typeface="Epilogue"/>
              <a:ea typeface="Epilogue"/>
              <a:cs typeface="Epilogue"/>
              <a:sym typeface="Epilogue"/>
            </a:endParaRPr>
          </a:p>
        </p:txBody>
      </p:sp>
      <p:sp>
        <p:nvSpPr>
          <p:cNvPr id="4" name="CuadroTexto 3">
            <a:extLst>
              <a:ext uri="{FF2B5EF4-FFF2-40B4-BE49-F238E27FC236}">
                <a16:creationId xmlns:a16="http://schemas.microsoft.com/office/drawing/2014/main" id="{07A90180-B2FA-3435-6E95-EA4CC5FCE355}"/>
              </a:ext>
            </a:extLst>
          </p:cNvPr>
          <p:cNvSpPr txBox="1"/>
          <p:nvPr/>
        </p:nvSpPr>
        <p:spPr>
          <a:xfrm>
            <a:off x="1053450" y="992372"/>
            <a:ext cx="3317358" cy="276999"/>
          </a:xfrm>
          <a:prstGeom prst="rect">
            <a:avLst/>
          </a:prstGeom>
          <a:noFill/>
        </p:spPr>
        <p:txBody>
          <a:bodyPr wrap="square" rtlCol="0">
            <a:spAutoFit/>
          </a:bodyPr>
          <a:lstStyle/>
          <a:p>
            <a:pPr marL="171450" indent="-171450" algn="ctr">
              <a:buFont typeface="Arial" panose="020B0604020202020204" pitchFamily="34" charset="0"/>
              <a:buChar char="•"/>
            </a:pPr>
            <a:r>
              <a:rPr lang="es-ES" sz="1200" b="1" dirty="0">
                <a:solidFill>
                  <a:schemeClr val="tx1"/>
                </a:solidFill>
                <a:latin typeface="Epilogue" panose="020B0604020202020204" charset="0"/>
              </a:rPr>
              <a:t>Vulnerabilidad política</a:t>
            </a:r>
            <a:endParaRPr lang="es-CL" sz="1200" b="1" dirty="0">
              <a:solidFill>
                <a:schemeClr val="tx1"/>
              </a:solidFill>
              <a:latin typeface="Epilogue" panose="020B0604020202020204" charset="0"/>
            </a:endParaRPr>
          </a:p>
        </p:txBody>
      </p:sp>
      <p:sp>
        <p:nvSpPr>
          <p:cNvPr id="5" name="CuadroTexto 4">
            <a:extLst>
              <a:ext uri="{FF2B5EF4-FFF2-40B4-BE49-F238E27FC236}">
                <a16:creationId xmlns:a16="http://schemas.microsoft.com/office/drawing/2014/main" id="{4A7EFAEC-0714-80EB-E70C-82A82F24257F}"/>
              </a:ext>
            </a:extLst>
          </p:cNvPr>
          <p:cNvSpPr txBox="1"/>
          <p:nvPr/>
        </p:nvSpPr>
        <p:spPr>
          <a:xfrm>
            <a:off x="4773192" y="992371"/>
            <a:ext cx="3317358" cy="276999"/>
          </a:xfrm>
          <a:prstGeom prst="rect">
            <a:avLst/>
          </a:prstGeom>
          <a:noFill/>
        </p:spPr>
        <p:txBody>
          <a:bodyPr wrap="square" rtlCol="0">
            <a:spAutoFit/>
          </a:bodyPr>
          <a:lstStyle/>
          <a:p>
            <a:pPr marL="171450" indent="-171450" algn="ctr">
              <a:buFont typeface="Arial" panose="020B0604020202020204" pitchFamily="34" charset="0"/>
              <a:buChar char="•"/>
            </a:pPr>
            <a:r>
              <a:rPr lang="es-ES" sz="1200" b="1" dirty="0">
                <a:solidFill>
                  <a:schemeClr val="tx1"/>
                </a:solidFill>
                <a:latin typeface="Epilogue" panose="020B0604020202020204" charset="0"/>
              </a:rPr>
              <a:t>Vulnerabilidad ecológica</a:t>
            </a:r>
            <a:endParaRPr lang="es-CL" sz="1200" b="1" dirty="0">
              <a:solidFill>
                <a:schemeClr val="tx1"/>
              </a:solidFill>
              <a:latin typeface="Epilogue" panose="020B0604020202020204" charset="0"/>
            </a:endParaRPr>
          </a:p>
        </p:txBody>
      </p:sp>
      <p:pic>
        <p:nvPicPr>
          <p:cNvPr id="2" name="Imagen 1">
            <a:extLst>
              <a:ext uri="{FF2B5EF4-FFF2-40B4-BE49-F238E27FC236}">
                <a16:creationId xmlns:a16="http://schemas.microsoft.com/office/drawing/2014/main" id="{378D9480-B19E-3CC2-1E85-A8FE4CDA1D9E}"/>
              </a:ext>
            </a:extLst>
          </p:cNvPr>
          <p:cNvPicPr>
            <a:picLocks noChangeAspect="1"/>
          </p:cNvPicPr>
          <p:nvPr/>
        </p:nvPicPr>
        <p:blipFill rotWithShape="1">
          <a:blip r:embed="rId3"/>
          <a:srcRect l="20175" b="32816"/>
          <a:stretch/>
        </p:blipFill>
        <p:spPr>
          <a:xfrm>
            <a:off x="1622317" y="1269370"/>
            <a:ext cx="2179624" cy="2594834"/>
          </a:xfrm>
          <a:prstGeom prst="rect">
            <a:avLst/>
          </a:prstGeom>
        </p:spPr>
      </p:pic>
      <p:sp>
        <p:nvSpPr>
          <p:cNvPr id="3" name="CuadroTexto 2">
            <a:extLst>
              <a:ext uri="{FF2B5EF4-FFF2-40B4-BE49-F238E27FC236}">
                <a16:creationId xmlns:a16="http://schemas.microsoft.com/office/drawing/2014/main" id="{13C0ADA0-4C27-6EB8-1F0B-36CB9FD4280D}"/>
              </a:ext>
            </a:extLst>
          </p:cNvPr>
          <p:cNvSpPr txBox="1"/>
          <p:nvPr/>
        </p:nvSpPr>
        <p:spPr>
          <a:xfrm>
            <a:off x="1053450" y="3973949"/>
            <a:ext cx="3422856" cy="1169551"/>
          </a:xfrm>
          <a:prstGeom prst="rect">
            <a:avLst/>
          </a:prstGeom>
          <a:noFill/>
          <a:ln w="28575">
            <a:solidFill>
              <a:schemeClr val="accent1"/>
            </a:solidFill>
          </a:ln>
        </p:spPr>
        <p:txBody>
          <a:bodyPr wrap="square" rtlCol="0">
            <a:spAutoFit/>
          </a:bodyPr>
          <a:lstStyle/>
          <a:p>
            <a:pPr algn="just"/>
            <a:r>
              <a:rPr lang="es-ES" sz="1000" dirty="0">
                <a:solidFill>
                  <a:schemeClr val="tx1"/>
                </a:solidFill>
                <a:latin typeface="Epilogue" panose="020B0604020202020204" charset="0"/>
              </a:rPr>
              <a:t>Constituye el nivel de autonomía que posee una comunidad para la toma de decisiones. Mayor autonomía, menor vulnerabilidad. </a:t>
            </a:r>
            <a:r>
              <a:rPr lang="es-ES" sz="1000" dirty="0" err="1">
                <a:solidFill>
                  <a:schemeClr val="tx1"/>
                </a:solidFill>
                <a:latin typeface="Epilogue" panose="020B0604020202020204" charset="0"/>
              </a:rPr>
              <a:t>Ej</a:t>
            </a:r>
            <a:r>
              <a:rPr lang="es-ES" sz="1000" dirty="0">
                <a:solidFill>
                  <a:schemeClr val="tx1"/>
                </a:solidFill>
                <a:latin typeface="Epilogue" panose="020B0604020202020204" charset="0"/>
              </a:rPr>
              <a:t>: una comunidad aislada no es tomada en cuenta por los gobiernos centrales para resolver sus problemáticas, pero a la vez no es capaz de formular soluciones. </a:t>
            </a:r>
            <a:endParaRPr lang="es-CL" sz="1000" dirty="0">
              <a:solidFill>
                <a:schemeClr val="tx1"/>
              </a:solidFill>
              <a:latin typeface="Epilogue" panose="020B0604020202020204" charset="0"/>
            </a:endParaRPr>
          </a:p>
        </p:txBody>
      </p:sp>
      <p:sp>
        <p:nvSpPr>
          <p:cNvPr id="7" name="CuadroTexto 6">
            <a:extLst>
              <a:ext uri="{FF2B5EF4-FFF2-40B4-BE49-F238E27FC236}">
                <a16:creationId xmlns:a16="http://schemas.microsoft.com/office/drawing/2014/main" id="{ADFAC41C-2941-804F-1EA8-5BAB587F84A7}"/>
              </a:ext>
            </a:extLst>
          </p:cNvPr>
          <p:cNvSpPr txBox="1"/>
          <p:nvPr/>
        </p:nvSpPr>
        <p:spPr>
          <a:xfrm>
            <a:off x="4890977" y="3973948"/>
            <a:ext cx="3455581" cy="707886"/>
          </a:xfrm>
          <a:prstGeom prst="rect">
            <a:avLst/>
          </a:prstGeom>
          <a:noFill/>
          <a:ln w="28575">
            <a:solidFill>
              <a:schemeClr val="accent1"/>
            </a:solidFill>
          </a:ln>
        </p:spPr>
        <p:txBody>
          <a:bodyPr wrap="square" rtlCol="0">
            <a:spAutoFit/>
          </a:bodyPr>
          <a:lstStyle/>
          <a:p>
            <a:pPr algn="just"/>
            <a:r>
              <a:rPr lang="es-ES" sz="1000" dirty="0">
                <a:solidFill>
                  <a:schemeClr val="tx1"/>
                </a:solidFill>
                <a:latin typeface="Epilogue" panose="020B0604020202020204" charset="0"/>
              </a:rPr>
              <a:t>La degradación de la naturaleza conduce a que existan ecosistemas altamente vulnerables, incapaces de adaptarse para compensar los efectos de la acción humana. </a:t>
            </a:r>
            <a:endParaRPr lang="es-CL" sz="1000" dirty="0">
              <a:solidFill>
                <a:schemeClr val="tx1"/>
              </a:solidFill>
              <a:latin typeface="Epilogue" panose="020B0604020202020204" charset="0"/>
            </a:endParaRPr>
          </a:p>
        </p:txBody>
      </p:sp>
      <p:pic>
        <p:nvPicPr>
          <p:cNvPr id="6" name="Imagen 5">
            <a:extLst>
              <a:ext uri="{FF2B5EF4-FFF2-40B4-BE49-F238E27FC236}">
                <a16:creationId xmlns:a16="http://schemas.microsoft.com/office/drawing/2014/main" id="{EB853894-BB64-92E6-E55D-1894565DEE83}"/>
              </a:ext>
            </a:extLst>
          </p:cNvPr>
          <p:cNvPicPr>
            <a:picLocks noChangeAspect="1"/>
          </p:cNvPicPr>
          <p:nvPr/>
        </p:nvPicPr>
        <p:blipFill rotWithShape="1">
          <a:blip r:embed="rId4"/>
          <a:srcRect l="12340" r="5152"/>
          <a:stretch/>
        </p:blipFill>
        <p:spPr>
          <a:xfrm>
            <a:off x="1127878" y="1250274"/>
            <a:ext cx="3221664" cy="2610655"/>
          </a:xfrm>
          <a:prstGeom prst="rect">
            <a:avLst/>
          </a:prstGeom>
        </p:spPr>
      </p:pic>
      <p:pic>
        <p:nvPicPr>
          <p:cNvPr id="10" name="Imagen 9">
            <a:extLst>
              <a:ext uri="{FF2B5EF4-FFF2-40B4-BE49-F238E27FC236}">
                <a16:creationId xmlns:a16="http://schemas.microsoft.com/office/drawing/2014/main" id="{0FCE3152-9401-2ED0-FE52-6E0EA300D15A}"/>
              </a:ext>
            </a:extLst>
          </p:cNvPr>
          <p:cNvPicPr>
            <a:picLocks noChangeAspect="1"/>
          </p:cNvPicPr>
          <p:nvPr/>
        </p:nvPicPr>
        <p:blipFill>
          <a:blip r:embed="rId5"/>
          <a:stretch>
            <a:fillRect/>
          </a:stretch>
        </p:blipFill>
        <p:spPr>
          <a:xfrm>
            <a:off x="4711316" y="1642501"/>
            <a:ext cx="3814902" cy="1958316"/>
          </a:xfrm>
          <a:prstGeom prst="rect">
            <a:avLst/>
          </a:prstGeom>
        </p:spPr>
      </p:pic>
    </p:spTree>
    <p:extLst>
      <p:ext uri="{BB962C8B-B14F-4D97-AF65-F5344CB8AC3E}">
        <p14:creationId xmlns:p14="http://schemas.microsoft.com/office/powerpoint/2010/main" val="3663055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150"/>
        <p:cNvGrpSpPr/>
        <p:nvPr/>
      </p:nvGrpSpPr>
      <p:grpSpPr>
        <a:xfrm>
          <a:off x="0" y="0"/>
          <a:ext cx="0" cy="0"/>
          <a:chOff x="0" y="0"/>
          <a:chExt cx="0" cy="0"/>
        </a:xfrm>
      </p:grpSpPr>
      <p:sp>
        <p:nvSpPr>
          <p:cNvPr id="6151" name="Google Shape;6151;p37"/>
          <p:cNvSpPr txBox="1"/>
          <p:nvPr/>
        </p:nvSpPr>
        <p:spPr>
          <a:xfrm>
            <a:off x="1053450" y="239475"/>
            <a:ext cx="7037100" cy="101871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s-ES" sz="2800" dirty="0">
                <a:solidFill>
                  <a:schemeClr val="dk1"/>
                </a:solidFill>
                <a:latin typeface="Epilogue ExtraBold"/>
                <a:ea typeface="Epilogue ExtraBold"/>
                <a:cs typeface="Epilogue ExtraBold"/>
                <a:sym typeface="Epilogue ExtraBold"/>
              </a:rPr>
              <a:t>Ángulos de la vulnerabilidad</a:t>
            </a:r>
            <a:endParaRPr sz="2000" dirty="0">
              <a:solidFill>
                <a:schemeClr val="dk1"/>
              </a:solidFill>
              <a:latin typeface="Epilogue ExtraBold"/>
              <a:ea typeface="Epilogue ExtraBold"/>
              <a:cs typeface="Epilogue ExtraBold"/>
              <a:sym typeface="Epilogue ExtraBold"/>
            </a:endParaRPr>
          </a:p>
          <a:p>
            <a:pPr marL="0" lvl="0" indent="0" algn="l" rtl="0">
              <a:spcBef>
                <a:spcPts val="0"/>
              </a:spcBef>
              <a:spcAft>
                <a:spcPts val="0"/>
              </a:spcAft>
              <a:buNone/>
            </a:pPr>
            <a:endParaRPr sz="2200" b="1" dirty="0">
              <a:solidFill>
                <a:schemeClr val="dk1"/>
              </a:solidFill>
              <a:latin typeface="Epilogue"/>
              <a:ea typeface="Epilogue"/>
              <a:cs typeface="Epilogue"/>
              <a:sym typeface="Epilogue"/>
            </a:endParaRPr>
          </a:p>
        </p:txBody>
      </p:sp>
      <p:sp>
        <p:nvSpPr>
          <p:cNvPr id="4" name="CuadroTexto 3">
            <a:extLst>
              <a:ext uri="{FF2B5EF4-FFF2-40B4-BE49-F238E27FC236}">
                <a16:creationId xmlns:a16="http://schemas.microsoft.com/office/drawing/2014/main" id="{07A90180-B2FA-3435-6E95-EA4CC5FCE355}"/>
              </a:ext>
            </a:extLst>
          </p:cNvPr>
          <p:cNvSpPr txBox="1"/>
          <p:nvPr/>
        </p:nvSpPr>
        <p:spPr>
          <a:xfrm>
            <a:off x="1053450" y="992372"/>
            <a:ext cx="3317358" cy="276999"/>
          </a:xfrm>
          <a:prstGeom prst="rect">
            <a:avLst/>
          </a:prstGeom>
          <a:noFill/>
        </p:spPr>
        <p:txBody>
          <a:bodyPr wrap="square" rtlCol="0">
            <a:spAutoFit/>
          </a:bodyPr>
          <a:lstStyle/>
          <a:p>
            <a:pPr marL="171450" indent="-171450" algn="ctr">
              <a:buFont typeface="Arial" panose="020B0604020202020204" pitchFamily="34" charset="0"/>
              <a:buChar char="•"/>
            </a:pPr>
            <a:r>
              <a:rPr lang="es-ES" sz="1200" b="1">
                <a:solidFill>
                  <a:schemeClr val="tx1"/>
                </a:solidFill>
                <a:latin typeface="Epilogue" panose="020B0604020202020204" charset="0"/>
              </a:rPr>
              <a:t>Vulnerabilidad institucional</a:t>
            </a:r>
            <a:endParaRPr lang="es-CL" sz="1200" b="1" dirty="0">
              <a:solidFill>
                <a:schemeClr val="tx1"/>
              </a:solidFill>
              <a:latin typeface="Epilogue" panose="020B0604020202020204" charset="0"/>
            </a:endParaRPr>
          </a:p>
        </p:txBody>
      </p:sp>
      <p:pic>
        <p:nvPicPr>
          <p:cNvPr id="2" name="Imagen 1">
            <a:extLst>
              <a:ext uri="{FF2B5EF4-FFF2-40B4-BE49-F238E27FC236}">
                <a16:creationId xmlns:a16="http://schemas.microsoft.com/office/drawing/2014/main" id="{378D9480-B19E-3CC2-1E85-A8FE4CDA1D9E}"/>
              </a:ext>
            </a:extLst>
          </p:cNvPr>
          <p:cNvPicPr>
            <a:picLocks noChangeAspect="1"/>
          </p:cNvPicPr>
          <p:nvPr/>
        </p:nvPicPr>
        <p:blipFill rotWithShape="1">
          <a:blip r:embed="rId3"/>
          <a:srcRect l="20175" b="32816"/>
          <a:stretch/>
        </p:blipFill>
        <p:spPr>
          <a:xfrm>
            <a:off x="1622317" y="1269370"/>
            <a:ext cx="2179624" cy="2594834"/>
          </a:xfrm>
          <a:prstGeom prst="rect">
            <a:avLst/>
          </a:prstGeom>
        </p:spPr>
      </p:pic>
      <p:sp>
        <p:nvSpPr>
          <p:cNvPr id="3" name="CuadroTexto 2">
            <a:extLst>
              <a:ext uri="{FF2B5EF4-FFF2-40B4-BE49-F238E27FC236}">
                <a16:creationId xmlns:a16="http://schemas.microsoft.com/office/drawing/2014/main" id="{13C0ADA0-4C27-6EB8-1F0B-36CB9FD4280D}"/>
              </a:ext>
            </a:extLst>
          </p:cNvPr>
          <p:cNvSpPr txBox="1"/>
          <p:nvPr/>
        </p:nvSpPr>
        <p:spPr>
          <a:xfrm>
            <a:off x="1679513" y="4101536"/>
            <a:ext cx="2466755" cy="553998"/>
          </a:xfrm>
          <a:prstGeom prst="rect">
            <a:avLst/>
          </a:prstGeom>
          <a:noFill/>
          <a:ln w="28575">
            <a:solidFill>
              <a:schemeClr val="accent1"/>
            </a:solidFill>
          </a:ln>
        </p:spPr>
        <p:txBody>
          <a:bodyPr wrap="square" rtlCol="0">
            <a:spAutoFit/>
          </a:bodyPr>
          <a:lstStyle/>
          <a:p>
            <a:pPr algn="just"/>
            <a:r>
              <a:rPr lang="es-ES" sz="1000" dirty="0">
                <a:solidFill>
                  <a:schemeClr val="tx1"/>
                </a:solidFill>
                <a:latin typeface="Epilogue" panose="020B0604020202020204" charset="0"/>
              </a:rPr>
              <a:t>Se refiere a la obsolescencia y rigidez de las instituciones y el manejo de las emergencias.</a:t>
            </a:r>
            <a:endParaRPr lang="es-CL" sz="1000" dirty="0">
              <a:solidFill>
                <a:schemeClr val="tx1"/>
              </a:solidFill>
              <a:latin typeface="Epilogue" panose="020B0604020202020204" charset="0"/>
            </a:endParaRPr>
          </a:p>
        </p:txBody>
      </p:sp>
      <p:pic>
        <p:nvPicPr>
          <p:cNvPr id="8" name="Imagen 7">
            <a:extLst>
              <a:ext uri="{FF2B5EF4-FFF2-40B4-BE49-F238E27FC236}">
                <a16:creationId xmlns:a16="http://schemas.microsoft.com/office/drawing/2014/main" id="{7129778E-D533-A56A-0E31-B32AD97A461D}"/>
              </a:ext>
            </a:extLst>
          </p:cNvPr>
          <p:cNvPicPr>
            <a:picLocks noChangeAspect="1"/>
          </p:cNvPicPr>
          <p:nvPr/>
        </p:nvPicPr>
        <p:blipFill>
          <a:blip r:embed="rId4"/>
          <a:stretch>
            <a:fillRect/>
          </a:stretch>
        </p:blipFill>
        <p:spPr>
          <a:xfrm>
            <a:off x="1138510" y="1268663"/>
            <a:ext cx="3548763" cy="2615945"/>
          </a:xfrm>
          <a:prstGeom prst="rect">
            <a:avLst/>
          </a:prstGeom>
        </p:spPr>
      </p:pic>
    </p:spTree>
    <p:extLst>
      <p:ext uri="{BB962C8B-B14F-4D97-AF65-F5344CB8AC3E}">
        <p14:creationId xmlns:p14="http://schemas.microsoft.com/office/powerpoint/2010/main" val="4148874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theme/theme1.xml><?xml version="1.0" encoding="utf-8"?>
<a:theme xmlns:a="http://schemas.openxmlformats.org/drawingml/2006/main" name="Public Policy Project Proposal by Slidesgo">
  <a:themeElements>
    <a:clrScheme name="Simple Light">
      <a:dk1>
        <a:srgbClr val="064469"/>
      </a:dk1>
      <a:lt1>
        <a:srgbClr val="FFFFFF"/>
      </a:lt1>
      <a:dk2>
        <a:srgbClr val="A5D300"/>
      </a:dk2>
      <a:lt2>
        <a:srgbClr val="7EB01B"/>
      </a:lt2>
      <a:accent1>
        <a:srgbClr val="568C35"/>
      </a:accent1>
      <a:accent2>
        <a:srgbClr val="2E684F"/>
      </a:accent2>
      <a:accent3>
        <a:srgbClr val="FFFFFF"/>
      </a:accent3>
      <a:accent4>
        <a:srgbClr val="FFFFFF"/>
      </a:accent4>
      <a:accent5>
        <a:srgbClr val="FFFFFF"/>
      </a:accent5>
      <a:accent6>
        <a:srgbClr val="FFFFFF"/>
      </a:accent6>
      <a:hlink>
        <a:srgbClr val="06446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168</TotalTime>
  <Words>1336</Words>
  <Application>Microsoft Office PowerPoint</Application>
  <PresentationFormat>Presentación en pantalla (16:9)</PresentationFormat>
  <Paragraphs>157</Paragraphs>
  <Slides>35</Slides>
  <Notes>35</Notes>
  <HiddenSlides>0</HiddenSlides>
  <MMClips>0</MMClips>
  <ScaleCrop>false</ScaleCrop>
  <HeadingPairs>
    <vt:vector size="6" baseType="variant">
      <vt:variant>
        <vt:lpstr>Fuentes usadas</vt:lpstr>
      </vt:variant>
      <vt:variant>
        <vt:i4>13</vt:i4>
      </vt:variant>
      <vt:variant>
        <vt:lpstr>Tema</vt:lpstr>
      </vt:variant>
      <vt:variant>
        <vt:i4>2</vt:i4>
      </vt:variant>
      <vt:variant>
        <vt:lpstr>Títulos de diapositiva</vt:lpstr>
      </vt:variant>
      <vt:variant>
        <vt:i4>35</vt:i4>
      </vt:variant>
    </vt:vector>
  </HeadingPairs>
  <TitlesOfParts>
    <vt:vector size="50" baseType="lpstr">
      <vt:lpstr>Arial</vt:lpstr>
      <vt:lpstr>Archivo</vt:lpstr>
      <vt:lpstr>PT Sans</vt:lpstr>
      <vt:lpstr>Epilogue Light</vt:lpstr>
      <vt:lpstr>Roboto Medium</vt:lpstr>
      <vt:lpstr>Calibri</vt:lpstr>
      <vt:lpstr>Epilogue</vt:lpstr>
      <vt:lpstr>Proxima Nova</vt:lpstr>
      <vt:lpstr>Epilogue ExtraBold</vt:lpstr>
      <vt:lpstr>Nunito Light</vt:lpstr>
      <vt:lpstr>Proxima Nova Semibold</vt:lpstr>
      <vt:lpstr>Amatic SC</vt:lpstr>
      <vt:lpstr>Bebas Neue</vt:lpstr>
      <vt:lpstr>Public Policy Project Proposal by Slidesgo</vt:lpstr>
      <vt:lpstr>Slidesgo Final Pages</vt:lpstr>
      <vt:lpstr>Concepto de vulnerabilidad</vt:lpstr>
      <vt:lpstr>¿Se han sentido vulnerables alguna vez?  ¿Cómo se siente la vulnerabilidad cuando ocurre un desastre?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GRACIAS</vt:lpstr>
      <vt:lpstr>Icon pack</vt:lpstr>
      <vt:lpstr>Alternative resources</vt:lpstr>
      <vt:lpstr>Resources</vt:lpstr>
      <vt:lpstr>Instructions for use</vt:lpstr>
      <vt:lpstr>Instructions for use (premium users)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Nature Icons</vt:lpstr>
      <vt:lpstr>SEO &amp; Marketing Icons</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Concepto de vulnerabilidad</dc:title>
  <cp:lastModifiedBy>Kevin Albarrán Rebaza</cp:lastModifiedBy>
  <cp:revision>7</cp:revision>
  <dcterms:modified xsi:type="dcterms:W3CDTF">2023-11-03T13:51:05Z</dcterms:modified>
</cp:coreProperties>
</file>