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1"/>
  </p:notesMasterIdLst>
  <p:sldIdLst>
    <p:sldId id="256" r:id="rId2"/>
    <p:sldId id="312" r:id="rId3"/>
    <p:sldId id="279" r:id="rId4"/>
    <p:sldId id="261" r:id="rId5"/>
    <p:sldId id="476" r:id="rId6"/>
    <p:sldId id="478" r:id="rId7"/>
    <p:sldId id="479" r:id="rId8"/>
    <p:sldId id="266" r:id="rId9"/>
    <p:sldId id="292" r:id="rId10"/>
    <p:sldId id="300" r:id="rId11"/>
    <p:sldId id="299" r:id="rId12"/>
    <p:sldId id="282" r:id="rId13"/>
    <p:sldId id="294" r:id="rId14"/>
    <p:sldId id="288" r:id="rId15"/>
    <p:sldId id="283" r:id="rId16"/>
    <p:sldId id="485" r:id="rId17"/>
    <p:sldId id="459" r:id="rId18"/>
    <p:sldId id="495" r:id="rId19"/>
    <p:sldId id="472" r:id="rId20"/>
    <p:sldId id="259" r:id="rId21"/>
    <p:sldId id="262" r:id="rId22"/>
    <p:sldId id="481" r:id="rId23"/>
    <p:sldId id="258" r:id="rId24"/>
    <p:sldId id="487" r:id="rId25"/>
    <p:sldId id="488" r:id="rId26"/>
    <p:sldId id="489" r:id="rId27"/>
    <p:sldId id="490" r:id="rId28"/>
    <p:sldId id="491" r:id="rId29"/>
    <p:sldId id="492" r:id="rId30"/>
    <p:sldId id="268" r:id="rId31"/>
    <p:sldId id="486" r:id="rId32"/>
    <p:sldId id="493" r:id="rId33"/>
    <p:sldId id="494" r:id="rId34"/>
    <p:sldId id="269" r:id="rId35"/>
    <p:sldId id="270" r:id="rId36"/>
    <p:sldId id="271" r:id="rId37"/>
    <p:sldId id="272" r:id="rId38"/>
    <p:sldId id="496" r:id="rId39"/>
    <p:sldId id="497" r:id="rId40"/>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27"/>
    <p:restoredTop sz="94694"/>
  </p:normalViewPr>
  <p:slideViewPr>
    <p:cSldViewPr snapToGrid="0">
      <p:cViewPr>
        <p:scale>
          <a:sx n="124" d="100"/>
          <a:sy n="124" d="100"/>
        </p:scale>
        <p:origin x="744" y="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30T13:31:32.936"/>
    </inkml:context>
    <inkml:brush xml:id="br0">
      <inkml:brushProperty name="width" value="0.2" units="cm"/>
      <inkml:brushProperty name="height" value="1.2" units="cm"/>
      <inkml:brushProperty name="color" value="#849398"/>
      <inkml:brushProperty name="inkEffects" value="pencil"/>
    </inkml:brush>
  </inkml:definitions>
  <inkml:trace contextRef="#ctx0" brushRef="#br0">882 1 16383,'-42'0'0,"0"0"0,8 0 0,-9 4 0,8 2 0,-12 14 0,12 1 0,-4 4 0,-4 11 0,-6-2 0,4 10 0,3-7 0,11 9 0,-4-9 0,2 10 0,-2-10 0,9 2 0,-2-9 0,8 3 0,-2-10 0,4 3 0,4 1 0,-4 13 0,2 6 0,-1 14 0,1 1 0,-1 14 0,10-12 0,-9 11 0,15-13 0,-9 0 0,9-7 0,-4-9 0,5-6 0,0 0 0,0 6 0,4-15 0,11 14 0,13 0 0,0-5 0,24 36 0,-24-40 0,4 4 0,2-1 0,0-3 0,6 1 0,1 2 0,9 11 0,11 2 0,-6-2 0,3-8 0,8 2 0,19 5 0,-15-18 0,21 0 0,-12-12 0,-29-8 0,2-1 0,43 3 0,-43-8 0,-1-1 0,30 3 0,-23-5 0,0-2 0,20 1 0,-23-2 0,0-1 0,30-9 0,-1-12 0,1-7 0,-8-5 0,-8 7 0,-1-10 0,-6 9 0,10-17 0,-8 7 0,9-21 0,-24 2 0,-1-14 0,-25-2 0,-6-11 0,-12 36 0,-3-2 0,1-5 0,0-1 0,-2-7 0,-2-1 0,-4-2 0,-3 0 0,-4-1 0,-4 3 0,1 11 0,-4 1 0,-9-2 0,-2 1 0,-16-27 0,17 36 0,0 0 0,-19-27 0,-4 14 0,11 10 0,-5 16 0,9-2 0,-2 18 0,-14-13 0,-2 17 0,-13-13 0,-8 7 0,-1-4 0,-16-2 0,41 9 0,0 0 0,-2 5 0,2 0 0,-38-13 0,-7 11 0,47 6 0,0 1 0,0 2 0,0 1 0,-2-1 0,0 2 0,-31 2 0,32 4 0,-13 11 0,21 12 0,-6 11 0,-7 19 0,15 0 0,-1 21 0,13 7 0,16-36 0,1-3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2T14:54:08.534"/>
    </inkml:context>
    <inkml:brush xml:id="br0">
      <inkml:brushProperty name="width" value="0.05" units="cm"/>
      <inkml:brushProperty name="height" value="0.05" units="cm"/>
    </inkml:brush>
  </inkml:definitions>
  <inkml:trace contextRef="#ctx0" brushRef="#br0">0 893 24575,'4'-4'0,"3"-2"0,-2 1 0,5 1 0,2-7 0,2 5 0,1-4 0,0 0 0,-1 4 0,6-5 0,-6 3 0,5-3 0,-6 0 0,4 0 0,-1 0 0,0 1 0,1-1 0,-3-3 0,1 3 0,-1-2 0,3-1 0,0 2 0,3-2 0,-2-1 0,2 3 0,1-5 0,0 1 0,1 1 0,2-1 0,-3 2 0,3 1 0,1-2 0,-1 0 0,4 2 0,-3-3 0,3 4 0,-3-3 0,-2 2 0,2-2 0,-5 4 0,0 2 0,-4-2 0,-2 3 0,2-2 0,-6 2 0,3-2 0,-3 4 0,3-1 0,-3 2 0,3 0 0,-3-2 0,0 1 0,3-1 0,-5 2 0,4 0 0,-4 0 0,2 0 0,0 0 0,-3 0 0,2 0 0,-1 1 0,0-1 0,1 0 0,-2 2 0,3-1 0,-2 2 0,1-3 0,-1 0 0,-1 2 0,3-1 0,-5 1 0,4-2 0,-4 1 0,4-1 0,-1 0 0,-1 0 0,3 0 0,-3 3 0,3-3 0,-2 3 0,1-1 0,-1-1 0,-1 3 0,0-3 0,0 4 0,-2-4 0,2 1 0,-3 1 0,3-3 0,-2 3 0,2-1 0,-2-1 0,-1 2 0,1-3 0,-1 3 0,1-2 0,-1 1 0,1 1 0,-1-2 0,1 3 0,-1-3 0,1 4 0,-3-4 0,2 3 0,-1-1 0,1 0 0,1 2 0,-1-2 0,0 2 0,1 0 0,-1 0 0,1-2 0,-1 2 0,1-2 0,-1 2 0,0-2 0,1 1 0,-1-3 0,0 4 0,1-4 0,-1 3 0,-2-2 0,2 2 0,-1-3 0,1 4 0,-1-4 0,1 4 0,-2-4 0,3 3 0,-1-1 0,1 0 0,-1 0 0,1-1 0,-1-1 0,0 2 0,1-1 0,-1-1 0,1 2 0,-1-1 0,0 1 0,1 0 0,-1 2 0,0-2 0,1 2 0,-3-2 0,2 2 0,-2-2 0,2 2 0,0 0 0,1 0 0,-3-2 0,2 1 0,-2-1 0,3 0 0,-1 2 0,0-2 0,0 0 0,1 2 0,-1-4 0,0 3 0,0-2 0,0 2 0,0-3 0,1 4 0,-1-4 0,1 3 0,-1-3 0,1 2 0,-1-3 0,1 3 0,-1-2 0,1 3 0,-1-1 0,1 0 0,-1 2 0,1-2 0,-3 0 0,2 1 0,-1-1 0,1 2 0,0 0 0,0 0 0,0 0 0,-1-4 0,1 3 0,-2-3 0,0 4 0,0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2T14:55:09.890"/>
    </inkml:context>
    <inkml:brush xml:id="br0">
      <inkml:brushProperty name="width" value="0.05" units="cm"/>
      <inkml:brushProperty name="height" value="0.05" units="cm"/>
    </inkml:brush>
  </inkml:definitions>
  <inkml:trace contextRef="#ctx0" brushRef="#br0">1 1 24575,'0'0'0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2T14:59:14.435"/>
    </inkml:context>
    <inkml:brush xml:id="br0">
      <inkml:brushProperty name="width" value="0.05" units="cm"/>
      <inkml:brushProperty name="height" value="0.05" units="cm"/>
    </inkml:brush>
  </inkml:definitions>
  <inkml:trace contextRef="#ctx0" brushRef="#br0">1 150 24575,'2'-3'0,"2"0"0,-1-3 0,2 5 0,-1-11 0,2 11 0,3-8 0,-2 6 0,2-1 0,-3-1 0,0 1 0,0 1 0,0-2 0,0 4 0,0-4 0,0 4 0,0-4 0,0 4 0,-1-1 0,1-1 0,0 3 0,0-3 0,0 0 0,0 3 0,-1-3 0,-1 0 0,1 3 0,-2-3 0,0 0 0,3 3 0,-3-3 0,3 1 0,0 1 0,-1-2 0,1 1 0,0 1 0,0-4 0,0 4 0,0-1 0,0 2 0,-1 0 0,1-3 0,0 2 0,0-1 0,0 2 0,-1 0 0,1 0 0,0 0 0,0 0 0,0 0 0,0-3 0,0 3 0,0-3 0,0 3 0,0 0 0,0 0 0,0 0 0,0 0 0,0 0 0,0 0 0,0 0 0,-1 0 0,1 0 0,0 0 0,0 0 0,0 0 0,0 0 0,-1 0 0,1 0 0,0 0 0,-1 0 0,1 0 0,0 0 0,0 0 0,0 0 0,-1 0 0,1 0 0,0 0 0,0 0 0,-1 0 0,1 0 0,0 0 0,-1 0 0,1 0 0,0 0 0,0 0 0,-1 0 0,1 0 0,-1 0 0,1 0 0,-1 0 0,1 0 0,-1 0 0,1 0 0,-1 0 0,1 0 0,0 0 0,-3-3 0,2 3 0,-2-3 0,0 0 0,2 3 0,-2-3 0,3 1 0,0 1 0,-1-2 0,-1 1 0,0 1 0,0-1 0,1 2 0,1 0 0,0 0 0,0 0 0,0 0 0,0 0 0,-1 0 0,1 0 0,-1 0 0,1 0 0,-1 0 0,1 0 0,-1 0 0,1 0 0,-1 0 0,1 0 0,-1 0 0,1 0 0,-3 3 0,2-3 0,-2 3 0,1-1 0,1 2 0,-2-1 0,3 2 0,-3-2 0,-1 2 0,-2 1 0,0-1 0,0 1 0,-6-3 0,5 2 0,-5-2 0,6 3 0,0-3 0,0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30T13:31:35.772"/>
    </inkml:context>
    <inkml:brush xml:id="br0">
      <inkml:brushProperty name="width" value="0.2" units="cm"/>
      <inkml:brushProperty name="height" value="1.2" units="cm"/>
      <inkml:brushProperty name="color" value="#849398"/>
      <inkml:brushProperty name="inkEffects" value="pencil"/>
    </inkml:brush>
  </inkml:definitions>
  <inkml:trace contextRef="#ctx0" brushRef="#br0">1 6019 16383,'0'-36'0,"0"-13"0,4 0 0,8-24 0,0 26 0,3-4 0,10-18 0,3-6 0,4-11 0,2-5 0,-7 22 0,2-1 0,0-1 0,1-1 0,1 0 0,2-1 0,5-7 0,2-1 0,0-1 0,-7 14 0,0-1 0,2 0 0,0-1 0,3-1 0,1-1 0,1 0 0,1-3 0,-4 6 0,0-2 0,1-1 0,1 0 0,-1 1 0,9-15 0,1 1 0,0 0 0,2-2 0,-4 7 0,1-1 0,1-1 0,1-1 0,-1 2 0,-1 1 0,0 0 0,1 1 0,0 0 0,1-1 0,2 0 0,2-1 0,0 0 0,0 0 0,-1 1 0,-1 2 0,0-1 0,-1 1 0,0 2 0,-2 4 0,3-2 0,-3 5 0,0 0 0,2 0 0,4-4 0,2-1 0,-1 1 0,-3 5 0,2-1 0,-4 4 0,3 0 0,9-11 0,3-1 0,-2 2 0,-9 11 0,0 2 0,-5 3 0,5-7 0,-3 5 0,0 1 0,-3 7 0,13-10 0,4-11 0,-15 27 0,-18 7 0,-10 20 0,-9 0 0,-1 12 0,-5 0 0,-3 1 0,-3 6 0,-17-2 0,-3 3 0,-22 10 0,11-4 0,-19 14 0,7-9 0,-10 9 0,5-9 0,2 4 0,6-5 0,10-1 0,-2 0 0,18-1 0,-3-4 0,8 0 0,1-1 0,21-2 0,-1 2 0,26-12 0,-6-1 0,6-10 0,6-5 0,2-1 0,1-6 0,3 6 0,-3-5 0,-1 10 0,-6-9 0,-9 11 0,-9 0 0,-2 6 0,-8 6 0,-2 2 0,-4 2 0,-3 0 0,0 20 0,-4 7 0,0 23 0,0 13 0,0 17 0,0 2 0,0 0 0,0 2 0,-5-18 0,3 6 0,-7-16 0,8-13 0,-3-8 0,4-14 0,0-1 0,0-10 0,0 0 0,0 1 0,0-4 0,0-1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30T13:31:39.706"/>
    </inkml:context>
    <inkml:brush xml:id="br0">
      <inkml:brushProperty name="width" value="0.2" units="cm"/>
      <inkml:brushProperty name="height" value="1.2" units="cm"/>
      <inkml:brushProperty name="color" value="#849398"/>
      <inkml:brushProperty name="inkEffects" value="pencil"/>
    </inkml:brush>
  </inkml:definitions>
  <inkml:trace contextRef="#ctx0" brushRef="#br0">1966 159 16383,'-52'0'0,"5"0"0,-11 0 0,3 0 0,-20 0 0,5 0 0,-13 0 0,6 0 0,-8 11 0,-8 9 0,46-5 0,-1 2 0,-3 5 0,-1 1 0,-4-1 0,-1 3 0,2 8 0,0 2 0,-4-4 0,1 2 0,0 9 0,1 1 0,-1-3 0,3-1 0,13-6 0,1 1 0,-20 12 0,4-1 0,10-2 0,2-7 0,0-1 0,6 9 0,-5 1 0,11 2 0,9-12 0,10-7 0,5 3 0,5-8 0,4 21 0,0-9 0,0 23 0,16-3 0,7 8 0,19 6 0,4-11 0,7 13 0,1-11 0,12 6 0,-6-12 0,19 1 0,-6-13 0,13 1 0,7-17 0,-6 2 0,-36-20 0,0-2 0,44 6 0,-40-8 0,2-2 0,-5-2 0,1 0 0,8 0 0,-1 0 0,-2 0 0,-1 0 0,4 0 0,1 0 0,0-2 0,-1-2 0,2-2 0,-3-2 0,32-10 0,-38 8 0,-1-1 0,28-17 0,-24 12 0,-2-2 0,17-13 0,-20 1 0,-4-3 0,-5-9 0,19-31 0,-27 2 0,-11-14 0,-14 34 0,-2-2 0,-4-4 0,-1-1 0,1-8 0,-2-1 0,-1 0 0,-2-1 0,-1-5 0,-2 1 0,-2-1 0,-3 0 0,-7 4 0,-2 3 0,5 14 0,-2 3 0,-6-2 0,-1 3 0,-14-25 0,-8-7 0,-3 13 0,-19 2 0,14 25 0,-24-2 0,7 25 0,-8 7 0,-16 10 0,-2 0 0,43 0 0,0 0 0,0-1 0,1 2 0,-1 4 0,0 2 0,0 2 0,1 2 0,-30 14 0,-8 11 0,26-8 0,-6 6 0,16-7 0,13-2 0,8-7 0,17-8 0,3-2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30T13:31:42.148"/>
    </inkml:context>
    <inkml:brush xml:id="br0">
      <inkml:brushProperty name="width" value="0.2" units="cm"/>
      <inkml:brushProperty name="height" value="1.2" units="cm"/>
      <inkml:brushProperty name="color" value="#849398"/>
      <inkml:brushProperty name="inkEffects" value="pencil"/>
    </inkml:brush>
  </inkml:definitions>
  <inkml:trace contextRef="#ctx0" brushRef="#br0">1 7345 16383,'56'-34'0,"0"0"0,6-12 0,5-2 0,-10 13 0,3-1 0,6-5 0,-7-1 0,5-4 0,3-4 0,1 1 0,-1 3 0,0 4 0,-1 2 0,2 1 0,2-2 0,3-3 0,-2 0 0,3-4 0,2-1 0,3-2 0,-1 0 0,0 3 0,-2 2 0,4 0 0,-2 3 0,-1 1 0,1 1 0,3-2 0,3-3 0,-7 3 0,3-2 0,2-1 0,1-2 0,2 1 0,0-1 0,0 2 0,0 0 0,-1 2 0,1 2 0,-1 1 0,0 0 0,3-1 0,1-1 0,4-1 0,3-4 0,-17 9 0,2-2 0,3-2 0,2-1 0,1-1 0,2 0 0,1-1 0,0 0 0,0 0 0,1 1 0,-1 0 0,-1 2 0,-1 1 0,3 0 0,-1 0 0,0 2 0,0 0 0,0 1 0,0 0 0,1 0 0,0 0 0,1-1 0,1 0 0,1-1 0,2 0 0,-13 4 0,1 0 0,1 0 0,1-1 0,1-1 0,0 0 0,1 0 0,1 0 0,-1 0 0,1 0 0,0 1 0,0-1 0,0 2 0,-1 0 0,0 0 0,-1 2 0,3-1 0,0 1 0,0 0 0,-1 1 0,1 0 0,-1 1 0,0-1 0,1 2 0,-1-1 0,1 1 0,-1 0 0,1 0 0,0 0 0,1 1 0,-1-1 0,1 1 0,0 0 0,1 0 0,-1 0 0,0 0 0,1 1 0,-1 0 0,1 0 0,0 1 0,0-1 0,1 1 0,0-1 0,1 1 0,0 0 0,0 0 0,0 0 0,1 0 0,1 0 0,2 0 0,0 0 0,0 0 0,0 0 0,1 1 0,-1-1 0,-1 1 0,0 1 0,-1-1 0,-1 2 0,-2-1 0,-2 2 0,-1 0 0,8-3 0,-3 2 0,-2 0 0,-3 1 0,-1 1 0,-1 0 0,1 0 0,2 0 0,1 0 0,3-1 0,4 0 0,5 0 0,-20 4 0,5 0 0,3-1 0,3 0 0,2 0 0,2-1 0,2 0 0,1 0 0,1 0 0,0 0 0,-1 0 0,0 1 0,-2 0 0,-1 0 0,-3 1 0,-2 1 0,-3 0 0,-4 1 0,-5 1 0,-3 2 0,26-7 0,-8 2 0,-8 2 0,-3 1 0,-2 1 0,1 0 0,4-2 0,6 0 0,9-2 0,-23 5 0,7-2 0,5 0 0,4-1 0,3-1 0,3 0 0,2-1 0,1 0 0,0 0 0,0 1 0,-2-1 0,-1 1 0,-3 1 0,-4 1 0,-4 0 0,-6 1 0,-5 2 0,-7 1 0,37-7 0,-14 3 0,-9 2 0,-2 0 0,4 0 0,10-2 0,-12 3 0,7-2 0,4 0 0,4 0 0,1-1 0,-1 0 0,-3 1 0,-5 0 0,-7 2 0,-9 0 0,27-6 0,-13 2 0,-5 1 0,6-1 0,-1 2 0,3 0 0,1 1 0,-2-1 0,-8 0 0,-6 1 0,-5-1 0,-3 1 0,-3 1 0,9 2 0,-4 1 0,1-1 0,12-5 0,2-2 0,-5 4 0,7 2 0,-10 3 0,-29 1 0,-5 1 0,22 2 0,-34 2 0,-12 5 0,-12 0 0,-10 0 0,-15-18 0,-6 1 0,-20-23 0,10 10 0,-19-19 0,16 16 0,-20-11 0,15 9 0,-9 2 0,12 3 0,1 6 0,7 10 0,5 1 0,5 8 0,6 2 0,4 3 0,24 17 0,3-4 0,24 20 0,2-7 0,-4 0 0,9 4 0,2-2 0,-5-2 0,10 1 0,-17-7 0,-1-1 0,-8-4 0,-5-2 0,-5-5 0,-5 0 0,-6-3 0,-3 1 0,-1-5 0,0 2 0,-3 0 0,0 1 0,-4 3 0,0 0 0,0 0 0,0 1 0,-4 8 0,-11 9 0,-7 15 0,-17 17 0,-1-1 0,-8 15 0,9-19 0,-6 10 0,7-18 0,-1 4 0,9-13 0,7-6 0,10-12 0,1-5 0,5-5 0,3 1 0,1-4 0,3-1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30T13:32:16.691"/>
    </inkml:context>
    <inkml:brush xml:id="br0">
      <inkml:brushProperty name="width" value="0.2" units="cm"/>
      <inkml:brushProperty name="height" value="1.2" units="cm"/>
      <inkml:brushProperty name="color" value="#849398"/>
      <inkml:brushProperty name="inkEffects" value="pencil"/>
    </inkml:brush>
  </inkml:definitions>
  <inkml:trace contextRef="#ctx0" brushRef="#br0">5498 1 16383,'-37'0'0,"-16"0"0,-12 0 0,10 0 0,-5 0 0,-14 0 0,-3 0 0,-12 0 0,-4 0 0,22 0 0,-2 0 0,-1 0 0,-3 0 0,-2-1 0,-1 2 0,-11 1 0,-2 1 0,-2 0 0,19 1 0,-1 1 0,-1 1 0,0-1 0,-3 2 0,0 1 0,-1 0 0,-1 0 0,-5 2 0,-1 0 0,-1 1 0,0-1 0,0 0 0,0 1 0,0-1 0,0 0 0,4 0 0,-1 0 0,1 0 0,-1 1 0,-7-1 0,-1 0 0,1 1 0,8-1 0,8 1 0,6 0 0,-3 0 0,1-2 0,-5 0 0,1 1 0,9 0 0,-15 8 0,6 1 0,-7-3 0,-4 0 0,16-1 0,-4 1 0,11 1 0,14 3 0,2 0 0,-37 5 0,1 3 0,38-3 0,5 2 0,-39 23 0,20-9 0,-5 11 0,27-14 0,-22 14 0,16-3 0,2 1 0,-6 13 0,21-19 0,-16 29 0,18-22 0,2 12 0,-3 26 0,15-20 0,3-18 0,1 0 0,3 13 0,2-10 0,2-1 0,2-2 0,0 1 0,0 2 0,0 11 0,0 27 0,10-12 0,8 3 0,23-13 0,15 3 0,-20-38 0,4 0 0,6 5 0,3-1 0,5-3 0,3-1 0,7 4 0,4 1 0,-7-9 0,4-1 0,-1-1 0,-2 0 0,-1-1 0,2-1 0,15 3 0,3 0 0,-4-1 0,7 3 0,1-1 0,4-3 0,8 0 0,-4-3 0,-24-6 0,-2-2 0,4 1 0,4 0 0,6 2 0,1 0 0,-2-1 0,14 3 0,-2-1 0,0 0 0,-19-6 0,1-1 0,0 0 0,0 2 0,3 2 0,0 2 0,0-1 0,-1-2 0,22 1 0,0-2 0,1 1 0,-21-1 0,2 1 0,0-1 0,0 0 0,-5-3 0,-1-1 0,0 0 0,1 0 0,6 1 0,2-1 0,-1 1 0,-4-1 0,2 1 0,-3-1 0,2 0 0,13-3 0,2 0 0,-4 0 0,-20-1 0,-3 0 0,2 0 0,16-1 0,3-1 0,0 1 0,-5 1 0,0 2 0,-1-3 0,-3-2 0,-1-2 0,0-1 0,0 1 0,0 0 0,-1-1 0,-4-1 0,0-2 0,0 1 0,0 0 0,-1 0 0,3 0 0,14 1 0,4-1 0,-2-1 0,-8-3 0,-2-2 0,0 0 0,0 3 0,0 1 0,0-3 0,-1-5 0,-1-2 0,-2 1 0,18-2 0,0 0 0,-19 5 0,2-1 0,0-1 0,-4 0 0,-1 0 0,-1-1 0,-2 0 0,-1 1 0,0-2 0,29-7 0,-3-3 0,-4 0 0,-2-3 0,-9 1 0,-2-3 0,-3-2 0,-1-1 0,-9-1 0,-3-3 0,-4-3 0,-3-2 0,-7 6 0,-4-1 0,26-28 0,-29 22 0,-1-2 0,16-21 0,4-13 0,-9 7 0,-23 20 0,19-34 0,-21 10 0,3-12 0,-23 2 0,-1-2 0,-5-2 0,-2 36 0,-1 1 0,-8-16 0,-19-25 0,0 34 0,-11-14 0,4 16 0,4 8 0,-8 10 0,-8-1 0,-7 5 0,-20 4 0,21 7 0,-4-1 0,0 2 0,-3-2 0,-26-11 0,-5-3 0,2 2 0,-3-3 0,19 7 0,-4-2 0,3 1 0,12 6 0,2 2 0,-3-2 0,-14-5 0,-3-2 0,2 2 0,12 5 0,2 2 0,-2-1 0,-9-2 0,-3 1 0,2 0 0,4 2 0,0 2 0,2 0 0,2 1 0,2 2 0,1 2 0,-25-1 0,2 2 0,-1 0 0,3 2 0,8 6 0,2 2 0,1 1 0,-1 1 0,0 0 0,1 2 0,4 1 0,-1 2 0,-9-1 0,0 0 0,4 0 0,0 0 0,-11-3 0,0-1 0,5 0 0,-1-1 0,-9-3 0,0 0 0,9 1 0,0-1 0,-3-3 0,0-1 0,9 1 0,2-1 0,-2 1 0,5-1 0,23 2 0,0 1 0,-29-2 0,5 0 0,14-2 0,-6 2 0,0 1 0,2-1 0,-20-1 0,11 0 0,7 1 0,0-1 0,-16 0 0,12 6 0,-19 0 0,34 6 0,-15 0 0,17 0 0,-13-5 0,7 4 0,2-9 0,12 9 0,8-8 0,6 4 0,6 1 0,1-4 0,3 7 0,-2-7 0,7 7 0,-3-3 0,0 0 0,4 3 0,-4-3 0,5 0 0,3 3 0,2-2 0,4 3 0,-1 0 0,1 0 0,0-3 0,0 2 0,3-5 0,-2 5 0,2-2 0,-7-1 0,2 3 0,-6-2 0,7-1 0,-8 4 0,8-7 0,-3 6 0,7-2 0,0 3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30T13:32:18.975"/>
    </inkml:context>
    <inkml:brush xml:id="br0">
      <inkml:brushProperty name="width" value="0.2" units="cm"/>
      <inkml:brushProperty name="height" value="1.2" units="cm"/>
      <inkml:brushProperty name="color" value="#849398"/>
      <inkml:brushProperty name="inkEffects" value="pencil"/>
    </inkml:brush>
  </inkml:definitions>
  <inkml:trace contextRef="#ctx0" brushRef="#br0">0 4005 16383,'37'-24'0,"39"-32"0,-31 20 0,2-5 0,20-18 0,5-5 0,-21 15 0,2-1 0,1-3 0,6-7 0,2-2 0,6-6 0,-5 7 0,6-6 0,4-2 0,-1-1 0,-2 2 0,-6 5 0,-1 1 0,0 0 0,0-1 0,0 0 0,4-3 0,1 0 0,0-1 0,0 0 0,-1 0 0,0 1 0,0-2 0,0 1 0,-2 2 0,-3 2 0,0-2 0,-3 4 0,-1 1 0,2-1 0,0 0 0,1 1 0,-1-1 0,2 0 0,1-2 0,1-1 0,-1 1 0,-4 4 0,-1 0 0,-2 4 0,0-2 0,8-6 0,1-2 0,-4 3 0,8-6 0,-4 3 0,0 0 0,-5 4 0,8-12 0,-21 28 0,-1 1 0,16-22 0,-4 18 0,-14 5 0,-14 18 0,-12 7 0,-7 7 0,-4 4 0,1 3 0,-1 0 0,-25 4 0,-7 0 0,-34-5 0,-2 4 0,-14-9 0,-3 3 0,8 0 0,-4-3 0,13 8 0,0-3 0,1 5 0,19 0 0,3 0 0,16 0 0,1 0 0,8 0 0,2 0 0,10 0 0,13 0 0,18 0 0,14 0 0,15 0 0,18 0 0,19-12 0,-35 2 0,2-2 0,5-2 0,0-2 0,0-5 0,-1 1 0,-12 9 0,-1 0 0,5-5 0,-1 0 0,32-9 0,6 3 0,-12-6 0,-29 16 0,-9-3 0,-14 9 0,-13-1 0,-3 6 0,-9-2 0,0 3 0,-2 3 0,-2 1 0,-3 3 0,0 4 0,0 12 0,-5 12 0,-7 26 0,-7 17 0,-6 17 0,12-39 0,0 1 0,-1 1 0,1-2 0,-7 36 0,8-41 0,0-3 0,-1 15 0,-3 5 0,5-14 0,1-15 0,5-11 0,-2-11 0,6-6 0,-2-4 0,3-2 0,0-2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2T14:50:07.948"/>
    </inkml:context>
    <inkml:brush xml:id="br0">
      <inkml:brushProperty name="width" value="0.05" units="cm"/>
      <inkml:brushProperty name="height" value="0.05" units="cm"/>
    </inkml:brush>
  </inkml:definitions>
  <inkml:trace contextRef="#ctx0" brushRef="#br0">0 1 24575,'0'0'0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2T14:50:19.916"/>
    </inkml:context>
    <inkml:brush xml:id="br0">
      <inkml:brushProperty name="width" value="0.05" units="cm"/>
      <inkml:brushProperty name="height" value="0.05" units="cm"/>
    </inkml:brush>
  </inkml:definitions>
  <inkml:trace contextRef="#ctx0" brushRef="#br0">0 492 24575,'5'-3'0,"-1"1"0,-1 0 0,0 1 0,-1-1 0,1 1 0,-2 0 0,1 0 0,1 0 0,-3-1 0,3 1 0,-2 0 0,1-1 0,1 2 0,-3-3 0,3 3 0,-1-3 0,1 2 0,-1-2 0,1 1 0,-1 0 0,1 1 0,-2-2 0,2 3 0,-1-3 0,1 3 0,-3-3 0,3 3 0,-2-3 0,2 3 0,-1-3 0,1 3 0,-2-1 0,1-1 0,1 2 0,-2-1 0,1-1 0,1 2 0,-2-1 0,2 1 0,-1-2 0,1 2 0,-2-2 0,2 1 0,0 1 0,0-2 0,1 1 0,-1 1 0,0-2 0,0 2 0,-2-1 0,2 1 0,-1-2 0,1 2 0,0-1 0,0 0 0,0 0 0,0 1 0,0 0 0,0 0 0,0-1 0,0 0 0,0 0 0,0 1 0,1-1 0,-1 0 0,0 0 0,0 1 0,0-1 0,0 0 0,0 0 0,0 0 0,0 0 0,0 0 0,-2 0 0,2 0 0,-1 0 0,1 1 0,0 0 0,-1-1 0,0 0 0,0 0 0,1 1 0,-1-2 0,1 2 0,-2-1 0,3-1 0,-1 2 0,0-1 0,0 1 0,0-2 0,0 2 0,0-1 0,0-1 0,0 2 0,0-2 0,-1 1 0,1 1 0,-1-3 0,1 3 0,0-3 0,0 3 0,0-2 0,0 1 0,0 1 0,-1-2 0,1 2 0,-1-1 0,1 1 0,-1-2 0,-1 1 0,2 1 0,-1-2 0,1 2 0,0-1 0,0 1 0,0-2 0,-2 1 0,2 1 0,-1-2 0,1 2 0,0-1 0,0 1 0,0-2 0,0 1 0,0 1 0,0-2 0,0 1 0,0 1 0,0-2 0,0 2 0,0-1 0,0 0 0,1-1 0,-1 1 0,0 0 0,0 0 0,0 0 0,0-2 0,2 3 0,-2-3 0,4 3 0,-4-3 0,4 3 0,-4-3 0,2 3 0,0-3 0,-2 3 0,4-3 0,-4 2 0,2-2 0,0 3 0,-2-3 0,2 3 0,0-2 0,-2 1 0,2 1 0,-2-2 0,0 1 0,2 1 0,-2-2 0,2 1 0,-2 1 0,2-2 0,-2 1 0,2 0 0,-2 0 0,0 1 0,1 0 0,-1-1 0,0 0 0,0 0 0,0 1 0,0-1 0,0 0 0,0 0 0,0 0 0,0 0 0,0 0 0,-1 0 0,1 0 0,-2 0 0,1 0 0,0 0 0,0-1 0,1 1 0,-2-1 0,2 1 0,-2-1 0,2 0 0,0-1 0,0 2 0,0-2 0,0 1 0,0 1 0,-1-2 0,0 3 0,0-3 0,1 3 0,-1-3 0,0 3 0,-1-3 0,1 2 0,-1-1 0,1 1 0,0-1 0,1 1 0,0-1 0,0 1 0,-1-1 0,1 1 0,-2 0 0,2 0 0,0 0 0,-1-1 0,1 1 0,-2 0 0,1-1 0,1 2 0,-1-1 0,1 1 0,0-2 0,0 2 0,-1-1 0,1 1 0,-1-1 0,1 0 0,-2 0 0,2-1 0,1 2 0,-1-3 0,0 3 0,0-1 0,0-1 0,0 2 0,0-1 0,0-1 0,0 2 0,0-1 0,0 1 0,0-2 0,1 2 0,-1-3 0,0 3 0,0-2 0,0 1 0,0 1 0,0-3 0,0 3 0,0-2 0,0 1 0,0 0 0,0-1 0,0 1 0,0 0 0,0 1 0,0-1 0,0 0 0,0 0 0,0 1 0,-1-1 0,1 0 0,-2 0 0,1 0 0,1 0 0,-1 0 0,1 0 0,0 0 0,0-2 0,0 3 0,0-3 0,0 3 0,0-1 0,-1-1 0,0 2 0,0-1 0,0-1 0,0 2 0,0-2 0,0 1 0,0 1 0,0-3 0,1 3 0,0-3 0,0 3 0,-2-3 0,2 3 0,-2-2 0,1 1 0,1 1 0,-2-2 0,1 1 0,1 1 0,-2-2 0,1 1 0,1 1 0,-2-2 0,2 2 0,0 0 0,0 0 0,0 0 0,-1-1 0,0 0 0,0 0 0,1 1 0,0-1 0,0 0 0,0 0 0,0 1 0,-1-1 0,1 0 0,-1 0 0,1 1 0,0-2 0,0 2 0,0-1 0,0-1 0,0 2 0,0-3 0,0 3 0,2-1 0,-1-1 0,0 2 0,-1-2 0,2 1 0,-1 1 0,0-2 0,1 1 0,-1 0 0,0 0 0,1-1 0,-1 2 0,2-2 0,-2 1 0,2 1 0,-1-2 0,0 1 0,0 0 0,-2 0 0,0 1 0,0-1 0,1 0 0,-1 0 0,0 1 0,0 0 0,0 0 0,0 0 0,0 0 0,0 0 0,0 0 0,0 0 0,0 0 0,0 0 0,0 0 0,0 0 0,0 0 0,0 0 0,0 0 0,0 0 0,0 0 0,0 0 0,0 0 0,0 0 0,0 0 0,0 0 0,-2 1 0,2 0 0,-2 0 0,1 0 0,0 0 0,0 0 0,1-1 0,0 0 0,0 0 0,0 0 0,0 0 0,0 0 0,0 0 0,0 0 0,0 0 0,0 0 0,-1 0 0,1 0 0,0 0 0,0 0 0,0 0 0,0 0 0,0 0 0,0 0 0,0 0 0,0 0 0,0 0 0,0 0 0,0 0 0,0 0 0,0 0 0,0 0 0,0 0 0,0 0 0,0 0 0,0-1 0,0 0 0,0 0 0,-1-1 0,0 2 0,0-1 0,1 1 0,-1-2 0,1 2 0,-2-1 0,3 1 0,-3-2 0,2 2 0,-1-1 0,1-1 0,0 2 0,0-3 0,0 3 0,0-1 0,0 1 0,0 0 0,-2-2 0,2 2 0,-1-2 0,0 1 0,0 1 0,0-2 0,0 1 0,1 1 0,-2-2 0,1 1 0,1 1 0,-2-2 0,3 1 0,-1 0 0,0 0 0,0 0 0,0 0 0,-2-1 0,2 1 0,-1 0 0,1 0 0,0 0 0,0-1 0,-1 0 0,1 1 0,-1-2 0,1 3 0,-1-3 0,1 1 0,-1 1 0,0-2 0,1 3 0,-3-3 0,3 3 0,-3-3 0,3 3 0,-3-3 0,3 3 0,-1-3 0,1 3 0,0-1 0,-2-1 0,2 2 0,-3-3 0,3 3 0,-1-3 0,1 3 0,-2-3 0,2 3 0,-3-3 0,3 3 0,-1-3 0,1 3 0,-2-3 0,2 3 0,-1-2 0,-1 1 0,2 1 0,-1-2 0,-1 1 0,2 1 0,-1-2 0,1 2 0,-2-1 0,2 1 0,-1-2 0,1 2 0,0-1 0,0 1 0,0-2 0,0 2 0,-2-1 0,2 1 0,-1-2 0,-1 1 0,2 1 0,-1-2 0,1 1 0,0 1 0,-1-2 0,0 1 0,1 1 0,-2-2 0,2 2 0,-1-1 0,-1 1 0,-1-2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2T14:50:36.920"/>
    </inkml:context>
    <inkml:brush xml:id="br0">
      <inkml:brushProperty name="width" value="0.05" units="cm"/>
      <inkml:brushProperty name="height" value="0.05" units="cm"/>
    </inkml:brush>
  </inkml:definitions>
  <inkml:trace contextRef="#ctx0" brushRef="#br0">1 19 24575,'8'0'0,"1"0"0,0 0 0,2 0 0,-2 0 0,2-1 0,1 0 0,-1-4 0,0 4 0,0-2 0,1 1 0,-3 2 0,0-3 0,-2 2 0,-1 0 0,1 1 0,-2 0 0,2 0 0,-4 0 0,2 0 0,-2 0 0,0 0 0,0 0 0,0 0 0,0 0 0,1 0 0,-2 0 0,2 0 0,-2 0 0,1 0 0,-1 1 0,-1 1 0,-1 1 0,0 0 0,0 0 0,0 0 0,0 0 0,0 0 0,0 0 0,0-2 0,0 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A654A9-A982-4049-A3FC-D899D7F5ADA0}" type="datetimeFigureOut">
              <a:rPr lang="es-CL" smtClean="0"/>
              <a:t>30-11-23</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21C448-1502-D343-B603-EFA4B7767B30}" type="slidenum">
              <a:rPr lang="es-CL" smtClean="0"/>
              <a:t>‹Nº›</a:t>
            </a:fld>
            <a:endParaRPr lang="es-CL"/>
          </a:p>
        </p:txBody>
      </p:sp>
    </p:spTree>
    <p:extLst>
      <p:ext uri="{BB962C8B-B14F-4D97-AF65-F5344CB8AC3E}">
        <p14:creationId xmlns:p14="http://schemas.microsoft.com/office/powerpoint/2010/main" val="8835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7982EE-A1B3-4432-9620-6BBA5D188A9B}" type="slidenum">
              <a:rPr lang="es-CL" smtClean="0"/>
              <a:pPr/>
              <a:t>15</a:t>
            </a:fld>
            <a:endParaRPr lang="es-CL"/>
          </a:p>
        </p:txBody>
      </p:sp>
    </p:spTree>
    <p:extLst>
      <p:ext uri="{BB962C8B-B14F-4D97-AF65-F5344CB8AC3E}">
        <p14:creationId xmlns:p14="http://schemas.microsoft.com/office/powerpoint/2010/main" val="37611640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0FD70C-B35A-AC64-D5CE-85B0B29FE9CC}"/>
              </a:ext>
            </a:extLst>
          </p:cNvPr>
          <p:cNvSpPr>
            <a:spLocks noGrp="1"/>
          </p:cNvSpPr>
          <p:nvPr>
            <p:ph type="ctrTitle"/>
          </p:nvPr>
        </p:nvSpPr>
        <p:spPr>
          <a:xfrm>
            <a:off x="1524000" y="1122363"/>
            <a:ext cx="9144000" cy="2387600"/>
          </a:xfrm>
        </p:spPr>
        <p:txBody>
          <a:bodyPr anchor="b"/>
          <a:lstStyle>
            <a:lvl1pPr algn="ctr">
              <a:defRPr sz="6000"/>
            </a:lvl1pPr>
          </a:lstStyle>
          <a:p>
            <a:r>
              <a:rPr lang="es-MX"/>
              <a:t>Haz clic para modificar el estilo de título del patrón</a:t>
            </a:r>
            <a:endParaRPr lang="es-CL"/>
          </a:p>
        </p:txBody>
      </p:sp>
      <p:sp>
        <p:nvSpPr>
          <p:cNvPr id="3" name="Subtítulo 2">
            <a:extLst>
              <a:ext uri="{FF2B5EF4-FFF2-40B4-BE49-F238E27FC236}">
                <a16:creationId xmlns:a16="http://schemas.microsoft.com/office/drawing/2014/main" id="{D1CDEBFA-A5E7-16DF-23C5-CCB51D27379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L"/>
          </a:p>
        </p:txBody>
      </p:sp>
      <p:sp>
        <p:nvSpPr>
          <p:cNvPr id="4" name="Marcador de fecha 3">
            <a:extLst>
              <a:ext uri="{FF2B5EF4-FFF2-40B4-BE49-F238E27FC236}">
                <a16:creationId xmlns:a16="http://schemas.microsoft.com/office/drawing/2014/main" id="{7BE5AFF3-F519-84AE-0E11-7ACD936B790C}"/>
              </a:ext>
            </a:extLst>
          </p:cNvPr>
          <p:cNvSpPr>
            <a:spLocks noGrp="1"/>
          </p:cNvSpPr>
          <p:nvPr>
            <p:ph type="dt" sz="half" idx="10"/>
          </p:nvPr>
        </p:nvSpPr>
        <p:spPr/>
        <p:txBody>
          <a:bodyPr/>
          <a:lstStyle/>
          <a:p>
            <a:fld id="{F667BBC0-561F-1349-AB30-FFC41C4FE7E1}" type="datetimeFigureOut">
              <a:rPr lang="es-CL" smtClean="0"/>
              <a:t>30-11-23</a:t>
            </a:fld>
            <a:endParaRPr lang="es-CL"/>
          </a:p>
        </p:txBody>
      </p:sp>
      <p:sp>
        <p:nvSpPr>
          <p:cNvPr id="5" name="Marcador de pie de página 4">
            <a:extLst>
              <a:ext uri="{FF2B5EF4-FFF2-40B4-BE49-F238E27FC236}">
                <a16:creationId xmlns:a16="http://schemas.microsoft.com/office/drawing/2014/main" id="{4262479A-59DE-0A85-415D-03EEE32517FC}"/>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725794F1-7A3A-AF2F-EFDA-A363B10BC5CB}"/>
              </a:ext>
            </a:extLst>
          </p:cNvPr>
          <p:cNvSpPr>
            <a:spLocks noGrp="1"/>
          </p:cNvSpPr>
          <p:nvPr>
            <p:ph type="sldNum" sz="quarter" idx="12"/>
          </p:nvPr>
        </p:nvSpPr>
        <p:spPr/>
        <p:txBody>
          <a:bodyPr/>
          <a:lstStyle/>
          <a:p>
            <a:fld id="{A24D8493-5DBC-164C-A90B-150641F2107D}" type="slidenum">
              <a:rPr lang="es-CL" smtClean="0"/>
              <a:t>‹Nº›</a:t>
            </a:fld>
            <a:endParaRPr lang="es-CL"/>
          </a:p>
        </p:txBody>
      </p:sp>
    </p:spTree>
    <p:extLst>
      <p:ext uri="{BB962C8B-B14F-4D97-AF65-F5344CB8AC3E}">
        <p14:creationId xmlns:p14="http://schemas.microsoft.com/office/powerpoint/2010/main" val="33799294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99AB35-3D30-CEF5-C698-677CFA175107}"/>
              </a:ext>
            </a:extLst>
          </p:cNvPr>
          <p:cNvSpPr>
            <a:spLocks noGrp="1"/>
          </p:cNvSpPr>
          <p:nvPr>
            <p:ph type="title"/>
          </p:nvPr>
        </p:nvSpPr>
        <p:spPr/>
        <p:txBody>
          <a:bodyPr/>
          <a:lstStyle/>
          <a:p>
            <a:r>
              <a:rPr lang="es-MX"/>
              <a:t>Haz clic para modificar el estilo de título del patrón</a:t>
            </a:r>
            <a:endParaRPr lang="es-CL"/>
          </a:p>
        </p:txBody>
      </p:sp>
      <p:sp>
        <p:nvSpPr>
          <p:cNvPr id="3" name="Marcador de texto vertical 2">
            <a:extLst>
              <a:ext uri="{FF2B5EF4-FFF2-40B4-BE49-F238E27FC236}">
                <a16:creationId xmlns:a16="http://schemas.microsoft.com/office/drawing/2014/main" id="{9FEB6BE6-5E6B-2668-DC39-F70F7C5415DA}"/>
              </a:ext>
            </a:extLst>
          </p:cNvPr>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id="{2A0498FC-0676-C07A-0D4E-5C14A8A424BF}"/>
              </a:ext>
            </a:extLst>
          </p:cNvPr>
          <p:cNvSpPr>
            <a:spLocks noGrp="1"/>
          </p:cNvSpPr>
          <p:nvPr>
            <p:ph type="dt" sz="half" idx="10"/>
          </p:nvPr>
        </p:nvSpPr>
        <p:spPr/>
        <p:txBody>
          <a:bodyPr/>
          <a:lstStyle/>
          <a:p>
            <a:fld id="{F667BBC0-561F-1349-AB30-FFC41C4FE7E1}" type="datetimeFigureOut">
              <a:rPr lang="es-CL" smtClean="0"/>
              <a:t>30-11-23</a:t>
            </a:fld>
            <a:endParaRPr lang="es-CL"/>
          </a:p>
        </p:txBody>
      </p:sp>
      <p:sp>
        <p:nvSpPr>
          <p:cNvPr id="5" name="Marcador de pie de página 4">
            <a:extLst>
              <a:ext uri="{FF2B5EF4-FFF2-40B4-BE49-F238E27FC236}">
                <a16:creationId xmlns:a16="http://schemas.microsoft.com/office/drawing/2014/main" id="{20BDEEA0-991B-A329-9975-C85548FF5FAE}"/>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4BD46B34-9BAD-A172-49F8-00E472679560}"/>
              </a:ext>
            </a:extLst>
          </p:cNvPr>
          <p:cNvSpPr>
            <a:spLocks noGrp="1"/>
          </p:cNvSpPr>
          <p:nvPr>
            <p:ph type="sldNum" sz="quarter" idx="12"/>
          </p:nvPr>
        </p:nvSpPr>
        <p:spPr/>
        <p:txBody>
          <a:bodyPr/>
          <a:lstStyle/>
          <a:p>
            <a:fld id="{A24D8493-5DBC-164C-A90B-150641F2107D}" type="slidenum">
              <a:rPr lang="es-CL" smtClean="0"/>
              <a:t>‹Nº›</a:t>
            </a:fld>
            <a:endParaRPr lang="es-CL"/>
          </a:p>
        </p:txBody>
      </p:sp>
    </p:spTree>
    <p:extLst>
      <p:ext uri="{BB962C8B-B14F-4D97-AF65-F5344CB8AC3E}">
        <p14:creationId xmlns:p14="http://schemas.microsoft.com/office/powerpoint/2010/main" val="3306056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E72BFA4-F682-BB0B-C1B6-57FF36B3E59F}"/>
              </a:ext>
            </a:extLst>
          </p:cNvPr>
          <p:cNvSpPr>
            <a:spLocks noGrp="1"/>
          </p:cNvSpPr>
          <p:nvPr>
            <p:ph type="title" orient="vert"/>
          </p:nvPr>
        </p:nvSpPr>
        <p:spPr>
          <a:xfrm>
            <a:off x="8724900" y="365125"/>
            <a:ext cx="2628900" cy="5811838"/>
          </a:xfrm>
        </p:spPr>
        <p:txBody>
          <a:bodyPr vert="eaVert"/>
          <a:lstStyle/>
          <a:p>
            <a:r>
              <a:rPr lang="es-MX"/>
              <a:t>Haz clic para modificar el estilo de título del patrón</a:t>
            </a:r>
            <a:endParaRPr lang="es-CL"/>
          </a:p>
        </p:txBody>
      </p:sp>
      <p:sp>
        <p:nvSpPr>
          <p:cNvPr id="3" name="Marcador de texto vertical 2">
            <a:extLst>
              <a:ext uri="{FF2B5EF4-FFF2-40B4-BE49-F238E27FC236}">
                <a16:creationId xmlns:a16="http://schemas.microsoft.com/office/drawing/2014/main" id="{FF678DE6-62FD-7EE0-42FF-A9F89FE0B109}"/>
              </a:ext>
            </a:extLst>
          </p:cNvPr>
          <p:cNvSpPr>
            <a:spLocks noGrp="1"/>
          </p:cNvSpPr>
          <p:nvPr>
            <p:ph type="body" orient="vert" idx="1"/>
          </p:nvPr>
        </p:nvSpPr>
        <p:spPr>
          <a:xfrm>
            <a:off x="838200" y="365125"/>
            <a:ext cx="7734300"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id="{2D4B7247-05E3-B956-2C61-3772E04EAEC3}"/>
              </a:ext>
            </a:extLst>
          </p:cNvPr>
          <p:cNvSpPr>
            <a:spLocks noGrp="1"/>
          </p:cNvSpPr>
          <p:nvPr>
            <p:ph type="dt" sz="half" idx="10"/>
          </p:nvPr>
        </p:nvSpPr>
        <p:spPr/>
        <p:txBody>
          <a:bodyPr/>
          <a:lstStyle/>
          <a:p>
            <a:fld id="{F667BBC0-561F-1349-AB30-FFC41C4FE7E1}" type="datetimeFigureOut">
              <a:rPr lang="es-CL" smtClean="0"/>
              <a:t>30-11-23</a:t>
            </a:fld>
            <a:endParaRPr lang="es-CL"/>
          </a:p>
        </p:txBody>
      </p:sp>
      <p:sp>
        <p:nvSpPr>
          <p:cNvPr id="5" name="Marcador de pie de página 4">
            <a:extLst>
              <a:ext uri="{FF2B5EF4-FFF2-40B4-BE49-F238E27FC236}">
                <a16:creationId xmlns:a16="http://schemas.microsoft.com/office/drawing/2014/main" id="{4EFE8194-4ECF-89FA-03CE-F0686119C9DF}"/>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5A6EB34B-BB6A-A592-039F-CA7418B93CFE}"/>
              </a:ext>
            </a:extLst>
          </p:cNvPr>
          <p:cNvSpPr>
            <a:spLocks noGrp="1"/>
          </p:cNvSpPr>
          <p:nvPr>
            <p:ph type="sldNum" sz="quarter" idx="12"/>
          </p:nvPr>
        </p:nvSpPr>
        <p:spPr/>
        <p:txBody>
          <a:bodyPr/>
          <a:lstStyle/>
          <a:p>
            <a:fld id="{A24D8493-5DBC-164C-A90B-150641F2107D}" type="slidenum">
              <a:rPr lang="es-CL" smtClean="0"/>
              <a:t>‹Nº›</a:t>
            </a:fld>
            <a:endParaRPr lang="es-CL"/>
          </a:p>
        </p:txBody>
      </p:sp>
    </p:spTree>
    <p:extLst>
      <p:ext uri="{BB962C8B-B14F-4D97-AF65-F5344CB8AC3E}">
        <p14:creationId xmlns:p14="http://schemas.microsoft.com/office/powerpoint/2010/main" val="35049332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B0E11E-89A3-05D8-9E56-A7B10E4BA79B}"/>
              </a:ext>
            </a:extLst>
          </p:cNvPr>
          <p:cNvSpPr>
            <a:spLocks noGrp="1"/>
          </p:cNvSpPr>
          <p:nvPr>
            <p:ph type="title"/>
          </p:nvPr>
        </p:nvSpPr>
        <p:spPr/>
        <p:txBody>
          <a:bodyPr/>
          <a:lstStyle/>
          <a:p>
            <a:r>
              <a:rPr lang="es-MX"/>
              <a:t>Haz clic para modificar el estilo de título del patrón</a:t>
            </a:r>
            <a:endParaRPr lang="es-CL"/>
          </a:p>
        </p:txBody>
      </p:sp>
      <p:sp>
        <p:nvSpPr>
          <p:cNvPr id="3" name="Marcador de contenido 2">
            <a:extLst>
              <a:ext uri="{FF2B5EF4-FFF2-40B4-BE49-F238E27FC236}">
                <a16:creationId xmlns:a16="http://schemas.microsoft.com/office/drawing/2014/main" id="{448F8505-5F04-4E2F-3E52-28444C3EF97D}"/>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id="{C4B165E3-A324-5CFA-051C-8C88550C58F8}"/>
              </a:ext>
            </a:extLst>
          </p:cNvPr>
          <p:cNvSpPr>
            <a:spLocks noGrp="1"/>
          </p:cNvSpPr>
          <p:nvPr>
            <p:ph type="dt" sz="half" idx="10"/>
          </p:nvPr>
        </p:nvSpPr>
        <p:spPr/>
        <p:txBody>
          <a:bodyPr/>
          <a:lstStyle/>
          <a:p>
            <a:fld id="{F667BBC0-561F-1349-AB30-FFC41C4FE7E1}" type="datetimeFigureOut">
              <a:rPr lang="es-CL" smtClean="0"/>
              <a:t>30-11-23</a:t>
            </a:fld>
            <a:endParaRPr lang="es-CL"/>
          </a:p>
        </p:txBody>
      </p:sp>
      <p:sp>
        <p:nvSpPr>
          <p:cNvPr id="5" name="Marcador de pie de página 4">
            <a:extLst>
              <a:ext uri="{FF2B5EF4-FFF2-40B4-BE49-F238E27FC236}">
                <a16:creationId xmlns:a16="http://schemas.microsoft.com/office/drawing/2014/main" id="{C3597E5F-793D-0464-5A84-5472C8642C18}"/>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F14EF341-DC66-D4F5-D55D-6DD493DDCEFC}"/>
              </a:ext>
            </a:extLst>
          </p:cNvPr>
          <p:cNvSpPr>
            <a:spLocks noGrp="1"/>
          </p:cNvSpPr>
          <p:nvPr>
            <p:ph type="sldNum" sz="quarter" idx="12"/>
          </p:nvPr>
        </p:nvSpPr>
        <p:spPr/>
        <p:txBody>
          <a:bodyPr/>
          <a:lstStyle/>
          <a:p>
            <a:fld id="{A24D8493-5DBC-164C-A90B-150641F2107D}" type="slidenum">
              <a:rPr lang="es-CL" smtClean="0"/>
              <a:t>‹Nº›</a:t>
            </a:fld>
            <a:endParaRPr lang="es-CL"/>
          </a:p>
        </p:txBody>
      </p:sp>
    </p:spTree>
    <p:extLst>
      <p:ext uri="{BB962C8B-B14F-4D97-AF65-F5344CB8AC3E}">
        <p14:creationId xmlns:p14="http://schemas.microsoft.com/office/powerpoint/2010/main" val="9245132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DB2837-8162-9ABA-90DC-1931FFA2B09A}"/>
              </a:ext>
            </a:extLst>
          </p:cNvPr>
          <p:cNvSpPr>
            <a:spLocks noGrp="1"/>
          </p:cNvSpPr>
          <p:nvPr>
            <p:ph type="title"/>
          </p:nvPr>
        </p:nvSpPr>
        <p:spPr>
          <a:xfrm>
            <a:off x="831850" y="1709738"/>
            <a:ext cx="10515600" cy="2852737"/>
          </a:xfrm>
        </p:spPr>
        <p:txBody>
          <a:bodyPr anchor="b"/>
          <a:lstStyle>
            <a:lvl1pPr>
              <a:defRPr sz="6000"/>
            </a:lvl1pPr>
          </a:lstStyle>
          <a:p>
            <a:r>
              <a:rPr lang="es-MX"/>
              <a:t>Haz clic para modificar el estilo de título del patrón</a:t>
            </a:r>
            <a:endParaRPr lang="es-CL"/>
          </a:p>
        </p:txBody>
      </p:sp>
      <p:sp>
        <p:nvSpPr>
          <p:cNvPr id="3" name="Marcador de texto 2">
            <a:extLst>
              <a:ext uri="{FF2B5EF4-FFF2-40B4-BE49-F238E27FC236}">
                <a16:creationId xmlns:a16="http://schemas.microsoft.com/office/drawing/2014/main" id="{5DFD54BA-EC7B-F0AF-51C0-106321B457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sp>
        <p:nvSpPr>
          <p:cNvPr id="4" name="Marcador de fecha 3">
            <a:extLst>
              <a:ext uri="{FF2B5EF4-FFF2-40B4-BE49-F238E27FC236}">
                <a16:creationId xmlns:a16="http://schemas.microsoft.com/office/drawing/2014/main" id="{D4E25D90-2418-C133-91F7-D0E710B244E3}"/>
              </a:ext>
            </a:extLst>
          </p:cNvPr>
          <p:cNvSpPr>
            <a:spLocks noGrp="1"/>
          </p:cNvSpPr>
          <p:nvPr>
            <p:ph type="dt" sz="half" idx="10"/>
          </p:nvPr>
        </p:nvSpPr>
        <p:spPr/>
        <p:txBody>
          <a:bodyPr/>
          <a:lstStyle/>
          <a:p>
            <a:fld id="{F667BBC0-561F-1349-AB30-FFC41C4FE7E1}" type="datetimeFigureOut">
              <a:rPr lang="es-CL" smtClean="0"/>
              <a:t>30-11-23</a:t>
            </a:fld>
            <a:endParaRPr lang="es-CL"/>
          </a:p>
        </p:txBody>
      </p:sp>
      <p:sp>
        <p:nvSpPr>
          <p:cNvPr id="5" name="Marcador de pie de página 4">
            <a:extLst>
              <a:ext uri="{FF2B5EF4-FFF2-40B4-BE49-F238E27FC236}">
                <a16:creationId xmlns:a16="http://schemas.microsoft.com/office/drawing/2014/main" id="{6D9664EC-1B0F-534B-38F4-2E6A8ADA2F7F}"/>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2AB93004-D6CC-1A89-F6B7-DB1953BAD528}"/>
              </a:ext>
            </a:extLst>
          </p:cNvPr>
          <p:cNvSpPr>
            <a:spLocks noGrp="1"/>
          </p:cNvSpPr>
          <p:nvPr>
            <p:ph type="sldNum" sz="quarter" idx="12"/>
          </p:nvPr>
        </p:nvSpPr>
        <p:spPr/>
        <p:txBody>
          <a:bodyPr/>
          <a:lstStyle/>
          <a:p>
            <a:fld id="{A24D8493-5DBC-164C-A90B-150641F2107D}" type="slidenum">
              <a:rPr lang="es-CL" smtClean="0"/>
              <a:t>‹Nº›</a:t>
            </a:fld>
            <a:endParaRPr lang="es-CL"/>
          </a:p>
        </p:txBody>
      </p:sp>
    </p:spTree>
    <p:extLst>
      <p:ext uri="{BB962C8B-B14F-4D97-AF65-F5344CB8AC3E}">
        <p14:creationId xmlns:p14="http://schemas.microsoft.com/office/powerpoint/2010/main" val="39067027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021D19-A762-2085-0F80-B2CEF49B7406}"/>
              </a:ext>
            </a:extLst>
          </p:cNvPr>
          <p:cNvSpPr>
            <a:spLocks noGrp="1"/>
          </p:cNvSpPr>
          <p:nvPr>
            <p:ph type="title"/>
          </p:nvPr>
        </p:nvSpPr>
        <p:spPr/>
        <p:txBody>
          <a:bodyPr/>
          <a:lstStyle/>
          <a:p>
            <a:r>
              <a:rPr lang="es-MX"/>
              <a:t>Haz clic para modificar el estilo de título del patrón</a:t>
            </a:r>
            <a:endParaRPr lang="es-CL"/>
          </a:p>
        </p:txBody>
      </p:sp>
      <p:sp>
        <p:nvSpPr>
          <p:cNvPr id="3" name="Marcador de contenido 2">
            <a:extLst>
              <a:ext uri="{FF2B5EF4-FFF2-40B4-BE49-F238E27FC236}">
                <a16:creationId xmlns:a16="http://schemas.microsoft.com/office/drawing/2014/main" id="{387B9142-0DBF-38D7-4D8E-AE5EF780C8F8}"/>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contenido 3">
            <a:extLst>
              <a:ext uri="{FF2B5EF4-FFF2-40B4-BE49-F238E27FC236}">
                <a16:creationId xmlns:a16="http://schemas.microsoft.com/office/drawing/2014/main" id="{0D7A2A91-820E-0C6D-4F3F-0119577FB142}"/>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5" name="Marcador de fecha 4">
            <a:extLst>
              <a:ext uri="{FF2B5EF4-FFF2-40B4-BE49-F238E27FC236}">
                <a16:creationId xmlns:a16="http://schemas.microsoft.com/office/drawing/2014/main" id="{C7F44C63-C03B-DB45-AA02-6A2C09ACD23B}"/>
              </a:ext>
            </a:extLst>
          </p:cNvPr>
          <p:cNvSpPr>
            <a:spLocks noGrp="1"/>
          </p:cNvSpPr>
          <p:nvPr>
            <p:ph type="dt" sz="half" idx="10"/>
          </p:nvPr>
        </p:nvSpPr>
        <p:spPr/>
        <p:txBody>
          <a:bodyPr/>
          <a:lstStyle/>
          <a:p>
            <a:fld id="{F667BBC0-561F-1349-AB30-FFC41C4FE7E1}" type="datetimeFigureOut">
              <a:rPr lang="es-CL" smtClean="0"/>
              <a:t>30-11-23</a:t>
            </a:fld>
            <a:endParaRPr lang="es-CL"/>
          </a:p>
        </p:txBody>
      </p:sp>
      <p:sp>
        <p:nvSpPr>
          <p:cNvPr id="6" name="Marcador de pie de página 5">
            <a:extLst>
              <a:ext uri="{FF2B5EF4-FFF2-40B4-BE49-F238E27FC236}">
                <a16:creationId xmlns:a16="http://schemas.microsoft.com/office/drawing/2014/main" id="{68869297-A510-EA58-E5DB-17F2EB9CD8F9}"/>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E0C9C605-4E8B-98EB-2B0D-EB67C6B8F210}"/>
              </a:ext>
            </a:extLst>
          </p:cNvPr>
          <p:cNvSpPr>
            <a:spLocks noGrp="1"/>
          </p:cNvSpPr>
          <p:nvPr>
            <p:ph type="sldNum" sz="quarter" idx="12"/>
          </p:nvPr>
        </p:nvSpPr>
        <p:spPr/>
        <p:txBody>
          <a:bodyPr/>
          <a:lstStyle/>
          <a:p>
            <a:fld id="{A24D8493-5DBC-164C-A90B-150641F2107D}" type="slidenum">
              <a:rPr lang="es-CL" smtClean="0"/>
              <a:t>‹Nº›</a:t>
            </a:fld>
            <a:endParaRPr lang="es-CL"/>
          </a:p>
        </p:txBody>
      </p:sp>
    </p:spTree>
    <p:extLst>
      <p:ext uri="{BB962C8B-B14F-4D97-AF65-F5344CB8AC3E}">
        <p14:creationId xmlns:p14="http://schemas.microsoft.com/office/powerpoint/2010/main" val="41506696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6A364C-C0BA-7194-89F7-578505561E3E}"/>
              </a:ext>
            </a:extLst>
          </p:cNvPr>
          <p:cNvSpPr>
            <a:spLocks noGrp="1"/>
          </p:cNvSpPr>
          <p:nvPr>
            <p:ph type="title"/>
          </p:nvPr>
        </p:nvSpPr>
        <p:spPr>
          <a:xfrm>
            <a:off x="839788" y="365125"/>
            <a:ext cx="10515600" cy="1325563"/>
          </a:xfrm>
        </p:spPr>
        <p:txBody>
          <a:bodyPr/>
          <a:lstStyle/>
          <a:p>
            <a:r>
              <a:rPr lang="es-MX"/>
              <a:t>Haz clic para modificar el estilo de título del patrón</a:t>
            </a:r>
            <a:endParaRPr lang="es-CL"/>
          </a:p>
        </p:txBody>
      </p:sp>
      <p:sp>
        <p:nvSpPr>
          <p:cNvPr id="3" name="Marcador de texto 2">
            <a:extLst>
              <a:ext uri="{FF2B5EF4-FFF2-40B4-BE49-F238E27FC236}">
                <a16:creationId xmlns:a16="http://schemas.microsoft.com/office/drawing/2014/main" id="{960AF271-DC39-B8FB-D2C8-FFF539BAA41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5458588E-A51F-7556-FE61-D8F455735FED}"/>
              </a:ext>
            </a:extLst>
          </p:cNvPr>
          <p:cNvSpPr>
            <a:spLocks noGrp="1"/>
          </p:cNvSpPr>
          <p:nvPr>
            <p:ph sz="half" idx="2"/>
          </p:nvPr>
        </p:nvSpPr>
        <p:spPr>
          <a:xfrm>
            <a:off x="839788" y="2505075"/>
            <a:ext cx="5157787"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5" name="Marcador de texto 4">
            <a:extLst>
              <a:ext uri="{FF2B5EF4-FFF2-40B4-BE49-F238E27FC236}">
                <a16:creationId xmlns:a16="http://schemas.microsoft.com/office/drawing/2014/main" id="{418E967E-D71C-CEE4-7AA6-18F61151A8D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Marcador de contenido 5">
            <a:extLst>
              <a:ext uri="{FF2B5EF4-FFF2-40B4-BE49-F238E27FC236}">
                <a16:creationId xmlns:a16="http://schemas.microsoft.com/office/drawing/2014/main" id="{9E3BEBB0-1E47-5403-9A96-6A48C42F0636}"/>
              </a:ext>
            </a:extLst>
          </p:cNvPr>
          <p:cNvSpPr>
            <a:spLocks noGrp="1"/>
          </p:cNvSpPr>
          <p:nvPr>
            <p:ph sz="quarter" idx="4"/>
          </p:nvPr>
        </p:nvSpPr>
        <p:spPr>
          <a:xfrm>
            <a:off x="6172200" y="2505075"/>
            <a:ext cx="5183188"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7" name="Marcador de fecha 6">
            <a:extLst>
              <a:ext uri="{FF2B5EF4-FFF2-40B4-BE49-F238E27FC236}">
                <a16:creationId xmlns:a16="http://schemas.microsoft.com/office/drawing/2014/main" id="{E5CE2DEF-F44D-88F6-DA49-15E56A1EF602}"/>
              </a:ext>
            </a:extLst>
          </p:cNvPr>
          <p:cNvSpPr>
            <a:spLocks noGrp="1"/>
          </p:cNvSpPr>
          <p:nvPr>
            <p:ph type="dt" sz="half" idx="10"/>
          </p:nvPr>
        </p:nvSpPr>
        <p:spPr/>
        <p:txBody>
          <a:bodyPr/>
          <a:lstStyle/>
          <a:p>
            <a:fld id="{F667BBC0-561F-1349-AB30-FFC41C4FE7E1}" type="datetimeFigureOut">
              <a:rPr lang="es-CL" smtClean="0"/>
              <a:t>30-11-23</a:t>
            </a:fld>
            <a:endParaRPr lang="es-CL"/>
          </a:p>
        </p:txBody>
      </p:sp>
      <p:sp>
        <p:nvSpPr>
          <p:cNvPr id="8" name="Marcador de pie de página 7">
            <a:extLst>
              <a:ext uri="{FF2B5EF4-FFF2-40B4-BE49-F238E27FC236}">
                <a16:creationId xmlns:a16="http://schemas.microsoft.com/office/drawing/2014/main" id="{710F5DE1-AB83-3147-47C6-484BB9854171}"/>
              </a:ext>
            </a:extLst>
          </p:cNvPr>
          <p:cNvSpPr>
            <a:spLocks noGrp="1"/>
          </p:cNvSpPr>
          <p:nvPr>
            <p:ph type="ftr" sz="quarter" idx="11"/>
          </p:nvPr>
        </p:nvSpPr>
        <p:spPr/>
        <p:txBody>
          <a:bodyPr/>
          <a:lstStyle/>
          <a:p>
            <a:endParaRPr lang="es-CL"/>
          </a:p>
        </p:txBody>
      </p:sp>
      <p:sp>
        <p:nvSpPr>
          <p:cNvPr id="9" name="Marcador de número de diapositiva 8">
            <a:extLst>
              <a:ext uri="{FF2B5EF4-FFF2-40B4-BE49-F238E27FC236}">
                <a16:creationId xmlns:a16="http://schemas.microsoft.com/office/drawing/2014/main" id="{00C069B2-6F85-7D64-38C7-22ED348E3736}"/>
              </a:ext>
            </a:extLst>
          </p:cNvPr>
          <p:cNvSpPr>
            <a:spLocks noGrp="1"/>
          </p:cNvSpPr>
          <p:nvPr>
            <p:ph type="sldNum" sz="quarter" idx="12"/>
          </p:nvPr>
        </p:nvSpPr>
        <p:spPr/>
        <p:txBody>
          <a:bodyPr/>
          <a:lstStyle/>
          <a:p>
            <a:fld id="{A24D8493-5DBC-164C-A90B-150641F2107D}" type="slidenum">
              <a:rPr lang="es-CL" smtClean="0"/>
              <a:t>‹Nº›</a:t>
            </a:fld>
            <a:endParaRPr lang="es-CL"/>
          </a:p>
        </p:txBody>
      </p:sp>
    </p:spTree>
    <p:extLst>
      <p:ext uri="{BB962C8B-B14F-4D97-AF65-F5344CB8AC3E}">
        <p14:creationId xmlns:p14="http://schemas.microsoft.com/office/powerpoint/2010/main" val="34668214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D18D23-842D-C514-B6D3-4DC81D3A35CB}"/>
              </a:ext>
            </a:extLst>
          </p:cNvPr>
          <p:cNvSpPr>
            <a:spLocks noGrp="1"/>
          </p:cNvSpPr>
          <p:nvPr>
            <p:ph type="title"/>
          </p:nvPr>
        </p:nvSpPr>
        <p:spPr/>
        <p:txBody>
          <a:bodyPr/>
          <a:lstStyle/>
          <a:p>
            <a:r>
              <a:rPr lang="es-MX"/>
              <a:t>Haz clic para modificar el estilo de título del patrón</a:t>
            </a:r>
            <a:endParaRPr lang="es-CL"/>
          </a:p>
        </p:txBody>
      </p:sp>
      <p:sp>
        <p:nvSpPr>
          <p:cNvPr id="3" name="Marcador de fecha 2">
            <a:extLst>
              <a:ext uri="{FF2B5EF4-FFF2-40B4-BE49-F238E27FC236}">
                <a16:creationId xmlns:a16="http://schemas.microsoft.com/office/drawing/2014/main" id="{6FD2D1E0-FFEF-8696-B2C7-8143D3EDF32A}"/>
              </a:ext>
            </a:extLst>
          </p:cNvPr>
          <p:cNvSpPr>
            <a:spLocks noGrp="1"/>
          </p:cNvSpPr>
          <p:nvPr>
            <p:ph type="dt" sz="half" idx="10"/>
          </p:nvPr>
        </p:nvSpPr>
        <p:spPr/>
        <p:txBody>
          <a:bodyPr/>
          <a:lstStyle/>
          <a:p>
            <a:fld id="{F667BBC0-561F-1349-AB30-FFC41C4FE7E1}" type="datetimeFigureOut">
              <a:rPr lang="es-CL" smtClean="0"/>
              <a:t>30-11-23</a:t>
            </a:fld>
            <a:endParaRPr lang="es-CL"/>
          </a:p>
        </p:txBody>
      </p:sp>
      <p:sp>
        <p:nvSpPr>
          <p:cNvPr id="4" name="Marcador de pie de página 3">
            <a:extLst>
              <a:ext uri="{FF2B5EF4-FFF2-40B4-BE49-F238E27FC236}">
                <a16:creationId xmlns:a16="http://schemas.microsoft.com/office/drawing/2014/main" id="{BFC1B68D-6D42-8F8D-7279-C9BA800C4AC5}"/>
              </a:ext>
            </a:extLst>
          </p:cNvPr>
          <p:cNvSpPr>
            <a:spLocks noGrp="1"/>
          </p:cNvSpPr>
          <p:nvPr>
            <p:ph type="ftr" sz="quarter" idx="11"/>
          </p:nvPr>
        </p:nvSpPr>
        <p:spPr/>
        <p:txBody>
          <a:bodyPr/>
          <a:lstStyle/>
          <a:p>
            <a:endParaRPr lang="es-CL"/>
          </a:p>
        </p:txBody>
      </p:sp>
      <p:sp>
        <p:nvSpPr>
          <p:cNvPr id="5" name="Marcador de número de diapositiva 4">
            <a:extLst>
              <a:ext uri="{FF2B5EF4-FFF2-40B4-BE49-F238E27FC236}">
                <a16:creationId xmlns:a16="http://schemas.microsoft.com/office/drawing/2014/main" id="{C14A1D8C-0FE9-23FB-303A-695F3C7CE036}"/>
              </a:ext>
            </a:extLst>
          </p:cNvPr>
          <p:cNvSpPr>
            <a:spLocks noGrp="1"/>
          </p:cNvSpPr>
          <p:nvPr>
            <p:ph type="sldNum" sz="quarter" idx="12"/>
          </p:nvPr>
        </p:nvSpPr>
        <p:spPr/>
        <p:txBody>
          <a:bodyPr/>
          <a:lstStyle/>
          <a:p>
            <a:fld id="{A24D8493-5DBC-164C-A90B-150641F2107D}" type="slidenum">
              <a:rPr lang="es-CL" smtClean="0"/>
              <a:t>‹Nº›</a:t>
            </a:fld>
            <a:endParaRPr lang="es-CL"/>
          </a:p>
        </p:txBody>
      </p:sp>
    </p:spTree>
    <p:extLst>
      <p:ext uri="{BB962C8B-B14F-4D97-AF65-F5344CB8AC3E}">
        <p14:creationId xmlns:p14="http://schemas.microsoft.com/office/powerpoint/2010/main" val="14364910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D2395CC-51A7-50C2-973A-8CDF842217E5}"/>
              </a:ext>
            </a:extLst>
          </p:cNvPr>
          <p:cNvSpPr>
            <a:spLocks noGrp="1"/>
          </p:cNvSpPr>
          <p:nvPr>
            <p:ph type="dt" sz="half" idx="10"/>
          </p:nvPr>
        </p:nvSpPr>
        <p:spPr/>
        <p:txBody>
          <a:bodyPr/>
          <a:lstStyle/>
          <a:p>
            <a:fld id="{F667BBC0-561F-1349-AB30-FFC41C4FE7E1}" type="datetimeFigureOut">
              <a:rPr lang="es-CL" smtClean="0"/>
              <a:t>30-11-23</a:t>
            </a:fld>
            <a:endParaRPr lang="es-CL"/>
          </a:p>
        </p:txBody>
      </p:sp>
      <p:sp>
        <p:nvSpPr>
          <p:cNvPr id="3" name="Marcador de pie de página 2">
            <a:extLst>
              <a:ext uri="{FF2B5EF4-FFF2-40B4-BE49-F238E27FC236}">
                <a16:creationId xmlns:a16="http://schemas.microsoft.com/office/drawing/2014/main" id="{69DD47DE-DAE3-336B-8F09-FDB8CC5A0571}"/>
              </a:ext>
            </a:extLst>
          </p:cNvPr>
          <p:cNvSpPr>
            <a:spLocks noGrp="1"/>
          </p:cNvSpPr>
          <p:nvPr>
            <p:ph type="ftr" sz="quarter" idx="11"/>
          </p:nvPr>
        </p:nvSpPr>
        <p:spPr/>
        <p:txBody>
          <a:bodyPr/>
          <a:lstStyle/>
          <a:p>
            <a:endParaRPr lang="es-CL"/>
          </a:p>
        </p:txBody>
      </p:sp>
      <p:sp>
        <p:nvSpPr>
          <p:cNvPr id="4" name="Marcador de número de diapositiva 3">
            <a:extLst>
              <a:ext uri="{FF2B5EF4-FFF2-40B4-BE49-F238E27FC236}">
                <a16:creationId xmlns:a16="http://schemas.microsoft.com/office/drawing/2014/main" id="{94A6DB6C-295C-E511-F915-ADA6C446F38C}"/>
              </a:ext>
            </a:extLst>
          </p:cNvPr>
          <p:cNvSpPr>
            <a:spLocks noGrp="1"/>
          </p:cNvSpPr>
          <p:nvPr>
            <p:ph type="sldNum" sz="quarter" idx="12"/>
          </p:nvPr>
        </p:nvSpPr>
        <p:spPr/>
        <p:txBody>
          <a:bodyPr/>
          <a:lstStyle/>
          <a:p>
            <a:fld id="{A24D8493-5DBC-164C-A90B-150641F2107D}" type="slidenum">
              <a:rPr lang="es-CL" smtClean="0"/>
              <a:t>‹Nº›</a:t>
            </a:fld>
            <a:endParaRPr lang="es-CL"/>
          </a:p>
        </p:txBody>
      </p:sp>
    </p:spTree>
    <p:extLst>
      <p:ext uri="{BB962C8B-B14F-4D97-AF65-F5344CB8AC3E}">
        <p14:creationId xmlns:p14="http://schemas.microsoft.com/office/powerpoint/2010/main" val="22498698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E7A1A1-E248-63BC-7FD3-92D2B38E7DB3}"/>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CL"/>
          </a:p>
        </p:txBody>
      </p:sp>
      <p:sp>
        <p:nvSpPr>
          <p:cNvPr id="3" name="Marcador de contenido 2">
            <a:extLst>
              <a:ext uri="{FF2B5EF4-FFF2-40B4-BE49-F238E27FC236}">
                <a16:creationId xmlns:a16="http://schemas.microsoft.com/office/drawing/2014/main" id="{69458773-41A3-CA7D-012B-7CC831572DD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texto 3">
            <a:extLst>
              <a:ext uri="{FF2B5EF4-FFF2-40B4-BE49-F238E27FC236}">
                <a16:creationId xmlns:a16="http://schemas.microsoft.com/office/drawing/2014/main" id="{38F189FD-D517-59F4-754E-0E881F649E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B30E125D-F1E8-B727-5670-8B783AB18CD2}"/>
              </a:ext>
            </a:extLst>
          </p:cNvPr>
          <p:cNvSpPr>
            <a:spLocks noGrp="1"/>
          </p:cNvSpPr>
          <p:nvPr>
            <p:ph type="dt" sz="half" idx="10"/>
          </p:nvPr>
        </p:nvSpPr>
        <p:spPr/>
        <p:txBody>
          <a:bodyPr/>
          <a:lstStyle/>
          <a:p>
            <a:fld id="{F667BBC0-561F-1349-AB30-FFC41C4FE7E1}" type="datetimeFigureOut">
              <a:rPr lang="es-CL" smtClean="0"/>
              <a:t>30-11-23</a:t>
            </a:fld>
            <a:endParaRPr lang="es-CL"/>
          </a:p>
        </p:txBody>
      </p:sp>
      <p:sp>
        <p:nvSpPr>
          <p:cNvPr id="6" name="Marcador de pie de página 5">
            <a:extLst>
              <a:ext uri="{FF2B5EF4-FFF2-40B4-BE49-F238E27FC236}">
                <a16:creationId xmlns:a16="http://schemas.microsoft.com/office/drawing/2014/main" id="{1947082D-F631-DAEB-89A3-4CD40B375F10}"/>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12C5E3E2-8DF6-7FD8-CD38-67A6EC809B57}"/>
              </a:ext>
            </a:extLst>
          </p:cNvPr>
          <p:cNvSpPr>
            <a:spLocks noGrp="1"/>
          </p:cNvSpPr>
          <p:nvPr>
            <p:ph type="sldNum" sz="quarter" idx="12"/>
          </p:nvPr>
        </p:nvSpPr>
        <p:spPr/>
        <p:txBody>
          <a:bodyPr/>
          <a:lstStyle/>
          <a:p>
            <a:fld id="{A24D8493-5DBC-164C-A90B-150641F2107D}" type="slidenum">
              <a:rPr lang="es-CL" smtClean="0"/>
              <a:t>‹Nº›</a:t>
            </a:fld>
            <a:endParaRPr lang="es-CL"/>
          </a:p>
        </p:txBody>
      </p:sp>
    </p:spTree>
    <p:extLst>
      <p:ext uri="{BB962C8B-B14F-4D97-AF65-F5344CB8AC3E}">
        <p14:creationId xmlns:p14="http://schemas.microsoft.com/office/powerpoint/2010/main" val="3443220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63275C-7935-ECD3-ECB0-E55B52D014F3}"/>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CL"/>
          </a:p>
        </p:txBody>
      </p:sp>
      <p:sp>
        <p:nvSpPr>
          <p:cNvPr id="3" name="Marcador de posición de imagen 2">
            <a:extLst>
              <a:ext uri="{FF2B5EF4-FFF2-40B4-BE49-F238E27FC236}">
                <a16:creationId xmlns:a16="http://schemas.microsoft.com/office/drawing/2014/main" id="{DC1A43A8-CF5D-7C18-1781-A35A5AEFA8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a:extLst>
              <a:ext uri="{FF2B5EF4-FFF2-40B4-BE49-F238E27FC236}">
                <a16:creationId xmlns:a16="http://schemas.microsoft.com/office/drawing/2014/main" id="{5825AB99-4461-13FF-FD21-B7CB0ABBF9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193D5EC2-EE47-CA2D-EB7A-0D473F53E470}"/>
              </a:ext>
            </a:extLst>
          </p:cNvPr>
          <p:cNvSpPr>
            <a:spLocks noGrp="1"/>
          </p:cNvSpPr>
          <p:nvPr>
            <p:ph type="dt" sz="half" idx="10"/>
          </p:nvPr>
        </p:nvSpPr>
        <p:spPr/>
        <p:txBody>
          <a:bodyPr/>
          <a:lstStyle/>
          <a:p>
            <a:fld id="{F667BBC0-561F-1349-AB30-FFC41C4FE7E1}" type="datetimeFigureOut">
              <a:rPr lang="es-CL" smtClean="0"/>
              <a:t>30-11-23</a:t>
            </a:fld>
            <a:endParaRPr lang="es-CL"/>
          </a:p>
        </p:txBody>
      </p:sp>
      <p:sp>
        <p:nvSpPr>
          <p:cNvPr id="6" name="Marcador de pie de página 5">
            <a:extLst>
              <a:ext uri="{FF2B5EF4-FFF2-40B4-BE49-F238E27FC236}">
                <a16:creationId xmlns:a16="http://schemas.microsoft.com/office/drawing/2014/main" id="{BBBE9053-E525-2CC7-86F9-061DEB39B9C7}"/>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27E3DC9E-0CDF-6BBA-EDFF-AF4D25731426}"/>
              </a:ext>
            </a:extLst>
          </p:cNvPr>
          <p:cNvSpPr>
            <a:spLocks noGrp="1"/>
          </p:cNvSpPr>
          <p:nvPr>
            <p:ph type="sldNum" sz="quarter" idx="12"/>
          </p:nvPr>
        </p:nvSpPr>
        <p:spPr/>
        <p:txBody>
          <a:bodyPr/>
          <a:lstStyle/>
          <a:p>
            <a:fld id="{A24D8493-5DBC-164C-A90B-150641F2107D}" type="slidenum">
              <a:rPr lang="es-CL" smtClean="0"/>
              <a:t>‹Nº›</a:t>
            </a:fld>
            <a:endParaRPr lang="es-CL"/>
          </a:p>
        </p:txBody>
      </p:sp>
    </p:spTree>
    <p:extLst>
      <p:ext uri="{BB962C8B-B14F-4D97-AF65-F5344CB8AC3E}">
        <p14:creationId xmlns:p14="http://schemas.microsoft.com/office/powerpoint/2010/main" val="29927986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F58E391E-359B-3A3D-8D31-BAC8209864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endParaRPr lang="es-CL"/>
          </a:p>
        </p:txBody>
      </p:sp>
      <p:sp>
        <p:nvSpPr>
          <p:cNvPr id="3" name="Marcador de texto 2">
            <a:extLst>
              <a:ext uri="{FF2B5EF4-FFF2-40B4-BE49-F238E27FC236}">
                <a16:creationId xmlns:a16="http://schemas.microsoft.com/office/drawing/2014/main" id="{E1485189-71A6-CE73-0EEC-531F64CD84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id="{3F303A8F-C968-80ED-A40C-8F4DE5DFC8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67BBC0-561F-1349-AB30-FFC41C4FE7E1}" type="datetimeFigureOut">
              <a:rPr lang="es-CL" smtClean="0"/>
              <a:t>30-11-23</a:t>
            </a:fld>
            <a:endParaRPr lang="es-CL"/>
          </a:p>
        </p:txBody>
      </p:sp>
      <p:sp>
        <p:nvSpPr>
          <p:cNvPr id="5" name="Marcador de pie de página 4">
            <a:extLst>
              <a:ext uri="{FF2B5EF4-FFF2-40B4-BE49-F238E27FC236}">
                <a16:creationId xmlns:a16="http://schemas.microsoft.com/office/drawing/2014/main" id="{D157F579-A912-41C2-4479-A1DC599836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Marcador de número de diapositiva 5">
            <a:extLst>
              <a:ext uri="{FF2B5EF4-FFF2-40B4-BE49-F238E27FC236}">
                <a16:creationId xmlns:a16="http://schemas.microsoft.com/office/drawing/2014/main" id="{AA72445D-3BB5-C945-3FEF-95903F7645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4D8493-5DBC-164C-A90B-150641F2107D}" type="slidenum">
              <a:rPr lang="es-CL" smtClean="0"/>
              <a:t>‹Nº›</a:t>
            </a:fld>
            <a:endParaRPr lang="es-CL"/>
          </a:p>
        </p:txBody>
      </p:sp>
    </p:spTree>
    <p:extLst>
      <p:ext uri="{BB962C8B-B14F-4D97-AF65-F5344CB8AC3E}">
        <p14:creationId xmlns:p14="http://schemas.microsoft.com/office/powerpoint/2010/main" val="8509062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customXml" Target="../ink/ink2.xml"/><Relationship Id="rId11" Type="http://schemas.openxmlformats.org/officeDocument/2006/relationships/image" Target="../media/image28.png"/><Relationship Id="rId5" Type="http://schemas.openxmlformats.org/officeDocument/2006/relationships/image" Target="../media/image25.png"/><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customXml" Target="../ink/ink6.xml"/><Relationship Id="rId5" Type="http://schemas.openxmlformats.org/officeDocument/2006/relationships/image" Target="../media/image30.png"/><Relationship Id="rId4" Type="http://schemas.openxmlformats.org/officeDocument/2006/relationships/customXml" Target="../ink/ink5.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image" Target="../media/image36.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customXml" Target="../ink/ink9.xml"/><Relationship Id="rId13" Type="http://schemas.openxmlformats.org/officeDocument/2006/relationships/customXml" Target="../ink/ink11.xml"/><Relationship Id="rId3" Type="http://schemas.openxmlformats.org/officeDocument/2006/relationships/image" Target="../media/image48.png"/><Relationship Id="rId7" Type="http://schemas.openxmlformats.org/officeDocument/2006/relationships/image" Target="../media/image68.png"/><Relationship Id="rId12" Type="http://schemas.openxmlformats.org/officeDocument/2006/relationships/image" Target="../media/image71.png"/><Relationship Id="rId2" Type="http://schemas.openxmlformats.org/officeDocument/2006/relationships/image" Target="../media/image47.tiff"/><Relationship Id="rId1" Type="http://schemas.openxmlformats.org/officeDocument/2006/relationships/slideLayout" Target="../slideLayouts/slideLayout2.xml"/><Relationship Id="rId6" Type="http://schemas.openxmlformats.org/officeDocument/2006/relationships/customXml" Target="../ink/ink8.xml"/><Relationship Id="rId11" Type="http://schemas.openxmlformats.org/officeDocument/2006/relationships/customXml" Target="../ink/ink10.xml"/><Relationship Id="rId5" Type="http://schemas.openxmlformats.org/officeDocument/2006/relationships/image" Target="../media/image67.png"/><Relationship Id="rId15" Type="http://schemas.openxmlformats.org/officeDocument/2006/relationships/image" Target="../media/image72.png"/><Relationship Id="rId10" Type="http://schemas.openxmlformats.org/officeDocument/2006/relationships/image" Target="../media/image49.jpeg"/><Relationship Id="rId4" Type="http://schemas.openxmlformats.org/officeDocument/2006/relationships/customXml" Target="../ink/ink7.xml"/><Relationship Id="rId9" Type="http://schemas.openxmlformats.org/officeDocument/2006/relationships/image" Target="../media/image69.png"/><Relationship Id="rId14" Type="http://schemas.openxmlformats.org/officeDocument/2006/relationships/customXml" Target="../ink/ink12.xml"/></Relationships>
</file>

<file path=ppt/slides/_rels/slide3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tiff"/><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690921-17DA-B4C4-781C-8A490F8F61D6}"/>
              </a:ext>
            </a:extLst>
          </p:cNvPr>
          <p:cNvSpPr>
            <a:spLocks noGrp="1"/>
          </p:cNvSpPr>
          <p:nvPr>
            <p:ph type="ctrTitle"/>
          </p:nvPr>
        </p:nvSpPr>
        <p:spPr/>
        <p:txBody>
          <a:bodyPr>
            <a:normAutofit fontScale="90000"/>
          </a:bodyPr>
          <a:lstStyle/>
          <a:p>
            <a:r>
              <a:rPr lang="es-CL" dirty="0"/>
              <a:t>Efecto Invernadero</a:t>
            </a:r>
            <a:br>
              <a:rPr lang="es-CL" dirty="0"/>
            </a:br>
            <a:r>
              <a:rPr lang="es-CL" dirty="0"/>
              <a:t>y </a:t>
            </a:r>
            <a:br>
              <a:rPr lang="es-CL" dirty="0"/>
            </a:br>
            <a:r>
              <a:rPr lang="es-CL" dirty="0"/>
              <a:t>Climas Futuros</a:t>
            </a:r>
          </a:p>
        </p:txBody>
      </p:sp>
      <p:sp>
        <p:nvSpPr>
          <p:cNvPr id="3" name="Subtítulo 2">
            <a:extLst>
              <a:ext uri="{FF2B5EF4-FFF2-40B4-BE49-F238E27FC236}">
                <a16:creationId xmlns:a16="http://schemas.microsoft.com/office/drawing/2014/main" id="{AC7382A8-7F04-3AE4-B427-615F7677559A}"/>
              </a:ext>
            </a:extLst>
          </p:cNvPr>
          <p:cNvSpPr>
            <a:spLocks noGrp="1"/>
          </p:cNvSpPr>
          <p:nvPr>
            <p:ph type="subTitle" idx="1"/>
          </p:nvPr>
        </p:nvSpPr>
        <p:spPr>
          <a:xfrm>
            <a:off x="1380162" y="4352051"/>
            <a:ext cx="9144000" cy="1655762"/>
          </a:xfrm>
        </p:spPr>
        <p:txBody>
          <a:bodyPr/>
          <a:lstStyle/>
          <a:p>
            <a:r>
              <a:rPr lang="es-CL" dirty="0"/>
              <a:t>Roberto Rondanelli</a:t>
            </a:r>
          </a:p>
          <a:p>
            <a:r>
              <a:rPr lang="es-CL" dirty="0"/>
              <a:t>Universidad de Chile </a:t>
            </a:r>
          </a:p>
          <a:p>
            <a:r>
              <a:rPr lang="es-CL" dirty="0"/>
              <a:t>Sistema Climático, GF3004, Primavera 2023</a:t>
            </a:r>
          </a:p>
        </p:txBody>
      </p:sp>
    </p:spTree>
    <p:extLst>
      <p:ext uri="{BB962C8B-B14F-4D97-AF65-F5344CB8AC3E}">
        <p14:creationId xmlns:p14="http://schemas.microsoft.com/office/powerpoint/2010/main" val="3863526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CB96D65-5409-46FE-2B96-C420B9BCAC56}"/>
              </a:ext>
            </a:extLst>
          </p:cNvPr>
          <p:cNvSpPr>
            <a:spLocks noGrp="1"/>
          </p:cNvSpPr>
          <p:nvPr>
            <p:ph type="title"/>
          </p:nvPr>
        </p:nvSpPr>
        <p:spPr/>
        <p:txBody>
          <a:bodyPr/>
          <a:lstStyle/>
          <a:p>
            <a:endParaRPr lang="es-CL"/>
          </a:p>
        </p:txBody>
      </p:sp>
      <p:sp>
        <p:nvSpPr>
          <p:cNvPr id="3" name="Marcador de contenido 2">
            <a:extLst>
              <a:ext uri="{FF2B5EF4-FFF2-40B4-BE49-F238E27FC236}">
                <a16:creationId xmlns:a16="http://schemas.microsoft.com/office/drawing/2014/main" id="{7A5B2AF4-4371-0858-4B59-4DFB9F64D13B}"/>
              </a:ext>
            </a:extLst>
          </p:cNvPr>
          <p:cNvSpPr>
            <a:spLocks noGrp="1"/>
          </p:cNvSpPr>
          <p:nvPr>
            <p:ph idx="1"/>
          </p:nvPr>
        </p:nvSpPr>
        <p:spPr/>
        <p:txBody>
          <a:bodyPr/>
          <a:lstStyle/>
          <a:p>
            <a:endParaRPr lang="es-CL"/>
          </a:p>
        </p:txBody>
      </p:sp>
      <p:pic>
        <p:nvPicPr>
          <p:cNvPr id="2050" name="Picture 2" descr="Details are in the caption following the image">
            <a:extLst>
              <a:ext uri="{FF2B5EF4-FFF2-40B4-BE49-F238E27FC236}">
                <a16:creationId xmlns:a16="http://schemas.microsoft.com/office/drawing/2014/main" id="{2DD4E451-2CA1-520D-B530-0E18FAC1E8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3453" y="1858579"/>
            <a:ext cx="7705095" cy="3421062"/>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A3489D22-FE5E-A917-1778-A2F94ADD1422}"/>
              </a:ext>
            </a:extLst>
          </p:cNvPr>
          <p:cNvSpPr txBox="1"/>
          <p:nvPr/>
        </p:nvSpPr>
        <p:spPr>
          <a:xfrm>
            <a:off x="3359696" y="5559422"/>
            <a:ext cx="4572000" cy="461665"/>
          </a:xfrm>
          <a:prstGeom prst="rect">
            <a:avLst/>
          </a:prstGeom>
          <a:noFill/>
        </p:spPr>
        <p:txBody>
          <a:bodyPr wrap="square">
            <a:spAutoFit/>
          </a:bodyPr>
          <a:lstStyle/>
          <a:p>
            <a:r>
              <a:rPr lang="es-CL" sz="800" dirty="0"/>
              <a:t>Graven, H., Keeling, R. F., &amp; </a:t>
            </a:r>
            <a:r>
              <a:rPr lang="es-CL" sz="800" dirty="0" err="1"/>
              <a:t>Rogelj</a:t>
            </a:r>
            <a:r>
              <a:rPr lang="es-CL" sz="800" dirty="0"/>
              <a:t>, J. (2020). </a:t>
            </a:r>
            <a:r>
              <a:rPr lang="es-CL" sz="800" dirty="0" err="1"/>
              <a:t>Changes</a:t>
            </a:r>
            <a:r>
              <a:rPr lang="es-CL" sz="800" dirty="0"/>
              <a:t> </a:t>
            </a:r>
            <a:r>
              <a:rPr lang="es-CL" sz="800" dirty="0" err="1"/>
              <a:t>to</a:t>
            </a:r>
            <a:r>
              <a:rPr lang="es-CL" sz="800" dirty="0"/>
              <a:t> </a:t>
            </a:r>
            <a:r>
              <a:rPr lang="es-CL" sz="800" dirty="0" err="1"/>
              <a:t>carbon</a:t>
            </a:r>
            <a:r>
              <a:rPr lang="es-CL" sz="800" dirty="0"/>
              <a:t> </a:t>
            </a:r>
            <a:r>
              <a:rPr lang="es-CL" sz="800" dirty="0" err="1"/>
              <a:t>isotopes</a:t>
            </a:r>
            <a:r>
              <a:rPr lang="es-CL" sz="800" dirty="0"/>
              <a:t> in </a:t>
            </a:r>
            <a:r>
              <a:rPr lang="es-CL" sz="800" dirty="0" err="1"/>
              <a:t>atmospheric</a:t>
            </a:r>
            <a:r>
              <a:rPr lang="es-CL" sz="800" dirty="0"/>
              <a:t> CO2 </a:t>
            </a:r>
            <a:r>
              <a:rPr lang="es-CL" sz="800" dirty="0" err="1"/>
              <a:t>over</a:t>
            </a:r>
            <a:r>
              <a:rPr lang="es-CL" sz="800" dirty="0"/>
              <a:t> </a:t>
            </a:r>
            <a:r>
              <a:rPr lang="es-CL" sz="800" dirty="0" err="1"/>
              <a:t>the</a:t>
            </a:r>
            <a:r>
              <a:rPr lang="es-CL" sz="800" dirty="0"/>
              <a:t> industrial era and </a:t>
            </a:r>
            <a:r>
              <a:rPr lang="es-CL" sz="800" dirty="0" err="1"/>
              <a:t>into</a:t>
            </a:r>
            <a:r>
              <a:rPr lang="es-CL" sz="800" dirty="0"/>
              <a:t> </a:t>
            </a:r>
            <a:r>
              <a:rPr lang="es-CL" sz="800" dirty="0" err="1"/>
              <a:t>the</a:t>
            </a:r>
            <a:r>
              <a:rPr lang="es-CL" sz="800" dirty="0"/>
              <a:t> future. Global </a:t>
            </a:r>
            <a:r>
              <a:rPr lang="es-CL" sz="800" dirty="0" err="1"/>
              <a:t>Biogeochemical</a:t>
            </a:r>
            <a:r>
              <a:rPr lang="es-CL" sz="800" dirty="0"/>
              <a:t> </a:t>
            </a:r>
            <a:r>
              <a:rPr lang="es-CL" sz="800" dirty="0" err="1"/>
              <a:t>Cycles</a:t>
            </a:r>
            <a:r>
              <a:rPr lang="es-CL" sz="800" dirty="0"/>
              <a:t>, 34, e2019GB006170. https://</a:t>
            </a:r>
            <a:r>
              <a:rPr lang="es-CL" sz="800" dirty="0" err="1"/>
              <a:t>doi.org</a:t>
            </a:r>
            <a:r>
              <a:rPr lang="es-CL" sz="800" dirty="0"/>
              <a:t>/10.1029/2019GB006170</a:t>
            </a:r>
          </a:p>
        </p:txBody>
      </p:sp>
    </p:spTree>
    <p:extLst>
      <p:ext uri="{BB962C8B-B14F-4D97-AF65-F5344CB8AC3E}">
        <p14:creationId xmlns:p14="http://schemas.microsoft.com/office/powerpoint/2010/main" val="18956506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etails are in the caption following the image">
            <a:extLst>
              <a:ext uri="{FF2B5EF4-FFF2-40B4-BE49-F238E27FC236}">
                <a16:creationId xmlns:a16="http://schemas.microsoft.com/office/drawing/2014/main" id="{D22E97CC-193D-1427-0381-5CFD7DDD45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9055" y="253746"/>
            <a:ext cx="4518511" cy="551723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igure 1">
            <a:extLst>
              <a:ext uri="{FF2B5EF4-FFF2-40B4-BE49-F238E27FC236}">
                <a16:creationId xmlns:a16="http://schemas.microsoft.com/office/drawing/2014/main" id="{8AF3E90D-3D0D-27A2-5196-A04AE44C97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2105" y="404665"/>
            <a:ext cx="3400835" cy="5108347"/>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423FB37D-05DA-16BD-A9D3-85C3D73B9152}"/>
              </a:ext>
            </a:extLst>
          </p:cNvPr>
          <p:cNvSpPr txBox="1"/>
          <p:nvPr/>
        </p:nvSpPr>
        <p:spPr>
          <a:xfrm>
            <a:off x="6312024" y="6028944"/>
            <a:ext cx="4572000" cy="892552"/>
          </a:xfrm>
          <a:prstGeom prst="rect">
            <a:avLst/>
          </a:prstGeom>
          <a:noFill/>
        </p:spPr>
        <p:txBody>
          <a:bodyPr wrap="square">
            <a:spAutoFit/>
          </a:bodyPr>
          <a:lstStyle/>
          <a:p>
            <a:pPr algn="l"/>
            <a:r>
              <a:rPr lang="es-CL" sz="800" dirty="0">
                <a:solidFill>
                  <a:srgbClr val="222222"/>
                </a:solidFill>
                <a:latin typeface="-apple-system"/>
              </a:rPr>
              <a:t>Hare, V.J., Loftus, E., Jeffrey, A. </a:t>
            </a:r>
            <a:r>
              <a:rPr lang="es-CL" sz="800" i="1" dirty="0">
                <a:solidFill>
                  <a:srgbClr val="222222"/>
                </a:solidFill>
                <a:latin typeface="-apple-system"/>
              </a:rPr>
              <a:t>et al.</a:t>
            </a:r>
            <a:r>
              <a:rPr lang="es-CL" sz="800" dirty="0">
                <a:solidFill>
                  <a:srgbClr val="222222"/>
                </a:solidFill>
                <a:latin typeface="-apple-system"/>
              </a:rPr>
              <a:t> </a:t>
            </a:r>
            <a:r>
              <a:rPr lang="es-CL" sz="800" dirty="0" err="1">
                <a:solidFill>
                  <a:srgbClr val="222222"/>
                </a:solidFill>
                <a:latin typeface="-apple-system"/>
              </a:rPr>
              <a:t>Atmospheric</a:t>
            </a:r>
            <a:r>
              <a:rPr lang="es-CL" sz="800" dirty="0">
                <a:solidFill>
                  <a:srgbClr val="222222"/>
                </a:solidFill>
                <a:latin typeface="-apple-system"/>
              </a:rPr>
              <a:t> CO</a:t>
            </a:r>
            <a:r>
              <a:rPr lang="es-CL" sz="800" baseline="-25000" dirty="0">
                <a:solidFill>
                  <a:srgbClr val="222222"/>
                </a:solidFill>
                <a:latin typeface="-apple-system"/>
              </a:rPr>
              <a:t>2</a:t>
            </a:r>
            <a:r>
              <a:rPr lang="es-CL" sz="800" dirty="0">
                <a:solidFill>
                  <a:srgbClr val="222222"/>
                </a:solidFill>
                <a:latin typeface="-apple-system"/>
              </a:rPr>
              <a:t> </a:t>
            </a:r>
            <a:r>
              <a:rPr lang="es-CL" sz="800" dirty="0" err="1">
                <a:solidFill>
                  <a:srgbClr val="222222"/>
                </a:solidFill>
                <a:latin typeface="-apple-system"/>
              </a:rPr>
              <a:t>effect</a:t>
            </a:r>
            <a:r>
              <a:rPr lang="es-CL" sz="800" dirty="0">
                <a:solidFill>
                  <a:srgbClr val="222222"/>
                </a:solidFill>
                <a:latin typeface="-apple-system"/>
              </a:rPr>
              <a:t> </a:t>
            </a:r>
            <a:r>
              <a:rPr lang="es-CL" sz="800" dirty="0" err="1">
                <a:solidFill>
                  <a:srgbClr val="222222"/>
                </a:solidFill>
                <a:latin typeface="-apple-system"/>
              </a:rPr>
              <a:t>on</a:t>
            </a:r>
            <a:r>
              <a:rPr lang="es-CL" sz="800" dirty="0">
                <a:solidFill>
                  <a:srgbClr val="222222"/>
                </a:solidFill>
                <a:latin typeface="-apple-system"/>
              </a:rPr>
              <a:t> </a:t>
            </a:r>
            <a:r>
              <a:rPr lang="es-CL" sz="800" dirty="0" err="1">
                <a:solidFill>
                  <a:srgbClr val="222222"/>
                </a:solidFill>
                <a:latin typeface="-apple-system"/>
              </a:rPr>
              <a:t>stable</a:t>
            </a:r>
            <a:r>
              <a:rPr lang="es-CL" sz="800" dirty="0">
                <a:solidFill>
                  <a:srgbClr val="222222"/>
                </a:solidFill>
                <a:latin typeface="-apple-system"/>
              </a:rPr>
              <a:t> </a:t>
            </a:r>
            <a:r>
              <a:rPr lang="es-CL" sz="800" dirty="0" err="1">
                <a:solidFill>
                  <a:srgbClr val="222222"/>
                </a:solidFill>
                <a:latin typeface="-apple-system"/>
              </a:rPr>
              <a:t>carbon</a:t>
            </a:r>
            <a:r>
              <a:rPr lang="es-CL" sz="800" dirty="0">
                <a:solidFill>
                  <a:srgbClr val="222222"/>
                </a:solidFill>
                <a:latin typeface="-apple-system"/>
              </a:rPr>
              <a:t> </a:t>
            </a:r>
            <a:r>
              <a:rPr lang="es-CL" sz="800" dirty="0" err="1">
                <a:solidFill>
                  <a:srgbClr val="222222"/>
                </a:solidFill>
                <a:latin typeface="-apple-system"/>
              </a:rPr>
              <a:t>isotope</a:t>
            </a:r>
            <a:r>
              <a:rPr lang="es-CL" sz="800" dirty="0">
                <a:solidFill>
                  <a:srgbClr val="222222"/>
                </a:solidFill>
                <a:latin typeface="-apple-system"/>
              </a:rPr>
              <a:t> </a:t>
            </a:r>
            <a:r>
              <a:rPr lang="es-CL" sz="800" dirty="0" err="1">
                <a:solidFill>
                  <a:srgbClr val="222222"/>
                </a:solidFill>
                <a:latin typeface="-apple-system"/>
              </a:rPr>
              <a:t>composition</a:t>
            </a:r>
            <a:r>
              <a:rPr lang="es-CL" sz="800" dirty="0">
                <a:solidFill>
                  <a:srgbClr val="222222"/>
                </a:solidFill>
                <a:latin typeface="-apple-system"/>
              </a:rPr>
              <a:t> </a:t>
            </a:r>
            <a:r>
              <a:rPr lang="es-CL" sz="800" dirty="0" err="1">
                <a:solidFill>
                  <a:srgbClr val="222222"/>
                </a:solidFill>
                <a:latin typeface="-apple-system"/>
              </a:rPr>
              <a:t>of</a:t>
            </a:r>
            <a:r>
              <a:rPr lang="es-CL" sz="800" dirty="0">
                <a:solidFill>
                  <a:srgbClr val="222222"/>
                </a:solidFill>
                <a:latin typeface="-apple-system"/>
              </a:rPr>
              <a:t> </a:t>
            </a:r>
            <a:r>
              <a:rPr lang="es-CL" sz="800" dirty="0" err="1">
                <a:solidFill>
                  <a:srgbClr val="222222"/>
                </a:solidFill>
                <a:latin typeface="-apple-system"/>
              </a:rPr>
              <a:t>terrestrial</a:t>
            </a:r>
            <a:r>
              <a:rPr lang="es-CL" sz="800" dirty="0">
                <a:solidFill>
                  <a:srgbClr val="222222"/>
                </a:solidFill>
                <a:latin typeface="-apple-system"/>
              </a:rPr>
              <a:t> </a:t>
            </a:r>
            <a:r>
              <a:rPr lang="es-CL" sz="800" dirty="0" err="1">
                <a:solidFill>
                  <a:srgbClr val="222222"/>
                </a:solidFill>
                <a:latin typeface="-apple-system"/>
              </a:rPr>
              <a:t>fossil</a:t>
            </a:r>
            <a:r>
              <a:rPr lang="es-CL" sz="800" dirty="0">
                <a:solidFill>
                  <a:srgbClr val="222222"/>
                </a:solidFill>
                <a:latin typeface="-apple-system"/>
              </a:rPr>
              <a:t> archives. </a:t>
            </a:r>
            <a:r>
              <a:rPr lang="es-CL" sz="800" i="1" dirty="0" err="1">
                <a:solidFill>
                  <a:srgbClr val="222222"/>
                </a:solidFill>
                <a:latin typeface="-apple-system"/>
              </a:rPr>
              <a:t>Nat</a:t>
            </a:r>
            <a:r>
              <a:rPr lang="es-CL" sz="800" i="1" dirty="0">
                <a:solidFill>
                  <a:srgbClr val="222222"/>
                </a:solidFill>
                <a:latin typeface="-apple-system"/>
              </a:rPr>
              <a:t> </a:t>
            </a:r>
            <a:r>
              <a:rPr lang="es-CL" sz="800" i="1" dirty="0" err="1">
                <a:solidFill>
                  <a:srgbClr val="222222"/>
                </a:solidFill>
                <a:latin typeface="-apple-system"/>
              </a:rPr>
              <a:t>Commun</a:t>
            </a:r>
            <a:r>
              <a:rPr lang="es-CL" sz="800" dirty="0">
                <a:solidFill>
                  <a:srgbClr val="222222"/>
                </a:solidFill>
                <a:latin typeface="-apple-system"/>
              </a:rPr>
              <a:t> </a:t>
            </a:r>
            <a:r>
              <a:rPr lang="es-CL" sz="800" b="1" dirty="0">
                <a:solidFill>
                  <a:srgbClr val="222222"/>
                </a:solidFill>
                <a:latin typeface="-apple-system"/>
              </a:rPr>
              <a:t>9</a:t>
            </a:r>
            <a:r>
              <a:rPr lang="es-CL" sz="800" dirty="0">
                <a:solidFill>
                  <a:srgbClr val="222222"/>
                </a:solidFill>
                <a:latin typeface="-apple-system"/>
              </a:rPr>
              <a:t>, 252 (2018). https://</a:t>
            </a:r>
            <a:r>
              <a:rPr lang="es-CL" sz="800" dirty="0" err="1">
                <a:solidFill>
                  <a:srgbClr val="222222"/>
                </a:solidFill>
                <a:latin typeface="-apple-system"/>
              </a:rPr>
              <a:t>doi.org</a:t>
            </a:r>
            <a:r>
              <a:rPr lang="es-CL" sz="800" dirty="0">
                <a:solidFill>
                  <a:srgbClr val="222222"/>
                </a:solidFill>
                <a:latin typeface="-apple-system"/>
              </a:rPr>
              <a:t>/10.1038/s41467-017-02691-x</a:t>
            </a:r>
          </a:p>
          <a:p>
            <a:br>
              <a:rPr lang="es-CL" dirty="0"/>
            </a:br>
            <a:endParaRPr lang="es-CL" dirty="0"/>
          </a:p>
        </p:txBody>
      </p:sp>
      <p:sp>
        <p:nvSpPr>
          <p:cNvPr id="7" name="CuadroTexto 6">
            <a:extLst>
              <a:ext uri="{FF2B5EF4-FFF2-40B4-BE49-F238E27FC236}">
                <a16:creationId xmlns:a16="http://schemas.microsoft.com/office/drawing/2014/main" id="{9852A3C8-2012-6742-6A80-3FE3F85D9EC0}"/>
              </a:ext>
            </a:extLst>
          </p:cNvPr>
          <p:cNvSpPr txBox="1"/>
          <p:nvPr/>
        </p:nvSpPr>
        <p:spPr>
          <a:xfrm>
            <a:off x="1919536" y="6077631"/>
            <a:ext cx="4682358" cy="461665"/>
          </a:xfrm>
          <a:prstGeom prst="rect">
            <a:avLst/>
          </a:prstGeom>
          <a:noFill/>
        </p:spPr>
        <p:txBody>
          <a:bodyPr wrap="square">
            <a:spAutoFit/>
          </a:bodyPr>
          <a:lstStyle/>
          <a:p>
            <a:r>
              <a:rPr lang="es-CL" sz="800" dirty="0"/>
              <a:t>Graven, H., Keeling, R. F., &amp; </a:t>
            </a:r>
            <a:r>
              <a:rPr lang="es-CL" sz="800" dirty="0" err="1"/>
              <a:t>Rogelj</a:t>
            </a:r>
            <a:r>
              <a:rPr lang="es-CL" sz="800" dirty="0"/>
              <a:t>, J. (2020). </a:t>
            </a:r>
            <a:r>
              <a:rPr lang="es-CL" sz="800" dirty="0" err="1"/>
              <a:t>Changes</a:t>
            </a:r>
            <a:r>
              <a:rPr lang="es-CL" sz="800" dirty="0"/>
              <a:t> </a:t>
            </a:r>
            <a:r>
              <a:rPr lang="es-CL" sz="800" dirty="0" err="1"/>
              <a:t>to</a:t>
            </a:r>
            <a:r>
              <a:rPr lang="es-CL" sz="800" dirty="0"/>
              <a:t> </a:t>
            </a:r>
            <a:r>
              <a:rPr lang="es-CL" sz="800" dirty="0" err="1"/>
              <a:t>carbon</a:t>
            </a:r>
            <a:r>
              <a:rPr lang="es-CL" sz="800" dirty="0"/>
              <a:t> </a:t>
            </a:r>
            <a:r>
              <a:rPr lang="es-CL" sz="800" dirty="0" err="1"/>
              <a:t>isotopes</a:t>
            </a:r>
            <a:r>
              <a:rPr lang="es-CL" sz="800" dirty="0"/>
              <a:t> in </a:t>
            </a:r>
            <a:r>
              <a:rPr lang="es-CL" sz="800" dirty="0" err="1"/>
              <a:t>atmospheric</a:t>
            </a:r>
            <a:r>
              <a:rPr lang="es-CL" sz="800" dirty="0"/>
              <a:t> CO2 </a:t>
            </a:r>
            <a:r>
              <a:rPr lang="es-CL" sz="800" dirty="0" err="1"/>
              <a:t>over</a:t>
            </a:r>
            <a:r>
              <a:rPr lang="es-CL" sz="800" dirty="0"/>
              <a:t> </a:t>
            </a:r>
            <a:r>
              <a:rPr lang="es-CL" sz="800" dirty="0" err="1"/>
              <a:t>the</a:t>
            </a:r>
            <a:r>
              <a:rPr lang="es-CL" sz="800" dirty="0"/>
              <a:t> industrial era and </a:t>
            </a:r>
            <a:r>
              <a:rPr lang="es-CL" sz="800" dirty="0" err="1"/>
              <a:t>into</a:t>
            </a:r>
            <a:r>
              <a:rPr lang="es-CL" sz="800" dirty="0"/>
              <a:t> </a:t>
            </a:r>
            <a:r>
              <a:rPr lang="es-CL" sz="800" dirty="0" err="1"/>
              <a:t>the</a:t>
            </a:r>
            <a:r>
              <a:rPr lang="es-CL" sz="800" dirty="0"/>
              <a:t> future. Global </a:t>
            </a:r>
            <a:r>
              <a:rPr lang="es-CL" sz="800" dirty="0" err="1"/>
              <a:t>Biogeochemical</a:t>
            </a:r>
            <a:r>
              <a:rPr lang="es-CL" sz="800" dirty="0"/>
              <a:t> </a:t>
            </a:r>
            <a:r>
              <a:rPr lang="es-CL" sz="800" dirty="0" err="1"/>
              <a:t>Cycles</a:t>
            </a:r>
            <a:r>
              <a:rPr lang="es-CL" sz="800" dirty="0"/>
              <a:t>, 34, e2019GB006170. https://</a:t>
            </a:r>
            <a:r>
              <a:rPr lang="es-CL" sz="800" dirty="0" err="1"/>
              <a:t>doi.org</a:t>
            </a:r>
            <a:r>
              <a:rPr lang="es-CL" sz="800" dirty="0"/>
              <a:t>/10.1029/2019GB006170</a:t>
            </a:r>
          </a:p>
        </p:txBody>
      </p:sp>
    </p:spTree>
    <p:extLst>
      <p:ext uri="{BB962C8B-B14F-4D97-AF65-F5344CB8AC3E}">
        <p14:creationId xmlns:p14="http://schemas.microsoft.com/office/powerpoint/2010/main" val="32347848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El </a:t>
            </a:r>
            <a:r>
              <a:rPr lang="en-US" dirty="0" err="1"/>
              <a:t>calentamiento</a:t>
            </a:r>
            <a:r>
              <a:rPr lang="en-US" dirty="0"/>
              <a:t> del </a:t>
            </a:r>
            <a:r>
              <a:rPr lang="en-US" dirty="0" err="1"/>
              <a:t>planeta</a:t>
            </a:r>
            <a:r>
              <a:rPr lang="en-US" dirty="0"/>
              <a:t> no </a:t>
            </a:r>
            <a:r>
              <a:rPr lang="en-US" dirty="0" err="1"/>
              <a:t>tiene</a:t>
            </a:r>
            <a:r>
              <a:rPr lang="en-US" dirty="0"/>
              <a:t> </a:t>
            </a:r>
            <a:r>
              <a:rPr lang="en-US" dirty="0" err="1"/>
              <a:t>precedentes</a:t>
            </a:r>
            <a:r>
              <a:rPr lang="en-US" dirty="0"/>
              <a:t> en el </a:t>
            </a:r>
            <a:r>
              <a:rPr lang="en-US" dirty="0" err="1"/>
              <a:t>último</a:t>
            </a:r>
            <a:r>
              <a:rPr lang="en-US" dirty="0"/>
              <a:t> </a:t>
            </a:r>
            <a:r>
              <a:rPr lang="en-US" dirty="0" err="1"/>
              <a:t>milenio</a:t>
            </a:r>
            <a:r>
              <a:rPr lang="en-US" dirty="0"/>
              <a:t> </a:t>
            </a:r>
          </a:p>
        </p:txBody>
      </p:sp>
      <p:pic>
        <p:nvPicPr>
          <p:cNvPr id="5" name="Picture 4">
            <a:extLst>
              <a:ext uri="{FF2B5EF4-FFF2-40B4-BE49-F238E27FC236}">
                <a16:creationId xmlns:a16="http://schemas.microsoft.com/office/drawing/2014/main" id="{5E2AF63D-1141-C44D-B062-B3D1E3ADB1BD}"/>
              </a:ext>
            </a:extLst>
          </p:cNvPr>
          <p:cNvPicPr>
            <a:picLocks noChangeAspect="1"/>
          </p:cNvPicPr>
          <p:nvPr/>
        </p:nvPicPr>
        <p:blipFill>
          <a:blip r:embed="rId2"/>
          <a:stretch>
            <a:fillRect/>
          </a:stretch>
        </p:blipFill>
        <p:spPr>
          <a:xfrm>
            <a:off x="2592753" y="1616530"/>
            <a:ext cx="7450827" cy="4261757"/>
          </a:xfrm>
          <a:prstGeom prst="rect">
            <a:avLst/>
          </a:prstGeom>
        </p:spPr>
      </p:pic>
    </p:spTree>
    <p:extLst>
      <p:ext uri="{BB962C8B-B14F-4D97-AF65-F5344CB8AC3E}">
        <p14:creationId xmlns:p14="http://schemas.microsoft.com/office/powerpoint/2010/main" val="32216744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3909F2-9929-9544-9D63-BC3A7C43252D}"/>
              </a:ext>
            </a:extLst>
          </p:cNvPr>
          <p:cNvPicPr>
            <a:picLocks noChangeAspect="1"/>
          </p:cNvPicPr>
          <p:nvPr/>
        </p:nvPicPr>
        <p:blipFill>
          <a:blip r:embed="rId2"/>
          <a:stretch>
            <a:fillRect/>
          </a:stretch>
        </p:blipFill>
        <p:spPr>
          <a:xfrm>
            <a:off x="2340430" y="1111572"/>
            <a:ext cx="8047423" cy="4634856"/>
          </a:xfrm>
          <a:prstGeom prst="rect">
            <a:avLst/>
          </a:prstGeom>
        </p:spPr>
      </p:pic>
    </p:spTree>
    <p:extLst>
      <p:ext uri="{BB962C8B-B14F-4D97-AF65-F5344CB8AC3E}">
        <p14:creationId xmlns:p14="http://schemas.microsoft.com/office/powerpoint/2010/main" val="12617880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951DD6-D6D5-4249-A5FA-0D50989C1EF6}"/>
              </a:ext>
            </a:extLst>
          </p:cNvPr>
          <p:cNvPicPr>
            <a:picLocks noChangeAspect="1"/>
          </p:cNvPicPr>
          <p:nvPr/>
        </p:nvPicPr>
        <p:blipFill>
          <a:blip r:embed="rId2"/>
          <a:stretch>
            <a:fillRect/>
          </a:stretch>
        </p:blipFill>
        <p:spPr>
          <a:xfrm>
            <a:off x="2801634" y="1106742"/>
            <a:ext cx="6588732" cy="2121030"/>
          </a:xfrm>
          <a:prstGeom prst="rect">
            <a:avLst/>
          </a:prstGeom>
        </p:spPr>
      </p:pic>
      <p:sp>
        <p:nvSpPr>
          <p:cNvPr id="6" name="TextBox 5">
            <a:extLst>
              <a:ext uri="{FF2B5EF4-FFF2-40B4-BE49-F238E27FC236}">
                <a16:creationId xmlns:a16="http://schemas.microsoft.com/office/drawing/2014/main" id="{E5FCA7AA-AA65-DE40-AB6D-9529B331D6F1}"/>
              </a:ext>
            </a:extLst>
          </p:cNvPr>
          <p:cNvSpPr txBox="1"/>
          <p:nvPr/>
        </p:nvSpPr>
        <p:spPr>
          <a:xfrm>
            <a:off x="3827749" y="3367990"/>
            <a:ext cx="4014753" cy="300082"/>
          </a:xfrm>
          <a:prstGeom prst="rect">
            <a:avLst/>
          </a:prstGeom>
          <a:noFill/>
        </p:spPr>
        <p:txBody>
          <a:bodyPr wrap="none" rtlCol="0">
            <a:spAutoFit/>
          </a:bodyPr>
          <a:lstStyle/>
          <a:p>
            <a:r>
              <a:rPr lang="en-US" sz="1350" dirty="0"/>
              <a:t>Glenn Fergus, Wikipedia, Geologic temperature record</a:t>
            </a:r>
          </a:p>
        </p:txBody>
      </p:sp>
      <p:pic>
        <p:nvPicPr>
          <p:cNvPr id="8" name="Picture 7">
            <a:extLst>
              <a:ext uri="{FF2B5EF4-FFF2-40B4-BE49-F238E27FC236}">
                <a16:creationId xmlns:a16="http://schemas.microsoft.com/office/drawing/2014/main" id="{6551EE86-783B-854B-AB33-483130A779E6}"/>
              </a:ext>
            </a:extLst>
          </p:cNvPr>
          <p:cNvPicPr>
            <a:picLocks noChangeAspect="1"/>
          </p:cNvPicPr>
          <p:nvPr/>
        </p:nvPicPr>
        <p:blipFill rotWithShape="1">
          <a:blip r:embed="rId3"/>
          <a:srcRect b="50076"/>
          <a:stretch/>
        </p:blipFill>
        <p:spPr>
          <a:xfrm>
            <a:off x="3395701" y="3861050"/>
            <a:ext cx="5083235" cy="1742987"/>
          </a:xfrm>
          <a:prstGeom prst="rect">
            <a:avLst/>
          </a:prstGeom>
        </p:spPr>
      </p:pic>
    </p:spTree>
    <p:extLst>
      <p:ext uri="{BB962C8B-B14F-4D97-AF65-F5344CB8AC3E}">
        <p14:creationId xmlns:p14="http://schemas.microsoft.com/office/powerpoint/2010/main" val="33869017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CL" dirty="0"/>
              <a:t>¿Es el calentamiento global producto de la acción humana? </a:t>
            </a:r>
          </a:p>
        </p:txBody>
      </p:sp>
      <p:sp>
        <p:nvSpPr>
          <p:cNvPr id="3" name="2 Marcador de contenido"/>
          <p:cNvSpPr>
            <a:spLocks noGrp="1"/>
          </p:cNvSpPr>
          <p:nvPr>
            <p:ph idx="1"/>
          </p:nvPr>
        </p:nvSpPr>
        <p:spPr/>
        <p:txBody>
          <a:bodyPr/>
          <a:lstStyle/>
          <a:p>
            <a:endParaRPr lang="es-CL" dirty="0"/>
          </a:p>
        </p:txBody>
      </p:sp>
      <p:pic>
        <p:nvPicPr>
          <p:cNvPr id="38914" name="Picture 2" descr="http://www.washingtonpost.com/wp-dyn/content/photo/2007/10/12/PH2007101200674.jpg"/>
          <p:cNvPicPr>
            <a:picLocks noChangeAspect="1" noChangeArrowheads="1"/>
          </p:cNvPicPr>
          <p:nvPr/>
        </p:nvPicPr>
        <p:blipFill>
          <a:blip r:embed="rId3" cstate="print"/>
          <a:srcRect/>
          <a:stretch>
            <a:fillRect/>
          </a:stretch>
        </p:blipFill>
        <p:spPr bwMode="auto">
          <a:xfrm>
            <a:off x="3827750" y="2186862"/>
            <a:ext cx="4006747" cy="2868266"/>
          </a:xfrm>
          <a:prstGeom prst="rect">
            <a:avLst/>
          </a:prstGeom>
          <a:noFill/>
        </p:spPr>
      </p:pic>
    </p:spTree>
    <p:extLst>
      <p:ext uri="{BB962C8B-B14F-4D97-AF65-F5344CB8AC3E}">
        <p14:creationId xmlns:p14="http://schemas.microsoft.com/office/powerpoint/2010/main" val="11085446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MX" dirty="0"/>
              <a:t>Sensibilidad Climática y Realimentaciones </a:t>
            </a:r>
            <a:endParaRPr lang="es-CL" dirty="0"/>
          </a:p>
        </p:txBody>
      </p:sp>
      <p:sp>
        <p:nvSpPr>
          <p:cNvPr id="3" name="2 Marcador de contenido"/>
          <p:cNvSpPr>
            <a:spLocks noGrp="1"/>
          </p:cNvSpPr>
          <p:nvPr>
            <p:ph idx="1"/>
          </p:nvPr>
        </p:nvSpPr>
        <p:spPr>
          <a:xfrm>
            <a:off x="2450758" y="1841954"/>
            <a:ext cx="7588593" cy="4351338"/>
          </a:xfrm>
        </p:spPr>
        <p:txBody>
          <a:bodyPr/>
          <a:lstStyle/>
          <a:p>
            <a:r>
              <a:rPr lang="es-MX" dirty="0"/>
              <a:t>El sistema climático puede ser modelado como un sistema que responde a una perturbación       </a:t>
            </a:r>
            <a:r>
              <a:rPr lang="es-MX" dirty="0">
                <a:sym typeface="Symbol"/>
              </a:rPr>
              <a:t>    en el balance </a:t>
            </a:r>
            <a:r>
              <a:rPr lang="es-MX" dirty="0" err="1">
                <a:sym typeface="Symbol"/>
              </a:rPr>
              <a:t>radiativo</a:t>
            </a:r>
            <a:r>
              <a:rPr lang="es-MX" dirty="0">
                <a:sym typeface="Symbol"/>
              </a:rPr>
              <a:t> terrestre. </a:t>
            </a:r>
          </a:p>
          <a:p>
            <a:endParaRPr lang="es-CL" dirty="0"/>
          </a:p>
        </p:txBody>
      </p:sp>
      <p:pic>
        <p:nvPicPr>
          <p:cNvPr id="1026" name="Picture 2"/>
          <p:cNvPicPr>
            <a:picLocks noChangeAspect="1" noChangeArrowheads="1"/>
          </p:cNvPicPr>
          <p:nvPr/>
        </p:nvPicPr>
        <p:blipFill>
          <a:blip r:embed="rId2" cstate="print"/>
          <a:srcRect/>
          <a:stretch>
            <a:fillRect/>
          </a:stretch>
        </p:blipFill>
        <p:spPr bwMode="auto">
          <a:xfrm>
            <a:off x="4745850" y="3271806"/>
            <a:ext cx="3038792" cy="2229253"/>
          </a:xfrm>
          <a:prstGeom prst="rect">
            <a:avLst/>
          </a:prstGeom>
          <a:noFill/>
          <a:ln w="9525">
            <a:noFill/>
            <a:miter lim="800000"/>
            <a:headEnd/>
            <a:tailEnd/>
          </a:ln>
        </p:spPr>
      </p:pic>
      <p:pic>
        <p:nvPicPr>
          <p:cNvPr id="1028" name="Picture 4"/>
          <p:cNvPicPr>
            <a:picLocks noChangeAspect="1" noChangeArrowheads="1"/>
          </p:cNvPicPr>
          <p:nvPr/>
        </p:nvPicPr>
        <p:blipFill>
          <a:blip r:embed="rId3" cstate="print"/>
          <a:srcRect/>
          <a:stretch>
            <a:fillRect/>
          </a:stretch>
        </p:blipFill>
        <p:spPr bwMode="auto">
          <a:xfrm>
            <a:off x="1317170" y="5748841"/>
            <a:ext cx="461767" cy="444451"/>
          </a:xfrm>
          <a:prstGeom prst="rect">
            <a:avLst/>
          </a:prstGeom>
          <a:noFill/>
          <a:ln w="9525">
            <a:noFill/>
            <a:miter lim="800000"/>
            <a:headEnd/>
            <a:tailEnd/>
          </a:ln>
        </p:spPr>
      </p:pic>
    </p:spTree>
    <p:extLst>
      <p:ext uri="{BB962C8B-B14F-4D97-AF65-F5344CB8AC3E}">
        <p14:creationId xmlns:p14="http://schemas.microsoft.com/office/powerpoint/2010/main" val="19512742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6A7C0D3E-8F38-EEA8-7E10-283733441639}"/>
              </a:ext>
            </a:extLst>
          </p:cNvPr>
          <p:cNvSpPr txBox="1"/>
          <p:nvPr/>
        </p:nvSpPr>
        <p:spPr>
          <a:xfrm>
            <a:off x="2905125" y="4438650"/>
            <a:ext cx="1035861" cy="369332"/>
          </a:xfrm>
          <a:prstGeom prst="rect">
            <a:avLst/>
          </a:prstGeom>
          <a:noFill/>
        </p:spPr>
        <p:txBody>
          <a:bodyPr wrap="none" rtlCol="0">
            <a:spAutoFit/>
          </a:bodyPr>
          <a:lstStyle/>
          <a:p>
            <a:r>
              <a:rPr lang="es-CL" dirty="0"/>
              <a:t>AR6 IPCC</a:t>
            </a:r>
          </a:p>
        </p:txBody>
      </p:sp>
      <p:pic>
        <p:nvPicPr>
          <p:cNvPr id="11266" name="Picture 2">
            <a:extLst>
              <a:ext uri="{FF2B5EF4-FFF2-40B4-BE49-F238E27FC236}">
                <a16:creationId xmlns:a16="http://schemas.microsoft.com/office/drawing/2014/main" id="{607CB724-3AF1-67D9-BA55-9F4AE4B690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0158" y="0"/>
            <a:ext cx="85169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4F467459-F482-1981-0570-1F271CFFDF58}"/>
              </a:ext>
            </a:extLst>
          </p:cNvPr>
          <p:cNvPicPr>
            <a:picLocks noChangeAspect="1" noChangeArrowheads="1"/>
          </p:cNvPicPr>
          <p:nvPr/>
        </p:nvPicPr>
        <p:blipFill>
          <a:blip r:embed="rId3" cstate="print"/>
          <a:srcRect/>
          <a:stretch>
            <a:fillRect/>
          </a:stretch>
        </p:blipFill>
        <p:spPr bwMode="auto">
          <a:xfrm>
            <a:off x="565509" y="3980723"/>
            <a:ext cx="3038792" cy="2229253"/>
          </a:xfrm>
          <a:prstGeom prst="rect">
            <a:avLst/>
          </a:prstGeom>
          <a:noFill/>
          <a:ln w="9525">
            <a:noFill/>
            <a:miter lim="800000"/>
            <a:headEnd/>
            <a:tailEnd/>
          </a:ln>
        </p:spPr>
      </p:pic>
      <p:grpSp>
        <p:nvGrpSpPr>
          <p:cNvPr id="14" name="Grupo 13">
            <a:extLst>
              <a:ext uri="{FF2B5EF4-FFF2-40B4-BE49-F238E27FC236}">
                <a16:creationId xmlns:a16="http://schemas.microsoft.com/office/drawing/2014/main" id="{C11B851A-0112-7567-75A9-2E4C671DC575}"/>
              </a:ext>
            </a:extLst>
          </p:cNvPr>
          <p:cNvGrpSpPr/>
          <p:nvPr/>
        </p:nvGrpSpPr>
        <p:grpSpPr>
          <a:xfrm>
            <a:off x="437343" y="1511858"/>
            <a:ext cx="7895880" cy="3382920"/>
            <a:chOff x="437343" y="1511858"/>
            <a:chExt cx="7895880" cy="3382920"/>
          </a:xfrm>
        </p:grpSpPr>
        <mc:AlternateContent xmlns:mc="http://schemas.openxmlformats.org/markup-compatibility/2006">
          <mc:Choice xmlns:p14="http://schemas.microsoft.com/office/powerpoint/2010/main" xmlns:aink="http://schemas.microsoft.com/office/drawing/2016/ink" Requires="p14 aink">
            <p:contentPart p14:bwMode="auto" r:id="rId4">
              <p14:nvContentPartPr>
                <p14:cNvPr id="9" name="Entrada de lápiz 8">
                  <a:extLst>
                    <a:ext uri="{FF2B5EF4-FFF2-40B4-BE49-F238E27FC236}">
                      <a16:creationId xmlns:a16="http://schemas.microsoft.com/office/drawing/2014/main" id="{13F89576-574D-E45C-D6A9-B23A17D5F599}"/>
                    </a:ext>
                  </a:extLst>
                </p14:cNvPr>
                <p14:cNvContentPartPr/>
                <p14:nvPr/>
              </p14:nvContentPartPr>
              <p14:xfrm>
                <a:off x="2626503" y="4105298"/>
                <a:ext cx="909720" cy="789480"/>
              </p14:xfrm>
            </p:contentPart>
          </mc:Choice>
          <mc:Fallback>
            <p:pic>
              <p:nvPicPr>
                <p:cNvPr id="9" name="Entrada de lápiz 8">
                  <a:extLst>
                    <a:ext uri="{FF2B5EF4-FFF2-40B4-BE49-F238E27FC236}">
                      <a16:creationId xmlns:a16="http://schemas.microsoft.com/office/drawing/2014/main" id="{13F89576-574D-E45C-D6A9-B23A17D5F599}"/>
                    </a:ext>
                  </a:extLst>
                </p:cNvPr>
                <p:cNvPicPr/>
                <p:nvPr/>
              </p:nvPicPr>
              <p:blipFill>
                <a:blip r:embed="rId5"/>
                <a:stretch>
                  <a:fillRect/>
                </a:stretch>
              </p:blipFill>
              <p:spPr>
                <a:xfrm>
                  <a:off x="2590503" y="3889658"/>
                  <a:ext cx="981360" cy="122112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6">
              <p14:nvContentPartPr>
                <p14:cNvPr id="10" name="Entrada de lápiz 9">
                  <a:extLst>
                    <a:ext uri="{FF2B5EF4-FFF2-40B4-BE49-F238E27FC236}">
                      <a16:creationId xmlns:a16="http://schemas.microsoft.com/office/drawing/2014/main" id="{8D54308D-B830-9F07-FC5E-6DB922E540C0}"/>
                    </a:ext>
                  </a:extLst>
                </p14:cNvPr>
                <p14:cNvContentPartPr/>
                <p14:nvPr/>
              </p14:nvContentPartPr>
              <p14:xfrm>
                <a:off x="3135183" y="1921898"/>
                <a:ext cx="1299600" cy="2166840"/>
              </p14:xfrm>
            </p:contentPart>
          </mc:Choice>
          <mc:Fallback>
            <p:pic>
              <p:nvPicPr>
                <p:cNvPr id="10" name="Entrada de lápiz 9">
                  <a:extLst>
                    <a:ext uri="{FF2B5EF4-FFF2-40B4-BE49-F238E27FC236}">
                      <a16:creationId xmlns:a16="http://schemas.microsoft.com/office/drawing/2014/main" id="{8D54308D-B830-9F07-FC5E-6DB922E540C0}"/>
                    </a:ext>
                  </a:extLst>
                </p:cNvPr>
                <p:cNvPicPr/>
                <p:nvPr/>
              </p:nvPicPr>
              <p:blipFill>
                <a:blip r:embed="rId7"/>
                <a:stretch>
                  <a:fillRect/>
                </a:stretch>
              </p:blipFill>
              <p:spPr>
                <a:xfrm>
                  <a:off x="3099543" y="1706258"/>
                  <a:ext cx="1371240" cy="259848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8">
              <p14:nvContentPartPr>
                <p14:cNvPr id="12" name="Entrada de lápiz 11">
                  <a:extLst>
                    <a:ext uri="{FF2B5EF4-FFF2-40B4-BE49-F238E27FC236}">
                      <a16:creationId xmlns:a16="http://schemas.microsoft.com/office/drawing/2014/main" id="{C7879395-2B16-3452-BCCF-127CEEBDF137}"/>
                    </a:ext>
                  </a:extLst>
                </p14:cNvPr>
                <p14:cNvContentPartPr/>
                <p14:nvPr/>
              </p14:nvContentPartPr>
              <p14:xfrm>
                <a:off x="437343" y="4032578"/>
                <a:ext cx="920880" cy="718200"/>
              </p14:xfrm>
            </p:contentPart>
          </mc:Choice>
          <mc:Fallback>
            <p:pic>
              <p:nvPicPr>
                <p:cNvPr id="12" name="Entrada de lápiz 11">
                  <a:extLst>
                    <a:ext uri="{FF2B5EF4-FFF2-40B4-BE49-F238E27FC236}">
                      <a16:creationId xmlns:a16="http://schemas.microsoft.com/office/drawing/2014/main" id="{C7879395-2B16-3452-BCCF-127CEEBDF137}"/>
                    </a:ext>
                  </a:extLst>
                </p:cNvPr>
                <p:cNvPicPr/>
                <p:nvPr/>
              </p:nvPicPr>
              <p:blipFill>
                <a:blip r:embed="rId9"/>
                <a:stretch>
                  <a:fillRect/>
                </a:stretch>
              </p:blipFill>
              <p:spPr>
                <a:xfrm>
                  <a:off x="401343" y="3816578"/>
                  <a:ext cx="992520" cy="114984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0">
              <p14:nvContentPartPr>
                <p14:cNvPr id="13" name="Entrada de lápiz 12">
                  <a:extLst>
                    <a:ext uri="{FF2B5EF4-FFF2-40B4-BE49-F238E27FC236}">
                      <a16:creationId xmlns:a16="http://schemas.microsoft.com/office/drawing/2014/main" id="{32A7A108-4B2F-541C-37EF-EF1D637CC25A}"/>
                    </a:ext>
                  </a:extLst>
                </p14:cNvPr>
                <p14:cNvContentPartPr/>
                <p14:nvPr/>
              </p14:nvContentPartPr>
              <p14:xfrm>
                <a:off x="971583" y="1511858"/>
                <a:ext cx="7361640" cy="2644200"/>
              </p14:xfrm>
            </p:contentPart>
          </mc:Choice>
          <mc:Fallback>
            <p:pic>
              <p:nvPicPr>
                <p:cNvPr id="13" name="Entrada de lápiz 12">
                  <a:extLst>
                    <a:ext uri="{FF2B5EF4-FFF2-40B4-BE49-F238E27FC236}">
                      <a16:creationId xmlns:a16="http://schemas.microsoft.com/office/drawing/2014/main" id="{32A7A108-4B2F-541C-37EF-EF1D637CC25A}"/>
                    </a:ext>
                  </a:extLst>
                </p:cNvPr>
                <p:cNvPicPr/>
                <p:nvPr/>
              </p:nvPicPr>
              <p:blipFill>
                <a:blip r:embed="rId11"/>
                <a:stretch>
                  <a:fillRect/>
                </a:stretch>
              </p:blipFill>
              <p:spPr>
                <a:xfrm>
                  <a:off x="935943" y="1296218"/>
                  <a:ext cx="7433280" cy="3075840"/>
                </a:xfrm>
                <a:prstGeom prst="rect">
                  <a:avLst/>
                </a:prstGeom>
              </p:spPr>
            </p:pic>
          </mc:Fallback>
        </mc:AlternateContent>
      </p:grpSp>
    </p:spTree>
    <p:extLst>
      <p:ext uri="{BB962C8B-B14F-4D97-AF65-F5344CB8AC3E}">
        <p14:creationId xmlns:p14="http://schemas.microsoft.com/office/powerpoint/2010/main" val="23409080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E0447D3D-053B-CB4F-4A31-1137646BEA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2014" y="209115"/>
            <a:ext cx="5921054" cy="629403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C453F8B7-7F9A-1E41-7276-FBAE943D762F}"/>
              </a:ext>
            </a:extLst>
          </p:cNvPr>
          <p:cNvPicPr>
            <a:picLocks noChangeAspect="1" noChangeArrowheads="1"/>
          </p:cNvPicPr>
          <p:nvPr/>
        </p:nvPicPr>
        <p:blipFill>
          <a:blip r:embed="rId3" cstate="print"/>
          <a:srcRect/>
          <a:stretch>
            <a:fillRect/>
          </a:stretch>
        </p:blipFill>
        <p:spPr bwMode="auto">
          <a:xfrm>
            <a:off x="948932" y="1923006"/>
            <a:ext cx="3038792" cy="2229253"/>
          </a:xfrm>
          <a:prstGeom prst="rect">
            <a:avLst/>
          </a:prstGeom>
          <a:noFill/>
          <a:ln w="9525">
            <a:noFill/>
            <a:miter lim="800000"/>
            <a:headEnd/>
            <a:tailEnd/>
          </a:ln>
        </p:spPr>
      </p:pic>
      <p:grpSp>
        <p:nvGrpSpPr>
          <p:cNvPr id="8" name="Grupo 7">
            <a:extLst>
              <a:ext uri="{FF2B5EF4-FFF2-40B4-BE49-F238E27FC236}">
                <a16:creationId xmlns:a16="http://schemas.microsoft.com/office/drawing/2014/main" id="{DD70D7C6-413A-387C-703B-AC20B678470D}"/>
              </a:ext>
            </a:extLst>
          </p:cNvPr>
          <p:cNvGrpSpPr/>
          <p:nvPr/>
        </p:nvGrpSpPr>
        <p:grpSpPr>
          <a:xfrm>
            <a:off x="659103" y="1993538"/>
            <a:ext cx="5022360" cy="2269080"/>
            <a:chOff x="659103" y="1993538"/>
            <a:chExt cx="5022360" cy="2269080"/>
          </a:xfrm>
        </p:grpSpPr>
        <mc:AlternateContent xmlns:mc="http://schemas.openxmlformats.org/markup-compatibility/2006">
          <mc:Choice xmlns:p14="http://schemas.microsoft.com/office/powerpoint/2010/main" xmlns:aink="http://schemas.microsoft.com/office/drawing/2016/ink" Requires="p14 aink">
            <p:contentPart p14:bwMode="auto" r:id="rId4">
              <p14:nvContentPartPr>
                <p14:cNvPr id="6" name="Entrada de lápiz 5">
                  <a:extLst>
                    <a:ext uri="{FF2B5EF4-FFF2-40B4-BE49-F238E27FC236}">
                      <a16:creationId xmlns:a16="http://schemas.microsoft.com/office/drawing/2014/main" id="{10A08BB0-9A31-3DC0-23BC-25FDE3E24D19}"/>
                    </a:ext>
                  </a:extLst>
                </p14:cNvPr>
                <p14:cNvContentPartPr/>
                <p14:nvPr/>
              </p14:nvContentPartPr>
              <p14:xfrm>
                <a:off x="659103" y="2953658"/>
                <a:ext cx="3488760" cy="1308960"/>
              </p14:xfrm>
            </p:contentPart>
          </mc:Choice>
          <mc:Fallback>
            <p:pic>
              <p:nvPicPr>
                <p:cNvPr id="6" name="Entrada de lápiz 5">
                  <a:extLst>
                    <a:ext uri="{FF2B5EF4-FFF2-40B4-BE49-F238E27FC236}">
                      <a16:creationId xmlns:a16="http://schemas.microsoft.com/office/drawing/2014/main" id="{10A08BB0-9A31-3DC0-23BC-25FDE3E24D19}"/>
                    </a:ext>
                  </a:extLst>
                </p:cNvPr>
                <p:cNvPicPr/>
                <p:nvPr/>
              </p:nvPicPr>
              <p:blipFill>
                <a:blip r:embed="rId5"/>
                <a:stretch>
                  <a:fillRect/>
                </a:stretch>
              </p:blipFill>
              <p:spPr>
                <a:xfrm>
                  <a:off x="623103" y="2737658"/>
                  <a:ext cx="3560400" cy="17406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6">
              <p14:nvContentPartPr>
                <p14:cNvPr id="7" name="Entrada de lápiz 6">
                  <a:extLst>
                    <a:ext uri="{FF2B5EF4-FFF2-40B4-BE49-F238E27FC236}">
                      <a16:creationId xmlns:a16="http://schemas.microsoft.com/office/drawing/2014/main" id="{EE08790E-6001-C87B-DD9C-8F30CE005A86}"/>
                    </a:ext>
                  </a:extLst>
                </p14:cNvPr>
                <p14:cNvContentPartPr/>
                <p14:nvPr/>
              </p14:nvContentPartPr>
              <p14:xfrm>
                <a:off x="4102143" y="1993538"/>
                <a:ext cx="1579320" cy="1441800"/>
              </p14:xfrm>
            </p:contentPart>
          </mc:Choice>
          <mc:Fallback>
            <p:pic>
              <p:nvPicPr>
                <p:cNvPr id="7" name="Entrada de lápiz 6">
                  <a:extLst>
                    <a:ext uri="{FF2B5EF4-FFF2-40B4-BE49-F238E27FC236}">
                      <a16:creationId xmlns:a16="http://schemas.microsoft.com/office/drawing/2014/main" id="{EE08790E-6001-C87B-DD9C-8F30CE005A86}"/>
                    </a:ext>
                  </a:extLst>
                </p:cNvPr>
                <p:cNvPicPr/>
                <p:nvPr/>
              </p:nvPicPr>
              <p:blipFill>
                <a:blip r:embed="rId7"/>
                <a:stretch>
                  <a:fillRect/>
                </a:stretch>
              </p:blipFill>
              <p:spPr>
                <a:xfrm>
                  <a:off x="4066143" y="1777898"/>
                  <a:ext cx="1650960" cy="1873440"/>
                </a:xfrm>
                <a:prstGeom prst="rect">
                  <a:avLst/>
                </a:prstGeom>
              </p:spPr>
            </p:pic>
          </mc:Fallback>
        </mc:AlternateContent>
      </p:grpSp>
    </p:spTree>
    <p:extLst>
      <p:ext uri="{BB962C8B-B14F-4D97-AF65-F5344CB8AC3E}">
        <p14:creationId xmlns:p14="http://schemas.microsoft.com/office/powerpoint/2010/main" val="14421973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1190B-A156-D14B-A879-AA39242CE746}"/>
              </a:ext>
            </a:extLst>
          </p:cNvPr>
          <p:cNvSpPr>
            <a:spLocks noGrp="1"/>
          </p:cNvSpPr>
          <p:nvPr>
            <p:ph type="title"/>
          </p:nvPr>
        </p:nvSpPr>
        <p:spPr>
          <a:xfrm>
            <a:off x="2140137" y="640264"/>
            <a:ext cx="4653738" cy="1344975"/>
          </a:xfrm>
        </p:spPr>
        <p:txBody>
          <a:bodyPr vert="horz" lIns="91440" tIns="45720" rIns="91440" bIns="45720" rtlCol="0" anchor="ctr">
            <a:normAutofit/>
          </a:bodyPr>
          <a:lstStyle/>
          <a:p>
            <a:r>
              <a:rPr lang="en-US" sz="3500" dirty="0" err="1"/>
              <a:t>Algunas</a:t>
            </a:r>
            <a:r>
              <a:rPr lang="en-US" sz="3500" dirty="0"/>
              <a:t> </a:t>
            </a:r>
            <a:r>
              <a:rPr lang="en-US" sz="3500" dirty="0" err="1"/>
              <a:t>explicaciones</a:t>
            </a:r>
            <a:r>
              <a:rPr lang="en-US" sz="3500" dirty="0"/>
              <a:t> ”simples"</a:t>
            </a:r>
          </a:p>
        </p:txBody>
      </p:sp>
      <p:sp>
        <p:nvSpPr>
          <p:cNvPr id="4" name="TextBox 3">
            <a:extLst>
              <a:ext uri="{FF2B5EF4-FFF2-40B4-BE49-F238E27FC236}">
                <a16:creationId xmlns:a16="http://schemas.microsoft.com/office/drawing/2014/main" id="{D9E18D5D-F970-DF45-8628-992EF3552B81}"/>
              </a:ext>
            </a:extLst>
          </p:cNvPr>
          <p:cNvSpPr txBox="1"/>
          <p:nvPr/>
        </p:nvSpPr>
        <p:spPr>
          <a:xfrm>
            <a:off x="2140136" y="2121763"/>
            <a:ext cx="4653738" cy="3626917"/>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100" dirty="0"/>
              <a:t>Planet Earth is warm enough to sustain life thanks to gases in the planet’s atmosphere that hold heat. These gases are called </a:t>
            </a:r>
            <a:r>
              <a:rPr lang="en-US" sz="2100" i="1" dirty="0"/>
              <a:t>greenhouse gases </a:t>
            </a:r>
            <a:r>
              <a:rPr lang="en-US" sz="2100" dirty="0"/>
              <a:t>because they act just like a greenhouse — </a:t>
            </a:r>
            <a:r>
              <a:rPr lang="en-US" sz="2100" dirty="0">
                <a:highlight>
                  <a:srgbClr val="FFFF00"/>
                </a:highlight>
              </a:rPr>
              <a:t>trapping the heat inside the planet’s atmosphere</a:t>
            </a:r>
            <a:r>
              <a:rPr lang="en-US" sz="2100" dirty="0"/>
              <a:t>, making the average temperature on Earth 59 degrees Fahrenheit (15 degrees Celsius). (Global Warming for Dummies)</a:t>
            </a:r>
          </a:p>
        </p:txBody>
      </p:sp>
      <p:pic>
        <p:nvPicPr>
          <p:cNvPr id="1026" name="Picture 2" descr="Cartoon Earth inside a greenhouse">
            <a:extLst>
              <a:ext uri="{FF2B5EF4-FFF2-40B4-BE49-F238E27FC236}">
                <a16:creationId xmlns:a16="http://schemas.microsoft.com/office/drawing/2014/main" id="{F2B1C9EB-A58B-0D4D-8F54-2E729D3E856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674" r="1691" b="-3"/>
          <a:stretch/>
        </p:blipFill>
        <p:spPr bwMode="auto">
          <a:xfrm>
            <a:off x="7396164" y="306909"/>
            <a:ext cx="3031807"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rawing shows Earth, surrounded by atmosphere containing greenhouse gases, and Sun shining through. Labels say 'During the day, when the sun's energy reaches Earth's atmosphere, most of it goes right through. Some bounces off, back into space. At night, most of the Sun's energy escapes back into space. But some is trapped inside the atmosphere by the greenhouse gases, further warming Earth.">
            <a:extLst>
              <a:ext uri="{FF2B5EF4-FFF2-40B4-BE49-F238E27FC236}">
                <a16:creationId xmlns:a16="http://schemas.microsoft.com/office/drawing/2014/main" id="{63E5CD37-004D-6F4A-BE04-1EFF4D91186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72" r="-1" b="4814"/>
          <a:stretch/>
        </p:blipFill>
        <p:spPr bwMode="auto">
          <a:xfrm>
            <a:off x="7396164" y="2828925"/>
            <a:ext cx="3031807" cy="3388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4810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55CE7A-D27B-A84E-B18C-BF6ED6D309C5}"/>
              </a:ext>
            </a:extLst>
          </p:cNvPr>
          <p:cNvPicPr>
            <a:picLocks noChangeAspect="1"/>
          </p:cNvPicPr>
          <p:nvPr/>
        </p:nvPicPr>
        <p:blipFill>
          <a:blip r:embed="rId2"/>
          <a:stretch>
            <a:fillRect/>
          </a:stretch>
        </p:blipFill>
        <p:spPr>
          <a:xfrm>
            <a:off x="1839500" y="1722066"/>
            <a:ext cx="8128000" cy="4572000"/>
          </a:xfrm>
          <a:prstGeom prst="rect">
            <a:avLst/>
          </a:prstGeom>
        </p:spPr>
      </p:pic>
      <p:sp>
        <p:nvSpPr>
          <p:cNvPr id="7" name="Rectangle 6">
            <a:extLst>
              <a:ext uri="{FF2B5EF4-FFF2-40B4-BE49-F238E27FC236}">
                <a16:creationId xmlns:a16="http://schemas.microsoft.com/office/drawing/2014/main" id="{2644B168-BD52-7F42-85E0-3EF4D85AF90F}"/>
              </a:ext>
            </a:extLst>
          </p:cNvPr>
          <p:cNvSpPr/>
          <p:nvPr/>
        </p:nvSpPr>
        <p:spPr>
          <a:xfrm>
            <a:off x="5216770" y="1378634"/>
            <a:ext cx="3186333" cy="548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9" name="Rectangle 8">
            <a:extLst>
              <a:ext uri="{FF2B5EF4-FFF2-40B4-BE49-F238E27FC236}">
                <a16:creationId xmlns:a16="http://schemas.microsoft.com/office/drawing/2014/main" id="{D61F53E9-338D-5D4D-91EF-81D5B1960B87}"/>
              </a:ext>
            </a:extLst>
          </p:cNvPr>
          <p:cNvSpPr/>
          <p:nvPr/>
        </p:nvSpPr>
        <p:spPr>
          <a:xfrm>
            <a:off x="2382130" y="5062079"/>
            <a:ext cx="3186333" cy="548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2" name="TextBox 11">
            <a:extLst>
              <a:ext uri="{FF2B5EF4-FFF2-40B4-BE49-F238E27FC236}">
                <a16:creationId xmlns:a16="http://schemas.microsoft.com/office/drawing/2014/main" id="{5432C85F-5AF6-EB42-A4B5-9C2DA596D3AE}"/>
              </a:ext>
            </a:extLst>
          </p:cNvPr>
          <p:cNvSpPr txBox="1"/>
          <p:nvPr/>
        </p:nvSpPr>
        <p:spPr>
          <a:xfrm>
            <a:off x="2607214" y="563934"/>
            <a:ext cx="7227748" cy="923330"/>
          </a:xfrm>
          <a:prstGeom prst="rect">
            <a:avLst/>
          </a:prstGeom>
          <a:noFill/>
        </p:spPr>
        <p:txBody>
          <a:bodyPr wrap="none" rtlCol="0">
            <a:spAutoFit/>
          </a:bodyPr>
          <a:lstStyle/>
          <a:p>
            <a:r>
              <a:rPr lang="es-ES_tradnl" dirty="0"/>
              <a:t>Un fotón infrarrojo hace vibrar una molécula de gas invernadero. </a:t>
            </a:r>
          </a:p>
          <a:p>
            <a:r>
              <a:rPr lang="es-ES_tradnl" dirty="0"/>
              <a:t>La molécula mayormente traspasa su energía a otra molécula circundante,</a:t>
            </a:r>
          </a:p>
          <a:p>
            <a:r>
              <a:rPr lang="es-ES_tradnl" dirty="0"/>
              <a:t>Aumentando la temperatura de la distribución total de moléculas en el gas. </a:t>
            </a:r>
          </a:p>
        </p:txBody>
      </p:sp>
    </p:spTree>
    <p:extLst>
      <p:ext uri="{BB962C8B-B14F-4D97-AF65-F5344CB8AC3E}">
        <p14:creationId xmlns:p14="http://schemas.microsoft.com/office/powerpoint/2010/main" val="29453694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75EDEE8B-1CBA-CD4E-B732-45C38B0A4243}"/>
              </a:ext>
            </a:extLst>
          </p:cNvPr>
          <p:cNvSpPr>
            <a:spLocks noChangeArrowheads="1"/>
          </p:cNvSpPr>
          <p:nvPr/>
        </p:nvSpPr>
        <p:spPr bwMode="auto">
          <a:xfrm>
            <a:off x="2164359" y="1"/>
            <a:ext cx="6643024" cy="229293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spcAft>
                <a:spcPts val="600"/>
              </a:spcAft>
            </a:pPr>
            <a:r>
              <a:rPr lang="en-US" altLang="en-US" dirty="0"/>
              <a:t>  </a:t>
            </a:r>
            <a:endParaRPr lang="en-US" altLang="en-US" sz="5500" b="1" dirty="0">
              <a:solidFill>
                <a:srgbClr val="222222"/>
              </a:solidFill>
              <a:latin typeface="Short Stack"/>
            </a:endParaRPr>
          </a:p>
          <a:p>
            <a:pPr>
              <a:spcAft>
                <a:spcPts val="600"/>
              </a:spcAft>
            </a:pPr>
            <a:r>
              <a:rPr lang="en-US" altLang="en-US" sz="1500" b="1" dirty="0">
                <a:solidFill>
                  <a:srgbClr val="222222"/>
                </a:solidFill>
                <a:latin typeface="Short Stack"/>
              </a:rPr>
              <a:t>How is Earth a greenhouse?</a:t>
            </a:r>
          </a:p>
          <a:p>
            <a:pPr>
              <a:spcAft>
                <a:spcPts val="600"/>
              </a:spcAft>
            </a:pPr>
            <a:r>
              <a:rPr lang="en-US" altLang="en-US" sz="1200" dirty="0">
                <a:solidFill>
                  <a:srgbClr val="222222"/>
                </a:solidFill>
                <a:cs typeface="Arial" panose="020B0604020202020204" pitchFamily="34" charset="0"/>
              </a:rPr>
              <a:t>Earth's atmosphere </a:t>
            </a:r>
            <a:r>
              <a:rPr lang="en-US" altLang="en-US" sz="1200" dirty="0">
                <a:solidFill>
                  <a:srgbClr val="222222"/>
                </a:solidFill>
                <a:highlight>
                  <a:srgbClr val="FFFF00"/>
                </a:highlight>
                <a:cs typeface="Arial" panose="020B0604020202020204" pitchFamily="34" charset="0"/>
              </a:rPr>
              <a:t>does the same thing </a:t>
            </a:r>
            <a:r>
              <a:rPr lang="en-US" altLang="en-US" sz="1200" dirty="0">
                <a:solidFill>
                  <a:srgbClr val="222222"/>
                </a:solidFill>
                <a:cs typeface="Arial" panose="020B0604020202020204" pitchFamily="34" charset="0"/>
              </a:rPr>
              <a:t>as the greenhouse. Gases in the atmosphere such as carbon dioxide do what the roof of a greenhouse does. During the day, the Sun shines through the atmosphere. Earth's surface warms up in the sunlight. At night, Earth's surface cools, releasing the heat back into the air. </a:t>
            </a:r>
            <a:r>
              <a:rPr lang="en-US" altLang="en-US" sz="1200" dirty="0">
                <a:solidFill>
                  <a:srgbClr val="222222"/>
                </a:solidFill>
                <a:highlight>
                  <a:srgbClr val="FFFF00"/>
                </a:highlight>
                <a:cs typeface="Arial" panose="020B0604020202020204" pitchFamily="34" charset="0"/>
              </a:rPr>
              <a:t>But some of the heat is trapped by the greenhouse gases in the atmosphere.</a:t>
            </a:r>
            <a:r>
              <a:rPr lang="en-US" altLang="en-US" sz="1200" dirty="0">
                <a:solidFill>
                  <a:srgbClr val="222222"/>
                </a:solidFill>
                <a:cs typeface="Arial" panose="020B0604020202020204" pitchFamily="34" charset="0"/>
              </a:rPr>
              <a:t> That's what keeps our Earth a warm and cozy 59 degrees Fahrenheit, on average. (NASA for KIDS)</a:t>
            </a:r>
            <a:endParaRPr lang="en-US" altLang="en-US" sz="800" dirty="0"/>
          </a:p>
          <a:p>
            <a:pPr>
              <a:spcAft>
                <a:spcPts val="600"/>
              </a:spcAft>
            </a:pPr>
            <a:r>
              <a:rPr lang="en-US" altLang="en-US" sz="1200" dirty="0">
                <a:solidFill>
                  <a:srgbClr val="222222"/>
                </a:solidFill>
                <a:cs typeface="Arial" panose="020B0604020202020204" pitchFamily="34" charset="0"/>
              </a:rPr>
              <a:t>  </a:t>
            </a:r>
            <a:endParaRPr lang="en-US" altLang="en-US" sz="27600" dirty="0">
              <a:solidFill>
                <a:srgbClr val="222222"/>
              </a:solidFill>
              <a:cs typeface="Arial" panose="020B0604020202020204" pitchFamily="34" charset="0"/>
            </a:endParaRPr>
          </a:p>
          <a:p>
            <a:pPr>
              <a:spcAft>
                <a:spcPts val="600"/>
              </a:spcAft>
            </a:pPr>
            <a:r>
              <a:rPr lang="en-US" altLang="en-US" sz="900" i="1" dirty="0">
                <a:solidFill>
                  <a:srgbClr val="05414E"/>
                </a:solidFill>
                <a:cs typeface="Arial" panose="020B0604020202020204" pitchFamily="34" charset="0"/>
              </a:rPr>
              <a:t>Greenhouse effect of Earth's atmosphere keeps some of the Sun's energy from escaping back into space at night.</a:t>
            </a:r>
            <a:endParaRPr lang="en-US" altLang="en-US" sz="1200" dirty="0">
              <a:solidFill>
                <a:srgbClr val="222222"/>
              </a:solidFill>
              <a:cs typeface="Arial" panose="020B0604020202020204" pitchFamily="34" charset="0"/>
            </a:endParaRPr>
          </a:p>
        </p:txBody>
      </p:sp>
      <p:pic>
        <p:nvPicPr>
          <p:cNvPr id="5" name="Picture 4">
            <a:extLst>
              <a:ext uri="{FF2B5EF4-FFF2-40B4-BE49-F238E27FC236}">
                <a16:creationId xmlns:a16="http://schemas.microsoft.com/office/drawing/2014/main" id="{9E68E427-C2F7-E44D-A7A9-B719E3BDDE32}"/>
              </a:ext>
            </a:extLst>
          </p:cNvPr>
          <p:cNvPicPr>
            <a:picLocks noChangeAspect="1"/>
          </p:cNvPicPr>
          <p:nvPr/>
        </p:nvPicPr>
        <p:blipFill>
          <a:blip r:embed="rId2"/>
          <a:stretch>
            <a:fillRect/>
          </a:stretch>
        </p:blipFill>
        <p:spPr>
          <a:xfrm>
            <a:off x="2729070" y="2746679"/>
            <a:ext cx="6025351" cy="3130053"/>
          </a:xfrm>
          <a:prstGeom prst="rect">
            <a:avLst/>
          </a:prstGeom>
        </p:spPr>
      </p:pic>
      <p:sp>
        <p:nvSpPr>
          <p:cNvPr id="2" name="Oval 1">
            <a:extLst>
              <a:ext uri="{FF2B5EF4-FFF2-40B4-BE49-F238E27FC236}">
                <a16:creationId xmlns:a16="http://schemas.microsoft.com/office/drawing/2014/main" id="{A2F01419-1431-CD43-AB8F-1B1C8C3EE108}"/>
              </a:ext>
            </a:extLst>
          </p:cNvPr>
          <p:cNvSpPr/>
          <p:nvPr/>
        </p:nvSpPr>
        <p:spPr>
          <a:xfrm>
            <a:off x="3156858" y="4680857"/>
            <a:ext cx="2111828" cy="84908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4066654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3134918" y="1214755"/>
            <a:ext cx="5922169" cy="4314825"/>
          </a:xfrm>
          <a:prstGeom prst="rect">
            <a:avLst/>
          </a:prstGeom>
          <a:noFill/>
          <a:ln w="9525">
            <a:noFill/>
            <a:miter lim="800000"/>
            <a:headEnd/>
            <a:tailEnd/>
          </a:ln>
        </p:spPr>
      </p:pic>
      <p:pic>
        <p:nvPicPr>
          <p:cNvPr id="6" name="Picture 4"/>
          <p:cNvPicPr>
            <a:picLocks noChangeAspect="1" noChangeArrowheads="1"/>
          </p:cNvPicPr>
          <p:nvPr/>
        </p:nvPicPr>
        <p:blipFill>
          <a:blip r:embed="rId3" cstate="print"/>
          <a:srcRect/>
          <a:stretch>
            <a:fillRect/>
          </a:stretch>
        </p:blipFill>
        <p:spPr bwMode="auto">
          <a:xfrm>
            <a:off x="6041995" y="2726922"/>
            <a:ext cx="280551" cy="270030"/>
          </a:xfrm>
          <a:prstGeom prst="rect">
            <a:avLst/>
          </a:prstGeom>
          <a:noFill/>
          <a:ln w="9525">
            <a:noFill/>
            <a:miter lim="800000"/>
            <a:headEnd/>
            <a:tailEnd/>
          </a:ln>
        </p:spPr>
      </p:pic>
      <p:sp>
        <p:nvSpPr>
          <p:cNvPr id="4" name="CuadroTexto 3">
            <a:extLst>
              <a:ext uri="{FF2B5EF4-FFF2-40B4-BE49-F238E27FC236}">
                <a16:creationId xmlns:a16="http://schemas.microsoft.com/office/drawing/2014/main" id="{87566268-6858-6943-9BC7-3D10F1BBE064}"/>
              </a:ext>
            </a:extLst>
          </p:cNvPr>
          <p:cNvSpPr txBox="1"/>
          <p:nvPr/>
        </p:nvSpPr>
        <p:spPr>
          <a:xfrm>
            <a:off x="5294309" y="4383157"/>
            <a:ext cx="1603383" cy="646331"/>
          </a:xfrm>
          <a:prstGeom prst="rect">
            <a:avLst/>
          </a:prstGeom>
          <a:solidFill>
            <a:schemeClr val="bg1"/>
          </a:solidFill>
        </p:spPr>
        <p:txBody>
          <a:bodyPr wrap="square" rtlCol="0">
            <a:spAutoFit/>
          </a:bodyPr>
          <a:lstStyle/>
          <a:p>
            <a:r>
              <a:rPr lang="es-CL" dirty="0"/>
              <a:t>CO</a:t>
            </a:r>
            <a:r>
              <a:rPr lang="es-CL" baseline="-25000" dirty="0"/>
              <a:t>2  </a:t>
            </a:r>
            <a:r>
              <a:rPr lang="es-CL" dirty="0"/>
              <a:t>560 ppm </a:t>
            </a:r>
          </a:p>
          <a:p>
            <a:pPr algn="ctr"/>
            <a:r>
              <a:rPr lang="es-CL" baseline="-25000" dirty="0" err="1"/>
              <a:t>transiente</a:t>
            </a:r>
            <a:r>
              <a:rPr lang="es-CL" baseline="-25000" dirty="0"/>
              <a:t> </a:t>
            </a:r>
            <a:endParaRPr lang="es-CL" dirty="0"/>
          </a:p>
        </p:txBody>
      </p:sp>
      <p:sp>
        <p:nvSpPr>
          <p:cNvPr id="7" name="CuadroTexto 6">
            <a:extLst>
              <a:ext uri="{FF2B5EF4-FFF2-40B4-BE49-F238E27FC236}">
                <a16:creationId xmlns:a16="http://schemas.microsoft.com/office/drawing/2014/main" id="{5B8088FB-4232-FA4F-A0E5-399BCEC00612}"/>
              </a:ext>
            </a:extLst>
          </p:cNvPr>
          <p:cNvSpPr txBox="1"/>
          <p:nvPr/>
        </p:nvSpPr>
        <p:spPr>
          <a:xfrm>
            <a:off x="3348846" y="4383156"/>
            <a:ext cx="1603383" cy="830997"/>
          </a:xfrm>
          <a:prstGeom prst="rect">
            <a:avLst/>
          </a:prstGeom>
          <a:solidFill>
            <a:schemeClr val="bg1"/>
          </a:solidFill>
        </p:spPr>
        <p:txBody>
          <a:bodyPr wrap="square" rtlCol="0">
            <a:spAutoFit/>
          </a:bodyPr>
          <a:lstStyle/>
          <a:p>
            <a:r>
              <a:rPr lang="es-CL" dirty="0"/>
              <a:t>CO</a:t>
            </a:r>
            <a:r>
              <a:rPr lang="es-CL" baseline="-25000" dirty="0"/>
              <a:t>2  </a:t>
            </a:r>
            <a:r>
              <a:rPr lang="es-CL" dirty="0"/>
              <a:t>280 ppm </a:t>
            </a:r>
          </a:p>
          <a:p>
            <a:pPr algn="ctr"/>
            <a:r>
              <a:rPr lang="es-CL" baseline="-25000" dirty="0"/>
              <a:t>Equilibrio</a:t>
            </a:r>
          </a:p>
          <a:p>
            <a:pPr algn="ctr"/>
            <a:r>
              <a:rPr lang="es-CL" baseline="-25000" dirty="0"/>
              <a:t>preindustrial </a:t>
            </a:r>
            <a:endParaRPr lang="es-CL" dirty="0"/>
          </a:p>
        </p:txBody>
      </p:sp>
      <p:sp>
        <p:nvSpPr>
          <p:cNvPr id="8" name="CuadroTexto 7">
            <a:extLst>
              <a:ext uri="{FF2B5EF4-FFF2-40B4-BE49-F238E27FC236}">
                <a16:creationId xmlns:a16="http://schemas.microsoft.com/office/drawing/2014/main" id="{663A635C-9E00-954A-99E5-4ED62DA41AAF}"/>
              </a:ext>
            </a:extLst>
          </p:cNvPr>
          <p:cNvSpPr txBox="1"/>
          <p:nvPr/>
        </p:nvSpPr>
        <p:spPr>
          <a:xfrm>
            <a:off x="7273705" y="4383157"/>
            <a:ext cx="1603383" cy="830997"/>
          </a:xfrm>
          <a:prstGeom prst="rect">
            <a:avLst/>
          </a:prstGeom>
          <a:solidFill>
            <a:schemeClr val="bg1"/>
          </a:solidFill>
        </p:spPr>
        <p:txBody>
          <a:bodyPr wrap="square" rtlCol="0">
            <a:spAutoFit/>
          </a:bodyPr>
          <a:lstStyle/>
          <a:p>
            <a:r>
              <a:rPr lang="es-CL" dirty="0"/>
              <a:t>CO</a:t>
            </a:r>
            <a:r>
              <a:rPr lang="es-CL" baseline="-25000" dirty="0"/>
              <a:t>2  </a:t>
            </a:r>
            <a:r>
              <a:rPr lang="es-CL" dirty="0"/>
              <a:t>560 ppm </a:t>
            </a:r>
          </a:p>
          <a:p>
            <a:pPr algn="ctr"/>
            <a:r>
              <a:rPr lang="es-CL" baseline="-25000" dirty="0"/>
              <a:t>Equilibrio </a:t>
            </a:r>
          </a:p>
          <a:p>
            <a:pPr algn="ctr"/>
            <a:r>
              <a:rPr lang="es-CL" baseline="-25000" dirty="0"/>
              <a:t>futuro</a:t>
            </a:r>
            <a:endParaRPr lang="es-CL" dirty="0"/>
          </a:p>
        </p:txBody>
      </p:sp>
      <p:sp>
        <p:nvSpPr>
          <p:cNvPr id="9" name="Rectángulo 8">
            <a:extLst>
              <a:ext uri="{FF2B5EF4-FFF2-40B4-BE49-F238E27FC236}">
                <a16:creationId xmlns:a16="http://schemas.microsoft.com/office/drawing/2014/main" id="{6A162C49-BDEB-A84F-B479-FCC330183CA3}"/>
              </a:ext>
            </a:extLst>
          </p:cNvPr>
          <p:cNvSpPr/>
          <p:nvPr/>
        </p:nvSpPr>
        <p:spPr>
          <a:xfrm>
            <a:off x="3641035" y="2335697"/>
            <a:ext cx="1073426" cy="1789043"/>
          </a:xfrm>
          <a:prstGeom prst="rect">
            <a:avLst/>
          </a:prstGeom>
          <a:gradFill>
            <a:gsLst>
              <a:gs pos="26000">
                <a:schemeClr val="accent1">
                  <a:lumMod val="45000"/>
                  <a:lumOff val="55000"/>
                  <a:alpha val="0"/>
                </a:schemeClr>
              </a:gs>
              <a:gs pos="45000">
                <a:schemeClr val="accent1">
                  <a:lumMod val="45000"/>
                  <a:lumOff val="55000"/>
                  <a:alpha val="0"/>
                </a:schemeClr>
              </a:gs>
              <a:gs pos="83000">
                <a:schemeClr val="accent1">
                  <a:lumMod val="45000"/>
                  <a:lumOff val="55000"/>
                  <a:alpha val="48000"/>
                </a:schemeClr>
              </a:gs>
              <a:gs pos="100000">
                <a:schemeClr val="accent1">
                  <a:lumMod val="30000"/>
                  <a:lumOff val="70000"/>
                  <a:alpha val="47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1" name="Rectángulo 10">
            <a:extLst>
              <a:ext uri="{FF2B5EF4-FFF2-40B4-BE49-F238E27FC236}">
                <a16:creationId xmlns:a16="http://schemas.microsoft.com/office/drawing/2014/main" id="{66BE3C3C-79C4-1B41-88CD-23E9629B812D}"/>
              </a:ext>
            </a:extLst>
          </p:cNvPr>
          <p:cNvSpPr/>
          <p:nvPr/>
        </p:nvSpPr>
        <p:spPr>
          <a:xfrm>
            <a:off x="5599042" y="2366509"/>
            <a:ext cx="1073426" cy="1789043"/>
          </a:xfrm>
          <a:prstGeom prst="rect">
            <a:avLst/>
          </a:prstGeom>
          <a:gradFill>
            <a:gsLst>
              <a:gs pos="26000">
                <a:schemeClr val="accent1">
                  <a:lumMod val="45000"/>
                  <a:lumOff val="55000"/>
                  <a:alpha val="8142"/>
                </a:schemeClr>
              </a:gs>
              <a:gs pos="45000">
                <a:schemeClr val="accent1">
                  <a:lumMod val="45000"/>
                  <a:lumOff val="55000"/>
                  <a:alpha val="0"/>
                </a:schemeClr>
              </a:gs>
              <a:gs pos="83000">
                <a:schemeClr val="accent1">
                  <a:lumMod val="45000"/>
                  <a:lumOff val="55000"/>
                  <a:alpha val="73605"/>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2" name="Rectángulo 11">
            <a:extLst>
              <a:ext uri="{FF2B5EF4-FFF2-40B4-BE49-F238E27FC236}">
                <a16:creationId xmlns:a16="http://schemas.microsoft.com/office/drawing/2014/main" id="{3C1147B7-280F-7045-A2E6-0F812AAB37EF}"/>
              </a:ext>
            </a:extLst>
          </p:cNvPr>
          <p:cNvSpPr/>
          <p:nvPr/>
        </p:nvSpPr>
        <p:spPr>
          <a:xfrm>
            <a:off x="7477539" y="2366509"/>
            <a:ext cx="1073426" cy="1789043"/>
          </a:xfrm>
          <a:prstGeom prst="rect">
            <a:avLst/>
          </a:prstGeom>
          <a:gradFill>
            <a:gsLst>
              <a:gs pos="26000">
                <a:schemeClr val="accent1">
                  <a:lumMod val="45000"/>
                  <a:lumOff val="55000"/>
                  <a:alpha val="8142"/>
                </a:schemeClr>
              </a:gs>
              <a:gs pos="45000">
                <a:schemeClr val="accent1">
                  <a:lumMod val="45000"/>
                  <a:lumOff val="55000"/>
                  <a:alpha val="0"/>
                </a:schemeClr>
              </a:gs>
              <a:gs pos="83000">
                <a:schemeClr val="accent1">
                  <a:lumMod val="45000"/>
                  <a:lumOff val="55000"/>
                  <a:alpha val="73605"/>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4228777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66F1F-DE7B-A140-97E7-8A90149F3405}"/>
              </a:ext>
            </a:extLst>
          </p:cNvPr>
          <p:cNvSpPr>
            <a:spLocks noGrp="1"/>
          </p:cNvSpPr>
          <p:nvPr>
            <p:ph type="title"/>
          </p:nvPr>
        </p:nvSpPr>
        <p:spPr/>
        <p:txBody>
          <a:bodyPr/>
          <a:lstStyle/>
          <a:p>
            <a:r>
              <a:rPr lang="en-US" dirty="0"/>
              <a:t>Anti-</a:t>
            </a:r>
            <a:r>
              <a:rPr lang="en-US" dirty="0" err="1"/>
              <a:t>invernadero</a:t>
            </a:r>
            <a:r>
              <a:rPr lang="en-US" dirty="0"/>
              <a:t> </a:t>
            </a:r>
            <a:r>
              <a:rPr lang="en-US" dirty="0" err="1"/>
              <a:t>en</a:t>
            </a:r>
            <a:r>
              <a:rPr lang="en-US" dirty="0"/>
              <a:t> </a:t>
            </a:r>
            <a:r>
              <a:rPr lang="en-US" dirty="0" err="1"/>
              <a:t>Antártica</a:t>
            </a:r>
            <a:endParaRPr lang="en-US" dirty="0"/>
          </a:p>
        </p:txBody>
      </p:sp>
      <p:pic>
        <p:nvPicPr>
          <p:cNvPr id="7" name="Content Placeholder 6">
            <a:extLst>
              <a:ext uri="{FF2B5EF4-FFF2-40B4-BE49-F238E27FC236}">
                <a16:creationId xmlns:a16="http://schemas.microsoft.com/office/drawing/2014/main" id="{A5A2CB1D-6566-D84A-9A41-576ECD75B413}"/>
              </a:ext>
            </a:extLst>
          </p:cNvPr>
          <p:cNvPicPr>
            <a:picLocks noGrp="1" noChangeAspect="1"/>
          </p:cNvPicPr>
          <p:nvPr>
            <p:ph idx="1"/>
          </p:nvPr>
        </p:nvPicPr>
        <p:blipFill>
          <a:blip r:embed="rId2"/>
          <a:stretch>
            <a:fillRect/>
          </a:stretch>
        </p:blipFill>
        <p:spPr>
          <a:xfrm>
            <a:off x="6222059" y="1149328"/>
            <a:ext cx="3939755" cy="4871358"/>
          </a:xfrm>
          <a:prstGeom prst="rect">
            <a:avLst/>
          </a:prstGeom>
        </p:spPr>
      </p:pic>
      <p:pic>
        <p:nvPicPr>
          <p:cNvPr id="5" name="Picture 4">
            <a:extLst>
              <a:ext uri="{FF2B5EF4-FFF2-40B4-BE49-F238E27FC236}">
                <a16:creationId xmlns:a16="http://schemas.microsoft.com/office/drawing/2014/main" id="{FA513462-A55F-1F4A-B2A7-85AB832B00AF}"/>
              </a:ext>
            </a:extLst>
          </p:cNvPr>
          <p:cNvPicPr>
            <a:picLocks noChangeAspect="1"/>
          </p:cNvPicPr>
          <p:nvPr/>
        </p:nvPicPr>
        <p:blipFill>
          <a:blip r:embed="rId3"/>
          <a:stretch>
            <a:fillRect/>
          </a:stretch>
        </p:blipFill>
        <p:spPr>
          <a:xfrm>
            <a:off x="2450758" y="1175388"/>
            <a:ext cx="3468569" cy="5339258"/>
          </a:xfrm>
          <a:prstGeom prst="rect">
            <a:avLst/>
          </a:prstGeom>
        </p:spPr>
      </p:pic>
      <p:sp>
        <p:nvSpPr>
          <p:cNvPr id="6" name="TextBox 5">
            <a:extLst>
              <a:ext uri="{FF2B5EF4-FFF2-40B4-BE49-F238E27FC236}">
                <a16:creationId xmlns:a16="http://schemas.microsoft.com/office/drawing/2014/main" id="{DDD980E0-3214-E24B-9D4E-A55CC27661AE}"/>
              </a:ext>
            </a:extLst>
          </p:cNvPr>
          <p:cNvSpPr txBox="1"/>
          <p:nvPr/>
        </p:nvSpPr>
        <p:spPr>
          <a:xfrm>
            <a:off x="7339280" y="362195"/>
            <a:ext cx="1699889" cy="369332"/>
          </a:xfrm>
          <a:prstGeom prst="rect">
            <a:avLst/>
          </a:prstGeom>
          <a:noFill/>
        </p:spPr>
        <p:txBody>
          <a:bodyPr wrap="none" rtlCol="0">
            <a:spAutoFit/>
          </a:bodyPr>
          <a:lstStyle/>
          <a:p>
            <a:r>
              <a:rPr lang="en-US" dirty="0" err="1"/>
              <a:t>Sejas</a:t>
            </a:r>
            <a:r>
              <a:rPr lang="en-US" dirty="0"/>
              <a:t> et al, 2018</a:t>
            </a:r>
          </a:p>
        </p:txBody>
      </p:sp>
    </p:spTree>
    <p:extLst>
      <p:ext uri="{BB962C8B-B14F-4D97-AF65-F5344CB8AC3E}">
        <p14:creationId xmlns:p14="http://schemas.microsoft.com/office/powerpoint/2010/main" val="11617886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L" dirty="0"/>
              <a:t>Realimentaciones</a:t>
            </a:r>
          </a:p>
        </p:txBody>
      </p:sp>
      <p:sp>
        <p:nvSpPr>
          <p:cNvPr id="3" name="2 Marcador de contenido"/>
          <p:cNvSpPr>
            <a:spLocks noGrp="1"/>
          </p:cNvSpPr>
          <p:nvPr>
            <p:ph idx="1"/>
          </p:nvPr>
        </p:nvSpPr>
        <p:spPr/>
        <p:txBody>
          <a:bodyPr/>
          <a:lstStyle/>
          <a:p>
            <a:endParaRPr lang="es-CL" dirty="0"/>
          </a:p>
        </p:txBody>
      </p:sp>
      <p:pic>
        <p:nvPicPr>
          <p:cNvPr id="2052" name="Picture 4" descr="goes.jpg (320×320)"/>
          <p:cNvPicPr>
            <a:picLocks noChangeAspect="1" noChangeArrowheads="1"/>
          </p:cNvPicPr>
          <p:nvPr/>
        </p:nvPicPr>
        <p:blipFill>
          <a:blip r:embed="rId2" cstate="print"/>
          <a:srcRect/>
          <a:stretch>
            <a:fillRect/>
          </a:stretch>
        </p:blipFill>
        <p:spPr bwMode="auto">
          <a:xfrm>
            <a:off x="6896100" y="1862828"/>
            <a:ext cx="2286000" cy="2286001"/>
          </a:xfrm>
          <a:prstGeom prst="rect">
            <a:avLst/>
          </a:prstGeom>
          <a:noFill/>
        </p:spPr>
      </p:pic>
      <p:pic>
        <p:nvPicPr>
          <p:cNvPr id="4" name="Picture 3">
            <a:extLst>
              <a:ext uri="{FF2B5EF4-FFF2-40B4-BE49-F238E27FC236}">
                <a16:creationId xmlns:a16="http://schemas.microsoft.com/office/drawing/2014/main" id="{9E710B41-3739-4E4E-B10B-891CD6FCA7C7}"/>
              </a:ext>
            </a:extLst>
          </p:cNvPr>
          <p:cNvPicPr>
            <a:picLocks noChangeAspect="1"/>
          </p:cNvPicPr>
          <p:nvPr/>
        </p:nvPicPr>
        <p:blipFill rotWithShape="1">
          <a:blip r:embed="rId3"/>
          <a:srcRect r="43104"/>
          <a:stretch/>
        </p:blipFill>
        <p:spPr>
          <a:xfrm>
            <a:off x="3179678" y="1812736"/>
            <a:ext cx="3356129" cy="3290450"/>
          </a:xfrm>
          <a:prstGeom prst="rect">
            <a:avLst/>
          </a:prstGeom>
        </p:spPr>
      </p:pic>
      <p:sp>
        <p:nvSpPr>
          <p:cNvPr id="5" name="TextBox 4">
            <a:extLst>
              <a:ext uri="{FF2B5EF4-FFF2-40B4-BE49-F238E27FC236}">
                <a16:creationId xmlns:a16="http://schemas.microsoft.com/office/drawing/2014/main" id="{943D96C4-2916-B247-9AB8-5D9A514E7516}"/>
              </a:ext>
            </a:extLst>
          </p:cNvPr>
          <p:cNvSpPr txBox="1"/>
          <p:nvPr/>
        </p:nvSpPr>
        <p:spPr>
          <a:xfrm>
            <a:off x="4151785" y="5096884"/>
            <a:ext cx="1301190" cy="300082"/>
          </a:xfrm>
          <a:prstGeom prst="rect">
            <a:avLst/>
          </a:prstGeom>
          <a:noFill/>
        </p:spPr>
        <p:txBody>
          <a:bodyPr wrap="none" rtlCol="0">
            <a:spAutoFit/>
          </a:bodyPr>
          <a:lstStyle/>
          <a:p>
            <a:r>
              <a:rPr lang="en-US" sz="1350" dirty="0"/>
              <a:t>IPCC, AR5, 2014</a:t>
            </a:r>
          </a:p>
        </p:txBody>
      </p:sp>
    </p:spTree>
    <p:extLst>
      <p:ext uri="{BB962C8B-B14F-4D97-AF65-F5344CB8AC3E}">
        <p14:creationId xmlns:p14="http://schemas.microsoft.com/office/powerpoint/2010/main" val="6770952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45C690-F0F3-C6CA-4756-954C558A12E3}"/>
              </a:ext>
            </a:extLst>
          </p:cNvPr>
          <p:cNvSpPr>
            <a:spLocks noGrp="1"/>
          </p:cNvSpPr>
          <p:nvPr>
            <p:ph type="title"/>
          </p:nvPr>
        </p:nvSpPr>
        <p:spPr/>
        <p:txBody>
          <a:bodyPr/>
          <a:lstStyle/>
          <a:p>
            <a:endParaRPr lang="es-CL"/>
          </a:p>
        </p:txBody>
      </p:sp>
      <p:sp>
        <p:nvSpPr>
          <p:cNvPr id="3" name="Marcador de contenido 2">
            <a:extLst>
              <a:ext uri="{FF2B5EF4-FFF2-40B4-BE49-F238E27FC236}">
                <a16:creationId xmlns:a16="http://schemas.microsoft.com/office/drawing/2014/main" id="{5C8B12AA-239C-3D9C-06E8-1D9C36C2C812}"/>
              </a:ext>
            </a:extLst>
          </p:cNvPr>
          <p:cNvSpPr>
            <a:spLocks noGrp="1"/>
          </p:cNvSpPr>
          <p:nvPr>
            <p:ph idx="1"/>
          </p:nvPr>
        </p:nvSpPr>
        <p:spPr/>
        <p:txBody>
          <a:bodyPr/>
          <a:lstStyle/>
          <a:p>
            <a:endParaRPr lang="es-CL"/>
          </a:p>
        </p:txBody>
      </p:sp>
      <p:pic>
        <p:nvPicPr>
          <p:cNvPr id="1026" name="Picture 2">
            <a:extLst>
              <a:ext uri="{FF2B5EF4-FFF2-40B4-BE49-F238E27FC236}">
                <a16:creationId xmlns:a16="http://schemas.microsoft.com/office/drawing/2014/main" id="{069348EA-F0D0-9494-1175-9B603D9CEE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4100" y="0"/>
            <a:ext cx="100838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76696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E2D98C5-952C-0FAF-179A-FCAFC77C9E97}"/>
              </a:ext>
            </a:extLst>
          </p:cNvPr>
          <p:cNvSpPr>
            <a:spLocks noGrp="1"/>
          </p:cNvSpPr>
          <p:nvPr>
            <p:ph type="title"/>
          </p:nvPr>
        </p:nvSpPr>
        <p:spPr/>
        <p:txBody>
          <a:bodyPr/>
          <a:lstStyle/>
          <a:p>
            <a:endParaRPr lang="es-CL"/>
          </a:p>
        </p:txBody>
      </p:sp>
      <p:sp>
        <p:nvSpPr>
          <p:cNvPr id="3" name="Marcador de contenido 2">
            <a:extLst>
              <a:ext uri="{FF2B5EF4-FFF2-40B4-BE49-F238E27FC236}">
                <a16:creationId xmlns:a16="http://schemas.microsoft.com/office/drawing/2014/main" id="{202FC4BF-EE4F-3AD6-309C-27056327524A}"/>
              </a:ext>
            </a:extLst>
          </p:cNvPr>
          <p:cNvSpPr>
            <a:spLocks noGrp="1"/>
          </p:cNvSpPr>
          <p:nvPr>
            <p:ph idx="1"/>
          </p:nvPr>
        </p:nvSpPr>
        <p:spPr/>
        <p:txBody>
          <a:bodyPr/>
          <a:lstStyle/>
          <a:p>
            <a:endParaRPr lang="es-CL"/>
          </a:p>
        </p:txBody>
      </p:sp>
      <p:pic>
        <p:nvPicPr>
          <p:cNvPr id="2050" name="Picture 2">
            <a:extLst>
              <a:ext uri="{FF2B5EF4-FFF2-40B4-BE49-F238E27FC236}">
                <a16:creationId xmlns:a16="http://schemas.microsoft.com/office/drawing/2014/main" id="{C0262D01-650B-4187-7D5B-5F3384D231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9113"/>
            <a:ext cx="12192000" cy="5818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2010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A64D84-18B8-4EBD-1A6F-DEC4B42D53FA}"/>
              </a:ext>
            </a:extLst>
          </p:cNvPr>
          <p:cNvSpPr>
            <a:spLocks noGrp="1"/>
          </p:cNvSpPr>
          <p:nvPr>
            <p:ph type="title"/>
          </p:nvPr>
        </p:nvSpPr>
        <p:spPr/>
        <p:txBody>
          <a:bodyPr/>
          <a:lstStyle/>
          <a:p>
            <a:endParaRPr lang="es-CL"/>
          </a:p>
        </p:txBody>
      </p:sp>
      <p:sp>
        <p:nvSpPr>
          <p:cNvPr id="3" name="Marcador de contenido 2">
            <a:extLst>
              <a:ext uri="{FF2B5EF4-FFF2-40B4-BE49-F238E27FC236}">
                <a16:creationId xmlns:a16="http://schemas.microsoft.com/office/drawing/2014/main" id="{3661895C-9804-FC4A-0D07-A72A342DF8F8}"/>
              </a:ext>
            </a:extLst>
          </p:cNvPr>
          <p:cNvSpPr>
            <a:spLocks noGrp="1"/>
          </p:cNvSpPr>
          <p:nvPr>
            <p:ph idx="1"/>
          </p:nvPr>
        </p:nvSpPr>
        <p:spPr/>
        <p:txBody>
          <a:bodyPr/>
          <a:lstStyle/>
          <a:p>
            <a:endParaRPr lang="es-CL" dirty="0"/>
          </a:p>
        </p:txBody>
      </p:sp>
      <p:pic>
        <p:nvPicPr>
          <p:cNvPr id="3074" name="Picture 2">
            <a:extLst>
              <a:ext uri="{FF2B5EF4-FFF2-40B4-BE49-F238E27FC236}">
                <a16:creationId xmlns:a16="http://schemas.microsoft.com/office/drawing/2014/main" id="{A29F45C4-6ED1-DB26-3937-62D9CF2DC5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514" y="233331"/>
            <a:ext cx="5909706" cy="622074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227280C8-25D7-75EC-DCBE-1B513727BB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2021" y="106877"/>
            <a:ext cx="5803146" cy="6220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19775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D8EAEF-3883-0356-772D-B6B552CCE046}"/>
              </a:ext>
            </a:extLst>
          </p:cNvPr>
          <p:cNvSpPr>
            <a:spLocks noGrp="1"/>
          </p:cNvSpPr>
          <p:nvPr>
            <p:ph type="title"/>
          </p:nvPr>
        </p:nvSpPr>
        <p:spPr/>
        <p:txBody>
          <a:bodyPr/>
          <a:lstStyle/>
          <a:p>
            <a:endParaRPr lang="es-CL"/>
          </a:p>
        </p:txBody>
      </p:sp>
      <p:sp>
        <p:nvSpPr>
          <p:cNvPr id="3" name="Marcador de contenido 2">
            <a:extLst>
              <a:ext uri="{FF2B5EF4-FFF2-40B4-BE49-F238E27FC236}">
                <a16:creationId xmlns:a16="http://schemas.microsoft.com/office/drawing/2014/main" id="{B2687C05-5907-51CA-21F1-EFFEA22EBA23}"/>
              </a:ext>
            </a:extLst>
          </p:cNvPr>
          <p:cNvSpPr>
            <a:spLocks noGrp="1"/>
          </p:cNvSpPr>
          <p:nvPr>
            <p:ph idx="1"/>
          </p:nvPr>
        </p:nvSpPr>
        <p:spPr/>
        <p:txBody>
          <a:bodyPr/>
          <a:lstStyle/>
          <a:p>
            <a:endParaRPr lang="es-CL"/>
          </a:p>
        </p:txBody>
      </p:sp>
      <p:pic>
        <p:nvPicPr>
          <p:cNvPr id="4098" name="Picture 2">
            <a:extLst>
              <a:ext uri="{FF2B5EF4-FFF2-40B4-BE49-F238E27FC236}">
                <a16:creationId xmlns:a16="http://schemas.microsoft.com/office/drawing/2014/main" id="{0F86FFF6-AB57-159A-EFEB-346A8EE290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650" y="0"/>
            <a:ext cx="114411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47287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EE44591-8AF6-2188-56A1-6B218C7914BE}"/>
              </a:ext>
            </a:extLst>
          </p:cNvPr>
          <p:cNvSpPr>
            <a:spLocks noGrp="1"/>
          </p:cNvSpPr>
          <p:nvPr>
            <p:ph type="title"/>
          </p:nvPr>
        </p:nvSpPr>
        <p:spPr/>
        <p:txBody>
          <a:bodyPr/>
          <a:lstStyle/>
          <a:p>
            <a:endParaRPr lang="es-CL"/>
          </a:p>
        </p:txBody>
      </p:sp>
      <p:sp>
        <p:nvSpPr>
          <p:cNvPr id="3" name="Marcador de contenido 2">
            <a:extLst>
              <a:ext uri="{FF2B5EF4-FFF2-40B4-BE49-F238E27FC236}">
                <a16:creationId xmlns:a16="http://schemas.microsoft.com/office/drawing/2014/main" id="{B5269B2B-B355-0B2A-4673-E921F2C8FA88}"/>
              </a:ext>
            </a:extLst>
          </p:cNvPr>
          <p:cNvSpPr>
            <a:spLocks noGrp="1"/>
          </p:cNvSpPr>
          <p:nvPr>
            <p:ph idx="1"/>
          </p:nvPr>
        </p:nvSpPr>
        <p:spPr/>
        <p:txBody>
          <a:bodyPr/>
          <a:lstStyle/>
          <a:p>
            <a:endParaRPr lang="es-CL"/>
          </a:p>
        </p:txBody>
      </p:sp>
      <p:pic>
        <p:nvPicPr>
          <p:cNvPr id="6146" name="Picture 2">
            <a:extLst>
              <a:ext uri="{FF2B5EF4-FFF2-40B4-BE49-F238E27FC236}">
                <a16:creationId xmlns:a16="http://schemas.microsoft.com/office/drawing/2014/main" id="{7D7332AF-ED65-AF47-ED2B-72B74B5066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9356" y="330749"/>
            <a:ext cx="7873287" cy="6196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41164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5D15E6-3F62-7B13-B501-8E50844E2D1B}"/>
              </a:ext>
            </a:extLst>
          </p:cNvPr>
          <p:cNvSpPr>
            <a:spLocks noGrp="1"/>
          </p:cNvSpPr>
          <p:nvPr>
            <p:ph type="title"/>
          </p:nvPr>
        </p:nvSpPr>
        <p:spPr/>
        <p:txBody>
          <a:bodyPr/>
          <a:lstStyle/>
          <a:p>
            <a:endParaRPr lang="es-CL"/>
          </a:p>
        </p:txBody>
      </p:sp>
      <p:sp>
        <p:nvSpPr>
          <p:cNvPr id="3" name="Marcador de contenido 2">
            <a:extLst>
              <a:ext uri="{FF2B5EF4-FFF2-40B4-BE49-F238E27FC236}">
                <a16:creationId xmlns:a16="http://schemas.microsoft.com/office/drawing/2014/main" id="{F4498613-6126-4220-005E-8CFEF45B9393}"/>
              </a:ext>
            </a:extLst>
          </p:cNvPr>
          <p:cNvSpPr>
            <a:spLocks noGrp="1"/>
          </p:cNvSpPr>
          <p:nvPr>
            <p:ph idx="1"/>
          </p:nvPr>
        </p:nvSpPr>
        <p:spPr/>
        <p:txBody>
          <a:bodyPr/>
          <a:lstStyle/>
          <a:p>
            <a:endParaRPr lang="es-CL"/>
          </a:p>
        </p:txBody>
      </p:sp>
      <p:pic>
        <p:nvPicPr>
          <p:cNvPr id="7170" name="Picture 2">
            <a:extLst>
              <a:ext uri="{FF2B5EF4-FFF2-40B4-BE49-F238E27FC236}">
                <a16:creationId xmlns:a16="http://schemas.microsoft.com/office/drawing/2014/main" id="{2D700B77-658B-4B6B-EEC0-74D7E12FE9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7038" y="313445"/>
            <a:ext cx="5854647" cy="6231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29278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MX" dirty="0"/>
              <a:t>El CO2, el Metano y otros gases son gases invernadero. </a:t>
            </a:r>
            <a:endParaRPr lang="es-CL" dirty="0"/>
          </a:p>
        </p:txBody>
      </p:sp>
      <p:sp>
        <p:nvSpPr>
          <p:cNvPr id="3" name="2 Marcador de contenido"/>
          <p:cNvSpPr>
            <a:spLocks noGrp="1"/>
          </p:cNvSpPr>
          <p:nvPr>
            <p:ph idx="1"/>
          </p:nvPr>
        </p:nvSpPr>
        <p:spPr>
          <a:xfrm>
            <a:off x="2207568" y="1772817"/>
            <a:ext cx="8229600" cy="4525963"/>
          </a:xfrm>
        </p:spPr>
        <p:txBody>
          <a:bodyPr/>
          <a:lstStyle/>
          <a:p>
            <a:endParaRPr lang="es-MX" dirty="0"/>
          </a:p>
        </p:txBody>
      </p:sp>
      <p:pic>
        <p:nvPicPr>
          <p:cNvPr id="20482" name="Picture 2" descr="http://www.ucar.edu/learn/images/carbon.gif"/>
          <p:cNvPicPr>
            <a:picLocks noChangeAspect="1" noChangeArrowheads="1" noCrop="1"/>
          </p:cNvPicPr>
          <p:nvPr/>
        </p:nvPicPr>
        <p:blipFill>
          <a:blip r:embed="rId2" cstate="print"/>
          <a:srcRect/>
          <a:stretch>
            <a:fillRect/>
          </a:stretch>
        </p:blipFill>
        <p:spPr bwMode="auto">
          <a:xfrm>
            <a:off x="959769" y="2285999"/>
            <a:ext cx="3048000" cy="2286001"/>
          </a:xfrm>
          <a:prstGeom prst="rect">
            <a:avLst/>
          </a:prstGeom>
          <a:noFill/>
        </p:spPr>
      </p:pic>
      <p:pic>
        <p:nvPicPr>
          <p:cNvPr id="20484" name="Picture 4" descr="http://noconsensus.files.wordpress.com/2010/04/image0011.gif"/>
          <p:cNvPicPr>
            <a:picLocks noChangeAspect="1" noChangeArrowheads="1"/>
          </p:cNvPicPr>
          <p:nvPr/>
        </p:nvPicPr>
        <p:blipFill>
          <a:blip r:embed="rId3" cstate="print"/>
          <a:srcRect/>
          <a:stretch>
            <a:fillRect/>
          </a:stretch>
        </p:blipFill>
        <p:spPr bwMode="auto">
          <a:xfrm>
            <a:off x="5946395" y="1123294"/>
            <a:ext cx="5285836" cy="5175486"/>
          </a:xfrm>
          <a:prstGeom prst="rect">
            <a:avLst/>
          </a:prstGeom>
          <a:noFill/>
        </p:spPr>
      </p:pic>
    </p:spTree>
    <p:extLst>
      <p:ext uri="{BB962C8B-B14F-4D97-AF65-F5344CB8AC3E}">
        <p14:creationId xmlns:p14="http://schemas.microsoft.com/office/powerpoint/2010/main" val="23107179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0D07A21D-823C-DE43-A909-5FD516D13A36}"/>
              </a:ext>
            </a:extLst>
          </p:cNvPr>
          <p:cNvPicPr>
            <a:picLocks noChangeAspect="1"/>
          </p:cNvPicPr>
          <p:nvPr/>
        </p:nvPicPr>
        <p:blipFill>
          <a:blip r:embed="rId2"/>
          <a:stretch>
            <a:fillRect/>
          </a:stretch>
        </p:blipFill>
        <p:spPr>
          <a:xfrm>
            <a:off x="4509677" y="365125"/>
            <a:ext cx="7522317" cy="5385908"/>
          </a:xfrm>
          <a:prstGeom prst="rect">
            <a:avLst/>
          </a:prstGeom>
        </p:spPr>
      </p:pic>
      <p:sp>
        <p:nvSpPr>
          <p:cNvPr id="8" name="Oval 7">
            <a:extLst>
              <a:ext uri="{FF2B5EF4-FFF2-40B4-BE49-F238E27FC236}">
                <a16:creationId xmlns:a16="http://schemas.microsoft.com/office/drawing/2014/main" id="{8C14B589-A812-724D-BE0C-165DD0949628}"/>
              </a:ext>
            </a:extLst>
          </p:cNvPr>
          <p:cNvSpPr/>
          <p:nvPr/>
        </p:nvSpPr>
        <p:spPr>
          <a:xfrm>
            <a:off x="5123892" y="1882545"/>
            <a:ext cx="108012" cy="3428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a:p>
            <a:pPr algn="ctr"/>
            <a:endParaRPr lang="en-US" sz="1350" dirty="0"/>
          </a:p>
        </p:txBody>
      </p:sp>
      <p:pic>
        <p:nvPicPr>
          <p:cNvPr id="4100" name="Picture 4" descr="The Global Carbon Budget | Climate Central">
            <a:extLst>
              <a:ext uri="{FF2B5EF4-FFF2-40B4-BE49-F238E27FC236}">
                <a16:creationId xmlns:a16="http://schemas.microsoft.com/office/drawing/2014/main" id="{9C6B5FDF-BEDF-3DD0-4C8A-C2894889EC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9628"/>
            <a:ext cx="4381194" cy="246506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4">
            <p14:nvContentPartPr>
              <p14:cNvPr id="7" name="Entrada de lápiz 6">
                <a:extLst>
                  <a:ext uri="{FF2B5EF4-FFF2-40B4-BE49-F238E27FC236}">
                    <a16:creationId xmlns:a16="http://schemas.microsoft.com/office/drawing/2014/main" id="{8B79B4B9-AAEE-18BF-C7D8-6B27B8A1B343}"/>
                  </a:ext>
                </a:extLst>
              </p14:cNvPr>
              <p14:cNvContentPartPr/>
              <p14:nvPr/>
            </p14:nvContentPartPr>
            <p14:xfrm>
              <a:off x="5939287" y="3404303"/>
              <a:ext cx="360" cy="360"/>
            </p14:xfrm>
          </p:contentPart>
        </mc:Choice>
        <mc:Fallback xmlns="">
          <p:pic>
            <p:nvPicPr>
              <p:cNvPr id="7" name="Entrada de lápiz 6">
                <a:extLst>
                  <a:ext uri="{FF2B5EF4-FFF2-40B4-BE49-F238E27FC236}">
                    <a16:creationId xmlns:a16="http://schemas.microsoft.com/office/drawing/2014/main" id="{8B79B4B9-AAEE-18BF-C7D8-6B27B8A1B343}"/>
                  </a:ext>
                </a:extLst>
              </p:cNvPr>
              <p:cNvPicPr/>
              <p:nvPr/>
            </p:nvPicPr>
            <p:blipFill>
              <a:blip r:embed="rId5"/>
              <a:stretch>
                <a:fillRect/>
              </a:stretch>
            </p:blipFill>
            <p:spPr>
              <a:xfrm>
                <a:off x="5930287" y="339566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 name="Entrada de lápiz 8">
                <a:extLst>
                  <a:ext uri="{FF2B5EF4-FFF2-40B4-BE49-F238E27FC236}">
                    <a16:creationId xmlns:a16="http://schemas.microsoft.com/office/drawing/2014/main" id="{39673CC2-BC5E-CDC2-1A90-BCF0D5D0BA45}"/>
                  </a:ext>
                </a:extLst>
              </p14:cNvPr>
              <p14:cNvContentPartPr/>
              <p14:nvPr/>
            </p14:nvContentPartPr>
            <p14:xfrm>
              <a:off x="6597129" y="3159465"/>
              <a:ext cx="500400" cy="177120"/>
            </p14:xfrm>
          </p:contentPart>
        </mc:Choice>
        <mc:Fallback xmlns="">
          <p:pic>
            <p:nvPicPr>
              <p:cNvPr id="9" name="Entrada de lápiz 8">
                <a:extLst>
                  <a:ext uri="{FF2B5EF4-FFF2-40B4-BE49-F238E27FC236}">
                    <a16:creationId xmlns:a16="http://schemas.microsoft.com/office/drawing/2014/main" id="{39673CC2-BC5E-CDC2-1A90-BCF0D5D0BA45}"/>
                  </a:ext>
                </a:extLst>
              </p:cNvPr>
              <p:cNvPicPr/>
              <p:nvPr/>
            </p:nvPicPr>
            <p:blipFill>
              <a:blip r:embed="rId7"/>
              <a:stretch>
                <a:fillRect/>
              </a:stretch>
            </p:blipFill>
            <p:spPr>
              <a:xfrm>
                <a:off x="6588129" y="3150465"/>
                <a:ext cx="518040" cy="1947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0" name="Entrada de lápiz 9">
                <a:extLst>
                  <a:ext uri="{FF2B5EF4-FFF2-40B4-BE49-F238E27FC236}">
                    <a16:creationId xmlns:a16="http://schemas.microsoft.com/office/drawing/2014/main" id="{9268275A-7E0C-A56A-108F-A1BBE95C24C3}"/>
                  </a:ext>
                </a:extLst>
              </p14:cNvPr>
              <p14:cNvContentPartPr/>
              <p14:nvPr/>
            </p14:nvContentPartPr>
            <p14:xfrm>
              <a:off x="4110276" y="3684335"/>
              <a:ext cx="74520" cy="10080"/>
            </p14:xfrm>
          </p:contentPart>
        </mc:Choice>
        <mc:Fallback xmlns="">
          <p:pic>
            <p:nvPicPr>
              <p:cNvPr id="10" name="Entrada de lápiz 9">
                <a:extLst>
                  <a:ext uri="{FF2B5EF4-FFF2-40B4-BE49-F238E27FC236}">
                    <a16:creationId xmlns:a16="http://schemas.microsoft.com/office/drawing/2014/main" id="{9268275A-7E0C-A56A-108F-A1BBE95C24C3}"/>
                  </a:ext>
                </a:extLst>
              </p:cNvPr>
              <p:cNvPicPr/>
              <p:nvPr/>
            </p:nvPicPr>
            <p:blipFill>
              <a:blip r:embed="rId9"/>
              <a:stretch>
                <a:fillRect/>
              </a:stretch>
            </p:blipFill>
            <p:spPr>
              <a:xfrm>
                <a:off x="4101636" y="3675695"/>
                <a:ext cx="92160" cy="27720"/>
              </a:xfrm>
              <a:prstGeom prst="rect">
                <a:avLst/>
              </a:prstGeom>
            </p:spPr>
          </p:pic>
        </mc:Fallback>
      </mc:AlternateContent>
      <p:pic>
        <p:nvPicPr>
          <p:cNvPr id="4102" name="Picture 6" descr="Global carbon emissions at record levels with no signs of shrinking, new data shows. Humanity has a monumental task ahead">
            <a:extLst>
              <a:ext uri="{FF2B5EF4-FFF2-40B4-BE49-F238E27FC236}">
                <a16:creationId xmlns:a16="http://schemas.microsoft.com/office/drawing/2014/main" id="{E44E1031-59FD-CB83-C69C-CFD62D4EF12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090" y="3732849"/>
            <a:ext cx="4044605" cy="228014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11">
            <p14:nvContentPartPr>
              <p14:cNvPr id="16" name="Entrada de lápiz 15">
                <a:extLst>
                  <a:ext uri="{FF2B5EF4-FFF2-40B4-BE49-F238E27FC236}">
                    <a16:creationId xmlns:a16="http://schemas.microsoft.com/office/drawing/2014/main" id="{1E66F266-3381-BC16-53F8-61D5CE883FA6}"/>
                  </a:ext>
                </a:extLst>
              </p14:cNvPr>
              <p14:cNvContentPartPr/>
              <p14:nvPr/>
            </p14:nvContentPartPr>
            <p14:xfrm>
              <a:off x="6767507" y="2885444"/>
              <a:ext cx="567720" cy="321840"/>
            </p14:xfrm>
          </p:contentPart>
        </mc:Choice>
        <mc:Fallback xmlns="">
          <p:pic>
            <p:nvPicPr>
              <p:cNvPr id="16" name="Entrada de lápiz 15">
                <a:extLst>
                  <a:ext uri="{FF2B5EF4-FFF2-40B4-BE49-F238E27FC236}">
                    <a16:creationId xmlns:a16="http://schemas.microsoft.com/office/drawing/2014/main" id="{1E66F266-3381-BC16-53F8-61D5CE883FA6}"/>
                  </a:ext>
                </a:extLst>
              </p:cNvPr>
              <p:cNvPicPr/>
              <p:nvPr/>
            </p:nvPicPr>
            <p:blipFill>
              <a:blip r:embed="rId12"/>
              <a:stretch>
                <a:fillRect/>
              </a:stretch>
            </p:blipFill>
            <p:spPr>
              <a:xfrm>
                <a:off x="6758507" y="2876804"/>
                <a:ext cx="585360" cy="3394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7" name="Entrada de lápiz 16">
                <a:extLst>
                  <a:ext uri="{FF2B5EF4-FFF2-40B4-BE49-F238E27FC236}">
                    <a16:creationId xmlns:a16="http://schemas.microsoft.com/office/drawing/2014/main" id="{8235EA1E-AA84-4F44-20D8-9742CC348B9F}"/>
                  </a:ext>
                </a:extLst>
              </p14:cNvPr>
              <p14:cNvContentPartPr/>
              <p14:nvPr/>
            </p14:nvContentPartPr>
            <p14:xfrm>
              <a:off x="1305557" y="1448002"/>
              <a:ext cx="360" cy="360"/>
            </p14:xfrm>
          </p:contentPart>
        </mc:Choice>
        <mc:Fallback xmlns="">
          <p:pic>
            <p:nvPicPr>
              <p:cNvPr id="17" name="Entrada de lápiz 16">
                <a:extLst>
                  <a:ext uri="{FF2B5EF4-FFF2-40B4-BE49-F238E27FC236}">
                    <a16:creationId xmlns:a16="http://schemas.microsoft.com/office/drawing/2014/main" id="{8235EA1E-AA84-4F44-20D8-9742CC348B9F}"/>
                  </a:ext>
                </a:extLst>
              </p:cNvPr>
              <p:cNvPicPr/>
              <p:nvPr/>
            </p:nvPicPr>
            <p:blipFill>
              <a:blip r:embed="rId5"/>
              <a:stretch>
                <a:fillRect/>
              </a:stretch>
            </p:blipFill>
            <p:spPr>
              <a:xfrm>
                <a:off x="1296917" y="143936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9" name="Entrada de lápiz 18">
                <a:extLst>
                  <a:ext uri="{FF2B5EF4-FFF2-40B4-BE49-F238E27FC236}">
                    <a16:creationId xmlns:a16="http://schemas.microsoft.com/office/drawing/2014/main" id="{B5AFBC03-F432-D664-25CB-35476124E77A}"/>
                  </a:ext>
                </a:extLst>
              </p14:cNvPr>
              <p14:cNvContentPartPr/>
              <p14:nvPr/>
            </p14:nvContentPartPr>
            <p14:xfrm>
              <a:off x="7351102" y="2861149"/>
              <a:ext cx="264960" cy="54360"/>
            </p14:xfrm>
          </p:contentPart>
        </mc:Choice>
        <mc:Fallback xmlns="">
          <p:pic>
            <p:nvPicPr>
              <p:cNvPr id="19" name="Entrada de lápiz 18">
                <a:extLst>
                  <a:ext uri="{FF2B5EF4-FFF2-40B4-BE49-F238E27FC236}">
                    <a16:creationId xmlns:a16="http://schemas.microsoft.com/office/drawing/2014/main" id="{B5AFBC03-F432-D664-25CB-35476124E77A}"/>
                  </a:ext>
                </a:extLst>
              </p:cNvPr>
              <p:cNvPicPr/>
              <p:nvPr/>
            </p:nvPicPr>
            <p:blipFill>
              <a:blip r:embed="rId15"/>
              <a:stretch>
                <a:fillRect/>
              </a:stretch>
            </p:blipFill>
            <p:spPr>
              <a:xfrm>
                <a:off x="7342462" y="2852149"/>
                <a:ext cx="282600" cy="72000"/>
              </a:xfrm>
              <a:prstGeom prst="rect">
                <a:avLst/>
              </a:prstGeom>
            </p:spPr>
          </p:pic>
        </mc:Fallback>
      </mc:AlternateContent>
    </p:spTree>
    <p:extLst>
      <p:ext uri="{BB962C8B-B14F-4D97-AF65-F5344CB8AC3E}">
        <p14:creationId xmlns:p14="http://schemas.microsoft.com/office/powerpoint/2010/main" val="7672741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6AD4E9-AACF-1B20-1FB2-18607348FC96}"/>
              </a:ext>
            </a:extLst>
          </p:cNvPr>
          <p:cNvSpPr>
            <a:spLocks noGrp="1"/>
          </p:cNvSpPr>
          <p:nvPr>
            <p:ph type="title"/>
          </p:nvPr>
        </p:nvSpPr>
        <p:spPr/>
        <p:txBody>
          <a:bodyPr/>
          <a:lstStyle/>
          <a:p>
            <a:endParaRPr lang="es-CL"/>
          </a:p>
        </p:txBody>
      </p:sp>
      <p:sp>
        <p:nvSpPr>
          <p:cNvPr id="3" name="Marcador de contenido 2">
            <a:extLst>
              <a:ext uri="{FF2B5EF4-FFF2-40B4-BE49-F238E27FC236}">
                <a16:creationId xmlns:a16="http://schemas.microsoft.com/office/drawing/2014/main" id="{78FB3A4E-C367-46D2-224A-E40C8EFD53E5}"/>
              </a:ext>
            </a:extLst>
          </p:cNvPr>
          <p:cNvSpPr>
            <a:spLocks noGrp="1"/>
          </p:cNvSpPr>
          <p:nvPr>
            <p:ph idx="1"/>
          </p:nvPr>
        </p:nvSpPr>
        <p:spPr/>
        <p:txBody>
          <a:bodyPr/>
          <a:lstStyle/>
          <a:p>
            <a:endParaRPr lang="es-CL" dirty="0"/>
          </a:p>
        </p:txBody>
      </p:sp>
      <p:pic>
        <p:nvPicPr>
          <p:cNvPr id="8194" name="Picture 2">
            <a:extLst>
              <a:ext uri="{FF2B5EF4-FFF2-40B4-BE49-F238E27FC236}">
                <a16:creationId xmlns:a16="http://schemas.microsoft.com/office/drawing/2014/main" id="{D677DF86-F5D1-0F8D-2A30-8C14932613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1698" y="365125"/>
            <a:ext cx="5027756" cy="6145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45320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E83A26-21C0-5E1D-F347-EE40303D7B60}"/>
              </a:ext>
            </a:extLst>
          </p:cNvPr>
          <p:cNvSpPr>
            <a:spLocks noGrp="1"/>
          </p:cNvSpPr>
          <p:nvPr>
            <p:ph type="title"/>
          </p:nvPr>
        </p:nvSpPr>
        <p:spPr/>
        <p:txBody>
          <a:bodyPr/>
          <a:lstStyle/>
          <a:p>
            <a:endParaRPr lang="es-CL"/>
          </a:p>
        </p:txBody>
      </p:sp>
      <p:sp>
        <p:nvSpPr>
          <p:cNvPr id="3" name="Marcador de contenido 2">
            <a:extLst>
              <a:ext uri="{FF2B5EF4-FFF2-40B4-BE49-F238E27FC236}">
                <a16:creationId xmlns:a16="http://schemas.microsoft.com/office/drawing/2014/main" id="{7288FFAE-998D-54DF-6455-DAB2E22F1E29}"/>
              </a:ext>
            </a:extLst>
          </p:cNvPr>
          <p:cNvSpPr>
            <a:spLocks noGrp="1"/>
          </p:cNvSpPr>
          <p:nvPr>
            <p:ph idx="1"/>
          </p:nvPr>
        </p:nvSpPr>
        <p:spPr/>
        <p:txBody>
          <a:bodyPr/>
          <a:lstStyle/>
          <a:p>
            <a:endParaRPr lang="es-CL"/>
          </a:p>
        </p:txBody>
      </p:sp>
      <p:pic>
        <p:nvPicPr>
          <p:cNvPr id="9218" name="Picture 2">
            <a:extLst>
              <a:ext uri="{FF2B5EF4-FFF2-40B4-BE49-F238E27FC236}">
                <a16:creationId xmlns:a16="http://schemas.microsoft.com/office/drawing/2014/main" id="{ECF5390C-0F9A-A3AE-E887-91B7145090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7513" y="0"/>
            <a:ext cx="88153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39635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7F822C-26E2-4BA0-F6E8-6D9CE270E0D7}"/>
              </a:ext>
            </a:extLst>
          </p:cNvPr>
          <p:cNvSpPr>
            <a:spLocks noGrp="1"/>
          </p:cNvSpPr>
          <p:nvPr>
            <p:ph type="title"/>
          </p:nvPr>
        </p:nvSpPr>
        <p:spPr/>
        <p:txBody>
          <a:bodyPr/>
          <a:lstStyle/>
          <a:p>
            <a:endParaRPr lang="es-CL"/>
          </a:p>
        </p:txBody>
      </p:sp>
      <p:sp>
        <p:nvSpPr>
          <p:cNvPr id="3" name="Marcador de contenido 2">
            <a:extLst>
              <a:ext uri="{FF2B5EF4-FFF2-40B4-BE49-F238E27FC236}">
                <a16:creationId xmlns:a16="http://schemas.microsoft.com/office/drawing/2014/main" id="{FFE81CC1-88C9-BA4F-3A3F-AEFEE8127ACD}"/>
              </a:ext>
            </a:extLst>
          </p:cNvPr>
          <p:cNvSpPr>
            <a:spLocks noGrp="1"/>
          </p:cNvSpPr>
          <p:nvPr>
            <p:ph idx="1"/>
          </p:nvPr>
        </p:nvSpPr>
        <p:spPr/>
        <p:txBody>
          <a:bodyPr/>
          <a:lstStyle/>
          <a:p>
            <a:endParaRPr lang="es-CL"/>
          </a:p>
        </p:txBody>
      </p:sp>
      <p:pic>
        <p:nvPicPr>
          <p:cNvPr id="10242" name="Picture 2">
            <a:extLst>
              <a:ext uri="{FF2B5EF4-FFF2-40B4-BE49-F238E27FC236}">
                <a16:creationId xmlns:a16="http://schemas.microsoft.com/office/drawing/2014/main" id="{58A1BA68-5E81-ABD1-AAA1-ABAAC2DADD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6738" y="0"/>
            <a:ext cx="85169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31307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cstate="print"/>
          <a:srcRect l="7334"/>
          <a:stretch/>
        </p:blipFill>
        <p:spPr bwMode="auto">
          <a:xfrm>
            <a:off x="6174768" y="1378426"/>
            <a:ext cx="4870807" cy="1837078"/>
          </a:xfrm>
          <a:prstGeom prst="rect">
            <a:avLst/>
          </a:prstGeom>
          <a:noFill/>
          <a:ln w="9525">
            <a:noFill/>
            <a:miter lim="800000"/>
            <a:headEnd/>
            <a:tailEnd/>
          </a:ln>
        </p:spPr>
      </p:pic>
      <p:pic>
        <p:nvPicPr>
          <p:cNvPr id="7" name="Picture 2" descr="C:\Users\Roberto\AppData\Local\Temp\Rar$DR19.768\CH18\figure 18-03.jpg"/>
          <p:cNvPicPr>
            <a:picLocks noGrp="1" noChangeAspect="1" noChangeArrowheads="1"/>
          </p:cNvPicPr>
          <p:nvPr>
            <p:ph idx="1"/>
          </p:nvPr>
        </p:nvPicPr>
        <p:blipFill>
          <a:blip r:embed="rId3" cstate="print"/>
          <a:srcRect/>
          <a:stretch>
            <a:fillRect/>
          </a:stretch>
        </p:blipFill>
        <p:spPr bwMode="auto">
          <a:xfrm>
            <a:off x="6739364" y="3730010"/>
            <a:ext cx="3227907" cy="1927522"/>
          </a:xfrm>
          <a:prstGeom prst="rect">
            <a:avLst/>
          </a:prstGeom>
          <a:noFill/>
        </p:spPr>
      </p:pic>
      <p:sp>
        <p:nvSpPr>
          <p:cNvPr id="5" name="TextBox 4"/>
          <p:cNvSpPr txBox="1"/>
          <p:nvPr/>
        </p:nvSpPr>
        <p:spPr>
          <a:xfrm>
            <a:off x="7542535" y="1110500"/>
            <a:ext cx="1356590" cy="300082"/>
          </a:xfrm>
          <a:prstGeom prst="rect">
            <a:avLst/>
          </a:prstGeom>
          <a:noFill/>
        </p:spPr>
        <p:txBody>
          <a:bodyPr wrap="none" rtlCol="0">
            <a:spAutoFit/>
          </a:bodyPr>
          <a:lstStyle/>
          <a:p>
            <a:r>
              <a:rPr lang="es-CL" sz="1350" dirty="0" err="1"/>
              <a:t>Schwartz</a:t>
            </a:r>
            <a:r>
              <a:rPr lang="es-CL" sz="1350" dirty="0"/>
              <a:t> [2008] </a:t>
            </a:r>
            <a:endParaRPr lang="en-US" sz="1350" dirty="0"/>
          </a:p>
        </p:txBody>
      </p:sp>
      <p:sp>
        <p:nvSpPr>
          <p:cNvPr id="6" name="TextBox 5"/>
          <p:cNvSpPr txBox="1"/>
          <p:nvPr/>
        </p:nvSpPr>
        <p:spPr>
          <a:xfrm>
            <a:off x="2084127" y="4985880"/>
            <a:ext cx="1402948" cy="300082"/>
          </a:xfrm>
          <a:prstGeom prst="rect">
            <a:avLst/>
          </a:prstGeom>
          <a:noFill/>
        </p:spPr>
        <p:txBody>
          <a:bodyPr wrap="none" rtlCol="0">
            <a:spAutoFit/>
          </a:bodyPr>
          <a:lstStyle/>
          <a:p>
            <a:r>
              <a:rPr lang="es-CL" sz="1350" dirty="0" err="1"/>
              <a:t>Ruddiman</a:t>
            </a:r>
            <a:r>
              <a:rPr lang="es-CL" sz="1350" dirty="0"/>
              <a:t> </a:t>
            </a:r>
            <a:r>
              <a:rPr lang="en-US" sz="1350" dirty="0"/>
              <a:t>[2008]</a:t>
            </a:r>
          </a:p>
        </p:txBody>
      </p:sp>
      <p:pic>
        <p:nvPicPr>
          <p:cNvPr id="12290" name="Picture 2">
            <a:extLst>
              <a:ext uri="{FF2B5EF4-FFF2-40B4-BE49-F238E27FC236}">
                <a16:creationId xmlns:a16="http://schemas.microsoft.com/office/drawing/2014/main" id="{4CA0CB9A-E8A1-867E-24E3-8C59A041EC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744" y="683508"/>
            <a:ext cx="5915024" cy="5063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60220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rotWithShape="1">
          <a:blip r:embed="rId2" cstate="print"/>
          <a:srcRect b="42323"/>
          <a:stretch/>
        </p:blipFill>
        <p:spPr bwMode="auto">
          <a:xfrm>
            <a:off x="2940636" y="354085"/>
            <a:ext cx="6310729" cy="5045963"/>
          </a:xfrm>
          <a:prstGeom prst="rect">
            <a:avLst/>
          </a:prstGeom>
          <a:noFill/>
          <a:ln w="9525">
            <a:noFill/>
            <a:miter lim="800000"/>
            <a:headEnd/>
            <a:tailEnd/>
          </a:ln>
        </p:spPr>
      </p:pic>
      <p:sp>
        <p:nvSpPr>
          <p:cNvPr id="5" name="TextBox 4"/>
          <p:cNvSpPr txBox="1"/>
          <p:nvPr/>
        </p:nvSpPr>
        <p:spPr>
          <a:xfrm>
            <a:off x="7780876" y="5585893"/>
            <a:ext cx="1486625" cy="300082"/>
          </a:xfrm>
          <a:prstGeom prst="rect">
            <a:avLst/>
          </a:prstGeom>
          <a:noFill/>
        </p:spPr>
        <p:txBody>
          <a:bodyPr wrap="none" rtlCol="0">
            <a:spAutoFit/>
          </a:bodyPr>
          <a:lstStyle/>
          <a:p>
            <a:r>
              <a:rPr lang="es-CL" sz="1350" dirty="0" err="1"/>
              <a:t>Knutti</a:t>
            </a:r>
            <a:r>
              <a:rPr lang="es-CL" sz="1350" dirty="0"/>
              <a:t> et al [2008] </a:t>
            </a:r>
            <a:endParaRPr lang="en-US" sz="1350" dirty="0"/>
          </a:p>
        </p:txBody>
      </p:sp>
    </p:spTree>
    <p:extLst>
      <p:ext uri="{BB962C8B-B14F-4D97-AF65-F5344CB8AC3E}">
        <p14:creationId xmlns:p14="http://schemas.microsoft.com/office/powerpoint/2010/main" val="21683047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6147" name="Picture 3"/>
          <p:cNvPicPr>
            <a:picLocks noChangeAspect="1" noChangeArrowheads="1"/>
          </p:cNvPicPr>
          <p:nvPr/>
        </p:nvPicPr>
        <p:blipFill>
          <a:blip r:embed="rId2" cstate="print"/>
          <a:srcRect/>
          <a:stretch>
            <a:fillRect/>
          </a:stretch>
        </p:blipFill>
        <p:spPr bwMode="auto">
          <a:xfrm>
            <a:off x="2291444" y="38673"/>
            <a:ext cx="5092939" cy="6496458"/>
          </a:xfrm>
          <a:prstGeom prst="rect">
            <a:avLst/>
          </a:prstGeom>
          <a:noFill/>
          <a:ln w="9525">
            <a:noFill/>
            <a:miter lim="800000"/>
            <a:headEnd/>
            <a:tailEnd/>
          </a:ln>
        </p:spPr>
      </p:pic>
      <p:sp>
        <p:nvSpPr>
          <p:cNvPr id="5" name="TextBox 4"/>
          <p:cNvSpPr txBox="1"/>
          <p:nvPr/>
        </p:nvSpPr>
        <p:spPr>
          <a:xfrm>
            <a:off x="7878199" y="5535234"/>
            <a:ext cx="1486625" cy="300082"/>
          </a:xfrm>
          <a:prstGeom prst="rect">
            <a:avLst/>
          </a:prstGeom>
          <a:noFill/>
        </p:spPr>
        <p:txBody>
          <a:bodyPr wrap="none" rtlCol="0">
            <a:spAutoFit/>
          </a:bodyPr>
          <a:lstStyle/>
          <a:p>
            <a:r>
              <a:rPr lang="es-CL" sz="1350" dirty="0" err="1"/>
              <a:t>Knutti</a:t>
            </a:r>
            <a:r>
              <a:rPr lang="es-CL" sz="1350" dirty="0"/>
              <a:t> et al [2008] </a:t>
            </a:r>
            <a:endParaRPr lang="en-US" sz="1350" dirty="0"/>
          </a:p>
        </p:txBody>
      </p:sp>
    </p:spTree>
    <p:extLst>
      <p:ext uri="{BB962C8B-B14F-4D97-AF65-F5344CB8AC3E}">
        <p14:creationId xmlns:p14="http://schemas.microsoft.com/office/powerpoint/2010/main" val="28970493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5123" name="Picture 3"/>
          <p:cNvPicPr>
            <a:picLocks noChangeAspect="1" noChangeArrowheads="1"/>
          </p:cNvPicPr>
          <p:nvPr/>
        </p:nvPicPr>
        <p:blipFill>
          <a:blip r:embed="rId2" cstate="print"/>
          <a:srcRect/>
          <a:stretch>
            <a:fillRect/>
          </a:stretch>
        </p:blipFill>
        <p:spPr bwMode="auto">
          <a:xfrm>
            <a:off x="4765899" y="810823"/>
            <a:ext cx="5600715" cy="5236355"/>
          </a:xfrm>
          <a:prstGeom prst="rect">
            <a:avLst/>
          </a:prstGeom>
          <a:noFill/>
          <a:ln w="9525">
            <a:noFill/>
            <a:miter lim="800000"/>
            <a:headEnd/>
            <a:tailEnd/>
          </a:ln>
        </p:spPr>
      </p:pic>
      <p:pic>
        <p:nvPicPr>
          <p:cNvPr id="5124" name="Picture 4"/>
          <p:cNvPicPr>
            <a:picLocks noChangeAspect="1" noChangeArrowheads="1"/>
          </p:cNvPicPr>
          <p:nvPr/>
        </p:nvPicPr>
        <p:blipFill>
          <a:blip r:embed="rId3" cstate="print"/>
          <a:srcRect/>
          <a:stretch>
            <a:fillRect/>
          </a:stretch>
        </p:blipFill>
        <p:spPr bwMode="auto">
          <a:xfrm>
            <a:off x="2450757" y="2596242"/>
            <a:ext cx="2642404" cy="954202"/>
          </a:xfrm>
          <a:prstGeom prst="rect">
            <a:avLst/>
          </a:prstGeom>
          <a:noFill/>
          <a:ln w="9525">
            <a:noFill/>
            <a:miter lim="800000"/>
            <a:headEnd/>
            <a:tailEnd/>
          </a:ln>
        </p:spPr>
      </p:pic>
      <p:sp>
        <p:nvSpPr>
          <p:cNvPr id="6" name="TextBox 5"/>
          <p:cNvSpPr txBox="1"/>
          <p:nvPr/>
        </p:nvSpPr>
        <p:spPr>
          <a:xfrm>
            <a:off x="5352688" y="6220198"/>
            <a:ext cx="1486625" cy="300082"/>
          </a:xfrm>
          <a:prstGeom prst="rect">
            <a:avLst/>
          </a:prstGeom>
          <a:noFill/>
        </p:spPr>
        <p:txBody>
          <a:bodyPr wrap="none" rtlCol="0">
            <a:spAutoFit/>
          </a:bodyPr>
          <a:lstStyle/>
          <a:p>
            <a:r>
              <a:rPr lang="es-CL" sz="1350" dirty="0" err="1"/>
              <a:t>Knutti</a:t>
            </a:r>
            <a:r>
              <a:rPr lang="es-CL" sz="1350" dirty="0"/>
              <a:t> et al [2008] </a:t>
            </a:r>
            <a:endParaRPr lang="en-US" sz="1350" dirty="0"/>
          </a:p>
        </p:txBody>
      </p:sp>
    </p:spTree>
    <p:extLst>
      <p:ext uri="{BB962C8B-B14F-4D97-AF65-F5344CB8AC3E}">
        <p14:creationId xmlns:p14="http://schemas.microsoft.com/office/powerpoint/2010/main" val="27512809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5DA9689-82D6-366E-50BB-53518EA00300}"/>
              </a:ext>
            </a:extLst>
          </p:cNvPr>
          <p:cNvSpPr>
            <a:spLocks noGrp="1"/>
          </p:cNvSpPr>
          <p:nvPr>
            <p:ph type="title"/>
          </p:nvPr>
        </p:nvSpPr>
        <p:spPr/>
        <p:txBody>
          <a:bodyPr/>
          <a:lstStyle/>
          <a:p>
            <a:endParaRPr lang="es-CL"/>
          </a:p>
        </p:txBody>
      </p:sp>
      <p:sp>
        <p:nvSpPr>
          <p:cNvPr id="3" name="Marcador de contenido 2">
            <a:extLst>
              <a:ext uri="{FF2B5EF4-FFF2-40B4-BE49-F238E27FC236}">
                <a16:creationId xmlns:a16="http://schemas.microsoft.com/office/drawing/2014/main" id="{99469447-0CAB-5177-8EB3-DD3328C893A3}"/>
              </a:ext>
            </a:extLst>
          </p:cNvPr>
          <p:cNvSpPr>
            <a:spLocks noGrp="1"/>
          </p:cNvSpPr>
          <p:nvPr>
            <p:ph idx="1"/>
          </p:nvPr>
        </p:nvSpPr>
        <p:spPr/>
        <p:txBody>
          <a:bodyPr/>
          <a:lstStyle/>
          <a:p>
            <a:endParaRPr lang="es-CL"/>
          </a:p>
        </p:txBody>
      </p:sp>
      <p:pic>
        <p:nvPicPr>
          <p:cNvPr id="14338" name="Picture 2">
            <a:extLst>
              <a:ext uri="{FF2B5EF4-FFF2-40B4-BE49-F238E27FC236}">
                <a16:creationId xmlns:a16="http://schemas.microsoft.com/office/drawing/2014/main" id="{1933756B-7DD0-2D2C-B05C-9475DBB86A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1528" y="466489"/>
            <a:ext cx="8908105" cy="5925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14168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B8CF66FD-77E8-A6EE-387D-DE2854948A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8213" y="0"/>
            <a:ext cx="103155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06679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F39E857-D3B6-C242-A1B5-091227523166}"/>
              </a:ext>
            </a:extLst>
          </p:cNvPr>
          <p:cNvPicPr>
            <a:picLocks noChangeAspect="1"/>
          </p:cNvPicPr>
          <p:nvPr/>
        </p:nvPicPr>
        <p:blipFill rotWithShape="1">
          <a:blip r:embed="rId2"/>
          <a:srcRect l="17606" t="12120"/>
          <a:stretch/>
        </p:blipFill>
        <p:spPr>
          <a:xfrm>
            <a:off x="1866902" y="417735"/>
            <a:ext cx="4070073" cy="2713169"/>
          </a:xfrm>
          <a:prstGeom prst="rect">
            <a:avLst/>
          </a:prstGeom>
        </p:spPr>
      </p:pic>
      <p:sp>
        <p:nvSpPr>
          <p:cNvPr id="9" name="Footer Placeholder 8">
            <a:extLst>
              <a:ext uri="{FF2B5EF4-FFF2-40B4-BE49-F238E27FC236}">
                <a16:creationId xmlns:a16="http://schemas.microsoft.com/office/drawing/2014/main" id="{D134680C-912B-3A44-A501-151015A09AD0}"/>
              </a:ext>
            </a:extLst>
          </p:cNvPr>
          <p:cNvSpPr>
            <a:spLocks noGrp="1"/>
          </p:cNvSpPr>
          <p:nvPr>
            <p:ph type="ftr" sz="quarter" idx="11"/>
          </p:nvPr>
        </p:nvSpPr>
        <p:spPr>
          <a:xfrm>
            <a:off x="1866901" y="6356351"/>
            <a:ext cx="4070073" cy="365125"/>
          </a:xfrm>
        </p:spPr>
        <p:txBody>
          <a:bodyPr vert="horz" lIns="91440" tIns="45720" rIns="91440" bIns="45720" rtlCol="0" anchor="ctr">
            <a:normAutofit/>
          </a:bodyPr>
          <a:lstStyle/>
          <a:p>
            <a:pPr algn="l">
              <a:spcAft>
                <a:spcPts val="600"/>
              </a:spcAft>
            </a:pPr>
            <a:r>
              <a:rPr lang="en-US" kern="1200" dirty="0">
                <a:solidFill>
                  <a:schemeClr val="tx1">
                    <a:tint val="75000"/>
                  </a:schemeClr>
                </a:solidFill>
                <a:latin typeface="+mn-lt"/>
                <a:ea typeface="+mn-ea"/>
                <a:cs typeface="+mn-cs"/>
              </a:rPr>
              <a:t>Paso 1</a:t>
            </a:r>
          </a:p>
        </p:txBody>
      </p:sp>
      <p:pic>
        <p:nvPicPr>
          <p:cNvPr id="8" name="Picture 7">
            <a:extLst>
              <a:ext uri="{FF2B5EF4-FFF2-40B4-BE49-F238E27FC236}">
                <a16:creationId xmlns:a16="http://schemas.microsoft.com/office/drawing/2014/main" id="{27AA656C-5BE3-2F42-B35E-6E95A232D98D}"/>
              </a:ext>
            </a:extLst>
          </p:cNvPr>
          <p:cNvPicPr>
            <a:picLocks noChangeAspect="1"/>
          </p:cNvPicPr>
          <p:nvPr/>
        </p:nvPicPr>
        <p:blipFill rotWithShape="1">
          <a:blip r:embed="rId3"/>
          <a:srcRect l="16516" t="12120"/>
          <a:stretch/>
        </p:blipFill>
        <p:spPr>
          <a:xfrm>
            <a:off x="1866901" y="3672504"/>
            <a:ext cx="4070073" cy="2677745"/>
          </a:xfrm>
          <a:prstGeom prst="rect">
            <a:avLst/>
          </a:prstGeom>
        </p:spPr>
      </p:pic>
      <p:pic>
        <p:nvPicPr>
          <p:cNvPr id="11" name="Picture 2" descr="C:\Users\Ale\Desktop\presentacion antofagasta\Atmospheric_Transmission.png">
            <a:extLst>
              <a:ext uri="{FF2B5EF4-FFF2-40B4-BE49-F238E27FC236}">
                <a16:creationId xmlns:a16="http://schemas.microsoft.com/office/drawing/2014/main" id="{3A4B20E8-2C1A-4D4E-98F2-575162CC75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5026" y="1306281"/>
            <a:ext cx="4070073" cy="4100829"/>
          </a:xfrm>
          <a:prstGeom prst="rect">
            <a:avLst/>
          </a:prstGeom>
          <a:noFill/>
          <a:extLst>
            <a:ext uri="{909E8E84-426E-40dd-AFC4-6F175D3DCCD1}">
              <a14:hiddenFill xmlns:a14="http://schemas.microsoft.com/office/drawing/2010/main" xmlns="">
                <a:solidFill>
                  <a:srgbClr val="FFFFFF"/>
                </a:solidFill>
              </a14:hiddenFill>
            </a:ext>
          </a:extLst>
        </p:spPr>
      </p:pic>
      <p:cxnSp>
        <p:nvCxnSpPr>
          <p:cNvPr id="3" name="Straight Arrow Connector 2">
            <a:extLst>
              <a:ext uri="{FF2B5EF4-FFF2-40B4-BE49-F238E27FC236}">
                <a16:creationId xmlns:a16="http://schemas.microsoft.com/office/drawing/2014/main" id="{9F4A95A3-C9B0-FD47-AF04-59B19C73EF9F}"/>
              </a:ext>
            </a:extLst>
          </p:cNvPr>
          <p:cNvCxnSpPr>
            <a:cxnSpLocks/>
          </p:cNvCxnSpPr>
          <p:nvPr/>
        </p:nvCxnSpPr>
        <p:spPr>
          <a:xfrm flipV="1">
            <a:off x="4498703" y="3717811"/>
            <a:ext cx="4558546" cy="1056914"/>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33DCFFF-9313-B44E-BD8F-5B2F0D5C5B1F}"/>
              </a:ext>
            </a:extLst>
          </p:cNvPr>
          <p:cNvCxnSpPr>
            <a:cxnSpLocks/>
          </p:cNvCxnSpPr>
          <p:nvPr/>
        </p:nvCxnSpPr>
        <p:spPr>
          <a:xfrm>
            <a:off x="5158154" y="1085045"/>
            <a:ext cx="4025704" cy="2632767"/>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5674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44165A-67AD-144E-BCBF-C04323408576}"/>
              </a:ext>
            </a:extLst>
          </p:cNvPr>
          <p:cNvPicPr>
            <a:picLocks noChangeAspect="1"/>
          </p:cNvPicPr>
          <p:nvPr/>
        </p:nvPicPr>
        <p:blipFill>
          <a:blip r:embed="rId2"/>
          <a:stretch>
            <a:fillRect/>
          </a:stretch>
        </p:blipFill>
        <p:spPr>
          <a:xfrm>
            <a:off x="2993572" y="652947"/>
            <a:ext cx="6960198" cy="5552107"/>
          </a:xfrm>
          <a:prstGeom prst="rect">
            <a:avLst/>
          </a:prstGeom>
        </p:spPr>
      </p:pic>
      <p:sp>
        <p:nvSpPr>
          <p:cNvPr id="6" name="TextBox 5">
            <a:extLst>
              <a:ext uri="{FF2B5EF4-FFF2-40B4-BE49-F238E27FC236}">
                <a16:creationId xmlns:a16="http://schemas.microsoft.com/office/drawing/2014/main" id="{C2AFDFB6-F52E-9449-85C3-E9C0CE0023FD}"/>
              </a:ext>
            </a:extLst>
          </p:cNvPr>
          <p:cNvSpPr txBox="1"/>
          <p:nvPr/>
        </p:nvSpPr>
        <p:spPr>
          <a:xfrm>
            <a:off x="5540829" y="6340352"/>
            <a:ext cx="2343911" cy="369332"/>
          </a:xfrm>
          <a:prstGeom prst="rect">
            <a:avLst/>
          </a:prstGeom>
          <a:noFill/>
        </p:spPr>
        <p:txBody>
          <a:bodyPr wrap="none" rtlCol="0">
            <a:spAutoFit/>
          </a:bodyPr>
          <a:lstStyle/>
          <a:p>
            <a:r>
              <a:rPr lang="en-US" dirty="0"/>
              <a:t>Zhong and Haigh, 2013</a:t>
            </a:r>
          </a:p>
        </p:txBody>
      </p:sp>
    </p:spTree>
    <p:extLst>
      <p:ext uri="{BB962C8B-B14F-4D97-AF65-F5344CB8AC3E}">
        <p14:creationId xmlns:p14="http://schemas.microsoft.com/office/powerpoint/2010/main" val="36980093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DA07E-2329-E442-8955-5A7808ED6231}"/>
              </a:ext>
            </a:extLst>
          </p:cNvPr>
          <p:cNvSpPr>
            <a:spLocks noGrp="1"/>
          </p:cNvSpPr>
          <p:nvPr>
            <p:ph type="title"/>
          </p:nvPr>
        </p:nvSpPr>
        <p:spPr/>
        <p:txBody>
          <a:bodyPr/>
          <a:lstStyle/>
          <a:p>
            <a:endParaRPr lang="en-US"/>
          </a:p>
        </p:txBody>
      </p:sp>
      <p:sp>
        <p:nvSpPr>
          <p:cNvPr id="4" name="Footer Placeholder 3">
            <a:extLst>
              <a:ext uri="{FF2B5EF4-FFF2-40B4-BE49-F238E27FC236}">
                <a16:creationId xmlns:a16="http://schemas.microsoft.com/office/drawing/2014/main" id="{73B7F9D8-C996-D34F-B643-2B713C920B21}"/>
              </a:ext>
            </a:extLst>
          </p:cNvPr>
          <p:cNvSpPr>
            <a:spLocks noGrp="1"/>
          </p:cNvSpPr>
          <p:nvPr>
            <p:ph type="ftr" sz="quarter" idx="11"/>
          </p:nvPr>
        </p:nvSpPr>
        <p:spPr/>
        <p:txBody>
          <a:bodyPr/>
          <a:lstStyle/>
          <a:p>
            <a:pPr>
              <a:defRPr/>
            </a:pPr>
            <a:r>
              <a:rPr lang="es-CL"/>
              <a:t>LGK Clase FACSO 7/9-2017</a:t>
            </a:r>
          </a:p>
        </p:txBody>
      </p:sp>
      <p:pic>
        <p:nvPicPr>
          <p:cNvPr id="5" name="Picture 4">
            <a:extLst>
              <a:ext uri="{FF2B5EF4-FFF2-40B4-BE49-F238E27FC236}">
                <a16:creationId xmlns:a16="http://schemas.microsoft.com/office/drawing/2014/main" id="{5BDCB7FD-3F5D-9143-9ACF-34CB74172162}"/>
              </a:ext>
            </a:extLst>
          </p:cNvPr>
          <p:cNvPicPr>
            <a:picLocks noChangeAspect="1"/>
          </p:cNvPicPr>
          <p:nvPr/>
        </p:nvPicPr>
        <p:blipFill>
          <a:blip r:embed="rId2"/>
          <a:stretch>
            <a:fillRect/>
          </a:stretch>
        </p:blipFill>
        <p:spPr>
          <a:xfrm>
            <a:off x="1758892" y="0"/>
            <a:ext cx="8909108" cy="6858000"/>
          </a:xfrm>
          <a:prstGeom prst="rect">
            <a:avLst/>
          </a:prstGeom>
        </p:spPr>
      </p:pic>
    </p:spTree>
    <p:extLst>
      <p:ext uri="{BB962C8B-B14F-4D97-AF65-F5344CB8AC3E}">
        <p14:creationId xmlns:p14="http://schemas.microsoft.com/office/powerpoint/2010/main" val="20155894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2802C-AD9F-A244-8624-4D99F230CF5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916E43B-ABBE-484E-9FF6-0DDFEE81A03E}"/>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0D64F8FB-93A6-2145-A4F4-748E5E352B08}"/>
              </a:ext>
            </a:extLst>
          </p:cNvPr>
          <p:cNvPicPr>
            <a:picLocks noChangeAspect="1"/>
          </p:cNvPicPr>
          <p:nvPr/>
        </p:nvPicPr>
        <p:blipFill>
          <a:blip r:embed="rId2"/>
          <a:stretch>
            <a:fillRect/>
          </a:stretch>
        </p:blipFill>
        <p:spPr>
          <a:xfrm>
            <a:off x="2152651" y="1646237"/>
            <a:ext cx="7957751" cy="3786792"/>
          </a:xfrm>
          <a:prstGeom prst="rect">
            <a:avLst/>
          </a:prstGeom>
        </p:spPr>
      </p:pic>
      <p:sp>
        <p:nvSpPr>
          <p:cNvPr id="6" name="TextBox 5">
            <a:extLst>
              <a:ext uri="{FF2B5EF4-FFF2-40B4-BE49-F238E27FC236}">
                <a16:creationId xmlns:a16="http://schemas.microsoft.com/office/drawing/2014/main" id="{DA9414ED-F8FF-1E45-AE57-BDD0DBC4584C}"/>
              </a:ext>
            </a:extLst>
          </p:cNvPr>
          <p:cNvSpPr txBox="1"/>
          <p:nvPr/>
        </p:nvSpPr>
        <p:spPr>
          <a:xfrm>
            <a:off x="4691744" y="5612417"/>
            <a:ext cx="2343911" cy="369332"/>
          </a:xfrm>
          <a:prstGeom prst="rect">
            <a:avLst/>
          </a:prstGeom>
          <a:noFill/>
        </p:spPr>
        <p:txBody>
          <a:bodyPr wrap="none" rtlCol="0">
            <a:spAutoFit/>
          </a:bodyPr>
          <a:lstStyle/>
          <a:p>
            <a:r>
              <a:rPr lang="en-US" dirty="0"/>
              <a:t>Zhong and Haigh, 2013</a:t>
            </a:r>
          </a:p>
        </p:txBody>
      </p:sp>
    </p:spTree>
    <p:extLst>
      <p:ext uri="{BB962C8B-B14F-4D97-AF65-F5344CB8AC3E}">
        <p14:creationId xmlns:p14="http://schemas.microsoft.com/office/powerpoint/2010/main" val="865350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188688" y="237508"/>
            <a:ext cx="6165111" cy="1325563"/>
          </a:xfrm>
        </p:spPr>
        <p:txBody>
          <a:bodyPr>
            <a:normAutofit/>
          </a:bodyPr>
          <a:lstStyle/>
          <a:p>
            <a:r>
              <a:rPr lang="es-MX" sz="2400" dirty="0"/>
              <a:t>El CO2 ha aumentado fuertemente desde la revolución industrial y por lo tanto es de origen </a:t>
            </a:r>
            <a:r>
              <a:rPr lang="es-MX" sz="2400" dirty="0" err="1"/>
              <a:t>antropogénico</a:t>
            </a:r>
            <a:endParaRPr lang="es-CL" sz="2400" dirty="0"/>
          </a:p>
        </p:txBody>
      </p:sp>
      <p:pic>
        <p:nvPicPr>
          <p:cNvPr id="7" name="Picture 6">
            <a:extLst>
              <a:ext uri="{FF2B5EF4-FFF2-40B4-BE49-F238E27FC236}">
                <a16:creationId xmlns:a16="http://schemas.microsoft.com/office/drawing/2014/main" id="{74F138FB-AF9C-7846-84B0-47974065B415}"/>
              </a:ext>
            </a:extLst>
          </p:cNvPr>
          <p:cNvPicPr>
            <a:picLocks noChangeAspect="1"/>
          </p:cNvPicPr>
          <p:nvPr/>
        </p:nvPicPr>
        <p:blipFill>
          <a:blip r:embed="rId2"/>
          <a:stretch>
            <a:fillRect/>
          </a:stretch>
        </p:blipFill>
        <p:spPr>
          <a:xfrm>
            <a:off x="6591677" y="3922319"/>
            <a:ext cx="3359135" cy="2307139"/>
          </a:xfrm>
          <a:prstGeom prst="rect">
            <a:avLst/>
          </a:prstGeom>
        </p:spPr>
      </p:pic>
      <p:sp>
        <p:nvSpPr>
          <p:cNvPr id="8" name="Rectangle 7">
            <a:extLst>
              <a:ext uri="{FF2B5EF4-FFF2-40B4-BE49-F238E27FC236}">
                <a16:creationId xmlns:a16="http://schemas.microsoft.com/office/drawing/2014/main" id="{27A0A237-23ED-004E-B8CB-B4D17BEC0416}"/>
              </a:ext>
            </a:extLst>
          </p:cNvPr>
          <p:cNvSpPr/>
          <p:nvPr/>
        </p:nvSpPr>
        <p:spPr>
          <a:xfrm>
            <a:off x="7003313" y="6251160"/>
            <a:ext cx="2632602" cy="369332"/>
          </a:xfrm>
          <a:prstGeom prst="rect">
            <a:avLst/>
          </a:prstGeom>
        </p:spPr>
        <p:txBody>
          <a:bodyPr wrap="square">
            <a:spAutoFit/>
          </a:bodyPr>
          <a:lstStyle/>
          <a:p>
            <a:r>
              <a:rPr lang="en-US" sz="600" dirty="0">
                <a:solidFill>
                  <a:srgbClr val="222222"/>
                </a:solidFill>
                <a:latin typeface="Lora"/>
              </a:rPr>
              <a:t> Foster, G. L. </a:t>
            </a:r>
            <a:r>
              <a:rPr lang="en-US" sz="600" i="1" dirty="0">
                <a:solidFill>
                  <a:srgbClr val="222222"/>
                </a:solidFill>
                <a:latin typeface="Lora"/>
              </a:rPr>
              <a:t>et al</a:t>
            </a:r>
            <a:r>
              <a:rPr lang="en-US" sz="600" dirty="0">
                <a:solidFill>
                  <a:srgbClr val="222222"/>
                </a:solidFill>
                <a:latin typeface="Lora"/>
              </a:rPr>
              <a:t>. Future climate forcing potentially without precedent in the last 420 million years. </a:t>
            </a:r>
            <a:r>
              <a:rPr lang="en-US" sz="600" i="1" dirty="0">
                <a:solidFill>
                  <a:srgbClr val="222222"/>
                </a:solidFill>
                <a:latin typeface="Lora"/>
              </a:rPr>
              <a:t>Nat. </a:t>
            </a:r>
            <a:r>
              <a:rPr lang="en-US" sz="600" i="1" dirty="0" err="1">
                <a:solidFill>
                  <a:srgbClr val="222222"/>
                </a:solidFill>
                <a:latin typeface="Lora"/>
              </a:rPr>
              <a:t>Commun</a:t>
            </a:r>
            <a:r>
              <a:rPr lang="en-US" sz="600" i="1" dirty="0">
                <a:solidFill>
                  <a:srgbClr val="222222"/>
                </a:solidFill>
                <a:latin typeface="Lora"/>
              </a:rPr>
              <a:t>.</a:t>
            </a:r>
            <a:r>
              <a:rPr lang="en-US" sz="600" dirty="0">
                <a:solidFill>
                  <a:srgbClr val="222222"/>
                </a:solidFill>
                <a:latin typeface="Lora"/>
              </a:rPr>
              <a:t> </a:t>
            </a:r>
            <a:r>
              <a:rPr lang="en-US" sz="600" b="1" dirty="0">
                <a:solidFill>
                  <a:srgbClr val="222222"/>
                </a:solidFill>
                <a:latin typeface="Lora"/>
              </a:rPr>
              <a:t>8,</a:t>
            </a:r>
            <a:r>
              <a:rPr lang="en-US" sz="600" dirty="0">
                <a:solidFill>
                  <a:srgbClr val="222222"/>
                </a:solidFill>
                <a:latin typeface="Lora"/>
              </a:rPr>
              <a:t> 14845 </a:t>
            </a:r>
            <a:r>
              <a:rPr lang="en-US" sz="600" dirty="0" err="1">
                <a:solidFill>
                  <a:srgbClr val="222222"/>
                </a:solidFill>
                <a:latin typeface="Lora"/>
              </a:rPr>
              <a:t>doi</a:t>
            </a:r>
            <a:r>
              <a:rPr lang="en-US" sz="600" dirty="0">
                <a:solidFill>
                  <a:srgbClr val="222222"/>
                </a:solidFill>
                <a:latin typeface="Lora"/>
              </a:rPr>
              <a:t>: 10.1038/ncomms14845 (2017).</a:t>
            </a:r>
            <a:endParaRPr lang="en-US" sz="600" dirty="0"/>
          </a:p>
        </p:txBody>
      </p:sp>
      <p:pic>
        <p:nvPicPr>
          <p:cNvPr id="5122" name="Picture 2">
            <a:extLst>
              <a:ext uri="{FF2B5EF4-FFF2-40B4-BE49-F238E27FC236}">
                <a16:creationId xmlns:a16="http://schemas.microsoft.com/office/drawing/2014/main" id="{9F082AF2-824F-B792-3FD3-299608B825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063" y="510637"/>
            <a:ext cx="4842626" cy="610985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Latest monthly CO2 level in the Earth's atmosphere">
            <a:extLst>
              <a:ext uri="{FF2B5EF4-FFF2-40B4-BE49-F238E27FC236}">
                <a16:creationId xmlns:a16="http://schemas.microsoft.com/office/drawing/2014/main" id="{47CD2F5B-6AD9-5254-104B-6667F1C06F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67751" y="1339469"/>
            <a:ext cx="2779110" cy="2314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99151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MX" dirty="0"/>
              <a:t>2. El CO</a:t>
            </a:r>
            <a:r>
              <a:rPr lang="es-MX" baseline="-25000" dirty="0"/>
              <a:t>2</a:t>
            </a:r>
            <a:r>
              <a:rPr lang="es-MX" dirty="0"/>
              <a:t> ha aumentado fuertemente desde la revolución industrial y por lo tanto es de origen antropogénico</a:t>
            </a:r>
            <a:endParaRPr lang="es-CL" dirty="0"/>
          </a:p>
        </p:txBody>
      </p:sp>
      <p:pic>
        <p:nvPicPr>
          <p:cNvPr id="1028" name="Picture 4" descr="CO2 Annual Growth Rates for Mauna Loa">
            <a:extLst>
              <a:ext uri="{FF2B5EF4-FFF2-40B4-BE49-F238E27FC236}">
                <a16:creationId xmlns:a16="http://schemas.microsoft.com/office/drawing/2014/main" id="{B771DFCA-B209-C380-5817-A32DF7047E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198" y="2164285"/>
            <a:ext cx="5380423" cy="3228254"/>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a:extLst>
              <a:ext uri="{FF2B5EF4-FFF2-40B4-BE49-F238E27FC236}">
                <a16:creationId xmlns:a16="http://schemas.microsoft.com/office/drawing/2014/main" id="{2F37836B-4072-5B40-143B-7283F5A869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550" y="2197895"/>
            <a:ext cx="5456888" cy="2877539"/>
          </a:xfrm>
          <a:prstGeom prst="rect">
            <a:avLst/>
          </a:prstGeom>
        </p:spPr>
      </p:pic>
    </p:spTree>
    <p:extLst>
      <p:ext uri="{BB962C8B-B14F-4D97-AF65-F5344CB8AC3E}">
        <p14:creationId xmlns:p14="http://schemas.microsoft.com/office/powerpoint/2010/main" val="4237082338"/>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TotalTime>
  <Words>603</Words>
  <Application>Microsoft Macintosh PowerPoint</Application>
  <PresentationFormat>Panorámica</PresentationFormat>
  <Paragraphs>50</Paragraphs>
  <Slides>39</Slides>
  <Notes>1</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39</vt:i4>
      </vt:variant>
    </vt:vector>
  </HeadingPairs>
  <TitlesOfParts>
    <vt:vector size="46" baseType="lpstr">
      <vt:lpstr>-apple-system</vt:lpstr>
      <vt:lpstr>Arial</vt:lpstr>
      <vt:lpstr>Calibri</vt:lpstr>
      <vt:lpstr>Calibri Light</vt:lpstr>
      <vt:lpstr>Lora</vt:lpstr>
      <vt:lpstr>Short Stack</vt:lpstr>
      <vt:lpstr>Tema de Office</vt:lpstr>
      <vt:lpstr>Efecto Invernadero y  Climas Futuros</vt:lpstr>
      <vt:lpstr>Presentación de PowerPoint</vt:lpstr>
      <vt:lpstr>El CO2, el Metano y otros gases son gases invernadero. </vt:lpstr>
      <vt:lpstr>Presentación de PowerPoint</vt:lpstr>
      <vt:lpstr>Presentación de PowerPoint</vt:lpstr>
      <vt:lpstr>Presentación de PowerPoint</vt:lpstr>
      <vt:lpstr>Presentación de PowerPoint</vt:lpstr>
      <vt:lpstr>El CO2 ha aumentado fuertemente desde la revolución industrial y por lo tanto es de origen antropogénico</vt:lpstr>
      <vt:lpstr>2. El CO2 ha aumentado fuertemente desde la revolución industrial y por lo tanto es de origen antropogénico</vt:lpstr>
      <vt:lpstr>Presentación de PowerPoint</vt:lpstr>
      <vt:lpstr>Presentación de PowerPoint</vt:lpstr>
      <vt:lpstr>El calentamiento del planeta no tiene precedentes en el último milenio </vt:lpstr>
      <vt:lpstr>Presentación de PowerPoint</vt:lpstr>
      <vt:lpstr>Presentación de PowerPoint</vt:lpstr>
      <vt:lpstr>¿Es el calentamiento global producto de la acción humana? </vt:lpstr>
      <vt:lpstr>Sensibilidad Climática y Realimentaciones </vt:lpstr>
      <vt:lpstr>Presentación de PowerPoint</vt:lpstr>
      <vt:lpstr>Presentación de PowerPoint</vt:lpstr>
      <vt:lpstr>Algunas explicaciones ”simples"</vt:lpstr>
      <vt:lpstr>Presentación de PowerPoint</vt:lpstr>
      <vt:lpstr>Presentación de PowerPoint</vt:lpstr>
      <vt:lpstr>Anti-invernadero en Antártica</vt:lpstr>
      <vt:lpstr>Realimentaciones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Efecto Invernadero Terrestre</dc:title>
  <dc:creator>Roberto Rondanelli</dc:creator>
  <cp:lastModifiedBy>Roberto Rondanelli</cp:lastModifiedBy>
  <cp:revision>15</cp:revision>
  <dcterms:created xsi:type="dcterms:W3CDTF">2023-10-12T14:11:28Z</dcterms:created>
  <dcterms:modified xsi:type="dcterms:W3CDTF">2023-11-30T13:32:37Z</dcterms:modified>
</cp:coreProperties>
</file>