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" roundtripDataSignature="AMtx7mhaboQj9gmJz8qMxJCa+rpcGpqV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1"/>
  </p:normalViewPr>
  <p:slideViewPr>
    <p:cSldViewPr snapToGrid="0">
      <p:cViewPr varScale="1">
        <p:scale>
          <a:sx n="105" d="100"/>
          <a:sy n="105" d="100"/>
        </p:scale>
        <p:origin x="840" y="19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customschemas.google.com/relationships/presentationmetadata" Target="metadata"/><Relationship Id="rId4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7" name="Google Shape;13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6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6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6" name="Google Shape;26;p6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6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6"/>
          <p:cNvSpPr txBox="1">
            <a:spLocks noGrp="1"/>
          </p:cNvSpPr>
          <p:nvPr>
            <p:ph type="title"/>
          </p:nvPr>
        </p:nvSpPr>
        <p:spPr>
          <a:xfrm rot="5400000">
            <a:off x="7159402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body" idx="1"/>
          </p:nvPr>
        </p:nvSpPr>
        <p:spPr>
          <a:xfrm rot="5400000">
            <a:off x="1825402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8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1" name="Google Shape;41;p8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2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2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3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3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dt" idx="10"/>
          </p:nvPr>
        </p:nvSpPr>
        <p:spPr>
          <a:xfrm>
            <a:off x="465513" y="6459787"/>
            <a:ext cx="261851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4800600" y="6459787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4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>
            <a:spLocks noGrp="1"/>
          </p:cNvSpPr>
          <p:nvPr>
            <p:ph type="pic" idx="2"/>
          </p:nvPr>
        </p:nvSpPr>
        <p:spPr>
          <a:xfrm>
            <a:off x="17" y="0"/>
            <a:ext cx="12191985" cy="4915076"/>
          </a:xfrm>
          <a:prstGeom prst="rect">
            <a:avLst/>
          </a:prstGeom>
          <a:solidFill>
            <a:srgbClr val="D2CDB0"/>
          </a:solidFill>
          <a:ln>
            <a:noFill/>
          </a:ln>
        </p:spPr>
      </p:sp>
      <p:sp>
        <p:nvSpPr>
          <p:cNvPr id="83" name="Google Shape;83;p14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5"/>
          <p:cNvSpPr/>
          <p:nvPr/>
        </p:nvSpPr>
        <p:spPr>
          <a:xfrm>
            <a:off x="17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5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7" name="Google Shape;17;p5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817400" cy="35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en-GB"/>
              <a:t>4205 Unit 8B</a:t>
            </a:r>
            <a:br>
              <a:rPr lang="en-GB"/>
            </a:br>
            <a:r>
              <a:rPr lang="en-GB" sz="7200"/>
              <a:t>Reporting Verbs &amp; News</a:t>
            </a:r>
            <a:endParaRPr/>
          </a:p>
        </p:txBody>
      </p:sp>
      <p:sp>
        <p:nvSpPr>
          <p:cNvPr id="107" name="Google Shape;107;p1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WRITTEN EXPRESSION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AMERICAN ENGLISH FILE 4. SECOND EDITION.</a:t>
            </a:r>
            <a:endParaRPr/>
          </a:p>
        </p:txBody>
      </p:sp>
      <p:pic>
        <p:nvPicPr>
          <p:cNvPr id="108" name="Google Shape;108;p1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16019" y="336342"/>
            <a:ext cx="3598324" cy="98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" descr="BREAKING NEWS: Senate Approves Additional $500-Billion COVID-19 AID Package  - insightfulaccountant.com"/>
          <p:cNvPicPr preferRelativeResize="0"/>
          <p:nvPr/>
        </p:nvPicPr>
        <p:blipFill rotWithShape="1">
          <a:blip r:embed="rId4">
            <a:alphaModFix amt="16000"/>
          </a:blip>
          <a:srcRect t="-4130" b="4130"/>
          <a:stretch/>
        </p:blipFill>
        <p:spPr>
          <a:xfrm>
            <a:off x="-86092" y="-1301644"/>
            <a:ext cx="12278092" cy="84461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1097279" y="1159339"/>
            <a:ext cx="10695029" cy="710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alibri"/>
              <a:buNone/>
            </a:pPr>
            <a:r>
              <a:rPr lang="en-GB" sz="2000" b="1"/>
              <a:t>WRITTEN EXPRESSION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b="1"/>
              <a:t>In questions 1-4, each sentence has four words or phrases in CAPITAL LETTERS. The parts are marked A, B, C and D. Identify the one that must be changed in order for the sentence to be correct.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"/>
          <p:cNvSpPr txBox="1"/>
          <p:nvPr/>
        </p:nvSpPr>
        <p:spPr>
          <a:xfrm>
            <a:off x="1097279" y="1811517"/>
            <a:ext cx="10203300" cy="424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 read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 THE NEWS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that a man had been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ACCUSED OF STEALING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 co-worker’s coffee mug. The man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OFFERED BUYING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 new more expensive mug not to go to prison. I can’t believe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LOCAL NEWSPAPERS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are reporting these kinds of useless things.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a. in the news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b. accused of stealing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c. offered buying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d. local newspapers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The police officer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WARNED THE KIDS NOT TO WALK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 the park at night. He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RECOMMENDED TO BE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accompanied by an adult at all times.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 MY VIEW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parents should take care of their kids’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PRIVATE LIVES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to avoid danger.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a. warned the kids not to walk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b. recommended to be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c. in my view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d. private lives</a:t>
            </a:r>
            <a:endParaRPr sz="18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6" name="Google Shape;116;p2"/>
          <p:cNvSpPr/>
          <p:nvPr/>
        </p:nvSpPr>
        <p:spPr>
          <a:xfrm flipH="1">
            <a:off x="2817650" y="3265997"/>
            <a:ext cx="749700" cy="265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"/>
          <p:cNvSpPr/>
          <p:nvPr/>
        </p:nvSpPr>
        <p:spPr>
          <a:xfrm flipH="1">
            <a:off x="3403770" y="5205550"/>
            <a:ext cx="749700" cy="265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2" descr="DelaDems in the News - March 2019 - Delaware County Democratic Party of Ohi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85337" y="2546244"/>
            <a:ext cx="2166918" cy="1439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98929" y="4796729"/>
            <a:ext cx="1861070" cy="1803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 descr="fcfm-área 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455634" y="5556929"/>
            <a:ext cx="2336674" cy="638663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"/>
          <p:cNvSpPr txBox="1"/>
          <p:nvPr/>
        </p:nvSpPr>
        <p:spPr>
          <a:xfrm>
            <a:off x="4235100" y="5138050"/>
            <a:ext cx="1860900" cy="4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recommended being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2"/>
          <p:cNvSpPr txBox="1"/>
          <p:nvPr/>
        </p:nvSpPr>
        <p:spPr>
          <a:xfrm>
            <a:off x="3607350" y="3228900"/>
            <a:ext cx="1255500" cy="4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offered to buy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"/>
          <p:cNvSpPr txBox="1"/>
          <p:nvPr/>
        </p:nvSpPr>
        <p:spPr>
          <a:xfrm>
            <a:off x="994350" y="1393192"/>
            <a:ext cx="10203300" cy="48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Did you see the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TITLES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today’s newspaper?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Nope. Are you still reading the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CELEBRITY GOSSIP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section?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Oh yes! Lady Gaga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ADMITTED HAVING PLAGIARIZED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Madonna’s songs.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I suppose Lady Gaga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APOLOGIZED FOR COMMITTING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such a terrible crime.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titles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celebrity gossip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admitted having plagiarized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apologized for committing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Even though the TV host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PROMISED NOT TO ASK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 about private issues, she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INSISTED ON ASKING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 about the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LAST NEWS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As it was expected, the actor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DENIED DOING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every single thing. 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promised not to ask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insisted on asking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the last news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denied doing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3"/>
          <p:cNvSpPr/>
          <p:nvPr/>
        </p:nvSpPr>
        <p:spPr>
          <a:xfrm flipH="1">
            <a:off x="2130692" y="2823716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"/>
          <p:cNvSpPr/>
          <p:nvPr/>
        </p:nvSpPr>
        <p:spPr>
          <a:xfrm flipH="1">
            <a:off x="2658949" y="5557696"/>
            <a:ext cx="749700" cy="265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3" descr="Madeleine McCann newspaper headlines Foto editorial en stock; Imagen en  stock | Shutterstoc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71769" y="2797200"/>
            <a:ext cx="1848461" cy="126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3" descr="News Interview Illustrations Images &amp;amp; Vectors - Royalty Fre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71769" y="4584230"/>
            <a:ext cx="2336674" cy="1761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3" descr="fcfm-área 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455634" y="5556929"/>
            <a:ext cx="2336674" cy="638663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3"/>
          <p:cNvSpPr txBox="1"/>
          <p:nvPr/>
        </p:nvSpPr>
        <p:spPr>
          <a:xfrm>
            <a:off x="3022559" y="2797200"/>
            <a:ext cx="945900" cy="4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headlines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3"/>
          <p:cNvSpPr txBox="1"/>
          <p:nvPr/>
        </p:nvSpPr>
        <p:spPr>
          <a:xfrm>
            <a:off x="3451284" y="5479524"/>
            <a:ext cx="1374600" cy="4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latest news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"/>
          <p:cNvSpPr txBox="1"/>
          <p:nvPr/>
        </p:nvSpPr>
        <p:spPr>
          <a:xfrm>
            <a:off x="1074875" y="1348051"/>
            <a:ext cx="10203300" cy="50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What’s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TV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tonight?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They are showing Brad Pitt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’s last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movie. I’ve read a couple of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REVIEWS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they are quite promising. They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SUGGEST WATCHING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movie without expecting to see a masterpiece, but they say it will be fun.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OK. I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ADMIT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HAVE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mixed feelings about his movies, but I’ll give it a try.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on TV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reviews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suggest watching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admit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have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 Patrick Jane is a famous journalist who writes a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WEEK NEWSPAPER COLUMN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the New Jersey Times. In the last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ISSUE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he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claimed he had invented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new way to do journalism without being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BIASED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SENSATIONAL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week newspaper column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issue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claimed he had invented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biased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sensational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4"/>
          <p:cNvSpPr/>
          <p:nvPr/>
        </p:nvSpPr>
        <p:spPr>
          <a:xfrm flipH="1">
            <a:off x="2810675" y="3582001"/>
            <a:ext cx="749700" cy="265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4"/>
          <p:cNvSpPr/>
          <p:nvPr/>
        </p:nvSpPr>
        <p:spPr>
          <a:xfrm flipH="1">
            <a:off x="3740632" y="5040057"/>
            <a:ext cx="749700" cy="265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" name="Google Shape;142;p4" descr="Electronica – Etiquetado &amp;quot;tv&amp;quot; – Página 4 – Tepito Club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74502" y="2761850"/>
            <a:ext cx="2001450" cy="133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4" descr="Journalism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74502" y="4615032"/>
            <a:ext cx="3271664" cy="1789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4" descr="fcfm-área 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757506" y="5614439"/>
            <a:ext cx="2336674" cy="638663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4"/>
          <p:cNvSpPr txBox="1"/>
          <p:nvPr/>
        </p:nvSpPr>
        <p:spPr>
          <a:xfrm>
            <a:off x="3622314" y="3517463"/>
            <a:ext cx="1256400" cy="4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admit having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4"/>
          <p:cNvSpPr txBox="1"/>
          <p:nvPr/>
        </p:nvSpPr>
        <p:spPr>
          <a:xfrm>
            <a:off x="4639325" y="4073425"/>
            <a:ext cx="7584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4"/>
          <p:cNvSpPr txBox="1"/>
          <p:nvPr/>
        </p:nvSpPr>
        <p:spPr>
          <a:xfrm>
            <a:off x="4565669" y="4898976"/>
            <a:ext cx="1537200" cy="61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weekly newspaper column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493</Words>
  <Application>Microsoft Macintosh PowerPoint</Application>
  <PresentationFormat>Widescreen</PresentationFormat>
  <Paragraphs>53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Retrospect</vt:lpstr>
      <vt:lpstr>4205 Unit 8B Reporting Verbs &amp; News</vt:lpstr>
      <vt:lpstr>WRITTEN EXPRESSION In questions 1-4, each sentence has four words or phrases in CAPITAL LETTERS. The parts are marked A, B, C and D. Identify the one that must be changed in order for the sentence to be correct.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4205 Unit 8B Reporting Verbs &amp; News</dc:title>
  <dc:creator>ambar.romero05@gmail.com</dc:creator>
  <cp:lastModifiedBy>Microsoft Office User</cp:lastModifiedBy>
  <cp:revision>6</cp:revision>
  <dcterms:created xsi:type="dcterms:W3CDTF">2020-03-18T15:52:38Z</dcterms:created>
  <dcterms:modified xsi:type="dcterms:W3CDTF">2023-06-16T19:05:19Z</dcterms:modified>
</cp:coreProperties>
</file>