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haNkg8/kTcdAwL5zek7pSRQQj0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1"/>
  </p:normalViewPr>
  <p:slideViewPr>
    <p:cSldViewPr snapToGrid="0">
      <p:cViewPr varScale="1">
        <p:scale>
          <a:sx n="90" d="100"/>
          <a:sy n="90" d="100"/>
        </p:scale>
        <p:origin x="232" y="52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6" name="Google Shape;26;p5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 rot="5400000">
            <a:off x="7159402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 rot="5400000">
            <a:off x="1825402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1" name="Google Shape;41;p7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1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65513" y="6459787"/>
            <a:ext cx="261851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800600" y="6459787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3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>
            <a:spLocks noGrp="1"/>
          </p:cNvSpPr>
          <p:nvPr>
            <p:ph type="pic" idx="2"/>
          </p:nvPr>
        </p:nvSpPr>
        <p:spPr>
          <a:xfrm>
            <a:off x="17" y="0"/>
            <a:ext cx="12191985" cy="4915076"/>
          </a:xfrm>
          <a:prstGeom prst="rect">
            <a:avLst/>
          </a:prstGeom>
          <a:solidFill>
            <a:srgbClr val="D2CDB0"/>
          </a:solidFill>
          <a:ln>
            <a:noFill/>
          </a:ln>
        </p:spPr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/>
          <p:nvPr/>
        </p:nvSpPr>
        <p:spPr>
          <a:xfrm>
            <a:off x="17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7" name="Google Shape;17;p4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" descr="How to have a productive argument at work"/>
          <p:cNvPicPr preferRelativeResize="0"/>
          <p:nvPr/>
        </p:nvPicPr>
        <p:blipFill rotWithShape="1">
          <a:blip r:embed="rId3">
            <a:alphaModFix amt="18000"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"/>
          <p:cNvSpPr txBox="1">
            <a:spLocks noGrp="1"/>
          </p:cNvSpPr>
          <p:nvPr>
            <p:ph type="ctrTitle"/>
          </p:nvPr>
        </p:nvSpPr>
        <p:spPr>
          <a:xfrm>
            <a:off x="1097280" y="625948"/>
            <a:ext cx="10817352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en-GB"/>
              <a:t>4205 Unit 7A</a:t>
            </a:r>
            <a:br>
              <a:rPr lang="en-GB"/>
            </a:br>
            <a:r>
              <a:rPr lang="en-GB" sz="4000"/>
              <a:t>Present and Past Modals &amp; Verbs often confused</a:t>
            </a:r>
            <a:endParaRPr/>
          </a:p>
        </p:txBody>
      </p:sp>
      <p:sp>
        <p:nvSpPr>
          <p:cNvPr id="108" name="Google Shape;108;p1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WRITTEN EXPRESSION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AMERICAN ENGLISH FILE 4B. SECOND EDITION.</a:t>
            </a:r>
            <a:endParaRPr/>
          </a:p>
        </p:txBody>
      </p:sp>
      <p:pic>
        <p:nvPicPr>
          <p:cNvPr id="109" name="Google Shape;109;p1" descr="fcfm-área 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16019" y="336342"/>
            <a:ext cx="3598324" cy="98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1097279" y="829109"/>
            <a:ext cx="10695029" cy="710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alibri"/>
              <a:buNone/>
            </a:pPr>
            <a:r>
              <a:rPr lang="en-GB" sz="1800" b="1" i="0" u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WRITTEN EXPRESSION</a:t>
            </a:r>
            <a:br>
              <a:rPr lang="en-GB" sz="1800" b="0" i="0" u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800" b="1" i="0" u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In questions 1-4, each sentence has four words or phrases in CAPITAL LETTERS. The parts are marked A, B, C and D. Identify the one that must be changed in order for the sentence to be correct.</a:t>
            </a:r>
            <a:br>
              <a:rPr lang="en-GB" sz="2000">
                <a:latin typeface="Calibri"/>
                <a:ea typeface="Calibri"/>
                <a:cs typeface="Calibri"/>
                <a:sym typeface="Calibri"/>
              </a:rPr>
            </a:b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"/>
          <p:cNvSpPr txBox="1"/>
          <p:nvPr/>
        </p:nvSpPr>
        <p:spPr>
          <a:xfrm>
            <a:off x="1097279" y="1314589"/>
            <a:ext cx="10203300" cy="48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I had another fight with Lucas last night. This is unbearable, I can't take it anymore.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Oh God, not again. It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MUST HAVE BEEN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terrible! I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WISH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resolving conflicts and reaching an agreement were as easy as having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ARGUMENTS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but as we all know, that's often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EASY SAID THAN DONE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must have been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wish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arguments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easy said than done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Despite all my effort and patience, I knew things had gone the wrong way. I didn’t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MIND APOLOGIZING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the time, but I couldn’t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REFUSE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our relationship was pointless. I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 HAVE TOLD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Chris months ago that I didn’t want to be with him anymore. I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HOPE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one day he can understand my point of view.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mind apologizing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refuse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should have told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hope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"/>
          <p:cNvSpPr/>
          <p:nvPr/>
        </p:nvSpPr>
        <p:spPr>
          <a:xfrm flipH="1">
            <a:off x="3491065" y="3296412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"/>
          <p:cNvSpPr/>
          <p:nvPr/>
        </p:nvSpPr>
        <p:spPr>
          <a:xfrm flipH="1">
            <a:off x="2222290" y="5184651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2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 descr="ARGUING WITH YOUR PARTNER CAN MAKE YOU FAT - eL CREM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17510" y="2608623"/>
            <a:ext cx="2067043" cy="1375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 descr="How To Break Up With Someone In The Kindest Possible Wa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13065" y="5012389"/>
            <a:ext cx="1396538" cy="15711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046ACB-4A9D-5569-D3C4-9248352F337A}"/>
              </a:ext>
            </a:extLst>
          </p:cNvPr>
          <p:cNvSpPr txBox="1"/>
          <p:nvPr/>
        </p:nvSpPr>
        <p:spPr>
          <a:xfrm>
            <a:off x="4355519" y="3192569"/>
            <a:ext cx="1128911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easier said than done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48C51C-1F79-7611-AE5D-D0FD9606ACCD}"/>
              </a:ext>
            </a:extLst>
          </p:cNvPr>
          <p:cNvSpPr txBox="1"/>
          <p:nvPr/>
        </p:nvSpPr>
        <p:spPr>
          <a:xfrm>
            <a:off x="3100120" y="5184651"/>
            <a:ext cx="1128911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deny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 txBox="1"/>
          <p:nvPr/>
        </p:nvSpPr>
        <p:spPr>
          <a:xfrm>
            <a:off x="1097279" y="843747"/>
            <a:ext cx="10203325" cy="507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I just can’t stand my boss anymore. I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 HAVE QUIT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 ago.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Of course not. It’s not your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FAULT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I know you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FEEL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really frustrated.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I have a meeting with him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FIRST THING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tomorrow morning. I’ll tell him all I think about him.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Take it easy. It’s not worth losing your job now.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should have quit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fault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may feel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first thing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soon as I woke up and went downstairs, I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REALIZED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there was something wrong. The door was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UNLOCKED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the lights were on. Someone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MUST HAVE BROKEN INTO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house during the night. The laptops and some other things were gone. They 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STOLE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house and no one saw or heard anything.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realized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unlocked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must have broken into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stole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"/>
          <p:cNvSpPr/>
          <p:nvPr/>
        </p:nvSpPr>
        <p:spPr>
          <a:xfrm flipH="1">
            <a:off x="2362008" y="2832035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/>
          <p:nvPr/>
        </p:nvSpPr>
        <p:spPr>
          <a:xfrm flipH="1">
            <a:off x="2182176" y="5611496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p3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3" descr="Why we prefer nasty bosses to be horrible all the time | Financial Time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14301" y="2318034"/>
            <a:ext cx="2298982" cy="1293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3" descr="10 Things Burglars Look For In Their Next Targets - Dominion Energy  Solution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18753" y="5056593"/>
            <a:ext cx="2083137" cy="139651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CBADC0-7DF3-EE57-9FA9-B198BE63DB41}"/>
              </a:ext>
            </a:extLst>
          </p:cNvPr>
          <p:cNvSpPr txBox="1"/>
          <p:nvPr/>
        </p:nvSpPr>
        <p:spPr>
          <a:xfrm>
            <a:off x="3247634" y="2810733"/>
            <a:ext cx="1128911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must feel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BC351A-9067-25EC-25CE-B6153BBEDB53}"/>
              </a:ext>
            </a:extLst>
          </p:cNvPr>
          <p:cNvSpPr txBox="1"/>
          <p:nvPr/>
        </p:nvSpPr>
        <p:spPr>
          <a:xfrm>
            <a:off x="3015455" y="5635679"/>
            <a:ext cx="1770858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robbed/burglarized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407</Words>
  <Application>Microsoft Macintosh PowerPoint</Application>
  <PresentationFormat>Widescreen</PresentationFormat>
  <Paragraphs>39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Retrospect</vt:lpstr>
      <vt:lpstr>4205 Unit 7A Present and Past Modals &amp; Verbs often confused</vt:lpstr>
      <vt:lpstr>WRITTEN EXPRESSION In questions 1-4, each sentence has four words or phrases in CAPITAL LETTERS. The parts are marked A, B, C and D. Identify the one that must be changed in order for the sentence to be correct.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4205 Unit 7A Present and Past Modals &amp; Verbs often confused</dc:title>
  <dc:creator>ambar.romero05@gmail.com</dc:creator>
  <cp:lastModifiedBy>Microsoft Office User</cp:lastModifiedBy>
  <cp:revision>2</cp:revision>
  <dcterms:created xsi:type="dcterms:W3CDTF">2020-03-18T15:52:38Z</dcterms:created>
  <dcterms:modified xsi:type="dcterms:W3CDTF">2023-06-16T18:41:00Z</dcterms:modified>
</cp:coreProperties>
</file>