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" roundtripDataSignature="AMtx7mhsWKL+7WdY1wcl4EMZCoBgjrRi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1"/>
  </p:normalViewPr>
  <p:slideViewPr>
    <p:cSldViewPr snapToGrid="0">
      <p:cViewPr varScale="1">
        <p:scale>
          <a:sx n="105" d="100"/>
          <a:sy n="105" d="100"/>
        </p:scale>
        <p:origin x="840" y="19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6" name="Google Shape;26;p5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 rot="5400000">
            <a:off x="7159402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 rot="5400000">
            <a:off x="1825402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1" name="Google Shape;41;p7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1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2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65513" y="6459787"/>
            <a:ext cx="261851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800600" y="6459787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3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>
            <a:spLocks noGrp="1"/>
          </p:cNvSpPr>
          <p:nvPr>
            <p:ph type="pic" idx="2"/>
          </p:nvPr>
        </p:nvSpPr>
        <p:spPr>
          <a:xfrm>
            <a:off x="17" y="0"/>
            <a:ext cx="12191985" cy="4915076"/>
          </a:xfrm>
          <a:prstGeom prst="rect">
            <a:avLst/>
          </a:prstGeom>
          <a:solidFill>
            <a:srgbClr val="D2CDB0"/>
          </a:solidFill>
          <a:ln>
            <a:noFill/>
          </a:ln>
        </p:spPr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17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7" name="Google Shape;17;p4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7E2863-40B3-5427-4505-AF93B0B8F0F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9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6" name="Google Shape;106;p1"/>
          <p:cNvSpPr txBox="1">
            <a:spLocks noGrp="1"/>
          </p:cNvSpPr>
          <p:nvPr>
            <p:ph type="ctrTitle"/>
          </p:nvPr>
        </p:nvSpPr>
        <p:spPr>
          <a:xfrm>
            <a:off x="1097280" y="625948"/>
            <a:ext cx="10817352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en-GB" dirty="0"/>
              <a:t>4205 Unit 5A</a:t>
            </a:r>
            <a:br>
              <a:rPr lang="en-GB" dirty="0"/>
            </a:br>
            <a:r>
              <a:rPr lang="en-GB" sz="4000" dirty="0"/>
              <a:t>All Conditional Forms &amp; Feelings</a:t>
            </a:r>
            <a:endParaRPr dirty="0"/>
          </a:p>
        </p:txBody>
      </p:sp>
      <p:sp>
        <p:nvSpPr>
          <p:cNvPr id="107" name="Google Shape;107;p1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 dirty="0"/>
              <a:t>WRITTEN EXPRESSION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r>
              <a:rPr lang="en-GB" b="1" dirty="0"/>
              <a:t>AMERICAN ENGLISH FILE 4A. SECOND EDITION.</a:t>
            </a:r>
            <a:endParaRPr dirty="0"/>
          </a:p>
        </p:txBody>
      </p:sp>
      <p:pic>
        <p:nvPicPr>
          <p:cNvPr id="108" name="Google Shape;108;p1" descr="fcfm-área 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16019" y="336342"/>
            <a:ext cx="3598324" cy="98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"/>
          <p:cNvSpPr txBox="1">
            <a:spLocks noGrp="1"/>
          </p:cNvSpPr>
          <p:nvPr>
            <p:ph type="title"/>
          </p:nvPr>
        </p:nvSpPr>
        <p:spPr>
          <a:xfrm>
            <a:off x="1097279" y="984687"/>
            <a:ext cx="10695029" cy="710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alibri"/>
              <a:buNone/>
            </a:pPr>
            <a:r>
              <a:rPr lang="en-GB" sz="2000" b="1" dirty="0"/>
              <a:t>WRITTEN EXPRESSION</a:t>
            </a:r>
            <a:br>
              <a:rPr lang="en-GB" sz="2000" dirty="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In questions 1-4, each sentence has four words or phrases in CAPITAL LETTERS. </a:t>
            </a:r>
            <a:r>
              <a:rPr lang="en-GB" sz="2000" b="1" dirty="0"/>
              <a:t>The parts are marked A, B, C and D</a:t>
            </a: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. Identify the one that must be changed in order for the sentence to be correct. </a:t>
            </a:r>
            <a:br>
              <a:rPr lang="en-GB" sz="2000" dirty="0">
                <a:latin typeface="Calibri"/>
                <a:ea typeface="Calibri"/>
                <a:cs typeface="Calibri"/>
                <a:sym typeface="Calibri"/>
              </a:rPr>
            </a:br>
            <a:endParaRPr sz="2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2"/>
          <p:cNvSpPr txBox="1"/>
          <p:nvPr/>
        </p:nvSpPr>
        <p:spPr>
          <a:xfrm>
            <a:off x="1097279" y="1378399"/>
            <a:ext cx="10203300" cy="5570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think one of the biggest decisions I have made in my life was to move back to Chile from Saudi Arabia after 6 years living there. If I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DIDN’T MOVE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 to Chile I think I probably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WOULD’VE STAYED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Saudi for a few more years because even though I love my life here, I feel constantly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OVERWHELMED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by all the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TASKS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 have to complete in my new job.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didn’t move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would’ve stayed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overwhelmed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tasks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endParaRPr lang="en-GB" sz="1800"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the planet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CONTINUES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get warmer, glaciers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WILL MELT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the sea level will rise and that will affect everyone. But the situation is not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INSOLVABLE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we are still on time to change things and make sure to have air we can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BREATH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the future and a planet we can actually inhabit.</a:t>
            </a:r>
            <a:endParaRPr lang="en-GB" sz="1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continues</a:t>
            </a:r>
            <a:endParaRPr lang="en-GB" sz="1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will melt</a:t>
            </a:r>
            <a:endParaRPr lang="en-GB" sz="1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insolvable</a:t>
            </a:r>
            <a:endParaRPr lang="en-GB" sz="1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breath</a:t>
            </a:r>
            <a:endParaRPr lang="en-GB" sz="1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5" name="Google Shape;115;p2"/>
          <p:cNvSpPr/>
          <p:nvPr/>
        </p:nvSpPr>
        <p:spPr>
          <a:xfrm flipH="1">
            <a:off x="2845035" y="2782926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7" name="Google Shape;117;p2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98CE570-2CC6-E000-29F8-DDC7E631DC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5208" y="2782926"/>
            <a:ext cx="2087442" cy="1136160"/>
          </a:xfrm>
          <a:prstGeom prst="rect">
            <a:avLst/>
          </a:prstGeom>
        </p:spPr>
      </p:pic>
      <p:sp>
        <p:nvSpPr>
          <p:cNvPr id="2" name="Google Shape;125;p3">
            <a:extLst>
              <a:ext uri="{FF2B5EF4-FFF2-40B4-BE49-F238E27FC236}">
                <a16:creationId xmlns:a16="http://schemas.microsoft.com/office/drawing/2014/main" id="{476290E5-A918-9971-0129-165A132C816F}"/>
              </a:ext>
            </a:extLst>
          </p:cNvPr>
          <p:cNvSpPr/>
          <p:nvPr/>
        </p:nvSpPr>
        <p:spPr>
          <a:xfrm flipH="1">
            <a:off x="2214695" y="6131347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Google Shape;128;p3" descr="Imagen que contiene parado, agua&#10;&#10;Descripción generada automáticamente">
            <a:extLst>
              <a:ext uri="{FF2B5EF4-FFF2-40B4-BE49-F238E27FC236}">
                <a16:creationId xmlns:a16="http://schemas.microsoft.com/office/drawing/2014/main" id="{4AC00964-4166-14C2-F716-FAE76A26FE9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47488" y="5479601"/>
            <a:ext cx="2063421" cy="116013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7648D8-A539-FEFA-2D6D-18EC3C1D856E}"/>
              </a:ext>
            </a:extLst>
          </p:cNvPr>
          <p:cNvSpPr txBox="1"/>
          <p:nvPr/>
        </p:nvSpPr>
        <p:spPr>
          <a:xfrm>
            <a:off x="3738720" y="2819604"/>
            <a:ext cx="1308768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hadn’t moved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08C592-7D67-4B54-FA95-D1D7A63CFDE6}"/>
              </a:ext>
            </a:extLst>
          </p:cNvPr>
          <p:cNvSpPr txBox="1"/>
          <p:nvPr/>
        </p:nvSpPr>
        <p:spPr>
          <a:xfrm>
            <a:off x="3096186" y="6110046"/>
            <a:ext cx="1308768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breathe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"/>
          <p:cNvSpPr txBox="1"/>
          <p:nvPr/>
        </p:nvSpPr>
        <p:spPr>
          <a:xfrm>
            <a:off x="994350" y="658941"/>
            <a:ext cx="10203300" cy="5355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I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WERE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a plane crash, I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WOULD BECOME PANIC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start praying. I would try to follow the flight attendants instructions but I’m sure I’d be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STUNNED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would need someone to direct me to the nearest emergency exit.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were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would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become panic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stunned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8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8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4. 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You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WOULDN’T BE 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crying now if you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STUDIED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more for the exam. I know you feel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GUILTY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for not studying enough and failing the course, but there’s nothing you can do, just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KEEP CALM 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and try to do better next term.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a. wouldn’t be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b. studied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c. guilty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d. keep calm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Google Shape;126;p3"/>
          <p:cNvSpPr/>
          <p:nvPr/>
        </p:nvSpPr>
        <p:spPr>
          <a:xfrm flipH="1">
            <a:off x="2652406" y="2638595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3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3" descr="Un grupo de personas sentadas en una sala&#10;&#10;Descripción generada automáticamente con confianza baj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21000" y="1929000"/>
            <a:ext cx="2350000" cy="15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119;p2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0B852075-4A41-A02B-859D-2D36D8C60A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21000" y="4821026"/>
            <a:ext cx="1720869" cy="1499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26;p3">
            <a:extLst>
              <a:ext uri="{FF2B5EF4-FFF2-40B4-BE49-F238E27FC236}">
                <a16:creationId xmlns:a16="http://schemas.microsoft.com/office/drawing/2014/main" id="{9778D1F0-9AC5-B432-33B9-79E0D4F14DA0}"/>
              </a:ext>
            </a:extLst>
          </p:cNvPr>
          <p:cNvSpPr/>
          <p:nvPr/>
        </p:nvSpPr>
        <p:spPr>
          <a:xfrm flipH="1">
            <a:off x="2073286" y="5111350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0BBB27-A4AB-486E-A8D5-32A7F2889399}"/>
              </a:ext>
            </a:extLst>
          </p:cNvPr>
          <p:cNvSpPr txBox="1"/>
          <p:nvPr/>
        </p:nvSpPr>
        <p:spPr>
          <a:xfrm>
            <a:off x="3576858" y="2638595"/>
            <a:ext cx="1307925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would panic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EA4FE2-18CD-D4FA-3788-55F3AE909A0D}"/>
              </a:ext>
            </a:extLst>
          </p:cNvPr>
          <p:cNvSpPr txBox="1"/>
          <p:nvPr/>
        </p:nvSpPr>
        <p:spPr>
          <a:xfrm>
            <a:off x="2992613" y="5111350"/>
            <a:ext cx="1307925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had studied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357</Words>
  <Application>Microsoft Macintosh PowerPoint</Application>
  <PresentationFormat>Widescreen</PresentationFormat>
  <Paragraphs>37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Retrospect</vt:lpstr>
      <vt:lpstr>4205 Unit 5A All Conditional Forms &amp; Feelings</vt:lpstr>
      <vt:lpstr>WRITTEN EXPRESSION In questions 1-4, each sentence has four words or phrases in CAPITAL LETTERS. The parts are marked A, B, C and D. Identify the one that must be changed in order for the sentence to be correct.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4205 Unit 5A All Conditional Forms – Feelings</dc:title>
  <dc:creator>ambar.romero05@gmail.com</dc:creator>
  <cp:lastModifiedBy>Microsoft Office User</cp:lastModifiedBy>
  <cp:revision>15</cp:revision>
  <dcterms:created xsi:type="dcterms:W3CDTF">2020-03-18T15:52:38Z</dcterms:created>
  <dcterms:modified xsi:type="dcterms:W3CDTF">2023-06-15T23:17:33Z</dcterms:modified>
</cp:coreProperties>
</file>