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h6V5c5i32YTwiMbogW5Loj8ulc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>
      <p:cViewPr varScale="1">
        <p:scale>
          <a:sx n="105" d="100"/>
          <a:sy n="105" d="100"/>
        </p:scale>
        <p:origin x="840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www.duperrin.com/2017/11/29/quel-ton-et-quelles-personas-pour-votre-communication-r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Texto, Carta&#10;&#10;Descripción generada automáticamente"/>
          <p:cNvPicPr preferRelativeResize="0"/>
          <p:nvPr/>
        </p:nvPicPr>
        <p:blipFill rotWithShape="1">
          <a:blip r:embed="rId3">
            <a:alphaModFix amt="35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/>
          <p:nvPr/>
        </p:nvSpPr>
        <p:spPr>
          <a:xfrm>
            <a:off x="950976" y="6858000"/>
            <a:ext cx="10290048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en-GB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Autor desconocido está bajo licencia </a:t>
            </a:r>
            <a:r>
              <a:rPr lang="en-GB" sz="9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4205 Unit 10B</a:t>
            </a:r>
            <a:br>
              <a:rPr lang="en-GB"/>
            </a:br>
            <a:r>
              <a:rPr lang="en-GB" sz="4000"/>
              <a:t>Articles, Speeches &amp; Presentations</a:t>
            </a:r>
            <a:endParaRPr/>
          </a:p>
        </p:txBody>
      </p:sp>
      <p:sp>
        <p:nvSpPr>
          <p:cNvPr id="109" name="Google Shape;109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WRITTEN EXPRESSION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4B. SECOND EDITION.</a:t>
            </a:r>
            <a:endParaRPr/>
          </a:p>
        </p:txBody>
      </p:sp>
      <p:pic>
        <p:nvPicPr>
          <p:cNvPr id="110" name="Google Shape;110;p1" descr="fcfm-área 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>
            <a:spLocks noGrp="1"/>
          </p:cNvSpPr>
          <p:nvPr>
            <p:ph type="title"/>
          </p:nvPr>
        </p:nvSpPr>
        <p:spPr>
          <a:xfrm>
            <a:off x="733047" y="920888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Written Expression</a:t>
            </a:r>
            <a:br>
              <a:rPr lang="en-GB" sz="200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 dirty="0">
                <a:latin typeface="Calibri"/>
                <a:ea typeface="Calibri"/>
                <a:cs typeface="Calibri"/>
                <a:sym typeface="Calibri"/>
              </a:rPr>
              <a:t>In questions 1-4, each sentence has four words or phrases in CAPITAL LETTERS. The parts are marked A, B, C and D. Identify the one that must be changed in order for the sentence to be correct.</a:t>
            </a:r>
            <a:br>
              <a:rPr lang="en-GB" sz="2000" dirty="0"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/>
          <p:cNvSpPr txBox="1"/>
          <p:nvPr/>
        </p:nvSpPr>
        <p:spPr>
          <a:xfrm>
            <a:off x="733047" y="1374796"/>
            <a:ext cx="10203325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Neil Armstrong is probably the most famous astronaut of the mission Apollo 11, as he was the first man to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STEP 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on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moon. Although his companion, Edwin “Buzz” Aldrin, was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 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second to leave the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CAPSULE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it was him who served as inspiration to name the character Buzz Lightyear of the </a:t>
            </a:r>
            <a:r>
              <a:rPr lang="en-GB" sz="180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Toy Story 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franchise.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step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the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a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capsule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Sir Isaac Newton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SUCCEEDED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as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well-known scientist when he formulated the laws of motion and universal gravitation; his mathematical description of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gravity contributed to confirm the Solar System’s heliocentricity, the astronomical model in which the Earth and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PLANETS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move around the Sun at the </a:t>
            </a:r>
            <a:r>
              <a:rPr lang="en-GB" sz="1800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center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of the universe.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succeeded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a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the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planets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1255628" y="3127076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/>
          <p:nvPr/>
        </p:nvSpPr>
        <p:spPr>
          <a:xfrm flipH="1">
            <a:off x="1513392" y="586617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"/>
          <p:cNvSpPr txBox="1"/>
          <p:nvPr/>
        </p:nvSpPr>
        <p:spPr>
          <a:xfrm>
            <a:off x="2312287" y="5844870"/>
            <a:ext cx="1079056" cy="3077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(-) gravity</a:t>
            </a:r>
            <a:endParaRPr dirty="0"/>
          </a:p>
        </p:txBody>
      </p:sp>
      <p:sp>
        <p:nvSpPr>
          <p:cNvPr id="121" name="Google Shape;121;p2"/>
          <p:cNvSpPr txBox="1"/>
          <p:nvPr/>
        </p:nvSpPr>
        <p:spPr>
          <a:xfrm>
            <a:off x="2107980" y="3105775"/>
            <a:ext cx="1079056" cy="3077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endParaRPr/>
          </a:p>
        </p:txBody>
      </p:sp>
      <p:pic>
        <p:nvPicPr>
          <p:cNvPr id="122" name="Google Shape;122;p2" descr="Grupo de personas en uniforme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2554" y="2644005"/>
            <a:ext cx="1560576" cy="1237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" descr="Un dibujo de una mujer con un vestido de color negro&#10;&#10;Descripción generada automáticamente con confianza baj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554" y="5172542"/>
            <a:ext cx="2277688" cy="1280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/>
          <p:nvPr/>
        </p:nvSpPr>
        <p:spPr>
          <a:xfrm>
            <a:off x="994337" y="692857"/>
            <a:ext cx="10203325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Emmeline Pankhurst, the leader of the suffragette movement in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UK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 the early 1900’s, gave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famous and inspirational speech after some of her fellow protesters had been unjustly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IMPRISONED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for chaining themselves to </a:t>
            </a:r>
            <a:r>
              <a:rPr lang="en-GB" sz="1800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</a:t>
            </a: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railings of the Prime Minister’s house in London.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UK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a</a:t>
            </a:r>
            <a:endParaRPr sz="18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imprisoned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the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Oratory is the art of speaking in front of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live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AUDIENCE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Confucius, the Chinese philosopher, believed that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POWERFUL PERSON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 influence the world through oratory, as it may allow speakers to persuade other people to do what they want them to do, especially if they sound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PASSIONATE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when speaking in public.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a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audience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powerful person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passionate</a:t>
            </a:r>
            <a:endParaRPr dirty="0"/>
          </a:p>
        </p:txBody>
      </p:sp>
      <p:sp>
        <p:nvSpPr>
          <p:cNvPr id="129" name="Google Shape;129;p3"/>
          <p:cNvSpPr/>
          <p:nvPr/>
        </p:nvSpPr>
        <p:spPr>
          <a:xfrm flipH="1">
            <a:off x="1729495" y="183691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/>
          <p:cNvSpPr/>
          <p:nvPr/>
        </p:nvSpPr>
        <p:spPr>
          <a:xfrm flipH="1">
            <a:off x="2936694" y="5424348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"/>
          <p:cNvSpPr/>
          <p:nvPr/>
        </p:nvSpPr>
        <p:spPr>
          <a:xfrm>
            <a:off x="5187142" y="2286000"/>
            <a:ext cx="282633" cy="149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 txBox="1"/>
          <p:nvPr/>
        </p:nvSpPr>
        <p:spPr>
          <a:xfrm>
            <a:off x="3784046" y="5304908"/>
            <a:ext cx="1079056" cy="5232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powerful person</a:t>
            </a:r>
            <a:endParaRPr dirty="0"/>
          </a:p>
        </p:txBody>
      </p:sp>
      <p:sp>
        <p:nvSpPr>
          <p:cNvPr id="134" name="Google Shape;134;p3"/>
          <p:cNvSpPr txBox="1"/>
          <p:nvPr/>
        </p:nvSpPr>
        <p:spPr>
          <a:xfrm>
            <a:off x="2607446" y="1832830"/>
            <a:ext cx="1079056" cy="3077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</a:t>
            </a:r>
            <a:r>
              <a:rPr lang="en-GB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UK</a:t>
            </a:r>
            <a:endParaRPr dirty="0"/>
          </a:p>
        </p:txBody>
      </p:sp>
      <p:pic>
        <p:nvPicPr>
          <p:cNvPr id="135" name="Google Shape;135;p3" descr="Foto en blanco y negro de una persona en la calle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0646" y="1969499"/>
            <a:ext cx="2018002" cy="1203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" descr="Imagen que contiene alimentos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60646" y="5094993"/>
            <a:ext cx="2349731" cy="132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362</Words>
  <Application>Microsoft Macintosh PowerPoint</Application>
  <PresentationFormat>Widescreen</PresentationFormat>
  <Paragraphs>37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4205 Unit 10B Articles, Speeches &amp; Presentations</vt:lpstr>
      <vt:lpstr>Written Expression In questions 1-4, each sentence has four words or phrases in CAPITAL LETTERS. The parts are marked A, B, C and D. Identify the one that must be changed in order for the sentence to be correct.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4205 Unit 10B Articles, Speeches &amp; Presentations</dc:title>
  <dc:creator>ambar.romero05@gmail.com</dc:creator>
  <cp:lastModifiedBy>Microsoft Office User</cp:lastModifiedBy>
  <cp:revision>5</cp:revision>
  <dcterms:created xsi:type="dcterms:W3CDTF">2020-03-18T15:52:38Z</dcterms:created>
  <dcterms:modified xsi:type="dcterms:W3CDTF">2023-06-16T18:54:11Z</dcterms:modified>
</cp:coreProperties>
</file>