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" roundtripDataSignature="AMtx7mghKCvTc1mtXIbzJMuC7fv0MmB1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1"/>
  </p:normalViewPr>
  <p:slideViewPr>
    <p:cSldViewPr snapToGrid="0">
      <p:cViewPr varScale="1">
        <p:scale>
          <a:sx n="90" d="100"/>
          <a:sy n="90" d="100"/>
        </p:scale>
        <p:origin x="232" y="52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6" name="Google Shape;26;p5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 rot="5400000">
            <a:off x="7159402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 rot="5400000">
            <a:off x="1825402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41" name="Google Shape;41;p7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1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3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solidFill>
            <a:srgbClr val="D2CDB0"/>
          </a:solidFill>
          <a:ln>
            <a:noFill/>
          </a:ln>
        </p:spPr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17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17" name="Google Shape;17;p4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9D7224-E90A-6ADC-03B9-8F29DF6C1C4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8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6" name="Google Shape;106;p1"/>
          <p:cNvSpPr txBox="1">
            <a:spLocks noGrp="1"/>
          </p:cNvSpPr>
          <p:nvPr>
            <p:ph type="ctrTitle"/>
          </p:nvPr>
        </p:nvSpPr>
        <p:spPr>
          <a:xfrm>
            <a:off x="1097280" y="625948"/>
            <a:ext cx="10817352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GB" dirty="0"/>
              <a:t>4205 Unit 6B</a:t>
            </a:r>
            <a:br>
              <a:rPr lang="en-GB" dirty="0"/>
            </a:br>
            <a:r>
              <a:rPr lang="en-GB" sz="4000" dirty="0"/>
              <a:t>Used to, Be used to, Get used to &amp; Sleep</a:t>
            </a:r>
            <a:endParaRPr dirty="0"/>
          </a:p>
        </p:txBody>
      </p:sp>
      <p:sp>
        <p:nvSpPr>
          <p:cNvPr id="107" name="Google Shape;107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 dirty="0"/>
              <a:t>WRITTEN EXPRESSION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400"/>
              <a:buNone/>
            </a:pPr>
            <a:r>
              <a:rPr lang="en-GB" b="1" dirty="0"/>
              <a:t>AMERICAN ENGLISH FILE 4B. SECOND EDITION.</a:t>
            </a:r>
            <a:endParaRPr dirty="0"/>
          </a:p>
        </p:txBody>
      </p:sp>
      <p:pic>
        <p:nvPicPr>
          <p:cNvPr id="108" name="Google Shape;108;p1" descr="fcfm-área 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16019" y="336342"/>
            <a:ext cx="3598324" cy="98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"/>
          <p:cNvSpPr txBox="1">
            <a:spLocks noGrp="1"/>
          </p:cNvSpPr>
          <p:nvPr>
            <p:ph type="title"/>
          </p:nvPr>
        </p:nvSpPr>
        <p:spPr>
          <a:xfrm>
            <a:off x="1097279" y="843962"/>
            <a:ext cx="10695029" cy="710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Calibri"/>
              <a:buNone/>
            </a:pPr>
            <a:r>
              <a:rPr lang="en-GB" sz="1800" b="1" i="0" u="none" strike="noStrike" dirty="0">
                <a:solidFill>
                  <a:srgbClr val="3F3F3F"/>
                </a:solidFill>
                <a:effectLst/>
                <a:latin typeface="Calibri" panose="020F0502020204030204" pitchFamily="34" charset="0"/>
              </a:rPr>
              <a:t>WRITTEN EXPRESSION</a:t>
            </a:r>
            <a:br>
              <a:rPr lang="en-GB" sz="1800" b="0" i="0" u="none" strike="noStrike" dirty="0">
                <a:solidFill>
                  <a:srgbClr val="3F3F3F"/>
                </a:solidFill>
                <a:effectLst/>
                <a:latin typeface="Calibri" panose="020F0502020204030204" pitchFamily="34" charset="0"/>
              </a:rPr>
            </a:br>
            <a:r>
              <a:rPr lang="en-GB" sz="1800" b="1" i="0" u="none" strike="noStrike" dirty="0">
                <a:solidFill>
                  <a:srgbClr val="3F3F3F"/>
                </a:solidFill>
                <a:effectLst/>
                <a:latin typeface="Calibri" panose="020F0502020204030204" pitchFamily="34" charset="0"/>
              </a:rPr>
              <a:t>In questions 1-4, each sentence has four words or phrases in CAPITAL LETTERS. The parts are marked A, B, C and D. Identify the one that must be changed in order for the sentence to be correct.</a:t>
            </a:r>
            <a:br>
              <a:rPr lang="en-GB" sz="2000" dirty="0">
                <a:latin typeface="Calibri"/>
                <a:ea typeface="Calibri"/>
                <a:cs typeface="Calibri"/>
                <a:sym typeface="Calibri"/>
              </a:rPr>
            </a:br>
            <a:endParaRPr sz="2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2"/>
          <p:cNvSpPr txBox="1"/>
          <p:nvPr/>
        </p:nvSpPr>
        <p:spPr>
          <a:xfrm>
            <a:off x="1097279" y="1298429"/>
            <a:ext cx="10203325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A: Have you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GOTTEN USED TO LIVING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your new </a:t>
            </a:r>
            <a:r>
              <a:rPr lang="en-GB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neighborhood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B: Not really, the </a:t>
            </a:r>
            <a:r>
              <a:rPr lang="en-GB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neighbors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 quite noisy, so it’s hard for me to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OVERSLEEP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I go to bed. That’s why I’m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YAWNING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whole day, I just can’t sleep enough!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gotten used to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living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oversleep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yawning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you think you could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USED TO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new time zone easily if you flew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LONG-HAUL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For me it would take at least a couple of weeks, because I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TO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very strict sleeping habits. I’d be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JET-LAGGED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days!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get used to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long-haul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use to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jet-lagged</a:t>
            </a:r>
            <a:endParaRPr dirty="0"/>
          </a:p>
        </p:txBody>
      </p:sp>
      <p:sp>
        <p:nvSpPr>
          <p:cNvPr id="115" name="Google Shape;115;p2"/>
          <p:cNvSpPr/>
          <p:nvPr/>
        </p:nvSpPr>
        <p:spPr>
          <a:xfrm flipH="1">
            <a:off x="2353252" y="2992759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/>
          <p:cNvSpPr/>
          <p:nvPr/>
        </p:nvSpPr>
        <p:spPr>
          <a:xfrm flipH="1">
            <a:off x="2115017" y="5205854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7" name="Google Shape;117;p2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" descr="Imagen que contiene interior, persona, niño, tabla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60480" y="2491045"/>
            <a:ext cx="1901954" cy="1268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 descr="Imagen que contiene Texto&#10;&#10;Descripción generada automá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36014" y="4761262"/>
            <a:ext cx="2008779" cy="14195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501971-3031-8155-F8B6-237E68F97A4C}"/>
              </a:ext>
            </a:extLst>
          </p:cNvPr>
          <p:cNvSpPr txBox="1"/>
          <p:nvPr/>
        </p:nvSpPr>
        <p:spPr>
          <a:xfrm>
            <a:off x="3206496" y="2950158"/>
            <a:ext cx="1062280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fall asleep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AE56F3-9EF4-D736-2C78-CE6112F91415}"/>
              </a:ext>
            </a:extLst>
          </p:cNvPr>
          <p:cNvSpPr txBox="1"/>
          <p:nvPr/>
        </p:nvSpPr>
        <p:spPr>
          <a:xfrm>
            <a:off x="2939680" y="5205854"/>
            <a:ext cx="1062280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used to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"/>
          <p:cNvSpPr txBox="1"/>
          <p:nvPr/>
        </p:nvSpPr>
        <p:spPr>
          <a:xfrm>
            <a:off x="1097279" y="843747"/>
            <a:ext cx="10203325" cy="4801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Spain, people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USED TO HAVING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SIESTA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after lunch. They close down stores and restaurants at about 3pm and don’t reopen until 7 o’clock. That gives them enough time to get a good recovering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NAP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is used to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having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siesta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nap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b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don’t think I could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USED TO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sharing an apartment with random people. I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’M USED TO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being around people that are important to me and I care about. That allows me to create an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ENVIRONMENT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that is pleasant for everyone, but if it was necessary, I could probably </a:t>
            </a:r>
            <a:r>
              <a:rPr lang="en-GB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 UNDER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this feeling after getting to know the person a little better before moving in together.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a. get used to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b. ‘m used to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c. environment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d. get under</a:t>
            </a:r>
            <a:endParaRPr dirty="0"/>
          </a:p>
        </p:txBody>
      </p:sp>
      <p:sp>
        <p:nvSpPr>
          <p:cNvPr id="125" name="Google Shape;125;p3"/>
          <p:cNvSpPr/>
          <p:nvPr/>
        </p:nvSpPr>
        <p:spPr>
          <a:xfrm flipH="1">
            <a:off x="2438055" y="1732572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3"/>
          <p:cNvSpPr/>
          <p:nvPr/>
        </p:nvSpPr>
        <p:spPr>
          <a:xfrm flipH="1">
            <a:off x="2438055" y="5276325"/>
            <a:ext cx="749808" cy="265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6F94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3" descr="fcfm-área 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59142" y="6131347"/>
            <a:ext cx="2354460" cy="64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3" descr="Hombre sentado en una banqueta&#10;&#10;Descripción generada automáticamente con confianza medi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64019" y="1780194"/>
            <a:ext cx="1526149" cy="1144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3" descr="Mujer sentada en una caja de cartón&#10;&#10;Descripción generada automáticamente con confianza baj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34958" y="4567434"/>
            <a:ext cx="1735282" cy="11568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AD2CDE-93D1-BC5C-304D-15F25D1363CA}"/>
              </a:ext>
            </a:extLst>
          </p:cNvPr>
          <p:cNvSpPr txBox="1"/>
          <p:nvPr/>
        </p:nvSpPr>
        <p:spPr>
          <a:xfrm>
            <a:off x="3255178" y="1711271"/>
            <a:ext cx="1373972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are used to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8784D6-FFF1-60F7-3143-7319207A9366}"/>
              </a:ext>
            </a:extLst>
          </p:cNvPr>
          <p:cNvSpPr txBox="1"/>
          <p:nvPr/>
        </p:nvSpPr>
        <p:spPr>
          <a:xfrm>
            <a:off x="3254679" y="5233724"/>
            <a:ext cx="1373972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get over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362</Words>
  <Application>Microsoft Macintosh PowerPoint</Application>
  <PresentationFormat>Widescreen</PresentationFormat>
  <Paragraphs>35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Retrospect</vt:lpstr>
      <vt:lpstr>4205 Unit 6B Used to, Be used to, Get used to &amp; Sleep</vt:lpstr>
      <vt:lpstr>WRITTEN EXPRESSION In questions 1-4, each sentence has four words or phrases in CAPITAL LETTERS. The parts are marked A, B, C and D. Identify the one that must be changed in order for the sentence to be correct.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4205 Unit 6B Used to, Be used to, Get used to &amp; Sleep</dc:title>
  <dc:creator>ambar.romero05@gmail.com</dc:creator>
  <cp:lastModifiedBy>Microsoft Office User</cp:lastModifiedBy>
  <cp:revision>10</cp:revision>
  <dcterms:created xsi:type="dcterms:W3CDTF">2020-03-18T15:52:38Z</dcterms:created>
  <dcterms:modified xsi:type="dcterms:W3CDTF">2023-06-16T18:48:23Z</dcterms:modified>
</cp:coreProperties>
</file>