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1218882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jUbt3bKEBzpoz5qAwXrJRjEltQ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74E2D65-C1CB-4D32-A6A9-B04C54F16E4A}">
  <a:tblStyle styleId="{B74E2D65-C1CB-4D32-A6A9-B04C54F16E4A}" styleName="Table_0">
    <a:wholeTbl>
      <a:tcTxStyle b="off" i="off">
        <a:font>
          <a:latin typeface="Cambria"/>
          <a:ea typeface="Cambria"/>
          <a:cs typeface="Cambria"/>
        </a:font>
        <a:schemeClr val="dk1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DF5E8"/>
          </a:solidFill>
        </a:fill>
      </a:tcStyle>
    </a:wholeTbl>
    <a:band1H>
      <a:tcTxStyle/>
      <a:tcStyle>
        <a:fill>
          <a:solidFill>
            <a:srgbClr val="FCEACE"/>
          </a:solidFill>
        </a:fill>
      </a:tcStyle>
    </a:band1H>
    <a:band2H>
      <a:tcTxStyle/>
    </a:band2H>
    <a:band1V>
      <a:tcTxStyle/>
      <a:tcStyle>
        <a:fill>
          <a:solidFill>
            <a:srgbClr val="FCEACE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DF5E8"/>
          </a:solidFill>
        </a:fill>
      </a:tcStyle>
    </a:lastRow>
    <a:seCell>
      <a:tcTxStyle/>
    </a:seCell>
    <a:swCell>
      <a:tcTxStyle/>
    </a:swCell>
    <a:firstRow>
      <a:tcTxStyle b="on" i="off"/>
      <a:tcStyle>
        <a:fill>
          <a:solidFill>
            <a:srgbClr val="FDF5E8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4030" orient="horz"/>
        <p:guide pos="1152" orient="horz"/>
        <p:guide pos="1018" orient="horz"/>
        <p:guide pos="3886" orient="horz"/>
        <p:guide pos="2928" orient="horz"/>
        <p:guide pos="3072" orient="horz"/>
        <p:guide pos="407" orient="horz"/>
        <p:guide pos="3839"/>
        <p:guide pos="959"/>
        <p:guide pos="7151"/>
        <p:guide pos="671"/>
        <p:guide pos="4991"/>
        <p:guide pos="700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customschemas.google.com/relationships/presentationmetadata" Target="metadata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MX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21f80ca13e_0_7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21f80ca13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221f80ca13e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21f80ca13e_0_15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21f80ca13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221f80ca13e_0_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21f80ca13e_0_22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21f80ca13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221f80ca13e_0_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220c23021f_0_0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220c2302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2220c23021f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0ec56655f4_0_0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0ec56655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20ec56655f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0ec56655f4_0_7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0ec56655f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20ec56655f4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8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21f80ca13e_0_0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21f80ca1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221f80ca13e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ctrTitle"/>
          </p:nvPr>
        </p:nvSpPr>
        <p:spPr>
          <a:xfrm>
            <a:off x="1520824" y="1600200"/>
            <a:ext cx="5945188" cy="304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mbria"/>
              <a:buNone/>
              <a:defRPr sz="6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subTitle"/>
          </p:nvPr>
        </p:nvSpPr>
        <p:spPr>
          <a:xfrm>
            <a:off x="1520825" y="4898572"/>
            <a:ext cx="5945187" cy="1270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  <a:defRPr sz="2800" cap="none">
                <a:solidFill>
                  <a:srgbClr val="986E06"/>
                </a:solidFill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C8C8C"/>
                </a:solidFill>
              </a:defRPr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solidFill>
                  <a:srgbClr val="8C8C8C"/>
                </a:solidFill>
              </a:defRPr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rgbClr val="8C8C8C"/>
                </a:solidFill>
              </a:defRPr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rgbClr val="8C8C8C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rgbClr val="8C8C8C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rgbClr val="8C8C8C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rgbClr val="8C8C8C"/>
                </a:solidFill>
              </a:defRPr>
            </a:lvl8pPr>
            <a:lvl9pPr lvl="8" algn="ctr"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rgbClr val="8C8C8C"/>
                </a:solidFill>
              </a:defRPr>
            </a:lvl9pPr>
          </a:lstStyle>
          <a:p/>
        </p:txBody>
      </p:sp>
      <p:cxnSp>
        <p:nvCxnSpPr>
          <p:cNvPr id="20" name="Google Shape;20;p10"/>
          <p:cNvCxnSpPr/>
          <p:nvPr/>
        </p:nvCxnSpPr>
        <p:spPr>
          <a:xfrm>
            <a:off x="1658936" y="4782971"/>
            <a:ext cx="5654676" cy="0"/>
          </a:xfrm>
          <a:prstGeom prst="straightConnector1">
            <a:avLst/>
          </a:prstGeom>
          <a:noFill/>
          <a:ln cap="flat" cmpd="sng" w="12700">
            <a:solidFill>
              <a:srgbClr val="986E0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1" name="Google Shape;21;p10"/>
          <p:cNvGrpSpPr/>
          <p:nvPr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22" name="Google Shape;22;p1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Google Shape;23;p10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>
              <a:gsLst>
                <a:gs pos="0">
                  <a:srgbClr val="000000">
                    <a:alpha val="0"/>
                  </a:srgbClr>
                </a:gs>
                <a:gs pos="75000">
                  <a:srgbClr val="000000">
                    <a:alpha val="0"/>
                  </a:srgbClr>
                </a:gs>
                <a:gs pos="100000">
                  <a:srgbClr val="000000">
                    <a:alpha val="24705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6E06"/>
              </a:buClr>
              <a:buSzPts val="3600"/>
              <a:buFont typeface="Cambria"/>
              <a:buNone/>
              <a:defRPr>
                <a:solidFill>
                  <a:srgbClr val="986E0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" type="body"/>
          </p:nvPr>
        </p:nvSpPr>
        <p:spPr>
          <a:xfrm rot="5400000">
            <a:off x="4343400" y="-839787"/>
            <a:ext cx="4187825" cy="9829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11" type="ftr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10" type="dt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2" type="sldNum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 rot="5400000">
            <a:off x="7676356" y="2493168"/>
            <a:ext cx="5522913" cy="1828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6E06"/>
              </a:buClr>
              <a:buSzPts val="3600"/>
              <a:buFont typeface="Cambria"/>
              <a:buNone/>
              <a:defRPr>
                <a:solidFill>
                  <a:srgbClr val="986E0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" type="body"/>
          </p:nvPr>
        </p:nvSpPr>
        <p:spPr>
          <a:xfrm rot="5400000">
            <a:off x="2570955" y="-402432"/>
            <a:ext cx="5522913" cy="76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1" type="ftr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10" type="dt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12" type="sldNum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cxnSp>
        <p:nvCxnSpPr>
          <p:cNvPr id="94" name="Google Shape;94;p20"/>
          <p:cNvCxnSpPr/>
          <p:nvPr/>
        </p:nvCxnSpPr>
        <p:spPr>
          <a:xfrm>
            <a:off x="9371012" y="762000"/>
            <a:ext cx="0" cy="5334000"/>
          </a:xfrm>
          <a:prstGeom prst="straightConnector1">
            <a:avLst/>
          </a:prstGeom>
          <a:noFill/>
          <a:ln cap="flat" cmpd="sng" w="12700">
            <a:solidFill>
              <a:srgbClr val="986E06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contenido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1"/>
          <p:cNvSpPr txBox="1"/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6E06"/>
              </a:buClr>
              <a:buSzPts val="3600"/>
              <a:buFont typeface="Cambria"/>
              <a:buNone/>
              <a:defRPr>
                <a:solidFill>
                  <a:srgbClr val="986E0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" type="body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0" type="dt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2" type="sldNum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cxnSp>
        <p:nvCxnSpPr>
          <p:cNvPr id="30" name="Google Shape;30;p11"/>
          <p:cNvCxnSpPr/>
          <p:nvPr/>
        </p:nvCxnSpPr>
        <p:spPr>
          <a:xfrm>
            <a:off x="1658936" y="1709058"/>
            <a:ext cx="9617076" cy="0"/>
          </a:xfrm>
          <a:prstGeom prst="straightConnector1">
            <a:avLst/>
          </a:prstGeom>
          <a:noFill/>
          <a:ln cap="flat" cmpd="sng" w="12700">
            <a:solidFill>
              <a:srgbClr val="986E06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leyenda" type="picTx">
  <p:cSld name="PICTURE_WITH_CAPTIO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/>
          <p:nvPr>
            <p:ph type="title"/>
          </p:nvPr>
        </p:nvSpPr>
        <p:spPr>
          <a:xfrm>
            <a:off x="1522413" y="685800"/>
            <a:ext cx="4114800" cy="19256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86E06"/>
              </a:buClr>
              <a:buSzPts val="4000"/>
              <a:buFont typeface="Cambria"/>
              <a:buNone/>
              <a:defRPr b="0" i="0" sz="4000">
                <a:solidFill>
                  <a:srgbClr val="986E0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Marcador de posición vacío para agregar una imagen. Haga clic en el marcador de posición y seleccione la imagen que desee agregar" id="33" name="Google Shape;33;p12"/>
          <p:cNvSpPr/>
          <p:nvPr>
            <p:ph idx="2" type="pic"/>
          </p:nvPr>
        </p:nvSpPr>
        <p:spPr>
          <a:xfrm>
            <a:off x="6025925" y="-50118"/>
            <a:ext cx="6172198" cy="6857999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152400" rotWithShape="0" algn="r" dir="10800000" dist="50800">
              <a:srgbClr val="000000">
                <a:alpha val="24705"/>
              </a:srgbClr>
            </a:outerShdw>
          </a:effectLst>
        </p:spPr>
      </p:sp>
      <p:sp>
        <p:nvSpPr>
          <p:cNvPr id="34" name="Google Shape;34;p12"/>
          <p:cNvSpPr txBox="1"/>
          <p:nvPr>
            <p:ph idx="1" type="body"/>
          </p:nvPr>
        </p:nvSpPr>
        <p:spPr>
          <a:xfrm>
            <a:off x="1522413" y="2895599"/>
            <a:ext cx="4114800" cy="175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35" name="Google Shape;35;p12"/>
          <p:cNvCxnSpPr/>
          <p:nvPr/>
        </p:nvCxnSpPr>
        <p:spPr>
          <a:xfrm>
            <a:off x="1658936" y="2743200"/>
            <a:ext cx="3902076" cy="0"/>
          </a:xfrm>
          <a:prstGeom prst="straightConnector1">
            <a:avLst/>
          </a:prstGeom>
          <a:noFill/>
          <a:ln cap="flat" cmpd="sng" w="12700">
            <a:solidFill>
              <a:srgbClr val="986E06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leyenda" type="objTx">
  <p:cSld name="OBJECT_WITH_CAPTIO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1522413" y="685800"/>
            <a:ext cx="4114800" cy="1925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86E06"/>
              </a:buClr>
              <a:buSzPts val="4000"/>
              <a:buFont typeface="Cambria"/>
              <a:buNone/>
              <a:defRPr b="0" sz="4000">
                <a:solidFill>
                  <a:srgbClr val="986E0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6094414" y="685800"/>
            <a:ext cx="5257799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Char char="•"/>
              <a:defRPr sz="2400"/>
            </a:lvl1pPr>
            <a:lvl2pPr indent="-330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2000"/>
            </a:lvl2pPr>
            <a:lvl3pPr indent="-320039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800"/>
            </a:lvl3pPr>
            <a:lvl4pPr indent="-30988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4pPr>
            <a:lvl5pPr indent="-309879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5pPr>
            <a:lvl6pPr indent="-309879" lvl="5" marL="2743200" algn="l"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6pPr>
            <a:lvl7pPr indent="-309879" lvl="6" marL="3200400" algn="l"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7pPr>
            <a:lvl8pPr indent="-309879" lvl="7" marL="3657600" algn="l"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8pPr>
            <a:lvl9pPr indent="-309879" lvl="8" marL="4114800" algn="l"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9pPr>
          </a:lstStyle>
          <a:p/>
        </p:txBody>
      </p:sp>
      <p:sp>
        <p:nvSpPr>
          <p:cNvPr id="39" name="Google Shape;39;p13"/>
          <p:cNvSpPr txBox="1"/>
          <p:nvPr>
            <p:ph idx="2" type="body"/>
          </p:nvPr>
        </p:nvSpPr>
        <p:spPr>
          <a:xfrm>
            <a:off x="1522413" y="2895599"/>
            <a:ext cx="4114800" cy="175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40" name="Google Shape;40;p13"/>
          <p:cNvSpPr txBox="1"/>
          <p:nvPr>
            <p:ph idx="11" type="ftr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3"/>
          <p:cNvSpPr txBox="1"/>
          <p:nvPr>
            <p:ph idx="10" type="dt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2" type="sldNum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cxnSp>
        <p:nvCxnSpPr>
          <p:cNvPr id="43" name="Google Shape;43;p13"/>
          <p:cNvCxnSpPr/>
          <p:nvPr/>
        </p:nvCxnSpPr>
        <p:spPr>
          <a:xfrm>
            <a:off x="1658936" y="2743200"/>
            <a:ext cx="3902076" cy="0"/>
          </a:xfrm>
          <a:prstGeom prst="straightConnector1">
            <a:avLst/>
          </a:prstGeom>
          <a:noFill/>
          <a:ln cap="flat" cmpd="sng" w="12700">
            <a:solidFill>
              <a:srgbClr val="986E06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/>
          <p:nvPr>
            <p:ph type="title"/>
          </p:nvPr>
        </p:nvSpPr>
        <p:spPr>
          <a:xfrm>
            <a:off x="1522410" y="2237096"/>
            <a:ext cx="8229601" cy="2411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mbria"/>
              <a:buNone/>
              <a:defRPr b="0" sz="48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" type="body"/>
          </p:nvPr>
        </p:nvSpPr>
        <p:spPr>
          <a:xfrm>
            <a:off x="1522412" y="4876800"/>
            <a:ext cx="8229601" cy="1292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  <a:defRPr sz="2800" cap="none">
                <a:solidFill>
                  <a:srgbClr val="986E0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C8C8C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C8C8C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C8C8C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C8C8C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C8C8C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C8C8C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C8C8C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C8C8C"/>
                </a:solidFill>
              </a:defRPr>
            </a:lvl9pPr>
          </a:lstStyle>
          <a:p/>
        </p:txBody>
      </p:sp>
      <p:grpSp>
        <p:nvGrpSpPr>
          <p:cNvPr id="47" name="Google Shape;47;p14"/>
          <p:cNvGrpSpPr/>
          <p:nvPr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48" name="Google Shape;48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" name="Google Shape;49;p14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>
              <a:gsLst>
                <a:gs pos="0">
                  <a:srgbClr val="000000">
                    <a:alpha val="0"/>
                  </a:srgbClr>
                </a:gs>
                <a:gs pos="75000">
                  <a:srgbClr val="000000">
                    <a:alpha val="0"/>
                  </a:srgbClr>
                </a:gs>
                <a:gs pos="100000">
                  <a:srgbClr val="000000">
                    <a:alpha val="24705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50" name="Google Shape;50;p14"/>
          <p:cNvSpPr txBox="1"/>
          <p:nvPr>
            <p:ph idx="11" type="ftr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2" type="sldNum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cxnSp>
        <p:nvCxnSpPr>
          <p:cNvPr id="53" name="Google Shape;53;p14"/>
          <p:cNvCxnSpPr/>
          <p:nvPr/>
        </p:nvCxnSpPr>
        <p:spPr>
          <a:xfrm>
            <a:off x="1658936" y="4782971"/>
            <a:ext cx="8016876" cy="0"/>
          </a:xfrm>
          <a:prstGeom prst="straightConnector1">
            <a:avLst/>
          </a:prstGeom>
          <a:noFill/>
          <a:ln cap="flat" cmpd="sng" w="12700">
            <a:solidFill>
              <a:srgbClr val="986E06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1522413" y="381000"/>
            <a:ext cx="9829798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6E06"/>
              </a:buClr>
              <a:buSzPts val="3600"/>
              <a:buFont typeface="Cambria"/>
              <a:buNone/>
              <a:defRPr>
                <a:solidFill>
                  <a:srgbClr val="986E0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1488168" y="1984248"/>
            <a:ext cx="4800600" cy="418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Char char="•"/>
              <a:defRPr sz="2400"/>
            </a:lvl1pPr>
            <a:lvl2pPr indent="-330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2000"/>
            </a:lvl2pPr>
            <a:lvl3pPr indent="-320039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800"/>
            </a:lvl3pPr>
            <a:lvl4pPr indent="-30988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4pPr>
            <a:lvl5pPr indent="-309879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5pPr>
            <a:lvl6pPr indent="-309879" lvl="5" marL="2743200" algn="l"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6pPr>
            <a:lvl7pPr indent="-309879" lvl="6" marL="3200400" algn="l"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7pPr>
            <a:lvl8pPr indent="-309879" lvl="7" marL="3657600" algn="l"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8pPr>
            <a:lvl9pPr indent="-309879" lvl="8" marL="4114800" algn="l"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6551612" y="1984248"/>
            <a:ext cx="4800601" cy="418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Char char="•"/>
              <a:defRPr sz="2400"/>
            </a:lvl1pPr>
            <a:lvl2pPr indent="-330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2000"/>
            </a:lvl2pPr>
            <a:lvl3pPr indent="-320039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800"/>
            </a:lvl3pPr>
            <a:lvl4pPr indent="-30988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4pPr>
            <a:lvl5pPr indent="-309879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5pPr>
            <a:lvl6pPr indent="-309879" lvl="5" marL="2743200" algn="l"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6pPr>
            <a:lvl7pPr indent="-309879" lvl="6" marL="3200400" algn="l"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7pPr>
            <a:lvl8pPr indent="-309879" lvl="7" marL="3657600" algn="l"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8pPr>
            <a:lvl9pPr indent="-309879" lvl="8" marL="4114800" algn="l"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9pPr>
          </a:lstStyle>
          <a:p/>
        </p:txBody>
      </p:sp>
      <p:sp>
        <p:nvSpPr>
          <p:cNvPr id="58" name="Google Shape;58;p15"/>
          <p:cNvSpPr txBox="1"/>
          <p:nvPr>
            <p:ph idx="11" type="ftr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0" type="dt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cxnSp>
        <p:nvCxnSpPr>
          <p:cNvPr id="61" name="Google Shape;61;p15"/>
          <p:cNvCxnSpPr/>
          <p:nvPr/>
        </p:nvCxnSpPr>
        <p:spPr>
          <a:xfrm>
            <a:off x="1658936" y="1709058"/>
            <a:ext cx="9617076" cy="0"/>
          </a:xfrm>
          <a:prstGeom prst="straightConnector1">
            <a:avLst/>
          </a:prstGeom>
          <a:noFill/>
          <a:ln cap="flat" cmpd="sng" w="12700">
            <a:solidFill>
              <a:srgbClr val="986E06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1522413" y="381000"/>
            <a:ext cx="9829798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6E06"/>
              </a:buClr>
              <a:buSzPts val="3600"/>
              <a:buFont typeface="Cambria"/>
              <a:buNone/>
              <a:defRPr>
                <a:solidFill>
                  <a:srgbClr val="986E0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1522413" y="1828800"/>
            <a:ext cx="4800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b="0" sz="24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5" name="Google Shape;65;p16"/>
          <p:cNvSpPr txBox="1"/>
          <p:nvPr>
            <p:ph idx="2" type="body"/>
          </p:nvPr>
        </p:nvSpPr>
        <p:spPr>
          <a:xfrm>
            <a:off x="1522413" y="2743200"/>
            <a:ext cx="4800600" cy="3425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Char char="•"/>
              <a:defRPr sz="2400"/>
            </a:lvl1pPr>
            <a:lvl2pPr indent="-330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2000"/>
            </a:lvl2pPr>
            <a:lvl3pPr indent="-320039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800"/>
            </a:lvl3pPr>
            <a:lvl4pPr indent="-30988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4pPr>
            <a:lvl5pPr indent="-309879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5pPr>
            <a:lvl6pPr indent="-309879" lvl="5" marL="2743200" algn="l"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6pPr>
            <a:lvl7pPr indent="-309879" lvl="6" marL="3200400" algn="l"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7pPr>
            <a:lvl8pPr indent="-309879" lvl="7" marL="3657600" algn="l"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8pPr>
            <a:lvl9pPr indent="-309879" lvl="8" marL="4114800" algn="l"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9pPr>
          </a:lstStyle>
          <a:p/>
        </p:txBody>
      </p:sp>
      <p:sp>
        <p:nvSpPr>
          <p:cNvPr id="66" name="Google Shape;66;p16"/>
          <p:cNvSpPr txBox="1"/>
          <p:nvPr>
            <p:ph idx="3" type="body"/>
          </p:nvPr>
        </p:nvSpPr>
        <p:spPr>
          <a:xfrm>
            <a:off x="6551613" y="1828800"/>
            <a:ext cx="4800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b="0" sz="24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7" name="Google Shape;67;p16"/>
          <p:cNvSpPr txBox="1"/>
          <p:nvPr>
            <p:ph idx="4" type="body"/>
          </p:nvPr>
        </p:nvSpPr>
        <p:spPr>
          <a:xfrm>
            <a:off x="6551613" y="2743200"/>
            <a:ext cx="4800600" cy="3425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Char char="•"/>
              <a:defRPr sz="2400"/>
            </a:lvl1pPr>
            <a:lvl2pPr indent="-330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2000"/>
            </a:lvl2pPr>
            <a:lvl3pPr indent="-320039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800"/>
            </a:lvl3pPr>
            <a:lvl4pPr indent="-30988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4pPr>
            <a:lvl5pPr indent="-309879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5pPr>
            <a:lvl6pPr indent="-309879" lvl="5" marL="2743200" algn="l"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6pPr>
            <a:lvl7pPr indent="-309879" lvl="6" marL="3200400" algn="l"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7pPr>
            <a:lvl8pPr indent="-309879" lvl="7" marL="3657600" algn="l"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8pPr>
            <a:lvl9pPr indent="-309879" lvl="8" marL="4114800" algn="l"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9pPr>
          </a:lstStyle>
          <a:p/>
        </p:txBody>
      </p:sp>
      <p:sp>
        <p:nvSpPr>
          <p:cNvPr id="68" name="Google Shape;68;p16"/>
          <p:cNvSpPr txBox="1"/>
          <p:nvPr>
            <p:ph idx="11" type="ftr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cxnSp>
        <p:nvCxnSpPr>
          <p:cNvPr id="71" name="Google Shape;71;p16"/>
          <p:cNvCxnSpPr/>
          <p:nvPr/>
        </p:nvCxnSpPr>
        <p:spPr>
          <a:xfrm>
            <a:off x="1658936" y="1709058"/>
            <a:ext cx="9617076" cy="0"/>
          </a:xfrm>
          <a:prstGeom prst="straightConnector1">
            <a:avLst/>
          </a:prstGeom>
          <a:noFill/>
          <a:ln cap="flat" cmpd="sng" w="12700">
            <a:solidFill>
              <a:srgbClr val="986E06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6E06"/>
              </a:buClr>
              <a:buSzPts val="3600"/>
              <a:buFont typeface="Cambria"/>
              <a:buNone/>
              <a:defRPr>
                <a:solidFill>
                  <a:srgbClr val="986E0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1" type="ftr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cxnSp>
        <p:nvCxnSpPr>
          <p:cNvPr id="77" name="Google Shape;77;p17"/>
          <p:cNvCxnSpPr/>
          <p:nvPr/>
        </p:nvCxnSpPr>
        <p:spPr>
          <a:xfrm>
            <a:off x="1658936" y="1709058"/>
            <a:ext cx="9617076" cy="0"/>
          </a:xfrm>
          <a:prstGeom prst="straightConnector1">
            <a:avLst/>
          </a:prstGeom>
          <a:noFill/>
          <a:ln cap="flat" cmpd="sng" w="12700">
            <a:solidFill>
              <a:srgbClr val="986E06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idx="11" type="ftr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0" type="dt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6E06"/>
              </a:buClr>
              <a:buSzPts val="3600"/>
              <a:buFont typeface="Cambria"/>
              <a:buNone/>
              <a:defRPr b="0" i="0" sz="3600" u="none" cap="none" strike="noStrike">
                <a:solidFill>
                  <a:srgbClr val="986E0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44444"/>
              </a:buClr>
              <a:buSzPts val="192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20039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44444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0988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44444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09879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44444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09879" lvl="5" marL="2743200" marR="0" rtl="0" algn="l">
              <a:spcBef>
                <a:spcPts val="600"/>
              </a:spcBef>
              <a:spcAft>
                <a:spcPts val="0"/>
              </a:spcAft>
              <a:buClr>
                <a:srgbClr val="444444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09879" lvl="6" marL="3200400" marR="0" rtl="0" algn="l">
              <a:spcBef>
                <a:spcPts val="600"/>
              </a:spcBef>
              <a:spcAft>
                <a:spcPts val="0"/>
              </a:spcAft>
              <a:buClr>
                <a:srgbClr val="444444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09879" lvl="7" marL="3657600" marR="0" rtl="0" algn="l">
              <a:spcBef>
                <a:spcPts val="600"/>
              </a:spcBef>
              <a:spcAft>
                <a:spcPts val="0"/>
              </a:spcAft>
              <a:buClr>
                <a:srgbClr val="444444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09879" lvl="8" marL="4114800" marR="0" rtl="0" algn="l">
              <a:spcBef>
                <a:spcPts val="600"/>
              </a:spcBef>
              <a:spcAft>
                <a:spcPts val="0"/>
              </a:spcAft>
              <a:buClr>
                <a:srgbClr val="444444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1" type="ftr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0" type="dt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id="15" name="Google Shape;15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0"/>
            <a:ext cx="10652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75000">
                <a:srgbClr val="000000">
                  <a:alpha val="0"/>
                </a:srgbClr>
              </a:gs>
              <a:gs pos="100000">
                <a:srgbClr val="000000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about:blank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about:blank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type="ctrTitle"/>
          </p:nvPr>
        </p:nvSpPr>
        <p:spPr>
          <a:xfrm>
            <a:off x="1520824" y="1600200"/>
            <a:ext cx="5945188" cy="304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mbria"/>
              <a:buNone/>
            </a:pPr>
            <a:r>
              <a:rPr lang="es-MX"/>
              <a:t>Spend or save?</a:t>
            </a:r>
            <a:endParaRPr/>
          </a:p>
        </p:txBody>
      </p:sp>
      <p:sp>
        <p:nvSpPr>
          <p:cNvPr id="101" name="Google Shape;101;p1"/>
          <p:cNvSpPr txBox="1"/>
          <p:nvPr>
            <p:ph idx="1" type="subTitle"/>
          </p:nvPr>
        </p:nvSpPr>
        <p:spPr>
          <a:xfrm>
            <a:off x="1520825" y="4898572"/>
            <a:ext cx="5945187" cy="1270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s-MX"/>
              <a:t>Unit 2A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21f80ca13e_0_7"/>
          <p:cNvSpPr txBox="1"/>
          <p:nvPr>
            <p:ph type="title"/>
          </p:nvPr>
        </p:nvSpPr>
        <p:spPr>
          <a:xfrm>
            <a:off x="1522413" y="381000"/>
            <a:ext cx="9829800" cy="1219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Present Perfect vs Simple Past</a:t>
            </a:r>
            <a:endParaRPr/>
          </a:p>
        </p:txBody>
      </p:sp>
      <p:sp>
        <p:nvSpPr>
          <p:cNvPr id="170" name="Google Shape;170;g221f80ca13e_0_7"/>
          <p:cNvSpPr txBox="1"/>
          <p:nvPr>
            <p:ph idx="1" type="body"/>
          </p:nvPr>
        </p:nvSpPr>
        <p:spPr>
          <a:xfrm>
            <a:off x="1522413" y="1981200"/>
            <a:ext cx="9829800" cy="418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g221f80ca13e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2425" y="2050950"/>
            <a:ext cx="10067925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21f80ca13e_0_15"/>
          <p:cNvSpPr txBox="1"/>
          <p:nvPr>
            <p:ph type="title"/>
          </p:nvPr>
        </p:nvSpPr>
        <p:spPr>
          <a:xfrm>
            <a:off x="1522413" y="381000"/>
            <a:ext cx="9829800" cy="1219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Present Perfect vs Simple Past</a:t>
            </a:r>
            <a:endParaRPr/>
          </a:p>
        </p:txBody>
      </p:sp>
      <p:sp>
        <p:nvSpPr>
          <p:cNvPr id="178" name="Google Shape;178;g221f80ca13e_0_15"/>
          <p:cNvSpPr txBox="1"/>
          <p:nvPr>
            <p:ph idx="1" type="body"/>
          </p:nvPr>
        </p:nvSpPr>
        <p:spPr>
          <a:xfrm>
            <a:off x="1522413" y="1981200"/>
            <a:ext cx="9829800" cy="418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s-MX"/>
              <a:t>Time expressions</a:t>
            </a:r>
            <a:endParaRPr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g221f80ca13e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2875" y="2571075"/>
            <a:ext cx="10048875" cy="39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21f80ca13e_0_22"/>
          <p:cNvSpPr txBox="1"/>
          <p:nvPr>
            <p:ph type="title"/>
          </p:nvPr>
        </p:nvSpPr>
        <p:spPr>
          <a:xfrm>
            <a:off x="1522413" y="381000"/>
            <a:ext cx="9829800" cy="1219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Present Perfect: been &amp; gone</a:t>
            </a:r>
            <a:endParaRPr/>
          </a:p>
        </p:txBody>
      </p:sp>
      <p:sp>
        <p:nvSpPr>
          <p:cNvPr id="186" name="Google Shape;186;g221f80ca13e_0_22"/>
          <p:cNvSpPr txBox="1"/>
          <p:nvPr>
            <p:ph idx="1" type="body"/>
          </p:nvPr>
        </p:nvSpPr>
        <p:spPr>
          <a:xfrm>
            <a:off x="1522413" y="1981200"/>
            <a:ext cx="9829800" cy="418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MX"/>
              <a:t>In present perfect we use both “been” and “gone” as the past participle of the verb “”go” but in different circumstances:</a:t>
            </a:r>
            <a:endParaRPr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g221f80ca13e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4913" y="2819400"/>
            <a:ext cx="771525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220c23021f_0_0"/>
          <p:cNvSpPr txBox="1"/>
          <p:nvPr>
            <p:ph type="title"/>
          </p:nvPr>
        </p:nvSpPr>
        <p:spPr>
          <a:xfrm>
            <a:off x="1522413" y="381000"/>
            <a:ext cx="9829800" cy="1219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Present Perfect vs Simple Past</a:t>
            </a:r>
            <a:endParaRPr/>
          </a:p>
        </p:txBody>
      </p:sp>
      <p:sp>
        <p:nvSpPr>
          <p:cNvPr id="194" name="Google Shape;194;g2220c23021f_0_0"/>
          <p:cNvSpPr txBox="1"/>
          <p:nvPr>
            <p:ph idx="1" type="body"/>
          </p:nvPr>
        </p:nvSpPr>
        <p:spPr>
          <a:xfrm>
            <a:off x="1522413" y="1981200"/>
            <a:ext cx="9829800" cy="418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Google Shape;195;g2220c23021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2950" y="2060500"/>
            <a:ext cx="7962900" cy="402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0ec56655f4_0_0"/>
          <p:cNvSpPr txBox="1"/>
          <p:nvPr>
            <p:ph type="title"/>
          </p:nvPr>
        </p:nvSpPr>
        <p:spPr>
          <a:xfrm>
            <a:off x="1522413" y="381000"/>
            <a:ext cx="9829800" cy="1219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Present Perfect vs Simple Past</a:t>
            </a:r>
            <a:endParaRPr/>
          </a:p>
        </p:txBody>
      </p:sp>
      <p:sp>
        <p:nvSpPr>
          <p:cNvPr id="202" name="Google Shape;202;g20ec56655f4_0_0"/>
          <p:cNvSpPr txBox="1"/>
          <p:nvPr>
            <p:ph idx="1" type="body"/>
          </p:nvPr>
        </p:nvSpPr>
        <p:spPr>
          <a:xfrm>
            <a:off x="1522413" y="1981200"/>
            <a:ext cx="9829800" cy="418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s-MX"/>
              <a:t>Now, let’s work on the Grammar Bank exercises on page 134. Work in pairs and once you are done, we will check them all together.</a:t>
            </a:r>
            <a:endParaRPr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g20ec56655f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0200" y="2742163"/>
            <a:ext cx="5711175" cy="381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0ec56655f4_0_7"/>
          <p:cNvSpPr txBox="1"/>
          <p:nvPr>
            <p:ph type="title"/>
          </p:nvPr>
        </p:nvSpPr>
        <p:spPr>
          <a:xfrm>
            <a:off x="1522413" y="381000"/>
            <a:ext cx="9829800" cy="1219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Now, let’s talk!</a:t>
            </a:r>
            <a:endParaRPr/>
          </a:p>
        </p:txBody>
      </p:sp>
      <p:sp>
        <p:nvSpPr>
          <p:cNvPr id="210" name="Google Shape;210;g20ec56655f4_0_7"/>
          <p:cNvSpPr txBox="1"/>
          <p:nvPr>
            <p:ph idx="1" type="body"/>
          </p:nvPr>
        </p:nvSpPr>
        <p:spPr>
          <a:xfrm>
            <a:off x="1488168" y="1984248"/>
            <a:ext cx="4800600" cy="418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s-MX"/>
              <a:t>Work with a partner and interview each other with the following questions. Give as many details as possible.</a:t>
            </a:r>
            <a:endParaRPr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1" name="Google Shape;211;g20ec56655f4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6938" y="781050"/>
            <a:ext cx="4400550" cy="529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g20ec56655f4_0_7"/>
          <p:cNvSpPr txBox="1"/>
          <p:nvPr>
            <p:ph idx="2" type="body"/>
          </p:nvPr>
        </p:nvSpPr>
        <p:spPr>
          <a:xfrm>
            <a:off x="6551612" y="1984248"/>
            <a:ext cx="4800600" cy="418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6E06"/>
              </a:buClr>
              <a:buSzPts val="3600"/>
              <a:buFont typeface="Cambria"/>
              <a:buNone/>
            </a:pPr>
            <a:r>
              <a:rPr lang="es-MX"/>
              <a:t>Musical warm-up</a:t>
            </a:r>
            <a:endParaRPr/>
          </a:p>
        </p:txBody>
      </p:sp>
      <p:sp>
        <p:nvSpPr>
          <p:cNvPr id="107" name="Google Shape;107;p2"/>
          <p:cNvSpPr txBox="1"/>
          <p:nvPr>
            <p:ph idx="1" type="body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3838" lvl="0" marL="22383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lang="es-MX"/>
              <a:t>In pairs, try to match the lyrics with their corresponding singers/bands and song titles. You </a:t>
            </a:r>
            <a:r>
              <a:rPr b="1" lang="es-MX" u="sng"/>
              <a:t>CANNOT</a:t>
            </a:r>
            <a:r>
              <a:rPr lang="es-MX"/>
              <a:t> use the Internet, no cheating!!! You can download the file from Material Docente (under “Speaking” category).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/>
          </a:p>
        </p:txBody>
      </p:sp>
      <p:graphicFrame>
        <p:nvGraphicFramePr>
          <p:cNvPr id="108" name="Google Shape;108;p2"/>
          <p:cNvGraphicFramePr/>
          <p:nvPr/>
        </p:nvGraphicFramePr>
        <p:xfrm>
          <a:off x="1629916" y="33067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{B74E2D65-C1CB-4D32-A6A9-B04C54F16E4A}</a:tableStyleId>
              </a:tblPr>
              <a:tblGrid>
                <a:gridCol w="1668175"/>
                <a:gridCol w="1668175"/>
                <a:gridCol w="1668175"/>
                <a:gridCol w="1668175"/>
                <a:gridCol w="1668175"/>
                <a:gridCol w="16681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cap="none" strike="noStrike"/>
                        <a:t>Madonna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cap="none" strike="noStrike"/>
                        <a:t>Abba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cap="none" strike="noStrike"/>
                        <a:t>Gwen Stefani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cap="none" strike="noStrike"/>
                        <a:t>Bruno Mars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cap="none" strike="noStrike"/>
                        <a:t>Jessie J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cap="none" strike="noStrike"/>
                        <a:t>The Beatles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1800" u="none" cap="none" strike="noStrike"/>
                        <a:t>Money, Money, Money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1800" u="none" cap="none" strike="noStrike"/>
                        <a:t>Billionaire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1800" u="none" cap="none" strike="noStrike"/>
                        <a:t>Can’t Buy Me Love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1800" u="none" cap="none" strike="noStrike"/>
                        <a:t>Rich Girl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1800" u="none" cap="none" strike="noStrike"/>
                        <a:t>Material Girl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1800" u="none" cap="none" strike="noStrike"/>
                        <a:t>Price Tag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09" name="Google Shape;109;p2"/>
          <p:cNvGraphicFramePr/>
          <p:nvPr/>
        </p:nvGraphicFramePr>
        <p:xfrm>
          <a:off x="1629916" y="431771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{B74E2D65-C1CB-4D32-A6A9-B04C54F16E4A}</a:tableStyleId>
              </a:tblPr>
              <a:tblGrid>
                <a:gridCol w="5328600"/>
                <a:gridCol w="2520275"/>
                <a:gridCol w="21602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cap="none" strike="noStrike"/>
                        <a:t>Lyrics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cap="none" strike="noStrike"/>
                        <a:t>Song title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cap="none" strike="noStrike"/>
                        <a:t>Singer/Band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69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cap="none" strike="noStrike"/>
                        <a:t>No man could test me, impress me, my cash flow would never ever end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Cause I'd have all the money in the world, if I was a wealthy girl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Think what that money could bring, I'd buy everything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Clean out Vivienne Westwood in my Galliano gown…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10" name="Google Shape;110;p2">
            <a:hlinkClick r:id="rId3"/>
          </p:cNvPr>
          <p:cNvSpPr/>
          <p:nvPr/>
        </p:nvSpPr>
        <p:spPr>
          <a:xfrm>
            <a:off x="10234873" y="5825207"/>
            <a:ext cx="648072" cy="65179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5257"/>
                </a:lnTo>
                <a:lnTo>
                  <a:pt x="15000" y="104743"/>
                </a:lnTo>
                <a:close/>
              </a:path>
              <a:path extrusionOk="0" fill="darken" h="120000" w="120000">
                <a:moveTo>
                  <a:pt x="105000" y="60000"/>
                </a:moveTo>
                <a:lnTo>
                  <a:pt x="15000" y="15257"/>
                </a:lnTo>
                <a:lnTo>
                  <a:pt x="15000" y="104743"/>
                </a:lnTo>
                <a:close/>
              </a:path>
              <a:path extrusionOk="0" fill="none" h="120000" w="120000">
                <a:moveTo>
                  <a:pt x="105000" y="60000"/>
                </a:moveTo>
                <a:lnTo>
                  <a:pt x="15000" y="104743"/>
                </a:lnTo>
                <a:lnTo>
                  <a:pt x="15000" y="15257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B48F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/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6E06"/>
              </a:buClr>
              <a:buSzPts val="3600"/>
              <a:buFont typeface="Cambria"/>
              <a:buNone/>
            </a:pPr>
            <a:r>
              <a:rPr lang="es-MX"/>
              <a:t>Musical warm-up</a:t>
            </a:r>
            <a:endParaRPr/>
          </a:p>
        </p:txBody>
      </p:sp>
      <p:graphicFrame>
        <p:nvGraphicFramePr>
          <p:cNvPr id="116" name="Google Shape;116;p3"/>
          <p:cNvGraphicFramePr/>
          <p:nvPr/>
        </p:nvGraphicFramePr>
        <p:xfrm>
          <a:off x="1547683" y="18448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{B74E2D65-C1CB-4D32-A6A9-B04C54F16E4A}</a:tableStyleId>
              </a:tblPr>
              <a:tblGrid>
                <a:gridCol w="5328600"/>
                <a:gridCol w="2520275"/>
                <a:gridCol w="21602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Lyrics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Song title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Singer/Band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69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I wanna be on the cover of Forbes magazine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Smiling next to Oprah and the Queen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Oh every time I close my eyes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I see my name in shining lights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A different city every night, oh I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I swear the world better prepare…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269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I work all night; I work all day to pay the bills I have to pay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Ain't it sad?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And still there never seems to be a single penny left for me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That's too bad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In my dreams I have a plan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If I got me a wealthy man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I wouldn't have to work at all, I'd fool around and have a ball…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17" name="Google Shape;117;p3">
            <a:hlinkClick r:id="rId3"/>
          </p:cNvPr>
          <p:cNvSpPr/>
          <p:nvPr/>
        </p:nvSpPr>
        <p:spPr>
          <a:xfrm>
            <a:off x="10069375" y="3103103"/>
            <a:ext cx="648072" cy="65179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5257"/>
                </a:lnTo>
                <a:lnTo>
                  <a:pt x="15000" y="104743"/>
                </a:lnTo>
                <a:close/>
              </a:path>
              <a:path extrusionOk="0" fill="darken" h="120000" w="120000">
                <a:moveTo>
                  <a:pt x="105000" y="60000"/>
                </a:moveTo>
                <a:lnTo>
                  <a:pt x="15000" y="15257"/>
                </a:lnTo>
                <a:lnTo>
                  <a:pt x="15000" y="104743"/>
                </a:lnTo>
                <a:close/>
              </a:path>
              <a:path extrusionOk="0" fill="none" h="120000" w="120000">
                <a:moveTo>
                  <a:pt x="105000" y="60000"/>
                </a:moveTo>
                <a:lnTo>
                  <a:pt x="15000" y="104743"/>
                </a:lnTo>
                <a:lnTo>
                  <a:pt x="15000" y="15257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B48F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8" name="Google Shape;118;p3">
            <a:hlinkClick r:id="rId4"/>
          </p:cNvPr>
          <p:cNvSpPr/>
          <p:nvPr/>
        </p:nvSpPr>
        <p:spPr>
          <a:xfrm>
            <a:off x="10055307" y="5825207"/>
            <a:ext cx="648072" cy="65179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5257"/>
                </a:lnTo>
                <a:lnTo>
                  <a:pt x="15000" y="104743"/>
                </a:lnTo>
                <a:close/>
              </a:path>
              <a:path extrusionOk="0" fill="darken" h="120000" w="120000">
                <a:moveTo>
                  <a:pt x="105000" y="60000"/>
                </a:moveTo>
                <a:lnTo>
                  <a:pt x="15000" y="15257"/>
                </a:lnTo>
                <a:lnTo>
                  <a:pt x="15000" y="104743"/>
                </a:lnTo>
                <a:close/>
              </a:path>
              <a:path extrusionOk="0" fill="none" h="120000" w="120000">
                <a:moveTo>
                  <a:pt x="105000" y="60000"/>
                </a:moveTo>
                <a:lnTo>
                  <a:pt x="15000" y="104743"/>
                </a:lnTo>
                <a:lnTo>
                  <a:pt x="15000" y="15257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B48F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6E06"/>
              </a:buClr>
              <a:buSzPts val="3600"/>
              <a:buFont typeface="Cambria"/>
              <a:buNone/>
            </a:pPr>
            <a:r>
              <a:rPr lang="es-MX"/>
              <a:t>Musical warm-up</a:t>
            </a:r>
            <a:endParaRPr/>
          </a:p>
        </p:txBody>
      </p:sp>
      <p:graphicFrame>
        <p:nvGraphicFramePr>
          <p:cNvPr id="124" name="Google Shape;124;p4"/>
          <p:cNvGraphicFramePr/>
          <p:nvPr/>
        </p:nvGraphicFramePr>
        <p:xfrm>
          <a:off x="1547683" y="18448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{B74E2D65-C1CB-4D32-A6A9-B04C54F16E4A}</a:tableStyleId>
              </a:tblPr>
              <a:tblGrid>
                <a:gridCol w="5328600"/>
                <a:gridCol w="2520275"/>
                <a:gridCol w="21602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Lyrics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Song title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Singer/Band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69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I'll buy you a diamond ring my friend if it makes you feel alright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I'll get you anything my friend if it makes you feel alright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'Cause I don't care too much for money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For money…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269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Some boys kiss me, some boys hug me, I think they're ok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If they don't give me proper credit, I just walk away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They can beg and they can plead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But they can't see the light (that's right)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'Cause the boy with the cold hard cash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is always Mister Right…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25" name="Google Shape;125;p4">
            <a:hlinkClick r:id="rId3"/>
          </p:cNvPr>
          <p:cNvSpPr/>
          <p:nvPr/>
        </p:nvSpPr>
        <p:spPr>
          <a:xfrm>
            <a:off x="10131660" y="3043315"/>
            <a:ext cx="648072" cy="65179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5257"/>
                </a:lnTo>
                <a:lnTo>
                  <a:pt x="15000" y="104743"/>
                </a:lnTo>
                <a:close/>
              </a:path>
              <a:path extrusionOk="0" fill="darken" h="120000" w="120000">
                <a:moveTo>
                  <a:pt x="105000" y="60000"/>
                </a:moveTo>
                <a:lnTo>
                  <a:pt x="15000" y="15257"/>
                </a:lnTo>
                <a:lnTo>
                  <a:pt x="15000" y="104743"/>
                </a:lnTo>
                <a:close/>
              </a:path>
              <a:path extrusionOk="0" fill="none" h="120000" w="120000">
                <a:moveTo>
                  <a:pt x="105000" y="60000"/>
                </a:moveTo>
                <a:lnTo>
                  <a:pt x="15000" y="104743"/>
                </a:lnTo>
                <a:lnTo>
                  <a:pt x="15000" y="15257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B48F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6" name="Google Shape;126;p4">
            <a:hlinkClick r:id="rId4"/>
          </p:cNvPr>
          <p:cNvSpPr/>
          <p:nvPr/>
        </p:nvSpPr>
        <p:spPr>
          <a:xfrm>
            <a:off x="10126860" y="5013175"/>
            <a:ext cx="648072" cy="65179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5257"/>
                </a:lnTo>
                <a:lnTo>
                  <a:pt x="15000" y="104743"/>
                </a:lnTo>
                <a:close/>
              </a:path>
              <a:path extrusionOk="0" fill="darken" h="120000" w="120000">
                <a:moveTo>
                  <a:pt x="105000" y="60000"/>
                </a:moveTo>
                <a:lnTo>
                  <a:pt x="15000" y="15257"/>
                </a:lnTo>
                <a:lnTo>
                  <a:pt x="15000" y="104743"/>
                </a:lnTo>
                <a:close/>
              </a:path>
              <a:path extrusionOk="0" fill="none" h="120000" w="120000">
                <a:moveTo>
                  <a:pt x="105000" y="60000"/>
                </a:moveTo>
                <a:lnTo>
                  <a:pt x="15000" y="104743"/>
                </a:lnTo>
                <a:lnTo>
                  <a:pt x="15000" y="15257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B48F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6E06"/>
              </a:buClr>
              <a:buSzPts val="3600"/>
              <a:buFont typeface="Cambria"/>
              <a:buNone/>
            </a:pPr>
            <a:r>
              <a:rPr lang="es-MX"/>
              <a:t>Musical warm-up</a:t>
            </a:r>
            <a:endParaRPr/>
          </a:p>
        </p:txBody>
      </p:sp>
      <p:sp>
        <p:nvSpPr>
          <p:cNvPr id="132" name="Google Shape;132;p5"/>
          <p:cNvSpPr txBox="1"/>
          <p:nvPr>
            <p:ph idx="1" type="body"/>
          </p:nvPr>
        </p:nvSpPr>
        <p:spPr>
          <a:xfrm>
            <a:off x="1503099" y="5774790"/>
            <a:ext cx="9829799" cy="1070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3838" lvl="0" marL="22383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lang="es-MX"/>
              <a:t>Did you know these songs? What do all of them have in common?</a:t>
            </a:r>
            <a:endParaRPr/>
          </a:p>
        </p:txBody>
      </p:sp>
      <p:graphicFrame>
        <p:nvGraphicFramePr>
          <p:cNvPr id="133" name="Google Shape;133;p5"/>
          <p:cNvGraphicFramePr/>
          <p:nvPr/>
        </p:nvGraphicFramePr>
        <p:xfrm>
          <a:off x="1547683" y="18448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{B74E2D65-C1CB-4D32-A6A9-B04C54F16E4A}</a:tableStyleId>
              </a:tblPr>
              <a:tblGrid>
                <a:gridCol w="5328600"/>
                <a:gridCol w="2520275"/>
                <a:gridCol w="21602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Lyrics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Song title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Singer/Band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69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Seems like everybody's got a price, I wonder how they sleep at night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When the sale comes first, and the truth comes second just stop for a minute and smile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Why is everybody so serious? Acting so damn mysterious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Got shades on your eyes and your heels so high that you can't even have a good time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Everybody look to their left, everybody look to their right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Can you feel that, yeah, we're paying with love tonight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34" name="Google Shape;134;p5">
            <a:hlinkClick r:id="rId3"/>
          </p:cNvPr>
          <p:cNvSpPr/>
          <p:nvPr/>
        </p:nvSpPr>
        <p:spPr>
          <a:xfrm>
            <a:off x="10126860" y="4709178"/>
            <a:ext cx="648072" cy="65179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5257"/>
                </a:lnTo>
                <a:lnTo>
                  <a:pt x="15000" y="104743"/>
                </a:lnTo>
                <a:close/>
              </a:path>
              <a:path extrusionOk="0" fill="darken" h="120000" w="120000">
                <a:moveTo>
                  <a:pt x="105000" y="60000"/>
                </a:moveTo>
                <a:lnTo>
                  <a:pt x="15000" y="15257"/>
                </a:lnTo>
                <a:lnTo>
                  <a:pt x="15000" y="104743"/>
                </a:lnTo>
                <a:close/>
              </a:path>
              <a:path extrusionOk="0" fill="none" h="120000" w="120000">
                <a:moveTo>
                  <a:pt x="105000" y="60000"/>
                </a:moveTo>
                <a:lnTo>
                  <a:pt x="15000" y="104743"/>
                </a:lnTo>
                <a:lnTo>
                  <a:pt x="15000" y="15257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B48F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/>
          <p:nvPr>
            <p:ph type="title"/>
          </p:nvPr>
        </p:nvSpPr>
        <p:spPr>
          <a:xfrm>
            <a:off x="1522413" y="685800"/>
            <a:ext cx="4114800" cy="19256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86E06"/>
              </a:buClr>
              <a:buSzPts val="4000"/>
              <a:buFont typeface="Cambria"/>
              <a:buNone/>
            </a:pPr>
            <a:r>
              <a:rPr lang="es-MX"/>
              <a:t>Vocabulary Bank</a:t>
            </a:r>
            <a:endParaRPr/>
          </a:p>
        </p:txBody>
      </p:sp>
      <p:pic>
        <p:nvPicPr>
          <p:cNvPr descr="Tabla&#10;&#10;Descripción generada automáticamente con confianza media" id="140" name="Google Shape;140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6639" l="0" r="0" t="6640"/>
          <a:stretch/>
        </p:blipFill>
        <p:spPr>
          <a:xfrm>
            <a:off x="7318548" y="933357"/>
            <a:ext cx="4492157" cy="4991286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152400" rotWithShape="0" algn="r" dir="10800000" dist="50800">
              <a:srgbClr val="000000">
                <a:alpha val="24705"/>
              </a:srgbClr>
            </a:outerShdw>
          </a:effectLst>
        </p:spPr>
      </p:pic>
      <p:sp>
        <p:nvSpPr>
          <p:cNvPr id="141" name="Google Shape;141;p6"/>
          <p:cNvSpPr txBox="1"/>
          <p:nvPr>
            <p:ph idx="1" type="body"/>
          </p:nvPr>
        </p:nvSpPr>
        <p:spPr>
          <a:xfrm>
            <a:off x="1522413" y="2895599"/>
            <a:ext cx="4114800" cy="175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-MX"/>
              <a:t>Go to page 154 in your book and complete activities 1, 2 &amp; 3 in pairs. We’ll check your answers together when you finish it.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/>
          <p:nvPr>
            <p:ph type="title"/>
          </p:nvPr>
        </p:nvSpPr>
        <p:spPr>
          <a:xfrm>
            <a:off x="1522413" y="685800"/>
            <a:ext cx="4114800" cy="1925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86E06"/>
              </a:buClr>
              <a:buSzPts val="4000"/>
              <a:buFont typeface="Cambria"/>
              <a:buNone/>
            </a:pPr>
            <a:r>
              <a:rPr lang="es-MX"/>
              <a:t>Spend or save?</a:t>
            </a:r>
            <a:endParaRPr/>
          </a:p>
        </p:txBody>
      </p:sp>
      <p:pic>
        <p:nvPicPr>
          <p:cNvPr descr="Una captura de pantalla de un celular&#10;&#10;Descripción generada automáticamente con confianza media" id="147" name="Google Shape;147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3647" y="685800"/>
            <a:ext cx="3799332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7"/>
          <p:cNvSpPr txBox="1"/>
          <p:nvPr>
            <p:ph idx="2" type="body"/>
          </p:nvPr>
        </p:nvSpPr>
        <p:spPr>
          <a:xfrm>
            <a:off x="1522413" y="2895599"/>
            <a:ext cx="41148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lang="es-MX" sz="1700"/>
              <a:t>What do you usually spend your money on?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360"/>
              <a:buNone/>
            </a:pPr>
            <a:r>
              <a:rPr lang="es-MX" sz="1700"/>
              <a:t>Do you save money for a certain purpose?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360"/>
              <a:buNone/>
            </a:pPr>
            <a:r>
              <a:rPr lang="es-MX" sz="1700"/>
              <a:t>Do you consider yourself a saver or a spender? Answer this test (p. 15) and let’s find out together if you were right.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360"/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"/>
          <p:cNvSpPr txBox="1"/>
          <p:nvPr>
            <p:ph type="title"/>
          </p:nvPr>
        </p:nvSpPr>
        <p:spPr>
          <a:xfrm>
            <a:off x="1522413" y="685800"/>
            <a:ext cx="4114800" cy="1925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86E06"/>
              </a:buClr>
              <a:buSzPts val="4000"/>
              <a:buFont typeface="Cambria"/>
              <a:buNone/>
            </a:pPr>
            <a:r>
              <a:rPr lang="es-MX"/>
              <a:t>Spend or save?</a:t>
            </a:r>
            <a:endParaRPr/>
          </a:p>
        </p:txBody>
      </p:sp>
      <p:pic>
        <p:nvPicPr>
          <p:cNvPr descr="Texto, Carta&#10;&#10;Descripción generada automáticamente" id="154" name="Google Shape;154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4414" y="1411320"/>
            <a:ext cx="5257799" cy="403536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 txBox="1"/>
          <p:nvPr>
            <p:ph idx="2" type="body"/>
          </p:nvPr>
        </p:nvSpPr>
        <p:spPr>
          <a:xfrm>
            <a:off x="1522413" y="2895599"/>
            <a:ext cx="41148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-MX"/>
              <a:t>What do people who live together usually argue about? Is money an issue? Why?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</a:pPr>
            <a:r>
              <a:rPr lang="es-MX"/>
              <a:t>Read the conversation (p. 16) and complete the dialogue putting the verbs in parenthesis in the past simple or the present perfect.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21f80ca13e_0_0"/>
          <p:cNvSpPr txBox="1"/>
          <p:nvPr>
            <p:ph type="title"/>
          </p:nvPr>
        </p:nvSpPr>
        <p:spPr>
          <a:xfrm>
            <a:off x="1522413" y="685800"/>
            <a:ext cx="4114800" cy="192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Present Perfect vs Simple Past</a:t>
            </a:r>
            <a:endParaRPr/>
          </a:p>
        </p:txBody>
      </p:sp>
      <p:sp>
        <p:nvSpPr>
          <p:cNvPr id="162" name="Google Shape;162;g221f80ca13e_0_0"/>
          <p:cNvSpPr txBox="1"/>
          <p:nvPr>
            <p:ph idx="1" type="body"/>
          </p:nvPr>
        </p:nvSpPr>
        <p:spPr>
          <a:xfrm>
            <a:off x="6094414" y="685800"/>
            <a:ext cx="5257800" cy="54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b="1" lang="es-MX"/>
              <a:t>Simple Past</a:t>
            </a:r>
            <a:endParaRPr b="1"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s-MX"/>
              <a:t>(+) verb conjugated in the simple past (-ed for regular verbs)</a:t>
            </a:r>
            <a:br>
              <a:rPr lang="es-MX"/>
            </a:br>
            <a:r>
              <a:rPr lang="es-MX"/>
              <a:t>(-) didn’t + base form</a:t>
            </a:r>
            <a:br>
              <a:rPr lang="es-MX"/>
            </a:br>
            <a:r>
              <a:rPr lang="es-MX"/>
              <a:t>(?) did + subject + base form…?</a:t>
            </a:r>
            <a:endParaRPr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b="1" lang="es-MX"/>
              <a:t>Present Perfect</a:t>
            </a:r>
            <a:endParaRPr b="1"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s-MX"/>
              <a:t>(+) have/has + past participle</a:t>
            </a:r>
            <a:br>
              <a:rPr lang="es-MX"/>
            </a:br>
            <a:r>
              <a:rPr lang="es-MX"/>
              <a:t>(-) haven’t/hasn’t + past participle</a:t>
            </a:r>
            <a:br>
              <a:rPr lang="es-MX"/>
            </a:br>
            <a:r>
              <a:rPr lang="es-MX"/>
              <a:t>(?) have/has + subject + past participle…?</a:t>
            </a:r>
            <a:endParaRPr/>
          </a:p>
        </p:txBody>
      </p:sp>
      <p:sp>
        <p:nvSpPr>
          <p:cNvPr id="163" name="Google Shape;163;g221f80ca13e_0_0"/>
          <p:cNvSpPr txBox="1"/>
          <p:nvPr>
            <p:ph idx="2" type="body"/>
          </p:nvPr>
        </p:nvSpPr>
        <p:spPr>
          <a:xfrm>
            <a:off x="1522413" y="2895599"/>
            <a:ext cx="4114800" cy="175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s-MX"/>
              <a:t>Structure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Currency Symbols">
      <a:dk1>
        <a:srgbClr val="303030"/>
      </a:dk1>
      <a:lt1>
        <a:srgbClr val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ímbolos de moneda de 16 X 9">
  <a:themeElements>
    <a:clrScheme name="Currency Symbols">
      <a:dk1>
        <a:srgbClr val="303030"/>
      </a:dk1>
      <a:lt1>
        <a:srgbClr val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2023-01-12T12:31:59Z</dcterms:created>
  <dc:creator>Alvaro Meza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