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706" r:id="rId3"/>
    <p:sldId id="705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62F4D2-FD15-424B-9F9A-B0BA41EBB650}" type="doc">
      <dgm:prSet loTypeId="urn:microsoft.com/office/officeart/2005/8/layout/process4" loCatId="process" qsTypeId="urn:microsoft.com/office/officeart/2005/8/quickstyle/3d3" qsCatId="3D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C7F5473-4ADD-460A-B2A2-AB30C40F135B}">
      <dgm:prSet/>
      <dgm:spPr/>
      <dgm:t>
        <a:bodyPr/>
        <a:lstStyle/>
        <a:p>
          <a:r>
            <a:rPr lang="es-ES" dirty="0"/>
            <a:t>Seleccione un proceso de la organización en que el grupo está trabajando.</a:t>
          </a:r>
          <a:endParaRPr lang="en-US" dirty="0"/>
        </a:p>
      </dgm:t>
    </dgm:pt>
    <dgm:pt modelId="{ADE8E1B5-BEA6-4FA0-AC6F-EE5DACF93F58}" type="parTrans" cxnId="{57FF7D5D-1B09-477C-BB1A-C78439C36715}">
      <dgm:prSet/>
      <dgm:spPr/>
      <dgm:t>
        <a:bodyPr/>
        <a:lstStyle/>
        <a:p>
          <a:endParaRPr lang="en-US"/>
        </a:p>
      </dgm:t>
    </dgm:pt>
    <dgm:pt modelId="{29CA4835-4852-464E-99A7-EE6E60E477EB}" type="sibTrans" cxnId="{57FF7D5D-1B09-477C-BB1A-C78439C36715}">
      <dgm:prSet/>
      <dgm:spPr/>
      <dgm:t>
        <a:bodyPr/>
        <a:lstStyle/>
        <a:p>
          <a:endParaRPr lang="en-US"/>
        </a:p>
      </dgm:t>
    </dgm:pt>
    <dgm:pt modelId="{FC9B7C2A-2973-41DB-8AFE-7D84F998A191}">
      <dgm:prSet/>
      <dgm:spPr/>
      <dgm:t>
        <a:bodyPr/>
        <a:lstStyle/>
        <a:p>
          <a:r>
            <a:rPr lang="es-ES"/>
            <a:t>Construya un diagrama de contexto de este proceso</a:t>
          </a:r>
          <a:endParaRPr lang="en-US"/>
        </a:p>
      </dgm:t>
    </dgm:pt>
    <dgm:pt modelId="{7D16E18A-93F9-4895-B580-F36570E5A30C}" type="parTrans" cxnId="{68823B5C-94D9-44D9-86B6-D4163B22D0D5}">
      <dgm:prSet/>
      <dgm:spPr/>
      <dgm:t>
        <a:bodyPr/>
        <a:lstStyle/>
        <a:p>
          <a:endParaRPr lang="en-US"/>
        </a:p>
      </dgm:t>
    </dgm:pt>
    <dgm:pt modelId="{DA1D7AEC-86F2-440F-B57C-1305BDAB116B}" type="sibTrans" cxnId="{68823B5C-94D9-44D9-86B6-D4163B22D0D5}">
      <dgm:prSet/>
      <dgm:spPr/>
      <dgm:t>
        <a:bodyPr/>
        <a:lstStyle/>
        <a:p>
          <a:endParaRPr lang="en-US"/>
        </a:p>
      </dgm:t>
    </dgm:pt>
    <dgm:pt modelId="{F829BDB4-E33D-4E34-8159-A76E8DE5506C}">
      <dgm:prSet/>
      <dgm:spPr/>
      <dgm:t>
        <a:bodyPr/>
        <a:lstStyle/>
        <a:p>
          <a:r>
            <a:rPr lang="es-ES"/>
            <a:t>Utilice el modelo entregado en clases.</a:t>
          </a:r>
          <a:endParaRPr lang="en-US"/>
        </a:p>
      </dgm:t>
    </dgm:pt>
    <dgm:pt modelId="{BB34F5AC-32F3-4653-A505-FEF0FB53413C}" type="parTrans" cxnId="{1D985454-A6B8-4EEB-804C-FB6E2A14974D}">
      <dgm:prSet/>
      <dgm:spPr/>
      <dgm:t>
        <a:bodyPr/>
        <a:lstStyle/>
        <a:p>
          <a:endParaRPr lang="en-US"/>
        </a:p>
      </dgm:t>
    </dgm:pt>
    <dgm:pt modelId="{C4AD459F-2FC0-4C20-B3D5-C85B96F041E8}" type="sibTrans" cxnId="{1D985454-A6B8-4EEB-804C-FB6E2A14974D}">
      <dgm:prSet/>
      <dgm:spPr/>
      <dgm:t>
        <a:bodyPr/>
        <a:lstStyle/>
        <a:p>
          <a:endParaRPr lang="en-US"/>
        </a:p>
      </dgm:t>
    </dgm:pt>
    <dgm:pt modelId="{C967A56B-9862-4D12-9FAF-65DF34CD860E}" type="pres">
      <dgm:prSet presAssocID="{A162F4D2-FD15-424B-9F9A-B0BA41EBB650}" presName="Name0" presStyleCnt="0">
        <dgm:presLayoutVars>
          <dgm:dir/>
          <dgm:animLvl val="lvl"/>
          <dgm:resizeHandles val="exact"/>
        </dgm:presLayoutVars>
      </dgm:prSet>
      <dgm:spPr/>
    </dgm:pt>
    <dgm:pt modelId="{A9C9C939-9F48-4447-AB37-7E0EDC2EC749}" type="pres">
      <dgm:prSet presAssocID="{F829BDB4-E33D-4E34-8159-A76E8DE5506C}" presName="boxAndChildren" presStyleCnt="0"/>
      <dgm:spPr/>
    </dgm:pt>
    <dgm:pt modelId="{17ED2215-A08F-459C-B5B2-886C51D7F7CA}" type="pres">
      <dgm:prSet presAssocID="{F829BDB4-E33D-4E34-8159-A76E8DE5506C}" presName="parentTextBox" presStyleLbl="node1" presStyleIdx="0" presStyleCnt="3"/>
      <dgm:spPr/>
    </dgm:pt>
    <dgm:pt modelId="{9D9B0318-EA9E-4A2F-9B8E-9456B9B66B4C}" type="pres">
      <dgm:prSet presAssocID="{DA1D7AEC-86F2-440F-B57C-1305BDAB116B}" presName="sp" presStyleCnt="0"/>
      <dgm:spPr/>
    </dgm:pt>
    <dgm:pt modelId="{17E570C4-CB82-4E6B-9109-D09D687E26DF}" type="pres">
      <dgm:prSet presAssocID="{FC9B7C2A-2973-41DB-8AFE-7D84F998A191}" presName="arrowAndChildren" presStyleCnt="0"/>
      <dgm:spPr/>
    </dgm:pt>
    <dgm:pt modelId="{C9EA382C-0A1D-4811-8E1E-58DE6045AA75}" type="pres">
      <dgm:prSet presAssocID="{FC9B7C2A-2973-41DB-8AFE-7D84F998A191}" presName="parentTextArrow" presStyleLbl="node1" presStyleIdx="1" presStyleCnt="3"/>
      <dgm:spPr/>
    </dgm:pt>
    <dgm:pt modelId="{C06C3F2B-D1D8-458D-8FBC-E06C183B7CF2}" type="pres">
      <dgm:prSet presAssocID="{29CA4835-4852-464E-99A7-EE6E60E477EB}" presName="sp" presStyleCnt="0"/>
      <dgm:spPr/>
    </dgm:pt>
    <dgm:pt modelId="{071CF5A7-EF88-40D3-9128-9B9262240549}" type="pres">
      <dgm:prSet presAssocID="{DC7F5473-4ADD-460A-B2A2-AB30C40F135B}" presName="arrowAndChildren" presStyleCnt="0"/>
      <dgm:spPr/>
    </dgm:pt>
    <dgm:pt modelId="{2B3C9BFE-99D0-42A9-9EBD-386FB693E141}" type="pres">
      <dgm:prSet presAssocID="{DC7F5473-4ADD-460A-B2A2-AB30C40F135B}" presName="parentTextArrow" presStyleLbl="node1" presStyleIdx="2" presStyleCnt="3"/>
      <dgm:spPr/>
    </dgm:pt>
  </dgm:ptLst>
  <dgm:cxnLst>
    <dgm:cxn modelId="{A9D95413-E982-4D25-8784-C2327ED80B5C}" type="presOf" srcId="{DC7F5473-4ADD-460A-B2A2-AB30C40F135B}" destId="{2B3C9BFE-99D0-42A9-9EBD-386FB693E141}" srcOrd="0" destOrd="0" presId="urn:microsoft.com/office/officeart/2005/8/layout/process4"/>
    <dgm:cxn modelId="{5D802525-AE10-452C-82F7-CAD3E4FF53BA}" type="presOf" srcId="{A162F4D2-FD15-424B-9F9A-B0BA41EBB650}" destId="{C967A56B-9862-4D12-9FAF-65DF34CD860E}" srcOrd="0" destOrd="0" presId="urn:microsoft.com/office/officeart/2005/8/layout/process4"/>
    <dgm:cxn modelId="{68823B5C-94D9-44D9-86B6-D4163B22D0D5}" srcId="{A162F4D2-FD15-424B-9F9A-B0BA41EBB650}" destId="{FC9B7C2A-2973-41DB-8AFE-7D84F998A191}" srcOrd="1" destOrd="0" parTransId="{7D16E18A-93F9-4895-B580-F36570E5A30C}" sibTransId="{DA1D7AEC-86F2-440F-B57C-1305BDAB116B}"/>
    <dgm:cxn modelId="{57FF7D5D-1B09-477C-BB1A-C78439C36715}" srcId="{A162F4D2-FD15-424B-9F9A-B0BA41EBB650}" destId="{DC7F5473-4ADD-460A-B2A2-AB30C40F135B}" srcOrd="0" destOrd="0" parTransId="{ADE8E1B5-BEA6-4FA0-AC6F-EE5DACF93F58}" sibTransId="{29CA4835-4852-464E-99A7-EE6E60E477EB}"/>
    <dgm:cxn modelId="{1D985454-A6B8-4EEB-804C-FB6E2A14974D}" srcId="{A162F4D2-FD15-424B-9F9A-B0BA41EBB650}" destId="{F829BDB4-E33D-4E34-8159-A76E8DE5506C}" srcOrd="2" destOrd="0" parTransId="{BB34F5AC-32F3-4653-A505-FEF0FB53413C}" sibTransId="{C4AD459F-2FC0-4C20-B3D5-C85B96F041E8}"/>
    <dgm:cxn modelId="{38322497-DBAB-408B-B6A9-D4455FD401B6}" type="presOf" srcId="{F829BDB4-E33D-4E34-8159-A76E8DE5506C}" destId="{17ED2215-A08F-459C-B5B2-886C51D7F7CA}" srcOrd="0" destOrd="0" presId="urn:microsoft.com/office/officeart/2005/8/layout/process4"/>
    <dgm:cxn modelId="{6EA7B5D0-E779-415E-9E4D-E345DAD71C8D}" type="presOf" srcId="{FC9B7C2A-2973-41DB-8AFE-7D84F998A191}" destId="{C9EA382C-0A1D-4811-8E1E-58DE6045AA75}" srcOrd="0" destOrd="0" presId="urn:microsoft.com/office/officeart/2005/8/layout/process4"/>
    <dgm:cxn modelId="{64A5BAD5-FB57-4A5B-945B-D282C28E1948}" type="presParOf" srcId="{C967A56B-9862-4D12-9FAF-65DF34CD860E}" destId="{A9C9C939-9F48-4447-AB37-7E0EDC2EC749}" srcOrd="0" destOrd="0" presId="urn:microsoft.com/office/officeart/2005/8/layout/process4"/>
    <dgm:cxn modelId="{44CF4B9F-CE35-4695-85E9-605B8E3557C2}" type="presParOf" srcId="{A9C9C939-9F48-4447-AB37-7E0EDC2EC749}" destId="{17ED2215-A08F-459C-B5B2-886C51D7F7CA}" srcOrd="0" destOrd="0" presId="urn:microsoft.com/office/officeart/2005/8/layout/process4"/>
    <dgm:cxn modelId="{342F3B22-92F2-4C4F-A530-C5BB9150DAF4}" type="presParOf" srcId="{C967A56B-9862-4D12-9FAF-65DF34CD860E}" destId="{9D9B0318-EA9E-4A2F-9B8E-9456B9B66B4C}" srcOrd="1" destOrd="0" presId="urn:microsoft.com/office/officeart/2005/8/layout/process4"/>
    <dgm:cxn modelId="{444F7340-35DD-4973-A853-51624083398E}" type="presParOf" srcId="{C967A56B-9862-4D12-9FAF-65DF34CD860E}" destId="{17E570C4-CB82-4E6B-9109-D09D687E26DF}" srcOrd="2" destOrd="0" presId="urn:microsoft.com/office/officeart/2005/8/layout/process4"/>
    <dgm:cxn modelId="{F7B7EC09-95A5-48AA-BA75-880F8E557050}" type="presParOf" srcId="{17E570C4-CB82-4E6B-9109-D09D687E26DF}" destId="{C9EA382C-0A1D-4811-8E1E-58DE6045AA75}" srcOrd="0" destOrd="0" presId="urn:microsoft.com/office/officeart/2005/8/layout/process4"/>
    <dgm:cxn modelId="{2E63BA58-486C-4CC3-A678-D23C350F8075}" type="presParOf" srcId="{C967A56B-9862-4D12-9FAF-65DF34CD860E}" destId="{C06C3F2B-D1D8-458D-8FBC-E06C183B7CF2}" srcOrd="3" destOrd="0" presId="urn:microsoft.com/office/officeart/2005/8/layout/process4"/>
    <dgm:cxn modelId="{85F92D7B-FF9A-4643-961D-8B3587ACBB0E}" type="presParOf" srcId="{C967A56B-9862-4D12-9FAF-65DF34CD860E}" destId="{071CF5A7-EF88-40D3-9128-9B9262240549}" srcOrd="4" destOrd="0" presId="urn:microsoft.com/office/officeart/2005/8/layout/process4"/>
    <dgm:cxn modelId="{0307A5AB-1767-425D-97A5-72BD5A5C91AE}" type="presParOf" srcId="{071CF5A7-EF88-40D3-9128-9B9262240549}" destId="{2B3C9BFE-99D0-42A9-9EBD-386FB693E14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ED2215-A08F-459C-B5B2-886C51D7F7CA}">
      <dsp:nvSpPr>
        <dsp:cNvPr id="0" name=""/>
        <dsp:cNvSpPr/>
      </dsp:nvSpPr>
      <dsp:spPr>
        <a:xfrm>
          <a:off x="0" y="2597459"/>
          <a:ext cx="6467866" cy="8525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Utilice el modelo entregado en clases.</a:t>
          </a:r>
          <a:endParaRPr lang="en-US" sz="2000" kern="1200"/>
        </a:p>
      </dsp:txBody>
      <dsp:txXfrm>
        <a:off x="0" y="2597459"/>
        <a:ext cx="6467866" cy="852544"/>
      </dsp:txXfrm>
    </dsp:sp>
    <dsp:sp modelId="{C9EA382C-0A1D-4811-8E1E-58DE6045AA75}">
      <dsp:nvSpPr>
        <dsp:cNvPr id="0" name=""/>
        <dsp:cNvSpPr/>
      </dsp:nvSpPr>
      <dsp:spPr>
        <a:xfrm rot="10800000">
          <a:off x="0" y="1299034"/>
          <a:ext cx="6467866" cy="1311212"/>
        </a:xfrm>
        <a:prstGeom prst="upArrowCallou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Construya un diagrama de contexto de este proceso</a:t>
          </a:r>
          <a:endParaRPr lang="en-US" sz="2000" kern="1200"/>
        </a:p>
      </dsp:txBody>
      <dsp:txXfrm rot="10800000">
        <a:off x="0" y="1299034"/>
        <a:ext cx="6467866" cy="851986"/>
      </dsp:txXfrm>
    </dsp:sp>
    <dsp:sp modelId="{2B3C9BFE-99D0-42A9-9EBD-386FB693E141}">
      <dsp:nvSpPr>
        <dsp:cNvPr id="0" name=""/>
        <dsp:cNvSpPr/>
      </dsp:nvSpPr>
      <dsp:spPr>
        <a:xfrm rot="10800000">
          <a:off x="0" y="609"/>
          <a:ext cx="6467866" cy="1311212"/>
        </a:xfrm>
        <a:prstGeom prst="upArrowCallou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Seleccione un proceso de la organización en que el grupo está trabajando.</a:t>
          </a:r>
          <a:endParaRPr lang="en-US" sz="2000" kern="1200" dirty="0"/>
        </a:p>
      </dsp:txBody>
      <dsp:txXfrm rot="10800000">
        <a:off x="0" y="609"/>
        <a:ext cx="6467866" cy="851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7349F-341C-4051-98C2-5A09AD8942F4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52493-0A14-41E8-9064-75EC4497330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4764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146D18-DBC8-442E-BECA-693E1D9AE273}" type="slidenum">
              <a:rPr lang="es-CL" smtClean="0"/>
              <a:pPr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175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5BF188-5AA1-4814-9F8B-65D68B58E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AAD9878-88D0-41F9-A790-F82E6F96E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BDC594-4C1A-4351-83B5-B702D9DB1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445715-E7E6-4E58-A493-77A3C202A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13310B-F9AA-42C1-A6D3-7AC4B4876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81712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C1958F-0203-4FB2-9B5E-B81DE0F8E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C0EBE99-B3B6-4F97-8BB2-434738A5C3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A2F9F3-77D8-4F69-8928-0CCCDC63C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654632-5BD4-4102-8643-74B85E961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B08500-4EF9-42A7-A1B8-1D8A2D551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368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25263C-A0DB-497D-B7F5-A9A4F1C8A0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C2FB52C-BF93-4A6F-A155-FDD821457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91D4C6-A45F-419B-9824-C5358BD6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1E19E2-1C60-4DBE-8D8A-7956232C7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CA1291-B9A2-4953-AFD1-1D20A1532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286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5AA4F8-DE42-4383-8A06-9867D7079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8C593A-DC6B-4980-B11C-1B979F25E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1E481A-9653-4EFE-A1E8-8F2B7217B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02E3AF-A7F8-4E9B-AC50-E1283C87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4B3DEA-DAD1-4ADF-89EC-53AE5DDB7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2830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33295E-90FA-4F97-BAA1-CD4CE9088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736087-AF63-4BF3-9558-E76F4C838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671249-6BEC-48DC-9750-3C1144403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1439A2-F6D9-4509-B912-C7EE0D3D4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516471-E48A-44FB-A4EA-DE48A2611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043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0E5A44-E04A-4E78-BBDB-CFA7A9A7A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71C1FE-34A5-4089-BEF2-7A3B7CD5C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279D5B2-96BF-489E-ADEF-7D6A2983E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EA16BF-6308-40EC-ADC3-5ED6EEE02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3CF60C-1FAC-490D-A5DC-CB401D59E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918F62-6B7E-4575-B2E0-D30D6BE2B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9750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A7F7D0-8253-47F5-945B-1C7CE0838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CF0F2B-6A86-4B1D-B50A-CFB6923BD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49E06C-7A4F-4683-9688-18245C7A22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628050-BB8E-4EF5-844B-30E056464F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BA772E-F117-4E5F-B572-14296D3179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9A1FD13-0B97-4042-A9AC-3F89FA62B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3E86710-602E-4E7E-94C4-26BBDCAE6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6D123EF-7FAF-4AB4-8D41-1737AC46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304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B2644D-0DAF-4BC6-9641-E590EAF31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D8729B1-8163-4954-B065-19B68A37C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B9E9A60-84A7-419B-8B27-283195EB1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3098BC3-8A6A-4F76-A4FD-55A726D3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293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A6EB035-1F45-438B-9F4D-F99C1E61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4B6CEF2-0D03-41FC-98C8-4143F5E2F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D10250B-5DEE-4D02-A9D5-6DF38DAFB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738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7C4A8D-CD22-40C0-9B06-635CAB959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72D5BA-DFE9-4DFA-9D03-B61A1D2D0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F40A1CD-9DCD-42B3-9396-C1DDF73D6B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5C6B98-2457-4868-AB16-79A2B8333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99F422-BD55-4549-A1C3-AA2EB3416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B4BFA8-2C6D-4B0D-A6B6-4A68B589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4314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378542-2AF9-4FEA-9A46-629DED535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01058A6-B127-417A-94B8-BD63383CFF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EB05CF-79A6-493B-A199-0BA0DE71B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6D64F8-540C-4D12-B33E-B1E80C1C5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06A67D8-8BEB-466A-B435-21C15C031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86E75C-D637-488C-84F0-CC5092A75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800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C59D4A4-B11D-41AC-BA08-8B5940463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0DD6D3-0032-4776-9D96-EC93C9669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5C5735-A9D9-42FC-B933-5CE309876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9E907-62FE-4A68-B5C9-FBFBA20ABE4B}" type="datetimeFigureOut">
              <a:rPr lang="es-CL" smtClean="0"/>
              <a:t>11-08-2023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FBC4C4-4D6A-4DFE-9D04-1C260ABC4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FF18B0-EB6C-4AA8-ADD6-457DFAF8E2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260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7AB7C81-E981-4BFA-80C9-EF69F57FA0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s-ES" sz="5100">
                <a:solidFill>
                  <a:srgbClr val="FFFFFF"/>
                </a:solidFill>
              </a:rPr>
              <a:t>Tarea 1: </a:t>
            </a:r>
            <a:br>
              <a:rPr lang="es-ES" sz="5100">
                <a:solidFill>
                  <a:srgbClr val="FFFFFF"/>
                </a:solidFill>
              </a:rPr>
            </a:br>
            <a:r>
              <a:rPr lang="es-ES" sz="5100">
                <a:solidFill>
                  <a:srgbClr val="FFFFFF"/>
                </a:solidFill>
              </a:rPr>
              <a:t>Diagrama de Contexto</a:t>
            </a:r>
            <a:endParaRPr lang="es-CL" sz="5100">
              <a:solidFill>
                <a:srgbClr val="FFFFFF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7C1F14-97E9-4D16-A135-3AC0F1854A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es-CL" dirty="0">
              <a:solidFill>
                <a:srgbClr val="FFFFFF"/>
              </a:solidFill>
            </a:endParaRPr>
          </a:p>
        </p:txBody>
      </p:sp>
      <p:pic>
        <p:nvPicPr>
          <p:cNvPr id="13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274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80DC6-A957-4CF1-A3DE-41B3DC38E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3" y="295166"/>
            <a:ext cx="7474172" cy="1325563"/>
          </a:xfrm>
        </p:spPr>
        <p:txBody>
          <a:bodyPr>
            <a:normAutofit/>
          </a:bodyPr>
          <a:lstStyle/>
          <a:p>
            <a:r>
              <a:rPr lang="es-ES" dirty="0"/>
              <a:t>Elaborar un diagrama de contexto de un proceso</a:t>
            </a:r>
            <a:endParaRPr lang="es-CL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3946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>
            <a:solidFill>
              <a:srgbClr val="1BD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263DB13-E7BF-4054-9E66-874ED9E253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r="-8" b="152"/>
          <a:stretch/>
        </p:blipFill>
        <p:spPr>
          <a:xfrm>
            <a:off x="9030743" y="2474254"/>
            <a:ext cx="1912560" cy="1909489"/>
          </a:xfrm>
          <a:custGeom>
            <a:avLst/>
            <a:gdLst>
              <a:gd name="connsiteX0" fmla="*/ 3028805 w 6057610"/>
              <a:gd name="connsiteY0" fmla="*/ 0 h 6057610"/>
              <a:gd name="connsiteX1" fmla="*/ 6057610 w 6057610"/>
              <a:gd name="connsiteY1" fmla="*/ 3028805 h 6057610"/>
              <a:gd name="connsiteX2" fmla="*/ 3028805 w 6057610"/>
              <a:gd name="connsiteY2" fmla="*/ 6057610 h 6057610"/>
              <a:gd name="connsiteX3" fmla="*/ 0 w 6057610"/>
              <a:gd name="connsiteY3" fmla="*/ 3028805 h 6057610"/>
              <a:gd name="connsiteX4" fmla="*/ 3028805 w 6057610"/>
              <a:gd name="connsiteY4" fmla="*/ 0 h 6057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graphicFrame>
        <p:nvGraphicFramePr>
          <p:cNvPr id="12" name="Marcador de contenido 2">
            <a:extLst>
              <a:ext uri="{FF2B5EF4-FFF2-40B4-BE49-F238E27FC236}">
                <a16:creationId xmlns:a16="http://schemas.microsoft.com/office/drawing/2014/main" id="{26DBC435-E63D-431F-8EE8-15D029B3C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9225474"/>
              </p:ext>
            </p:extLst>
          </p:nvPr>
        </p:nvGraphicFramePr>
        <p:xfrm>
          <a:off x="1136429" y="2278173"/>
          <a:ext cx="6467867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69096720-ACB4-4A50-AC6A-F934A019E956}"/>
              </a:ext>
            </a:extLst>
          </p:cNvPr>
          <p:cNvSpPr txBox="1"/>
          <p:nvPr/>
        </p:nvSpPr>
        <p:spPr>
          <a:xfrm>
            <a:off x="8331200" y="2336801"/>
            <a:ext cx="83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Grupal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63734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Título"/>
          <p:cNvSpPr>
            <a:spLocks noGrp="1"/>
          </p:cNvSpPr>
          <p:nvPr>
            <p:ph type="title"/>
          </p:nvPr>
        </p:nvSpPr>
        <p:spPr>
          <a:xfrm>
            <a:off x="2567608" y="332656"/>
            <a:ext cx="6605588" cy="61436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s-CL" sz="2400" b="1" dirty="0">
                <a:solidFill>
                  <a:srgbClr val="002060"/>
                </a:solidFill>
              </a:rPr>
              <a:t>Proceso: Visión de contexto</a:t>
            </a:r>
            <a:endParaRPr lang="es-ES" sz="2400" b="1" dirty="0">
              <a:solidFill>
                <a:srgbClr val="002060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4667250" y="2714625"/>
            <a:ext cx="3500438" cy="12144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dirty="0">
                <a:solidFill>
                  <a:schemeClr val="tx1"/>
                </a:solidFill>
              </a:rPr>
              <a:t>Nombre del Proceso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4 Elipse"/>
          <p:cNvSpPr/>
          <p:nvPr/>
        </p:nvSpPr>
        <p:spPr>
          <a:xfrm>
            <a:off x="1524001" y="2708276"/>
            <a:ext cx="1908175" cy="1008063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1400" dirty="0">
                <a:solidFill>
                  <a:schemeClr val="tx1"/>
                </a:solidFill>
              </a:rPr>
              <a:t>Proveedores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6" name="5 Elipse"/>
          <p:cNvSpPr/>
          <p:nvPr/>
        </p:nvSpPr>
        <p:spPr>
          <a:xfrm>
            <a:off x="9239251" y="2781300"/>
            <a:ext cx="1285875" cy="935038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dirty="0">
                <a:solidFill>
                  <a:schemeClr val="tx1"/>
                </a:solidFill>
              </a:rPr>
              <a:t>Cliente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3595689" y="3071814"/>
            <a:ext cx="928687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8" name="7 Flecha derecha"/>
          <p:cNvSpPr/>
          <p:nvPr/>
        </p:nvSpPr>
        <p:spPr>
          <a:xfrm>
            <a:off x="8239125" y="3000376"/>
            <a:ext cx="928688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2135189" y="4808539"/>
            <a:ext cx="1857375" cy="923925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CL" dirty="0"/>
              <a:t>Inputs:</a:t>
            </a:r>
          </a:p>
          <a:p>
            <a:pPr>
              <a:defRPr/>
            </a:pPr>
            <a:r>
              <a:rPr lang="es-CL" dirty="0"/>
              <a:t>-</a:t>
            </a:r>
          </a:p>
          <a:p>
            <a:pPr>
              <a:defRPr/>
            </a:pPr>
            <a:r>
              <a:rPr lang="es-CL" dirty="0"/>
              <a:t>- </a:t>
            </a:r>
            <a:endParaRPr lang="es-ES" dirty="0"/>
          </a:p>
        </p:txBody>
      </p:sp>
      <p:cxnSp>
        <p:nvCxnSpPr>
          <p:cNvPr id="13" name="12 Conector angular"/>
          <p:cNvCxnSpPr/>
          <p:nvPr/>
        </p:nvCxnSpPr>
        <p:spPr>
          <a:xfrm rot="5400000" flipH="1" flipV="1">
            <a:off x="2898776" y="3625851"/>
            <a:ext cx="1285875" cy="892175"/>
          </a:xfrm>
          <a:prstGeom prst="bent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8701088" y="4714876"/>
            <a:ext cx="1643062" cy="923925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CL" dirty="0"/>
              <a:t>Outputs:</a:t>
            </a:r>
          </a:p>
          <a:p>
            <a:pPr>
              <a:defRPr/>
            </a:pPr>
            <a:r>
              <a:rPr lang="es-CL" dirty="0"/>
              <a:t>-</a:t>
            </a:r>
          </a:p>
          <a:p>
            <a:pPr>
              <a:defRPr/>
            </a:pPr>
            <a:r>
              <a:rPr lang="es-CL" dirty="0"/>
              <a:t>- </a:t>
            </a:r>
            <a:endParaRPr lang="es-ES" dirty="0"/>
          </a:p>
        </p:txBody>
      </p:sp>
      <p:cxnSp>
        <p:nvCxnSpPr>
          <p:cNvPr id="19" name="18 Conector angular"/>
          <p:cNvCxnSpPr/>
          <p:nvPr/>
        </p:nvCxnSpPr>
        <p:spPr>
          <a:xfrm rot="16200000" flipV="1">
            <a:off x="8489156" y="3607594"/>
            <a:ext cx="1214438" cy="85725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angular"/>
          <p:cNvCxnSpPr>
            <a:stCxn id="6" idx="0"/>
          </p:cNvCxnSpPr>
          <p:nvPr/>
        </p:nvCxnSpPr>
        <p:spPr>
          <a:xfrm rot="16200000" flipV="1">
            <a:off x="8601076" y="1500188"/>
            <a:ext cx="360362" cy="2201863"/>
          </a:xfrm>
          <a:prstGeom prst="bentConnector2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8183563" y="1281113"/>
            <a:ext cx="1698542" cy="923330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s-CL" dirty="0"/>
              <a:t>Realimentación:</a:t>
            </a:r>
          </a:p>
          <a:p>
            <a:pPr>
              <a:defRPr/>
            </a:pPr>
            <a:r>
              <a:rPr lang="es-CL" dirty="0"/>
              <a:t>-</a:t>
            </a:r>
          </a:p>
          <a:p>
            <a:pPr>
              <a:defRPr/>
            </a:pPr>
            <a:r>
              <a:rPr lang="es-CL" dirty="0"/>
              <a:t>- </a:t>
            </a:r>
            <a:endParaRPr lang="es-ES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5524500" y="5286375"/>
            <a:ext cx="2071688" cy="92868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dirty="0">
                <a:solidFill>
                  <a:schemeClr val="tx1"/>
                </a:solidFill>
              </a:rPr>
              <a:t>Recursos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7" name="26 Flecha derecha"/>
          <p:cNvSpPr/>
          <p:nvPr/>
        </p:nvSpPr>
        <p:spPr>
          <a:xfrm rot="16200000">
            <a:off x="5934870" y="4375945"/>
            <a:ext cx="1108075" cy="50006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1738282" y="1065510"/>
            <a:ext cx="2714644" cy="92333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/>
            <a:lightRig rig="flat" dir="t">
              <a:rot lat="0" lon="0" rev="2400000"/>
            </a:lightRig>
          </a:scene3d>
          <a:sp3d extrusionH="133350" contourW="38100" prstMaterial="matte">
            <a:bevelT prst="angle"/>
            <a:bevelB w="139700" prst="cross"/>
            <a:contourClr>
              <a:srgbClr val="FF0000"/>
            </a:contourClr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es-CL" dirty="0"/>
              <a:t>Objetivo del proceso:</a:t>
            </a:r>
          </a:p>
          <a:p>
            <a:pPr>
              <a:defRPr/>
            </a:pPr>
            <a:endParaRPr lang="es-CL" dirty="0"/>
          </a:p>
          <a:p>
            <a:pPr>
              <a:defRPr/>
            </a:pPr>
            <a:endParaRPr lang="es-ES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5381625" y="987425"/>
            <a:ext cx="2071688" cy="92868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dirty="0">
                <a:solidFill>
                  <a:schemeClr val="tx1"/>
                </a:solidFill>
              </a:rPr>
              <a:t>Restricciones y condiciones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2" name="31 Flecha abajo"/>
          <p:cNvSpPr/>
          <p:nvPr/>
        </p:nvSpPr>
        <p:spPr>
          <a:xfrm>
            <a:off x="6381750" y="1989138"/>
            <a:ext cx="357188" cy="65405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3" name="32 CuadroTexto"/>
          <p:cNvSpPr txBox="1"/>
          <p:nvPr/>
        </p:nvSpPr>
        <p:spPr>
          <a:xfrm>
            <a:off x="8701088" y="5715001"/>
            <a:ext cx="1643062" cy="9239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CL" dirty="0">
                <a:solidFill>
                  <a:schemeClr val="bg2">
                    <a:lumMod val="50000"/>
                  </a:schemeClr>
                </a:solidFill>
              </a:rPr>
              <a:t>Desperdicios</a:t>
            </a:r>
            <a:r>
              <a:rPr lang="es-CL" dirty="0"/>
              <a:t>:</a:t>
            </a:r>
          </a:p>
          <a:p>
            <a:pPr>
              <a:defRPr/>
            </a:pPr>
            <a:r>
              <a:rPr lang="es-CL" dirty="0"/>
              <a:t>-</a:t>
            </a:r>
          </a:p>
          <a:p>
            <a:pPr>
              <a:defRPr/>
            </a:pPr>
            <a:r>
              <a:rPr lang="es-CL" dirty="0"/>
              <a:t>- </a:t>
            </a:r>
            <a:endParaRPr lang="es-ES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524001" y="5934670"/>
            <a:ext cx="2794611" cy="92333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es-CL" dirty="0">
                <a:solidFill>
                  <a:srgbClr val="FF0000"/>
                </a:solidFill>
              </a:rPr>
              <a:t>Vínculos con otros procesos</a:t>
            </a:r>
          </a:p>
          <a:p>
            <a:pPr>
              <a:defRPr/>
            </a:pPr>
            <a:r>
              <a:rPr lang="es-CL" dirty="0">
                <a:solidFill>
                  <a:srgbClr val="FF0000"/>
                </a:solidFill>
              </a:rPr>
              <a:t>Entorno del proceso</a:t>
            </a:r>
          </a:p>
          <a:p>
            <a:pPr>
              <a:defRPr/>
            </a:pPr>
            <a:r>
              <a:rPr lang="es-CL" dirty="0">
                <a:solidFill>
                  <a:srgbClr val="FF0000"/>
                </a:solidFill>
              </a:rPr>
              <a:t>Criterios de evaluación 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5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5" grpId="0" animBg="1"/>
      <p:bldP spid="25" grpId="0" animBg="1"/>
      <p:bldP spid="26" grpId="0" animBg="1"/>
      <p:bldP spid="27" grpId="0" animBg="1"/>
      <p:bldP spid="29" grpId="0" animBg="1"/>
      <p:bldP spid="32" grpId="0" animBg="1"/>
      <p:bldP spid="33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89</Words>
  <Application>Microsoft Office PowerPoint</Application>
  <PresentationFormat>Panorámica</PresentationFormat>
  <Paragraphs>29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Tarea 1:  Diagrama de Contexto</vt:lpstr>
      <vt:lpstr>Elaborar un diagrama de contexto de un proceso</vt:lpstr>
      <vt:lpstr>Proceso: Visión de contexto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Tarea 1:  Diagrama de Contexto</dc:title>
  <dc:creator>Ivan Braga</dc:creator>
  <cp:lastModifiedBy>Ivan Braga</cp:lastModifiedBy>
  <cp:revision>3</cp:revision>
  <dcterms:created xsi:type="dcterms:W3CDTF">2018-08-04T13:40:00Z</dcterms:created>
  <dcterms:modified xsi:type="dcterms:W3CDTF">2023-08-11T20:12:43Z</dcterms:modified>
</cp:coreProperties>
</file>