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5EC0-F318-43BB-83CD-8C478C3ED40B}" type="datetimeFigureOut">
              <a:rPr lang="es-MX" smtClean="0"/>
              <a:t>25/07/2022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9CC8-F364-42A2-B09E-092C9E45F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859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5EC0-F318-43BB-83CD-8C478C3ED40B}" type="datetimeFigureOut">
              <a:rPr lang="es-MX" smtClean="0"/>
              <a:t>25/07/2022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9CC8-F364-42A2-B09E-092C9E45F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83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5EC0-F318-43BB-83CD-8C478C3ED40B}" type="datetimeFigureOut">
              <a:rPr lang="es-MX" smtClean="0"/>
              <a:t>25/07/2022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9CC8-F364-42A2-B09E-092C9E45F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180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5EC0-F318-43BB-83CD-8C478C3ED40B}" type="datetimeFigureOut">
              <a:rPr lang="es-MX" smtClean="0"/>
              <a:t>25/07/2022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9CC8-F364-42A2-B09E-092C9E45F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64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5EC0-F318-43BB-83CD-8C478C3ED40B}" type="datetimeFigureOut">
              <a:rPr lang="es-MX" smtClean="0"/>
              <a:t>25/07/2022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9CC8-F364-42A2-B09E-092C9E45F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657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5EC0-F318-43BB-83CD-8C478C3ED40B}" type="datetimeFigureOut">
              <a:rPr lang="es-MX" smtClean="0"/>
              <a:t>25/07/2022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9CC8-F364-42A2-B09E-092C9E45F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801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5EC0-F318-43BB-83CD-8C478C3ED40B}" type="datetimeFigureOut">
              <a:rPr lang="es-MX" smtClean="0"/>
              <a:t>25/07/2022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9CC8-F364-42A2-B09E-092C9E45F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112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5EC0-F318-43BB-83CD-8C478C3ED40B}" type="datetimeFigureOut">
              <a:rPr lang="es-MX" smtClean="0"/>
              <a:t>25/07/2022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9CC8-F364-42A2-B09E-092C9E45F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658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5EC0-F318-43BB-83CD-8C478C3ED40B}" type="datetimeFigureOut">
              <a:rPr lang="es-MX" smtClean="0"/>
              <a:t>25/07/2022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9CC8-F364-42A2-B09E-092C9E45F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696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5EC0-F318-43BB-83CD-8C478C3ED40B}" type="datetimeFigureOut">
              <a:rPr lang="es-MX" smtClean="0"/>
              <a:t>25/07/2022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9CC8-F364-42A2-B09E-092C9E45F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790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5EC0-F318-43BB-83CD-8C478C3ED40B}" type="datetimeFigureOut">
              <a:rPr lang="es-MX" smtClean="0"/>
              <a:t>25/07/2022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9CC8-F364-42A2-B09E-092C9E45F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303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15EC0-F318-43BB-83CD-8C478C3ED40B}" type="datetimeFigureOut">
              <a:rPr lang="es-MX" smtClean="0"/>
              <a:t>25/07/2022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B9CC8-F364-42A2-B09E-092C9E45F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38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" t="18650" r="8861" b="11111"/>
          <a:stretch/>
        </p:blipFill>
        <p:spPr bwMode="auto">
          <a:xfrm>
            <a:off x="13142" y="1196752"/>
            <a:ext cx="9145016" cy="418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48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" t="16468" r="10312" b="7936"/>
          <a:stretch/>
        </p:blipFill>
        <p:spPr bwMode="auto">
          <a:xfrm>
            <a:off x="0" y="1186272"/>
            <a:ext cx="9144000" cy="467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856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17460" r="11984" b="14285"/>
          <a:stretch/>
        </p:blipFill>
        <p:spPr bwMode="auto">
          <a:xfrm>
            <a:off x="25783" y="1283785"/>
            <a:ext cx="9010713" cy="425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59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17063" r="11092" b="10912"/>
          <a:stretch/>
        </p:blipFill>
        <p:spPr bwMode="auto">
          <a:xfrm>
            <a:off x="0" y="1307486"/>
            <a:ext cx="9144000" cy="450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5969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</dc:creator>
  <cp:lastModifiedBy>Alejandro</cp:lastModifiedBy>
  <cp:revision>2</cp:revision>
  <dcterms:created xsi:type="dcterms:W3CDTF">2022-07-26T01:57:02Z</dcterms:created>
  <dcterms:modified xsi:type="dcterms:W3CDTF">2022-07-26T02:08:38Z</dcterms:modified>
</cp:coreProperties>
</file>