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7" r:id="rId5"/>
    <p:sldMasterId id="214748368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y="5143500" cx="9144000"/>
  <p:notesSz cx="6858000" cy="9144000"/>
  <p:embeddedFontLst>
    <p:embeddedFont>
      <p:font typeface="Roboto"/>
      <p:regular r:id="rId68"/>
      <p:bold r:id="rId69"/>
      <p:italic r:id="rId70"/>
      <p:boldItalic r:id="rId71"/>
    </p:embeddedFont>
    <p:embeddedFont>
      <p:font typeface="Tahoma"/>
      <p:regular r:id="rId72"/>
      <p:bold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74" roundtripDataSignature="AMtx7miZoDfG5wla0NYmc1YZ/f6y40JO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B2C3FC-EAEF-4621-9F03-1DCFCA714DBF}">
  <a:tblStyle styleId="{30B2C3FC-EAEF-4621-9F03-1DCFCA714DB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6D6AC24-F3C0-4756-BFC3-D9F60F8EF78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Tahoma-bold.fntdata"/><Relationship Id="rId72" Type="http://schemas.openxmlformats.org/officeDocument/2006/relationships/font" Target="fonts/Tahoma-regular.fntdata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74" Type="http://customschemas.google.com/relationships/presentationmetadata" Target="metadata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Roboto-boldItalic.fntdata"/><Relationship Id="rId70" Type="http://schemas.openxmlformats.org/officeDocument/2006/relationships/font" Target="fonts/Roboto-italic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font" Target="fonts/Roboto-regular.fntdata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Roboto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3bca93ae49_0_97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23bca93ae49_0_97:notes"/>
          <p:cNvSpPr/>
          <p:nvPr>
            <p:ph idx="2" type="sldImg"/>
          </p:nvPr>
        </p:nvSpPr>
        <p:spPr>
          <a:xfrm>
            <a:off x="685800" y="1143000"/>
            <a:ext cx="54864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89fd1e1534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289fd1e15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/>
              <a:t>Conexión con diapos anteriores: La herramienta de Propuesta de valor puede servir para aumentar con información y conocimiento al proceso de prototipado.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89fd1e153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g289fd1e15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886cb16fd6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g2886cb16fd6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886cb16fd6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2886cb16fd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886cb16fd6_0_61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9" name="Google Shape;409;g2886cb16fd6_0_61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886cb16fd6_0_77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g2886cb16fd6_0_77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2886cb16fd6_0_93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5" name="Google Shape;445;g2886cb16fd6_0_93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886cb16fd6_0_109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3" name="Google Shape;463;g2886cb16fd6_0_109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886cb16fd6_0_121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7" name="Google Shape;477;g2886cb16fd6_0_121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886cb16fd6_0_134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1" name="Google Shape;491;g2886cb16fd6_0_134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7c176a55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" name="Google Shape;324;g27c176a558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886cb16fd6_0_155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1" name="Google Shape;511;g2886cb16fd6_0_155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886cb16fd6_0_173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4" name="Google Shape;534;g2886cb16fd6_0_173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2886cb16fd6_0_203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6" name="Google Shape;566;g2886cb16fd6_0_203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886cb16fd6_0_226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1" name="Google Shape;591;g2886cb16fd6_0_226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886cb16fd6_0_257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4" name="Google Shape;624;g2886cb16fd6_0_257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886cb16fd6_0_283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1" name="Google Shape;651;g2886cb16fd6_0_283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886cb16fd6_0_313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2" name="Google Shape;682;g2886cb16fd6_0_313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886cb16fd6_0_347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7" name="Google Shape;717;g2886cb16fd6_0_347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2886cb16fd6_0_380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2" name="Google Shape;752;g2886cb16fd6_0_380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2886cb16fd6_0_410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4" name="Google Shape;784;g2886cb16fd6_0_410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89fd1e1534_2_9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289fd1e1534_2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886cb16fd6_0_415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91" name="Google Shape;791;g2886cb16fd6_0_415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886cb16fd6_0_428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5" name="Google Shape;805;g2886cb16fd6_0_428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886cb16fd6_0_503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2" name="Google Shape;882;g2886cb16fd6_0_503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886cb16fd6_0_556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7" name="Google Shape;937;g2886cb16fd6_0_556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886cb16fd6_0_653:notes"/>
          <p:cNvSpPr txBox="1"/>
          <p:nvPr>
            <p:ph idx="1" type="body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2" name="Google Shape;962;g2886cb16fd6_0_653:notes"/>
          <p:cNvSpPr/>
          <p:nvPr>
            <p:ph idx="2" type="sldImg"/>
          </p:nvPr>
        </p:nvSpPr>
        <p:spPr>
          <a:xfrm>
            <a:off x="1143225" y="685778"/>
            <a:ext cx="45723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289fd1e1534_2_9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2" name="Google Shape;982;g289fd1e1534_2_9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https://www.youtube.com/watch?v=zL8OF9WIql4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289fd1e1534_2_9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g289fd1e1534_2_9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https://www.youtube.com/watch?v=D778iZO-Hys&amp;ab_channel=Calce-Sistemas3D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289fd1e1534_2_10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6" name="Google Shape;996;g289fd1e1534_2_10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https://www.youtube.com/watch?v=ZCJC1hI6qWQ&amp;ab_channel=EugeOller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289fd1e1534_2_2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3" name="Google Shape;1003;g289fd1e1534_2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89fd1e1534_2_2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9" name="Google Shape;1009;g289fd1e1534_2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89fd1e1534_2_9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289fd1e1534_2_9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Los detalles de cada una los pueden revisar en los respectivos formularios de inscripción.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289fd1e1534_2_3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9" name="Google Shape;1019;g289fd1e1534_2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23bca93ae49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4" name="Google Shape;1024;g23bca93ae4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23bca93ae49_0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1" name="Google Shape;1031;g23bca93ae4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289fd1e1534_2_9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0" name="Google Shape;1040;g289fd1e1534_2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g289fd1e1534_2_730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045" name="Google Shape;1045;g289fd1e1534_2_730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289fd1e1534_2_737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053" name="Google Shape;1053;g289fd1e1534_2_737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289fd1e1534_2_742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059" name="Google Shape;1059;g289fd1e1534_2_742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289fd1e1534_2_751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069" name="Google Shape;1069;g289fd1e1534_2_751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289fd1e1534_2_767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086" name="Google Shape;1086;g289fd1e1534_2_767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89fd1e1534_2_843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163" name="Google Shape;1163;g289fd1e1534_2_843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ca9952227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g27ca995222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289fd1e1534_2_851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172" name="Google Shape;1172;g289fd1e1534_2_851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289fd1e1534_2_857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179" name="Google Shape;1179;g289fd1e1534_2_857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289fd1e1534_2_863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186" name="Google Shape;1186;g289fd1e1534_2_863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289fd1e1534_2_869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193" name="Google Shape;1193;g289fd1e1534_2_869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289fd1e1534_2_877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202" name="Google Shape;1202;g289fd1e1534_2_877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289fd1e1534_2_883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209" name="Google Shape;1209;g289fd1e1534_2_883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289fd1e1534_2_889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216" name="Google Shape;1216;g289fd1e1534_2_889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289fd1e1534_2_895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223" name="Google Shape;1223;g289fd1e1534_2_895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289fd1e1534_2_902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231" name="Google Shape;1231;g289fd1e1534_2_902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289fd1e1534_2_911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241" name="Google Shape;1241;g289fd1e1534_2_911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886cb16fd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2886cb16fd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/>
              <a:t>Sobre el gráfico: El eje Y explica el acumulado de problemas que se identifican y a la vez se resuelven a través del proceso de prototipado. Para más información:  Osorio, C. A. (2010). El arte de fallar. Harvard Business Review, 88(4), 76-85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289fd1e1534_2_918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249" name="Google Shape;1249;g289fd1e1534_2_918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89fd1e1534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289fd1e153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/>
              <a:t>https://innovacioncomunitaria.files.wordpress.com/2018/10/prototipos_corfo0.pdf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89fd1e1534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289fd1e153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/>
              <a:t>https://innovacioncomunitaria.files.wordpress.com/2018/10/prototipos_corfo0.pdf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89fd1e1534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289fd1e153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/>
              <a:t>https://innovacioncomunitaria.files.wordpress.com/2018/10/prototipos_corfo0.pdf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g23bca93ae49_0_20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g23bca93ae49_0_20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g23bca93ae49_0_2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4338084" y="662250"/>
            <a:ext cx="4805818" cy="3792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64" name="Google Shape;64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7273075" y="330200"/>
            <a:ext cx="1413725" cy="3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2902689" y="648697"/>
            <a:ext cx="5784112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3" type="body"/>
          </p:nvPr>
        </p:nvSpPr>
        <p:spPr>
          <a:xfrm>
            <a:off x="488950" y="1027897"/>
            <a:ext cx="1807408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4" type="body"/>
          </p:nvPr>
        </p:nvSpPr>
        <p:spPr>
          <a:xfrm>
            <a:off x="488950" y="1414734"/>
            <a:ext cx="5402262" cy="167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5" type="body"/>
          </p:nvPr>
        </p:nvSpPr>
        <p:spPr>
          <a:xfrm>
            <a:off x="720675" y="4481250"/>
            <a:ext cx="5402262" cy="19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6" type="body"/>
          </p:nvPr>
        </p:nvSpPr>
        <p:spPr>
          <a:xfrm>
            <a:off x="488950" y="3697762"/>
            <a:ext cx="6049963" cy="522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4654786" y="330827"/>
            <a:ext cx="4259263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8"/>
          <p:cNvSpPr txBox="1"/>
          <p:nvPr>
            <p:ph idx="2" type="body"/>
          </p:nvPr>
        </p:nvSpPr>
        <p:spPr>
          <a:xfrm>
            <a:off x="2785730" y="638802"/>
            <a:ext cx="6128319" cy="446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8"/>
          <p:cNvSpPr txBox="1"/>
          <p:nvPr>
            <p:ph idx="3" type="body"/>
          </p:nvPr>
        </p:nvSpPr>
        <p:spPr>
          <a:xfrm>
            <a:off x="557256" y="1106229"/>
            <a:ext cx="4210493" cy="553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8"/>
          <p:cNvSpPr txBox="1"/>
          <p:nvPr>
            <p:ph idx="4" type="body"/>
          </p:nvPr>
        </p:nvSpPr>
        <p:spPr>
          <a:xfrm>
            <a:off x="557256" y="1680831"/>
            <a:ext cx="2455863" cy="13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8"/>
          <p:cNvSpPr txBox="1"/>
          <p:nvPr>
            <p:ph idx="5" type="body"/>
          </p:nvPr>
        </p:nvSpPr>
        <p:spPr>
          <a:xfrm>
            <a:off x="557256" y="3347337"/>
            <a:ext cx="5092700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idx="1" type="body"/>
          </p:nvPr>
        </p:nvSpPr>
        <p:spPr>
          <a:xfrm>
            <a:off x="4654786" y="330827"/>
            <a:ext cx="4259263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2" type="body"/>
          </p:nvPr>
        </p:nvSpPr>
        <p:spPr>
          <a:xfrm>
            <a:off x="2785730" y="638802"/>
            <a:ext cx="6128319" cy="446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idx="3" type="body"/>
          </p:nvPr>
        </p:nvSpPr>
        <p:spPr>
          <a:xfrm>
            <a:off x="557256" y="1106229"/>
            <a:ext cx="4210493" cy="5533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7"/>
          <p:cNvSpPr txBox="1"/>
          <p:nvPr>
            <p:ph idx="4" type="body"/>
          </p:nvPr>
        </p:nvSpPr>
        <p:spPr>
          <a:xfrm>
            <a:off x="557256" y="1680831"/>
            <a:ext cx="2455863" cy="13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7"/>
          <p:cNvSpPr txBox="1"/>
          <p:nvPr>
            <p:ph idx="5" type="body"/>
          </p:nvPr>
        </p:nvSpPr>
        <p:spPr>
          <a:xfrm>
            <a:off x="557256" y="3347337"/>
            <a:ext cx="5092700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" name="Google Shape;83;p7"/>
          <p:cNvPicPr preferRelativeResize="0"/>
          <p:nvPr/>
        </p:nvPicPr>
        <p:blipFill rotWithShape="1">
          <a:blip r:embed="rId2">
            <a:alphaModFix/>
          </a:blip>
          <a:srcRect b="0" l="19476" r="23571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>
  <p:cSld name="2_Comparación">
    <p:bg>
      <p:bgPr>
        <a:solidFill>
          <a:srgbClr val="3F3F3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0" y="1637461"/>
            <a:ext cx="9144000" cy="1868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1770856" y="1955837"/>
            <a:ext cx="5602287" cy="447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2" type="body"/>
          </p:nvPr>
        </p:nvSpPr>
        <p:spPr>
          <a:xfrm>
            <a:off x="1629965" y="2402959"/>
            <a:ext cx="5884068" cy="531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2"/>
          <p:cNvSpPr txBox="1"/>
          <p:nvPr>
            <p:ph idx="3" type="body"/>
          </p:nvPr>
        </p:nvSpPr>
        <p:spPr>
          <a:xfrm>
            <a:off x="2222499" y="2955521"/>
            <a:ext cx="4699000" cy="29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/>
          <p:nvPr/>
        </p:nvSpPr>
        <p:spPr>
          <a:xfrm>
            <a:off x="4338084" y="662250"/>
            <a:ext cx="4805818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91" name="Google Shape;9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6836735" y="330200"/>
            <a:ext cx="1850065" cy="3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2" type="body"/>
          </p:nvPr>
        </p:nvSpPr>
        <p:spPr>
          <a:xfrm>
            <a:off x="2902689" y="648697"/>
            <a:ext cx="5784112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3" type="body"/>
          </p:nvPr>
        </p:nvSpPr>
        <p:spPr>
          <a:xfrm>
            <a:off x="488950" y="1027897"/>
            <a:ext cx="1807408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4" type="body"/>
          </p:nvPr>
        </p:nvSpPr>
        <p:spPr>
          <a:xfrm>
            <a:off x="488950" y="1414734"/>
            <a:ext cx="5402262" cy="167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5" type="body"/>
          </p:nvPr>
        </p:nvSpPr>
        <p:spPr>
          <a:xfrm>
            <a:off x="720675" y="4481250"/>
            <a:ext cx="5402262" cy="19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6" type="body"/>
          </p:nvPr>
        </p:nvSpPr>
        <p:spPr>
          <a:xfrm>
            <a:off x="488950" y="3697762"/>
            <a:ext cx="6049963" cy="522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5_Solo el títul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4338084" y="662250"/>
            <a:ext cx="4805818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6592187" y="330200"/>
            <a:ext cx="2094614" cy="3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2" type="body"/>
          </p:nvPr>
        </p:nvSpPr>
        <p:spPr>
          <a:xfrm>
            <a:off x="2902689" y="648697"/>
            <a:ext cx="5784112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3" type="body"/>
          </p:nvPr>
        </p:nvSpPr>
        <p:spPr>
          <a:xfrm>
            <a:off x="488950" y="1631169"/>
            <a:ext cx="1807408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4" type="body"/>
          </p:nvPr>
        </p:nvSpPr>
        <p:spPr>
          <a:xfrm>
            <a:off x="488950" y="1244119"/>
            <a:ext cx="2413739" cy="379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5" type="body"/>
          </p:nvPr>
        </p:nvSpPr>
        <p:spPr>
          <a:xfrm>
            <a:off x="488950" y="3139583"/>
            <a:ext cx="6571069" cy="522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olo el título">
  <p:cSld name="6_Solo el título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4338084" y="662250"/>
            <a:ext cx="4805818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107" name="Google Shape;10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6836735" y="330200"/>
            <a:ext cx="1850065" cy="3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2902689" y="648697"/>
            <a:ext cx="5784112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3" type="body"/>
          </p:nvPr>
        </p:nvSpPr>
        <p:spPr>
          <a:xfrm>
            <a:off x="488950" y="1027897"/>
            <a:ext cx="1807408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4" type="body"/>
          </p:nvPr>
        </p:nvSpPr>
        <p:spPr>
          <a:xfrm>
            <a:off x="720675" y="4481250"/>
            <a:ext cx="5402262" cy="19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2" name="Google Shape;112;p15"/>
          <p:cNvGrpSpPr/>
          <p:nvPr/>
        </p:nvGrpSpPr>
        <p:grpSpPr>
          <a:xfrm>
            <a:off x="387113" y="1477435"/>
            <a:ext cx="2608106" cy="2304731"/>
            <a:chOff x="516150" y="1973400"/>
            <a:chExt cx="3477475" cy="3072975"/>
          </a:xfrm>
        </p:grpSpPr>
        <p:sp>
          <p:nvSpPr>
            <p:cNvPr id="113" name="Google Shape;113;p15"/>
            <p:cNvSpPr/>
            <p:nvPr/>
          </p:nvSpPr>
          <p:spPr>
            <a:xfrm>
              <a:off x="516150" y="2135175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00525" y="1973400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7843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3198811" y="1477435"/>
            <a:ext cx="2608106" cy="2304731"/>
            <a:chOff x="4357263" y="2054288"/>
            <a:chExt cx="3477475" cy="3072975"/>
          </a:xfrm>
        </p:grpSpPr>
        <p:sp>
          <p:nvSpPr>
            <p:cNvPr id="116" name="Google Shape;116;p15"/>
            <p:cNvSpPr/>
            <p:nvPr/>
          </p:nvSpPr>
          <p:spPr>
            <a:xfrm>
              <a:off x="4357263" y="2216063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541638" y="2054288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7843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6010510" y="1477435"/>
            <a:ext cx="2608106" cy="2304731"/>
            <a:chOff x="8014013" y="1969913"/>
            <a:chExt cx="3477475" cy="3072975"/>
          </a:xfrm>
        </p:grpSpPr>
        <p:sp>
          <p:nvSpPr>
            <p:cNvPr id="119" name="Google Shape;119;p15"/>
            <p:cNvSpPr/>
            <p:nvPr/>
          </p:nvSpPr>
          <p:spPr>
            <a:xfrm>
              <a:off x="8014013" y="2131688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8198388" y="1969913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7843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5"/>
          <p:cNvSpPr txBox="1"/>
          <p:nvPr>
            <p:ph idx="5" type="body"/>
          </p:nvPr>
        </p:nvSpPr>
        <p:spPr>
          <a:xfrm>
            <a:off x="601541" y="1610126"/>
            <a:ext cx="1029892" cy="442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6" type="body"/>
          </p:nvPr>
        </p:nvSpPr>
        <p:spPr>
          <a:xfrm>
            <a:off x="601541" y="1920570"/>
            <a:ext cx="1328627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olo el título">
  <p:cSld name="4_Solo el título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"/>
          <p:cNvSpPr/>
          <p:nvPr/>
        </p:nvSpPr>
        <p:spPr>
          <a:xfrm>
            <a:off x="4338084" y="662250"/>
            <a:ext cx="4805818" cy="3792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1"/>
          <p:cNvSpPr txBox="1"/>
          <p:nvPr>
            <p:ph idx="1" type="body"/>
          </p:nvPr>
        </p:nvSpPr>
        <p:spPr>
          <a:xfrm>
            <a:off x="7273075" y="330200"/>
            <a:ext cx="1413725" cy="3508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1"/>
          <p:cNvSpPr txBox="1"/>
          <p:nvPr>
            <p:ph idx="2" type="body"/>
          </p:nvPr>
        </p:nvSpPr>
        <p:spPr>
          <a:xfrm>
            <a:off x="2902689" y="648697"/>
            <a:ext cx="5784112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1"/>
          <p:cNvSpPr txBox="1"/>
          <p:nvPr>
            <p:ph idx="3" type="body"/>
          </p:nvPr>
        </p:nvSpPr>
        <p:spPr>
          <a:xfrm>
            <a:off x="488950" y="1631169"/>
            <a:ext cx="1807408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1"/>
          <p:cNvSpPr txBox="1"/>
          <p:nvPr>
            <p:ph idx="4" type="body"/>
          </p:nvPr>
        </p:nvSpPr>
        <p:spPr>
          <a:xfrm>
            <a:off x="488950" y="1244119"/>
            <a:ext cx="2413739" cy="379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11"/>
          <p:cNvSpPr txBox="1"/>
          <p:nvPr>
            <p:ph idx="5" type="body"/>
          </p:nvPr>
        </p:nvSpPr>
        <p:spPr>
          <a:xfrm>
            <a:off x="488950" y="3139583"/>
            <a:ext cx="6571069" cy="522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>
            <p:ph type="ctrTitle"/>
          </p:nvPr>
        </p:nvSpPr>
        <p:spPr>
          <a:xfrm>
            <a:off x="566475" y="398975"/>
            <a:ext cx="43434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133" name="Google Shape;133;p5"/>
          <p:cNvPicPr preferRelativeResize="0"/>
          <p:nvPr/>
        </p:nvPicPr>
        <p:blipFill rotWithShape="1">
          <a:blip r:embed="rId2">
            <a:alphaModFix/>
          </a:blip>
          <a:srcRect b="37803" l="13146" r="25908" t="31854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5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 b="34502" l="0" r="15271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360950" y="4493103"/>
            <a:ext cx="143700" cy="143700"/>
          </a:xfrm>
          <a:prstGeom prst="ellipse">
            <a:avLst/>
          </a:prstGeom>
          <a:solidFill>
            <a:srgbClr val="A258B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60950" y="4296295"/>
            <a:ext cx="143700" cy="143700"/>
          </a:xfrm>
          <a:prstGeom prst="ellipse">
            <a:avLst/>
          </a:prstGeom>
          <a:solidFill>
            <a:srgbClr val="DF29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>
            <p:ph idx="1" type="body"/>
          </p:nvPr>
        </p:nvSpPr>
        <p:spPr>
          <a:xfrm>
            <a:off x="6364455" y="325343"/>
            <a:ext cx="96979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BC25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5"/>
          <p:cNvSpPr txBox="1"/>
          <p:nvPr>
            <p:ph idx="2" type="body"/>
          </p:nvPr>
        </p:nvSpPr>
        <p:spPr>
          <a:xfrm>
            <a:off x="7191375" y="324081"/>
            <a:ext cx="1793875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BC25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5"/>
          <p:cNvSpPr txBox="1"/>
          <p:nvPr>
            <p:ph idx="3" type="body"/>
          </p:nvPr>
        </p:nvSpPr>
        <p:spPr>
          <a:xfrm>
            <a:off x="6358200" y="564939"/>
            <a:ext cx="2219325" cy="32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FEFEF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5"/>
          <p:cNvSpPr txBox="1"/>
          <p:nvPr>
            <p:ph idx="4" type="body"/>
          </p:nvPr>
        </p:nvSpPr>
        <p:spPr>
          <a:xfrm>
            <a:off x="566474" y="4035564"/>
            <a:ext cx="4157925" cy="251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5"/>
          <p:cNvSpPr txBox="1"/>
          <p:nvPr>
            <p:ph idx="5" type="body"/>
          </p:nvPr>
        </p:nvSpPr>
        <p:spPr>
          <a:xfrm>
            <a:off x="566374" y="4233321"/>
            <a:ext cx="3667125" cy="270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5"/>
          <p:cNvSpPr txBox="1"/>
          <p:nvPr>
            <p:ph idx="6" type="body"/>
          </p:nvPr>
        </p:nvSpPr>
        <p:spPr>
          <a:xfrm>
            <a:off x="566374" y="4433015"/>
            <a:ext cx="4450025" cy="255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mparación">
  <p:cSld name="2_Comparación">
    <p:bg>
      <p:bgPr>
        <a:solidFill>
          <a:srgbClr val="3F3F3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9fd1e1534_2_273"/>
          <p:cNvSpPr txBox="1"/>
          <p:nvPr/>
        </p:nvSpPr>
        <p:spPr>
          <a:xfrm>
            <a:off x="0" y="1637461"/>
            <a:ext cx="9144000" cy="1868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g289fd1e1534_2_273"/>
          <p:cNvSpPr txBox="1"/>
          <p:nvPr>
            <p:ph idx="1" type="body"/>
          </p:nvPr>
        </p:nvSpPr>
        <p:spPr>
          <a:xfrm>
            <a:off x="1770856" y="1955837"/>
            <a:ext cx="56022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g289fd1e1534_2_273"/>
          <p:cNvSpPr txBox="1"/>
          <p:nvPr>
            <p:ph idx="2" type="body"/>
          </p:nvPr>
        </p:nvSpPr>
        <p:spPr>
          <a:xfrm>
            <a:off x="1629965" y="2402959"/>
            <a:ext cx="5884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g289fd1e1534_2_273"/>
          <p:cNvSpPr txBox="1"/>
          <p:nvPr>
            <p:ph idx="3" type="body"/>
          </p:nvPr>
        </p:nvSpPr>
        <p:spPr>
          <a:xfrm>
            <a:off x="2222499" y="2955521"/>
            <a:ext cx="46989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bg>
      <p:bgPr>
        <a:solidFill>
          <a:srgbClr val="EFEFEF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795" r="795" t="0"/>
          <a:stretch/>
        </p:blipFill>
        <p:spPr>
          <a:xfrm>
            <a:off x="-208867" y="1"/>
            <a:ext cx="4572600" cy="5143500"/>
          </a:xfrm>
          <a:prstGeom prst="parallelogram">
            <a:avLst>
              <a:gd fmla="val 24038" name="adj"/>
            </a:avLst>
          </a:prstGeom>
          <a:noFill/>
          <a:ln>
            <a:noFill/>
          </a:ln>
        </p:spPr>
      </p:pic>
      <p:sp>
        <p:nvSpPr>
          <p:cNvPr id="13" name="Google Shape;13;p3"/>
          <p:cNvSpPr txBox="1"/>
          <p:nvPr>
            <p:ph idx="1" type="body"/>
          </p:nvPr>
        </p:nvSpPr>
        <p:spPr>
          <a:xfrm>
            <a:off x="352423" y="702600"/>
            <a:ext cx="1495168" cy="38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2" type="body"/>
          </p:nvPr>
        </p:nvSpPr>
        <p:spPr>
          <a:xfrm>
            <a:off x="352481" y="1090875"/>
            <a:ext cx="3038475" cy="38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4304744" y="3807899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4352672" y="1833131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" name="Google Shape;17;p3"/>
          <p:cNvCxnSpPr/>
          <p:nvPr/>
        </p:nvCxnSpPr>
        <p:spPr>
          <a:xfrm>
            <a:off x="4352672" y="2265838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353886" y="2687115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>
            <a:off x="4352672" y="3108392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" name="Google Shape;20;p3"/>
          <p:cNvCxnSpPr/>
          <p:nvPr/>
        </p:nvCxnSpPr>
        <p:spPr>
          <a:xfrm>
            <a:off x="4352672" y="3962099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" name="Google Shape;21;p3"/>
          <p:cNvCxnSpPr/>
          <p:nvPr/>
        </p:nvCxnSpPr>
        <p:spPr>
          <a:xfrm>
            <a:off x="4363791" y="3535320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3"/>
          <p:cNvSpPr txBox="1"/>
          <p:nvPr>
            <p:ph idx="3" type="body"/>
          </p:nvPr>
        </p:nvSpPr>
        <p:spPr>
          <a:xfrm>
            <a:off x="4413802" y="1542931"/>
            <a:ext cx="523958" cy="3033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625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4" type="body"/>
          </p:nvPr>
        </p:nvSpPr>
        <p:spPr>
          <a:xfrm>
            <a:off x="4846639" y="1545046"/>
            <a:ext cx="1716722" cy="286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/>
          <p:nvPr/>
        </p:nvSpPr>
        <p:spPr>
          <a:xfrm>
            <a:off x="4311273" y="4225887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4304744" y="3389911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304744" y="2959694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4303050" y="2105710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302203" y="2536095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4302203" y="1697443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olo el título">
  <p:cSld name="2_Solo el título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9fd1e1534_2_278"/>
          <p:cNvSpPr/>
          <p:nvPr/>
        </p:nvSpPr>
        <p:spPr>
          <a:xfrm>
            <a:off x="4338084" y="662250"/>
            <a:ext cx="4805700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157" name="Google Shape;157;g289fd1e1534_2_2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289fd1e1534_2_278"/>
          <p:cNvSpPr txBox="1"/>
          <p:nvPr>
            <p:ph idx="1" type="body"/>
          </p:nvPr>
        </p:nvSpPr>
        <p:spPr>
          <a:xfrm>
            <a:off x="6836735" y="330200"/>
            <a:ext cx="18501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g289fd1e1534_2_278"/>
          <p:cNvSpPr txBox="1"/>
          <p:nvPr>
            <p:ph idx="2" type="body"/>
          </p:nvPr>
        </p:nvSpPr>
        <p:spPr>
          <a:xfrm>
            <a:off x="2902689" y="648697"/>
            <a:ext cx="5784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g289fd1e1534_2_278"/>
          <p:cNvSpPr txBox="1"/>
          <p:nvPr>
            <p:ph idx="3" type="body"/>
          </p:nvPr>
        </p:nvSpPr>
        <p:spPr>
          <a:xfrm>
            <a:off x="488950" y="1027897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g289fd1e1534_2_278"/>
          <p:cNvSpPr txBox="1"/>
          <p:nvPr>
            <p:ph idx="4" type="body"/>
          </p:nvPr>
        </p:nvSpPr>
        <p:spPr>
          <a:xfrm>
            <a:off x="488950" y="1414734"/>
            <a:ext cx="54024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g289fd1e1534_2_278"/>
          <p:cNvSpPr txBox="1"/>
          <p:nvPr>
            <p:ph idx="5" type="body"/>
          </p:nvPr>
        </p:nvSpPr>
        <p:spPr>
          <a:xfrm>
            <a:off x="720675" y="4481250"/>
            <a:ext cx="54024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g289fd1e1534_2_278"/>
          <p:cNvSpPr txBox="1"/>
          <p:nvPr>
            <p:ph idx="6" type="body"/>
          </p:nvPr>
        </p:nvSpPr>
        <p:spPr>
          <a:xfrm>
            <a:off x="488950" y="3697762"/>
            <a:ext cx="60501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9fd1e1534_2_2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g289fd1e1534_2_2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g289fd1e1534_2_2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seño personalizado">
  <p:cSld name="1_Diseño personalizado">
    <p:bg>
      <p:bgPr>
        <a:solidFill>
          <a:srgbClr val="EFEFEF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89fd1e1534_2_241"/>
          <p:cNvPicPr preferRelativeResize="0"/>
          <p:nvPr/>
        </p:nvPicPr>
        <p:blipFill rotWithShape="1">
          <a:blip r:embed="rId2">
            <a:alphaModFix/>
          </a:blip>
          <a:srcRect b="0" l="797" r="796" t="0"/>
          <a:stretch/>
        </p:blipFill>
        <p:spPr>
          <a:xfrm>
            <a:off x="-208867" y="1"/>
            <a:ext cx="4572600" cy="5143500"/>
          </a:xfrm>
          <a:prstGeom prst="parallelogram">
            <a:avLst>
              <a:gd fmla="val 24038" name="adj"/>
            </a:avLst>
          </a:prstGeom>
          <a:noFill/>
          <a:ln>
            <a:noFill/>
          </a:ln>
        </p:spPr>
      </p:pic>
      <p:sp>
        <p:nvSpPr>
          <p:cNvPr id="170" name="Google Shape;170;g289fd1e1534_2_241"/>
          <p:cNvSpPr txBox="1"/>
          <p:nvPr>
            <p:ph idx="1" type="body"/>
          </p:nvPr>
        </p:nvSpPr>
        <p:spPr>
          <a:xfrm>
            <a:off x="352423" y="702600"/>
            <a:ext cx="1495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g289fd1e1534_2_241"/>
          <p:cNvSpPr txBox="1"/>
          <p:nvPr>
            <p:ph idx="2" type="body"/>
          </p:nvPr>
        </p:nvSpPr>
        <p:spPr>
          <a:xfrm>
            <a:off x="352481" y="1090875"/>
            <a:ext cx="30384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highlight>
                  <a:srgbClr val="EFEFEF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g289fd1e1534_2_241"/>
          <p:cNvSpPr/>
          <p:nvPr/>
        </p:nvSpPr>
        <p:spPr>
          <a:xfrm>
            <a:off x="4304744" y="3807899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g289fd1e1534_2_241"/>
          <p:cNvCxnSpPr/>
          <p:nvPr/>
        </p:nvCxnSpPr>
        <p:spPr>
          <a:xfrm>
            <a:off x="4352672" y="1833131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4" name="Google Shape;174;g289fd1e1534_2_241"/>
          <p:cNvCxnSpPr/>
          <p:nvPr/>
        </p:nvCxnSpPr>
        <p:spPr>
          <a:xfrm>
            <a:off x="4352672" y="2265838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5" name="Google Shape;175;g289fd1e1534_2_241"/>
          <p:cNvCxnSpPr/>
          <p:nvPr/>
        </p:nvCxnSpPr>
        <p:spPr>
          <a:xfrm>
            <a:off x="4353886" y="2687115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g289fd1e1534_2_241"/>
          <p:cNvCxnSpPr/>
          <p:nvPr/>
        </p:nvCxnSpPr>
        <p:spPr>
          <a:xfrm>
            <a:off x="4352672" y="3108392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7" name="Google Shape;177;g289fd1e1534_2_241"/>
          <p:cNvCxnSpPr/>
          <p:nvPr/>
        </p:nvCxnSpPr>
        <p:spPr>
          <a:xfrm>
            <a:off x="4352672" y="3962099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8" name="Google Shape;178;g289fd1e1534_2_241"/>
          <p:cNvCxnSpPr/>
          <p:nvPr/>
        </p:nvCxnSpPr>
        <p:spPr>
          <a:xfrm>
            <a:off x="4363791" y="3535320"/>
            <a:ext cx="0" cy="22410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9" name="Google Shape;179;g289fd1e1534_2_241"/>
          <p:cNvSpPr txBox="1"/>
          <p:nvPr>
            <p:ph idx="3" type="body"/>
          </p:nvPr>
        </p:nvSpPr>
        <p:spPr>
          <a:xfrm>
            <a:off x="4413802" y="1542931"/>
            <a:ext cx="5241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5625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g289fd1e1534_2_241"/>
          <p:cNvSpPr txBox="1"/>
          <p:nvPr>
            <p:ph idx="4" type="body"/>
          </p:nvPr>
        </p:nvSpPr>
        <p:spPr>
          <a:xfrm>
            <a:off x="4846639" y="1545046"/>
            <a:ext cx="1716600" cy="2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38888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g289fd1e1534_2_241"/>
          <p:cNvSpPr/>
          <p:nvPr/>
        </p:nvSpPr>
        <p:spPr>
          <a:xfrm>
            <a:off x="4311273" y="4225887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89fd1e1534_2_241"/>
          <p:cNvSpPr/>
          <p:nvPr/>
        </p:nvSpPr>
        <p:spPr>
          <a:xfrm>
            <a:off x="4304744" y="3389911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89fd1e1534_2_241"/>
          <p:cNvSpPr/>
          <p:nvPr/>
        </p:nvSpPr>
        <p:spPr>
          <a:xfrm>
            <a:off x="4304744" y="2959694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89fd1e1534_2_241"/>
          <p:cNvSpPr/>
          <p:nvPr/>
        </p:nvSpPr>
        <p:spPr>
          <a:xfrm>
            <a:off x="4303050" y="2105710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89fd1e1534_2_241"/>
          <p:cNvSpPr/>
          <p:nvPr/>
        </p:nvSpPr>
        <p:spPr>
          <a:xfrm>
            <a:off x="4302203" y="2536095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89fd1e1534_2_241"/>
          <p:cNvSpPr/>
          <p:nvPr/>
        </p:nvSpPr>
        <p:spPr>
          <a:xfrm>
            <a:off x="4302203" y="1697443"/>
            <a:ext cx="96000" cy="960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bg>
      <p:bgPr>
        <a:solidFill>
          <a:srgbClr val="434343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89fd1e1534_2_260"/>
          <p:cNvSpPr txBox="1"/>
          <p:nvPr>
            <p:ph idx="1" type="body"/>
          </p:nvPr>
        </p:nvSpPr>
        <p:spPr>
          <a:xfrm>
            <a:off x="734200" y="2306637"/>
            <a:ext cx="6883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g289fd1e1534_2_260"/>
          <p:cNvSpPr txBox="1"/>
          <p:nvPr>
            <p:ph idx="2" type="body"/>
          </p:nvPr>
        </p:nvSpPr>
        <p:spPr>
          <a:xfrm>
            <a:off x="734200" y="2836862"/>
            <a:ext cx="45228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0" name="Google Shape;190;g289fd1e1534_2_260"/>
          <p:cNvPicPr preferRelativeResize="0"/>
          <p:nvPr/>
        </p:nvPicPr>
        <p:blipFill rotWithShape="1">
          <a:blip r:embed="rId2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289fd1e1534_2_264"/>
          <p:cNvPicPr preferRelativeResize="0"/>
          <p:nvPr/>
        </p:nvPicPr>
        <p:blipFill rotWithShape="1">
          <a:blip r:embed="rId2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9fd1e1534_2_266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g289fd1e1534_2_266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g289fd1e1534_2_266"/>
          <p:cNvSpPr txBox="1"/>
          <p:nvPr>
            <p:ph idx="3" type="body"/>
          </p:nvPr>
        </p:nvSpPr>
        <p:spPr>
          <a:xfrm>
            <a:off x="557256" y="1106229"/>
            <a:ext cx="4210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g289fd1e1534_2_266"/>
          <p:cNvSpPr txBox="1"/>
          <p:nvPr>
            <p:ph idx="4" type="body"/>
          </p:nvPr>
        </p:nvSpPr>
        <p:spPr>
          <a:xfrm>
            <a:off x="557256" y="1680831"/>
            <a:ext cx="24558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g289fd1e1534_2_266"/>
          <p:cNvSpPr txBox="1"/>
          <p:nvPr>
            <p:ph idx="5" type="body"/>
          </p:nvPr>
        </p:nvSpPr>
        <p:spPr>
          <a:xfrm>
            <a:off x="557256" y="3347337"/>
            <a:ext cx="50928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g289fd1e1534_2_266"/>
          <p:cNvPicPr preferRelativeResize="0"/>
          <p:nvPr/>
        </p:nvPicPr>
        <p:blipFill rotWithShape="1">
          <a:blip r:embed="rId2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bg>
      <p:bgPr>
        <a:solidFill>
          <a:srgbClr val="3F3F3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9fd1e1534_2_287"/>
          <p:cNvSpPr txBox="1"/>
          <p:nvPr/>
        </p:nvSpPr>
        <p:spPr>
          <a:xfrm>
            <a:off x="0" y="1637461"/>
            <a:ext cx="9144000" cy="1868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2" name="Google Shape;202;g289fd1e1534_2_287"/>
          <p:cNvSpPr txBox="1"/>
          <p:nvPr>
            <p:ph idx="1" type="body"/>
          </p:nvPr>
        </p:nvSpPr>
        <p:spPr>
          <a:xfrm>
            <a:off x="1770856" y="2040897"/>
            <a:ext cx="56022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g289fd1e1534_2_287"/>
          <p:cNvSpPr txBox="1"/>
          <p:nvPr>
            <p:ph idx="2" type="body"/>
          </p:nvPr>
        </p:nvSpPr>
        <p:spPr>
          <a:xfrm>
            <a:off x="1629965" y="2488019"/>
            <a:ext cx="5884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89fd1e1534_2_291"/>
          <p:cNvSpPr/>
          <p:nvPr/>
        </p:nvSpPr>
        <p:spPr>
          <a:xfrm>
            <a:off x="4338084" y="662250"/>
            <a:ext cx="4805700" cy="3792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206" name="Google Shape;206;g289fd1e1534_2_2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89fd1e1534_2_291"/>
          <p:cNvSpPr txBox="1"/>
          <p:nvPr>
            <p:ph idx="1" type="body"/>
          </p:nvPr>
        </p:nvSpPr>
        <p:spPr>
          <a:xfrm>
            <a:off x="7273075" y="330200"/>
            <a:ext cx="14136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g289fd1e1534_2_291"/>
          <p:cNvSpPr txBox="1"/>
          <p:nvPr>
            <p:ph idx="2" type="body"/>
          </p:nvPr>
        </p:nvSpPr>
        <p:spPr>
          <a:xfrm>
            <a:off x="2902689" y="648697"/>
            <a:ext cx="5784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g289fd1e1534_2_291"/>
          <p:cNvSpPr txBox="1"/>
          <p:nvPr>
            <p:ph idx="3" type="body"/>
          </p:nvPr>
        </p:nvSpPr>
        <p:spPr>
          <a:xfrm>
            <a:off x="488950" y="1027897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g289fd1e1534_2_291"/>
          <p:cNvSpPr txBox="1"/>
          <p:nvPr>
            <p:ph idx="4" type="body"/>
          </p:nvPr>
        </p:nvSpPr>
        <p:spPr>
          <a:xfrm>
            <a:off x="488950" y="1414734"/>
            <a:ext cx="54024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g289fd1e1534_2_291"/>
          <p:cNvSpPr txBox="1"/>
          <p:nvPr>
            <p:ph idx="5" type="body"/>
          </p:nvPr>
        </p:nvSpPr>
        <p:spPr>
          <a:xfrm>
            <a:off x="720675" y="4481250"/>
            <a:ext cx="54024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Google Shape;212;g289fd1e1534_2_291"/>
          <p:cNvSpPr txBox="1"/>
          <p:nvPr>
            <p:ph idx="6" type="body"/>
          </p:nvPr>
        </p:nvSpPr>
        <p:spPr>
          <a:xfrm>
            <a:off x="488950" y="3697762"/>
            <a:ext cx="60501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Solo el título">
  <p:cSld name="5_Solo el título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89fd1e1534_2_300"/>
          <p:cNvSpPr/>
          <p:nvPr/>
        </p:nvSpPr>
        <p:spPr>
          <a:xfrm>
            <a:off x="4338084" y="662250"/>
            <a:ext cx="4805700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89fd1e1534_2_300"/>
          <p:cNvSpPr txBox="1"/>
          <p:nvPr>
            <p:ph idx="1" type="body"/>
          </p:nvPr>
        </p:nvSpPr>
        <p:spPr>
          <a:xfrm>
            <a:off x="6592187" y="330200"/>
            <a:ext cx="20946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g289fd1e1534_2_300"/>
          <p:cNvSpPr txBox="1"/>
          <p:nvPr>
            <p:ph idx="2" type="body"/>
          </p:nvPr>
        </p:nvSpPr>
        <p:spPr>
          <a:xfrm>
            <a:off x="2902689" y="648697"/>
            <a:ext cx="5784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g289fd1e1534_2_300"/>
          <p:cNvSpPr txBox="1"/>
          <p:nvPr>
            <p:ph idx="3" type="body"/>
          </p:nvPr>
        </p:nvSpPr>
        <p:spPr>
          <a:xfrm>
            <a:off x="488950" y="1631169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g289fd1e1534_2_300"/>
          <p:cNvSpPr txBox="1"/>
          <p:nvPr>
            <p:ph idx="4" type="body"/>
          </p:nvPr>
        </p:nvSpPr>
        <p:spPr>
          <a:xfrm>
            <a:off x="488950" y="1244119"/>
            <a:ext cx="24138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g289fd1e1534_2_300"/>
          <p:cNvSpPr txBox="1"/>
          <p:nvPr>
            <p:ph idx="5" type="body"/>
          </p:nvPr>
        </p:nvSpPr>
        <p:spPr>
          <a:xfrm>
            <a:off x="488950" y="3139583"/>
            <a:ext cx="6571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Solo el título">
  <p:cSld name="6_Solo el título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9fd1e1534_2_307"/>
          <p:cNvSpPr/>
          <p:nvPr/>
        </p:nvSpPr>
        <p:spPr>
          <a:xfrm>
            <a:off x="4338084" y="662250"/>
            <a:ext cx="4805700" cy="3792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Cecilia\Desktop\Clases Innovación ING\Recursos\246x0w.jpg" id="222" name="Google Shape;222;g289fd1e1534_2_3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7775" y="4465975"/>
            <a:ext cx="462900" cy="47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89fd1e1534_2_307"/>
          <p:cNvSpPr txBox="1"/>
          <p:nvPr>
            <p:ph idx="1" type="body"/>
          </p:nvPr>
        </p:nvSpPr>
        <p:spPr>
          <a:xfrm>
            <a:off x="6836735" y="330200"/>
            <a:ext cx="18501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g289fd1e1534_2_307"/>
          <p:cNvSpPr txBox="1"/>
          <p:nvPr>
            <p:ph idx="2" type="body"/>
          </p:nvPr>
        </p:nvSpPr>
        <p:spPr>
          <a:xfrm>
            <a:off x="2902689" y="648697"/>
            <a:ext cx="5784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g289fd1e1534_2_307"/>
          <p:cNvSpPr txBox="1"/>
          <p:nvPr>
            <p:ph idx="3" type="body"/>
          </p:nvPr>
        </p:nvSpPr>
        <p:spPr>
          <a:xfrm>
            <a:off x="488950" y="1027897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g289fd1e1534_2_307"/>
          <p:cNvSpPr txBox="1"/>
          <p:nvPr>
            <p:ph idx="4" type="body"/>
          </p:nvPr>
        </p:nvSpPr>
        <p:spPr>
          <a:xfrm>
            <a:off x="720675" y="4481250"/>
            <a:ext cx="54024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27" name="Google Shape;227;g289fd1e1534_2_307"/>
          <p:cNvGrpSpPr/>
          <p:nvPr/>
        </p:nvGrpSpPr>
        <p:grpSpPr>
          <a:xfrm>
            <a:off x="387113" y="1477435"/>
            <a:ext cx="2608106" cy="2304731"/>
            <a:chOff x="516150" y="1973400"/>
            <a:chExt cx="3477475" cy="3072975"/>
          </a:xfrm>
        </p:grpSpPr>
        <p:sp>
          <p:nvSpPr>
            <p:cNvPr id="228" name="Google Shape;228;g289fd1e1534_2_307"/>
            <p:cNvSpPr/>
            <p:nvPr/>
          </p:nvSpPr>
          <p:spPr>
            <a:xfrm>
              <a:off x="516150" y="2135175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g289fd1e1534_2_307"/>
            <p:cNvSpPr/>
            <p:nvPr/>
          </p:nvSpPr>
          <p:spPr>
            <a:xfrm>
              <a:off x="700525" y="1973400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74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g289fd1e1534_2_307"/>
          <p:cNvGrpSpPr/>
          <p:nvPr/>
        </p:nvGrpSpPr>
        <p:grpSpPr>
          <a:xfrm>
            <a:off x="3198811" y="1477435"/>
            <a:ext cx="2608106" cy="2304731"/>
            <a:chOff x="4357263" y="2054288"/>
            <a:chExt cx="3477475" cy="3072975"/>
          </a:xfrm>
        </p:grpSpPr>
        <p:sp>
          <p:nvSpPr>
            <p:cNvPr id="231" name="Google Shape;231;g289fd1e1534_2_307"/>
            <p:cNvSpPr/>
            <p:nvPr/>
          </p:nvSpPr>
          <p:spPr>
            <a:xfrm>
              <a:off x="4357263" y="2216063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g289fd1e1534_2_307"/>
            <p:cNvSpPr/>
            <p:nvPr/>
          </p:nvSpPr>
          <p:spPr>
            <a:xfrm>
              <a:off x="4541638" y="2054288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74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g289fd1e1534_2_307"/>
          <p:cNvGrpSpPr/>
          <p:nvPr/>
        </p:nvGrpSpPr>
        <p:grpSpPr>
          <a:xfrm>
            <a:off x="6010511" y="1477435"/>
            <a:ext cx="2608106" cy="2304731"/>
            <a:chOff x="8014013" y="1969913"/>
            <a:chExt cx="3477475" cy="3072975"/>
          </a:xfrm>
        </p:grpSpPr>
        <p:sp>
          <p:nvSpPr>
            <p:cNvPr id="234" name="Google Shape;234;g289fd1e1534_2_307"/>
            <p:cNvSpPr/>
            <p:nvPr/>
          </p:nvSpPr>
          <p:spPr>
            <a:xfrm>
              <a:off x="8014013" y="2131688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289fd1e1534_2_307"/>
            <p:cNvSpPr/>
            <p:nvPr/>
          </p:nvSpPr>
          <p:spPr>
            <a:xfrm>
              <a:off x="8198388" y="1969913"/>
              <a:ext cx="3293100" cy="2911200"/>
            </a:xfrm>
            <a:prstGeom prst="snip2DiagRect">
              <a:avLst>
                <a:gd fmla="val 0" name="adj1"/>
                <a:gd fmla="val 16667" name="adj2"/>
              </a:avLst>
            </a:prstGeom>
            <a:solidFill>
              <a:schemeClr val="lt1"/>
            </a:solidFill>
            <a:ln cap="flat" cmpd="sng" w="9525">
              <a:solidFill>
                <a:srgbClr val="3B3B3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745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g289fd1e1534_2_307"/>
          <p:cNvSpPr txBox="1"/>
          <p:nvPr>
            <p:ph idx="5" type="body"/>
          </p:nvPr>
        </p:nvSpPr>
        <p:spPr>
          <a:xfrm>
            <a:off x="601541" y="1610126"/>
            <a:ext cx="10299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g289fd1e1534_2_307"/>
          <p:cNvSpPr txBox="1"/>
          <p:nvPr>
            <p:ph idx="6" type="body"/>
          </p:nvPr>
        </p:nvSpPr>
        <p:spPr>
          <a:xfrm>
            <a:off x="601541" y="1920570"/>
            <a:ext cx="13287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bg>
      <p:bgPr>
        <a:solidFill>
          <a:srgbClr val="43434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734200" y="2306637"/>
            <a:ext cx="6883400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734200" y="2836862"/>
            <a:ext cx="4522788" cy="71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19476" r="23571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Solo el título">
  <p:cSld name="4_Solo el título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9fd1e1534_2_325"/>
          <p:cNvSpPr/>
          <p:nvPr/>
        </p:nvSpPr>
        <p:spPr>
          <a:xfrm>
            <a:off x="4338084" y="662250"/>
            <a:ext cx="4805700" cy="3792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289fd1e1534_2_325"/>
          <p:cNvSpPr txBox="1"/>
          <p:nvPr>
            <p:ph idx="1" type="body"/>
          </p:nvPr>
        </p:nvSpPr>
        <p:spPr>
          <a:xfrm>
            <a:off x="7273075" y="330200"/>
            <a:ext cx="14136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g289fd1e1534_2_325"/>
          <p:cNvSpPr txBox="1"/>
          <p:nvPr>
            <p:ph idx="2" type="body"/>
          </p:nvPr>
        </p:nvSpPr>
        <p:spPr>
          <a:xfrm>
            <a:off x="2902689" y="648697"/>
            <a:ext cx="5784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g289fd1e1534_2_325"/>
          <p:cNvSpPr txBox="1"/>
          <p:nvPr>
            <p:ph idx="3" type="body"/>
          </p:nvPr>
        </p:nvSpPr>
        <p:spPr>
          <a:xfrm>
            <a:off x="488950" y="1631169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g289fd1e1534_2_325"/>
          <p:cNvSpPr txBox="1"/>
          <p:nvPr>
            <p:ph idx="4" type="body"/>
          </p:nvPr>
        </p:nvSpPr>
        <p:spPr>
          <a:xfrm>
            <a:off x="488950" y="1244119"/>
            <a:ext cx="24138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g289fd1e1534_2_325"/>
          <p:cNvSpPr txBox="1"/>
          <p:nvPr>
            <p:ph idx="5" type="body"/>
          </p:nvPr>
        </p:nvSpPr>
        <p:spPr>
          <a:xfrm>
            <a:off x="488950" y="3139583"/>
            <a:ext cx="65712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89fd1e1534_2_332"/>
          <p:cNvSpPr txBox="1"/>
          <p:nvPr>
            <p:ph idx="1" type="body"/>
          </p:nvPr>
        </p:nvSpPr>
        <p:spPr>
          <a:xfrm>
            <a:off x="4654786" y="330827"/>
            <a:ext cx="4259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g289fd1e1534_2_332"/>
          <p:cNvSpPr txBox="1"/>
          <p:nvPr>
            <p:ph idx="2" type="body"/>
          </p:nvPr>
        </p:nvSpPr>
        <p:spPr>
          <a:xfrm>
            <a:off x="2785730" y="638802"/>
            <a:ext cx="61284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g289fd1e1534_2_332"/>
          <p:cNvSpPr txBox="1"/>
          <p:nvPr>
            <p:ph idx="3" type="body"/>
          </p:nvPr>
        </p:nvSpPr>
        <p:spPr>
          <a:xfrm>
            <a:off x="557256" y="1106229"/>
            <a:ext cx="4210500" cy="5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g289fd1e1534_2_332"/>
          <p:cNvSpPr txBox="1"/>
          <p:nvPr>
            <p:ph idx="4" type="body"/>
          </p:nvPr>
        </p:nvSpPr>
        <p:spPr>
          <a:xfrm>
            <a:off x="557256" y="1680831"/>
            <a:ext cx="24558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g289fd1e1534_2_332"/>
          <p:cNvSpPr txBox="1"/>
          <p:nvPr>
            <p:ph idx="5" type="body"/>
          </p:nvPr>
        </p:nvSpPr>
        <p:spPr>
          <a:xfrm>
            <a:off x="557256" y="3347337"/>
            <a:ext cx="50928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Diseño personalizado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9fd1e1534_2_3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89fd1e1534_2_338"/>
          <p:cNvSpPr txBox="1"/>
          <p:nvPr>
            <p:ph type="ctrTitle"/>
          </p:nvPr>
        </p:nvSpPr>
        <p:spPr>
          <a:xfrm>
            <a:off x="566475" y="398975"/>
            <a:ext cx="43434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254" name="Google Shape;254;g289fd1e1534_2_338"/>
          <p:cNvPicPr preferRelativeResize="0"/>
          <p:nvPr/>
        </p:nvPicPr>
        <p:blipFill rotWithShape="1">
          <a:blip r:embed="rId2">
            <a:alphaModFix/>
          </a:blip>
          <a:srcRect b="37803" l="13146" r="25908" t="31852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89fd1e1534_2_338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g289fd1e1534_2_338"/>
          <p:cNvPicPr preferRelativeResize="0"/>
          <p:nvPr/>
        </p:nvPicPr>
        <p:blipFill rotWithShape="1">
          <a:blip r:embed="rId3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g289fd1e1534_2_338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8" name="Google Shape;258;g289fd1e1534_2_338"/>
          <p:cNvPicPr preferRelativeResize="0"/>
          <p:nvPr/>
        </p:nvPicPr>
        <p:blipFill rotWithShape="1">
          <a:blip r:embed="rId4">
            <a:alphaModFix/>
          </a:blip>
          <a:srcRect b="34502" l="0" r="15267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89fd1e1534_2_338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89fd1e1534_2_338"/>
          <p:cNvSpPr/>
          <p:nvPr/>
        </p:nvSpPr>
        <p:spPr>
          <a:xfrm>
            <a:off x="360950" y="4493103"/>
            <a:ext cx="143700" cy="143700"/>
          </a:xfrm>
          <a:prstGeom prst="ellipse">
            <a:avLst/>
          </a:prstGeom>
          <a:solidFill>
            <a:srgbClr val="A258B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89fd1e1534_2_338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89fd1e1534_2_338"/>
          <p:cNvSpPr/>
          <p:nvPr/>
        </p:nvSpPr>
        <p:spPr>
          <a:xfrm>
            <a:off x="360950" y="4296295"/>
            <a:ext cx="143700" cy="143700"/>
          </a:xfrm>
          <a:prstGeom prst="ellipse">
            <a:avLst/>
          </a:prstGeom>
          <a:solidFill>
            <a:srgbClr val="DF29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89fd1e1534_2_338"/>
          <p:cNvSpPr txBox="1"/>
          <p:nvPr>
            <p:ph idx="1" type="body"/>
          </p:nvPr>
        </p:nvSpPr>
        <p:spPr>
          <a:xfrm>
            <a:off x="6364455" y="325343"/>
            <a:ext cx="9699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BC25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g289fd1e1534_2_338"/>
          <p:cNvSpPr txBox="1"/>
          <p:nvPr>
            <p:ph idx="2" type="body"/>
          </p:nvPr>
        </p:nvSpPr>
        <p:spPr>
          <a:xfrm>
            <a:off x="7191375" y="324081"/>
            <a:ext cx="17940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F1BC25"/>
              </a:buClr>
              <a:buSzPts val="1700"/>
              <a:buFont typeface="Arial"/>
              <a:buNone/>
              <a:defRPr b="1" i="0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g289fd1e1534_2_338"/>
          <p:cNvSpPr txBox="1"/>
          <p:nvPr>
            <p:ph idx="3" type="body"/>
          </p:nvPr>
        </p:nvSpPr>
        <p:spPr>
          <a:xfrm>
            <a:off x="6358200" y="564939"/>
            <a:ext cx="2219400" cy="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FEFEF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FEFE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g289fd1e1534_2_338"/>
          <p:cNvSpPr txBox="1"/>
          <p:nvPr>
            <p:ph idx="4" type="body"/>
          </p:nvPr>
        </p:nvSpPr>
        <p:spPr>
          <a:xfrm>
            <a:off x="566474" y="4035564"/>
            <a:ext cx="41580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g289fd1e1534_2_338"/>
          <p:cNvSpPr txBox="1"/>
          <p:nvPr>
            <p:ph idx="5" type="body"/>
          </p:nvPr>
        </p:nvSpPr>
        <p:spPr>
          <a:xfrm>
            <a:off x="566374" y="4233321"/>
            <a:ext cx="36672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g289fd1e1534_2_338"/>
          <p:cNvSpPr txBox="1"/>
          <p:nvPr>
            <p:ph idx="6" type="body"/>
          </p:nvPr>
        </p:nvSpPr>
        <p:spPr>
          <a:xfrm>
            <a:off x="566374" y="4433015"/>
            <a:ext cx="44499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9fd1e1534_2_931"/>
          <p:cNvSpPr txBox="1"/>
          <p:nvPr>
            <p:ph type="title"/>
          </p:nvPr>
        </p:nvSpPr>
        <p:spPr>
          <a:xfrm>
            <a:off x="589034" y="577631"/>
            <a:ext cx="57066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500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77" name="Google Shape;277;g289fd1e1534_2_931"/>
          <p:cNvSpPr txBox="1"/>
          <p:nvPr>
            <p:ph idx="1" type="body"/>
          </p:nvPr>
        </p:nvSpPr>
        <p:spPr>
          <a:xfrm>
            <a:off x="753331" y="1537482"/>
            <a:ext cx="3718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1" i="0" sz="1300">
                <a:solidFill>
                  <a:srgbClr val="DA0A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78" name="Google Shape;278;g289fd1e1534_2_931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79" name="Google Shape;279;g289fd1e1534_2_93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80" name="Google Shape;280;g289fd1e1534_2_931"/>
          <p:cNvSpPr txBox="1"/>
          <p:nvPr>
            <p:ph idx="12" type="sldNum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89fd1e1534_2_941"/>
          <p:cNvSpPr txBox="1"/>
          <p:nvPr>
            <p:ph type="title"/>
          </p:nvPr>
        </p:nvSpPr>
        <p:spPr>
          <a:xfrm>
            <a:off x="589034" y="577631"/>
            <a:ext cx="57066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500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83" name="Google Shape;283;g289fd1e1534_2_941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84" name="Google Shape;284;g289fd1e1534_2_94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85" name="Google Shape;285;g289fd1e1534_2_941"/>
          <p:cNvSpPr txBox="1"/>
          <p:nvPr>
            <p:ph idx="12" type="sldNum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9fd1e1534_2_937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88" name="Google Shape;288;g289fd1e1534_2_93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89" name="Google Shape;289;g289fd1e1534_2_937"/>
          <p:cNvSpPr txBox="1"/>
          <p:nvPr>
            <p:ph idx="12" type="sldNum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89fd1e1534_2_946"/>
          <p:cNvSpPr txBox="1"/>
          <p:nvPr>
            <p:ph type="ctrTitle"/>
          </p:nvPr>
        </p:nvSpPr>
        <p:spPr>
          <a:xfrm>
            <a:off x="685800" y="1594485"/>
            <a:ext cx="7772400" cy="10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500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92" name="Google Shape;292;g289fd1e1534_2_946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1" i="0" sz="1300">
                <a:solidFill>
                  <a:srgbClr val="DA0A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93" name="Google Shape;293;g289fd1e1534_2_946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94" name="Google Shape;294;g289fd1e1534_2_94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95" name="Google Shape;295;g289fd1e1534_2_946"/>
          <p:cNvSpPr txBox="1"/>
          <p:nvPr>
            <p:ph idx="12" type="sldNum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9fd1e1534_2_952"/>
          <p:cNvSpPr txBox="1"/>
          <p:nvPr>
            <p:ph type="title"/>
          </p:nvPr>
        </p:nvSpPr>
        <p:spPr>
          <a:xfrm>
            <a:off x="589034" y="577631"/>
            <a:ext cx="57066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2500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98" name="Google Shape;298;g289fd1e1534_2_952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99" name="Google Shape;299;g289fd1e1534_2_952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300" name="Google Shape;300;g289fd1e1534_2_952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301" name="Google Shape;301;g289fd1e1534_2_95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302" name="Google Shape;302;g289fd1e1534_2_952"/>
          <p:cNvSpPr txBox="1"/>
          <p:nvPr>
            <p:ph idx="12" type="sldNum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Diseño personalizado">
  <p:cSld name="3_Diseño personalizado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2">
            <a:alphaModFix/>
          </a:blip>
          <a:srcRect b="0" l="19476" r="23571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886cb16fd6_0_614"/>
          <p:cNvSpPr txBox="1"/>
          <p:nvPr>
            <p:ph type="title"/>
          </p:nvPr>
        </p:nvSpPr>
        <p:spPr>
          <a:xfrm>
            <a:off x="725909" y="741541"/>
            <a:ext cx="769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g2886cb16fd6_0_614"/>
          <p:cNvSpPr txBox="1"/>
          <p:nvPr>
            <p:ph idx="1" type="body"/>
          </p:nvPr>
        </p:nvSpPr>
        <p:spPr>
          <a:xfrm>
            <a:off x="464811" y="1154682"/>
            <a:ext cx="8214300" cy="18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g2886cb16fd6_0_614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g2886cb16fd6_0_61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g2886cb16fd6_0_614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886cb16fd6_0_620"/>
          <p:cNvSpPr txBox="1"/>
          <p:nvPr>
            <p:ph type="title"/>
          </p:nvPr>
        </p:nvSpPr>
        <p:spPr>
          <a:xfrm>
            <a:off x="725909" y="741541"/>
            <a:ext cx="769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g2886cb16fd6_0_620"/>
          <p:cNvSpPr txBox="1"/>
          <p:nvPr>
            <p:ph idx="1" type="body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g2886cb16fd6_0_620"/>
          <p:cNvSpPr txBox="1"/>
          <p:nvPr>
            <p:ph idx="2" type="body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g2886cb16fd6_0_620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g2886cb16fd6_0_62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2886cb16fd6_0_620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886cb16fd6_0_62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g2886cb16fd6_0_62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g2886cb16fd6_0_627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886cb16fd6_0_631"/>
          <p:cNvSpPr txBox="1"/>
          <p:nvPr>
            <p:ph type="title"/>
          </p:nvPr>
        </p:nvSpPr>
        <p:spPr>
          <a:xfrm>
            <a:off x="725909" y="741541"/>
            <a:ext cx="76923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g2886cb16fd6_0_63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g2886cb16fd6_0_63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g2886cb16fd6_0_631"/>
          <p:cNvSpPr txBox="1"/>
          <p:nvPr>
            <p:ph idx="12" type="sldNum"/>
          </p:nvPr>
        </p:nvSpPr>
        <p:spPr>
          <a:xfrm>
            <a:off x="6583680" y="4783455"/>
            <a:ext cx="2103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bg>
      <p:bgPr>
        <a:solidFill>
          <a:srgbClr val="3F3F3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/>
        </p:nvSpPr>
        <p:spPr>
          <a:xfrm>
            <a:off x="0" y="1637461"/>
            <a:ext cx="9144000" cy="1868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1770856" y="2040897"/>
            <a:ext cx="5602287" cy="447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1629965" y="2488019"/>
            <a:ext cx="5884068" cy="531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/>
        </p:nvSpPr>
        <p:spPr>
          <a:xfrm>
            <a:off x="8472458" y="4682002"/>
            <a:ext cx="548700" cy="395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es-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9fd1e1534_2_235"/>
          <p:cNvSpPr txBox="1"/>
          <p:nvPr/>
        </p:nvSpPr>
        <p:spPr>
          <a:xfrm>
            <a:off x="8472458" y="4682002"/>
            <a:ext cx="5487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es-E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89fd1e1534_2_925"/>
          <p:cNvSpPr txBox="1"/>
          <p:nvPr>
            <p:ph type="title"/>
          </p:nvPr>
        </p:nvSpPr>
        <p:spPr>
          <a:xfrm>
            <a:off x="589034" y="577631"/>
            <a:ext cx="57066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25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g289fd1e1534_2_925"/>
          <p:cNvSpPr txBox="1"/>
          <p:nvPr>
            <p:ph idx="1" type="body"/>
          </p:nvPr>
        </p:nvSpPr>
        <p:spPr>
          <a:xfrm>
            <a:off x="753331" y="1537482"/>
            <a:ext cx="37182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1" i="0" sz="1300" u="none" cap="none" strike="noStrike">
                <a:solidFill>
                  <a:srgbClr val="DA0A5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g289fd1e1534_2_925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Google Shape;273;g289fd1e1534_2_92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g289fd1e1534_2_925"/>
          <p:cNvSpPr txBox="1"/>
          <p:nvPr>
            <p:ph idx="12" type="sldNum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Relationship Id="rId4" Type="http://schemas.openxmlformats.org/officeDocument/2006/relationships/image" Target="../media/image20.png"/><Relationship Id="rId5" Type="http://schemas.openxmlformats.org/officeDocument/2006/relationships/image" Target="../media/image27.jpg"/><Relationship Id="rId6" Type="http://schemas.openxmlformats.org/officeDocument/2006/relationships/image" Target="../media/image3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jpg"/><Relationship Id="rId10" Type="http://schemas.openxmlformats.org/officeDocument/2006/relationships/image" Target="../media/image48.jpg"/><Relationship Id="rId13" Type="http://schemas.openxmlformats.org/officeDocument/2006/relationships/image" Target="../media/image2.png"/><Relationship Id="rId1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28.jpg"/><Relationship Id="rId9" Type="http://schemas.openxmlformats.org/officeDocument/2006/relationships/image" Target="../media/image36.jpg"/><Relationship Id="rId5" Type="http://schemas.openxmlformats.org/officeDocument/2006/relationships/image" Target="../media/image40.jpg"/><Relationship Id="rId6" Type="http://schemas.openxmlformats.org/officeDocument/2006/relationships/image" Target="../media/image31.jpg"/><Relationship Id="rId7" Type="http://schemas.openxmlformats.org/officeDocument/2006/relationships/image" Target="../media/image34.jpg"/><Relationship Id="rId8" Type="http://schemas.openxmlformats.org/officeDocument/2006/relationships/image" Target="../media/image3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4.jpg"/><Relationship Id="rId4" Type="http://schemas.openxmlformats.org/officeDocument/2006/relationships/hyperlink" Target="http://www.strategyzer.com/vpd" TargetMode="External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qibyFHJYqgQ&amp;ab_channel=H%C3%A9lice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4.jpg"/></Relationships>
</file>

<file path=ppt/slides/_rels/slide31.xml.rels><?xml version="1.0" encoding="UTF-8" standalone="yes"?><Relationships xmlns="http://schemas.openxmlformats.org/package/2006/relationships"><Relationship Id="rId20" Type="http://schemas.openxmlformats.org/officeDocument/2006/relationships/image" Target="../media/image63.png"/><Relationship Id="rId22" Type="http://schemas.openxmlformats.org/officeDocument/2006/relationships/image" Target="../media/image65.png"/><Relationship Id="rId21" Type="http://schemas.openxmlformats.org/officeDocument/2006/relationships/image" Target="../media/image67.png"/><Relationship Id="rId24" Type="http://schemas.openxmlformats.org/officeDocument/2006/relationships/image" Target="../media/image69.png"/><Relationship Id="rId23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5.jpg"/><Relationship Id="rId4" Type="http://schemas.openxmlformats.org/officeDocument/2006/relationships/image" Target="../media/image73.png"/><Relationship Id="rId9" Type="http://schemas.openxmlformats.org/officeDocument/2006/relationships/image" Target="../media/image52.png"/><Relationship Id="rId26" Type="http://schemas.openxmlformats.org/officeDocument/2006/relationships/image" Target="../media/image77.png"/><Relationship Id="rId25" Type="http://schemas.openxmlformats.org/officeDocument/2006/relationships/image" Target="../media/image68.png"/><Relationship Id="rId28" Type="http://schemas.openxmlformats.org/officeDocument/2006/relationships/image" Target="../media/image98.png"/><Relationship Id="rId27" Type="http://schemas.openxmlformats.org/officeDocument/2006/relationships/image" Target="../media/image66.png"/><Relationship Id="rId5" Type="http://schemas.openxmlformats.org/officeDocument/2006/relationships/image" Target="../media/image42.png"/><Relationship Id="rId6" Type="http://schemas.openxmlformats.org/officeDocument/2006/relationships/image" Target="../media/image53.png"/><Relationship Id="rId29" Type="http://schemas.openxmlformats.org/officeDocument/2006/relationships/image" Target="../media/image84.png"/><Relationship Id="rId7" Type="http://schemas.openxmlformats.org/officeDocument/2006/relationships/image" Target="../media/image46.png"/><Relationship Id="rId8" Type="http://schemas.openxmlformats.org/officeDocument/2006/relationships/image" Target="../media/image49.png"/><Relationship Id="rId31" Type="http://schemas.openxmlformats.org/officeDocument/2006/relationships/image" Target="../media/image80.png"/><Relationship Id="rId30" Type="http://schemas.openxmlformats.org/officeDocument/2006/relationships/image" Target="../media/image76.png"/><Relationship Id="rId11" Type="http://schemas.openxmlformats.org/officeDocument/2006/relationships/image" Target="../media/image50.png"/><Relationship Id="rId33" Type="http://schemas.openxmlformats.org/officeDocument/2006/relationships/image" Target="../media/image96.png"/><Relationship Id="rId10" Type="http://schemas.openxmlformats.org/officeDocument/2006/relationships/image" Target="../media/image60.png"/><Relationship Id="rId32" Type="http://schemas.openxmlformats.org/officeDocument/2006/relationships/image" Target="../media/image82.png"/><Relationship Id="rId13" Type="http://schemas.openxmlformats.org/officeDocument/2006/relationships/image" Target="../media/image55.png"/><Relationship Id="rId35" Type="http://schemas.openxmlformats.org/officeDocument/2006/relationships/image" Target="../media/image72.png"/><Relationship Id="rId12" Type="http://schemas.openxmlformats.org/officeDocument/2006/relationships/image" Target="../media/image47.png"/><Relationship Id="rId34" Type="http://schemas.openxmlformats.org/officeDocument/2006/relationships/image" Target="../media/image85.png"/><Relationship Id="rId15" Type="http://schemas.openxmlformats.org/officeDocument/2006/relationships/image" Target="../media/image51.png"/><Relationship Id="rId37" Type="http://schemas.openxmlformats.org/officeDocument/2006/relationships/image" Target="../media/image2.png"/><Relationship Id="rId14" Type="http://schemas.openxmlformats.org/officeDocument/2006/relationships/image" Target="../media/image56.png"/><Relationship Id="rId36" Type="http://schemas.openxmlformats.org/officeDocument/2006/relationships/image" Target="../media/image103.png"/><Relationship Id="rId17" Type="http://schemas.openxmlformats.org/officeDocument/2006/relationships/image" Target="../media/image74.png"/><Relationship Id="rId16" Type="http://schemas.openxmlformats.org/officeDocument/2006/relationships/image" Target="../media/image64.png"/><Relationship Id="rId19" Type="http://schemas.openxmlformats.org/officeDocument/2006/relationships/image" Target="../media/image61.png"/><Relationship Id="rId18" Type="http://schemas.openxmlformats.org/officeDocument/2006/relationships/image" Target="../media/image62.png"/></Relationships>
</file>

<file path=ppt/slides/_rels/slide32.xml.rels><?xml version="1.0" encoding="UTF-8" standalone="yes"?><Relationships xmlns="http://schemas.openxmlformats.org/package/2006/relationships"><Relationship Id="rId20" Type="http://schemas.openxmlformats.org/officeDocument/2006/relationships/image" Target="../media/image95.png"/><Relationship Id="rId22" Type="http://schemas.openxmlformats.org/officeDocument/2006/relationships/image" Target="../media/image118.png"/><Relationship Id="rId21" Type="http://schemas.openxmlformats.org/officeDocument/2006/relationships/image" Target="../media/image109.png"/><Relationship Id="rId24" Type="http://schemas.openxmlformats.org/officeDocument/2006/relationships/image" Target="../media/image114.png"/><Relationship Id="rId23" Type="http://schemas.openxmlformats.org/officeDocument/2006/relationships/image" Target="../media/image10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26" Type="http://schemas.openxmlformats.org/officeDocument/2006/relationships/image" Target="../media/image102.png"/><Relationship Id="rId25" Type="http://schemas.openxmlformats.org/officeDocument/2006/relationships/image" Target="../media/image120.png"/><Relationship Id="rId27" Type="http://schemas.openxmlformats.org/officeDocument/2006/relationships/image" Target="../media/image2.png"/><Relationship Id="rId5" Type="http://schemas.openxmlformats.org/officeDocument/2006/relationships/image" Target="../media/image88.png"/><Relationship Id="rId6" Type="http://schemas.openxmlformats.org/officeDocument/2006/relationships/image" Target="../media/image106.png"/><Relationship Id="rId7" Type="http://schemas.openxmlformats.org/officeDocument/2006/relationships/image" Target="../media/image81.png"/><Relationship Id="rId8" Type="http://schemas.openxmlformats.org/officeDocument/2006/relationships/image" Target="../media/image79.png"/><Relationship Id="rId11" Type="http://schemas.openxmlformats.org/officeDocument/2006/relationships/image" Target="../media/image86.png"/><Relationship Id="rId10" Type="http://schemas.openxmlformats.org/officeDocument/2006/relationships/image" Target="../media/image87.png"/><Relationship Id="rId13" Type="http://schemas.openxmlformats.org/officeDocument/2006/relationships/image" Target="../media/image119.png"/><Relationship Id="rId12" Type="http://schemas.openxmlformats.org/officeDocument/2006/relationships/image" Target="../media/image89.png"/><Relationship Id="rId15" Type="http://schemas.openxmlformats.org/officeDocument/2006/relationships/image" Target="../media/image104.png"/><Relationship Id="rId14" Type="http://schemas.openxmlformats.org/officeDocument/2006/relationships/image" Target="../media/image80.png"/><Relationship Id="rId17" Type="http://schemas.openxmlformats.org/officeDocument/2006/relationships/image" Target="../media/image16.png"/><Relationship Id="rId16" Type="http://schemas.openxmlformats.org/officeDocument/2006/relationships/image" Target="../media/image93.png"/><Relationship Id="rId19" Type="http://schemas.openxmlformats.org/officeDocument/2006/relationships/image" Target="../media/image97.png"/><Relationship Id="rId18" Type="http://schemas.openxmlformats.org/officeDocument/2006/relationships/image" Target="../media/image11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8.png"/><Relationship Id="rId4" Type="http://schemas.openxmlformats.org/officeDocument/2006/relationships/image" Target="../media/image101.png"/><Relationship Id="rId5" Type="http://schemas.openxmlformats.org/officeDocument/2006/relationships/image" Target="../media/image105.png"/><Relationship Id="rId6" Type="http://schemas.openxmlformats.org/officeDocument/2006/relationships/image" Target="../media/image16.png"/><Relationship Id="rId7" Type="http://schemas.openxmlformats.org/officeDocument/2006/relationships/image" Target="../media/image127.png"/><Relationship Id="rId8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youtube.com/watch?v=zL8OF9WIql4" TargetMode="External"/><Relationship Id="rId4" Type="http://schemas.openxmlformats.org/officeDocument/2006/relationships/hyperlink" Target="http://www.youtube.com/watch?v=zL8OF9WIql4" TargetMode="External"/><Relationship Id="rId5" Type="http://schemas.openxmlformats.org/officeDocument/2006/relationships/image" Target="../media/image10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youtube.com/watch?v=D778iZO-Hys&amp;ab_channel=Calce-Sistemas3D" TargetMode="External"/><Relationship Id="rId4" Type="http://schemas.openxmlformats.org/officeDocument/2006/relationships/hyperlink" Target="http://www.youtube.com/watch?v=D778iZO-Hys" TargetMode="External"/><Relationship Id="rId5" Type="http://schemas.openxmlformats.org/officeDocument/2006/relationships/image" Target="../media/image12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youtube.com/watch?v=ZCJC1hI6qWQ&amp;ab_channel=EugeOller" TargetMode="External"/><Relationship Id="rId4" Type="http://schemas.openxmlformats.org/officeDocument/2006/relationships/hyperlink" Target="http://www.youtube.com/watch?v=ZCJC1hI6qWQ" TargetMode="External"/><Relationship Id="rId5" Type="http://schemas.openxmlformats.org/officeDocument/2006/relationships/image" Target="../media/image10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orms.gle/gJ7ScwUhjsXqfBDq9" TargetMode="External"/><Relationship Id="rId4" Type="http://schemas.openxmlformats.org/officeDocument/2006/relationships/hyperlink" Target="https://forms.gle/EJ5MKT8MoWtwjjBu5" TargetMode="Externa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1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1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25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2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17.png"/><Relationship Id="rId4" Type="http://schemas.openxmlformats.org/officeDocument/2006/relationships/image" Target="../media/image126.png"/><Relationship Id="rId5" Type="http://schemas.openxmlformats.org/officeDocument/2006/relationships/image" Target="../media/image116.jpg"/><Relationship Id="rId6" Type="http://schemas.openxmlformats.org/officeDocument/2006/relationships/image" Target="../media/image128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3bca93ae49_0_9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23bca93ae49_0_97"/>
          <p:cNvSpPr txBox="1"/>
          <p:nvPr>
            <p:ph type="ctrTitle"/>
          </p:nvPr>
        </p:nvSpPr>
        <p:spPr>
          <a:xfrm>
            <a:off x="566475" y="398975"/>
            <a:ext cx="43434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100"/>
              <a:buFont typeface="Century Gothic"/>
              <a:buNone/>
            </a:pPr>
            <a:r>
              <a:rPr b="1" lang="es-ES" sz="41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Proyecto de </a:t>
            </a:r>
            <a:br>
              <a:rPr b="1" lang="es-ES" sz="41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s-ES" sz="4100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INNOVACIÓN</a:t>
            </a:r>
            <a:br>
              <a:rPr b="1" lang="es-ES" sz="41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ES" sz="41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en </a:t>
            </a:r>
            <a:r>
              <a:rPr i="1" lang="es-ES" sz="41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Ingeniería</a:t>
            </a:r>
            <a:br>
              <a:rPr lang="es-ES" sz="41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ES" sz="41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i="1" lang="es-ES" sz="41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rPr>
              <a:t>Ciencias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g23bca93ae49_0_97"/>
          <p:cNvSpPr txBox="1"/>
          <p:nvPr>
            <p:ph idx="1" type="subTitle"/>
          </p:nvPr>
        </p:nvSpPr>
        <p:spPr>
          <a:xfrm>
            <a:off x="0" y="5285765"/>
            <a:ext cx="6858000" cy="7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</a:pPr>
            <a:r>
              <a:rPr i="1" lang="es-ES" sz="3300">
                <a:solidFill>
                  <a:schemeClr val="lt1"/>
                </a:solidFill>
              </a:rPr>
              <a:t>En Ingeniería y Ciencias</a:t>
            </a:r>
            <a:endParaRPr/>
          </a:p>
        </p:txBody>
      </p:sp>
      <p:pic>
        <p:nvPicPr>
          <p:cNvPr descr="Logo&#10;&#10;Description automatically generated" id="310" name="Google Shape;310;g23bca93ae49_0_97"/>
          <p:cNvPicPr preferRelativeResize="0"/>
          <p:nvPr/>
        </p:nvPicPr>
        <p:blipFill rotWithShape="1">
          <a:blip r:embed="rId3">
            <a:alphaModFix/>
          </a:blip>
          <a:srcRect b="37803" l="13146" r="25908" t="31854"/>
          <a:stretch/>
        </p:blipFill>
        <p:spPr>
          <a:xfrm>
            <a:off x="6221375" y="4215683"/>
            <a:ext cx="1274389" cy="44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g23bca93ae49_0_97"/>
          <p:cNvSpPr/>
          <p:nvPr/>
        </p:nvSpPr>
        <p:spPr>
          <a:xfrm>
            <a:off x="6099100" y="-78575"/>
            <a:ext cx="3045000" cy="39102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23bca93ae49_0_97"/>
          <p:cNvSpPr txBox="1"/>
          <p:nvPr/>
        </p:nvSpPr>
        <p:spPr>
          <a:xfrm>
            <a:off x="6343650" y="305474"/>
            <a:ext cx="2395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CD1201</a:t>
            </a:r>
            <a:r>
              <a:rPr b="1" i="0" lang="es-ES" sz="17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 Sección 0X</a:t>
            </a:r>
            <a:endParaRPr b="0" i="0" sz="17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700" u="none" cap="none" strike="noStrike">
                <a:solidFill>
                  <a:srgbClr val="F1F1F1"/>
                </a:solidFill>
                <a:latin typeface="Roboto"/>
                <a:ea typeface="Roboto"/>
                <a:cs typeface="Roboto"/>
                <a:sym typeface="Roboto"/>
              </a:rPr>
              <a:t>Clase Semana 09</a:t>
            </a:r>
            <a:endParaRPr b="0" i="1" sz="2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3" name="Google Shape;313;g23bca93ae49_0_97"/>
          <p:cNvPicPr preferRelativeResize="0"/>
          <p:nvPr/>
        </p:nvPicPr>
        <p:blipFill rotWithShape="1">
          <a:blip r:embed="rId4">
            <a:alphaModFix/>
          </a:blip>
          <a:srcRect b="27001" l="0" r="45613" t="0"/>
          <a:stretch/>
        </p:blipFill>
        <p:spPr>
          <a:xfrm>
            <a:off x="7951263" y="4120651"/>
            <a:ext cx="909863" cy="6024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" name="Google Shape;314;g23bca93ae49_0_97"/>
          <p:cNvCxnSpPr/>
          <p:nvPr/>
        </p:nvCxnSpPr>
        <p:spPr>
          <a:xfrm>
            <a:off x="7681322" y="4345880"/>
            <a:ext cx="0" cy="2784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5" name="Google Shape;315;g23bca93ae49_0_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519" y="-197937"/>
            <a:ext cx="3116143" cy="402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3bca93ae49_0_97"/>
          <p:cNvPicPr preferRelativeResize="0"/>
          <p:nvPr/>
        </p:nvPicPr>
        <p:blipFill rotWithShape="1">
          <a:blip r:embed="rId6">
            <a:alphaModFix/>
          </a:blip>
          <a:srcRect b="34502" l="0" r="15271" t="0"/>
          <a:stretch/>
        </p:blipFill>
        <p:spPr>
          <a:xfrm>
            <a:off x="3076070" y="691656"/>
            <a:ext cx="6067929" cy="313989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3bca93ae49_0_97"/>
          <p:cNvSpPr/>
          <p:nvPr/>
        </p:nvSpPr>
        <p:spPr>
          <a:xfrm flipH="1">
            <a:off x="0" y="3779050"/>
            <a:ext cx="9144000" cy="52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3bca93ae49_0_97"/>
          <p:cNvSpPr/>
          <p:nvPr/>
        </p:nvSpPr>
        <p:spPr>
          <a:xfrm>
            <a:off x="360950" y="4486813"/>
            <a:ext cx="143700" cy="143700"/>
          </a:xfrm>
          <a:prstGeom prst="ellipse">
            <a:avLst/>
          </a:prstGeom>
          <a:solidFill>
            <a:srgbClr val="A258B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3bca93ae49_0_97"/>
          <p:cNvSpPr/>
          <p:nvPr/>
        </p:nvSpPr>
        <p:spPr>
          <a:xfrm>
            <a:off x="360950" y="4087325"/>
            <a:ext cx="143700" cy="143700"/>
          </a:xfrm>
          <a:prstGeom prst="ellipse">
            <a:avLst/>
          </a:prstGeom>
          <a:solidFill>
            <a:srgbClr val="1155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3bca93ae49_0_97"/>
          <p:cNvSpPr/>
          <p:nvPr/>
        </p:nvSpPr>
        <p:spPr>
          <a:xfrm>
            <a:off x="360950" y="4287062"/>
            <a:ext cx="143700" cy="143700"/>
          </a:xfrm>
          <a:prstGeom prst="ellipse">
            <a:avLst/>
          </a:prstGeom>
          <a:solidFill>
            <a:srgbClr val="DF294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3bca93ae49_0_97"/>
          <p:cNvSpPr/>
          <p:nvPr/>
        </p:nvSpPr>
        <p:spPr>
          <a:xfrm>
            <a:off x="453225" y="4010425"/>
            <a:ext cx="6134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Raúl Serón </a:t>
            </a:r>
            <a:r>
              <a:rPr b="0" i="0" lang="es-ES" sz="15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+ </a:t>
            </a:r>
            <a:r>
              <a:rPr b="1" i="0" lang="es-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Rafael Molina  </a:t>
            </a:r>
            <a:r>
              <a:rPr b="0" i="0" lang="es-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b="0" i="0" lang="es-ES" sz="1500" u="none" cap="none" strike="noStrike">
                <a:solidFill>
                  <a:srgbClr val="1155CC"/>
                </a:solidFill>
                <a:latin typeface="Roboto"/>
                <a:ea typeface="Roboto"/>
                <a:cs typeface="Roboto"/>
                <a:sym typeface="Roboto"/>
              </a:rPr>
              <a:t>Profesores</a:t>
            </a:r>
            <a:endParaRPr b="1" i="0" sz="1500" u="none" cap="none" strike="noStrike">
              <a:solidFill>
                <a:srgbClr val="1155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Catalina Muñoz </a:t>
            </a:r>
            <a:r>
              <a:rPr b="0" i="0" lang="es-ES" sz="150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0" i="0" lang="es-ES" sz="15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Paulina Abad - </a:t>
            </a:r>
            <a:r>
              <a:rPr b="0" i="0" lang="es-ES" sz="1500" u="none" cap="none" strike="noStrike">
                <a:solidFill>
                  <a:srgbClr val="CC0000"/>
                </a:solidFill>
                <a:latin typeface="Roboto"/>
                <a:ea typeface="Roboto"/>
                <a:cs typeface="Roboto"/>
                <a:sym typeface="Roboto"/>
              </a:rPr>
              <a:t>Auxiliares</a:t>
            </a:r>
            <a:endParaRPr b="0" i="0" sz="1500" u="none" cap="none" strike="noStrike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Ignacio Ancatripai </a:t>
            </a:r>
            <a:r>
              <a:rPr b="0" i="0" lang="es-ES" sz="1200" u="none" cap="none" strike="noStrike">
                <a:solidFill>
                  <a:srgbClr val="A258B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0" i="0" lang="es-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Tamara Bravo </a:t>
            </a:r>
            <a:r>
              <a:rPr b="0" i="0" lang="es-ES" sz="1200" u="none" cap="none" strike="noStrike">
                <a:solidFill>
                  <a:srgbClr val="A258B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0" i="0" lang="es-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Aylin Chesney </a:t>
            </a:r>
            <a:r>
              <a:rPr b="0" i="0" lang="es-ES" sz="1200" u="none" cap="none" strike="noStrike">
                <a:solidFill>
                  <a:srgbClr val="A258B8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b="0" i="0" lang="es-ES" sz="12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 Renata Vallecillo - </a:t>
            </a:r>
            <a:r>
              <a:rPr b="0" i="0" lang="es-ES" sz="1200" u="none" cap="none" strike="noStrike">
                <a:solidFill>
                  <a:srgbClr val="9100AB"/>
                </a:solidFill>
                <a:latin typeface="Roboto"/>
                <a:ea typeface="Roboto"/>
                <a:cs typeface="Roboto"/>
                <a:sym typeface="Roboto"/>
              </a:rPr>
              <a:t>Ayudantes</a:t>
            </a:r>
            <a:endParaRPr b="0" i="1" sz="1500" u="none" cap="none" strike="noStrike">
              <a:solidFill>
                <a:srgbClr val="9100AB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89fd1e1534_0_10"/>
          <p:cNvSpPr txBox="1"/>
          <p:nvPr>
            <p:ph idx="1" type="body"/>
          </p:nvPr>
        </p:nvSpPr>
        <p:spPr>
          <a:xfrm>
            <a:off x="734200" y="2306637"/>
            <a:ext cx="6883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lang="es-ES"/>
              <a:t>Propuesta de </a:t>
            </a:r>
            <a:r>
              <a:rPr lang="es-ES">
                <a:solidFill>
                  <a:srgbClr val="000000"/>
                </a:solidFill>
                <a:highlight>
                  <a:srgbClr val="F1BC25"/>
                </a:highlight>
              </a:rPr>
              <a:t>Valor</a:t>
            </a:r>
            <a:r>
              <a:rPr lang="es-ES">
                <a:solidFill>
                  <a:srgbClr val="000000"/>
                </a:solidFill>
              </a:rPr>
              <a:t> </a:t>
            </a:r>
            <a:r>
              <a:rPr b="0" lang="es-ES"/>
              <a:t>≠ Solución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89fd1e1534_0_0"/>
          <p:cNvSpPr txBox="1"/>
          <p:nvPr/>
        </p:nvSpPr>
        <p:spPr>
          <a:xfrm>
            <a:off x="646550" y="998525"/>
            <a:ext cx="5296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Describe los </a:t>
            </a:r>
            <a:r>
              <a:rPr b="1" i="0" lang="es-ES" sz="18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beneficios</a:t>
            </a: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que los usuarios/clientes pueden esperar de sus productos y servicios.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g289fd1e1534_0_0"/>
          <p:cNvSpPr txBox="1"/>
          <p:nvPr/>
        </p:nvSpPr>
        <p:spPr>
          <a:xfrm>
            <a:off x="3168000" y="3520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PROPUESTA DE VALOR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0" name="Google Shape;390;g289fd1e153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6550" y="2457350"/>
            <a:ext cx="288607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g289fd1e153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8125" y="1557850"/>
            <a:ext cx="3101276" cy="3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g289fd1e1534_0_0"/>
          <p:cNvSpPr txBox="1"/>
          <p:nvPr/>
        </p:nvSpPr>
        <p:spPr>
          <a:xfrm>
            <a:off x="281700" y="435485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Producto / Servicio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3" name="Google Shape;393;g289fd1e1534_0_0"/>
          <p:cNvSpPr txBox="1"/>
          <p:nvPr/>
        </p:nvSpPr>
        <p:spPr>
          <a:xfrm>
            <a:off x="5599150" y="43995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Usuario / Cliente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4" name="Google Shape;394;g289fd1e1534_0_0"/>
          <p:cNvSpPr/>
          <p:nvPr/>
        </p:nvSpPr>
        <p:spPr>
          <a:xfrm>
            <a:off x="3583500" y="2457350"/>
            <a:ext cx="1977000" cy="106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1BC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PROPUESTA DE VALOR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g2886cb16fd6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2675" y="116475"/>
            <a:ext cx="334785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2886cb16fd6_0_28"/>
          <p:cNvSpPr txBox="1"/>
          <p:nvPr/>
        </p:nvSpPr>
        <p:spPr>
          <a:xfrm>
            <a:off x="488500" y="1170950"/>
            <a:ext cx="4662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#1</a:t>
            </a:r>
            <a:endParaRPr b="1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s-ES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ERROR </a:t>
            </a:r>
            <a:r>
              <a:rPr b="0" i="0" lang="es-ES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más común</a:t>
            </a:r>
            <a:endParaRPr b="0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ES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 los Proyectos de Innovación</a:t>
            </a:r>
            <a:endParaRPr b="0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ES" sz="2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 Emprendimientos </a:t>
            </a:r>
            <a:endParaRPr b="0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-ES" sz="2200" u="none" cap="none" strike="noStrike">
                <a:solidFill>
                  <a:srgbClr val="DF2942"/>
                </a:solidFill>
                <a:latin typeface="Roboto"/>
                <a:ea typeface="Roboto"/>
                <a:cs typeface="Roboto"/>
                <a:sym typeface="Roboto"/>
              </a:rPr>
              <a:t>Construir algo que </a:t>
            </a:r>
            <a:r>
              <a:rPr b="0" i="0" lang="es-ES" sz="2200" u="none" cap="none" strike="noStrike">
                <a:solidFill>
                  <a:schemeClr val="lt1"/>
                </a:solidFill>
                <a:highlight>
                  <a:srgbClr val="DF2942"/>
                </a:highlight>
                <a:latin typeface="Roboto"/>
                <a:ea typeface="Roboto"/>
                <a:cs typeface="Roboto"/>
                <a:sym typeface="Roboto"/>
              </a:rPr>
              <a:t>nadie quiere</a:t>
            </a:r>
            <a:endParaRPr b="0" i="0" sz="2200" u="none" cap="none" strike="noStrike">
              <a:solidFill>
                <a:schemeClr val="lt1"/>
              </a:solidFill>
              <a:highlight>
                <a:srgbClr val="DF2942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886cb16fd6_0_37"/>
          <p:cNvSpPr txBox="1"/>
          <p:nvPr/>
        </p:nvSpPr>
        <p:spPr>
          <a:xfrm>
            <a:off x="3548725" y="1965725"/>
            <a:ext cx="482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necesita un </a:t>
            </a:r>
            <a:r>
              <a:rPr b="1" i="0" lang="es-ES" sz="24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mejor</a:t>
            </a:r>
            <a:endParaRPr b="1" i="0" sz="24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enfoque </a:t>
            </a:r>
            <a:r>
              <a:rPr b="0" i="0" lang="es-E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 crear valor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para los usuarios/clientes y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reducir el riesgo de fracaso!</a:t>
            </a:r>
            <a:endParaRPr b="0" i="0" sz="2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6" name="Google Shape;406;g2886cb16fd6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0325" y="1289850"/>
            <a:ext cx="2448400" cy="22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g2886cb16fd6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1298" y="1301732"/>
            <a:ext cx="2787299" cy="254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g2886cb16fd6_0_61"/>
          <p:cNvGrpSpPr/>
          <p:nvPr/>
        </p:nvGrpSpPr>
        <p:grpSpPr>
          <a:xfrm>
            <a:off x="1422089" y="1341040"/>
            <a:ext cx="2952652" cy="2461499"/>
            <a:chOff x="1422089" y="1341040"/>
            <a:chExt cx="2952652" cy="2461499"/>
          </a:xfrm>
        </p:grpSpPr>
        <p:pic>
          <p:nvPicPr>
            <p:cNvPr id="413" name="Google Shape;413;g2886cb16fd6_0_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22089" y="1341040"/>
              <a:ext cx="2549399" cy="2461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g2886cb16fd6_0_61"/>
            <p:cNvSpPr/>
            <p:nvPr/>
          </p:nvSpPr>
          <p:spPr>
            <a:xfrm>
              <a:off x="3821656" y="2446928"/>
              <a:ext cx="553085" cy="200025"/>
            </a:xfrm>
            <a:custGeom>
              <a:rect b="b" l="l" r="r" t="t"/>
              <a:pathLst>
                <a:path extrusionOk="0" h="200025" w="553085">
                  <a:moveTo>
                    <a:pt x="0" y="99888"/>
                  </a:moveTo>
                  <a:lnTo>
                    <a:pt x="553020" y="99888"/>
                  </a:lnTo>
                </a:path>
                <a:path extrusionOk="0" h="200025" w="553085">
                  <a:moveTo>
                    <a:pt x="381098" y="0"/>
                  </a:moveTo>
                  <a:lnTo>
                    <a:pt x="552548" y="100024"/>
                  </a:lnTo>
                  <a:lnTo>
                    <a:pt x="381086" y="200024"/>
                  </a:lnTo>
                </a:path>
              </a:pathLst>
            </a:custGeom>
            <a:noFill/>
            <a:ln cap="flat" cmpd="sng" w="5712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g2886cb16fd6_0_61"/>
          <p:cNvSpPr/>
          <p:nvPr/>
        </p:nvSpPr>
        <p:spPr>
          <a:xfrm>
            <a:off x="4639224" y="2458331"/>
            <a:ext cx="553085" cy="200025"/>
          </a:xfrm>
          <a:custGeom>
            <a:rect b="b" l="l" r="r" t="t"/>
            <a:pathLst>
              <a:path extrusionOk="0" h="200025" w="553085">
                <a:moveTo>
                  <a:pt x="553021" y="99901"/>
                </a:moveTo>
                <a:lnTo>
                  <a:pt x="0" y="99901"/>
                </a:lnTo>
              </a:path>
              <a:path extrusionOk="0" h="200025" w="553085">
                <a:moveTo>
                  <a:pt x="171449" y="0"/>
                </a:moveTo>
                <a:lnTo>
                  <a:pt x="0" y="100024"/>
                </a:lnTo>
                <a:lnTo>
                  <a:pt x="171462" y="200024"/>
                </a:lnTo>
              </a:path>
            </a:pathLst>
          </a:custGeom>
          <a:noFill/>
          <a:ln cap="flat" cmpd="sng" w="571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2886cb16fd6_0_61"/>
          <p:cNvSpPr txBox="1"/>
          <p:nvPr/>
        </p:nvSpPr>
        <p:spPr>
          <a:xfrm>
            <a:off x="5125206" y="3939227"/>
            <a:ext cx="27465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Perfil de Cliente/Usuario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g2886cb16fd6_0_61"/>
          <p:cNvSpPr txBox="1"/>
          <p:nvPr/>
        </p:nvSpPr>
        <p:spPr>
          <a:xfrm>
            <a:off x="1563700" y="3939225"/>
            <a:ext cx="2184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Mapa de Valor</a:t>
            </a:r>
            <a:endParaRPr b="0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g2886cb16fd6_0_61"/>
          <p:cNvSpPr txBox="1"/>
          <p:nvPr/>
        </p:nvSpPr>
        <p:spPr>
          <a:xfrm>
            <a:off x="7356106" y="2206052"/>
            <a:ext cx="6114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8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Tareas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g2886cb16fd6_0_61"/>
          <p:cNvSpPr txBox="1"/>
          <p:nvPr/>
        </p:nvSpPr>
        <p:spPr>
          <a:xfrm>
            <a:off x="5405535" y="3497369"/>
            <a:ext cx="6813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692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Dolores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g2886cb16fd6_0_61"/>
          <p:cNvSpPr txBox="1"/>
          <p:nvPr/>
        </p:nvSpPr>
        <p:spPr>
          <a:xfrm>
            <a:off x="5658918" y="1335170"/>
            <a:ext cx="8349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53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Beneficios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g2886cb16fd6_0_61"/>
          <p:cNvSpPr txBox="1"/>
          <p:nvPr>
            <p:ph type="title"/>
          </p:nvPr>
        </p:nvSpPr>
        <p:spPr>
          <a:xfrm>
            <a:off x="1930737" y="1215530"/>
            <a:ext cx="1818000" cy="4266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476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Creadores de Beneficios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g2886cb16fd6_0_61"/>
          <p:cNvSpPr txBox="1"/>
          <p:nvPr/>
        </p:nvSpPr>
        <p:spPr>
          <a:xfrm>
            <a:off x="1930737" y="3470198"/>
            <a:ext cx="15558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552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Aliviadores de Dolor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g2886cb16fd6_0_61"/>
          <p:cNvSpPr txBox="1"/>
          <p:nvPr/>
        </p:nvSpPr>
        <p:spPr>
          <a:xfrm>
            <a:off x="625201" y="2197338"/>
            <a:ext cx="1002600" cy="6279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7300">
            <a:spAutoFit/>
          </a:bodyPr>
          <a:lstStyle/>
          <a:p>
            <a:pPr indent="-127635" lvl="0" marL="146050" marR="86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Productos &amp;  Servicios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4" name="Google Shape;424;g2886cb16fd6_0_61"/>
          <p:cNvPicPr preferRelativeResize="0"/>
          <p:nvPr/>
        </p:nvPicPr>
        <p:blipFill rotWithShape="1">
          <a:blip r:embed="rId5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886cb16fd6_0_77"/>
          <p:cNvSpPr txBox="1"/>
          <p:nvPr/>
        </p:nvSpPr>
        <p:spPr>
          <a:xfrm>
            <a:off x="4907608" y="3974242"/>
            <a:ext cx="39300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39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s-ES" sz="13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Situaciones o costes </a:t>
            </a:r>
            <a:r>
              <a:rPr b="1" i="0" lang="es-ES" sz="1350" u="none" cap="none" strike="noStrike">
                <a:solidFill>
                  <a:srgbClr val="DF2942"/>
                </a:solidFill>
                <a:latin typeface="Roboto"/>
                <a:ea typeface="Roboto"/>
                <a:cs typeface="Roboto"/>
                <a:sym typeface="Roboto"/>
              </a:rPr>
              <a:t>no deseados</a:t>
            </a:r>
            <a:r>
              <a:rPr b="0" i="0" lang="es-ES" sz="13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que  experimentan tus clientes al realizar las actividades  anteriores</a:t>
            </a:r>
            <a:endParaRPr b="0" i="0" sz="13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0" name="Google Shape;430;g2886cb16fd6_0_77"/>
          <p:cNvSpPr txBox="1"/>
          <p:nvPr>
            <p:ph type="title"/>
          </p:nvPr>
        </p:nvSpPr>
        <p:spPr>
          <a:xfrm>
            <a:off x="725900" y="741550"/>
            <a:ext cx="74412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17766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>
                <a:latin typeface="Roboto"/>
                <a:ea typeface="Roboto"/>
                <a:cs typeface="Roboto"/>
                <a:sym typeface="Roboto"/>
              </a:rPr>
              <a:t>Beneficios que esperan obtener </a:t>
            </a:r>
            <a:r>
              <a:rPr lang="es-ES">
                <a:latin typeface="Roboto"/>
                <a:ea typeface="Roboto"/>
                <a:cs typeface="Roboto"/>
                <a:sym typeface="Roboto"/>
              </a:rPr>
              <a:t>tus clientes al  realizar esas actividades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1" name="Google Shape;431;g2886cb16fd6_0_77"/>
          <p:cNvPicPr preferRelativeResize="0"/>
          <p:nvPr/>
        </p:nvPicPr>
        <p:blipFill rotWithShape="1">
          <a:blip r:embed="rId3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g2886cb16fd6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1298" y="1301732"/>
            <a:ext cx="2787299" cy="254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3" name="Google Shape;433;g2886cb16fd6_0_77"/>
          <p:cNvGrpSpPr/>
          <p:nvPr/>
        </p:nvGrpSpPr>
        <p:grpSpPr>
          <a:xfrm>
            <a:off x="1422089" y="1341040"/>
            <a:ext cx="2952652" cy="2461499"/>
            <a:chOff x="1422089" y="1341040"/>
            <a:chExt cx="2952652" cy="2461499"/>
          </a:xfrm>
        </p:grpSpPr>
        <p:pic>
          <p:nvPicPr>
            <p:cNvPr id="434" name="Google Shape;434;g2886cb16fd6_0_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22089" y="1341040"/>
              <a:ext cx="2549399" cy="2461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" name="Google Shape;435;g2886cb16fd6_0_77"/>
            <p:cNvSpPr/>
            <p:nvPr/>
          </p:nvSpPr>
          <p:spPr>
            <a:xfrm>
              <a:off x="3821656" y="2446928"/>
              <a:ext cx="553085" cy="200025"/>
            </a:xfrm>
            <a:custGeom>
              <a:rect b="b" l="l" r="r" t="t"/>
              <a:pathLst>
                <a:path extrusionOk="0" h="200025" w="553085">
                  <a:moveTo>
                    <a:pt x="0" y="99888"/>
                  </a:moveTo>
                  <a:lnTo>
                    <a:pt x="553020" y="99888"/>
                  </a:lnTo>
                </a:path>
                <a:path extrusionOk="0" h="200025" w="553085">
                  <a:moveTo>
                    <a:pt x="381098" y="0"/>
                  </a:moveTo>
                  <a:lnTo>
                    <a:pt x="552548" y="100024"/>
                  </a:lnTo>
                  <a:lnTo>
                    <a:pt x="381086" y="200024"/>
                  </a:lnTo>
                </a:path>
              </a:pathLst>
            </a:custGeom>
            <a:noFill/>
            <a:ln cap="flat" cmpd="sng" w="5712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6" name="Google Shape;436;g2886cb16fd6_0_77"/>
          <p:cNvSpPr/>
          <p:nvPr/>
        </p:nvSpPr>
        <p:spPr>
          <a:xfrm>
            <a:off x="4639224" y="2458331"/>
            <a:ext cx="553085" cy="200025"/>
          </a:xfrm>
          <a:custGeom>
            <a:rect b="b" l="l" r="r" t="t"/>
            <a:pathLst>
              <a:path extrusionOk="0" h="200025" w="553085">
                <a:moveTo>
                  <a:pt x="553021" y="99901"/>
                </a:moveTo>
                <a:lnTo>
                  <a:pt x="0" y="99901"/>
                </a:lnTo>
              </a:path>
              <a:path extrusionOk="0" h="200025" w="553085">
                <a:moveTo>
                  <a:pt x="171449" y="0"/>
                </a:moveTo>
                <a:lnTo>
                  <a:pt x="0" y="100024"/>
                </a:lnTo>
                <a:lnTo>
                  <a:pt x="171462" y="200024"/>
                </a:lnTo>
              </a:path>
            </a:pathLst>
          </a:custGeom>
          <a:noFill/>
          <a:ln cap="flat" cmpd="sng" w="571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886cb16fd6_0_77"/>
          <p:cNvSpPr txBox="1"/>
          <p:nvPr/>
        </p:nvSpPr>
        <p:spPr>
          <a:xfrm>
            <a:off x="7356106" y="2206052"/>
            <a:ext cx="6114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8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Tareas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g2886cb16fd6_0_77"/>
          <p:cNvSpPr txBox="1"/>
          <p:nvPr/>
        </p:nvSpPr>
        <p:spPr>
          <a:xfrm>
            <a:off x="5405535" y="3497369"/>
            <a:ext cx="6813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692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Dolores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g2886cb16fd6_0_77"/>
          <p:cNvSpPr txBox="1"/>
          <p:nvPr/>
        </p:nvSpPr>
        <p:spPr>
          <a:xfrm>
            <a:off x="5658918" y="1335170"/>
            <a:ext cx="8349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53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Beneficios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0" name="Google Shape;440;g2886cb16fd6_0_77"/>
          <p:cNvSpPr txBox="1"/>
          <p:nvPr>
            <p:ph type="title"/>
          </p:nvPr>
        </p:nvSpPr>
        <p:spPr>
          <a:xfrm>
            <a:off x="1930737" y="1215530"/>
            <a:ext cx="1818000" cy="4266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476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Creadores de Beneficios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g2886cb16fd6_0_77"/>
          <p:cNvSpPr txBox="1"/>
          <p:nvPr/>
        </p:nvSpPr>
        <p:spPr>
          <a:xfrm>
            <a:off x="1930737" y="3470198"/>
            <a:ext cx="15558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552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Aliviadores de Dolor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2" name="Google Shape;442;g2886cb16fd6_0_77"/>
          <p:cNvSpPr txBox="1"/>
          <p:nvPr/>
        </p:nvSpPr>
        <p:spPr>
          <a:xfrm>
            <a:off x="625201" y="2197338"/>
            <a:ext cx="1002600" cy="6279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7300">
            <a:spAutoFit/>
          </a:bodyPr>
          <a:lstStyle/>
          <a:p>
            <a:pPr indent="-127635" lvl="0" marL="146050" marR="86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Productos &amp;  Servicios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2886cb16fd6_0_93"/>
          <p:cNvSpPr txBox="1"/>
          <p:nvPr/>
        </p:nvSpPr>
        <p:spPr>
          <a:xfrm>
            <a:off x="966725" y="3887050"/>
            <a:ext cx="41667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s-ES" sz="13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Cómo resuelves los problemas o necesidades  (dolores antes relacionados) de tus clientes (ahorro  de tiempo, comodidad, fácil acceso a información,  costes).</a:t>
            </a:r>
            <a:endParaRPr b="0" i="0" sz="13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8" name="Google Shape;448;g2886cb16fd6_0_93"/>
          <p:cNvSpPr txBox="1"/>
          <p:nvPr>
            <p:ph type="title"/>
          </p:nvPr>
        </p:nvSpPr>
        <p:spPr>
          <a:xfrm>
            <a:off x="966725" y="522075"/>
            <a:ext cx="43719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latin typeface="Roboto"/>
                <a:ea typeface="Roboto"/>
                <a:cs typeface="Roboto"/>
                <a:sym typeface="Roboto"/>
              </a:rPr>
              <a:t>Cómo estás aportando beneficios a tus clientes en  base a las expectativas de tus clientes antes  mencionadas.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9" name="Google Shape;449;g2886cb16fd6_0_93"/>
          <p:cNvPicPr preferRelativeResize="0"/>
          <p:nvPr/>
        </p:nvPicPr>
        <p:blipFill rotWithShape="1">
          <a:blip r:embed="rId3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g2886cb16fd6_0_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1298" y="1301732"/>
            <a:ext cx="2787299" cy="254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1" name="Google Shape;451;g2886cb16fd6_0_93"/>
          <p:cNvGrpSpPr/>
          <p:nvPr/>
        </p:nvGrpSpPr>
        <p:grpSpPr>
          <a:xfrm>
            <a:off x="1422089" y="1341040"/>
            <a:ext cx="2952652" cy="2461499"/>
            <a:chOff x="1422089" y="1341040"/>
            <a:chExt cx="2952652" cy="2461499"/>
          </a:xfrm>
        </p:grpSpPr>
        <p:pic>
          <p:nvPicPr>
            <p:cNvPr id="452" name="Google Shape;452;g2886cb16fd6_0_9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22089" y="1341040"/>
              <a:ext cx="2549399" cy="2461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g2886cb16fd6_0_93"/>
            <p:cNvSpPr/>
            <p:nvPr/>
          </p:nvSpPr>
          <p:spPr>
            <a:xfrm>
              <a:off x="3821656" y="2446928"/>
              <a:ext cx="553085" cy="200025"/>
            </a:xfrm>
            <a:custGeom>
              <a:rect b="b" l="l" r="r" t="t"/>
              <a:pathLst>
                <a:path extrusionOk="0" h="200025" w="553085">
                  <a:moveTo>
                    <a:pt x="0" y="99888"/>
                  </a:moveTo>
                  <a:lnTo>
                    <a:pt x="553020" y="99888"/>
                  </a:lnTo>
                </a:path>
                <a:path extrusionOk="0" h="200025" w="553085">
                  <a:moveTo>
                    <a:pt x="381098" y="0"/>
                  </a:moveTo>
                  <a:lnTo>
                    <a:pt x="552548" y="100024"/>
                  </a:lnTo>
                  <a:lnTo>
                    <a:pt x="381086" y="200024"/>
                  </a:lnTo>
                </a:path>
              </a:pathLst>
            </a:custGeom>
            <a:noFill/>
            <a:ln cap="flat" cmpd="sng" w="5712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g2886cb16fd6_0_93"/>
          <p:cNvSpPr/>
          <p:nvPr/>
        </p:nvSpPr>
        <p:spPr>
          <a:xfrm>
            <a:off x="4639224" y="2458331"/>
            <a:ext cx="553085" cy="200025"/>
          </a:xfrm>
          <a:custGeom>
            <a:rect b="b" l="l" r="r" t="t"/>
            <a:pathLst>
              <a:path extrusionOk="0" h="200025" w="553085">
                <a:moveTo>
                  <a:pt x="553021" y="99901"/>
                </a:moveTo>
                <a:lnTo>
                  <a:pt x="0" y="99901"/>
                </a:lnTo>
              </a:path>
              <a:path extrusionOk="0" h="200025" w="553085">
                <a:moveTo>
                  <a:pt x="171449" y="0"/>
                </a:moveTo>
                <a:lnTo>
                  <a:pt x="0" y="100024"/>
                </a:lnTo>
                <a:lnTo>
                  <a:pt x="171462" y="200024"/>
                </a:lnTo>
              </a:path>
            </a:pathLst>
          </a:custGeom>
          <a:noFill/>
          <a:ln cap="flat" cmpd="sng" w="571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2886cb16fd6_0_93"/>
          <p:cNvSpPr txBox="1"/>
          <p:nvPr/>
        </p:nvSpPr>
        <p:spPr>
          <a:xfrm>
            <a:off x="7356106" y="2206052"/>
            <a:ext cx="6114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8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Tareas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g2886cb16fd6_0_93"/>
          <p:cNvSpPr txBox="1"/>
          <p:nvPr/>
        </p:nvSpPr>
        <p:spPr>
          <a:xfrm>
            <a:off x="5405535" y="3497369"/>
            <a:ext cx="6813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692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Dolores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g2886cb16fd6_0_93"/>
          <p:cNvSpPr txBox="1"/>
          <p:nvPr/>
        </p:nvSpPr>
        <p:spPr>
          <a:xfrm>
            <a:off x="5658918" y="1335170"/>
            <a:ext cx="8349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53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Beneficios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8" name="Google Shape;458;g2886cb16fd6_0_93"/>
          <p:cNvSpPr txBox="1"/>
          <p:nvPr>
            <p:ph type="title"/>
          </p:nvPr>
        </p:nvSpPr>
        <p:spPr>
          <a:xfrm>
            <a:off x="1930737" y="1215530"/>
            <a:ext cx="1818000" cy="4266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476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Creadores de Beneficios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g2886cb16fd6_0_93"/>
          <p:cNvSpPr txBox="1"/>
          <p:nvPr/>
        </p:nvSpPr>
        <p:spPr>
          <a:xfrm>
            <a:off x="1930737" y="3470198"/>
            <a:ext cx="15558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552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Aliviadores de Dolor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g2886cb16fd6_0_93"/>
          <p:cNvSpPr txBox="1"/>
          <p:nvPr/>
        </p:nvSpPr>
        <p:spPr>
          <a:xfrm>
            <a:off x="625201" y="2197338"/>
            <a:ext cx="1002600" cy="6279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7300">
            <a:spAutoFit/>
          </a:bodyPr>
          <a:lstStyle/>
          <a:p>
            <a:pPr indent="-127635" lvl="0" marL="146050" marR="86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Productos &amp;  Servicios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g2886cb16fd6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8765" y="1182219"/>
            <a:ext cx="1165199" cy="124079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2886cb16fd6_0_109"/>
          <p:cNvSpPr txBox="1"/>
          <p:nvPr/>
        </p:nvSpPr>
        <p:spPr>
          <a:xfrm>
            <a:off x="833491" y="2738138"/>
            <a:ext cx="2868300" cy="16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Mapa de Valor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conjunto de </a:t>
            </a:r>
            <a:r>
              <a:rPr b="1" i="0" lang="es-ES" sz="18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beneficios</a:t>
            </a: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la  propuesta de valor que se </a:t>
            </a:r>
            <a:r>
              <a:rPr b="0" i="0" lang="es-ES" sz="18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s-ES" sz="18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diseña</a:t>
            </a: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para atraer a los  clientes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7" name="Google Shape;467;g2886cb16fd6_0_109"/>
          <p:cNvSpPr txBox="1"/>
          <p:nvPr/>
        </p:nvSpPr>
        <p:spPr>
          <a:xfrm>
            <a:off x="5537974" y="2750583"/>
            <a:ext cx="27438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Perfil de Cliente/Usuario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t/>
            </a:r>
            <a:endParaRPr b="0" i="0" sz="17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2065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conjunto de </a:t>
            </a:r>
            <a:r>
              <a:rPr b="1" i="0" lang="es-ES" sz="18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características  </a:t>
            </a:r>
            <a:r>
              <a:rPr b="0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 los clientes que usted  </a:t>
            </a:r>
            <a:r>
              <a:rPr b="1" i="0" lang="es-ES" sz="18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asume</a:t>
            </a:r>
            <a:r>
              <a:rPr b="0" i="0" lang="es-ES" sz="18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b="1" i="0" lang="es-ES" sz="18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observa </a:t>
            </a:r>
            <a:r>
              <a:rPr b="0" i="0" lang="es-ES" sz="18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y </a:t>
            </a:r>
            <a:r>
              <a:rPr b="1" i="0" lang="es-ES" sz="18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verifica</a:t>
            </a: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  el mercado</a:t>
            </a:r>
            <a:endParaRPr b="0" i="0" sz="1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8" name="Google Shape;468;g2886cb16fd6_0_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5072" y="1187000"/>
            <a:ext cx="1297799" cy="1231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9" name="Google Shape;469;g2886cb16fd6_0_109"/>
          <p:cNvGrpSpPr/>
          <p:nvPr/>
        </p:nvGrpSpPr>
        <p:grpSpPr>
          <a:xfrm>
            <a:off x="3358743" y="1268395"/>
            <a:ext cx="2356485" cy="1151255"/>
            <a:chOff x="3358743" y="1268395"/>
            <a:chExt cx="2356485" cy="1151255"/>
          </a:xfrm>
        </p:grpSpPr>
        <p:sp>
          <p:nvSpPr>
            <p:cNvPr id="470" name="Google Shape;470;g2886cb16fd6_0_109"/>
            <p:cNvSpPr/>
            <p:nvPr/>
          </p:nvSpPr>
          <p:spPr>
            <a:xfrm>
              <a:off x="3501631" y="1843275"/>
              <a:ext cx="2070735" cy="0"/>
            </a:xfrm>
            <a:custGeom>
              <a:rect b="b" l="l" r="r" t="t"/>
              <a:pathLst>
                <a:path extrusionOk="0" h="120000" w="2070735">
                  <a:moveTo>
                    <a:pt x="0" y="0"/>
                  </a:moveTo>
                  <a:lnTo>
                    <a:pt x="2070492" y="0"/>
                  </a:lnTo>
                </a:path>
              </a:pathLst>
            </a:custGeom>
            <a:noFill/>
            <a:ln cap="flat" cmpd="sng" w="571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g2886cb16fd6_0_109"/>
            <p:cNvSpPr/>
            <p:nvPr/>
          </p:nvSpPr>
          <p:spPr>
            <a:xfrm>
              <a:off x="3358743" y="1757654"/>
              <a:ext cx="2356485" cy="171450"/>
            </a:xfrm>
            <a:custGeom>
              <a:rect b="b" l="l" r="r" t="t"/>
              <a:pathLst>
                <a:path extrusionOk="0" h="171450" w="2356485">
                  <a:moveTo>
                    <a:pt x="171450" y="171450"/>
                  </a:moveTo>
                  <a:lnTo>
                    <a:pt x="171437" y="0"/>
                  </a:lnTo>
                  <a:lnTo>
                    <a:pt x="0" y="85737"/>
                  </a:lnTo>
                  <a:lnTo>
                    <a:pt x="171450" y="171450"/>
                  </a:lnTo>
                  <a:close/>
                </a:path>
                <a:path extrusionOk="0" h="171450" w="2356485">
                  <a:moveTo>
                    <a:pt x="2356243" y="85737"/>
                  </a:moveTo>
                  <a:lnTo>
                    <a:pt x="2184793" y="0"/>
                  </a:lnTo>
                  <a:lnTo>
                    <a:pt x="2184781" y="171450"/>
                  </a:lnTo>
                  <a:lnTo>
                    <a:pt x="2356243" y="857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g2886cb16fd6_0_109"/>
            <p:cNvSpPr/>
            <p:nvPr/>
          </p:nvSpPr>
          <p:spPr>
            <a:xfrm>
              <a:off x="3962400" y="1268395"/>
              <a:ext cx="1219200" cy="1151255"/>
            </a:xfrm>
            <a:custGeom>
              <a:rect b="b" l="l" r="r" t="t"/>
              <a:pathLst>
                <a:path extrusionOk="0" h="1151255" w="1219200">
                  <a:moveTo>
                    <a:pt x="609599" y="1151177"/>
                  </a:moveTo>
                  <a:lnTo>
                    <a:pt x="559601" y="1149269"/>
                  </a:lnTo>
                  <a:lnTo>
                    <a:pt x="510717" y="1143644"/>
                  </a:lnTo>
                  <a:lnTo>
                    <a:pt x="463103" y="1134449"/>
                  </a:lnTo>
                  <a:lnTo>
                    <a:pt x="416917" y="1121834"/>
                  </a:lnTo>
                  <a:lnTo>
                    <a:pt x="372313" y="1105945"/>
                  </a:lnTo>
                  <a:lnTo>
                    <a:pt x="329451" y="1086932"/>
                  </a:lnTo>
                  <a:lnTo>
                    <a:pt x="288485" y="1064942"/>
                  </a:lnTo>
                  <a:lnTo>
                    <a:pt x="249576" y="1040123"/>
                  </a:lnTo>
                  <a:lnTo>
                    <a:pt x="212876" y="1012624"/>
                  </a:lnTo>
                  <a:lnTo>
                    <a:pt x="178545" y="982593"/>
                  </a:lnTo>
                  <a:lnTo>
                    <a:pt x="146739" y="950177"/>
                  </a:lnTo>
                  <a:lnTo>
                    <a:pt x="117615" y="915525"/>
                  </a:lnTo>
                  <a:lnTo>
                    <a:pt x="91330" y="878786"/>
                  </a:lnTo>
                  <a:lnTo>
                    <a:pt x="68040" y="840106"/>
                  </a:lnTo>
                  <a:lnTo>
                    <a:pt x="47903" y="799635"/>
                  </a:lnTo>
                  <a:lnTo>
                    <a:pt x="31076" y="757520"/>
                  </a:lnTo>
                  <a:lnTo>
                    <a:pt x="17715" y="713910"/>
                  </a:lnTo>
                  <a:lnTo>
                    <a:pt x="7977" y="668953"/>
                  </a:lnTo>
                  <a:lnTo>
                    <a:pt x="2019" y="622796"/>
                  </a:lnTo>
                  <a:lnTo>
                    <a:pt x="0" y="575588"/>
                  </a:lnTo>
                  <a:lnTo>
                    <a:pt x="2019" y="528380"/>
                  </a:lnTo>
                  <a:lnTo>
                    <a:pt x="7977" y="482223"/>
                  </a:lnTo>
                  <a:lnTo>
                    <a:pt x="17715" y="437266"/>
                  </a:lnTo>
                  <a:lnTo>
                    <a:pt x="31076" y="393655"/>
                  </a:lnTo>
                  <a:lnTo>
                    <a:pt x="47903" y="351541"/>
                  </a:lnTo>
                  <a:lnTo>
                    <a:pt x="68040" y="311069"/>
                  </a:lnTo>
                  <a:lnTo>
                    <a:pt x="91330" y="272390"/>
                  </a:lnTo>
                  <a:lnTo>
                    <a:pt x="117615" y="235650"/>
                  </a:lnTo>
                  <a:lnTo>
                    <a:pt x="146739" y="200999"/>
                  </a:lnTo>
                  <a:lnTo>
                    <a:pt x="178545" y="168583"/>
                  </a:lnTo>
                  <a:lnTo>
                    <a:pt x="212876" y="138552"/>
                  </a:lnTo>
                  <a:lnTo>
                    <a:pt x="249576" y="111053"/>
                  </a:lnTo>
                  <a:lnTo>
                    <a:pt x="288485" y="86234"/>
                  </a:lnTo>
                  <a:lnTo>
                    <a:pt x="329451" y="64244"/>
                  </a:lnTo>
                  <a:lnTo>
                    <a:pt x="372313" y="45231"/>
                  </a:lnTo>
                  <a:lnTo>
                    <a:pt x="416917" y="29342"/>
                  </a:lnTo>
                  <a:lnTo>
                    <a:pt x="463103" y="16726"/>
                  </a:lnTo>
                  <a:lnTo>
                    <a:pt x="510717" y="7532"/>
                  </a:lnTo>
                  <a:lnTo>
                    <a:pt x="559601" y="1907"/>
                  </a:lnTo>
                  <a:lnTo>
                    <a:pt x="609599" y="0"/>
                  </a:lnTo>
                  <a:lnTo>
                    <a:pt x="659596" y="1907"/>
                  </a:lnTo>
                  <a:lnTo>
                    <a:pt x="708480" y="7532"/>
                  </a:lnTo>
                  <a:lnTo>
                    <a:pt x="756094" y="16726"/>
                  </a:lnTo>
                  <a:lnTo>
                    <a:pt x="802281" y="29342"/>
                  </a:lnTo>
                  <a:lnTo>
                    <a:pt x="846884" y="45231"/>
                  </a:lnTo>
                  <a:lnTo>
                    <a:pt x="889747" y="64244"/>
                  </a:lnTo>
                  <a:lnTo>
                    <a:pt x="930712" y="86234"/>
                  </a:lnTo>
                  <a:lnTo>
                    <a:pt x="969622" y="111053"/>
                  </a:lnTo>
                  <a:lnTo>
                    <a:pt x="1006321" y="138552"/>
                  </a:lnTo>
                  <a:lnTo>
                    <a:pt x="1040652" y="168583"/>
                  </a:lnTo>
                  <a:lnTo>
                    <a:pt x="1072458" y="200999"/>
                  </a:lnTo>
                  <a:lnTo>
                    <a:pt x="1101582" y="235650"/>
                  </a:lnTo>
                  <a:lnTo>
                    <a:pt x="1127867" y="272390"/>
                  </a:lnTo>
                  <a:lnTo>
                    <a:pt x="1151157" y="311069"/>
                  </a:lnTo>
                  <a:lnTo>
                    <a:pt x="1171294" y="351541"/>
                  </a:lnTo>
                  <a:lnTo>
                    <a:pt x="1188121" y="393655"/>
                  </a:lnTo>
                  <a:lnTo>
                    <a:pt x="1201482" y="437266"/>
                  </a:lnTo>
                  <a:lnTo>
                    <a:pt x="1211220" y="482223"/>
                  </a:lnTo>
                  <a:lnTo>
                    <a:pt x="1217178" y="528380"/>
                  </a:lnTo>
                  <a:lnTo>
                    <a:pt x="1219199" y="575588"/>
                  </a:lnTo>
                  <a:lnTo>
                    <a:pt x="1217178" y="622796"/>
                  </a:lnTo>
                  <a:lnTo>
                    <a:pt x="1211220" y="668953"/>
                  </a:lnTo>
                  <a:lnTo>
                    <a:pt x="1201482" y="713910"/>
                  </a:lnTo>
                  <a:lnTo>
                    <a:pt x="1188121" y="757520"/>
                  </a:lnTo>
                  <a:lnTo>
                    <a:pt x="1171294" y="799635"/>
                  </a:lnTo>
                  <a:lnTo>
                    <a:pt x="1151157" y="840106"/>
                  </a:lnTo>
                  <a:lnTo>
                    <a:pt x="1127867" y="878786"/>
                  </a:lnTo>
                  <a:lnTo>
                    <a:pt x="1101582" y="915525"/>
                  </a:lnTo>
                  <a:lnTo>
                    <a:pt x="1072458" y="950177"/>
                  </a:lnTo>
                  <a:lnTo>
                    <a:pt x="1040652" y="982593"/>
                  </a:lnTo>
                  <a:lnTo>
                    <a:pt x="1006321" y="1012624"/>
                  </a:lnTo>
                  <a:lnTo>
                    <a:pt x="969622" y="1040123"/>
                  </a:lnTo>
                  <a:lnTo>
                    <a:pt x="930712" y="1064942"/>
                  </a:lnTo>
                  <a:lnTo>
                    <a:pt x="889747" y="1086932"/>
                  </a:lnTo>
                  <a:lnTo>
                    <a:pt x="846884" y="1105945"/>
                  </a:lnTo>
                  <a:lnTo>
                    <a:pt x="802281" y="1121834"/>
                  </a:lnTo>
                  <a:lnTo>
                    <a:pt x="756094" y="1134449"/>
                  </a:lnTo>
                  <a:lnTo>
                    <a:pt x="708480" y="1143644"/>
                  </a:lnTo>
                  <a:lnTo>
                    <a:pt x="659596" y="1149269"/>
                  </a:lnTo>
                  <a:lnTo>
                    <a:pt x="609599" y="11511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" name="Google Shape;473;g2886cb16fd6_0_109"/>
          <p:cNvSpPr txBox="1"/>
          <p:nvPr>
            <p:ph type="title"/>
          </p:nvPr>
        </p:nvSpPr>
        <p:spPr>
          <a:xfrm>
            <a:off x="3939388" y="1705275"/>
            <a:ext cx="1228200" cy="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¿Fit / Calce?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4" name="Google Shape;474;g2886cb16fd6_0_109"/>
          <p:cNvPicPr preferRelativeResize="0"/>
          <p:nvPr/>
        </p:nvPicPr>
        <p:blipFill rotWithShape="1">
          <a:blip r:embed="rId5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oogle Shape;479;g2886cb16fd6_0_121"/>
          <p:cNvGrpSpPr/>
          <p:nvPr/>
        </p:nvGrpSpPr>
        <p:grpSpPr>
          <a:xfrm>
            <a:off x="5637" y="0"/>
            <a:ext cx="9132859" cy="5138719"/>
            <a:chOff x="5637" y="0"/>
            <a:chExt cx="9132859" cy="5138719"/>
          </a:xfrm>
        </p:grpSpPr>
        <p:pic>
          <p:nvPicPr>
            <p:cNvPr id="480" name="Google Shape;480;g2886cb16fd6_0_1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637" y="0"/>
              <a:ext cx="6058201" cy="513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g2886cb16fd6_0_1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31997" y="1521"/>
              <a:ext cx="3706499" cy="51371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2" name="Google Shape;482;g2886cb16fd6_0_1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87466" y="2076"/>
              <a:ext cx="3650998" cy="51365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3" name="Google Shape;483;g2886cb16fd6_0_121"/>
          <p:cNvSpPr txBox="1"/>
          <p:nvPr/>
        </p:nvSpPr>
        <p:spPr>
          <a:xfrm>
            <a:off x="6705497" y="761575"/>
            <a:ext cx="22143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Pasajeros de Taxi en NYC</a:t>
            </a:r>
            <a:endParaRPr b="0" i="0" sz="14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84" name="Google Shape;484;g2886cb16fd6_0_121"/>
          <p:cNvGrpSpPr/>
          <p:nvPr/>
        </p:nvGrpSpPr>
        <p:grpSpPr>
          <a:xfrm>
            <a:off x="161021" y="1023778"/>
            <a:ext cx="6437927" cy="3220449"/>
            <a:chOff x="161021" y="1023778"/>
            <a:chExt cx="6437927" cy="3220449"/>
          </a:xfrm>
        </p:grpSpPr>
        <p:sp>
          <p:nvSpPr>
            <p:cNvPr id="485" name="Google Shape;485;g2886cb16fd6_0_121"/>
            <p:cNvSpPr/>
            <p:nvPr/>
          </p:nvSpPr>
          <p:spPr>
            <a:xfrm>
              <a:off x="2747039" y="1023778"/>
              <a:ext cx="3851909" cy="2156460"/>
            </a:xfrm>
            <a:custGeom>
              <a:rect b="b" l="l" r="r" t="t"/>
              <a:pathLst>
                <a:path extrusionOk="0" h="2156460" w="3851909">
                  <a:moveTo>
                    <a:pt x="0" y="2156303"/>
                  </a:moveTo>
                  <a:lnTo>
                    <a:pt x="3851694" y="2383"/>
                  </a:lnTo>
                </a:path>
                <a:path extrusionOk="0" h="2156460" w="3851909">
                  <a:moveTo>
                    <a:pt x="3779898" y="116381"/>
                  </a:moveTo>
                  <a:lnTo>
                    <a:pt x="3847106" y="2399"/>
                  </a:lnTo>
                  <a:lnTo>
                    <a:pt x="3714812" y="0"/>
                  </a:lnTo>
                </a:path>
              </a:pathLst>
            </a:custGeom>
            <a:noFill/>
            <a:ln cap="flat" cmpd="sng" w="380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2886cb16fd6_0_121"/>
            <p:cNvSpPr/>
            <p:nvPr/>
          </p:nvSpPr>
          <p:spPr>
            <a:xfrm>
              <a:off x="161021" y="3177427"/>
              <a:ext cx="5178425" cy="1066800"/>
            </a:xfrm>
            <a:custGeom>
              <a:rect b="b" l="l" r="r" t="t"/>
              <a:pathLst>
                <a:path extrusionOk="0" h="1066800" w="5178425">
                  <a:moveTo>
                    <a:pt x="5178424" y="1066799"/>
                  </a:moveTo>
                  <a:lnTo>
                    <a:pt x="0" y="1066799"/>
                  </a:lnTo>
                  <a:lnTo>
                    <a:pt x="0" y="0"/>
                  </a:lnTo>
                  <a:lnTo>
                    <a:pt x="5178424" y="0"/>
                  </a:lnTo>
                  <a:lnTo>
                    <a:pt x="5178424" y="10667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7" name="Google Shape;487;g2886cb16fd6_0_121"/>
          <p:cNvSpPr txBox="1"/>
          <p:nvPr/>
        </p:nvSpPr>
        <p:spPr>
          <a:xfrm>
            <a:off x="161021" y="3177427"/>
            <a:ext cx="5178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E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1. Segmento de clientes</a:t>
            </a:r>
            <a:endParaRPr b="0" i="0" sz="3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889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9900FF"/>
                </a:solidFill>
                <a:latin typeface="Roboto"/>
                <a:ea typeface="Roboto"/>
                <a:cs typeface="Roboto"/>
                <a:sym typeface="Roboto"/>
              </a:rPr>
              <a:t>Pasajeros de Taxi en NYC</a:t>
            </a:r>
            <a:endParaRPr b="0" i="0" sz="24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8" name="Google Shape;488;g2886cb16fd6_0_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59242" y="3484229"/>
            <a:ext cx="608999" cy="60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g2886cb16fd6_0_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1640" y="1082418"/>
            <a:ext cx="4473300" cy="405629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g2886cb16fd6_0_134"/>
          <p:cNvSpPr txBox="1"/>
          <p:nvPr/>
        </p:nvSpPr>
        <p:spPr>
          <a:xfrm>
            <a:off x="7883056" y="2331650"/>
            <a:ext cx="785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Calibri"/>
                <a:ea typeface="Calibri"/>
                <a:cs typeface="Calibri"/>
                <a:sym typeface="Calibri"/>
              </a:rPr>
              <a:t>Llamar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2886cb16fd6_0_134"/>
          <p:cNvSpPr/>
          <p:nvPr/>
        </p:nvSpPr>
        <p:spPr>
          <a:xfrm>
            <a:off x="7883039" y="2602038"/>
            <a:ext cx="286384" cy="213360"/>
          </a:xfrm>
          <a:custGeom>
            <a:rect b="b" l="l" r="r" t="t"/>
            <a:pathLst>
              <a:path extrusionOk="0" h="213360" w="286384">
                <a:moveTo>
                  <a:pt x="285892" y="213359"/>
                </a:moveTo>
                <a:lnTo>
                  <a:pt x="0" y="213359"/>
                </a:lnTo>
                <a:lnTo>
                  <a:pt x="0" y="0"/>
                </a:lnTo>
                <a:lnTo>
                  <a:pt x="285892" y="0"/>
                </a:lnTo>
                <a:lnTo>
                  <a:pt x="285892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886cb16fd6_0_134"/>
          <p:cNvSpPr txBox="1"/>
          <p:nvPr/>
        </p:nvSpPr>
        <p:spPr>
          <a:xfrm>
            <a:off x="7883065" y="2602050"/>
            <a:ext cx="717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Taxi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7" name="Google Shape;497;g2886cb16fd6_0_134"/>
          <p:cNvSpPr/>
          <p:nvPr/>
        </p:nvSpPr>
        <p:spPr>
          <a:xfrm>
            <a:off x="8128796" y="2754773"/>
            <a:ext cx="716915" cy="213360"/>
          </a:xfrm>
          <a:custGeom>
            <a:rect b="b" l="l" r="r" t="t"/>
            <a:pathLst>
              <a:path extrusionOk="0" h="213360" w="716915">
                <a:moveTo>
                  <a:pt x="716526" y="213359"/>
                </a:moveTo>
                <a:lnTo>
                  <a:pt x="0" y="213359"/>
                </a:lnTo>
                <a:lnTo>
                  <a:pt x="0" y="0"/>
                </a:lnTo>
                <a:lnTo>
                  <a:pt x="716526" y="0"/>
                </a:lnTo>
                <a:lnTo>
                  <a:pt x="716526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886cb16fd6_0_134"/>
          <p:cNvSpPr txBox="1"/>
          <p:nvPr/>
        </p:nvSpPr>
        <p:spPr>
          <a:xfrm>
            <a:off x="8116101" y="2734950"/>
            <a:ext cx="858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Encontrar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g2886cb16fd6_0_134"/>
          <p:cNvSpPr/>
          <p:nvPr/>
        </p:nvSpPr>
        <p:spPr>
          <a:xfrm>
            <a:off x="8128796" y="2968133"/>
            <a:ext cx="286384" cy="213360"/>
          </a:xfrm>
          <a:custGeom>
            <a:rect b="b" l="l" r="r" t="t"/>
            <a:pathLst>
              <a:path extrusionOk="0" h="213360" w="286384">
                <a:moveTo>
                  <a:pt x="285892" y="213359"/>
                </a:moveTo>
                <a:lnTo>
                  <a:pt x="0" y="213359"/>
                </a:lnTo>
                <a:lnTo>
                  <a:pt x="0" y="0"/>
                </a:lnTo>
                <a:lnTo>
                  <a:pt x="285892" y="0"/>
                </a:lnTo>
                <a:lnTo>
                  <a:pt x="285892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886cb16fd6_0_134"/>
          <p:cNvSpPr txBox="1"/>
          <p:nvPr/>
        </p:nvSpPr>
        <p:spPr>
          <a:xfrm>
            <a:off x="8116096" y="2948321"/>
            <a:ext cx="311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g2886cb16fd6_0_134"/>
          <p:cNvSpPr txBox="1"/>
          <p:nvPr/>
        </p:nvSpPr>
        <p:spPr>
          <a:xfrm>
            <a:off x="8168922" y="3236800"/>
            <a:ext cx="65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1755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Calibri"/>
                <a:ea typeface="Calibri"/>
                <a:cs typeface="Calibri"/>
                <a:sym typeface="Calibri"/>
              </a:rPr>
              <a:t>Dar la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g2886cb16fd6_0_134"/>
          <p:cNvSpPr txBox="1"/>
          <p:nvPr/>
        </p:nvSpPr>
        <p:spPr>
          <a:xfrm>
            <a:off x="8168921" y="3450150"/>
            <a:ext cx="10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461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dirección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3" name="Google Shape;503;g2886cb16fd6_0_134"/>
          <p:cNvSpPr txBox="1"/>
          <p:nvPr/>
        </p:nvSpPr>
        <p:spPr>
          <a:xfrm>
            <a:off x="7941201" y="3679100"/>
            <a:ext cx="10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Pagar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g2886cb16fd6_0_134"/>
          <p:cNvSpPr txBox="1"/>
          <p:nvPr/>
        </p:nvSpPr>
        <p:spPr>
          <a:xfrm>
            <a:off x="1358007" y="3142172"/>
            <a:ext cx="2482800" cy="41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9685" marR="0" rtl="0" algn="l">
              <a:lnSpc>
                <a:spcPct val="1159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Jobs/Tareas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g2886cb16fd6_0_134"/>
          <p:cNvSpPr txBox="1"/>
          <p:nvPr/>
        </p:nvSpPr>
        <p:spPr>
          <a:xfrm>
            <a:off x="893343" y="3579052"/>
            <a:ext cx="3411900" cy="41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9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hacen objetivamente los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g2886cb16fd6_0_134"/>
          <p:cNvSpPr txBox="1"/>
          <p:nvPr/>
        </p:nvSpPr>
        <p:spPr>
          <a:xfrm>
            <a:off x="1358000" y="4015925"/>
            <a:ext cx="3066000" cy="41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59385" marR="0" rtl="0" algn="l">
              <a:lnSpc>
                <a:spcPct val="1159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S" sz="27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usuarios/clientes?</a:t>
            </a:r>
            <a:endParaRPr b="0" i="0" sz="27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7" name="Google Shape;507;g2886cb16fd6_0_134"/>
          <p:cNvPicPr preferRelativeResize="0"/>
          <p:nvPr/>
        </p:nvPicPr>
        <p:blipFill rotWithShape="1">
          <a:blip r:embed="rId4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2886cb16fd6_0_134"/>
          <p:cNvSpPr txBox="1"/>
          <p:nvPr/>
        </p:nvSpPr>
        <p:spPr>
          <a:xfrm>
            <a:off x="481850" y="993650"/>
            <a:ext cx="4674600" cy="13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E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2. Tareas del cliente/usuario </a:t>
            </a:r>
            <a:r>
              <a:rPr b="1" i="0" lang="es-ES" sz="2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(Jobs To Be Done)</a:t>
            </a:r>
            <a:endParaRPr b="0" i="0" sz="24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7c176a5589_0_0"/>
          <p:cNvSpPr txBox="1"/>
          <p:nvPr>
            <p:ph idx="1" type="body"/>
          </p:nvPr>
        </p:nvSpPr>
        <p:spPr>
          <a:xfrm>
            <a:off x="352423" y="702600"/>
            <a:ext cx="14952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/>
              <a:t>Clase 09</a:t>
            </a:r>
            <a:endParaRPr/>
          </a:p>
        </p:txBody>
      </p:sp>
      <p:sp>
        <p:nvSpPr>
          <p:cNvPr id="327" name="Google Shape;327;g27c176a5589_0_0"/>
          <p:cNvSpPr txBox="1"/>
          <p:nvPr>
            <p:ph idx="2" type="body"/>
          </p:nvPr>
        </p:nvSpPr>
        <p:spPr>
          <a:xfrm>
            <a:off x="352481" y="1090875"/>
            <a:ext cx="30384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s-ES"/>
              <a:t>¿Qué veremos hoy?</a:t>
            </a:r>
            <a:endParaRPr/>
          </a:p>
        </p:txBody>
      </p:sp>
      <p:sp>
        <p:nvSpPr>
          <p:cNvPr id="328" name="Google Shape;328;g27c176a5589_0_0"/>
          <p:cNvSpPr txBox="1"/>
          <p:nvPr>
            <p:ph idx="3" type="body"/>
          </p:nvPr>
        </p:nvSpPr>
        <p:spPr>
          <a:xfrm>
            <a:off x="4413802" y="1542931"/>
            <a:ext cx="524100" cy="30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800"/>
              <a:t>01.</a:t>
            </a:r>
            <a:endParaRPr sz="18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800"/>
              <a:t>02.</a:t>
            </a:r>
            <a:endParaRPr sz="18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800"/>
              <a:t>03.</a:t>
            </a:r>
            <a:endParaRPr sz="18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800"/>
              <a:t>04.</a:t>
            </a:r>
            <a:endParaRPr sz="18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800"/>
              <a:t>05.</a:t>
            </a:r>
            <a:endParaRPr sz="18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700"/>
              <a:t>06.</a:t>
            </a:r>
            <a:endParaRPr sz="17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s-ES" sz="1700"/>
              <a:t>07.</a:t>
            </a:r>
            <a:endParaRPr sz="17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700"/>
          </a:p>
        </p:txBody>
      </p:sp>
      <p:sp>
        <p:nvSpPr>
          <p:cNvPr id="329" name="Google Shape;329;g27c176a5589_0_0"/>
          <p:cNvSpPr txBox="1"/>
          <p:nvPr>
            <p:ph idx="4" type="body"/>
          </p:nvPr>
        </p:nvSpPr>
        <p:spPr>
          <a:xfrm>
            <a:off x="4770476" y="1545050"/>
            <a:ext cx="4467300" cy="28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s-ES">
                <a:solidFill>
                  <a:srgbClr val="0000FF"/>
                </a:solidFill>
              </a:rPr>
              <a:t>Quiz</a:t>
            </a:r>
            <a:r>
              <a:rPr lang="es-ES">
                <a:solidFill>
                  <a:srgbClr val="9900FF"/>
                </a:solidFill>
              </a:rPr>
              <a:t> </a:t>
            </a:r>
            <a:r>
              <a:rPr lang="es-ES">
                <a:solidFill>
                  <a:srgbClr val="000000"/>
                </a:solidFill>
              </a:rPr>
              <a:t>de Cápsula(s)</a:t>
            </a:r>
            <a:r>
              <a:rPr b="1" lang="es-ES">
                <a:solidFill>
                  <a:srgbClr val="9900FF"/>
                </a:solidFill>
              </a:rPr>
              <a:t> </a:t>
            </a:r>
            <a:r>
              <a:rPr b="1" lang="es-ES"/>
              <a:t>X</a:t>
            </a:r>
            <a:endParaRPr b="1" i="1" sz="14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/>
              <a:t>Cáp. Complementaria </a:t>
            </a:r>
            <a:r>
              <a:rPr b="1" lang="es-ES"/>
              <a:t>Fusion 360</a:t>
            </a:r>
            <a:endParaRPr b="1" i="1" sz="16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/>
              <a:t>Recordatorio uso</a:t>
            </a:r>
            <a:r>
              <a:rPr b="1" lang="es-ES"/>
              <a:t> </a:t>
            </a:r>
            <a:r>
              <a:rPr b="1" lang="es-ES">
                <a:solidFill>
                  <a:srgbClr val="DA0A5C"/>
                </a:solidFill>
              </a:rPr>
              <a:t>FabLab y Lab B09</a:t>
            </a:r>
            <a:endParaRPr b="1">
              <a:solidFill>
                <a:srgbClr val="DA0A5C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/>
              <a:t>Propuesta de Valor</a:t>
            </a:r>
            <a:endParaRPr sz="1700"/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s-ES">
                <a:solidFill>
                  <a:srgbClr val="9900FF"/>
                </a:solidFill>
              </a:rPr>
              <a:t>Actividad 9: </a:t>
            </a:r>
            <a:r>
              <a:rPr lang="es-ES">
                <a:solidFill>
                  <a:srgbClr val="000000"/>
                </a:solidFill>
              </a:rPr>
              <a:t>2do Prototipo + Feedback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>
                <a:solidFill>
                  <a:srgbClr val="FFFFFF"/>
                </a:solidFill>
                <a:highlight>
                  <a:srgbClr val="FF00FF"/>
                </a:highlight>
              </a:rPr>
              <a:t>Tarea 9:</a:t>
            </a:r>
            <a:r>
              <a:rPr b="1" lang="es-ES">
                <a:solidFill>
                  <a:srgbClr val="9900FF"/>
                </a:solidFill>
              </a:rPr>
              <a:t> </a:t>
            </a:r>
            <a:r>
              <a:rPr lang="es-ES">
                <a:solidFill>
                  <a:srgbClr val="000000"/>
                </a:solidFill>
              </a:rPr>
              <a:t>Avance Hito 2 - Prop. de Valor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>
                <a:solidFill>
                  <a:srgbClr val="000000"/>
                </a:solidFill>
              </a:rPr>
              <a:t>Plantilla guía </a:t>
            </a:r>
            <a:r>
              <a:rPr b="1" lang="es-ES">
                <a:solidFill>
                  <a:srgbClr val="000000"/>
                </a:solidFill>
              </a:rPr>
              <a:t>Story video</a:t>
            </a:r>
            <a:r>
              <a:rPr lang="es-ES">
                <a:solidFill>
                  <a:srgbClr val="000000"/>
                </a:solidFill>
              </a:rPr>
              <a:t> de Hito 2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886cb16fd6_0_155"/>
          <p:cNvSpPr txBox="1"/>
          <p:nvPr/>
        </p:nvSpPr>
        <p:spPr>
          <a:xfrm>
            <a:off x="731924" y="2096901"/>
            <a:ext cx="3476700" cy="1840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1270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s-E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 que molesta al cliente  antes, durante y después  de hacer los Jobs/Tareas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14" name="Google Shape;514;g2886cb16fd6_0_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1640" y="1082418"/>
            <a:ext cx="4473300" cy="405629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2886cb16fd6_0_155"/>
          <p:cNvSpPr txBox="1"/>
          <p:nvPr/>
        </p:nvSpPr>
        <p:spPr>
          <a:xfrm>
            <a:off x="4842358" y="3485219"/>
            <a:ext cx="1266900" cy="4401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78104" lvl="0" marL="118110" marR="20066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Esperar un  tiempo largo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6" name="Google Shape;516;g2886cb16fd6_0_155"/>
          <p:cNvSpPr txBox="1"/>
          <p:nvPr/>
        </p:nvSpPr>
        <p:spPr>
          <a:xfrm>
            <a:off x="6400859" y="4492201"/>
            <a:ext cx="1201500" cy="2001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288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Cobrar de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7" name="Google Shape;517;g2886cb16fd6_0_155"/>
          <p:cNvSpPr txBox="1"/>
          <p:nvPr/>
        </p:nvSpPr>
        <p:spPr>
          <a:xfrm>
            <a:off x="6780025" y="4685749"/>
            <a:ext cx="328200" cy="2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más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8" name="Google Shape;518;g2886cb16fd6_0_155"/>
          <p:cNvSpPr txBox="1"/>
          <p:nvPr/>
        </p:nvSpPr>
        <p:spPr>
          <a:xfrm>
            <a:off x="5118425" y="4159174"/>
            <a:ext cx="901800" cy="6804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72390" lvl="0" marL="62864" marR="19558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Chofer  inseguro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9" name="Google Shape;519;g2886cb16fd6_0_155"/>
          <p:cNvSpPr txBox="1"/>
          <p:nvPr/>
        </p:nvSpPr>
        <p:spPr>
          <a:xfrm>
            <a:off x="6200649" y="3485124"/>
            <a:ext cx="1682100" cy="622200"/>
          </a:xfrm>
          <a:prstGeom prst="rect">
            <a:avLst/>
          </a:prstGeom>
          <a:solidFill>
            <a:srgbClr val="DA9694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-76200" lvl="0" marL="164465" marR="1708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Competir con otros  clientes/usuarios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20" name="Google Shape;520;g2886cb16fd6_0_155"/>
          <p:cNvPicPr preferRelativeResize="0"/>
          <p:nvPr/>
        </p:nvPicPr>
        <p:blipFill rotWithShape="1">
          <a:blip r:embed="rId4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g2886cb16fd6_0_155"/>
          <p:cNvSpPr txBox="1"/>
          <p:nvPr/>
        </p:nvSpPr>
        <p:spPr>
          <a:xfrm>
            <a:off x="7883056" y="2331650"/>
            <a:ext cx="785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Calibri"/>
                <a:ea typeface="Calibri"/>
                <a:cs typeface="Calibri"/>
                <a:sym typeface="Calibri"/>
              </a:rPr>
              <a:t>Llamar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g2886cb16fd6_0_155"/>
          <p:cNvSpPr/>
          <p:nvPr/>
        </p:nvSpPr>
        <p:spPr>
          <a:xfrm>
            <a:off x="7883039" y="2602038"/>
            <a:ext cx="286384" cy="213360"/>
          </a:xfrm>
          <a:custGeom>
            <a:rect b="b" l="l" r="r" t="t"/>
            <a:pathLst>
              <a:path extrusionOk="0" h="213360" w="286384">
                <a:moveTo>
                  <a:pt x="285892" y="213359"/>
                </a:moveTo>
                <a:lnTo>
                  <a:pt x="0" y="213359"/>
                </a:lnTo>
                <a:lnTo>
                  <a:pt x="0" y="0"/>
                </a:lnTo>
                <a:lnTo>
                  <a:pt x="285892" y="0"/>
                </a:lnTo>
                <a:lnTo>
                  <a:pt x="285892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g2886cb16fd6_0_155"/>
          <p:cNvSpPr txBox="1"/>
          <p:nvPr/>
        </p:nvSpPr>
        <p:spPr>
          <a:xfrm>
            <a:off x="7883065" y="2602050"/>
            <a:ext cx="717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Taxi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4" name="Google Shape;524;g2886cb16fd6_0_155"/>
          <p:cNvSpPr/>
          <p:nvPr/>
        </p:nvSpPr>
        <p:spPr>
          <a:xfrm>
            <a:off x="8128796" y="2754773"/>
            <a:ext cx="716915" cy="213360"/>
          </a:xfrm>
          <a:custGeom>
            <a:rect b="b" l="l" r="r" t="t"/>
            <a:pathLst>
              <a:path extrusionOk="0" h="213360" w="716915">
                <a:moveTo>
                  <a:pt x="716526" y="213359"/>
                </a:moveTo>
                <a:lnTo>
                  <a:pt x="0" y="213359"/>
                </a:lnTo>
                <a:lnTo>
                  <a:pt x="0" y="0"/>
                </a:lnTo>
                <a:lnTo>
                  <a:pt x="716526" y="0"/>
                </a:lnTo>
                <a:lnTo>
                  <a:pt x="716526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2886cb16fd6_0_155"/>
          <p:cNvSpPr txBox="1"/>
          <p:nvPr/>
        </p:nvSpPr>
        <p:spPr>
          <a:xfrm>
            <a:off x="8116101" y="2734950"/>
            <a:ext cx="858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Encontrar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6" name="Google Shape;526;g2886cb16fd6_0_155"/>
          <p:cNvSpPr/>
          <p:nvPr/>
        </p:nvSpPr>
        <p:spPr>
          <a:xfrm>
            <a:off x="8128796" y="2968133"/>
            <a:ext cx="286384" cy="213360"/>
          </a:xfrm>
          <a:custGeom>
            <a:rect b="b" l="l" r="r" t="t"/>
            <a:pathLst>
              <a:path extrusionOk="0" h="213360" w="286384">
                <a:moveTo>
                  <a:pt x="285892" y="213359"/>
                </a:moveTo>
                <a:lnTo>
                  <a:pt x="0" y="213359"/>
                </a:lnTo>
                <a:lnTo>
                  <a:pt x="0" y="0"/>
                </a:lnTo>
                <a:lnTo>
                  <a:pt x="285892" y="0"/>
                </a:lnTo>
                <a:lnTo>
                  <a:pt x="285892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2886cb16fd6_0_155"/>
          <p:cNvSpPr txBox="1"/>
          <p:nvPr/>
        </p:nvSpPr>
        <p:spPr>
          <a:xfrm>
            <a:off x="8116096" y="2948321"/>
            <a:ext cx="311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g2886cb16fd6_0_155"/>
          <p:cNvSpPr txBox="1"/>
          <p:nvPr/>
        </p:nvSpPr>
        <p:spPr>
          <a:xfrm>
            <a:off x="8168922" y="3236800"/>
            <a:ext cx="65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1755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Calibri"/>
                <a:ea typeface="Calibri"/>
                <a:cs typeface="Calibri"/>
                <a:sym typeface="Calibri"/>
              </a:rPr>
              <a:t>Dar la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g2886cb16fd6_0_155"/>
          <p:cNvSpPr txBox="1"/>
          <p:nvPr/>
        </p:nvSpPr>
        <p:spPr>
          <a:xfrm>
            <a:off x="8168921" y="3450150"/>
            <a:ext cx="10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461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dirección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0" name="Google Shape;530;g2886cb16fd6_0_155"/>
          <p:cNvSpPr txBox="1"/>
          <p:nvPr/>
        </p:nvSpPr>
        <p:spPr>
          <a:xfrm>
            <a:off x="7941201" y="3679100"/>
            <a:ext cx="1047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Pagar</a:t>
            </a:r>
            <a:endParaRPr b="0" i="0" sz="1400" u="none" cap="none" strike="noStrike">
              <a:solidFill>
                <a:srgbClr val="FFFFFF"/>
              </a:solidFill>
              <a:highlight>
                <a:srgbClr val="9900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1" name="Google Shape;531;g2886cb16fd6_0_155"/>
          <p:cNvSpPr txBox="1"/>
          <p:nvPr/>
        </p:nvSpPr>
        <p:spPr>
          <a:xfrm>
            <a:off x="481850" y="993650"/>
            <a:ext cx="5313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E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 Dolores del cliente/usuario</a:t>
            </a:r>
            <a:endParaRPr b="0" i="0" sz="24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2886cb16fd6_0_173"/>
          <p:cNvSpPr txBox="1"/>
          <p:nvPr/>
        </p:nvSpPr>
        <p:spPr>
          <a:xfrm>
            <a:off x="1214510" y="2140661"/>
            <a:ext cx="2511300" cy="41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715" marR="0" rtl="0" algn="l">
              <a:lnSpc>
                <a:spcPct val="1159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¿Qué resultados y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g2886cb16fd6_0_173"/>
          <p:cNvSpPr txBox="1"/>
          <p:nvPr/>
        </p:nvSpPr>
        <p:spPr>
          <a:xfrm>
            <a:off x="947749" y="2552141"/>
            <a:ext cx="3044700" cy="41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9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beneficios quieren los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2886cb16fd6_0_173"/>
          <p:cNvSpPr txBox="1"/>
          <p:nvPr/>
        </p:nvSpPr>
        <p:spPr>
          <a:xfrm>
            <a:off x="1214510" y="2963621"/>
            <a:ext cx="2524200" cy="41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9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s-ES" sz="2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usuarios/clientes?</a:t>
            </a:r>
            <a:endParaRPr b="0" i="0" sz="2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9" name="Google Shape;539;g2886cb16fd6_0_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1640" y="1082418"/>
            <a:ext cx="4473300" cy="4056299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g2886cb16fd6_0_173"/>
          <p:cNvSpPr txBox="1"/>
          <p:nvPr/>
        </p:nvSpPr>
        <p:spPr>
          <a:xfrm>
            <a:off x="5572271" y="1726170"/>
            <a:ext cx="894600" cy="5028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Facilidad de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2886cb16fd6_0_173"/>
          <p:cNvSpPr txBox="1"/>
          <p:nvPr/>
        </p:nvSpPr>
        <p:spPr>
          <a:xfrm>
            <a:off x="6645784" y="1495619"/>
            <a:ext cx="893400" cy="2655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49525">
            <a:spAutoFit/>
          </a:bodyPr>
          <a:lstStyle/>
          <a:p>
            <a:pPr indent="0" lvl="0" marL="20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Precio justo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g2886cb16fd6_0_173"/>
          <p:cNvSpPr txBox="1"/>
          <p:nvPr/>
        </p:nvSpPr>
        <p:spPr>
          <a:xfrm>
            <a:off x="6466859" y="2036391"/>
            <a:ext cx="893400" cy="4725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050" lvl="0" marL="180975" marR="15494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Llegar a  tiempo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g2886cb16fd6_0_173"/>
          <p:cNvSpPr txBox="1"/>
          <p:nvPr/>
        </p:nvSpPr>
        <p:spPr>
          <a:xfrm>
            <a:off x="5086524" y="2490122"/>
            <a:ext cx="1559700" cy="2661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50150">
            <a:spAutoFit/>
          </a:bodyPr>
          <a:lstStyle/>
          <a:p>
            <a:pPr indent="0" lvl="0" marL="104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Chofer profesional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g2886cb16fd6_0_173"/>
          <p:cNvSpPr txBox="1"/>
          <p:nvPr/>
        </p:nvSpPr>
        <p:spPr>
          <a:xfrm>
            <a:off x="4842358" y="3485219"/>
            <a:ext cx="1266900" cy="4740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78104" lvl="0" marL="118110" marR="20066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Esperar un  tiempo largo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g2886cb16fd6_0_173"/>
          <p:cNvSpPr txBox="1"/>
          <p:nvPr/>
        </p:nvSpPr>
        <p:spPr>
          <a:xfrm>
            <a:off x="6400859" y="4263601"/>
            <a:ext cx="1201500" cy="2154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8288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Cobrar de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g2886cb16fd6_0_173"/>
          <p:cNvSpPr txBox="1"/>
          <p:nvPr/>
        </p:nvSpPr>
        <p:spPr>
          <a:xfrm>
            <a:off x="6780025" y="4457149"/>
            <a:ext cx="328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g2886cb16fd6_0_173"/>
          <p:cNvSpPr txBox="1"/>
          <p:nvPr/>
        </p:nvSpPr>
        <p:spPr>
          <a:xfrm>
            <a:off x="5126825" y="4159174"/>
            <a:ext cx="893400" cy="4740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72390" lvl="0" marL="58418" marR="191135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Chofer  inseguro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2886cb16fd6_0_173"/>
          <p:cNvSpPr txBox="1"/>
          <p:nvPr/>
        </p:nvSpPr>
        <p:spPr>
          <a:xfrm>
            <a:off x="7883039" y="2388678"/>
            <a:ext cx="511800" cy="21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Llamar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2886cb16fd6_0_173"/>
          <p:cNvSpPr/>
          <p:nvPr/>
        </p:nvSpPr>
        <p:spPr>
          <a:xfrm>
            <a:off x="7883039" y="2602038"/>
            <a:ext cx="286384" cy="213360"/>
          </a:xfrm>
          <a:custGeom>
            <a:rect b="b" l="l" r="r" t="t"/>
            <a:pathLst>
              <a:path extrusionOk="0" h="213360" w="286384">
                <a:moveTo>
                  <a:pt x="285892" y="213359"/>
                </a:moveTo>
                <a:lnTo>
                  <a:pt x="0" y="213359"/>
                </a:lnTo>
                <a:lnTo>
                  <a:pt x="0" y="0"/>
                </a:lnTo>
                <a:lnTo>
                  <a:pt x="285892" y="0"/>
                </a:lnTo>
                <a:lnTo>
                  <a:pt x="285892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g2886cb16fd6_0_173"/>
          <p:cNvSpPr txBox="1"/>
          <p:nvPr/>
        </p:nvSpPr>
        <p:spPr>
          <a:xfrm>
            <a:off x="7883039" y="2602038"/>
            <a:ext cx="299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2886cb16fd6_0_173"/>
          <p:cNvSpPr/>
          <p:nvPr/>
        </p:nvSpPr>
        <p:spPr>
          <a:xfrm>
            <a:off x="8128796" y="2754773"/>
            <a:ext cx="716915" cy="213360"/>
          </a:xfrm>
          <a:custGeom>
            <a:rect b="b" l="l" r="r" t="t"/>
            <a:pathLst>
              <a:path extrusionOk="0" h="213360" w="716915">
                <a:moveTo>
                  <a:pt x="716526" y="213359"/>
                </a:moveTo>
                <a:lnTo>
                  <a:pt x="0" y="213359"/>
                </a:lnTo>
                <a:lnTo>
                  <a:pt x="0" y="0"/>
                </a:lnTo>
                <a:lnTo>
                  <a:pt x="716526" y="0"/>
                </a:lnTo>
                <a:lnTo>
                  <a:pt x="716526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2886cb16fd6_0_173"/>
          <p:cNvSpPr txBox="1"/>
          <p:nvPr/>
        </p:nvSpPr>
        <p:spPr>
          <a:xfrm>
            <a:off x="8116096" y="2734961"/>
            <a:ext cx="741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2886cb16fd6_0_173"/>
          <p:cNvSpPr txBox="1"/>
          <p:nvPr/>
        </p:nvSpPr>
        <p:spPr>
          <a:xfrm>
            <a:off x="8168931" y="2968133"/>
            <a:ext cx="264300" cy="465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g2886cb16fd6_0_173"/>
          <p:cNvSpPr txBox="1"/>
          <p:nvPr/>
        </p:nvSpPr>
        <p:spPr>
          <a:xfrm>
            <a:off x="8116096" y="3216983"/>
            <a:ext cx="137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g2886cb16fd6_0_173"/>
          <p:cNvSpPr txBox="1"/>
          <p:nvPr/>
        </p:nvSpPr>
        <p:spPr>
          <a:xfrm>
            <a:off x="8168931" y="3236795"/>
            <a:ext cx="394200" cy="465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1755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 la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g2886cb16fd6_0_173"/>
          <p:cNvSpPr txBox="1"/>
          <p:nvPr/>
        </p:nvSpPr>
        <p:spPr>
          <a:xfrm>
            <a:off x="8116096" y="3430343"/>
            <a:ext cx="121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g2886cb16fd6_0_173"/>
          <p:cNvSpPr txBox="1"/>
          <p:nvPr/>
        </p:nvSpPr>
        <p:spPr>
          <a:xfrm>
            <a:off x="8168931" y="3450155"/>
            <a:ext cx="654600" cy="21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5461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irección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g2886cb16fd6_0_173"/>
          <p:cNvSpPr/>
          <p:nvPr/>
        </p:nvSpPr>
        <p:spPr>
          <a:xfrm>
            <a:off x="7973124" y="3679100"/>
            <a:ext cx="411479" cy="213360"/>
          </a:xfrm>
          <a:custGeom>
            <a:rect b="b" l="l" r="r" t="t"/>
            <a:pathLst>
              <a:path extrusionOk="0" h="213360" w="411479">
                <a:moveTo>
                  <a:pt x="410929" y="213359"/>
                </a:moveTo>
                <a:lnTo>
                  <a:pt x="0" y="213359"/>
                </a:lnTo>
                <a:lnTo>
                  <a:pt x="0" y="0"/>
                </a:lnTo>
                <a:lnTo>
                  <a:pt x="410929" y="0"/>
                </a:lnTo>
                <a:lnTo>
                  <a:pt x="410929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2886cb16fd6_0_173"/>
          <p:cNvSpPr txBox="1"/>
          <p:nvPr/>
        </p:nvSpPr>
        <p:spPr>
          <a:xfrm>
            <a:off x="7960424" y="3659288"/>
            <a:ext cx="436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g2886cb16fd6_0_173"/>
          <p:cNvSpPr/>
          <p:nvPr/>
        </p:nvSpPr>
        <p:spPr>
          <a:xfrm>
            <a:off x="6200649" y="3397799"/>
            <a:ext cx="1693545" cy="652145"/>
          </a:xfrm>
          <a:custGeom>
            <a:rect b="b" l="l" r="r" t="t"/>
            <a:pathLst>
              <a:path extrusionOk="0" h="652145" w="1693545">
                <a:moveTo>
                  <a:pt x="1693199" y="651599"/>
                </a:moveTo>
                <a:lnTo>
                  <a:pt x="0" y="651599"/>
                </a:lnTo>
                <a:lnTo>
                  <a:pt x="0" y="0"/>
                </a:lnTo>
                <a:lnTo>
                  <a:pt x="1693199" y="0"/>
                </a:lnTo>
                <a:lnTo>
                  <a:pt x="1693199" y="651599"/>
                </a:lnTo>
                <a:close/>
              </a:path>
            </a:pathLst>
          </a:custGeom>
          <a:solidFill>
            <a:srgbClr val="DA96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2886cb16fd6_0_173"/>
          <p:cNvSpPr txBox="1"/>
          <p:nvPr/>
        </p:nvSpPr>
        <p:spPr>
          <a:xfrm>
            <a:off x="6282378" y="3406562"/>
            <a:ext cx="14403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76200" lvl="0" marL="8826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Competir con otros  clientes/usuarios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2" name="Google Shape;562;g2886cb16fd6_0_173"/>
          <p:cNvPicPr preferRelativeResize="0"/>
          <p:nvPr/>
        </p:nvPicPr>
        <p:blipFill rotWithShape="1">
          <a:blip r:embed="rId4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g2886cb16fd6_0_173"/>
          <p:cNvSpPr txBox="1"/>
          <p:nvPr/>
        </p:nvSpPr>
        <p:spPr>
          <a:xfrm>
            <a:off x="481850" y="993650"/>
            <a:ext cx="44733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E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4. Beneficios esperados por el cliente/usuario</a:t>
            </a:r>
            <a:endParaRPr b="0" i="0" sz="24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g2886cb16fd6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2678" y="982189"/>
            <a:ext cx="4481319" cy="4048124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g2886cb16fd6_0_203"/>
          <p:cNvSpPr txBox="1"/>
          <p:nvPr/>
        </p:nvSpPr>
        <p:spPr>
          <a:xfrm>
            <a:off x="4032224" y="763199"/>
            <a:ext cx="4965000" cy="3264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Cuáles son las prioridades del cliente/usuario?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0" name="Google Shape;570;g2886cb16fd6_0_203"/>
          <p:cNvGrpSpPr/>
          <p:nvPr/>
        </p:nvGrpSpPr>
        <p:grpSpPr>
          <a:xfrm>
            <a:off x="2359203" y="1130814"/>
            <a:ext cx="6623451" cy="2917497"/>
            <a:chOff x="2359203" y="1130814"/>
            <a:chExt cx="6623451" cy="2917497"/>
          </a:xfrm>
        </p:grpSpPr>
        <p:pic>
          <p:nvPicPr>
            <p:cNvPr id="571" name="Google Shape;571;g2886cb16fd6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49850" y="3277288"/>
              <a:ext cx="497399" cy="19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2" name="Google Shape;572;g2886cb16fd6_0_203"/>
            <p:cNvSpPr/>
            <p:nvPr/>
          </p:nvSpPr>
          <p:spPr>
            <a:xfrm>
              <a:off x="7520953" y="1987801"/>
              <a:ext cx="100329" cy="1105535"/>
            </a:xfrm>
            <a:custGeom>
              <a:rect b="b" l="l" r="r" t="t"/>
              <a:pathLst>
                <a:path extrusionOk="0" h="1105535" w="100329">
                  <a:moveTo>
                    <a:pt x="49937" y="0"/>
                  </a:moveTo>
                  <a:lnTo>
                    <a:pt x="49937" y="1105432"/>
                  </a:lnTo>
                </a:path>
                <a:path extrusionOk="0" h="1105535" w="100329">
                  <a:moveTo>
                    <a:pt x="100012" y="1018450"/>
                  </a:moveTo>
                  <a:lnTo>
                    <a:pt x="49998" y="1104175"/>
                  </a:lnTo>
                  <a:lnTo>
                    <a:pt x="0" y="1018450"/>
                  </a:lnTo>
                </a:path>
                <a:path extrusionOk="0" h="1105535" w="100329">
                  <a:moveTo>
                    <a:pt x="0" y="85724"/>
                  </a:moveTo>
                  <a:lnTo>
                    <a:pt x="49998" y="0"/>
                  </a:lnTo>
                  <a:lnTo>
                    <a:pt x="100012" y="85724"/>
                  </a:lnTo>
                </a:path>
              </a:pathLst>
            </a:custGeom>
            <a:noFill/>
            <a:ln cap="flat" cmpd="sng" w="285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2886cb16fd6_0_203"/>
            <p:cNvSpPr/>
            <p:nvPr/>
          </p:nvSpPr>
          <p:spPr>
            <a:xfrm>
              <a:off x="7365340" y="2104618"/>
              <a:ext cx="411479" cy="871219"/>
            </a:xfrm>
            <a:custGeom>
              <a:rect b="b" l="l" r="r" t="t"/>
              <a:pathLst>
                <a:path extrusionOk="0" h="871219" w="411479">
                  <a:moveTo>
                    <a:pt x="164642" y="580301"/>
                  </a:moveTo>
                  <a:lnTo>
                    <a:pt x="0" y="580301"/>
                  </a:lnTo>
                  <a:lnTo>
                    <a:pt x="0" y="725538"/>
                  </a:lnTo>
                  <a:lnTo>
                    <a:pt x="164642" y="725538"/>
                  </a:lnTo>
                  <a:lnTo>
                    <a:pt x="164642" y="580301"/>
                  </a:lnTo>
                  <a:close/>
                </a:path>
                <a:path extrusionOk="0" h="871219" w="411479">
                  <a:moveTo>
                    <a:pt x="164642" y="338505"/>
                  </a:moveTo>
                  <a:lnTo>
                    <a:pt x="0" y="338505"/>
                  </a:lnTo>
                  <a:lnTo>
                    <a:pt x="0" y="483755"/>
                  </a:lnTo>
                  <a:lnTo>
                    <a:pt x="164642" y="483755"/>
                  </a:lnTo>
                  <a:lnTo>
                    <a:pt x="164642" y="338505"/>
                  </a:lnTo>
                  <a:close/>
                </a:path>
                <a:path extrusionOk="0" h="871219" w="411479">
                  <a:moveTo>
                    <a:pt x="164642" y="96710"/>
                  </a:moveTo>
                  <a:lnTo>
                    <a:pt x="0" y="96710"/>
                  </a:lnTo>
                  <a:lnTo>
                    <a:pt x="0" y="241960"/>
                  </a:lnTo>
                  <a:lnTo>
                    <a:pt x="164642" y="241960"/>
                  </a:lnTo>
                  <a:lnTo>
                    <a:pt x="164642" y="96710"/>
                  </a:lnTo>
                  <a:close/>
                </a:path>
                <a:path extrusionOk="0" h="871219" w="411479">
                  <a:moveTo>
                    <a:pt x="411302" y="725360"/>
                  </a:moveTo>
                  <a:lnTo>
                    <a:pt x="246659" y="725360"/>
                  </a:lnTo>
                  <a:lnTo>
                    <a:pt x="246659" y="870610"/>
                  </a:lnTo>
                  <a:lnTo>
                    <a:pt x="411302" y="870610"/>
                  </a:lnTo>
                  <a:lnTo>
                    <a:pt x="411302" y="725360"/>
                  </a:lnTo>
                  <a:close/>
                </a:path>
                <a:path extrusionOk="0" h="871219" w="411479">
                  <a:moveTo>
                    <a:pt x="411302" y="483577"/>
                  </a:moveTo>
                  <a:lnTo>
                    <a:pt x="246659" y="483577"/>
                  </a:lnTo>
                  <a:lnTo>
                    <a:pt x="246659" y="628827"/>
                  </a:lnTo>
                  <a:lnTo>
                    <a:pt x="411302" y="628827"/>
                  </a:lnTo>
                  <a:lnTo>
                    <a:pt x="411302" y="483577"/>
                  </a:lnTo>
                  <a:close/>
                </a:path>
                <a:path extrusionOk="0" h="871219" w="411479">
                  <a:moveTo>
                    <a:pt x="411302" y="241782"/>
                  </a:moveTo>
                  <a:lnTo>
                    <a:pt x="246659" y="241782"/>
                  </a:lnTo>
                  <a:lnTo>
                    <a:pt x="246659" y="387032"/>
                  </a:lnTo>
                  <a:lnTo>
                    <a:pt x="411302" y="387032"/>
                  </a:lnTo>
                  <a:lnTo>
                    <a:pt x="411302" y="241782"/>
                  </a:lnTo>
                  <a:close/>
                </a:path>
                <a:path extrusionOk="0" h="871219" w="411479">
                  <a:moveTo>
                    <a:pt x="411302" y="0"/>
                  </a:moveTo>
                  <a:lnTo>
                    <a:pt x="246659" y="0"/>
                  </a:lnTo>
                  <a:lnTo>
                    <a:pt x="246659" y="145249"/>
                  </a:lnTo>
                  <a:lnTo>
                    <a:pt x="411302" y="145249"/>
                  </a:lnTo>
                  <a:lnTo>
                    <a:pt x="41130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4" name="Google Shape;574;g2886cb16fd6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88025" y="1575697"/>
              <a:ext cx="404999" cy="278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5" name="Google Shape;575;g2886cb16fd6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359203" y="1130814"/>
              <a:ext cx="605099" cy="459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6" name="Google Shape;576;g2886cb16fd6_0_203"/>
            <p:cNvSpPr/>
            <p:nvPr/>
          </p:nvSpPr>
          <p:spPr>
            <a:xfrm>
              <a:off x="2597631" y="1663804"/>
              <a:ext cx="100330" cy="1105535"/>
            </a:xfrm>
            <a:custGeom>
              <a:rect b="b" l="l" r="r" t="t"/>
              <a:pathLst>
                <a:path extrusionOk="0" h="1105535" w="100330">
                  <a:moveTo>
                    <a:pt x="49937" y="0"/>
                  </a:moveTo>
                  <a:lnTo>
                    <a:pt x="49937" y="1105432"/>
                  </a:lnTo>
                </a:path>
                <a:path extrusionOk="0" h="1105535" w="100330">
                  <a:moveTo>
                    <a:pt x="100011" y="1018451"/>
                  </a:moveTo>
                  <a:lnTo>
                    <a:pt x="49998" y="1104176"/>
                  </a:lnTo>
                  <a:lnTo>
                    <a:pt x="0" y="1018451"/>
                  </a:lnTo>
                </a:path>
                <a:path extrusionOk="0" h="1105535" w="100330">
                  <a:moveTo>
                    <a:pt x="0" y="85724"/>
                  </a:moveTo>
                  <a:lnTo>
                    <a:pt x="49998" y="0"/>
                  </a:lnTo>
                  <a:lnTo>
                    <a:pt x="100011" y="85724"/>
                  </a:lnTo>
                </a:path>
              </a:pathLst>
            </a:custGeom>
            <a:noFill/>
            <a:ln cap="flat" cmpd="sng" w="285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g2886cb16fd6_0_203"/>
            <p:cNvSpPr/>
            <p:nvPr/>
          </p:nvSpPr>
          <p:spPr>
            <a:xfrm>
              <a:off x="2442019" y="1780616"/>
              <a:ext cx="411480" cy="871219"/>
            </a:xfrm>
            <a:custGeom>
              <a:rect b="b" l="l" r="r" t="t"/>
              <a:pathLst>
                <a:path extrusionOk="0" h="871219" w="411480">
                  <a:moveTo>
                    <a:pt x="164630" y="580301"/>
                  </a:moveTo>
                  <a:lnTo>
                    <a:pt x="0" y="580301"/>
                  </a:lnTo>
                  <a:lnTo>
                    <a:pt x="0" y="725551"/>
                  </a:lnTo>
                  <a:lnTo>
                    <a:pt x="164630" y="725551"/>
                  </a:lnTo>
                  <a:lnTo>
                    <a:pt x="164630" y="580301"/>
                  </a:lnTo>
                  <a:close/>
                </a:path>
                <a:path extrusionOk="0" h="871219" w="411480">
                  <a:moveTo>
                    <a:pt x="164630" y="338518"/>
                  </a:moveTo>
                  <a:lnTo>
                    <a:pt x="0" y="338518"/>
                  </a:lnTo>
                  <a:lnTo>
                    <a:pt x="0" y="483755"/>
                  </a:lnTo>
                  <a:lnTo>
                    <a:pt x="164630" y="483755"/>
                  </a:lnTo>
                  <a:lnTo>
                    <a:pt x="164630" y="338518"/>
                  </a:lnTo>
                  <a:close/>
                </a:path>
                <a:path extrusionOk="0" h="871219" w="411480">
                  <a:moveTo>
                    <a:pt x="164630" y="96723"/>
                  </a:moveTo>
                  <a:lnTo>
                    <a:pt x="0" y="96723"/>
                  </a:lnTo>
                  <a:lnTo>
                    <a:pt x="0" y="241973"/>
                  </a:lnTo>
                  <a:lnTo>
                    <a:pt x="164630" y="241973"/>
                  </a:lnTo>
                  <a:lnTo>
                    <a:pt x="164630" y="96723"/>
                  </a:lnTo>
                  <a:close/>
                </a:path>
                <a:path extrusionOk="0" h="871219" w="411480">
                  <a:moveTo>
                    <a:pt x="411289" y="725373"/>
                  </a:moveTo>
                  <a:lnTo>
                    <a:pt x="246646" y="725373"/>
                  </a:lnTo>
                  <a:lnTo>
                    <a:pt x="246646" y="870623"/>
                  </a:lnTo>
                  <a:lnTo>
                    <a:pt x="411289" y="870623"/>
                  </a:lnTo>
                  <a:lnTo>
                    <a:pt x="411289" y="725373"/>
                  </a:lnTo>
                  <a:close/>
                </a:path>
                <a:path extrusionOk="0" h="871219" w="411480">
                  <a:moveTo>
                    <a:pt x="411289" y="483577"/>
                  </a:moveTo>
                  <a:lnTo>
                    <a:pt x="246646" y="483577"/>
                  </a:lnTo>
                  <a:lnTo>
                    <a:pt x="246646" y="628827"/>
                  </a:lnTo>
                  <a:lnTo>
                    <a:pt x="411289" y="628827"/>
                  </a:lnTo>
                  <a:lnTo>
                    <a:pt x="411289" y="483577"/>
                  </a:lnTo>
                  <a:close/>
                </a:path>
                <a:path extrusionOk="0" h="871219" w="411480">
                  <a:moveTo>
                    <a:pt x="411289" y="241795"/>
                  </a:moveTo>
                  <a:lnTo>
                    <a:pt x="246646" y="241795"/>
                  </a:lnTo>
                  <a:lnTo>
                    <a:pt x="246646" y="387045"/>
                  </a:lnTo>
                  <a:lnTo>
                    <a:pt x="411289" y="387045"/>
                  </a:lnTo>
                  <a:lnTo>
                    <a:pt x="411289" y="241795"/>
                  </a:lnTo>
                  <a:close/>
                </a:path>
                <a:path extrusionOk="0" h="871219" w="411480">
                  <a:moveTo>
                    <a:pt x="411289" y="0"/>
                  </a:moveTo>
                  <a:lnTo>
                    <a:pt x="246646" y="0"/>
                  </a:lnTo>
                  <a:lnTo>
                    <a:pt x="246646" y="145249"/>
                  </a:lnTo>
                  <a:lnTo>
                    <a:pt x="411289" y="145249"/>
                  </a:lnTo>
                  <a:lnTo>
                    <a:pt x="41128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8" name="Google Shape;578;g2886cb16fd6_0_20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359838" y="2844488"/>
              <a:ext cx="697199" cy="471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g2886cb16fd6_0_20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331455" y="3661612"/>
              <a:ext cx="1651199" cy="386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0" name="Google Shape;580;g2886cb16fd6_0_203"/>
          <p:cNvGrpSpPr/>
          <p:nvPr/>
        </p:nvGrpSpPr>
        <p:grpSpPr>
          <a:xfrm>
            <a:off x="1854403" y="3361159"/>
            <a:ext cx="411480" cy="1105535"/>
            <a:chOff x="1854403" y="3361159"/>
            <a:chExt cx="411480" cy="1105535"/>
          </a:xfrm>
        </p:grpSpPr>
        <p:sp>
          <p:nvSpPr>
            <p:cNvPr id="581" name="Google Shape;581;g2886cb16fd6_0_203"/>
            <p:cNvSpPr/>
            <p:nvPr/>
          </p:nvSpPr>
          <p:spPr>
            <a:xfrm>
              <a:off x="2010017" y="3361159"/>
              <a:ext cx="100330" cy="1105535"/>
            </a:xfrm>
            <a:custGeom>
              <a:rect b="b" l="l" r="r" t="t"/>
              <a:pathLst>
                <a:path extrusionOk="0" h="1105535" w="100330">
                  <a:moveTo>
                    <a:pt x="49937" y="0"/>
                  </a:moveTo>
                  <a:lnTo>
                    <a:pt x="49937" y="1105433"/>
                  </a:lnTo>
                </a:path>
                <a:path extrusionOk="0" h="1105535" w="100330">
                  <a:moveTo>
                    <a:pt x="100011" y="1018451"/>
                  </a:moveTo>
                  <a:lnTo>
                    <a:pt x="49998" y="1104176"/>
                  </a:lnTo>
                  <a:lnTo>
                    <a:pt x="0" y="1018451"/>
                  </a:lnTo>
                </a:path>
                <a:path extrusionOk="0" h="1105535" w="100330">
                  <a:moveTo>
                    <a:pt x="0" y="85724"/>
                  </a:moveTo>
                  <a:lnTo>
                    <a:pt x="49998" y="0"/>
                  </a:lnTo>
                  <a:lnTo>
                    <a:pt x="100011" y="85724"/>
                  </a:lnTo>
                </a:path>
              </a:pathLst>
            </a:custGeom>
            <a:noFill/>
            <a:ln cap="flat" cmpd="sng" w="285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g2886cb16fd6_0_203"/>
            <p:cNvSpPr/>
            <p:nvPr/>
          </p:nvSpPr>
          <p:spPr>
            <a:xfrm>
              <a:off x="1854403" y="3477971"/>
              <a:ext cx="411480" cy="871220"/>
            </a:xfrm>
            <a:custGeom>
              <a:rect b="b" l="l" r="r" t="t"/>
              <a:pathLst>
                <a:path extrusionOk="0" h="871220" w="411480">
                  <a:moveTo>
                    <a:pt x="164642" y="580301"/>
                  </a:moveTo>
                  <a:lnTo>
                    <a:pt x="0" y="580301"/>
                  </a:lnTo>
                  <a:lnTo>
                    <a:pt x="0" y="725551"/>
                  </a:lnTo>
                  <a:lnTo>
                    <a:pt x="164642" y="725551"/>
                  </a:lnTo>
                  <a:lnTo>
                    <a:pt x="164642" y="580301"/>
                  </a:lnTo>
                  <a:close/>
                </a:path>
                <a:path extrusionOk="0" h="871220" w="411480">
                  <a:moveTo>
                    <a:pt x="164642" y="338518"/>
                  </a:moveTo>
                  <a:lnTo>
                    <a:pt x="0" y="338518"/>
                  </a:lnTo>
                  <a:lnTo>
                    <a:pt x="0" y="483755"/>
                  </a:lnTo>
                  <a:lnTo>
                    <a:pt x="164642" y="483755"/>
                  </a:lnTo>
                  <a:lnTo>
                    <a:pt x="164642" y="338518"/>
                  </a:lnTo>
                  <a:close/>
                </a:path>
                <a:path extrusionOk="0" h="871220" w="411480">
                  <a:moveTo>
                    <a:pt x="164642" y="96723"/>
                  </a:moveTo>
                  <a:lnTo>
                    <a:pt x="0" y="96723"/>
                  </a:lnTo>
                  <a:lnTo>
                    <a:pt x="0" y="241973"/>
                  </a:lnTo>
                  <a:lnTo>
                    <a:pt x="164642" y="241973"/>
                  </a:lnTo>
                  <a:lnTo>
                    <a:pt x="164642" y="96723"/>
                  </a:lnTo>
                  <a:close/>
                </a:path>
                <a:path extrusionOk="0" h="871220" w="411480">
                  <a:moveTo>
                    <a:pt x="411302" y="725373"/>
                  </a:moveTo>
                  <a:lnTo>
                    <a:pt x="246659" y="725373"/>
                  </a:lnTo>
                  <a:lnTo>
                    <a:pt x="246659" y="870623"/>
                  </a:lnTo>
                  <a:lnTo>
                    <a:pt x="411302" y="870623"/>
                  </a:lnTo>
                  <a:lnTo>
                    <a:pt x="411302" y="725373"/>
                  </a:lnTo>
                  <a:close/>
                </a:path>
                <a:path extrusionOk="0" h="871220" w="411480">
                  <a:moveTo>
                    <a:pt x="411302" y="483577"/>
                  </a:moveTo>
                  <a:lnTo>
                    <a:pt x="246659" y="483577"/>
                  </a:lnTo>
                  <a:lnTo>
                    <a:pt x="246659" y="628827"/>
                  </a:lnTo>
                  <a:lnTo>
                    <a:pt x="411302" y="628827"/>
                  </a:lnTo>
                  <a:lnTo>
                    <a:pt x="411302" y="483577"/>
                  </a:lnTo>
                  <a:close/>
                </a:path>
                <a:path extrusionOk="0" h="871220" w="411480">
                  <a:moveTo>
                    <a:pt x="411302" y="241795"/>
                  </a:moveTo>
                  <a:lnTo>
                    <a:pt x="246659" y="241795"/>
                  </a:lnTo>
                  <a:lnTo>
                    <a:pt x="246659" y="387045"/>
                  </a:lnTo>
                  <a:lnTo>
                    <a:pt x="411302" y="387045"/>
                  </a:lnTo>
                  <a:lnTo>
                    <a:pt x="411302" y="241795"/>
                  </a:lnTo>
                  <a:close/>
                </a:path>
                <a:path extrusionOk="0" h="871220" w="411480">
                  <a:moveTo>
                    <a:pt x="411302" y="0"/>
                  </a:moveTo>
                  <a:lnTo>
                    <a:pt x="246659" y="0"/>
                  </a:lnTo>
                  <a:lnTo>
                    <a:pt x="246659" y="145249"/>
                  </a:lnTo>
                  <a:lnTo>
                    <a:pt x="411302" y="145249"/>
                  </a:lnTo>
                  <a:lnTo>
                    <a:pt x="411302" y="0"/>
                  </a:lnTo>
                  <a:close/>
                </a:path>
              </a:pathLst>
            </a:custGeom>
            <a:solidFill>
              <a:srgbClr val="D9969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3" name="Google Shape;583;g2886cb16fd6_0_20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85173" y="4650648"/>
            <a:ext cx="394799" cy="1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g2886cb16fd6_0_20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95217" y="2949060"/>
            <a:ext cx="338399" cy="25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g2886cb16fd6_0_20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3175" y="1841614"/>
            <a:ext cx="1423199" cy="5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g2886cb16fd6_0_20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59223" y="3525141"/>
            <a:ext cx="1565999" cy="50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g2886cb16fd6_0_203"/>
          <p:cNvPicPr preferRelativeResize="0"/>
          <p:nvPr/>
        </p:nvPicPr>
        <p:blipFill rotWithShape="1">
          <a:blip r:embed="rId13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g2886cb16fd6_0_203"/>
          <p:cNvSpPr txBox="1"/>
          <p:nvPr/>
        </p:nvSpPr>
        <p:spPr>
          <a:xfrm>
            <a:off x="481850" y="993650"/>
            <a:ext cx="5313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E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5. Ranking</a:t>
            </a:r>
            <a:endParaRPr b="0" i="0" sz="24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g2886cb16fd6_0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6094" y="1238270"/>
            <a:ext cx="4136999" cy="3900299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g2886cb16fd6_0_226"/>
          <p:cNvSpPr/>
          <p:nvPr/>
        </p:nvSpPr>
        <p:spPr>
          <a:xfrm>
            <a:off x="3354303" y="1359152"/>
            <a:ext cx="0" cy="1611630"/>
          </a:xfrm>
          <a:custGeom>
            <a:rect b="b" l="l" r="r" t="t"/>
            <a:pathLst>
              <a:path extrusionOk="0" h="1611630" w="120000">
                <a:moveTo>
                  <a:pt x="0" y="0"/>
                </a:moveTo>
                <a:lnTo>
                  <a:pt x="0" y="1611502"/>
                </a:lnTo>
              </a:path>
            </a:pathLst>
          </a:custGeom>
          <a:noFill/>
          <a:ln cap="flat" cmpd="sng" w="28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2886cb16fd6_0_226"/>
          <p:cNvSpPr/>
          <p:nvPr/>
        </p:nvSpPr>
        <p:spPr>
          <a:xfrm>
            <a:off x="3304363" y="2883036"/>
            <a:ext cx="100329" cy="85725"/>
          </a:xfrm>
          <a:custGeom>
            <a:rect b="b" l="l" r="r" t="t"/>
            <a:pathLst>
              <a:path extrusionOk="0" h="85725" w="100329">
                <a:moveTo>
                  <a:pt x="100012" y="0"/>
                </a:moveTo>
                <a:lnTo>
                  <a:pt x="49999" y="85724"/>
                </a:lnTo>
                <a:lnTo>
                  <a:pt x="0" y="0"/>
                </a:lnTo>
              </a:path>
            </a:pathLst>
          </a:custGeom>
          <a:noFill/>
          <a:ln cap="flat" cmpd="sng" w="28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2886cb16fd6_0_226"/>
          <p:cNvSpPr/>
          <p:nvPr/>
        </p:nvSpPr>
        <p:spPr>
          <a:xfrm>
            <a:off x="3304363" y="1359152"/>
            <a:ext cx="100329" cy="85725"/>
          </a:xfrm>
          <a:custGeom>
            <a:rect b="b" l="l" r="r" t="t"/>
            <a:pathLst>
              <a:path extrusionOk="0" h="85725" w="100329">
                <a:moveTo>
                  <a:pt x="0" y="85724"/>
                </a:moveTo>
                <a:lnTo>
                  <a:pt x="49999" y="0"/>
                </a:lnTo>
                <a:lnTo>
                  <a:pt x="100012" y="85724"/>
                </a:lnTo>
              </a:path>
            </a:pathLst>
          </a:custGeom>
          <a:noFill/>
          <a:ln cap="flat" cmpd="sng" w="28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2886cb16fd6_0_226"/>
          <p:cNvSpPr txBox="1"/>
          <p:nvPr/>
        </p:nvSpPr>
        <p:spPr>
          <a:xfrm rot="-5400000">
            <a:off x="2852686" y="1965150"/>
            <a:ext cx="652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Ranked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g2886cb16fd6_0_226"/>
          <p:cNvSpPr/>
          <p:nvPr/>
        </p:nvSpPr>
        <p:spPr>
          <a:xfrm>
            <a:off x="2956914" y="3137420"/>
            <a:ext cx="0" cy="1840864"/>
          </a:xfrm>
          <a:custGeom>
            <a:rect b="b" l="l" r="r" t="t"/>
            <a:pathLst>
              <a:path extrusionOk="0" h="1840864" w="120000">
                <a:moveTo>
                  <a:pt x="0" y="0"/>
                </a:moveTo>
                <a:lnTo>
                  <a:pt x="0" y="1840571"/>
                </a:lnTo>
              </a:path>
            </a:pathLst>
          </a:custGeom>
          <a:noFill/>
          <a:ln cap="flat" cmpd="sng" w="28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g2886cb16fd6_0_226"/>
          <p:cNvSpPr/>
          <p:nvPr/>
        </p:nvSpPr>
        <p:spPr>
          <a:xfrm>
            <a:off x="2906976" y="4890101"/>
            <a:ext cx="100330" cy="85725"/>
          </a:xfrm>
          <a:custGeom>
            <a:rect b="b" l="l" r="r" t="t"/>
            <a:pathLst>
              <a:path extrusionOk="0" h="85725" w="100330">
                <a:moveTo>
                  <a:pt x="100011" y="0"/>
                </a:moveTo>
                <a:lnTo>
                  <a:pt x="49998" y="85724"/>
                </a:lnTo>
                <a:lnTo>
                  <a:pt x="0" y="0"/>
                </a:lnTo>
              </a:path>
            </a:pathLst>
          </a:custGeom>
          <a:noFill/>
          <a:ln cap="flat" cmpd="sng" w="28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g2886cb16fd6_0_226"/>
          <p:cNvSpPr/>
          <p:nvPr/>
        </p:nvSpPr>
        <p:spPr>
          <a:xfrm>
            <a:off x="2906976" y="3137420"/>
            <a:ext cx="100330" cy="85725"/>
          </a:xfrm>
          <a:custGeom>
            <a:rect b="b" l="l" r="r" t="t"/>
            <a:pathLst>
              <a:path extrusionOk="0" h="85725" w="100330">
                <a:moveTo>
                  <a:pt x="0" y="85724"/>
                </a:moveTo>
                <a:lnTo>
                  <a:pt x="49998" y="0"/>
                </a:lnTo>
                <a:lnTo>
                  <a:pt x="100011" y="85724"/>
                </a:lnTo>
              </a:path>
            </a:pathLst>
          </a:custGeom>
          <a:noFill/>
          <a:ln cap="flat" cmpd="sng" w="28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2886cb16fd6_0_226"/>
          <p:cNvSpPr txBox="1"/>
          <p:nvPr/>
        </p:nvSpPr>
        <p:spPr>
          <a:xfrm rot="-5400000">
            <a:off x="2455299" y="3950179"/>
            <a:ext cx="652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Ranked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2886cb16fd6_0_226"/>
          <p:cNvSpPr/>
          <p:nvPr/>
        </p:nvSpPr>
        <p:spPr>
          <a:xfrm>
            <a:off x="6990307" y="2112081"/>
            <a:ext cx="0" cy="1770379"/>
          </a:xfrm>
          <a:custGeom>
            <a:rect b="b" l="l" r="r" t="t"/>
            <a:pathLst>
              <a:path extrusionOk="0" h="1770379" w="120000">
                <a:moveTo>
                  <a:pt x="0" y="0"/>
                </a:moveTo>
                <a:lnTo>
                  <a:pt x="0" y="1769883"/>
                </a:lnTo>
              </a:path>
            </a:pathLst>
          </a:custGeom>
          <a:noFill/>
          <a:ln cap="flat" cmpd="sng" w="28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g2886cb16fd6_0_226"/>
          <p:cNvSpPr/>
          <p:nvPr/>
        </p:nvSpPr>
        <p:spPr>
          <a:xfrm>
            <a:off x="6940369" y="3794177"/>
            <a:ext cx="100329" cy="85725"/>
          </a:xfrm>
          <a:custGeom>
            <a:rect b="b" l="l" r="r" t="t"/>
            <a:pathLst>
              <a:path extrusionOk="0" h="85725" w="100329">
                <a:moveTo>
                  <a:pt x="100011" y="0"/>
                </a:moveTo>
                <a:lnTo>
                  <a:pt x="49999" y="85724"/>
                </a:lnTo>
                <a:lnTo>
                  <a:pt x="0" y="0"/>
                </a:lnTo>
              </a:path>
            </a:pathLst>
          </a:custGeom>
          <a:noFill/>
          <a:ln cap="flat" cmpd="sng" w="28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g2886cb16fd6_0_226"/>
          <p:cNvSpPr/>
          <p:nvPr/>
        </p:nvSpPr>
        <p:spPr>
          <a:xfrm>
            <a:off x="6940369" y="2112081"/>
            <a:ext cx="100329" cy="85725"/>
          </a:xfrm>
          <a:custGeom>
            <a:rect b="b" l="l" r="r" t="t"/>
            <a:pathLst>
              <a:path extrusionOk="0" h="85725" w="100329">
                <a:moveTo>
                  <a:pt x="0" y="85724"/>
                </a:moveTo>
                <a:lnTo>
                  <a:pt x="49999" y="0"/>
                </a:lnTo>
                <a:lnTo>
                  <a:pt x="100011" y="85724"/>
                </a:lnTo>
              </a:path>
            </a:pathLst>
          </a:custGeom>
          <a:noFill/>
          <a:ln cap="flat" cmpd="sng" w="285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2886cb16fd6_0_226"/>
          <p:cNvSpPr txBox="1"/>
          <p:nvPr/>
        </p:nvSpPr>
        <p:spPr>
          <a:xfrm rot="-5400000">
            <a:off x="6979270" y="2836793"/>
            <a:ext cx="652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01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E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Ranked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g2886cb16fd6_0_226"/>
          <p:cNvSpPr txBox="1"/>
          <p:nvPr/>
        </p:nvSpPr>
        <p:spPr>
          <a:xfrm>
            <a:off x="4014349" y="798799"/>
            <a:ext cx="4983600" cy="3264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882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Cuáles son las prioridades del cliente/usuario?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g2886cb16fd6_0_226"/>
          <p:cNvSpPr txBox="1"/>
          <p:nvPr/>
        </p:nvSpPr>
        <p:spPr>
          <a:xfrm>
            <a:off x="3626599" y="2494893"/>
            <a:ext cx="895500" cy="5028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Facilidad de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g2886cb16fd6_0_226"/>
          <p:cNvSpPr txBox="1"/>
          <p:nvPr/>
        </p:nvSpPr>
        <p:spPr>
          <a:xfrm>
            <a:off x="3626599" y="1406624"/>
            <a:ext cx="1106100" cy="7650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47650" marR="283845" rtl="0" algn="ctr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Llegar a  tiempo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Precio justo</a:t>
            </a:r>
            <a:endParaRPr b="0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9" name="Google Shape;609;g2886cb16fd6_0_226"/>
          <p:cNvSpPr txBox="1"/>
          <p:nvPr/>
        </p:nvSpPr>
        <p:spPr>
          <a:xfrm>
            <a:off x="3626599" y="2159224"/>
            <a:ext cx="1106100" cy="2661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50150">
            <a:spAutoFit/>
          </a:bodyPr>
          <a:lstStyle/>
          <a:p>
            <a:pPr indent="0" lvl="0" marL="12255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Profesional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g2886cb16fd6_0_226"/>
          <p:cNvSpPr/>
          <p:nvPr/>
        </p:nvSpPr>
        <p:spPr>
          <a:xfrm>
            <a:off x="5738504" y="2474651"/>
            <a:ext cx="502285" cy="213360"/>
          </a:xfrm>
          <a:custGeom>
            <a:rect b="b" l="l" r="r" t="t"/>
            <a:pathLst>
              <a:path extrusionOk="0" h="213360" w="502285">
                <a:moveTo>
                  <a:pt x="501952" y="213359"/>
                </a:moveTo>
                <a:lnTo>
                  <a:pt x="0" y="213359"/>
                </a:lnTo>
                <a:lnTo>
                  <a:pt x="0" y="0"/>
                </a:lnTo>
                <a:lnTo>
                  <a:pt x="501952" y="0"/>
                </a:lnTo>
                <a:lnTo>
                  <a:pt x="501952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2886cb16fd6_0_226"/>
          <p:cNvSpPr txBox="1"/>
          <p:nvPr/>
        </p:nvSpPr>
        <p:spPr>
          <a:xfrm>
            <a:off x="5725804" y="2454839"/>
            <a:ext cx="527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Llamar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g2886cb16fd6_0_226"/>
          <p:cNvSpPr txBox="1"/>
          <p:nvPr/>
        </p:nvSpPr>
        <p:spPr>
          <a:xfrm>
            <a:off x="5738504" y="2688011"/>
            <a:ext cx="299100" cy="21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g2886cb16fd6_0_226"/>
          <p:cNvSpPr txBox="1"/>
          <p:nvPr/>
        </p:nvSpPr>
        <p:spPr>
          <a:xfrm>
            <a:off x="5738504" y="2901371"/>
            <a:ext cx="733500" cy="21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g2886cb16fd6_0_226"/>
          <p:cNvSpPr txBox="1"/>
          <p:nvPr/>
        </p:nvSpPr>
        <p:spPr>
          <a:xfrm>
            <a:off x="5738504" y="3089161"/>
            <a:ext cx="299100" cy="21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g2886cb16fd6_0_226"/>
          <p:cNvSpPr txBox="1"/>
          <p:nvPr/>
        </p:nvSpPr>
        <p:spPr>
          <a:xfrm>
            <a:off x="5738504" y="3302521"/>
            <a:ext cx="435000" cy="21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Dar la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2886cb16fd6_0_226"/>
          <p:cNvSpPr txBox="1"/>
          <p:nvPr/>
        </p:nvSpPr>
        <p:spPr>
          <a:xfrm>
            <a:off x="5738504" y="3490311"/>
            <a:ext cx="695400" cy="215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dirección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g2886cb16fd6_0_226"/>
          <p:cNvSpPr/>
          <p:nvPr/>
        </p:nvSpPr>
        <p:spPr>
          <a:xfrm>
            <a:off x="5752811" y="3678099"/>
            <a:ext cx="411479" cy="213360"/>
          </a:xfrm>
          <a:custGeom>
            <a:rect b="b" l="l" r="r" t="t"/>
            <a:pathLst>
              <a:path extrusionOk="0" h="213360" w="411479">
                <a:moveTo>
                  <a:pt x="410929" y="213359"/>
                </a:moveTo>
                <a:lnTo>
                  <a:pt x="0" y="213359"/>
                </a:lnTo>
                <a:lnTo>
                  <a:pt x="0" y="0"/>
                </a:lnTo>
                <a:lnTo>
                  <a:pt x="410929" y="0"/>
                </a:lnTo>
                <a:lnTo>
                  <a:pt x="410929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886cb16fd6_0_226"/>
          <p:cNvSpPr txBox="1"/>
          <p:nvPr/>
        </p:nvSpPr>
        <p:spPr>
          <a:xfrm>
            <a:off x="5740111" y="3658287"/>
            <a:ext cx="436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19" name="Google Shape;619;g2886cb16fd6_0_226"/>
          <p:cNvGraphicFramePr/>
          <p:nvPr/>
        </p:nvGraphicFramePr>
        <p:xfrm>
          <a:off x="3402250" y="32694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{30B2C3FC-EAEF-4621-9F03-1DCFCA714DBF}</a:tableStyleId>
              </a:tblPr>
              <a:tblGrid>
                <a:gridCol w="1350000"/>
              </a:tblGrid>
              <a:tr h="473425">
                <a:tc>
                  <a:txBody>
                    <a:bodyPr/>
                    <a:lstStyle/>
                    <a:p>
                      <a:pPr indent="78104" lvl="0" marL="161925" marR="240028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Esperar un  tiempo largo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9694"/>
                    </a:solidFill>
                  </a:tcPr>
                </a:tc>
              </a:tr>
              <a:tr h="290350">
                <a:tc>
                  <a:txBody>
                    <a:bodyPr/>
                    <a:lstStyle/>
                    <a:p>
                      <a:pPr indent="0" lvl="0" marL="0" marR="1911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Cobrar de más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300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9694"/>
                    </a:solidFill>
                  </a:tcPr>
                </a:tc>
              </a:tr>
              <a:tr h="554925">
                <a:tc>
                  <a:txBody>
                    <a:bodyPr/>
                    <a:lstStyle/>
                    <a:p>
                      <a:pPr indent="-303530" lvl="0" marL="440055" marR="214628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Competir con  otros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525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9694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indent="0" lvl="0" marL="0" marR="15430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Chofer inseguro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950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pic>
        <p:nvPicPr>
          <p:cNvPr id="620" name="Google Shape;620;g2886cb16fd6_0_226"/>
          <p:cNvPicPr preferRelativeResize="0"/>
          <p:nvPr/>
        </p:nvPicPr>
        <p:blipFill rotWithShape="1">
          <a:blip r:embed="rId4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2886cb16fd6_0_226"/>
          <p:cNvSpPr txBox="1"/>
          <p:nvPr/>
        </p:nvSpPr>
        <p:spPr>
          <a:xfrm>
            <a:off x="481850" y="993650"/>
            <a:ext cx="5313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ES" sz="3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5. Ranking</a:t>
            </a:r>
            <a:endParaRPr b="0" i="0" sz="24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g2886cb16fd6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91" y="1192569"/>
            <a:ext cx="4139700" cy="394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g2886cb16fd6_0_257"/>
          <p:cNvSpPr txBox="1"/>
          <p:nvPr/>
        </p:nvSpPr>
        <p:spPr>
          <a:xfrm>
            <a:off x="765599" y="2702874"/>
            <a:ext cx="1350000" cy="70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" lvl="0" marL="218440" marR="21145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 Smartphone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g2886cb16fd6_0_257"/>
          <p:cNvSpPr txBox="1"/>
          <p:nvPr/>
        </p:nvSpPr>
        <p:spPr>
          <a:xfrm>
            <a:off x="4860378" y="418519"/>
            <a:ext cx="4126200" cy="3264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1840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Nuestra oferta al cliente/usuario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g2886cb16fd6_0_2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9177" y="1238270"/>
            <a:ext cx="4137000" cy="3900299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g2886cb16fd6_0_257"/>
          <p:cNvSpPr txBox="1"/>
          <p:nvPr/>
        </p:nvSpPr>
        <p:spPr>
          <a:xfrm>
            <a:off x="5319683" y="2494893"/>
            <a:ext cx="895500" cy="5028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Facilidad de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g2886cb16fd6_0_257"/>
          <p:cNvSpPr txBox="1"/>
          <p:nvPr/>
        </p:nvSpPr>
        <p:spPr>
          <a:xfrm>
            <a:off x="5319683" y="1406627"/>
            <a:ext cx="895500" cy="7650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61925" marR="156845" rtl="0" algn="ctr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Llegar a  tiempo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" marR="0" rtl="0" algn="ctr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Precio justo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g2886cb16fd6_0_257"/>
          <p:cNvSpPr txBox="1"/>
          <p:nvPr/>
        </p:nvSpPr>
        <p:spPr>
          <a:xfrm>
            <a:off x="5319683" y="2159213"/>
            <a:ext cx="895500" cy="2661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50150">
            <a:spAutoFit/>
          </a:bodyPr>
          <a:lstStyle/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Profesional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g2886cb16fd6_0_257"/>
          <p:cNvSpPr txBox="1"/>
          <p:nvPr/>
        </p:nvSpPr>
        <p:spPr>
          <a:xfrm>
            <a:off x="7463171" y="2474651"/>
            <a:ext cx="470400" cy="4656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318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lamar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g2886cb16fd6_0_257"/>
          <p:cNvSpPr txBox="1"/>
          <p:nvPr/>
        </p:nvSpPr>
        <p:spPr>
          <a:xfrm>
            <a:off x="7418888" y="2454839"/>
            <a:ext cx="101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g2886cb16fd6_0_257"/>
          <p:cNvSpPr txBox="1"/>
          <p:nvPr/>
        </p:nvSpPr>
        <p:spPr>
          <a:xfrm>
            <a:off x="7463171" y="2688011"/>
            <a:ext cx="267300" cy="4656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g2886cb16fd6_0_257"/>
          <p:cNvSpPr/>
          <p:nvPr/>
        </p:nvSpPr>
        <p:spPr>
          <a:xfrm>
            <a:off x="7431588" y="2875801"/>
            <a:ext cx="716915" cy="213360"/>
          </a:xfrm>
          <a:custGeom>
            <a:rect b="b" l="l" r="r" t="t"/>
            <a:pathLst>
              <a:path extrusionOk="0" h="213360" w="716915">
                <a:moveTo>
                  <a:pt x="716526" y="213359"/>
                </a:moveTo>
                <a:lnTo>
                  <a:pt x="0" y="213359"/>
                </a:lnTo>
                <a:lnTo>
                  <a:pt x="0" y="0"/>
                </a:lnTo>
                <a:lnTo>
                  <a:pt x="716526" y="0"/>
                </a:lnTo>
                <a:lnTo>
                  <a:pt x="716526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g2886cb16fd6_0_257"/>
          <p:cNvSpPr txBox="1"/>
          <p:nvPr/>
        </p:nvSpPr>
        <p:spPr>
          <a:xfrm>
            <a:off x="7418888" y="2855989"/>
            <a:ext cx="741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g2886cb16fd6_0_257"/>
          <p:cNvSpPr txBox="1"/>
          <p:nvPr/>
        </p:nvSpPr>
        <p:spPr>
          <a:xfrm>
            <a:off x="7463171" y="3089161"/>
            <a:ext cx="267300" cy="4656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g2886cb16fd6_0_257"/>
          <p:cNvSpPr txBox="1"/>
          <p:nvPr/>
        </p:nvSpPr>
        <p:spPr>
          <a:xfrm>
            <a:off x="7418888" y="3257139"/>
            <a:ext cx="137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0" name="Google Shape;640;g2886cb16fd6_0_257"/>
          <p:cNvSpPr txBox="1"/>
          <p:nvPr/>
        </p:nvSpPr>
        <p:spPr>
          <a:xfrm>
            <a:off x="7463171" y="3302521"/>
            <a:ext cx="403200" cy="2154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010" marR="0" rtl="0" algn="l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 la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g2886cb16fd6_0_257"/>
          <p:cNvSpPr txBox="1"/>
          <p:nvPr/>
        </p:nvSpPr>
        <p:spPr>
          <a:xfrm>
            <a:off x="7418888" y="3470499"/>
            <a:ext cx="121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2886cb16fd6_0_257"/>
          <p:cNvSpPr txBox="1"/>
          <p:nvPr/>
        </p:nvSpPr>
        <p:spPr>
          <a:xfrm>
            <a:off x="7463171" y="3490311"/>
            <a:ext cx="663600" cy="2154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6350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irección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g2886cb16fd6_0_257"/>
          <p:cNvSpPr txBox="1"/>
          <p:nvPr/>
        </p:nvSpPr>
        <p:spPr>
          <a:xfrm>
            <a:off x="7463171" y="3703671"/>
            <a:ext cx="328800" cy="4347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g2886cb16fd6_0_257"/>
          <p:cNvSpPr/>
          <p:nvPr/>
        </p:nvSpPr>
        <p:spPr>
          <a:xfrm>
            <a:off x="7431588" y="3891461"/>
            <a:ext cx="63500" cy="213360"/>
          </a:xfrm>
          <a:custGeom>
            <a:rect b="b" l="l" r="r" t="t"/>
            <a:pathLst>
              <a:path extrusionOk="0" h="213360" w="63500">
                <a:moveTo>
                  <a:pt x="63167" y="213359"/>
                </a:moveTo>
                <a:lnTo>
                  <a:pt x="0" y="213359"/>
                </a:lnTo>
                <a:lnTo>
                  <a:pt x="0" y="0"/>
                </a:lnTo>
                <a:lnTo>
                  <a:pt x="63167" y="0"/>
                </a:lnTo>
                <a:lnTo>
                  <a:pt x="63167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g2886cb16fd6_0_257"/>
          <p:cNvSpPr txBox="1"/>
          <p:nvPr/>
        </p:nvSpPr>
        <p:spPr>
          <a:xfrm>
            <a:off x="7418888" y="3871649"/>
            <a:ext cx="88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46" name="Google Shape;646;g2886cb16fd6_0_257"/>
          <p:cNvGraphicFramePr/>
          <p:nvPr/>
        </p:nvGraphicFramePr>
        <p:xfrm>
          <a:off x="5095334" y="3421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{30B2C3FC-EAEF-4621-9F03-1DCFCA714DBF}</a:tableStyleId>
              </a:tblPr>
              <a:tblGrid>
                <a:gridCol w="1350000"/>
              </a:tblGrid>
              <a:tr h="473425">
                <a:tc>
                  <a:txBody>
                    <a:bodyPr/>
                    <a:lstStyle/>
                    <a:p>
                      <a:pPr indent="78104" lvl="0" marL="161925" marR="240028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Esperar un  tiempo largo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0350">
                <a:tc>
                  <a:txBody>
                    <a:bodyPr/>
                    <a:lstStyle/>
                    <a:p>
                      <a:pPr indent="0" lvl="0" marL="0" marR="10287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Cobrar de más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300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4925">
                <a:tc>
                  <a:txBody>
                    <a:bodyPr/>
                    <a:lstStyle/>
                    <a:p>
                      <a:pPr indent="-303530" lvl="0" marL="440055" marR="214628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Competir con  otros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525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indent="0" lvl="0" marL="0" marR="1320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Chofer inseguro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950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47" name="Google Shape;647;g2886cb16fd6_0_257"/>
          <p:cNvSpPr/>
          <p:nvPr/>
        </p:nvSpPr>
        <p:spPr>
          <a:xfrm>
            <a:off x="4724211" y="1122563"/>
            <a:ext cx="4191000" cy="4019550"/>
          </a:xfrm>
          <a:custGeom>
            <a:rect b="b" l="l" r="r" t="t"/>
            <a:pathLst>
              <a:path extrusionOk="0" h="4019550" w="4191000">
                <a:moveTo>
                  <a:pt x="4190999" y="4019549"/>
                </a:moveTo>
                <a:lnTo>
                  <a:pt x="0" y="4019549"/>
                </a:lnTo>
                <a:lnTo>
                  <a:pt x="0" y="0"/>
                </a:lnTo>
                <a:lnTo>
                  <a:pt x="4190999" y="0"/>
                </a:lnTo>
                <a:lnTo>
                  <a:pt x="4190999" y="4019549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g2886cb16fd6_0_257"/>
          <p:cNvSpPr txBox="1"/>
          <p:nvPr/>
        </p:nvSpPr>
        <p:spPr>
          <a:xfrm>
            <a:off x="481850" y="328375"/>
            <a:ext cx="5313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-E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1.Productos y Servicios</a:t>
            </a:r>
            <a:endParaRPr b="0" i="0" sz="25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g2886cb16fd6_0_2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91" y="1192569"/>
            <a:ext cx="4139700" cy="394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g2886cb16fd6_0_283"/>
          <p:cNvSpPr txBox="1"/>
          <p:nvPr/>
        </p:nvSpPr>
        <p:spPr>
          <a:xfrm>
            <a:off x="765603" y="2702880"/>
            <a:ext cx="1141800" cy="70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" lvl="0" marL="114300" marR="10731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 Smartphone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" name="Google Shape;655;g2886cb16fd6_0_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9177" y="1238270"/>
            <a:ext cx="4137000" cy="390029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g2886cb16fd6_0_283"/>
          <p:cNvSpPr txBox="1"/>
          <p:nvPr/>
        </p:nvSpPr>
        <p:spPr>
          <a:xfrm>
            <a:off x="5319683" y="2494893"/>
            <a:ext cx="895500" cy="5028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Facilidad de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7" name="Google Shape;657;g2886cb16fd6_0_283"/>
          <p:cNvSpPr txBox="1"/>
          <p:nvPr/>
        </p:nvSpPr>
        <p:spPr>
          <a:xfrm>
            <a:off x="5319683" y="1406627"/>
            <a:ext cx="895500" cy="7650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61925" marR="156845" rtl="0" algn="ctr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Llegar a  tiempo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" marR="0" rtl="0" algn="ctr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Precio justo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g2886cb16fd6_0_283"/>
          <p:cNvSpPr txBox="1"/>
          <p:nvPr/>
        </p:nvSpPr>
        <p:spPr>
          <a:xfrm>
            <a:off x="5319683" y="2159213"/>
            <a:ext cx="895500" cy="2661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50150">
            <a:spAutoFit/>
          </a:bodyPr>
          <a:lstStyle/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Profesional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g2886cb16fd6_0_283"/>
          <p:cNvSpPr txBox="1"/>
          <p:nvPr/>
        </p:nvSpPr>
        <p:spPr>
          <a:xfrm>
            <a:off x="7463171" y="2474651"/>
            <a:ext cx="470400" cy="4656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318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lamar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g2886cb16fd6_0_283"/>
          <p:cNvSpPr txBox="1"/>
          <p:nvPr/>
        </p:nvSpPr>
        <p:spPr>
          <a:xfrm>
            <a:off x="7418888" y="2454839"/>
            <a:ext cx="101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g2886cb16fd6_0_283"/>
          <p:cNvSpPr txBox="1"/>
          <p:nvPr/>
        </p:nvSpPr>
        <p:spPr>
          <a:xfrm>
            <a:off x="7463171" y="2688011"/>
            <a:ext cx="267300" cy="4656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Google Shape;662;g2886cb16fd6_0_283"/>
          <p:cNvSpPr/>
          <p:nvPr/>
        </p:nvSpPr>
        <p:spPr>
          <a:xfrm>
            <a:off x="7431588" y="2875801"/>
            <a:ext cx="716915" cy="213360"/>
          </a:xfrm>
          <a:custGeom>
            <a:rect b="b" l="l" r="r" t="t"/>
            <a:pathLst>
              <a:path extrusionOk="0" h="213360" w="716915">
                <a:moveTo>
                  <a:pt x="716526" y="213359"/>
                </a:moveTo>
                <a:lnTo>
                  <a:pt x="0" y="213359"/>
                </a:lnTo>
                <a:lnTo>
                  <a:pt x="0" y="0"/>
                </a:lnTo>
                <a:lnTo>
                  <a:pt x="716526" y="0"/>
                </a:lnTo>
                <a:lnTo>
                  <a:pt x="716526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2886cb16fd6_0_283"/>
          <p:cNvSpPr txBox="1"/>
          <p:nvPr/>
        </p:nvSpPr>
        <p:spPr>
          <a:xfrm>
            <a:off x="7418888" y="2855989"/>
            <a:ext cx="741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2886cb16fd6_0_283"/>
          <p:cNvSpPr txBox="1"/>
          <p:nvPr/>
        </p:nvSpPr>
        <p:spPr>
          <a:xfrm>
            <a:off x="7463171" y="3089161"/>
            <a:ext cx="267300" cy="4656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g2886cb16fd6_0_283"/>
          <p:cNvSpPr txBox="1"/>
          <p:nvPr/>
        </p:nvSpPr>
        <p:spPr>
          <a:xfrm>
            <a:off x="7418888" y="3257139"/>
            <a:ext cx="137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2886cb16fd6_0_283"/>
          <p:cNvSpPr txBox="1"/>
          <p:nvPr/>
        </p:nvSpPr>
        <p:spPr>
          <a:xfrm>
            <a:off x="7463171" y="3302521"/>
            <a:ext cx="403200" cy="2154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010" marR="0" rtl="0" algn="l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 la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2886cb16fd6_0_283"/>
          <p:cNvSpPr txBox="1"/>
          <p:nvPr/>
        </p:nvSpPr>
        <p:spPr>
          <a:xfrm>
            <a:off x="7418888" y="3470499"/>
            <a:ext cx="121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g2886cb16fd6_0_283"/>
          <p:cNvSpPr txBox="1"/>
          <p:nvPr/>
        </p:nvSpPr>
        <p:spPr>
          <a:xfrm>
            <a:off x="7463171" y="3490311"/>
            <a:ext cx="663600" cy="2154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6350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irección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9" name="Google Shape;669;g2886cb16fd6_0_283"/>
          <p:cNvSpPr txBox="1"/>
          <p:nvPr/>
        </p:nvSpPr>
        <p:spPr>
          <a:xfrm>
            <a:off x="7463171" y="3703671"/>
            <a:ext cx="328800" cy="4347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g2886cb16fd6_0_283"/>
          <p:cNvSpPr/>
          <p:nvPr/>
        </p:nvSpPr>
        <p:spPr>
          <a:xfrm>
            <a:off x="7431588" y="3891461"/>
            <a:ext cx="63500" cy="213360"/>
          </a:xfrm>
          <a:custGeom>
            <a:rect b="b" l="l" r="r" t="t"/>
            <a:pathLst>
              <a:path extrusionOk="0" h="213360" w="63500">
                <a:moveTo>
                  <a:pt x="63167" y="213359"/>
                </a:moveTo>
                <a:lnTo>
                  <a:pt x="0" y="213359"/>
                </a:lnTo>
                <a:lnTo>
                  <a:pt x="0" y="0"/>
                </a:lnTo>
                <a:lnTo>
                  <a:pt x="63167" y="0"/>
                </a:lnTo>
                <a:lnTo>
                  <a:pt x="63167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g2886cb16fd6_0_283"/>
          <p:cNvSpPr txBox="1"/>
          <p:nvPr/>
        </p:nvSpPr>
        <p:spPr>
          <a:xfrm>
            <a:off x="7418888" y="3871649"/>
            <a:ext cx="88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72" name="Google Shape;672;g2886cb16fd6_0_283"/>
          <p:cNvGraphicFramePr/>
          <p:nvPr/>
        </p:nvGraphicFramePr>
        <p:xfrm>
          <a:off x="5095334" y="3421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{30B2C3FC-EAEF-4621-9F03-1DCFCA714DBF}</a:tableStyleId>
              </a:tblPr>
              <a:tblGrid>
                <a:gridCol w="1350000"/>
              </a:tblGrid>
              <a:tr h="473425">
                <a:tc>
                  <a:txBody>
                    <a:bodyPr/>
                    <a:lstStyle/>
                    <a:p>
                      <a:pPr indent="78104" lvl="0" marL="161925" marR="240028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Esperar un  tiempo largo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0350">
                <a:tc>
                  <a:txBody>
                    <a:bodyPr/>
                    <a:lstStyle/>
                    <a:p>
                      <a:pPr indent="0" lvl="0" marL="0" marR="10287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Cobrar de más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300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4925">
                <a:tc>
                  <a:txBody>
                    <a:bodyPr/>
                    <a:lstStyle/>
                    <a:p>
                      <a:pPr indent="-303530" lvl="0" marL="440055" marR="214628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Competir con  otros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525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indent="0" lvl="0" marL="0" marR="1320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Chofer inseguro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950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73" name="Google Shape;673;g2886cb16fd6_0_283"/>
          <p:cNvSpPr/>
          <p:nvPr/>
        </p:nvSpPr>
        <p:spPr>
          <a:xfrm>
            <a:off x="4724211" y="1122563"/>
            <a:ext cx="4191000" cy="4019550"/>
          </a:xfrm>
          <a:custGeom>
            <a:rect b="b" l="l" r="r" t="t"/>
            <a:pathLst>
              <a:path extrusionOk="0" h="4019550" w="4191000">
                <a:moveTo>
                  <a:pt x="4190999" y="4019549"/>
                </a:moveTo>
                <a:lnTo>
                  <a:pt x="0" y="4019549"/>
                </a:lnTo>
                <a:lnTo>
                  <a:pt x="0" y="0"/>
                </a:lnTo>
                <a:lnTo>
                  <a:pt x="4190999" y="0"/>
                </a:lnTo>
                <a:lnTo>
                  <a:pt x="4190999" y="4019549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2886cb16fd6_0_283"/>
          <p:cNvSpPr txBox="1"/>
          <p:nvPr/>
        </p:nvSpPr>
        <p:spPr>
          <a:xfrm>
            <a:off x="1973092" y="3586395"/>
            <a:ext cx="1012800" cy="5202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88250">
            <a:spAutoFit/>
          </a:bodyPr>
          <a:lstStyle/>
          <a:p>
            <a:pPr indent="-36829" lvl="0" marL="242570" marR="1854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Débito /  Crédito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g2886cb16fd6_0_283"/>
          <p:cNvSpPr txBox="1"/>
          <p:nvPr/>
        </p:nvSpPr>
        <p:spPr>
          <a:xfrm>
            <a:off x="1968006" y="4273290"/>
            <a:ext cx="1012800" cy="4977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035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Chofer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526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asignado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g2886cb16fd6_0_283"/>
          <p:cNvSpPr txBox="1"/>
          <p:nvPr/>
        </p:nvSpPr>
        <p:spPr>
          <a:xfrm>
            <a:off x="3072495" y="4224747"/>
            <a:ext cx="1012800" cy="4977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de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Costeo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g2886cb16fd6_0_283"/>
          <p:cNvSpPr txBox="1"/>
          <p:nvPr/>
        </p:nvSpPr>
        <p:spPr>
          <a:xfrm>
            <a:off x="3120238" y="3486886"/>
            <a:ext cx="1012800" cy="4977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065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Reserva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065" marR="0" rtl="0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instantánea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g2886cb16fd6_0_283"/>
          <p:cNvSpPr txBox="1"/>
          <p:nvPr>
            <p:ph type="title"/>
          </p:nvPr>
        </p:nvSpPr>
        <p:spPr>
          <a:xfrm>
            <a:off x="4550486" y="228006"/>
            <a:ext cx="4474200" cy="4854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88900" marR="4813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50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¿Cómo alivian exactamente sus productos y  servicios los problemas específicos de los clientes?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g2886cb16fd6_0_283"/>
          <p:cNvSpPr txBox="1"/>
          <p:nvPr/>
        </p:nvSpPr>
        <p:spPr>
          <a:xfrm>
            <a:off x="481850" y="328375"/>
            <a:ext cx="5313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-E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2.Alividores de dolor</a:t>
            </a:r>
            <a:endParaRPr b="0" i="0" sz="25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g2886cb16fd6_0_3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91" y="1192569"/>
            <a:ext cx="4139700" cy="3946199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g2886cb16fd6_0_313"/>
          <p:cNvSpPr txBox="1"/>
          <p:nvPr/>
        </p:nvSpPr>
        <p:spPr>
          <a:xfrm>
            <a:off x="765603" y="2702880"/>
            <a:ext cx="1141800" cy="70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" lvl="0" marL="114300" marR="107313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 Smartphone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6" name="Google Shape;686;g2886cb16fd6_0_3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9177" y="1238270"/>
            <a:ext cx="4137000" cy="3900299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g2886cb16fd6_0_313"/>
          <p:cNvSpPr txBox="1"/>
          <p:nvPr/>
        </p:nvSpPr>
        <p:spPr>
          <a:xfrm>
            <a:off x="5319683" y="2494893"/>
            <a:ext cx="895500" cy="5028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Facilidad de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2886cb16fd6_0_313"/>
          <p:cNvSpPr txBox="1"/>
          <p:nvPr/>
        </p:nvSpPr>
        <p:spPr>
          <a:xfrm>
            <a:off x="5319683" y="1406627"/>
            <a:ext cx="895500" cy="7650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61925" marR="156845" rtl="0" algn="ctr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Llegar a  tiempo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160" marR="0" rtl="0" algn="ctr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Precio justo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2886cb16fd6_0_313"/>
          <p:cNvSpPr txBox="1"/>
          <p:nvPr/>
        </p:nvSpPr>
        <p:spPr>
          <a:xfrm>
            <a:off x="5319683" y="2159213"/>
            <a:ext cx="895500" cy="2661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50150">
            <a:spAutoFit/>
          </a:bodyPr>
          <a:lstStyle/>
          <a:p>
            <a:pPr indent="0" lvl="0" marL="3746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Profesional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g2886cb16fd6_0_313"/>
          <p:cNvSpPr txBox="1"/>
          <p:nvPr/>
        </p:nvSpPr>
        <p:spPr>
          <a:xfrm>
            <a:off x="7463171" y="2474651"/>
            <a:ext cx="470400" cy="4656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318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lamar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g2886cb16fd6_0_313"/>
          <p:cNvSpPr txBox="1"/>
          <p:nvPr/>
        </p:nvSpPr>
        <p:spPr>
          <a:xfrm>
            <a:off x="7418888" y="2454839"/>
            <a:ext cx="1011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g2886cb16fd6_0_313"/>
          <p:cNvSpPr txBox="1"/>
          <p:nvPr/>
        </p:nvSpPr>
        <p:spPr>
          <a:xfrm>
            <a:off x="7463171" y="2688011"/>
            <a:ext cx="267300" cy="4656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g2886cb16fd6_0_313"/>
          <p:cNvSpPr/>
          <p:nvPr/>
        </p:nvSpPr>
        <p:spPr>
          <a:xfrm>
            <a:off x="7431588" y="2875801"/>
            <a:ext cx="716915" cy="213360"/>
          </a:xfrm>
          <a:custGeom>
            <a:rect b="b" l="l" r="r" t="t"/>
            <a:pathLst>
              <a:path extrusionOk="0" h="213360" w="716915">
                <a:moveTo>
                  <a:pt x="716526" y="213359"/>
                </a:moveTo>
                <a:lnTo>
                  <a:pt x="0" y="213359"/>
                </a:lnTo>
                <a:lnTo>
                  <a:pt x="0" y="0"/>
                </a:lnTo>
                <a:lnTo>
                  <a:pt x="716526" y="0"/>
                </a:lnTo>
                <a:lnTo>
                  <a:pt x="716526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g2886cb16fd6_0_313"/>
          <p:cNvSpPr txBox="1"/>
          <p:nvPr/>
        </p:nvSpPr>
        <p:spPr>
          <a:xfrm>
            <a:off x="7418888" y="2855989"/>
            <a:ext cx="7416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Encontrar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g2886cb16fd6_0_313"/>
          <p:cNvSpPr txBox="1"/>
          <p:nvPr/>
        </p:nvSpPr>
        <p:spPr>
          <a:xfrm>
            <a:off x="7463171" y="3089161"/>
            <a:ext cx="267300" cy="4656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g2886cb16fd6_0_313"/>
          <p:cNvSpPr txBox="1"/>
          <p:nvPr/>
        </p:nvSpPr>
        <p:spPr>
          <a:xfrm>
            <a:off x="7418888" y="3257139"/>
            <a:ext cx="1377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g2886cb16fd6_0_313"/>
          <p:cNvSpPr txBox="1"/>
          <p:nvPr/>
        </p:nvSpPr>
        <p:spPr>
          <a:xfrm>
            <a:off x="7463171" y="3302521"/>
            <a:ext cx="403200" cy="2154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80010" marR="0" rtl="0" algn="l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 la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g2886cb16fd6_0_313"/>
          <p:cNvSpPr txBox="1"/>
          <p:nvPr/>
        </p:nvSpPr>
        <p:spPr>
          <a:xfrm>
            <a:off x="7418888" y="3470499"/>
            <a:ext cx="1212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g2886cb16fd6_0_313"/>
          <p:cNvSpPr txBox="1"/>
          <p:nvPr/>
        </p:nvSpPr>
        <p:spPr>
          <a:xfrm>
            <a:off x="7463171" y="3490311"/>
            <a:ext cx="663600" cy="2154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6350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irección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g2886cb16fd6_0_313"/>
          <p:cNvSpPr txBox="1"/>
          <p:nvPr/>
        </p:nvSpPr>
        <p:spPr>
          <a:xfrm>
            <a:off x="7463171" y="3703671"/>
            <a:ext cx="328800" cy="434700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17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Paga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g2886cb16fd6_0_313"/>
          <p:cNvSpPr/>
          <p:nvPr/>
        </p:nvSpPr>
        <p:spPr>
          <a:xfrm>
            <a:off x="7431588" y="3891461"/>
            <a:ext cx="63500" cy="213360"/>
          </a:xfrm>
          <a:custGeom>
            <a:rect b="b" l="l" r="r" t="t"/>
            <a:pathLst>
              <a:path extrusionOk="0" h="213360" w="63500">
                <a:moveTo>
                  <a:pt x="63167" y="213359"/>
                </a:moveTo>
                <a:lnTo>
                  <a:pt x="0" y="213359"/>
                </a:lnTo>
                <a:lnTo>
                  <a:pt x="0" y="0"/>
                </a:lnTo>
                <a:lnTo>
                  <a:pt x="63167" y="0"/>
                </a:lnTo>
                <a:lnTo>
                  <a:pt x="63167" y="213359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g2886cb16fd6_0_313"/>
          <p:cNvSpPr txBox="1"/>
          <p:nvPr/>
        </p:nvSpPr>
        <p:spPr>
          <a:xfrm>
            <a:off x="7418888" y="3871649"/>
            <a:ext cx="888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03" name="Google Shape;703;g2886cb16fd6_0_313"/>
          <p:cNvGraphicFramePr/>
          <p:nvPr/>
        </p:nvGraphicFramePr>
        <p:xfrm>
          <a:off x="5095334" y="34218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{30B2C3FC-EAEF-4621-9F03-1DCFCA714DBF}</a:tableStyleId>
              </a:tblPr>
              <a:tblGrid>
                <a:gridCol w="1350000"/>
              </a:tblGrid>
              <a:tr h="473425">
                <a:tc>
                  <a:txBody>
                    <a:bodyPr/>
                    <a:lstStyle/>
                    <a:p>
                      <a:pPr indent="78104" lvl="0" marL="161925" marR="240028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Esperar un  tiempo largo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0350">
                <a:tc>
                  <a:txBody>
                    <a:bodyPr/>
                    <a:lstStyle/>
                    <a:p>
                      <a:pPr indent="0" lvl="0" marL="0" marR="10287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Cobrar de más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300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54925">
                <a:tc>
                  <a:txBody>
                    <a:bodyPr/>
                    <a:lstStyle/>
                    <a:p>
                      <a:pPr indent="-303530" lvl="0" marL="440055" marR="214628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Competir con  otros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6525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indent="0" lvl="0" marL="0" marR="1320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Chofer inseguro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950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04" name="Google Shape;704;g2886cb16fd6_0_313"/>
          <p:cNvSpPr/>
          <p:nvPr/>
        </p:nvSpPr>
        <p:spPr>
          <a:xfrm>
            <a:off x="4724211" y="1122563"/>
            <a:ext cx="4191000" cy="4019550"/>
          </a:xfrm>
          <a:custGeom>
            <a:rect b="b" l="l" r="r" t="t"/>
            <a:pathLst>
              <a:path extrusionOk="0" h="4019550" w="4191000">
                <a:moveTo>
                  <a:pt x="4190999" y="4019549"/>
                </a:moveTo>
                <a:lnTo>
                  <a:pt x="0" y="4019549"/>
                </a:lnTo>
                <a:lnTo>
                  <a:pt x="0" y="0"/>
                </a:lnTo>
                <a:lnTo>
                  <a:pt x="4190999" y="0"/>
                </a:lnTo>
                <a:lnTo>
                  <a:pt x="4190999" y="4019549"/>
                </a:lnTo>
                <a:close/>
              </a:path>
            </a:pathLst>
          </a:custGeom>
          <a:solidFill>
            <a:srgbClr val="FFFFFF">
              <a:alpha val="4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2886cb16fd6_0_313"/>
          <p:cNvSpPr txBox="1"/>
          <p:nvPr/>
        </p:nvSpPr>
        <p:spPr>
          <a:xfrm>
            <a:off x="1973092" y="3586395"/>
            <a:ext cx="1012800" cy="5202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88250">
            <a:spAutoFit/>
          </a:bodyPr>
          <a:lstStyle/>
          <a:p>
            <a:pPr indent="-36829" lvl="0" marL="242570" marR="1854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Débito /  Crédito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2886cb16fd6_0_313"/>
          <p:cNvSpPr txBox="1"/>
          <p:nvPr/>
        </p:nvSpPr>
        <p:spPr>
          <a:xfrm>
            <a:off x="1968006" y="4273290"/>
            <a:ext cx="1012800" cy="4977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035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Chofer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526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asignado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2886cb16fd6_0_313"/>
          <p:cNvSpPr txBox="1"/>
          <p:nvPr/>
        </p:nvSpPr>
        <p:spPr>
          <a:xfrm>
            <a:off x="3072495" y="4224747"/>
            <a:ext cx="1012800" cy="4977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de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Costeo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g2886cb16fd6_0_313"/>
          <p:cNvSpPr txBox="1"/>
          <p:nvPr/>
        </p:nvSpPr>
        <p:spPr>
          <a:xfrm>
            <a:off x="3120238" y="3486886"/>
            <a:ext cx="1012800" cy="4977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065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Reserva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065" marR="0" rtl="0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instantánea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g2886cb16fd6_0_313"/>
          <p:cNvSpPr txBox="1"/>
          <p:nvPr>
            <p:ph type="title"/>
          </p:nvPr>
        </p:nvSpPr>
        <p:spPr>
          <a:xfrm>
            <a:off x="4550486" y="228006"/>
            <a:ext cx="4474200" cy="4854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0" lvl="0" marL="88900" marR="4813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500">
                <a:solidFill>
                  <a:srgbClr val="FFAB40"/>
                </a:solidFill>
                <a:latin typeface="Calibri"/>
                <a:ea typeface="Calibri"/>
                <a:cs typeface="Calibri"/>
                <a:sym typeface="Calibri"/>
              </a:rPr>
              <a:t>¿Cómo alivian exactamente sus productos y  servicios los problemas específicos de los clientes?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g2886cb16fd6_0_313"/>
          <p:cNvSpPr txBox="1"/>
          <p:nvPr/>
        </p:nvSpPr>
        <p:spPr>
          <a:xfrm>
            <a:off x="1596425" y="1486223"/>
            <a:ext cx="1206600" cy="4527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-20954" lvl="0" marL="344170" marR="3035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Ahorrar  tiempo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g2886cb16fd6_0_313"/>
          <p:cNvSpPr txBox="1"/>
          <p:nvPr/>
        </p:nvSpPr>
        <p:spPr>
          <a:xfrm>
            <a:off x="2911299" y="1433549"/>
            <a:ext cx="1490400" cy="4527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170814" lvl="0" marL="140970" marR="3498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Choferes  profesionales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g2886cb16fd6_0_313"/>
          <p:cNvSpPr txBox="1"/>
          <p:nvPr/>
        </p:nvSpPr>
        <p:spPr>
          <a:xfrm>
            <a:off x="3082872" y="2699899"/>
            <a:ext cx="1206600" cy="2373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1968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Visual Map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g2886cb16fd6_0_313"/>
          <p:cNvSpPr txBox="1"/>
          <p:nvPr/>
        </p:nvSpPr>
        <p:spPr>
          <a:xfrm>
            <a:off x="1596421" y="2071024"/>
            <a:ext cx="1236300" cy="4527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66675" marR="3594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de  Evaluación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g2886cb16fd6_0_313"/>
          <p:cNvSpPr txBox="1"/>
          <p:nvPr/>
        </p:nvSpPr>
        <p:spPr>
          <a:xfrm>
            <a:off x="481850" y="328375"/>
            <a:ext cx="5313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5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-E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3.Creadores de beneficios</a:t>
            </a:r>
            <a:endParaRPr b="0" i="0" sz="2500" u="none" cap="none" strike="noStrike">
              <a:solidFill>
                <a:srgbClr val="99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" name="Google Shape;719;g2886cb16fd6_0_347"/>
          <p:cNvGrpSpPr/>
          <p:nvPr/>
        </p:nvGrpSpPr>
        <p:grpSpPr>
          <a:xfrm>
            <a:off x="7944307" y="2671042"/>
            <a:ext cx="762000" cy="1315085"/>
            <a:chOff x="7944307" y="2671042"/>
            <a:chExt cx="762000" cy="1315085"/>
          </a:xfrm>
        </p:grpSpPr>
        <p:sp>
          <p:nvSpPr>
            <p:cNvPr id="720" name="Google Shape;720;g2886cb16fd6_0_347"/>
            <p:cNvSpPr/>
            <p:nvPr/>
          </p:nvSpPr>
          <p:spPr>
            <a:xfrm>
              <a:off x="8274910" y="2671042"/>
              <a:ext cx="100329" cy="1315085"/>
            </a:xfrm>
            <a:custGeom>
              <a:rect b="b" l="l" r="r" t="t"/>
              <a:pathLst>
                <a:path extrusionOk="0" h="1315085" w="100329">
                  <a:moveTo>
                    <a:pt x="49938" y="0"/>
                  </a:moveTo>
                  <a:lnTo>
                    <a:pt x="49938" y="1315021"/>
                  </a:lnTo>
                </a:path>
                <a:path extrusionOk="0" h="1315085" w="100329">
                  <a:moveTo>
                    <a:pt x="100012" y="1227777"/>
                  </a:moveTo>
                  <a:lnTo>
                    <a:pt x="49999" y="1313502"/>
                  </a:lnTo>
                  <a:lnTo>
                    <a:pt x="0" y="1227777"/>
                  </a:lnTo>
                </a:path>
                <a:path extrusionOk="0" h="1315085" w="100329">
                  <a:moveTo>
                    <a:pt x="0" y="85725"/>
                  </a:moveTo>
                  <a:lnTo>
                    <a:pt x="49999" y="0"/>
                  </a:lnTo>
                  <a:lnTo>
                    <a:pt x="100012" y="85725"/>
                  </a:lnTo>
                </a:path>
              </a:pathLst>
            </a:custGeom>
            <a:noFill/>
            <a:ln cap="flat" cmpd="sng" w="285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2886cb16fd6_0_347"/>
            <p:cNvSpPr/>
            <p:nvPr/>
          </p:nvSpPr>
          <p:spPr>
            <a:xfrm>
              <a:off x="7944307" y="2814027"/>
              <a:ext cx="762000" cy="1028064"/>
            </a:xfrm>
            <a:custGeom>
              <a:rect b="b" l="l" r="r" t="t"/>
              <a:pathLst>
                <a:path extrusionOk="0" h="1028064" w="762000">
                  <a:moveTo>
                    <a:pt x="304800" y="684949"/>
                  </a:moveTo>
                  <a:lnTo>
                    <a:pt x="0" y="684949"/>
                  </a:lnTo>
                  <a:lnTo>
                    <a:pt x="0" y="856399"/>
                  </a:lnTo>
                  <a:lnTo>
                    <a:pt x="304800" y="856399"/>
                  </a:lnTo>
                  <a:lnTo>
                    <a:pt x="304800" y="684949"/>
                  </a:lnTo>
                  <a:close/>
                </a:path>
                <a:path extrusionOk="0" h="1028064" w="762000">
                  <a:moveTo>
                    <a:pt x="304800" y="399554"/>
                  </a:moveTo>
                  <a:lnTo>
                    <a:pt x="0" y="399554"/>
                  </a:lnTo>
                  <a:lnTo>
                    <a:pt x="0" y="571004"/>
                  </a:lnTo>
                  <a:lnTo>
                    <a:pt x="304800" y="571004"/>
                  </a:lnTo>
                  <a:lnTo>
                    <a:pt x="304800" y="399554"/>
                  </a:lnTo>
                  <a:close/>
                </a:path>
                <a:path extrusionOk="0" h="1028064" w="762000">
                  <a:moveTo>
                    <a:pt x="304800" y="114160"/>
                  </a:moveTo>
                  <a:lnTo>
                    <a:pt x="0" y="114160"/>
                  </a:lnTo>
                  <a:lnTo>
                    <a:pt x="0" y="285610"/>
                  </a:lnTo>
                  <a:lnTo>
                    <a:pt x="304800" y="285610"/>
                  </a:lnTo>
                  <a:lnTo>
                    <a:pt x="304800" y="114160"/>
                  </a:lnTo>
                  <a:close/>
                </a:path>
                <a:path extrusionOk="0" h="1028064" w="762000">
                  <a:moveTo>
                    <a:pt x="761441" y="856195"/>
                  </a:moveTo>
                  <a:lnTo>
                    <a:pt x="456641" y="856195"/>
                  </a:lnTo>
                  <a:lnTo>
                    <a:pt x="456641" y="1027645"/>
                  </a:lnTo>
                  <a:lnTo>
                    <a:pt x="761441" y="1027645"/>
                  </a:lnTo>
                  <a:lnTo>
                    <a:pt x="761441" y="856195"/>
                  </a:lnTo>
                  <a:close/>
                </a:path>
                <a:path extrusionOk="0" h="1028064" w="762000">
                  <a:moveTo>
                    <a:pt x="761441" y="570788"/>
                  </a:moveTo>
                  <a:lnTo>
                    <a:pt x="456641" y="570788"/>
                  </a:lnTo>
                  <a:lnTo>
                    <a:pt x="456641" y="742238"/>
                  </a:lnTo>
                  <a:lnTo>
                    <a:pt x="761441" y="742238"/>
                  </a:lnTo>
                  <a:lnTo>
                    <a:pt x="761441" y="570788"/>
                  </a:lnTo>
                  <a:close/>
                </a:path>
                <a:path extrusionOk="0" h="1028064" w="762000">
                  <a:moveTo>
                    <a:pt x="761441" y="285394"/>
                  </a:moveTo>
                  <a:lnTo>
                    <a:pt x="456641" y="285394"/>
                  </a:lnTo>
                  <a:lnTo>
                    <a:pt x="456641" y="456844"/>
                  </a:lnTo>
                  <a:lnTo>
                    <a:pt x="761441" y="456844"/>
                  </a:lnTo>
                  <a:lnTo>
                    <a:pt x="761441" y="285394"/>
                  </a:lnTo>
                  <a:close/>
                </a:path>
                <a:path extrusionOk="0" h="1028064" w="762000">
                  <a:moveTo>
                    <a:pt x="761441" y="0"/>
                  </a:moveTo>
                  <a:lnTo>
                    <a:pt x="456641" y="0"/>
                  </a:lnTo>
                  <a:lnTo>
                    <a:pt x="456641" y="171450"/>
                  </a:lnTo>
                  <a:lnTo>
                    <a:pt x="761441" y="171450"/>
                  </a:lnTo>
                  <a:lnTo>
                    <a:pt x="761441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g2886cb16fd6_0_347"/>
          <p:cNvSpPr txBox="1"/>
          <p:nvPr/>
        </p:nvSpPr>
        <p:spPr>
          <a:xfrm>
            <a:off x="6007075" y="1221804"/>
            <a:ext cx="14751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Aliviadores de Dolor  </a:t>
            </a:r>
            <a:r>
              <a:rPr b="0" i="0" lang="es-E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Clasificar los dolores de  deseables a esenciales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g2886cb16fd6_0_347"/>
          <p:cNvSpPr txBox="1"/>
          <p:nvPr/>
        </p:nvSpPr>
        <p:spPr>
          <a:xfrm>
            <a:off x="7585000" y="1221804"/>
            <a:ext cx="15450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Creadores de Beneficios  </a:t>
            </a:r>
            <a:r>
              <a:rPr b="0" i="0" lang="es-E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Clasificar los beneficios  de deseables a esenciale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4" name="Google Shape;724;g2886cb16fd6_0_347"/>
          <p:cNvGrpSpPr/>
          <p:nvPr/>
        </p:nvGrpSpPr>
        <p:grpSpPr>
          <a:xfrm>
            <a:off x="6223571" y="2671042"/>
            <a:ext cx="762000" cy="1315085"/>
            <a:chOff x="6223571" y="2671042"/>
            <a:chExt cx="762000" cy="1315085"/>
          </a:xfrm>
        </p:grpSpPr>
        <p:sp>
          <p:nvSpPr>
            <p:cNvPr id="725" name="Google Shape;725;g2886cb16fd6_0_347"/>
            <p:cNvSpPr/>
            <p:nvPr/>
          </p:nvSpPr>
          <p:spPr>
            <a:xfrm>
              <a:off x="6554172" y="2671042"/>
              <a:ext cx="100329" cy="1315085"/>
            </a:xfrm>
            <a:custGeom>
              <a:rect b="b" l="l" r="r" t="t"/>
              <a:pathLst>
                <a:path extrusionOk="0" h="1315085" w="100329">
                  <a:moveTo>
                    <a:pt x="49937" y="0"/>
                  </a:moveTo>
                  <a:lnTo>
                    <a:pt x="49937" y="1315021"/>
                  </a:lnTo>
                </a:path>
                <a:path extrusionOk="0" h="1315085" w="100329">
                  <a:moveTo>
                    <a:pt x="100012" y="1227777"/>
                  </a:moveTo>
                  <a:lnTo>
                    <a:pt x="49998" y="1313502"/>
                  </a:lnTo>
                  <a:lnTo>
                    <a:pt x="0" y="1227777"/>
                  </a:lnTo>
                </a:path>
                <a:path extrusionOk="0" h="1315085" w="100329">
                  <a:moveTo>
                    <a:pt x="0" y="85725"/>
                  </a:moveTo>
                  <a:lnTo>
                    <a:pt x="49998" y="0"/>
                  </a:lnTo>
                  <a:lnTo>
                    <a:pt x="100012" y="85725"/>
                  </a:lnTo>
                </a:path>
              </a:pathLst>
            </a:custGeom>
            <a:noFill/>
            <a:ln cap="flat" cmpd="sng" w="285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2886cb16fd6_0_347"/>
            <p:cNvSpPr/>
            <p:nvPr/>
          </p:nvSpPr>
          <p:spPr>
            <a:xfrm>
              <a:off x="6223571" y="2814027"/>
              <a:ext cx="762000" cy="1028064"/>
            </a:xfrm>
            <a:custGeom>
              <a:rect b="b" l="l" r="r" t="t"/>
              <a:pathLst>
                <a:path extrusionOk="0" h="1028064" w="762000">
                  <a:moveTo>
                    <a:pt x="304800" y="684949"/>
                  </a:moveTo>
                  <a:lnTo>
                    <a:pt x="0" y="684949"/>
                  </a:lnTo>
                  <a:lnTo>
                    <a:pt x="0" y="856399"/>
                  </a:lnTo>
                  <a:lnTo>
                    <a:pt x="304800" y="856399"/>
                  </a:lnTo>
                  <a:lnTo>
                    <a:pt x="304800" y="684949"/>
                  </a:lnTo>
                  <a:close/>
                </a:path>
                <a:path extrusionOk="0" h="1028064" w="762000">
                  <a:moveTo>
                    <a:pt x="304800" y="399554"/>
                  </a:moveTo>
                  <a:lnTo>
                    <a:pt x="0" y="399554"/>
                  </a:lnTo>
                  <a:lnTo>
                    <a:pt x="0" y="571004"/>
                  </a:lnTo>
                  <a:lnTo>
                    <a:pt x="304800" y="571004"/>
                  </a:lnTo>
                  <a:lnTo>
                    <a:pt x="304800" y="399554"/>
                  </a:lnTo>
                  <a:close/>
                </a:path>
                <a:path extrusionOk="0" h="1028064" w="762000">
                  <a:moveTo>
                    <a:pt x="304800" y="114160"/>
                  </a:moveTo>
                  <a:lnTo>
                    <a:pt x="0" y="114160"/>
                  </a:lnTo>
                  <a:lnTo>
                    <a:pt x="0" y="285610"/>
                  </a:lnTo>
                  <a:lnTo>
                    <a:pt x="304800" y="285610"/>
                  </a:lnTo>
                  <a:lnTo>
                    <a:pt x="304800" y="114160"/>
                  </a:lnTo>
                  <a:close/>
                </a:path>
                <a:path extrusionOk="0" h="1028064" w="762000">
                  <a:moveTo>
                    <a:pt x="761441" y="856195"/>
                  </a:moveTo>
                  <a:lnTo>
                    <a:pt x="456641" y="856195"/>
                  </a:lnTo>
                  <a:lnTo>
                    <a:pt x="456641" y="1027645"/>
                  </a:lnTo>
                  <a:lnTo>
                    <a:pt x="761441" y="1027645"/>
                  </a:lnTo>
                  <a:lnTo>
                    <a:pt x="761441" y="856195"/>
                  </a:lnTo>
                  <a:close/>
                </a:path>
                <a:path extrusionOk="0" h="1028064" w="762000">
                  <a:moveTo>
                    <a:pt x="761441" y="570788"/>
                  </a:moveTo>
                  <a:lnTo>
                    <a:pt x="456641" y="570788"/>
                  </a:lnTo>
                  <a:lnTo>
                    <a:pt x="456641" y="742238"/>
                  </a:lnTo>
                  <a:lnTo>
                    <a:pt x="761441" y="742238"/>
                  </a:lnTo>
                  <a:lnTo>
                    <a:pt x="761441" y="570788"/>
                  </a:lnTo>
                  <a:close/>
                </a:path>
                <a:path extrusionOk="0" h="1028064" w="762000">
                  <a:moveTo>
                    <a:pt x="761441" y="285394"/>
                  </a:moveTo>
                  <a:lnTo>
                    <a:pt x="456641" y="285394"/>
                  </a:lnTo>
                  <a:lnTo>
                    <a:pt x="456641" y="456844"/>
                  </a:lnTo>
                  <a:lnTo>
                    <a:pt x="761441" y="456844"/>
                  </a:lnTo>
                  <a:lnTo>
                    <a:pt x="761441" y="285394"/>
                  </a:lnTo>
                  <a:close/>
                </a:path>
                <a:path extrusionOk="0" h="1028064" w="762000">
                  <a:moveTo>
                    <a:pt x="761441" y="0"/>
                  </a:moveTo>
                  <a:lnTo>
                    <a:pt x="456641" y="0"/>
                  </a:lnTo>
                  <a:lnTo>
                    <a:pt x="456641" y="171450"/>
                  </a:lnTo>
                  <a:lnTo>
                    <a:pt x="761441" y="171450"/>
                  </a:lnTo>
                  <a:lnTo>
                    <a:pt x="761441" y="0"/>
                  </a:lnTo>
                  <a:close/>
                </a:path>
              </a:pathLst>
            </a:custGeom>
            <a:solidFill>
              <a:srgbClr val="DA969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7" name="Google Shape;727;g2886cb16fd6_0_347"/>
          <p:cNvGrpSpPr/>
          <p:nvPr/>
        </p:nvGrpSpPr>
        <p:grpSpPr>
          <a:xfrm>
            <a:off x="4624997" y="2659626"/>
            <a:ext cx="762000" cy="1315085"/>
            <a:chOff x="4624997" y="2659626"/>
            <a:chExt cx="762000" cy="1315085"/>
          </a:xfrm>
        </p:grpSpPr>
        <p:sp>
          <p:nvSpPr>
            <p:cNvPr id="728" name="Google Shape;728;g2886cb16fd6_0_347"/>
            <p:cNvSpPr/>
            <p:nvPr/>
          </p:nvSpPr>
          <p:spPr>
            <a:xfrm>
              <a:off x="4955599" y="2659626"/>
              <a:ext cx="100329" cy="1315085"/>
            </a:xfrm>
            <a:custGeom>
              <a:rect b="b" l="l" r="r" t="t"/>
              <a:pathLst>
                <a:path extrusionOk="0" h="1315085" w="100329">
                  <a:moveTo>
                    <a:pt x="49937" y="0"/>
                  </a:moveTo>
                  <a:lnTo>
                    <a:pt x="49937" y="1315020"/>
                  </a:lnTo>
                </a:path>
                <a:path extrusionOk="0" h="1315085" w="100329">
                  <a:moveTo>
                    <a:pt x="100011" y="1227777"/>
                  </a:moveTo>
                  <a:lnTo>
                    <a:pt x="49998" y="1313501"/>
                  </a:lnTo>
                  <a:lnTo>
                    <a:pt x="0" y="1227777"/>
                  </a:lnTo>
                </a:path>
                <a:path extrusionOk="0" h="1315085" w="100329">
                  <a:moveTo>
                    <a:pt x="0" y="85724"/>
                  </a:moveTo>
                  <a:lnTo>
                    <a:pt x="49998" y="0"/>
                  </a:lnTo>
                  <a:lnTo>
                    <a:pt x="100011" y="85724"/>
                  </a:lnTo>
                </a:path>
              </a:pathLst>
            </a:custGeom>
            <a:noFill/>
            <a:ln cap="flat" cmpd="sng" w="285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g2886cb16fd6_0_347"/>
            <p:cNvSpPr/>
            <p:nvPr/>
          </p:nvSpPr>
          <p:spPr>
            <a:xfrm>
              <a:off x="4624997" y="2802610"/>
              <a:ext cx="762000" cy="1028064"/>
            </a:xfrm>
            <a:custGeom>
              <a:rect b="b" l="l" r="r" t="t"/>
              <a:pathLst>
                <a:path extrusionOk="0" h="1028064" w="762000">
                  <a:moveTo>
                    <a:pt x="304800" y="684949"/>
                  </a:moveTo>
                  <a:lnTo>
                    <a:pt x="0" y="684949"/>
                  </a:lnTo>
                  <a:lnTo>
                    <a:pt x="0" y="856399"/>
                  </a:lnTo>
                  <a:lnTo>
                    <a:pt x="304800" y="856399"/>
                  </a:lnTo>
                  <a:lnTo>
                    <a:pt x="304800" y="684949"/>
                  </a:lnTo>
                  <a:close/>
                </a:path>
                <a:path extrusionOk="0" h="1028064" w="762000">
                  <a:moveTo>
                    <a:pt x="304800" y="399554"/>
                  </a:moveTo>
                  <a:lnTo>
                    <a:pt x="0" y="399554"/>
                  </a:lnTo>
                  <a:lnTo>
                    <a:pt x="0" y="571004"/>
                  </a:lnTo>
                  <a:lnTo>
                    <a:pt x="304800" y="571004"/>
                  </a:lnTo>
                  <a:lnTo>
                    <a:pt x="304800" y="399554"/>
                  </a:lnTo>
                  <a:close/>
                </a:path>
                <a:path extrusionOk="0" h="1028064" w="762000">
                  <a:moveTo>
                    <a:pt x="304800" y="114160"/>
                  </a:moveTo>
                  <a:lnTo>
                    <a:pt x="0" y="114160"/>
                  </a:lnTo>
                  <a:lnTo>
                    <a:pt x="0" y="285610"/>
                  </a:lnTo>
                  <a:lnTo>
                    <a:pt x="304800" y="285610"/>
                  </a:lnTo>
                  <a:lnTo>
                    <a:pt x="304800" y="114160"/>
                  </a:lnTo>
                  <a:close/>
                </a:path>
                <a:path extrusionOk="0" h="1028064" w="762000">
                  <a:moveTo>
                    <a:pt x="761441" y="856195"/>
                  </a:moveTo>
                  <a:lnTo>
                    <a:pt x="456641" y="856195"/>
                  </a:lnTo>
                  <a:lnTo>
                    <a:pt x="456641" y="1027645"/>
                  </a:lnTo>
                  <a:lnTo>
                    <a:pt x="761441" y="1027645"/>
                  </a:lnTo>
                  <a:lnTo>
                    <a:pt x="761441" y="856195"/>
                  </a:lnTo>
                  <a:close/>
                </a:path>
                <a:path extrusionOk="0" h="1028064" w="762000">
                  <a:moveTo>
                    <a:pt x="761441" y="570801"/>
                  </a:moveTo>
                  <a:lnTo>
                    <a:pt x="456641" y="570801"/>
                  </a:lnTo>
                  <a:lnTo>
                    <a:pt x="456641" y="742238"/>
                  </a:lnTo>
                  <a:lnTo>
                    <a:pt x="761441" y="742238"/>
                  </a:lnTo>
                  <a:lnTo>
                    <a:pt x="761441" y="570801"/>
                  </a:lnTo>
                  <a:close/>
                </a:path>
                <a:path extrusionOk="0" h="1028064" w="762000">
                  <a:moveTo>
                    <a:pt x="761441" y="285394"/>
                  </a:moveTo>
                  <a:lnTo>
                    <a:pt x="456641" y="285394"/>
                  </a:lnTo>
                  <a:lnTo>
                    <a:pt x="456641" y="456844"/>
                  </a:lnTo>
                  <a:lnTo>
                    <a:pt x="761441" y="456844"/>
                  </a:lnTo>
                  <a:lnTo>
                    <a:pt x="761441" y="285394"/>
                  </a:lnTo>
                  <a:close/>
                </a:path>
                <a:path extrusionOk="0" h="1028064" w="762000">
                  <a:moveTo>
                    <a:pt x="761441" y="0"/>
                  </a:moveTo>
                  <a:lnTo>
                    <a:pt x="456641" y="0"/>
                  </a:lnTo>
                  <a:lnTo>
                    <a:pt x="456641" y="171450"/>
                  </a:lnTo>
                  <a:lnTo>
                    <a:pt x="761441" y="171450"/>
                  </a:lnTo>
                  <a:lnTo>
                    <a:pt x="7614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30" name="Google Shape;730;g2886cb16fd6_0_3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070" y="935392"/>
            <a:ext cx="4139699" cy="3946199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g2886cb16fd6_0_347"/>
          <p:cNvSpPr txBox="1"/>
          <p:nvPr/>
        </p:nvSpPr>
        <p:spPr>
          <a:xfrm>
            <a:off x="615574" y="2445699"/>
            <a:ext cx="1256100" cy="70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" lvl="0" marL="171450" marR="16446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 Smartphone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g2886cb16fd6_0_347"/>
          <p:cNvSpPr txBox="1"/>
          <p:nvPr/>
        </p:nvSpPr>
        <p:spPr>
          <a:xfrm>
            <a:off x="1823071" y="3329219"/>
            <a:ext cx="1012800" cy="5196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-36829" lvl="0" marL="242570" marR="1854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Débito /  Crédito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g2886cb16fd6_0_347"/>
          <p:cNvSpPr txBox="1"/>
          <p:nvPr/>
        </p:nvSpPr>
        <p:spPr>
          <a:xfrm>
            <a:off x="1817984" y="4016114"/>
            <a:ext cx="1012800" cy="4977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60350" marR="0" rtl="0" algn="l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Chofer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5260" marR="0" rtl="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asignado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g2886cb16fd6_0_347"/>
          <p:cNvSpPr txBox="1"/>
          <p:nvPr/>
        </p:nvSpPr>
        <p:spPr>
          <a:xfrm>
            <a:off x="2922473" y="3967570"/>
            <a:ext cx="1012800" cy="4977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de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Costeo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g2886cb16fd6_0_347"/>
          <p:cNvSpPr txBox="1"/>
          <p:nvPr/>
        </p:nvSpPr>
        <p:spPr>
          <a:xfrm>
            <a:off x="2970217" y="3229710"/>
            <a:ext cx="1012800" cy="4977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065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Reserva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065" marR="0" rtl="0" algn="ctr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instantánea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g2886cb16fd6_0_347"/>
          <p:cNvSpPr txBox="1"/>
          <p:nvPr/>
        </p:nvSpPr>
        <p:spPr>
          <a:xfrm>
            <a:off x="1446399" y="1212549"/>
            <a:ext cx="1206600" cy="4527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-20954" lvl="0" marL="344170" marR="3035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Ahorrar  tiempo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g2886cb16fd6_0_347"/>
          <p:cNvSpPr txBox="1"/>
          <p:nvPr>
            <p:ph type="title"/>
          </p:nvPr>
        </p:nvSpPr>
        <p:spPr>
          <a:xfrm>
            <a:off x="2761273" y="1176374"/>
            <a:ext cx="1487100" cy="4527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170815" lvl="0" marL="139700" marR="3479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1400">
                <a:latin typeface="Calibri"/>
                <a:ea typeface="Calibri"/>
                <a:cs typeface="Calibri"/>
                <a:sym typeface="Calibri"/>
              </a:rPr>
              <a:t>Choferes  profesionales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g2886cb16fd6_0_347"/>
          <p:cNvSpPr txBox="1"/>
          <p:nvPr/>
        </p:nvSpPr>
        <p:spPr>
          <a:xfrm>
            <a:off x="2932847" y="2442724"/>
            <a:ext cx="1087200" cy="2373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1371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Visual Map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g2886cb16fd6_0_347"/>
          <p:cNvSpPr txBox="1"/>
          <p:nvPr/>
        </p:nvSpPr>
        <p:spPr>
          <a:xfrm>
            <a:off x="1464120" y="1813849"/>
            <a:ext cx="1218600" cy="45270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66675" marR="3416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Sistema de  Evaluación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g2886cb16fd6_0_347"/>
          <p:cNvSpPr txBox="1"/>
          <p:nvPr/>
        </p:nvSpPr>
        <p:spPr>
          <a:xfrm>
            <a:off x="4348875" y="1221804"/>
            <a:ext cx="15519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Productos &amp; Servicios  </a:t>
            </a:r>
            <a:r>
              <a:rPr b="0" i="0" lang="es-E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Clasificar los productos y  servicios de deseables a  esenciales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30503" rtl="0" algn="ctr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230503" rtl="0" algn="ctr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Esencial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g2886cb16fd6_0_347"/>
          <p:cNvSpPr txBox="1"/>
          <p:nvPr/>
        </p:nvSpPr>
        <p:spPr>
          <a:xfrm>
            <a:off x="6366811" y="1965186"/>
            <a:ext cx="4812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Esencial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g2886cb16fd6_0_347"/>
          <p:cNvSpPr txBox="1"/>
          <p:nvPr/>
        </p:nvSpPr>
        <p:spPr>
          <a:xfrm>
            <a:off x="8079980" y="1965186"/>
            <a:ext cx="4812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Esencial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g2886cb16fd6_0_347"/>
          <p:cNvSpPr txBox="1"/>
          <p:nvPr/>
        </p:nvSpPr>
        <p:spPr>
          <a:xfrm>
            <a:off x="4488936" y="4063675"/>
            <a:ext cx="10332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Deseable de tener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g2886cb16fd6_0_347"/>
          <p:cNvSpPr txBox="1"/>
          <p:nvPr/>
        </p:nvSpPr>
        <p:spPr>
          <a:xfrm>
            <a:off x="4958896" y="4224711"/>
            <a:ext cx="93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g2886cb16fd6_0_347"/>
          <p:cNvSpPr txBox="1"/>
          <p:nvPr/>
        </p:nvSpPr>
        <p:spPr>
          <a:xfrm>
            <a:off x="6082705" y="4061222"/>
            <a:ext cx="10332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Deseable de tener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g2886cb16fd6_0_347"/>
          <p:cNvSpPr txBox="1"/>
          <p:nvPr/>
        </p:nvSpPr>
        <p:spPr>
          <a:xfrm>
            <a:off x="6552665" y="4222258"/>
            <a:ext cx="93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g2886cb16fd6_0_347"/>
          <p:cNvSpPr txBox="1"/>
          <p:nvPr/>
        </p:nvSpPr>
        <p:spPr>
          <a:xfrm>
            <a:off x="7803939" y="4061221"/>
            <a:ext cx="10332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Deseable de tener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g2886cb16fd6_0_347"/>
          <p:cNvSpPr txBox="1"/>
          <p:nvPr/>
        </p:nvSpPr>
        <p:spPr>
          <a:xfrm>
            <a:off x="8273899" y="4222257"/>
            <a:ext cx="93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9" name="Google Shape;749;g2886cb16fd6_0_347"/>
          <p:cNvPicPr preferRelativeResize="0"/>
          <p:nvPr/>
        </p:nvPicPr>
        <p:blipFill rotWithShape="1">
          <a:blip r:embed="rId4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g2886cb16fd6_0_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10" y="1068321"/>
            <a:ext cx="4033499" cy="363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5" name="Google Shape;755;g2886cb16fd6_0_380"/>
          <p:cNvGrpSpPr/>
          <p:nvPr/>
        </p:nvGrpSpPr>
        <p:grpSpPr>
          <a:xfrm>
            <a:off x="7944307" y="2671042"/>
            <a:ext cx="762000" cy="1315085"/>
            <a:chOff x="7944307" y="2671042"/>
            <a:chExt cx="762000" cy="1315085"/>
          </a:xfrm>
        </p:grpSpPr>
        <p:sp>
          <p:nvSpPr>
            <p:cNvPr id="756" name="Google Shape;756;g2886cb16fd6_0_380"/>
            <p:cNvSpPr/>
            <p:nvPr/>
          </p:nvSpPr>
          <p:spPr>
            <a:xfrm>
              <a:off x="8274910" y="2671042"/>
              <a:ext cx="100329" cy="1315085"/>
            </a:xfrm>
            <a:custGeom>
              <a:rect b="b" l="l" r="r" t="t"/>
              <a:pathLst>
                <a:path extrusionOk="0" h="1315085" w="100329">
                  <a:moveTo>
                    <a:pt x="49938" y="0"/>
                  </a:moveTo>
                  <a:lnTo>
                    <a:pt x="49938" y="1315021"/>
                  </a:lnTo>
                </a:path>
                <a:path extrusionOk="0" h="1315085" w="100329">
                  <a:moveTo>
                    <a:pt x="100012" y="1227777"/>
                  </a:moveTo>
                  <a:lnTo>
                    <a:pt x="49999" y="1313502"/>
                  </a:lnTo>
                  <a:lnTo>
                    <a:pt x="0" y="1227777"/>
                  </a:lnTo>
                </a:path>
                <a:path extrusionOk="0" h="1315085" w="100329">
                  <a:moveTo>
                    <a:pt x="0" y="85725"/>
                  </a:moveTo>
                  <a:lnTo>
                    <a:pt x="49999" y="0"/>
                  </a:lnTo>
                  <a:lnTo>
                    <a:pt x="100012" y="85725"/>
                  </a:lnTo>
                </a:path>
              </a:pathLst>
            </a:custGeom>
            <a:noFill/>
            <a:ln cap="flat" cmpd="sng" w="285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g2886cb16fd6_0_380"/>
            <p:cNvSpPr/>
            <p:nvPr/>
          </p:nvSpPr>
          <p:spPr>
            <a:xfrm>
              <a:off x="7944307" y="2814027"/>
              <a:ext cx="762000" cy="1028064"/>
            </a:xfrm>
            <a:custGeom>
              <a:rect b="b" l="l" r="r" t="t"/>
              <a:pathLst>
                <a:path extrusionOk="0" h="1028064" w="762000">
                  <a:moveTo>
                    <a:pt x="304800" y="684949"/>
                  </a:moveTo>
                  <a:lnTo>
                    <a:pt x="0" y="684949"/>
                  </a:lnTo>
                  <a:lnTo>
                    <a:pt x="0" y="856399"/>
                  </a:lnTo>
                  <a:lnTo>
                    <a:pt x="304800" y="856399"/>
                  </a:lnTo>
                  <a:lnTo>
                    <a:pt x="304800" y="684949"/>
                  </a:lnTo>
                  <a:close/>
                </a:path>
                <a:path extrusionOk="0" h="1028064" w="762000">
                  <a:moveTo>
                    <a:pt x="304800" y="399554"/>
                  </a:moveTo>
                  <a:lnTo>
                    <a:pt x="0" y="399554"/>
                  </a:lnTo>
                  <a:lnTo>
                    <a:pt x="0" y="571004"/>
                  </a:lnTo>
                  <a:lnTo>
                    <a:pt x="304800" y="571004"/>
                  </a:lnTo>
                  <a:lnTo>
                    <a:pt x="304800" y="399554"/>
                  </a:lnTo>
                  <a:close/>
                </a:path>
                <a:path extrusionOk="0" h="1028064" w="762000">
                  <a:moveTo>
                    <a:pt x="304800" y="114160"/>
                  </a:moveTo>
                  <a:lnTo>
                    <a:pt x="0" y="114160"/>
                  </a:lnTo>
                  <a:lnTo>
                    <a:pt x="0" y="285610"/>
                  </a:lnTo>
                  <a:lnTo>
                    <a:pt x="304800" y="285610"/>
                  </a:lnTo>
                  <a:lnTo>
                    <a:pt x="304800" y="114160"/>
                  </a:lnTo>
                  <a:close/>
                </a:path>
                <a:path extrusionOk="0" h="1028064" w="762000">
                  <a:moveTo>
                    <a:pt x="761441" y="856195"/>
                  </a:moveTo>
                  <a:lnTo>
                    <a:pt x="456641" y="856195"/>
                  </a:lnTo>
                  <a:lnTo>
                    <a:pt x="456641" y="1027645"/>
                  </a:lnTo>
                  <a:lnTo>
                    <a:pt x="761441" y="1027645"/>
                  </a:lnTo>
                  <a:lnTo>
                    <a:pt x="761441" y="856195"/>
                  </a:lnTo>
                  <a:close/>
                </a:path>
                <a:path extrusionOk="0" h="1028064" w="762000">
                  <a:moveTo>
                    <a:pt x="761441" y="570788"/>
                  </a:moveTo>
                  <a:lnTo>
                    <a:pt x="456641" y="570788"/>
                  </a:lnTo>
                  <a:lnTo>
                    <a:pt x="456641" y="742238"/>
                  </a:lnTo>
                  <a:lnTo>
                    <a:pt x="761441" y="742238"/>
                  </a:lnTo>
                  <a:lnTo>
                    <a:pt x="761441" y="570788"/>
                  </a:lnTo>
                  <a:close/>
                </a:path>
                <a:path extrusionOk="0" h="1028064" w="762000">
                  <a:moveTo>
                    <a:pt x="761441" y="285394"/>
                  </a:moveTo>
                  <a:lnTo>
                    <a:pt x="456641" y="285394"/>
                  </a:lnTo>
                  <a:lnTo>
                    <a:pt x="456641" y="456844"/>
                  </a:lnTo>
                  <a:lnTo>
                    <a:pt x="761441" y="456844"/>
                  </a:lnTo>
                  <a:lnTo>
                    <a:pt x="761441" y="285394"/>
                  </a:lnTo>
                  <a:close/>
                </a:path>
                <a:path extrusionOk="0" h="1028064" w="762000">
                  <a:moveTo>
                    <a:pt x="761441" y="0"/>
                  </a:moveTo>
                  <a:lnTo>
                    <a:pt x="456641" y="0"/>
                  </a:lnTo>
                  <a:lnTo>
                    <a:pt x="456641" y="171450"/>
                  </a:lnTo>
                  <a:lnTo>
                    <a:pt x="761441" y="171450"/>
                  </a:lnTo>
                  <a:lnTo>
                    <a:pt x="761441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8" name="Google Shape;758;g2886cb16fd6_0_380"/>
          <p:cNvSpPr txBox="1"/>
          <p:nvPr/>
        </p:nvSpPr>
        <p:spPr>
          <a:xfrm>
            <a:off x="6007075" y="1221804"/>
            <a:ext cx="30252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Aliviadores de Dolor	Creadores de Beneficios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g2886cb16fd6_0_380"/>
          <p:cNvSpPr txBox="1"/>
          <p:nvPr/>
        </p:nvSpPr>
        <p:spPr>
          <a:xfrm>
            <a:off x="6007075" y="1404684"/>
            <a:ext cx="29400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Clasificar los dolores de Clasificar los beneficios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g2886cb16fd6_0_380"/>
          <p:cNvSpPr txBox="1"/>
          <p:nvPr/>
        </p:nvSpPr>
        <p:spPr>
          <a:xfrm>
            <a:off x="6007075" y="1587563"/>
            <a:ext cx="30906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deseables a esenciales de deseables a esenciales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1" name="Google Shape;761;g2886cb16fd6_0_380"/>
          <p:cNvGrpSpPr/>
          <p:nvPr/>
        </p:nvGrpSpPr>
        <p:grpSpPr>
          <a:xfrm>
            <a:off x="6223571" y="2671042"/>
            <a:ext cx="762000" cy="1315085"/>
            <a:chOff x="6223571" y="2671042"/>
            <a:chExt cx="762000" cy="1315085"/>
          </a:xfrm>
        </p:grpSpPr>
        <p:sp>
          <p:nvSpPr>
            <p:cNvPr id="762" name="Google Shape;762;g2886cb16fd6_0_380"/>
            <p:cNvSpPr/>
            <p:nvPr/>
          </p:nvSpPr>
          <p:spPr>
            <a:xfrm>
              <a:off x="6554172" y="2671042"/>
              <a:ext cx="100329" cy="1315085"/>
            </a:xfrm>
            <a:custGeom>
              <a:rect b="b" l="l" r="r" t="t"/>
              <a:pathLst>
                <a:path extrusionOk="0" h="1315085" w="100329">
                  <a:moveTo>
                    <a:pt x="49937" y="0"/>
                  </a:moveTo>
                  <a:lnTo>
                    <a:pt x="49937" y="1315021"/>
                  </a:lnTo>
                </a:path>
                <a:path extrusionOk="0" h="1315085" w="100329">
                  <a:moveTo>
                    <a:pt x="100012" y="1227777"/>
                  </a:moveTo>
                  <a:lnTo>
                    <a:pt x="49998" y="1313502"/>
                  </a:lnTo>
                  <a:lnTo>
                    <a:pt x="0" y="1227777"/>
                  </a:lnTo>
                </a:path>
                <a:path extrusionOk="0" h="1315085" w="100329">
                  <a:moveTo>
                    <a:pt x="0" y="85725"/>
                  </a:moveTo>
                  <a:lnTo>
                    <a:pt x="49998" y="0"/>
                  </a:lnTo>
                  <a:lnTo>
                    <a:pt x="100012" y="85725"/>
                  </a:lnTo>
                </a:path>
              </a:pathLst>
            </a:custGeom>
            <a:noFill/>
            <a:ln cap="flat" cmpd="sng" w="285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2886cb16fd6_0_380"/>
            <p:cNvSpPr/>
            <p:nvPr/>
          </p:nvSpPr>
          <p:spPr>
            <a:xfrm>
              <a:off x="6223571" y="2814027"/>
              <a:ext cx="762000" cy="1028064"/>
            </a:xfrm>
            <a:custGeom>
              <a:rect b="b" l="l" r="r" t="t"/>
              <a:pathLst>
                <a:path extrusionOk="0" h="1028064" w="762000">
                  <a:moveTo>
                    <a:pt x="304800" y="684949"/>
                  </a:moveTo>
                  <a:lnTo>
                    <a:pt x="0" y="684949"/>
                  </a:lnTo>
                  <a:lnTo>
                    <a:pt x="0" y="856399"/>
                  </a:lnTo>
                  <a:lnTo>
                    <a:pt x="304800" y="856399"/>
                  </a:lnTo>
                  <a:lnTo>
                    <a:pt x="304800" y="684949"/>
                  </a:lnTo>
                  <a:close/>
                </a:path>
                <a:path extrusionOk="0" h="1028064" w="762000">
                  <a:moveTo>
                    <a:pt x="304800" y="399554"/>
                  </a:moveTo>
                  <a:lnTo>
                    <a:pt x="0" y="399554"/>
                  </a:lnTo>
                  <a:lnTo>
                    <a:pt x="0" y="571004"/>
                  </a:lnTo>
                  <a:lnTo>
                    <a:pt x="304800" y="571004"/>
                  </a:lnTo>
                  <a:lnTo>
                    <a:pt x="304800" y="399554"/>
                  </a:lnTo>
                  <a:close/>
                </a:path>
                <a:path extrusionOk="0" h="1028064" w="762000">
                  <a:moveTo>
                    <a:pt x="304800" y="114160"/>
                  </a:moveTo>
                  <a:lnTo>
                    <a:pt x="0" y="114160"/>
                  </a:lnTo>
                  <a:lnTo>
                    <a:pt x="0" y="285610"/>
                  </a:lnTo>
                  <a:lnTo>
                    <a:pt x="304800" y="285610"/>
                  </a:lnTo>
                  <a:lnTo>
                    <a:pt x="304800" y="114160"/>
                  </a:lnTo>
                  <a:close/>
                </a:path>
                <a:path extrusionOk="0" h="1028064" w="762000">
                  <a:moveTo>
                    <a:pt x="761441" y="856195"/>
                  </a:moveTo>
                  <a:lnTo>
                    <a:pt x="456641" y="856195"/>
                  </a:lnTo>
                  <a:lnTo>
                    <a:pt x="456641" y="1027645"/>
                  </a:lnTo>
                  <a:lnTo>
                    <a:pt x="761441" y="1027645"/>
                  </a:lnTo>
                  <a:lnTo>
                    <a:pt x="761441" y="856195"/>
                  </a:lnTo>
                  <a:close/>
                </a:path>
                <a:path extrusionOk="0" h="1028064" w="762000">
                  <a:moveTo>
                    <a:pt x="761441" y="570788"/>
                  </a:moveTo>
                  <a:lnTo>
                    <a:pt x="456641" y="570788"/>
                  </a:lnTo>
                  <a:lnTo>
                    <a:pt x="456641" y="742238"/>
                  </a:lnTo>
                  <a:lnTo>
                    <a:pt x="761441" y="742238"/>
                  </a:lnTo>
                  <a:lnTo>
                    <a:pt x="761441" y="570788"/>
                  </a:lnTo>
                  <a:close/>
                </a:path>
                <a:path extrusionOk="0" h="1028064" w="762000">
                  <a:moveTo>
                    <a:pt x="761441" y="285394"/>
                  </a:moveTo>
                  <a:lnTo>
                    <a:pt x="456641" y="285394"/>
                  </a:lnTo>
                  <a:lnTo>
                    <a:pt x="456641" y="456844"/>
                  </a:lnTo>
                  <a:lnTo>
                    <a:pt x="761441" y="456844"/>
                  </a:lnTo>
                  <a:lnTo>
                    <a:pt x="761441" y="285394"/>
                  </a:lnTo>
                  <a:close/>
                </a:path>
                <a:path extrusionOk="0" h="1028064" w="762000">
                  <a:moveTo>
                    <a:pt x="761441" y="0"/>
                  </a:moveTo>
                  <a:lnTo>
                    <a:pt x="456641" y="0"/>
                  </a:lnTo>
                  <a:lnTo>
                    <a:pt x="456641" y="171450"/>
                  </a:lnTo>
                  <a:lnTo>
                    <a:pt x="761441" y="171450"/>
                  </a:lnTo>
                  <a:lnTo>
                    <a:pt x="761441" y="0"/>
                  </a:lnTo>
                  <a:close/>
                </a:path>
              </a:pathLst>
            </a:custGeom>
            <a:solidFill>
              <a:srgbClr val="DA9694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" name="Google Shape;764;g2886cb16fd6_0_380"/>
          <p:cNvGrpSpPr/>
          <p:nvPr/>
        </p:nvGrpSpPr>
        <p:grpSpPr>
          <a:xfrm>
            <a:off x="4624997" y="2659626"/>
            <a:ext cx="762000" cy="1315085"/>
            <a:chOff x="4624997" y="2659626"/>
            <a:chExt cx="762000" cy="1315085"/>
          </a:xfrm>
        </p:grpSpPr>
        <p:sp>
          <p:nvSpPr>
            <p:cNvPr id="765" name="Google Shape;765;g2886cb16fd6_0_380"/>
            <p:cNvSpPr/>
            <p:nvPr/>
          </p:nvSpPr>
          <p:spPr>
            <a:xfrm>
              <a:off x="4955599" y="2659626"/>
              <a:ext cx="100329" cy="1315085"/>
            </a:xfrm>
            <a:custGeom>
              <a:rect b="b" l="l" r="r" t="t"/>
              <a:pathLst>
                <a:path extrusionOk="0" h="1315085" w="100329">
                  <a:moveTo>
                    <a:pt x="49937" y="0"/>
                  </a:moveTo>
                  <a:lnTo>
                    <a:pt x="49937" y="1315020"/>
                  </a:lnTo>
                </a:path>
                <a:path extrusionOk="0" h="1315085" w="100329">
                  <a:moveTo>
                    <a:pt x="100011" y="1227777"/>
                  </a:moveTo>
                  <a:lnTo>
                    <a:pt x="49998" y="1313501"/>
                  </a:lnTo>
                  <a:lnTo>
                    <a:pt x="0" y="1227777"/>
                  </a:lnTo>
                </a:path>
                <a:path extrusionOk="0" h="1315085" w="100329">
                  <a:moveTo>
                    <a:pt x="0" y="85724"/>
                  </a:moveTo>
                  <a:lnTo>
                    <a:pt x="49998" y="0"/>
                  </a:lnTo>
                  <a:lnTo>
                    <a:pt x="100011" y="85724"/>
                  </a:lnTo>
                </a:path>
              </a:pathLst>
            </a:custGeom>
            <a:noFill/>
            <a:ln cap="flat" cmpd="sng" w="285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2886cb16fd6_0_380"/>
            <p:cNvSpPr/>
            <p:nvPr/>
          </p:nvSpPr>
          <p:spPr>
            <a:xfrm>
              <a:off x="4624997" y="2802610"/>
              <a:ext cx="762000" cy="1028064"/>
            </a:xfrm>
            <a:custGeom>
              <a:rect b="b" l="l" r="r" t="t"/>
              <a:pathLst>
                <a:path extrusionOk="0" h="1028064" w="762000">
                  <a:moveTo>
                    <a:pt x="304800" y="684949"/>
                  </a:moveTo>
                  <a:lnTo>
                    <a:pt x="0" y="684949"/>
                  </a:lnTo>
                  <a:lnTo>
                    <a:pt x="0" y="856399"/>
                  </a:lnTo>
                  <a:lnTo>
                    <a:pt x="304800" y="856399"/>
                  </a:lnTo>
                  <a:lnTo>
                    <a:pt x="304800" y="684949"/>
                  </a:lnTo>
                  <a:close/>
                </a:path>
                <a:path extrusionOk="0" h="1028064" w="762000">
                  <a:moveTo>
                    <a:pt x="304800" y="399554"/>
                  </a:moveTo>
                  <a:lnTo>
                    <a:pt x="0" y="399554"/>
                  </a:lnTo>
                  <a:lnTo>
                    <a:pt x="0" y="571004"/>
                  </a:lnTo>
                  <a:lnTo>
                    <a:pt x="304800" y="571004"/>
                  </a:lnTo>
                  <a:lnTo>
                    <a:pt x="304800" y="399554"/>
                  </a:lnTo>
                  <a:close/>
                </a:path>
                <a:path extrusionOk="0" h="1028064" w="762000">
                  <a:moveTo>
                    <a:pt x="304800" y="114160"/>
                  </a:moveTo>
                  <a:lnTo>
                    <a:pt x="0" y="114160"/>
                  </a:lnTo>
                  <a:lnTo>
                    <a:pt x="0" y="285610"/>
                  </a:lnTo>
                  <a:lnTo>
                    <a:pt x="304800" y="285610"/>
                  </a:lnTo>
                  <a:lnTo>
                    <a:pt x="304800" y="114160"/>
                  </a:lnTo>
                  <a:close/>
                </a:path>
                <a:path extrusionOk="0" h="1028064" w="762000">
                  <a:moveTo>
                    <a:pt x="761441" y="856195"/>
                  </a:moveTo>
                  <a:lnTo>
                    <a:pt x="456641" y="856195"/>
                  </a:lnTo>
                  <a:lnTo>
                    <a:pt x="456641" y="1027645"/>
                  </a:lnTo>
                  <a:lnTo>
                    <a:pt x="761441" y="1027645"/>
                  </a:lnTo>
                  <a:lnTo>
                    <a:pt x="761441" y="856195"/>
                  </a:lnTo>
                  <a:close/>
                </a:path>
                <a:path extrusionOk="0" h="1028064" w="762000">
                  <a:moveTo>
                    <a:pt x="761441" y="570801"/>
                  </a:moveTo>
                  <a:lnTo>
                    <a:pt x="456641" y="570801"/>
                  </a:lnTo>
                  <a:lnTo>
                    <a:pt x="456641" y="742238"/>
                  </a:lnTo>
                  <a:lnTo>
                    <a:pt x="761441" y="742238"/>
                  </a:lnTo>
                  <a:lnTo>
                    <a:pt x="761441" y="570801"/>
                  </a:lnTo>
                  <a:close/>
                </a:path>
                <a:path extrusionOk="0" h="1028064" w="762000">
                  <a:moveTo>
                    <a:pt x="761441" y="285394"/>
                  </a:moveTo>
                  <a:lnTo>
                    <a:pt x="456641" y="285394"/>
                  </a:lnTo>
                  <a:lnTo>
                    <a:pt x="456641" y="456844"/>
                  </a:lnTo>
                  <a:lnTo>
                    <a:pt x="761441" y="456844"/>
                  </a:lnTo>
                  <a:lnTo>
                    <a:pt x="761441" y="285394"/>
                  </a:lnTo>
                  <a:close/>
                </a:path>
                <a:path extrusionOk="0" h="1028064" w="762000">
                  <a:moveTo>
                    <a:pt x="761441" y="0"/>
                  </a:moveTo>
                  <a:lnTo>
                    <a:pt x="456641" y="0"/>
                  </a:lnTo>
                  <a:lnTo>
                    <a:pt x="456641" y="171450"/>
                  </a:lnTo>
                  <a:lnTo>
                    <a:pt x="761441" y="171450"/>
                  </a:lnTo>
                  <a:lnTo>
                    <a:pt x="7614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7" name="Google Shape;767;g2886cb16fd6_0_380"/>
          <p:cNvSpPr txBox="1"/>
          <p:nvPr/>
        </p:nvSpPr>
        <p:spPr>
          <a:xfrm>
            <a:off x="615574" y="2445699"/>
            <a:ext cx="1259100" cy="70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0" lIns="0" spcFirstLastPara="1" rIns="0" wrap="square" tIns="21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Taxi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35" lvl="0" marL="172720" marR="16637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  Smartphone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g2886cb16fd6_0_380"/>
          <p:cNvSpPr txBox="1"/>
          <p:nvPr/>
        </p:nvSpPr>
        <p:spPr>
          <a:xfrm>
            <a:off x="2774103" y="2961604"/>
            <a:ext cx="1012800" cy="19671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065" marR="0" rtl="0" algn="ctr">
              <a:lnSpc>
                <a:spcPct val="1160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Reserva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7470" marR="57785" rtl="0" algn="ctr">
              <a:lnSpc>
                <a:spcPct val="1087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instantánea  Chofer  asignado  Sistema de  Costeo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05740" marR="185420" rtl="0" algn="ctr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Débito /  Crédito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g2886cb16fd6_0_380"/>
          <p:cNvSpPr txBox="1"/>
          <p:nvPr/>
        </p:nvSpPr>
        <p:spPr>
          <a:xfrm>
            <a:off x="3114061" y="1371191"/>
            <a:ext cx="5301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g2886cb16fd6_0_380"/>
          <p:cNvSpPr txBox="1"/>
          <p:nvPr/>
        </p:nvSpPr>
        <p:spPr>
          <a:xfrm>
            <a:off x="3231764" y="1922313"/>
            <a:ext cx="160800" cy="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71" name="Google Shape;771;g2886cb16fd6_0_380"/>
          <p:cNvGraphicFramePr/>
          <p:nvPr/>
        </p:nvGraphicFramePr>
        <p:xfrm>
          <a:off x="2777172" y="10919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{30B2C3FC-EAEF-4621-9F03-1DCFCA714DBF}</a:tableStyleId>
              </a:tblPr>
              <a:tblGrid>
                <a:gridCol w="1208400"/>
                <a:gridCol w="114925"/>
              </a:tblGrid>
              <a:tr h="307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Ahorrar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1600" marB="0" marR="0" marL="0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5600">
                <a:tc gridSpan="2">
                  <a:txBody>
                    <a:bodyPr/>
                    <a:lstStyle/>
                    <a:p>
                      <a:pPr indent="90804" lvl="0" marL="118745" marR="36576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Choferes  profesional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1425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BB59"/>
                    </a:solidFill>
                  </a:tcPr>
                </a:tc>
                <a:tc hMerge="1"/>
              </a:tr>
              <a:tr h="545500">
                <a:tc gridSpan="2">
                  <a:txBody>
                    <a:bodyPr/>
                    <a:lstStyle/>
                    <a:p>
                      <a:pPr indent="0" lvl="0" marL="59055" marR="454658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Sistema de  Evaluación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1425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BB59"/>
                    </a:solidFill>
                  </a:tcPr>
                </a:tc>
                <a:tc hMerge="1"/>
              </a:tr>
              <a:tr h="307250">
                <a:tc>
                  <a:txBody>
                    <a:bodyPr/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ES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Visual Map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1425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772" name="Google Shape;772;g2886cb16fd6_0_380"/>
          <p:cNvSpPr txBox="1"/>
          <p:nvPr/>
        </p:nvSpPr>
        <p:spPr>
          <a:xfrm>
            <a:off x="4236937" y="1221804"/>
            <a:ext cx="15519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Productos &amp; Servicios  </a:t>
            </a:r>
            <a:r>
              <a:rPr b="0" i="0" lang="es-ES" sz="1200" u="none" cap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Clasificar los productos y  servicios de deseables a  esenciales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350" rtl="0" algn="ctr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6350" rtl="0" algn="ctr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Esencial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g2886cb16fd6_0_380"/>
          <p:cNvSpPr txBox="1"/>
          <p:nvPr/>
        </p:nvSpPr>
        <p:spPr>
          <a:xfrm>
            <a:off x="6366811" y="1965186"/>
            <a:ext cx="4812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Esencial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g2886cb16fd6_0_380"/>
          <p:cNvSpPr txBox="1"/>
          <p:nvPr/>
        </p:nvSpPr>
        <p:spPr>
          <a:xfrm>
            <a:off x="8079980" y="1965186"/>
            <a:ext cx="481200" cy="5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Esencial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g2886cb16fd6_0_380"/>
          <p:cNvSpPr txBox="1"/>
          <p:nvPr/>
        </p:nvSpPr>
        <p:spPr>
          <a:xfrm>
            <a:off x="4488936" y="4063675"/>
            <a:ext cx="10332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Deseable de tener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g2886cb16fd6_0_380"/>
          <p:cNvSpPr txBox="1"/>
          <p:nvPr/>
        </p:nvSpPr>
        <p:spPr>
          <a:xfrm>
            <a:off x="4958896" y="4224711"/>
            <a:ext cx="93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g2886cb16fd6_0_380"/>
          <p:cNvSpPr txBox="1"/>
          <p:nvPr/>
        </p:nvSpPr>
        <p:spPr>
          <a:xfrm>
            <a:off x="6082705" y="4061222"/>
            <a:ext cx="10332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Deseable de tener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g2886cb16fd6_0_380"/>
          <p:cNvSpPr txBox="1"/>
          <p:nvPr/>
        </p:nvSpPr>
        <p:spPr>
          <a:xfrm>
            <a:off x="6552665" y="4222258"/>
            <a:ext cx="93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g2886cb16fd6_0_380"/>
          <p:cNvSpPr txBox="1"/>
          <p:nvPr/>
        </p:nvSpPr>
        <p:spPr>
          <a:xfrm>
            <a:off x="7803939" y="4061221"/>
            <a:ext cx="10332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Deseable de tener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g2886cb16fd6_0_380"/>
          <p:cNvSpPr txBox="1"/>
          <p:nvPr/>
        </p:nvSpPr>
        <p:spPr>
          <a:xfrm>
            <a:off x="8273899" y="4222257"/>
            <a:ext cx="93300" cy="3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ES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1" name="Google Shape;781;g2886cb16fd6_0_380"/>
          <p:cNvPicPr preferRelativeResize="0"/>
          <p:nvPr/>
        </p:nvPicPr>
        <p:blipFill rotWithShape="1">
          <a:blip r:embed="rId4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g2886cb16fd6_0_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7949" y="130413"/>
            <a:ext cx="3436213" cy="4846156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g2886cb16fd6_0_410"/>
          <p:cNvSpPr txBox="1"/>
          <p:nvPr/>
        </p:nvSpPr>
        <p:spPr>
          <a:xfrm>
            <a:off x="7140587" y="4680993"/>
            <a:ext cx="1625100" cy="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3E3E3E"/>
                </a:solidFill>
                <a:latin typeface="Tahoma"/>
                <a:ea typeface="Tahoma"/>
                <a:cs typeface="Tahoma"/>
                <a:sym typeface="Tahoma"/>
              </a:rPr>
              <a:t>Fuente:  </a:t>
            </a:r>
            <a:r>
              <a:rPr b="0" i="0" lang="es-ES" sz="1100" u="sng" cap="none" strike="noStrike">
                <a:solidFill>
                  <a:srgbClr val="3E3E3E"/>
                </a:solidFill>
                <a:latin typeface="Tahoma"/>
                <a:ea typeface="Tahoma"/>
                <a:cs typeface="Tahoma"/>
                <a:sym typeface="Tahom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www.strategyzer.com/vpd</a:t>
            </a:r>
            <a:endParaRPr b="0" i="0" sz="11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88" name="Google Shape;788;g2886cb16fd6_0_410"/>
          <p:cNvPicPr preferRelativeResize="0"/>
          <p:nvPr/>
        </p:nvPicPr>
        <p:blipFill rotWithShape="1">
          <a:blip r:embed="rId5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89fd1e1534_2_959"/>
          <p:cNvSpPr txBox="1"/>
          <p:nvPr/>
        </p:nvSpPr>
        <p:spPr>
          <a:xfrm>
            <a:off x="753975" y="1870500"/>
            <a:ext cx="69684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s-ES" sz="3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Cápsula complementaria</a:t>
            </a:r>
            <a:endParaRPr b="0" i="0" sz="3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s-ES" sz="3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Fusion 360</a:t>
            </a:r>
            <a:endParaRPr b="1" i="0" sz="35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sng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https://www.youtube.com/watch?v=qibyFHJYqgQ&amp;ab_channel=H%C3%A9lice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s-ES" sz="1400" u="none" cap="none" strike="noStrike">
                <a:solidFill>
                  <a:srgbClr val="F1BC25"/>
                </a:solidFill>
                <a:latin typeface="Roboto"/>
                <a:ea typeface="Roboto"/>
                <a:cs typeface="Roboto"/>
                <a:sym typeface="Roboto"/>
              </a:rPr>
              <a:t>*No evaluada en Quiz, solo de apoyo</a:t>
            </a:r>
            <a:endParaRPr b="0" i="1" sz="1400" u="none" cap="none" strike="noStrike">
              <a:solidFill>
                <a:srgbClr val="F1BC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g2886cb16fd6_0_4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4594" y="385317"/>
            <a:ext cx="5220838" cy="4574286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g2886cb16fd6_0_415"/>
          <p:cNvSpPr txBox="1"/>
          <p:nvPr/>
        </p:nvSpPr>
        <p:spPr>
          <a:xfrm>
            <a:off x="5619837" y="382828"/>
            <a:ext cx="31254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App de Taxi para Smartphone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g2886cb16fd6_0_415"/>
          <p:cNvSpPr txBox="1"/>
          <p:nvPr/>
        </p:nvSpPr>
        <p:spPr>
          <a:xfrm>
            <a:off x="5266724" y="1117236"/>
            <a:ext cx="2334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 los pasajeros de taxi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g2886cb16fd6_0_415"/>
          <p:cNvSpPr txBox="1"/>
          <p:nvPr/>
        </p:nvSpPr>
        <p:spPr>
          <a:xfrm>
            <a:off x="6595441" y="4061734"/>
            <a:ext cx="20040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servicios típicos de  taxi por teléfono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g2886cb16fd6_0_415"/>
          <p:cNvSpPr/>
          <p:nvPr/>
        </p:nvSpPr>
        <p:spPr>
          <a:xfrm>
            <a:off x="5636" y="0"/>
            <a:ext cx="2286000" cy="5143500"/>
          </a:xfrm>
          <a:custGeom>
            <a:rect b="b" l="l" r="r" t="t"/>
            <a:pathLst>
              <a:path extrusionOk="0" h="5143500" w="2286000">
                <a:moveTo>
                  <a:pt x="2285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2285999" y="0"/>
                </a:lnTo>
                <a:lnTo>
                  <a:pt x="2285999" y="51434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g2886cb16fd6_0_415"/>
          <p:cNvSpPr txBox="1"/>
          <p:nvPr>
            <p:ph type="title"/>
          </p:nvPr>
        </p:nvSpPr>
        <p:spPr>
          <a:xfrm>
            <a:off x="299434" y="82530"/>
            <a:ext cx="14835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Ad-lib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2539" lvl="0" marL="116838" marR="39370" rtl="0" algn="ctr">
              <a:lnSpc>
                <a:spcPct val="112900"/>
              </a:lnSpc>
              <a:spcBef>
                <a:spcPts val="60"/>
              </a:spcBef>
              <a:spcAft>
                <a:spcPts val="0"/>
              </a:spcAft>
              <a:buSzPts val="1400"/>
              <a:buNone/>
            </a:pPr>
            <a:r>
              <a:rPr i="1" lang="es-ES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PLANTILLA  PROPUESTA DE  VALOR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9" name="Google Shape;799;g2886cb16fd6_0_415"/>
          <p:cNvSpPr/>
          <p:nvPr/>
        </p:nvSpPr>
        <p:spPr>
          <a:xfrm>
            <a:off x="2951435" y="209103"/>
            <a:ext cx="2665095" cy="700405"/>
          </a:xfrm>
          <a:custGeom>
            <a:rect b="b" l="l" r="r" t="t"/>
            <a:pathLst>
              <a:path extrusionOk="0" h="700405" w="2665095">
                <a:moveTo>
                  <a:pt x="2664599" y="700199"/>
                </a:moveTo>
                <a:lnTo>
                  <a:pt x="0" y="700199"/>
                </a:lnTo>
                <a:lnTo>
                  <a:pt x="0" y="0"/>
                </a:lnTo>
                <a:lnTo>
                  <a:pt x="2664599" y="0"/>
                </a:lnTo>
                <a:lnTo>
                  <a:pt x="2664599" y="7001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g2886cb16fd6_0_415"/>
          <p:cNvSpPr txBox="1"/>
          <p:nvPr/>
        </p:nvSpPr>
        <p:spPr>
          <a:xfrm>
            <a:off x="3005411" y="204149"/>
            <a:ext cx="17220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s-ES" sz="4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endParaRPr b="0" i="0" sz="4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g2886cb16fd6_0_415"/>
          <p:cNvSpPr txBox="1"/>
          <p:nvPr/>
        </p:nvSpPr>
        <p:spPr>
          <a:xfrm>
            <a:off x="3554751" y="3593139"/>
            <a:ext cx="9309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disfrutar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g2886cb16fd6_0_415"/>
          <p:cNvSpPr txBox="1"/>
          <p:nvPr/>
        </p:nvSpPr>
        <p:spPr>
          <a:xfrm>
            <a:off x="4586948" y="2204751"/>
            <a:ext cx="34677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8966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reservar un taxi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7025" lvl="0" marL="339090" marR="5080" rtl="0" algn="l">
              <a:lnSpc>
                <a:spcPct val="286500"/>
              </a:lnSpc>
              <a:spcBef>
                <a:spcPts val="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minimizar	el tiempo de espera  de precios razonables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g2886cb16fd6_0_428"/>
          <p:cNvGrpSpPr/>
          <p:nvPr/>
        </p:nvGrpSpPr>
        <p:grpSpPr>
          <a:xfrm>
            <a:off x="4189008" y="2149996"/>
            <a:ext cx="3465299" cy="2676804"/>
            <a:chOff x="4189008" y="2149996"/>
            <a:chExt cx="3465299" cy="2676804"/>
          </a:xfrm>
        </p:grpSpPr>
        <p:pic>
          <p:nvPicPr>
            <p:cNvPr id="808" name="Google Shape;808;g2886cb16fd6_0_4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89008" y="2527001"/>
              <a:ext cx="3465299" cy="2299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9" name="Google Shape;809;g2886cb16fd6_0_428"/>
            <p:cNvSpPr/>
            <p:nvPr/>
          </p:nvSpPr>
          <p:spPr>
            <a:xfrm>
              <a:off x="4191470" y="2149996"/>
              <a:ext cx="628650" cy="550544"/>
            </a:xfrm>
            <a:custGeom>
              <a:rect b="b" l="l" r="r" t="t"/>
              <a:pathLst>
                <a:path extrusionOk="0" h="550544" w="628650">
                  <a:moveTo>
                    <a:pt x="628496" y="550442"/>
                  </a:moveTo>
                  <a:lnTo>
                    <a:pt x="0" y="550442"/>
                  </a:lnTo>
                  <a:lnTo>
                    <a:pt x="0" y="0"/>
                  </a:lnTo>
                  <a:lnTo>
                    <a:pt x="628496" y="0"/>
                  </a:lnTo>
                  <a:lnTo>
                    <a:pt x="628496" y="5504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g2886cb16fd6_0_428"/>
          <p:cNvGrpSpPr/>
          <p:nvPr/>
        </p:nvGrpSpPr>
        <p:grpSpPr>
          <a:xfrm>
            <a:off x="1050053" y="1826710"/>
            <a:ext cx="2622331" cy="1203044"/>
            <a:chOff x="1050053" y="1826710"/>
            <a:chExt cx="2622331" cy="1203044"/>
          </a:xfrm>
        </p:grpSpPr>
        <p:pic>
          <p:nvPicPr>
            <p:cNvPr id="811" name="Google Shape;811;g2886cb16fd6_0_4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302885" y="1826710"/>
              <a:ext cx="1369499" cy="1200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2" name="Google Shape;812;g2886cb16fd6_0_4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50053" y="1872055"/>
              <a:ext cx="1285499" cy="1157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3" name="Google Shape;813;g2886cb16fd6_0_428"/>
          <p:cNvSpPr txBox="1"/>
          <p:nvPr>
            <p:ph type="title"/>
          </p:nvPr>
        </p:nvSpPr>
        <p:spPr>
          <a:xfrm>
            <a:off x="765375" y="535850"/>
            <a:ext cx="80229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2500">
                <a:latin typeface="Roboto"/>
                <a:ea typeface="Roboto"/>
                <a:cs typeface="Roboto"/>
                <a:sym typeface="Roboto"/>
              </a:rPr>
              <a:t>Pruebe sus supuestos sobre los usuarios/clientes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g2886cb16fd6_0_428"/>
          <p:cNvSpPr txBox="1"/>
          <p:nvPr/>
        </p:nvSpPr>
        <p:spPr>
          <a:xfrm>
            <a:off x="1550272" y="1473706"/>
            <a:ext cx="16344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Mejor Calce / FIT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5" name="Google Shape;815;g2886cb16fd6_0_428"/>
          <p:cNvGrpSpPr/>
          <p:nvPr/>
        </p:nvGrpSpPr>
        <p:grpSpPr>
          <a:xfrm>
            <a:off x="842804" y="1350787"/>
            <a:ext cx="3750945" cy="1905000"/>
            <a:chOff x="842804" y="1350787"/>
            <a:chExt cx="3750945" cy="1905000"/>
          </a:xfrm>
        </p:grpSpPr>
        <p:sp>
          <p:nvSpPr>
            <p:cNvPr id="816" name="Google Shape;816;g2886cb16fd6_0_428"/>
            <p:cNvSpPr/>
            <p:nvPr/>
          </p:nvSpPr>
          <p:spPr>
            <a:xfrm>
              <a:off x="842804" y="1350787"/>
              <a:ext cx="3750945" cy="1905000"/>
            </a:xfrm>
            <a:custGeom>
              <a:rect b="b" l="l" r="r" t="t"/>
              <a:pathLst>
                <a:path extrusionOk="0" h="1905000" w="3750945">
                  <a:moveTo>
                    <a:pt x="0" y="317499"/>
                  </a:moveTo>
                  <a:lnTo>
                    <a:pt x="3441" y="270581"/>
                  </a:lnTo>
                  <a:lnTo>
                    <a:pt x="13441" y="225801"/>
                  </a:lnTo>
                  <a:lnTo>
                    <a:pt x="29508" y="183649"/>
                  </a:lnTo>
                  <a:lnTo>
                    <a:pt x="51150" y="144617"/>
                  </a:lnTo>
                  <a:lnTo>
                    <a:pt x="77876" y="109196"/>
                  </a:lnTo>
                  <a:lnTo>
                    <a:pt x="109196" y="77876"/>
                  </a:lnTo>
                  <a:lnTo>
                    <a:pt x="144617" y="51150"/>
                  </a:lnTo>
                  <a:lnTo>
                    <a:pt x="183649" y="29508"/>
                  </a:lnTo>
                  <a:lnTo>
                    <a:pt x="225801" y="13441"/>
                  </a:lnTo>
                  <a:lnTo>
                    <a:pt x="270581" y="3441"/>
                  </a:lnTo>
                  <a:lnTo>
                    <a:pt x="317499" y="0"/>
                  </a:lnTo>
                  <a:lnTo>
                    <a:pt x="1822449" y="0"/>
                  </a:lnTo>
                  <a:lnTo>
                    <a:pt x="2603499" y="0"/>
                  </a:lnTo>
                  <a:lnTo>
                    <a:pt x="2806699" y="0"/>
                  </a:lnTo>
                  <a:lnTo>
                    <a:pt x="2853616" y="3441"/>
                  </a:lnTo>
                  <a:lnTo>
                    <a:pt x="2898396" y="13441"/>
                  </a:lnTo>
                  <a:lnTo>
                    <a:pt x="2940548" y="29508"/>
                  </a:lnTo>
                  <a:lnTo>
                    <a:pt x="2979580" y="51150"/>
                  </a:lnTo>
                  <a:lnTo>
                    <a:pt x="3015001" y="77876"/>
                  </a:lnTo>
                  <a:lnTo>
                    <a:pt x="3046321" y="109196"/>
                  </a:lnTo>
                  <a:lnTo>
                    <a:pt x="3073048" y="144617"/>
                  </a:lnTo>
                  <a:lnTo>
                    <a:pt x="3094689" y="183649"/>
                  </a:lnTo>
                  <a:lnTo>
                    <a:pt x="3110756" y="225801"/>
                  </a:lnTo>
                  <a:lnTo>
                    <a:pt x="3120756" y="270581"/>
                  </a:lnTo>
                  <a:lnTo>
                    <a:pt x="3124199" y="317499"/>
                  </a:lnTo>
                  <a:lnTo>
                    <a:pt x="3124199" y="1111249"/>
                  </a:lnTo>
                  <a:lnTo>
                    <a:pt x="3750448" y="1648446"/>
                  </a:lnTo>
                  <a:lnTo>
                    <a:pt x="3124199" y="1587499"/>
                  </a:lnTo>
                  <a:lnTo>
                    <a:pt x="3120756" y="1634404"/>
                  </a:lnTo>
                  <a:lnTo>
                    <a:pt x="3110756" y="1679185"/>
                  </a:lnTo>
                  <a:lnTo>
                    <a:pt x="3094689" y="1721337"/>
                  </a:lnTo>
                  <a:lnTo>
                    <a:pt x="3073048" y="1760371"/>
                  </a:lnTo>
                  <a:lnTo>
                    <a:pt x="3046321" y="1795794"/>
                  </a:lnTo>
                  <a:lnTo>
                    <a:pt x="3015001" y="1827115"/>
                  </a:lnTo>
                  <a:lnTo>
                    <a:pt x="2979580" y="1853843"/>
                  </a:lnTo>
                  <a:lnTo>
                    <a:pt x="2940548" y="1875487"/>
                  </a:lnTo>
                  <a:lnTo>
                    <a:pt x="2898396" y="1891555"/>
                  </a:lnTo>
                  <a:lnTo>
                    <a:pt x="2853616" y="1901556"/>
                  </a:lnTo>
                  <a:lnTo>
                    <a:pt x="2806699" y="1904999"/>
                  </a:lnTo>
                  <a:lnTo>
                    <a:pt x="2603499" y="1904999"/>
                  </a:lnTo>
                  <a:lnTo>
                    <a:pt x="1822449" y="1904999"/>
                  </a:lnTo>
                  <a:lnTo>
                    <a:pt x="317499" y="1904999"/>
                  </a:lnTo>
                  <a:lnTo>
                    <a:pt x="270581" y="1901556"/>
                  </a:lnTo>
                  <a:lnTo>
                    <a:pt x="225801" y="1891555"/>
                  </a:lnTo>
                  <a:lnTo>
                    <a:pt x="183649" y="1875487"/>
                  </a:lnTo>
                  <a:lnTo>
                    <a:pt x="144617" y="1853843"/>
                  </a:lnTo>
                  <a:lnTo>
                    <a:pt x="109196" y="1827115"/>
                  </a:lnTo>
                  <a:lnTo>
                    <a:pt x="77876" y="1795794"/>
                  </a:lnTo>
                  <a:lnTo>
                    <a:pt x="51150" y="1760371"/>
                  </a:lnTo>
                  <a:lnTo>
                    <a:pt x="29508" y="1721337"/>
                  </a:lnTo>
                  <a:lnTo>
                    <a:pt x="13441" y="1679185"/>
                  </a:lnTo>
                  <a:lnTo>
                    <a:pt x="3441" y="1634404"/>
                  </a:lnTo>
                  <a:lnTo>
                    <a:pt x="0" y="1587486"/>
                  </a:lnTo>
                  <a:lnTo>
                    <a:pt x="0" y="1111249"/>
                  </a:lnTo>
                  <a:lnTo>
                    <a:pt x="0" y="317499"/>
                  </a:lnTo>
                  <a:close/>
                </a:path>
              </a:pathLst>
            </a:custGeom>
            <a:noFill/>
            <a:ln cap="flat" cmpd="sng" w="2537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7" name="Google Shape;817;g2886cb16fd6_0_4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486661" y="1980279"/>
              <a:ext cx="298499" cy="225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8" name="Google Shape;818;g2886cb16fd6_0_428"/>
            <p:cNvSpPr/>
            <p:nvPr/>
          </p:nvSpPr>
          <p:spPr>
            <a:xfrm>
              <a:off x="1566711" y="2006865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9" name="Google Shape;819;g2886cb16fd6_0_4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727156" y="2147712"/>
              <a:ext cx="298499" cy="225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0" name="Google Shape;820;g2886cb16fd6_0_428"/>
            <p:cNvSpPr/>
            <p:nvPr/>
          </p:nvSpPr>
          <p:spPr>
            <a:xfrm>
              <a:off x="1806064" y="2174983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1" name="Google Shape;821;g2886cb16fd6_0_4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903721" y="1934614"/>
              <a:ext cx="295199" cy="261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2" name="Google Shape;822;g2886cb16fd6_0_428"/>
            <p:cNvSpPr/>
            <p:nvPr/>
          </p:nvSpPr>
          <p:spPr>
            <a:xfrm>
              <a:off x="1984394" y="1959730"/>
              <a:ext cx="185419" cy="152400"/>
            </a:xfrm>
            <a:custGeom>
              <a:rect b="b" l="l" r="r" t="t"/>
              <a:pathLst>
                <a:path extrusionOk="0" h="152400" w="185419">
                  <a:moveTo>
                    <a:pt x="185037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85037" y="0"/>
                  </a:lnTo>
                  <a:lnTo>
                    <a:pt x="185037" y="15239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3" name="Google Shape;823;g2886cb16fd6_0_42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407510" y="2592171"/>
              <a:ext cx="301199" cy="22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4" name="Google Shape;824;g2886cb16fd6_0_428"/>
            <p:cNvSpPr/>
            <p:nvPr/>
          </p:nvSpPr>
          <p:spPr>
            <a:xfrm>
              <a:off x="1489020" y="2617413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5" name="Google Shape;825;g2886cb16fd6_0_42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648005" y="2759604"/>
              <a:ext cx="301199" cy="22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6" name="Google Shape;826;g2886cb16fd6_0_428"/>
            <p:cNvSpPr/>
            <p:nvPr/>
          </p:nvSpPr>
          <p:spPr>
            <a:xfrm>
              <a:off x="1728373" y="2785518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7" name="Google Shape;827;g2886cb16fd6_0_428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879368" y="2522153"/>
              <a:ext cx="292199" cy="261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8" name="Google Shape;828;g2886cb16fd6_0_428"/>
            <p:cNvSpPr/>
            <p:nvPr/>
          </p:nvSpPr>
          <p:spPr>
            <a:xfrm>
              <a:off x="1958276" y="2547548"/>
              <a:ext cx="185419" cy="152400"/>
            </a:xfrm>
            <a:custGeom>
              <a:rect b="b" l="l" r="r" t="t"/>
              <a:pathLst>
                <a:path extrusionOk="0" h="152400" w="185419">
                  <a:moveTo>
                    <a:pt x="185037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85037" y="0"/>
                  </a:lnTo>
                  <a:lnTo>
                    <a:pt x="185037" y="15239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29" name="Google Shape;829;g2886cb16fd6_0_42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460817" y="2522154"/>
              <a:ext cx="301199" cy="225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0" name="Google Shape;830;g2886cb16fd6_0_428"/>
            <p:cNvSpPr/>
            <p:nvPr/>
          </p:nvSpPr>
          <p:spPr>
            <a:xfrm>
              <a:off x="2541148" y="2549526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1" name="Google Shape;831;g2886cb16fd6_0_42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2701313" y="2692630"/>
              <a:ext cx="298499" cy="22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2" name="Google Shape;832;g2886cb16fd6_0_428"/>
            <p:cNvSpPr/>
            <p:nvPr/>
          </p:nvSpPr>
          <p:spPr>
            <a:xfrm>
              <a:off x="2780488" y="2717645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3" name="Google Shape;833;g2886cb16fd6_0_42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929631" y="2704808"/>
              <a:ext cx="295199" cy="261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4" name="Google Shape;834;g2886cb16fd6_0_428"/>
            <p:cNvSpPr/>
            <p:nvPr/>
          </p:nvSpPr>
          <p:spPr>
            <a:xfrm>
              <a:off x="3010391" y="2732117"/>
              <a:ext cx="185419" cy="152400"/>
            </a:xfrm>
            <a:custGeom>
              <a:rect b="b" l="l" r="r" t="t"/>
              <a:pathLst>
                <a:path extrusionOk="0" h="152400" w="185419">
                  <a:moveTo>
                    <a:pt x="185037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85037" y="0"/>
                  </a:lnTo>
                  <a:lnTo>
                    <a:pt x="185037" y="15239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5" name="Google Shape;835;g2886cb16fd6_0_428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2472996" y="2147712"/>
              <a:ext cx="301199" cy="225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6" name="Google Shape;836;g2886cb16fd6_0_428"/>
            <p:cNvSpPr/>
            <p:nvPr/>
          </p:nvSpPr>
          <p:spPr>
            <a:xfrm>
              <a:off x="2553870" y="2174983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7" name="Google Shape;837;g2886cb16fd6_0_428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2701313" y="2038119"/>
              <a:ext cx="298499" cy="22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8" name="Google Shape;838;g2886cb16fd6_0_428"/>
            <p:cNvSpPr/>
            <p:nvPr/>
          </p:nvSpPr>
          <p:spPr>
            <a:xfrm>
              <a:off x="2780488" y="2063945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39" name="Google Shape;839;g2886cb16fd6_0_4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969205" y="2010720"/>
              <a:ext cx="295199" cy="261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0" name="Google Shape;840;g2886cb16fd6_0_428"/>
            <p:cNvSpPr/>
            <p:nvPr/>
          </p:nvSpPr>
          <p:spPr>
            <a:xfrm>
              <a:off x="3049878" y="2035836"/>
              <a:ext cx="185419" cy="152400"/>
            </a:xfrm>
            <a:custGeom>
              <a:rect b="b" l="l" r="r" t="t"/>
              <a:pathLst>
                <a:path extrusionOk="0" h="152400" w="185419">
                  <a:moveTo>
                    <a:pt x="185037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85037" y="0"/>
                  </a:lnTo>
                  <a:lnTo>
                    <a:pt x="185037" y="15239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1" name="Google Shape;841;g2886cb16fd6_0_428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3218835" y="2199463"/>
              <a:ext cx="298499" cy="22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2" name="Google Shape;842;g2886cb16fd6_0_428"/>
            <p:cNvSpPr/>
            <p:nvPr/>
          </p:nvSpPr>
          <p:spPr>
            <a:xfrm>
              <a:off x="3297540" y="2224362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3" name="Google Shape;843;g2886cb16fd6_0_428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3227966" y="2379074"/>
              <a:ext cx="301200" cy="225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4" name="Google Shape;844;g2886cb16fd6_0_428"/>
            <p:cNvSpPr/>
            <p:nvPr/>
          </p:nvSpPr>
          <p:spPr>
            <a:xfrm>
              <a:off x="3309273" y="2405723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8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8" y="0"/>
                  </a:lnTo>
                  <a:lnTo>
                    <a:pt x="190398" y="11429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5" name="Google Shape;845;g2886cb16fd6_0_428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200568" y="2549552"/>
              <a:ext cx="292199" cy="261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6" name="Google Shape;846;g2886cb16fd6_0_428"/>
            <p:cNvSpPr/>
            <p:nvPr/>
          </p:nvSpPr>
          <p:spPr>
            <a:xfrm>
              <a:off x="3279909" y="2574958"/>
              <a:ext cx="185420" cy="152400"/>
            </a:xfrm>
            <a:custGeom>
              <a:rect b="b" l="l" r="r" t="t"/>
              <a:pathLst>
                <a:path extrusionOk="0" h="152400" w="185420">
                  <a:moveTo>
                    <a:pt x="185037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85037" y="0"/>
                  </a:lnTo>
                  <a:lnTo>
                    <a:pt x="185037" y="15239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7" name="Google Shape;847;g2886cb16fd6_0_428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27441" y="2135535"/>
              <a:ext cx="298499" cy="225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8" name="Google Shape;848;g2886cb16fd6_0_428"/>
            <p:cNvSpPr/>
            <p:nvPr/>
          </p:nvSpPr>
          <p:spPr>
            <a:xfrm>
              <a:off x="1206958" y="2162324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9" name="Google Shape;849;g2886cb16fd6_0_428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139617" y="2318189"/>
              <a:ext cx="298499" cy="22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0" name="Google Shape;850;g2886cb16fd6_0_428"/>
            <p:cNvSpPr/>
            <p:nvPr/>
          </p:nvSpPr>
          <p:spPr>
            <a:xfrm>
              <a:off x="1218690" y="2343684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1" name="Google Shape;851;g2886cb16fd6_0_428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109175" y="2485622"/>
              <a:ext cx="295199" cy="261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2" name="Google Shape;852;g2886cb16fd6_0_428"/>
            <p:cNvSpPr/>
            <p:nvPr/>
          </p:nvSpPr>
          <p:spPr>
            <a:xfrm>
              <a:off x="1189338" y="2512931"/>
              <a:ext cx="185419" cy="152400"/>
            </a:xfrm>
            <a:custGeom>
              <a:rect b="b" l="l" r="r" t="t"/>
              <a:pathLst>
                <a:path extrusionOk="0" h="152400" w="185419">
                  <a:moveTo>
                    <a:pt x="185037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85037" y="0"/>
                  </a:lnTo>
                  <a:lnTo>
                    <a:pt x="185037" y="15239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3" name="Google Shape;853;g2886cb16fd6_0_428"/>
          <p:cNvGrpSpPr/>
          <p:nvPr/>
        </p:nvGrpSpPr>
        <p:grpSpPr>
          <a:xfrm>
            <a:off x="6286555" y="1209147"/>
            <a:ext cx="1835191" cy="1357322"/>
            <a:chOff x="6286555" y="1209147"/>
            <a:chExt cx="1835191" cy="1357322"/>
          </a:xfrm>
        </p:grpSpPr>
        <p:pic>
          <p:nvPicPr>
            <p:cNvPr id="854" name="Google Shape;854;g2886cb16fd6_0_4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86555" y="1209147"/>
              <a:ext cx="1369500" cy="1200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5" name="Google Shape;855;g2886cb16fd6_0_428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6445731" y="1904172"/>
              <a:ext cx="298500" cy="225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6" name="Google Shape;856;g2886cb16fd6_0_428"/>
            <p:cNvSpPr/>
            <p:nvPr/>
          </p:nvSpPr>
          <p:spPr>
            <a:xfrm>
              <a:off x="6524868" y="1931964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7" name="Google Shape;857;g2886cb16fd6_0_428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6683182" y="2074650"/>
              <a:ext cx="301199" cy="22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8" name="Google Shape;858;g2886cb16fd6_0_428"/>
            <p:cNvSpPr/>
            <p:nvPr/>
          </p:nvSpPr>
          <p:spPr>
            <a:xfrm>
              <a:off x="6764222" y="2100082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9" name="Google Shape;859;g2886cb16fd6_0_428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6914543" y="2086827"/>
              <a:ext cx="295199" cy="261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0" name="Google Shape;860;g2886cb16fd6_0_428"/>
            <p:cNvSpPr/>
            <p:nvPr/>
          </p:nvSpPr>
          <p:spPr>
            <a:xfrm>
              <a:off x="6994125" y="2114555"/>
              <a:ext cx="185420" cy="152400"/>
            </a:xfrm>
            <a:custGeom>
              <a:rect b="b" l="l" r="r" t="t"/>
              <a:pathLst>
                <a:path extrusionOk="0" h="152400" w="185420">
                  <a:moveTo>
                    <a:pt x="185038" y="152399"/>
                  </a:moveTo>
                  <a:lnTo>
                    <a:pt x="0" y="152399"/>
                  </a:lnTo>
                  <a:lnTo>
                    <a:pt x="0" y="0"/>
                  </a:lnTo>
                  <a:lnTo>
                    <a:pt x="185038" y="0"/>
                  </a:lnTo>
                  <a:lnTo>
                    <a:pt x="185038" y="15239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1" name="Google Shape;861;g2886cb16fd6_0_428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6457907" y="1529730"/>
              <a:ext cx="298499" cy="225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2" name="Google Shape;862;g2886cb16fd6_0_428"/>
            <p:cNvSpPr/>
            <p:nvPr/>
          </p:nvSpPr>
          <p:spPr>
            <a:xfrm>
              <a:off x="6537603" y="1557421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3" name="Google Shape;863;g2886cb16fd6_0_428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6683182" y="1420151"/>
              <a:ext cx="301199" cy="22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4" name="Google Shape;864;g2886cb16fd6_0_428"/>
            <p:cNvSpPr/>
            <p:nvPr/>
          </p:nvSpPr>
          <p:spPr>
            <a:xfrm>
              <a:off x="6764222" y="1446382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7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7" y="0"/>
                  </a:lnTo>
                  <a:lnTo>
                    <a:pt x="190397" y="114299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5" name="Google Shape;865;g2886cb16fd6_0_428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6954119" y="1392740"/>
              <a:ext cx="292199" cy="261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6" name="Google Shape;866;g2886cb16fd6_0_428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7200702" y="1581483"/>
              <a:ext cx="301199" cy="222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7" name="Google Shape;867;g2886cb16fd6_0_428"/>
            <p:cNvSpPr/>
            <p:nvPr/>
          </p:nvSpPr>
          <p:spPr>
            <a:xfrm>
              <a:off x="7281272" y="1606801"/>
              <a:ext cx="190500" cy="114300"/>
            </a:xfrm>
            <a:custGeom>
              <a:rect b="b" l="l" r="r" t="t"/>
              <a:pathLst>
                <a:path extrusionOk="0" h="114300" w="190500">
                  <a:moveTo>
                    <a:pt x="190398" y="114299"/>
                  </a:moveTo>
                  <a:lnTo>
                    <a:pt x="0" y="114299"/>
                  </a:lnTo>
                  <a:lnTo>
                    <a:pt x="0" y="0"/>
                  </a:lnTo>
                  <a:lnTo>
                    <a:pt x="190398" y="0"/>
                  </a:lnTo>
                  <a:lnTo>
                    <a:pt x="190398" y="11429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68" name="Google Shape;868;g2886cb16fd6_0_4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212880" y="1761093"/>
              <a:ext cx="298499" cy="225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9" name="Google Shape;869;g2886cb16fd6_0_428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7182437" y="1931571"/>
              <a:ext cx="295199" cy="261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0" name="Google Shape;870;g2886cb16fd6_0_428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6508783" y="1991175"/>
              <a:ext cx="152099" cy="15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1" name="Google Shape;871;g2886cb16fd6_0_428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6781154" y="1429119"/>
              <a:ext cx="152099" cy="15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2" name="Google Shape;872;g2886cb16fd6_0_428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7263642" y="1957397"/>
              <a:ext cx="202499" cy="159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3" name="Google Shape;873;g2886cb16fd6_0_428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7033612" y="1329202"/>
              <a:ext cx="255299" cy="24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4" name="Google Shape;874;g2886cb16fd6_0_428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6781168" y="2037942"/>
              <a:ext cx="205499" cy="205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5" name="Google Shape;875;g2886cb16fd6_0_428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7293007" y="1657395"/>
              <a:ext cx="226199" cy="245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6" name="Google Shape;876;g2886cb16fd6_0_428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7385847" y="1823970"/>
              <a:ext cx="735899" cy="742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7" name="Google Shape;877;g2886cb16fd6_0_428"/>
          <p:cNvSpPr txBox="1"/>
          <p:nvPr/>
        </p:nvSpPr>
        <p:spPr>
          <a:xfrm>
            <a:off x="7369695" y="2512449"/>
            <a:ext cx="11247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Chequear  supuestos  equivocados!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g2886cb16fd6_0_428"/>
          <p:cNvSpPr txBox="1"/>
          <p:nvPr/>
        </p:nvSpPr>
        <p:spPr>
          <a:xfrm>
            <a:off x="6172200" y="4566432"/>
            <a:ext cx="1266900" cy="2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Cliente / Usuario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9" name="Google Shape;879;g2886cb16fd6_0_428"/>
          <p:cNvPicPr preferRelativeResize="0"/>
          <p:nvPr/>
        </p:nvPicPr>
        <p:blipFill rotWithShape="1">
          <a:blip r:embed="rId37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" name="Google Shape;884;g2886cb16fd6_0_503"/>
          <p:cNvGrpSpPr/>
          <p:nvPr/>
        </p:nvGrpSpPr>
        <p:grpSpPr>
          <a:xfrm>
            <a:off x="1342008" y="422927"/>
            <a:ext cx="7344146" cy="4510499"/>
            <a:chOff x="1342008" y="422927"/>
            <a:chExt cx="7344146" cy="4510499"/>
          </a:xfrm>
        </p:grpSpPr>
        <p:pic>
          <p:nvPicPr>
            <p:cNvPr id="885" name="Google Shape;885;g2886cb16fd6_0_5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91846" y="422927"/>
              <a:ext cx="4510499" cy="4510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6" name="Google Shape;886;g2886cb16fd6_0_5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96355" y="1561701"/>
              <a:ext cx="3289799" cy="2883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7" name="Google Shape;887;g2886cb16fd6_0_5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888634" y="3271037"/>
              <a:ext cx="566399" cy="383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8" name="Google Shape;888;g2886cb16fd6_0_503"/>
            <p:cNvSpPr/>
            <p:nvPr/>
          </p:nvSpPr>
          <p:spPr>
            <a:xfrm>
              <a:off x="5968849" y="3298080"/>
              <a:ext cx="457835" cy="274954"/>
            </a:xfrm>
            <a:custGeom>
              <a:rect b="b" l="l" r="r" t="t"/>
              <a:pathLst>
                <a:path extrusionOk="0" h="274954" w="457835">
                  <a:moveTo>
                    <a:pt x="457364" y="274573"/>
                  </a:moveTo>
                  <a:lnTo>
                    <a:pt x="0" y="274573"/>
                  </a:lnTo>
                  <a:lnTo>
                    <a:pt x="0" y="0"/>
                  </a:lnTo>
                  <a:lnTo>
                    <a:pt x="457364" y="0"/>
                  </a:lnTo>
                  <a:lnTo>
                    <a:pt x="457364" y="27457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9" name="Google Shape;889;g2886cb16fd6_0_5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463996" y="3675921"/>
              <a:ext cx="566400" cy="383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0" name="Google Shape;890;g2886cb16fd6_0_503"/>
            <p:cNvSpPr/>
            <p:nvPr/>
          </p:nvSpPr>
          <p:spPr>
            <a:xfrm>
              <a:off x="6543818" y="3701925"/>
              <a:ext cx="457834" cy="274954"/>
            </a:xfrm>
            <a:custGeom>
              <a:rect b="b" l="l" r="r" t="t"/>
              <a:pathLst>
                <a:path extrusionOk="0" h="274954" w="457834">
                  <a:moveTo>
                    <a:pt x="457365" y="274572"/>
                  </a:moveTo>
                  <a:lnTo>
                    <a:pt x="0" y="274572"/>
                  </a:lnTo>
                  <a:lnTo>
                    <a:pt x="0" y="0"/>
                  </a:lnTo>
                  <a:lnTo>
                    <a:pt x="457365" y="0"/>
                  </a:lnTo>
                  <a:lnTo>
                    <a:pt x="457365" y="2745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1" name="Google Shape;891;g2886cb16fd6_0_50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15003" y="3709408"/>
              <a:ext cx="554099" cy="474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2" name="Google Shape;892;g2886cb16fd6_0_503"/>
            <p:cNvSpPr/>
            <p:nvPr/>
          </p:nvSpPr>
          <p:spPr>
            <a:xfrm>
              <a:off x="7096094" y="3736692"/>
              <a:ext cx="445134" cy="366395"/>
            </a:xfrm>
            <a:custGeom>
              <a:rect b="b" l="l" r="r" t="t"/>
              <a:pathLst>
                <a:path extrusionOk="0" h="366395" w="445134">
                  <a:moveTo>
                    <a:pt x="444524" y="366102"/>
                  </a:moveTo>
                  <a:lnTo>
                    <a:pt x="0" y="366102"/>
                  </a:lnTo>
                  <a:lnTo>
                    <a:pt x="0" y="0"/>
                  </a:lnTo>
                  <a:lnTo>
                    <a:pt x="444524" y="0"/>
                  </a:lnTo>
                  <a:lnTo>
                    <a:pt x="444524" y="36610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3" name="Google Shape;893;g2886cb16fd6_0_50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919077" y="2372986"/>
              <a:ext cx="566399" cy="383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4" name="Google Shape;894;g2886cb16fd6_0_503"/>
            <p:cNvSpPr/>
            <p:nvPr/>
          </p:nvSpPr>
          <p:spPr>
            <a:xfrm>
              <a:off x="5999431" y="2398342"/>
              <a:ext cx="457835" cy="274955"/>
            </a:xfrm>
            <a:custGeom>
              <a:rect b="b" l="l" r="r" t="t"/>
              <a:pathLst>
                <a:path extrusionOk="0" h="274955" w="457835">
                  <a:moveTo>
                    <a:pt x="457364" y="274573"/>
                  </a:moveTo>
                  <a:lnTo>
                    <a:pt x="0" y="274573"/>
                  </a:lnTo>
                  <a:lnTo>
                    <a:pt x="0" y="0"/>
                  </a:lnTo>
                  <a:lnTo>
                    <a:pt x="457364" y="0"/>
                  </a:lnTo>
                  <a:lnTo>
                    <a:pt x="457364" y="274573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5" name="Google Shape;895;g2886cb16fd6_0_50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463996" y="2105091"/>
              <a:ext cx="566400" cy="383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6" name="Google Shape;896;g2886cb16fd6_0_503"/>
            <p:cNvSpPr/>
            <p:nvPr/>
          </p:nvSpPr>
          <p:spPr>
            <a:xfrm>
              <a:off x="6543818" y="2131615"/>
              <a:ext cx="457834" cy="274955"/>
            </a:xfrm>
            <a:custGeom>
              <a:rect b="b" l="l" r="r" t="t"/>
              <a:pathLst>
                <a:path extrusionOk="0" h="274955" w="457834">
                  <a:moveTo>
                    <a:pt x="457365" y="274573"/>
                  </a:moveTo>
                  <a:lnTo>
                    <a:pt x="0" y="274573"/>
                  </a:lnTo>
                  <a:lnTo>
                    <a:pt x="0" y="0"/>
                  </a:lnTo>
                  <a:lnTo>
                    <a:pt x="457365" y="0"/>
                  </a:lnTo>
                  <a:lnTo>
                    <a:pt x="457365" y="274573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7" name="Google Shape;897;g2886cb16fd6_0_50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109374" y="2038119"/>
              <a:ext cx="554099" cy="47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8" name="Google Shape;898;g2886cb16fd6_0_50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7706047" y="2491711"/>
              <a:ext cx="566399" cy="383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9" name="Google Shape;899;g2886cb16fd6_0_503"/>
            <p:cNvSpPr/>
            <p:nvPr/>
          </p:nvSpPr>
          <p:spPr>
            <a:xfrm>
              <a:off x="7785882" y="2516952"/>
              <a:ext cx="457834" cy="274955"/>
            </a:xfrm>
            <a:custGeom>
              <a:rect b="b" l="l" r="r" t="t"/>
              <a:pathLst>
                <a:path extrusionOk="0" h="274955" w="457834">
                  <a:moveTo>
                    <a:pt x="457364" y="274573"/>
                  </a:moveTo>
                  <a:lnTo>
                    <a:pt x="0" y="274573"/>
                  </a:lnTo>
                  <a:lnTo>
                    <a:pt x="0" y="0"/>
                  </a:lnTo>
                  <a:lnTo>
                    <a:pt x="457364" y="0"/>
                  </a:lnTo>
                  <a:lnTo>
                    <a:pt x="457364" y="27457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0" name="Google Shape;900;g2886cb16fd6_0_50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7733444" y="2927037"/>
              <a:ext cx="566399" cy="383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1" name="Google Shape;901;g2886cb16fd6_0_503"/>
            <p:cNvSpPr/>
            <p:nvPr/>
          </p:nvSpPr>
          <p:spPr>
            <a:xfrm>
              <a:off x="7814066" y="2952622"/>
              <a:ext cx="457834" cy="274955"/>
            </a:xfrm>
            <a:custGeom>
              <a:rect b="b" l="l" r="r" t="t"/>
              <a:pathLst>
                <a:path extrusionOk="0" h="274955" w="457834">
                  <a:moveTo>
                    <a:pt x="457364" y="274573"/>
                  </a:moveTo>
                  <a:lnTo>
                    <a:pt x="0" y="274573"/>
                  </a:lnTo>
                  <a:lnTo>
                    <a:pt x="0" y="0"/>
                  </a:lnTo>
                  <a:lnTo>
                    <a:pt x="457364" y="0"/>
                  </a:lnTo>
                  <a:lnTo>
                    <a:pt x="457364" y="27457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2" name="Google Shape;902;g2886cb16fd6_0_50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663426" y="3331921"/>
              <a:ext cx="554099" cy="474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3" name="Google Shape;903;g2886cb16fd6_0_503"/>
            <p:cNvSpPr/>
            <p:nvPr/>
          </p:nvSpPr>
          <p:spPr>
            <a:xfrm>
              <a:off x="7743541" y="3359168"/>
              <a:ext cx="445134" cy="366395"/>
            </a:xfrm>
            <a:custGeom>
              <a:rect b="b" l="l" r="r" t="t"/>
              <a:pathLst>
                <a:path extrusionOk="0" h="366395" w="445134">
                  <a:moveTo>
                    <a:pt x="444524" y="366101"/>
                  </a:moveTo>
                  <a:lnTo>
                    <a:pt x="0" y="366101"/>
                  </a:lnTo>
                  <a:lnTo>
                    <a:pt x="0" y="0"/>
                  </a:lnTo>
                  <a:lnTo>
                    <a:pt x="444524" y="0"/>
                  </a:lnTo>
                  <a:lnTo>
                    <a:pt x="444524" y="36610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4" name="Google Shape;904;g2886cb16fd6_0_50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6095528" y="3467855"/>
              <a:ext cx="365699" cy="372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5" name="Google Shape;905;g2886cb16fd6_0_50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6064947" y="2521997"/>
              <a:ext cx="365699" cy="372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6" name="Google Shape;906;g2886cb16fd6_0_50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7873556" y="3471165"/>
              <a:ext cx="365699" cy="372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7" name="Google Shape;907;g2886cb16fd6_0_503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7168382" y="1907173"/>
              <a:ext cx="493199" cy="52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8" name="Google Shape;908;g2886cb16fd6_0_50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7930953" y="2834538"/>
              <a:ext cx="493199" cy="493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9" name="Google Shape;909;g2886cb16fd6_0_50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6618161" y="3423991"/>
              <a:ext cx="493199" cy="493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0" name="Google Shape;910;g2886cb16fd6_0_503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342008" y="1680851"/>
              <a:ext cx="3068399" cy="2763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g2886cb16fd6_0_503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2345137" y="1983324"/>
              <a:ext cx="587399" cy="395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2" name="Google Shape;912;g2886cb16fd6_0_503"/>
            <p:cNvSpPr/>
            <p:nvPr/>
          </p:nvSpPr>
          <p:spPr>
            <a:xfrm>
              <a:off x="2425542" y="2008564"/>
              <a:ext cx="477519" cy="287019"/>
            </a:xfrm>
            <a:custGeom>
              <a:rect b="b" l="l" r="r" t="t"/>
              <a:pathLst>
                <a:path extrusionOk="0" h="287019" w="477519">
                  <a:moveTo>
                    <a:pt x="477493" y="286663"/>
                  </a:moveTo>
                  <a:lnTo>
                    <a:pt x="0" y="286663"/>
                  </a:lnTo>
                  <a:lnTo>
                    <a:pt x="0" y="0"/>
                  </a:lnTo>
                  <a:lnTo>
                    <a:pt x="477493" y="0"/>
                  </a:lnTo>
                  <a:lnTo>
                    <a:pt x="477493" y="286663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3" name="Google Shape;913;g2886cb16fd6_0_503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3227967" y="2534343"/>
              <a:ext cx="587400" cy="395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4" name="Google Shape;914;g2886cb16fd6_0_503"/>
            <p:cNvSpPr/>
            <p:nvPr/>
          </p:nvSpPr>
          <p:spPr>
            <a:xfrm>
              <a:off x="3309654" y="2560256"/>
              <a:ext cx="477520" cy="287019"/>
            </a:xfrm>
            <a:custGeom>
              <a:rect b="b" l="l" r="r" t="t"/>
              <a:pathLst>
                <a:path extrusionOk="0" h="287019" w="477520">
                  <a:moveTo>
                    <a:pt x="477493" y="286663"/>
                  </a:moveTo>
                  <a:lnTo>
                    <a:pt x="0" y="286663"/>
                  </a:lnTo>
                  <a:lnTo>
                    <a:pt x="0" y="0"/>
                  </a:lnTo>
                  <a:lnTo>
                    <a:pt x="477493" y="0"/>
                  </a:lnTo>
                  <a:lnTo>
                    <a:pt x="477493" y="286663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5" name="Google Shape;915;g2886cb16fd6_0_503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3237099" y="1955925"/>
              <a:ext cx="572399" cy="493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6" name="Google Shape;916;g2886cb16fd6_0_503"/>
            <p:cNvSpPr/>
            <p:nvPr/>
          </p:nvSpPr>
          <p:spPr>
            <a:xfrm>
              <a:off x="3316351" y="1982954"/>
              <a:ext cx="464185" cy="382269"/>
            </a:xfrm>
            <a:custGeom>
              <a:rect b="b" l="l" r="r" t="t"/>
              <a:pathLst>
                <a:path extrusionOk="0" h="382269" w="464185">
                  <a:moveTo>
                    <a:pt x="464082" y="382205"/>
                  </a:moveTo>
                  <a:lnTo>
                    <a:pt x="0" y="382205"/>
                  </a:lnTo>
                  <a:lnTo>
                    <a:pt x="0" y="0"/>
                  </a:lnTo>
                  <a:lnTo>
                    <a:pt x="464082" y="0"/>
                  </a:lnTo>
                  <a:lnTo>
                    <a:pt x="464082" y="382205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7" name="Google Shape;917;g2886cb16fd6_0_503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2162481" y="3624169"/>
              <a:ext cx="584399" cy="395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8" name="Google Shape;918;g2886cb16fd6_0_503"/>
            <p:cNvSpPr/>
            <p:nvPr/>
          </p:nvSpPr>
          <p:spPr>
            <a:xfrm>
              <a:off x="2241797" y="3649272"/>
              <a:ext cx="477519" cy="287020"/>
            </a:xfrm>
            <a:custGeom>
              <a:rect b="b" l="l" r="r" t="t"/>
              <a:pathLst>
                <a:path extrusionOk="0" h="287020" w="477519">
                  <a:moveTo>
                    <a:pt x="477493" y="286663"/>
                  </a:moveTo>
                  <a:lnTo>
                    <a:pt x="0" y="286663"/>
                  </a:lnTo>
                  <a:lnTo>
                    <a:pt x="0" y="0"/>
                  </a:lnTo>
                  <a:lnTo>
                    <a:pt x="477493" y="0"/>
                  </a:lnTo>
                  <a:lnTo>
                    <a:pt x="477493" y="2866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9" name="Google Shape;919;g2886cb16fd6_0_503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2792640" y="3745939"/>
              <a:ext cx="584399" cy="395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0" name="Google Shape;920;g2886cb16fd6_0_503"/>
            <p:cNvSpPr/>
            <p:nvPr/>
          </p:nvSpPr>
          <p:spPr>
            <a:xfrm>
              <a:off x="2871778" y="3772004"/>
              <a:ext cx="477520" cy="287020"/>
            </a:xfrm>
            <a:custGeom>
              <a:rect b="b" l="l" r="r" t="t"/>
              <a:pathLst>
                <a:path extrusionOk="0" h="287020" w="477520">
                  <a:moveTo>
                    <a:pt x="477493" y="286664"/>
                  </a:moveTo>
                  <a:lnTo>
                    <a:pt x="0" y="286664"/>
                  </a:lnTo>
                  <a:lnTo>
                    <a:pt x="0" y="0"/>
                  </a:lnTo>
                  <a:lnTo>
                    <a:pt x="477493" y="0"/>
                  </a:lnTo>
                  <a:lnTo>
                    <a:pt x="477493" y="2866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1" name="Google Shape;921;g2886cb16fd6_0_503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3255365" y="3201020"/>
              <a:ext cx="572399" cy="490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2" name="Google Shape;922;g2886cb16fd6_0_503"/>
            <p:cNvSpPr/>
            <p:nvPr/>
          </p:nvSpPr>
          <p:spPr>
            <a:xfrm>
              <a:off x="3334362" y="3226856"/>
              <a:ext cx="464185" cy="382270"/>
            </a:xfrm>
            <a:custGeom>
              <a:rect b="b" l="l" r="r" t="t"/>
              <a:pathLst>
                <a:path extrusionOk="0" h="382270" w="464185">
                  <a:moveTo>
                    <a:pt x="464082" y="382205"/>
                  </a:moveTo>
                  <a:lnTo>
                    <a:pt x="0" y="382205"/>
                  </a:lnTo>
                  <a:lnTo>
                    <a:pt x="0" y="0"/>
                  </a:lnTo>
                  <a:lnTo>
                    <a:pt x="464082" y="0"/>
                  </a:lnTo>
                  <a:lnTo>
                    <a:pt x="464082" y="38220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3" name="Google Shape;923;g2886cb16fd6_0_503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480572" y="2269494"/>
              <a:ext cx="587399" cy="395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4" name="Google Shape;924;g2886cb16fd6_0_503"/>
            <p:cNvSpPr/>
            <p:nvPr/>
          </p:nvSpPr>
          <p:spPr>
            <a:xfrm>
              <a:off x="1560356" y="2295230"/>
              <a:ext cx="477519" cy="287019"/>
            </a:xfrm>
            <a:custGeom>
              <a:rect b="b" l="l" r="r" t="t"/>
              <a:pathLst>
                <a:path extrusionOk="0" h="287019" w="477519">
                  <a:moveTo>
                    <a:pt x="477493" y="286663"/>
                  </a:moveTo>
                  <a:lnTo>
                    <a:pt x="0" y="286663"/>
                  </a:lnTo>
                  <a:lnTo>
                    <a:pt x="0" y="0"/>
                  </a:lnTo>
                  <a:lnTo>
                    <a:pt x="477493" y="0"/>
                  </a:lnTo>
                  <a:lnTo>
                    <a:pt x="477493" y="28666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5" name="Google Shape;925;g2886cb16fd6_0_503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544501" y="2890520"/>
              <a:ext cx="587399" cy="395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6" name="Google Shape;926;g2886cb16fd6_0_503"/>
            <p:cNvSpPr/>
            <p:nvPr/>
          </p:nvSpPr>
          <p:spPr>
            <a:xfrm>
              <a:off x="1625642" y="2915659"/>
              <a:ext cx="477519" cy="287019"/>
            </a:xfrm>
            <a:custGeom>
              <a:rect b="b" l="l" r="r" t="t"/>
              <a:pathLst>
                <a:path extrusionOk="0" h="287019" w="477519">
                  <a:moveTo>
                    <a:pt x="477493" y="286663"/>
                  </a:moveTo>
                  <a:lnTo>
                    <a:pt x="0" y="286663"/>
                  </a:lnTo>
                  <a:lnTo>
                    <a:pt x="0" y="0"/>
                  </a:lnTo>
                  <a:lnTo>
                    <a:pt x="477493" y="0"/>
                  </a:lnTo>
                  <a:lnTo>
                    <a:pt x="477493" y="28666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7" name="Google Shape;927;g2886cb16fd6_0_503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492748" y="3341054"/>
              <a:ext cx="575399" cy="490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8" name="Google Shape;928;g2886cb16fd6_0_503"/>
            <p:cNvSpPr/>
            <p:nvPr/>
          </p:nvSpPr>
          <p:spPr>
            <a:xfrm>
              <a:off x="1573763" y="3366880"/>
              <a:ext cx="464185" cy="382270"/>
            </a:xfrm>
            <a:custGeom>
              <a:rect b="b" l="l" r="r" t="t"/>
              <a:pathLst>
                <a:path extrusionOk="0" h="382270" w="464185">
                  <a:moveTo>
                    <a:pt x="464082" y="382205"/>
                  </a:moveTo>
                  <a:lnTo>
                    <a:pt x="0" y="382205"/>
                  </a:lnTo>
                  <a:lnTo>
                    <a:pt x="0" y="0"/>
                  </a:lnTo>
                  <a:lnTo>
                    <a:pt x="464082" y="0"/>
                  </a:lnTo>
                  <a:lnTo>
                    <a:pt x="464082" y="38220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9" name="Google Shape;929;g2886cb16fd6_0_50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495396" y="2134097"/>
              <a:ext cx="365699" cy="372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0" name="Google Shape;930;g2886cb16fd6_0_50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2310521" y="3827892"/>
              <a:ext cx="365699" cy="372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1" name="Google Shape;931;g2886cb16fd6_0_503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583607" y="3547034"/>
              <a:ext cx="365699" cy="372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g2886cb16fd6_0_503"/>
            <p:cNvSpPr/>
            <p:nvPr/>
          </p:nvSpPr>
          <p:spPr>
            <a:xfrm>
              <a:off x="4509478" y="2722655"/>
              <a:ext cx="824864" cy="530225"/>
            </a:xfrm>
            <a:custGeom>
              <a:rect b="b" l="l" r="r" t="t"/>
              <a:pathLst>
                <a:path extrusionOk="0" h="530225" w="824864">
                  <a:moveTo>
                    <a:pt x="264920" y="529842"/>
                  </a:moveTo>
                  <a:lnTo>
                    <a:pt x="0" y="264920"/>
                  </a:lnTo>
                  <a:lnTo>
                    <a:pt x="264920" y="0"/>
                  </a:lnTo>
                  <a:lnTo>
                    <a:pt x="264920" y="132459"/>
                  </a:lnTo>
                  <a:lnTo>
                    <a:pt x="824597" y="132459"/>
                  </a:lnTo>
                  <a:lnTo>
                    <a:pt x="824597" y="397381"/>
                  </a:lnTo>
                  <a:lnTo>
                    <a:pt x="264920" y="397381"/>
                  </a:lnTo>
                  <a:lnTo>
                    <a:pt x="264920" y="52984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3" name="Google Shape;933;g2886cb16fd6_0_503"/>
          <p:cNvSpPr txBox="1"/>
          <p:nvPr>
            <p:ph type="title"/>
          </p:nvPr>
        </p:nvSpPr>
        <p:spPr>
          <a:xfrm>
            <a:off x="579225" y="730425"/>
            <a:ext cx="26838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-ES" sz="2500">
                <a:latin typeface="Roboto"/>
                <a:ea typeface="Roboto"/>
                <a:cs typeface="Roboto"/>
                <a:sym typeface="Roboto"/>
              </a:rPr>
              <a:t>Ajustar &amp;	Rediseñar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4" name="Google Shape;934;g2886cb16fd6_0_503"/>
          <p:cNvPicPr preferRelativeResize="0"/>
          <p:nvPr/>
        </p:nvPicPr>
        <p:blipFill rotWithShape="1">
          <a:blip r:embed="rId27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g2886cb16fd6_0_556"/>
          <p:cNvGrpSpPr/>
          <p:nvPr/>
        </p:nvGrpSpPr>
        <p:grpSpPr>
          <a:xfrm>
            <a:off x="6032715" y="1751276"/>
            <a:ext cx="1890599" cy="1656899"/>
            <a:chOff x="6032715" y="1751276"/>
            <a:chExt cx="1890599" cy="1656899"/>
          </a:xfrm>
        </p:grpSpPr>
        <p:pic>
          <p:nvPicPr>
            <p:cNvPr id="940" name="Google Shape;940;g2886cb16fd6_0_5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32715" y="1751276"/>
              <a:ext cx="1890599" cy="1656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1" name="Google Shape;941;g2886cb16fd6_0_5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673072" y="2279533"/>
              <a:ext cx="608999" cy="599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2" name="Google Shape;942;g2886cb16fd6_0_556"/>
          <p:cNvSpPr txBox="1"/>
          <p:nvPr>
            <p:ph type="title"/>
          </p:nvPr>
        </p:nvSpPr>
        <p:spPr>
          <a:xfrm>
            <a:off x="3570659" y="2283315"/>
            <a:ext cx="1777500" cy="647100"/>
          </a:xfrm>
          <a:prstGeom prst="rect">
            <a:avLst/>
          </a:prstGeom>
          <a:noFill/>
          <a:ln cap="flat" cmpd="sng" w="253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625">
            <a:spAutoFit/>
          </a:bodyPr>
          <a:lstStyle/>
          <a:p>
            <a:pPr indent="-637540" lvl="0" marL="745490" marR="901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2100">
                <a:solidFill>
                  <a:srgbClr val="053579"/>
                </a:solidFill>
                <a:latin typeface="Roboto"/>
                <a:ea typeface="Roboto"/>
                <a:cs typeface="Roboto"/>
                <a:sym typeface="Roboto"/>
              </a:rPr>
              <a:t>Mejor Calce /  Fit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43" name="Google Shape;943;g2886cb16fd6_0_556"/>
          <p:cNvGrpSpPr/>
          <p:nvPr/>
        </p:nvGrpSpPr>
        <p:grpSpPr>
          <a:xfrm>
            <a:off x="1695973" y="107347"/>
            <a:ext cx="1600499" cy="3199047"/>
            <a:chOff x="1695973" y="107347"/>
            <a:chExt cx="1600499" cy="3199047"/>
          </a:xfrm>
        </p:grpSpPr>
        <p:pic>
          <p:nvPicPr>
            <p:cNvPr id="944" name="Google Shape;944;g2886cb16fd6_0_55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95973" y="249394"/>
              <a:ext cx="1600499" cy="305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5" name="Google Shape;945;g2886cb16fd6_0_556"/>
            <p:cNvSpPr/>
            <p:nvPr/>
          </p:nvSpPr>
          <p:spPr>
            <a:xfrm>
              <a:off x="2351110" y="107347"/>
              <a:ext cx="304800" cy="304800"/>
            </a:xfrm>
            <a:custGeom>
              <a:rect b="b" l="l" r="r" t="t"/>
              <a:pathLst>
                <a:path extrusionOk="0" h="304800" w="304800">
                  <a:moveTo>
                    <a:pt x="152399" y="304799"/>
                  </a:moveTo>
                  <a:lnTo>
                    <a:pt x="104230" y="297029"/>
                  </a:lnTo>
                  <a:lnTo>
                    <a:pt x="62395" y="275393"/>
                  </a:lnTo>
                  <a:lnTo>
                    <a:pt x="29404" y="242402"/>
                  </a:lnTo>
                  <a:lnTo>
                    <a:pt x="7768" y="200567"/>
                  </a:lnTo>
                  <a:lnTo>
                    <a:pt x="0" y="152399"/>
                  </a:lnTo>
                  <a:lnTo>
                    <a:pt x="7768" y="104230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0" y="7768"/>
                  </a:lnTo>
                  <a:lnTo>
                    <a:pt x="152399" y="0"/>
                  </a:lnTo>
                  <a:lnTo>
                    <a:pt x="200567" y="7768"/>
                  </a:lnTo>
                  <a:lnTo>
                    <a:pt x="242402" y="29404"/>
                  </a:lnTo>
                  <a:lnTo>
                    <a:pt x="275393" y="62395"/>
                  </a:lnTo>
                  <a:lnTo>
                    <a:pt x="297029" y="104230"/>
                  </a:lnTo>
                  <a:lnTo>
                    <a:pt x="304799" y="152399"/>
                  </a:lnTo>
                  <a:lnTo>
                    <a:pt x="297029" y="200567"/>
                  </a:lnTo>
                  <a:lnTo>
                    <a:pt x="275393" y="242402"/>
                  </a:lnTo>
                  <a:lnTo>
                    <a:pt x="242402" y="275393"/>
                  </a:lnTo>
                  <a:lnTo>
                    <a:pt x="200567" y="297029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2886cb16fd6_0_556"/>
            <p:cNvSpPr/>
            <p:nvPr/>
          </p:nvSpPr>
          <p:spPr>
            <a:xfrm>
              <a:off x="2351110" y="107347"/>
              <a:ext cx="304800" cy="304800"/>
            </a:xfrm>
            <a:custGeom>
              <a:rect b="b" l="l" r="r" t="t"/>
              <a:pathLst>
                <a:path extrusionOk="0" h="304800" w="304800">
                  <a:moveTo>
                    <a:pt x="0" y="152399"/>
                  </a:moveTo>
                  <a:lnTo>
                    <a:pt x="7768" y="104230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0" y="7768"/>
                  </a:lnTo>
                  <a:lnTo>
                    <a:pt x="152399" y="0"/>
                  </a:lnTo>
                  <a:lnTo>
                    <a:pt x="200567" y="7768"/>
                  </a:lnTo>
                  <a:lnTo>
                    <a:pt x="242402" y="29404"/>
                  </a:lnTo>
                  <a:lnTo>
                    <a:pt x="275393" y="62395"/>
                  </a:lnTo>
                  <a:lnTo>
                    <a:pt x="297029" y="104230"/>
                  </a:lnTo>
                  <a:lnTo>
                    <a:pt x="304799" y="152399"/>
                  </a:lnTo>
                  <a:lnTo>
                    <a:pt x="297029" y="200567"/>
                  </a:lnTo>
                  <a:lnTo>
                    <a:pt x="275393" y="242402"/>
                  </a:lnTo>
                  <a:lnTo>
                    <a:pt x="242402" y="275393"/>
                  </a:lnTo>
                  <a:lnTo>
                    <a:pt x="200567" y="297029"/>
                  </a:lnTo>
                  <a:lnTo>
                    <a:pt x="152399" y="304799"/>
                  </a:lnTo>
                  <a:lnTo>
                    <a:pt x="104230" y="297029"/>
                  </a:lnTo>
                  <a:lnTo>
                    <a:pt x="62395" y="275393"/>
                  </a:lnTo>
                  <a:lnTo>
                    <a:pt x="29404" y="242402"/>
                  </a:lnTo>
                  <a:lnTo>
                    <a:pt x="7768" y="200567"/>
                  </a:lnTo>
                  <a:lnTo>
                    <a:pt x="0" y="152399"/>
                  </a:lnTo>
                  <a:close/>
                </a:path>
              </a:pathLst>
            </a:custGeom>
            <a:noFill/>
            <a:ln cap="flat" cmpd="sng" w="253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7" name="Google Shape;947;g2886cb16fd6_0_556"/>
          <p:cNvGrpSpPr/>
          <p:nvPr/>
        </p:nvGrpSpPr>
        <p:grpSpPr>
          <a:xfrm>
            <a:off x="1609330" y="3405745"/>
            <a:ext cx="1774499" cy="1676547"/>
            <a:chOff x="1609330" y="3405745"/>
            <a:chExt cx="1774499" cy="1676547"/>
          </a:xfrm>
        </p:grpSpPr>
        <p:pic>
          <p:nvPicPr>
            <p:cNvPr id="948" name="Google Shape;948;g2886cb16fd6_0_55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09330" y="3483893"/>
              <a:ext cx="1774499" cy="1598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9" name="Google Shape;949;g2886cb16fd6_0_556"/>
            <p:cNvSpPr/>
            <p:nvPr/>
          </p:nvSpPr>
          <p:spPr>
            <a:xfrm>
              <a:off x="2341826" y="3405745"/>
              <a:ext cx="304800" cy="304800"/>
            </a:xfrm>
            <a:custGeom>
              <a:rect b="b" l="l" r="r" t="t"/>
              <a:pathLst>
                <a:path extrusionOk="0" h="304800" w="304800">
                  <a:moveTo>
                    <a:pt x="152399" y="304799"/>
                  </a:moveTo>
                  <a:lnTo>
                    <a:pt x="104230" y="297030"/>
                  </a:lnTo>
                  <a:lnTo>
                    <a:pt x="62395" y="275394"/>
                  </a:lnTo>
                  <a:lnTo>
                    <a:pt x="29404" y="242403"/>
                  </a:lnTo>
                  <a:lnTo>
                    <a:pt x="7768" y="200568"/>
                  </a:lnTo>
                  <a:lnTo>
                    <a:pt x="0" y="152399"/>
                  </a:lnTo>
                  <a:lnTo>
                    <a:pt x="7768" y="104231"/>
                  </a:lnTo>
                  <a:lnTo>
                    <a:pt x="29404" y="62396"/>
                  </a:lnTo>
                  <a:lnTo>
                    <a:pt x="62395" y="29405"/>
                  </a:lnTo>
                  <a:lnTo>
                    <a:pt x="104230" y="7769"/>
                  </a:lnTo>
                  <a:lnTo>
                    <a:pt x="152399" y="0"/>
                  </a:lnTo>
                  <a:lnTo>
                    <a:pt x="200567" y="7769"/>
                  </a:lnTo>
                  <a:lnTo>
                    <a:pt x="242402" y="29405"/>
                  </a:lnTo>
                  <a:lnTo>
                    <a:pt x="275393" y="62396"/>
                  </a:lnTo>
                  <a:lnTo>
                    <a:pt x="297029" y="104231"/>
                  </a:lnTo>
                  <a:lnTo>
                    <a:pt x="304799" y="152399"/>
                  </a:lnTo>
                  <a:lnTo>
                    <a:pt x="297029" y="200568"/>
                  </a:lnTo>
                  <a:lnTo>
                    <a:pt x="275393" y="242403"/>
                  </a:lnTo>
                  <a:lnTo>
                    <a:pt x="242402" y="275394"/>
                  </a:lnTo>
                  <a:lnTo>
                    <a:pt x="200567" y="297030"/>
                  </a:lnTo>
                  <a:lnTo>
                    <a:pt x="152399" y="3047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2886cb16fd6_0_556"/>
            <p:cNvSpPr/>
            <p:nvPr/>
          </p:nvSpPr>
          <p:spPr>
            <a:xfrm>
              <a:off x="2341826" y="3405745"/>
              <a:ext cx="304800" cy="304800"/>
            </a:xfrm>
            <a:custGeom>
              <a:rect b="b" l="l" r="r" t="t"/>
              <a:pathLst>
                <a:path extrusionOk="0" h="304800" w="304800">
                  <a:moveTo>
                    <a:pt x="0" y="152399"/>
                  </a:moveTo>
                  <a:lnTo>
                    <a:pt x="7768" y="104231"/>
                  </a:lnTo>
                  <a:lnTo>
                    <a:pt x="29404" y="62396"/>
                  </a:lnTo>
                  <a:lnTo>
                    <a:pt x="62395" y="29405"/>
                  </a:lnTo>
                  <a:lnTo>
                    <a:pt x="104230" y="7769"/>
                  </a:lnTo>
                  <a:lnTo>
                    <a:pt x="152399" y="0"/>
                  </a:lnTo>
                  <a:lnTo>
                    <a:pt x="200567" y="7769"/>
                  </a:lnTo>
                  <a:lnTo>
                    <a:pt x="242402" y="29405"/>
                  </a:lnTo>
                  <a:lnTo>
                    <a:pt x="275393" y="62396"/>
                  </a:lnTo>
                  <a:lnTo>
                    <a:pt x="297029" y="104231"/>
                  </a:lnTo>
                  <a:lnTo>
                    <a:pt x="304799" y="152399"/>
                  </a:lnTo>
                  <a:lnTo>
                    <a:pt x="297029" y="200568"/>
                  </a:lnTo>
                  <a:lnTo>
                    <a:pt x="275393" y="242403"/>
                  </a:lnTo>
                  <a:lnTo>
                    <a:pt x="242402" y="275394"/>
                  </a:lnTo>
                  <a:lnTo>
                    <a:pt x="200567" y="297030"/>
                  </a:lnTo>
                  <a:lnTo>
                    <a:pt x="152399" y="304799"/>
                  </a:lnTo>
                  <a:lnTo>
                    <a:pt x="104230" y="297030"/>
                  </a:lnTo>
                  <a:lnTo>
                    <a:pt x="62395" y="275394"/>
                  </a:lnTo>
                  <a:lnTo>
                    <a:pt x="29404" y="242403"/>
                  </a:lnTo>
                  <a:lnTo>
                    <a:pt x="7768" y="200568"/>
                  </a:lnTo>
                  <a:lnTo>
                    <a:pt x="0" y="152399"/>
                  </a:lnTo>
                  <a:close/>
                </a:path>
              </a:pathLst>
            </a:custGeom>
            <a:noFill/>
            <a:ln cap="flat" cmpd="sng" w="253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1" name="Google Shape;951;g2886cb16fd6_0_556"/>
          <p:cNvSpPr/>
          <p:nvPr/>
        </p:nvSpPr>
        <p:spPr>
          <a:xfrm>
            <a:off x="5497448" y="2416366"/>
            <a:ext cx="457200" cy="381000"/>
          </a:xfrm>
          <a:custGeom>
            <a:rect b="b" l="l" r="r" t="t"/>
            <a:pathLst>
              <a:path extrusionOk="0" h="381000" w="457200">
                <a:moveTo>
                  <a:pt x="266699" y="380999"/>
                </a:moveTo>
                <a:lnTo>
                  <a:pt x="266699" y="285749"/>
                </a:lnTo>
                <a:lnTo>
                  <a:pt x="0" y="285749"/>
                </a:lnTo>
                <a:lnTo>
                  <a:pt x="0" y="95249"/>
                </a:lnTo>
                <a:lnTo>
                  <a:pt x="266699" y="95249"/>
                </a:lnTo>
                <a:lnTo>
                  <a:pt x="266699" y="0"/>
                </a:lnTo>
                <a:lnTo>
                  <a:pt x="457199" y="190499"/>
                </a:lnTo>
                <a:lnTo>
                  <a:pt x="266699" y="38099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g2886cb16fd6_0_556"/>
          <p:cNvSpPr txBox="1"/>
          <p:nvPr/>
        </p:nvSpPr>
        <p:spPr>
          <a:xfrm>
            <a:off x="2432760" y="82343"/>
            <a:ext cx="1581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953" name="Google Shape;953;g2886cb16fd6_0_556"/>
          <p:cNvGrpSpPr/>
          <p:nvPr/>
        </p:nvGrpSpPr>
        <p:grpSpPr>
          <a:xfrm>
            <a:off x="2341826" y="1748840"/>
            <a:ext cx="304800" cy="304800"/>
            <a:chOff x="2341826" y="1748840"/>
            <a:chExt cx="304800" cy="304800"/>
          </a:xfrm>
        </p:grpSpPr>
        <p:sp>
          <p:nvSpPr>
            <p:cNvPr id="954" name="Google Shape;954;g2886cb16fd6_0_556"/>
            <p:cNvSpPr/>
            <p:nvPr/>
          </p:nvSpPr>
          <p:spPr>
            <a:xfrm>
              <a:off x="2341826" y="1748840"/>
              <a:ext cx="304800" cy="304800"/>
            </a:xfrm>
            <a:custGeom>
              <a:rect b="b" l="l" r="r" t="t"/>
              <a:pathLst>
                <a:path extrusionOk="0" h="304800" w="304800">
                  <a:moveTo>
                    <a:pt x="152399" y="304798"/>
                  </a:moveTo>
                  <a:lnTo>
                    <a:pt x="104230" y="297029"/>
                  </a:lnTo>
                  <a:lnTo>
                    <a:pt x="62395" y="275393"/>
                  </a:lnTo>
                  <a:lnTo>
                    <a:pt x="29404" y="242402"/>
                  </a:lnTo>
                  <a:lnTo>
                    <a:pt x="7768" y="200567"/>
                  </a:lnTo>
                  <a:lnTo>
                    <a:pt x="0" y="152398"/>
                  </a:lnTo>
                  <a:lnTo>
                    <a:pt x="7768" y="104230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0" y="7768"/>
                  </a:lnTo>
                  <a:lnTo>
                    <a:pt x="152399" y="0"/>
                  </a:lnTo>
                  <a:lnTo>
                    <a:pt x="200567" y="7768"/>
                  </a:lnTo>
                  <a:lnTo>
                    <a:pt x="242402" y="29404"/>
                  </a:lnTo>
                  <a:lnTo>
                    <a:pt x="275393" y="62395"/>
                  </a:lnTo>
                  <a:lnTo>
                    <a:pt x="297029" y="104230"/>
                  </a:lnTo>
                  <a:lnTo>
                    <a:pt x="304799" y="152398"/>
                  </a:lnTo>
                  <a:lnTo>
                    <a:pt x="297029" y="200567"/>
                  </a:lnTo>
                  <a:lnTo>
                    <a:pt x="275393" y="242402"/>
                  </a:lnTo>
                  <a:lnTo>
                    <a:pt x="242402" y="275393"/>
                  </a:lnTo>
                  <a:lnTo>
                    <a:pt x="200567" y="297029"/>
                  </a:lnTo>
                  <a:lnTo>
                    <a:pt x="152399" y="3047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2886cb16fd6_0_556"/>
            <p:cNvSpPr/>
            <p:nvPr/>
          </p:nvSpPr>
          <p:spPr>
            <a:xfrm>
              <a:off x="2341826" y="1748840"/>
              <a:ext cx="304800" cy="304800"/>
            </a:xfrm>
            <a:custGeom>
              <a:rect b="b" l="l" r="r" t="t"/>
              <a:pathLst>
                <a:path extrusionOk="0" h="304800" w="304800">
                  <a:moveTo>
                    <a:pt x="0" y="152398"/>
                  </a:moveTo>
                  <a:lnTo>
                    <a:pt x="7768" y="104230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0" y="7768"/>
                  </a:lnTo>
                  <a:lnTo>
                    <a:pt x="152399" y="0"/>
                  </a:lnTo>
                  <a:lnTo>
                    <a:pt x="200567" y="7768"/>
                  </a:lnTo>
                  <a:lnTo>
                    <a:pt x="242402" y="29404"/>
                  </a:lnTo>
                  <a:lnTo>
                    <a:pt x="275393" y="62395"/>
                  </a:lnTo>
                  <a:lnTo>
                    <a:pt x="297029" y="104230"/>
                  </a:lnTo>
                  <a:lnTo>
                    <a:pt x="304799" y="152398"/>
                  </a:lnTo>
                  <a:lnTo>
                    <a:pt x="297029" y="200567"/>
                  </a:lnTo>
                  <a:lnTo>
                    <a:pt x="275393" y="242402"/>
                  </a:lnTo>
                  <a:lnTo>
                    <a:pt x="242402" y="275393"/>
                  </a:lnTo>
                  <a:lnTo>
                    <a:pt x="200567" y="297029"/>
                  </a:lnTo>
                  <a:lnTo>
                    <a:pt x="152399" y="304798"/>
                  </a:lnTo>
                  <a:lnTo>
                    <a:pt x="104230" y="297029"/>
                  </a:lnTo>
                  <a:lnTo>
                    <a:pt x="62395" y="275393"/>
                  </a:lnTo>
                  <a:lnTo>
                    <a:pt x="29404" y="242402"/>
                  </a:lnTo>
                  <a:lnTo>
                    <a:pt x="7768" y="200567"/>
                  </a:lnTo>
                  <a:lnTo>
                    <a:pt x="0" y="152398"/>
                  </a:lnTo>
                  <a:close/>
                </a:path>
              </a:pathLst>
            </a:custGeom>
            <a:noFill/>
            <a:ln cap="flat" cmpd="sng" w="253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6" name="Google Shape;956;g2886cb16fd6_0_556"/>
          <p:cNvSpPr txBox="1"/>
          <p:nvPr/>
        </p:nvSpPr>
        <p:spPr>
          <a:xfrm>
            <a:off x="2423487" y="1723836"/>
            <a:ext cx="1581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7" name="Google Shape;957;g2886cb16fd6_0_556"/>
          <p:cNvSpPr txBox="1"/>
          <p:nvPr/>
        </p:nvSpPr>
        <p:spPr>
          <a:xfrm>
            <a:off x="2420316" y="3380742"/>
            <a:ext cx="155700" cy="2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endParaRPr b="0" i="0" sz="1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58" name="Google Shape;958;g2886cb16fd6_0_5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81558" y="896313"/>
            <a:ext cx="795299" cy="79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g2886cb16fd6_0_556"/>
          <p:cNvPicPr preferRelativeResize="0"/>
          <p:nvPr/>
        </p:nvPicPr>
        <p:blipFill rotWithShape="1">
          <a:blip r:embed="rId8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2886cb16fd6_0_653"/>
          <p:cNvSpPr txBox="1"/>
          <p:nvPr/>
        </p:nvSpPr>
        <p:spPr>
          <a:xfrm>
            <a:off x="736773" y="3887041"/>
            <a:ext cx="3930600" cy="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06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s-ES" sz="13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Cómo resuelves los problemas o necesidades  (dolores antes relacionados) de tus clientes (ahorro  de tiempo, comodidad, fácil acceso a información,  costes).</a:t>
            </a:r>
            <a:endParaRPr b="0" i="0" sz="13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5" name="Google Shape;965;g2886cb16fd6_0_653"/>
          <p:cNvSpPr txBox="1"/>
          <p:nvPr>
            <p:ph type="title"/>
          </p:nvPr>
        </p:nvSpPr>
        <p:spPr>
          <a:xfrm>
            <a:off x="770009" y="219192"/>
            <a:ext cx="38634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>
                <a:latin typeface="Roboto"/>
                <a:ea typeface="Roboto"/>
                <a:cs typeface="Roboto"/>
                <a:sym typeface="Roboto"/>
              </a:rPr>
              <a:t>Cómo estás aportando beneficios a tus clientes en  base a las expectativas de tus clientes antes  mencionadas.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6" name="Google Shape;966;g2886cb16fd6_0_653"/>
          <p:cNvSpPr txBox="1"/>
          <p:nvPr/>
        </p:nvSpPr>
        <p:spPr>
          <a:xfrm>
            <a:off x="4907608" y="3974242"/>
            <a:ext cx="39300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539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s-ES" sz="13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Situaciones o costes no deseados que  experimentan tus clientes al realizar las actividades  anteriores</a:t>
            </a:r>
            <a:endParaRPr b="0" i="0" sz="13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7" name="Google Shape;967;g2886cb16fd6_0_653"/>
          <p:cNvSpPr txBox="1"/>
          <p:nvPr/>
        </p:nvSpPr>
        <p:spPr>
          <a:xfrm>
            <a:off x="4891300" y="741541"/>
            <a:ext cx="352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s-ES" sz="135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Beneficios que esperan obtener tus clientes al  realizar esas actividades</a:t>
            </a:r>
            <a:endParaRPr b="0" i="0" sz="135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8" name="Google Shape;968;g2886cb16fd6_0_653"/>
          <p:cNvPicPr preferRelativeResize="0"/>
          <p:nvPr/>
        </p:nvPicPr>
        <p:blipFill rotWithShape="1">
          <a:blip r:embed="rId3">
            <a:alphaModFix/>
          </a:blip>
          <a:srcRect b="0" l="19478" r="23566" t="0"/>
          <a:stretch/>
        </p:blipFill>
        <p:spPr>
          <a:xfrm>
            <a:off x="108250" y="106829"/>
            <a:ext cx="373600" cy="65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g2886cb16fd6_0_6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1298" y="1301732"/>
            <a:ext cx="2787299" cy="2540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0" name="Google Shape;970;g2886cb16fd6_0_653"/>
          <p:cNvGrpSpPr/>
          <p:nvPr/>
        </p:nvGrpSpPr>
        <p:grpSpPr>
          <a:xfrm>
            <a:off x="1422089" y="1341040"/>
            <a:ext cx="2952652" cy="2461499"/>
            <a:chOff x="1422089" y="1341040"/>
            <a:chExt cx="2952652" cy="2461499"/>
          </a:xfrm>
        </p:grpSpPr>
        <p:pic>
          <p:nvPicPr>
            <p:cNvPr id="971" name="Google Shape;971;g2886cb16fd6_0_6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22089" y="1341040"/>
              <a:ext cx="2549399" cy="2461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2" name="Google Shape;972;g2886cb16fd6_0_653"/>
            <p:cNvSpPr/>
            <p:nvPr/>
          </p:nvSpPr>
          <p:spPr>
            <a:xfrm>
              <a:off x="3821656" y="2446928"/>
              <a:ext cx="553085" cy="200025"/>
            </a:xfrm>
            <a:custGeom>
              <a:rect b="b" l="l" r="r" t="t"/>
              <a:pathLst>
                <a:path extrusionOk="0" h="200025" w="553085">
                  <a:moveTo>
                    <a:pt x="0" y="99888"/>
                  </a:moveTo>
                  <a:lnTo>
                    <a:pt x="553020" y="99888"/>
                  </a:lnTo>
                </a:path>
                <a:path extrusionOk="0" h="200025" w="553085">
                  <a:moveTo>
                    <a:pt x="381098" y="0"/>
                  </a:moveTo>
                  <a:lnTo>
                    <a:pt x="552548" y="100024"/>
                  </a:lnTo>
                  <a:lnTo>
                    <a:pt x="381086" y="200024"/>
                  </a:lnTo>
                </a:path>
              </a:pathLst>
            </a:custGeom>
            <a:noFill/>
            <a:ln cap="flat" cmpd="sng" w="57125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3" name="Google Shape;973;g2886cb16fd6_0_653"/>
          <p:cNvSpPr/>
          <p:nvPr/>
        </p:nvSpPr>
        <p:spPr>
          <a:xfrm>
            <a:off x="4639224" y="2458331"/>
            <a:ext cx="553085" cy="200025"/>
          </a:xfrm>
          <a:custGeom>
            <a:rect b="b" l="l" r="r" t="t"/>
            <a:pathLst>
              <a:path extrusionOk="0" h="200025" w="553085">
                <a:moveTo>
                  <a:pt x="553021" y="99901"/>
                </a:moveTo>
                <a:lnTo>
                  <a:pt x="0" y="99901"/>
                </a:lnTo>
              </a:path>
              <a:path extrusionOk="0" h="200025" w="553085">
                <a:moveTo>
                  <a:pt x="171449" y="0"/>
                </a:moveTo>
                <a:lnTo>
                  <a:pt x="0" y="100024"/>
                </a:lnTo>
                <a:lnTo>
                  <a:pt x="171462" y="200024"/>
                </a:lnTo>
              </a:path>
            </a:pathLst>
          </a:custGeom>
          <a:noFill/>
          <a:ln cap="flat" cmpd="sng" w="571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g2886cb16fd6_0_653"/>
          <p:cNvSpPr txBox="1"/>
          <p:nvPr/>
        </p:nvSpPr>
        <p:spPr>
          <a:xfrm>
            <a:off x="7356106" y="2206052"/>
            <a:ext cx="6114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812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Tareas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5" name="Google Shape;975;g2886cb16fd6_0_653"/>
          <p:cNvSpPr txBox="1"/>
          <p:nvPr/>
        </p:nvSpPr>
        <p:spPr>
          <a:xfrm>
            <a:off x="5405535" y="3497369"/>
            <a:ext cx="6813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6921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Dolores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6" name="Google Shape;976;g2886cb16fd6_0_653"/>
          <p:cNvSpPr txBox="1"/>
          <p:nvPr/>
        </p:nvSpPr>
        <p:spPr>
          <a:xfrm>
            <a:off x="5658918" y="1335170"/>
            <a:ext cx="8349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539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Beneficios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7" name="Google Shape;977;g2886cb16fd6_0_653"/>
          <p:cNvSpPr txBox="1"/>
          <p:nvPr>
            <p:ph type="title"/>
          </p:nvPr>
        </p:nvSpPr>
        <p:spPr>
          <a:xfrm>
            <a:off x="1930737" y="1215530"/>
            <a:ext cx="1818000" cy="4266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476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Creadores de Beneficios</a:t>
            </a:r>
            <a:endParaRPr sz="13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8" name="Google Shape;978;g2886cb16fd6_0_653"/>
          <p:cNvSpPr txBox="1"/>
          <p:nvPr/>
        </p:nvSpPr>
        <p:spPr>
          <a:xfrm>
            <a:off x="1930737" y="3470198"/>
            <a:ext cx="1555800" cy="2265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6025">
            <a:spAutoFit/>
          </a:bodyPr>
          <a:lstStyle/>
          <a:p>
            <a:pPr indent="0" lvl="0" marL="552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Aliviadores de Dolor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9" name="Google Shape;979;g2886cb16fd6_0_653"/>
          <p:cNvSpPr txBox="1"/>
          <p:nvPr/>
        </p:nvSpPr>
        <p:spPr>
          <a:xfrm>
            <a:off x="625201" y="2197338"/>
            <a:ext cx="1002600" cy="627900"/>
          </a:xfrm>
          <a:prstGeom prst="rect">
            <a:avLst/>
          </a:prstGeom>
          <a:solidFill>
            <a:srgbClr val="558ED4"/>
          </a:solidFill>
          <a:ln>
            <a:noFill/>
          </a:ln>
        </p:spPr>
        <p:txBody>
          <a:bodyPr anchorCtr="0" anchor="t" bIns="0" lIns="0" spcFirstLastPara="1" rIns="0" wrap="square" tIns="27300">
            <a:spAutoFit/>
          </a:bodyPr>
          <a:lstStyle/>
          <a:p>
            <a:pPr indent="-127635" lvl="0" marL="146050" marR="869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Productos &amp;  Servicios</a:t>
            </a:r>
            <a:endParaRPr b="0" i="0" sz="13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89fd1e1534_2_984"/>
          <p:cNvSpPr txBox="1"/>
          <p:nvPr/>
        </p:nvSpPr>
        <p:spPr>
          <a:xfrm>
            <a:off x="753975" y="883950"/>
            <a:ext cx="77667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5" name="Google Shape;985;g289fd1e1534_2_984"/>
          <p:cNvSpPr txBox="1"/>
          <p:nvPr/>
        </p:nvSpPr>
        <p:spPr>
          <a:xfrm>
            <a:off x="934150" y="4517425"/>
            <a:ext cx="51939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https://www.youtube.com/watch?v=zL8OF9WIql4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Nota de CNN en Español que apareció en televisión a comienzos del 2019 y muestra un pedacito del trabajo que realizamos." id="986" name="Google Shape;986;g289fd1e1534_2_984" title="Entrevista Calce en CNN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4138" y="424825"/>
            <a:ext cx="7275725" cy="40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289fd1e1534_2_992"/>
          <p:cNvSpPr txBox="1"/>
          <p:nvPr/>
        </p:nvSpPr>
        <p:spPr>
          <a:xfrm>
            <a:off x="753975" y="883950"/>
            <a:ext cx="77667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g289fd1e1534_2_992"/>
          <p:cNvSpPr txBox="1"/>
          <p:nvPr/>
        </p:nvSpPr>
        <p:spPr>
          <a:xfrm>
            <a:off x="934150" y="4517425"/>
            <a:ext cx="75864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https://www.youtube.com/watch?v=D778iZO-Hys&amp;ab_channel=Calce-Sistemas3D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Nota hecha por el canal de televisión chilena CHILEVISION en 2017 en donde se explica parte de lo que hacemos todos los dias" id="993" name="Google Shape;993;g289fd1e1534_2_992" title="NOTA CHV 201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4150" y="569925"/>
            <a:ext cx="7117600" cy="400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289fd1e1534_2_1000"/>
          <p:cNvSpPr txBox="1"/>
          <p:nvPr/>
        </p:nvSpPr>
        <p:spPr>
          <a:xfrm>
            <a:off x="753975" y="883950"/>
            <a:ext cx="77667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9" name="Google Shape;999;g289fd1e1534_2_1000"/>
          <p:cNvSpPr txBox="1"/>
          <p:nvPr/>
        </p:nvSpPr>
        <p:spPr>
          <a:xfrm>
            <a:off x="934150" y="4517425"/>
            <a:ext cx="7586400" cy="4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https://www.youtube.com/watch?v=ZCJC1hI6qWQ&amp;ab_channel=EugeOller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En este vídeo resumimos el libro, diseñando la propuesta de valor. Hablamos sobre el perfil del cliente y la propuesta de valor. Una vez estudiado estos dos conceptos encostraremos el encaje sobre papel antes de salir al mercado.&#10;&#10;¿Quieres recibir GRATIS una pepita diaria extraída de los mejores libros?&#10;👉 Suscríbete aquí: https://www.libroaldia.com/&#10;&#10;¿Quieres absorber el conocimiento de cientos de libros en semanas? &#10;👉 Haz click aquí para descubrir cómo: https://flashlibros.com/" id="1000" name="Google Shape;1000;g289fd1e1534_2_1000" title="DISEÑANDO LA PROPUESTA DE VALOR | EL LIENZO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4150" y="645800"/>
            <a:ext cx="6847825" cy="38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289fd1e1534_2_207"/>
          <p:cNvSpPr txBox="1"/>
          <p:nvPr>
            <p:ph idx="1" type="body"/>
          </p:nvPr>
        </p:nvSpPr>
        <p:spPr>
          <a:xfrm>
            <a:off x="1770781" y="2082400"/>
            <a:ext cx="56022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000"/>
              <a:buNone/>
            </a:pPr>
            <a:r>
              <a:rPr lang="es-ES"/>
              <a:t>Actividad 9</a:t>
            </a:r>
            <a:endParaRPr/>
          </a:p>
        </p:txBody>
      </p:sp>
      <p:sp>
        <p:nvSpPr>
          <p:cNvPr id="1006" name="Google Shape;1006;g289fd1e1534_2_207"/>
          <p:cNvSpPr txBox="1"/>
          <p:nvPr>
            <p:ph idx="2" type="body"/>
          </p:nvPr>
        </p:nvSpPr>
        <p:spPr>
          <a:xfrm>
            <a:off x="0" y="2529400"/>
            <a:ext cx="91440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lang="es-ES" sz="3300"/>
              <a:t>“Desarrollo 2° Prototipo + Feedback de pares”</a:t>
            </a:r>
            <a:endParaRPr sz="33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289fd1e1534_2_212"/>
          <p:cNvSpPr/>
          <p:nvPr/>
        </p:nvSpPr>
        <p:spPr>
          <a:xfrm>
            <a:off x="1621975" y="664871"/>
            <a:ext cx="7521900" cy="404700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g289fd1e1534_2_212"/>
          <p:cNvSpPr txBox="1"/>
          <p:nvPr>
            <p:ph idx="1" type="body"/>
          </p:nvPr>
        </p:nvSpPr>
        <p:spPr>
          <a:xfrm>
            <a:off x="6509654" y="330200"/>
            <a:ext cx="24765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s-ES"/>
              <a:t>Actividad 9</a:t>
            </a:r>
            <a:endParaRPr/>
          </a:p>
        </p:txBody>
      </p:sp>
      <p:sp>
        <p:nvSpPr>
          <p:cNvPr id="1013" name="Google Shape;1013;g289fd1e1534_2_212"/>
          <p:cNvSpPr txBox="1"/>
          <p:nvPr>
            <p:ph idx="2" type="body"/>
          </p:nvPr>
        </p:nvSpPr>
        <p:spPr>
          <a:xfrm>
            <a:off x="1746175" y="641075"/>
            <a:ext cx="72456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s-ES"/>
              <a:t>Desarrollo 2° Prototipo + Feedback de pares</a:t>
            </a:r>
            <a:endParaRPr/>
          </a:p>
        </p:txBody>
      </p:sp>
      <p:sp>
        <p:nvSpPr>
          <p:cNvPr id="1014" name="Google Shape;1014;g289fd1e1534_2_212"/>
          <p:cNvSpPr txBox="1"/>
          <p:nvPr>
            <p:ph idx="3" type="body"/>
          </p:nvPr>
        </p:nvSpPr>
        <p:spPr>
          <a:xfrm>
            <a:off x="488950" y="1180297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s-ES"/>
              <a:t>Instrucciones</a:t>
            </a:r>
            <a:endParaRPr b="1"/>
          </a:p>
        </p:txBody>
      </p:sp>
      <p:sp>
        <p:nvSpPr>
          <p:cNvPr id="1015" name="Google Shape;1015;g289fd1e1534_2_212"/>
          <p:cNvSpPr txBox="1"/>
          <p:nvPr>
            <p:ph idx="4" type="body"/>
          </p:nvPr>
        </p:nvSpPr>
        <p:spPr>
          <a:xfrm>
            <a:off x="488950" y="1490925"/>
            <a:ext cx="7988100" cy="21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AutoNum type="arabicPeriod"/>
            </a:pPr>
            <a:r>
              <a:rPr lang="es-ES"/>
              <a:t>Construir un </a:t>
            </a:r>
            <a:r>
              <a:rPr b="1" lang="es-ES"/>
              <a:t>2do prototipo de baja resolución</a:t>
            </a:r>
            <a:r>
              <a:rPr lang="es-ES"/>
              <a:t> para testear su </a:t>
            </a:r>
            <a:r>
              <a:rPr b="1" lang="es-ES">
                <a:solidFill>
                  <a:srgbClr val="9900FF"/>
                </a:solidFill>
              </a:rPr>
              <a:t>funcionamiento</a:t>
            </a:r>
            <a:r>
              <a:rPr lang="es-ES"/>
              <a:t> tomando como guía la Ficha de Proceso.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AutoNum type="arabicPeriod"/>
            </a:pPr>
            <a:r>
              <a:rPr lang="es-ES"/>
              <a:t>Con el 2do prototipo ya construido, designar a 1 persona qué irá a testear </a:t>
            </a:r>
            <a:r>
              <a:rPr b="1" lang="es-ES">
                <a:solidFill>
                  <a:srgbClr val="000000"/>
                </a:solidFill>
              </a:rPr>
              <a:t>si se cumple el objetivo declarado</a:t>
            </a:r>
            <a:r>
              <a:rPr lang="es-ES"/>
              <a:t> del prototipo </a:t>
            </a:r>
            <a:r>
              <a:rPr i="1" lang="es-ES" sz="1400"/>
              <a:t>(si su equipo es el 7, irá a validar al equipo 8, y si eres del equipo 21, irás al equipo 1).</a:t>
            </a:r>
            <a:endParaRPr i="1" sz="1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Roboto"/>
              <a:buAutoNum type="arabicPeriod"/>
            </a:pPr>
            <a:r>
              <a:rPr lang="es-ES"/>
              <a:t>A partir de las observaciones realizadas por el otro equipo respecto a su prototipo y a su diseño de solución, terminar de completar la ficha de registro del proceso proyectando el 3er prototipo (o más de ellos) que debieran construir.</a:t>
            </a:r>
            <a:endParaRPr/>
          </a:p>
        </p:txBody>
      </p:sp>
      <p:sp>
        <p:nvSpPr>
          <p:cNvPr id="1016" name="Google Shape;1016;g289fd1e1534_2_212"/>
          <p:cNvSpPr txBox="1"/>
          <p:nvPr/>
        </p:nvSpPr>
        <p:spPr>
          <a:xfrm>
            <a:off x="720675" y="4500450"/>
            <a:ext cx="82710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Desarrollo en ppt, incluir fotos del prototipo N°2 construido, ficha de proceso. Subir PDF.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Incluir links a videos registrados. Entrega en equipo.</a:t>
            </a:r>
            <a:endParaRPr b="0" i="0" sz="1400" u="none" cap="none" strike="noStrike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89fd1e1534_2_968"/>
          <p:cNvSpPr txBox="1"/>
          <p:nvPr/>
        </p:nvSpPr>
        <p:spPr>
          <a:xfrm>
            <a:off x="753975" y="883950"/>
            <a:ext cx="7766700" cy="3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s-ES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Recordatorio de Actividades Complementarias</a:t>
            </a:r>
            <a:endParaRPr b="1" i="0" sz="2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Les recordamos que tienen la opción de inscribirse voluntariamente para 2 actividades en el curso CD1201 que son complementarias con el desarrollo de sus proyectos de este semestre. 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Reserva de </a:t>
            </a:r>
            <a:r>
              <a:rPr b="1" i="0" lang="es-E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espacio de trabajo extra</a:t>
            </a:r>
            <a:r>
              <a:rPr b="0" i="0" lang="es-E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CD1201 en el </a:t>
            </a:r>
            <a:r>
              <a:rPr b="1" i="0" lang="es-ES" sz="1600" u="none" cap="none" strike="noStrike">
                <a:solidFill>
                  <a:srgbClr val="000000"/>
                </a:solidFill>
                <a:highlight>
                  <a:srgbClr val="F1BC25"/>
                </a:highlight>
                <a:latin typeface="Roboto"/>
                <a:ea typeface="Roboto"/>
                <a:cs typeface="Roboto"/>
                <a:sym typeface="Roboto"/>
              </a:rPr>
              <a:t>laboratorio B09</a:t>
            </a:r>
            <a:r>
              <a:rPr b="0" i="0" lang="es-ES" sz="1600" u="none" cap="none" strike="noStrike">
                <a:solidFill>
                  <a:srgbClr val="000000"/>
                </a:solidFill>
                <a:highlight>
                  <a:srgbClr val="F1BC25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b="0" i="0" lang="es-E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Enlace: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https://forms.gle/gJ7ScwUhjsXqfBDq9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Talleres </a:t>
            </a:r>
            <a:r>
              <a:rPr b="1" i="0" lang="es-E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Programa de </a:t>
            </a:r>
            <a:r>
              <a:rPr b="1" i="0" lang="es-ES" sz="1600" u="none" cap="none" strike="noStrike">
                <a:solidFill>
                  <a:srgbClr val="FFFFFF"/>
                </a:solidFill>
                <a:highlight>
                  <a:srgbClr val="9900FF"/>
                </a:highlight>
                <a:latin typeface="Roboto"/>
                <a:ea typeface="Roboto"/>
                <a:cs typeface="Roboto"/>
                <a:sym typeface="Roboto"/>
              </a:rPr>
              <a:t>Materialización de Proyectos (Fablab).</a:t>
            </a:r>
            <a:r>
              <a:rPr b="0" i="0" lang="es-E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Enlace: </a:t>
            </a:r>
            <a:r>
              <a:rPr b="0" i="0" lang="es-ES" sz="16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https://forms.gle/EJ5MKT8MoWtwjjBu5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s-ES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*Leer cuidadosamente las condiciones requeridas por cada actividad*</a:t>
            </a:r>
            <a:endParaRPr b="0" i="1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1" name="Google Shape;1021;g289fd1e1534_2_356"/>
          <p:cNvGraphicFramePr/>
          <p:nvPr/>
        </p:nvGraphicFramePr>
        <p:xfrm>
          <a:off x="131163" y="80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{B6D6AC24-F3C0-4756-BFC3-D9F60F8EF785}</a:tableStyleId>
              </a:tblPr>
              <a:tblGrid>
                <a:gridCol w="4473775"/>
                <a:gridCol w="4425975"/>
              </a:tblGrid>
              <a:tr h="2215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ES" sz="14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b="1" lang="es-ES" sz="13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FICHA DE REGISTRO DEL PROCESO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8000" marB="0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558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s-ES" sz="12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Prototipo N°: 2 (fecha xx/xx/xxxx)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08000" marB="91425" marR="91425" marL="91425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Objetivo de retroalimentación del 2do prototipo:</a:t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08000" marB="91425" marR="91425" marL="91425"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814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Criterio de diseño / Especificación técnica prototipada: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2000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Indicadores de logro: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80000" marB="91425" marR="91425" marL="91425"/>
                </a:tc>
              </a:tr>
              <a:tr h="156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Resultados de retroalimentación: </a:t>
                      </a:r>
                      <a:r>
                        <a:rPr i="1" lang="es-ES" sz="12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(qué  funciona y qué no funciona)</a:t>
                      </a:r>
                      <a:endParaRPr i="1"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72000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Conclusiones / Aprendizajes:</a:t>
                      </a:r>
                      <a:endParaRPr sz="1200" u="none" cap="none" strike="noStrike"/>
                    </a:p>
                  </a:txBody>
                  <a:tcPr marT="144000" marB="91425" marR="91425" marL="91425"/>
                </a:tc>
              </a:tr>
              <a:tr h="1711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Rediseño/¿Qué nuevo(s) prototipo(s) necesito? (3er prototipo):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     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62000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s-ES" sz="1200" u="none" cap="none" strike="noStrik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Objetivo de las nuevas retroalimentaciones:</a:t>
                      </a:r>
                      <a:endParaRPr sz="1200" u="none" cap="none" strike="noStrik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198000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3bca93ae49_0_51"/>
          <p:cNvSpPr txBox="1"/>
          <p:nvPr>
            <p:ph idx="1" type="body"/>
          </p:nvPr>
        </p:nvSpPr>
        <p:spPr>
          <a:xfrm>
            <a:off x="1770856" y="1964697"/>
            <a:ext cx="56022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000"/>
              <a:buNone/>
            </a:pPr>
            <a:r>
              <a:rPr lang="es-ES"/>
              <a:t>Tarea 9</a:t>
            </a:r>
            <a:endParaRPr/>
          </a:p>
        </p:txBody>
      </p:sp>
      <p:sp>
        <p:nvSpPr>
          <p:cNvPr id="1027" name="Google Shape;1027;g23bca93ae49_0_51"/>
          <p:cNvSpPr txBox="1"/>
          <p:nvPr>
            <p:ph idx="2" type="body"/>
          </p:nvPr>
        </p:nvSpPr>
        <p:spPr>
          <a:xfrm>
            <a:off x="-125" y="2411825"/>
            <a:ext cx="91440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lang="es-ES"/>
              <a:t>“Avance Hito 2 - Propuesta de Valor”</a:t>
            </a:r>
            <a:endParaRPr/>
          </a:p>
        </p:txBody>
      </p:sp>
      <p:sp>
        <p:nvSpPr>
          <p:cNvPr id="1028" name="Google Shape;1028;g23bca93ae49_0_51"/>
          <p:cNvSpPr txBox="1"/>
          <p:nvPr>
            <p:ph idx="1" type="body"/>
          </p:nvPr>
        </p:nvSpPr>
        <p:spPr>
          <a:xfrm>
            <a:off x="2222499" y="2955521"/>
            <a:ext cx="4698900" cy="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s-ES" sz="2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Desarrollo de item 5</a:t>
            </a:r>
            <a:endParaRPr sz="2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23bca93ae49_0_59"/>
          <p:cNvSpPr txBox="1"/>
          <p:nvPr>
            <p:ph idx="1" type="body"/>
          </p:nvPr>
        </p:nvSpPr>
        <p:spPr>
          <a:xfrm>
            <a:off x="7273075" y="330200"/>
            <a:ext cx="14136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200"/>
              <a:buNone/>
            </a:pPr>
            <a:r>
              <a:rPr lang="es-ES"/>
              <a:t>Tarea 9</a:t>
            </a:r>
            <a:endParaRPr/>
          </a:p>
        </p:txBody>
      </p:sp>
      <p:sp>
        <p:nvSpPr>
          <p:cNvPr id="1034" name="Google Shape;1034;g23bca93ae49_0_59"/>
          <p:cNvSpPr txBox="1"/>
          <p:nvPr>
            <p:ph idx="2" type="body"/>
          </p:nvPr>
        </p:nvSpPr>
        <p:spPr>
          <a:xfrm>
            <a:off x="2902689" y="648697"/>
            <a:ext cx="57840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r>
              <a:rPr lang="es-ES"/>
              <a:t>Propuesta de Valor - Hito 2</a:t>
            </a:r>
            <a:endParaRPr/>
          </a:p>
        </p:txBody>
      </p:sp>
      <p:sp>
        <p:nvSpPr>
          <p:cNvPr id="1035" name="Google Shape;1035;g23bca93ae49_0_59"/>
          <p:cNvSpPr txBox="1"/>
          <p:nvPr>
            <p:ph idx="3" type="body"/>
          </p:nvPr>
        </p:nvSpPr>
        <p:spPr>
          <a:xfrm>
            <a:off x="488950" y="1027897"/>
            <a:ext cx="1807500" cy="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b="1" lang="es-ES"/>
              <a:t>Instrucciones</a:t>
            </a:r>
            <a:endParaRPr b="1"/>
          </a:p>
        </p:txBody>
      </p:sp>
      <p:sp>
        <p:nvSpPr>
          <p:cNvPr id="1036" name="Google Shape;1036;g23bca93ae49_0_59"/>
          <p:cNvSpPr txBox="1"/>
          <p:nvPr>
            <p:ph idx="4" type="body"/>
          </p:nvPr>
        </p:nvSpPr>
        <p:spPr>
          <a:xfrm>
            <a:off x="488950" y="1414725"/>
            <a:ext cx="73587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/>
              <a:t>De acuerdo a lo visto en clases, desarrollar el ítem 5 del Hito 2, equivalente a la sección de la </a:t>
            </a:r>
            <a:r>
              <a:rPr lang="es-ES">
                <a:solidFill>
                  <a:srgbClr val="FFFFFF"/>
                </a:solidFill>
                <a:highlight>
                  <a:srgbClr val="9900FF"/>
                </a:highlight>
              </a:rPr>
              <a:t>Propuesta de Valor.</a:t>
            </a:r>
            <a:endParaRPr>
              <a:solidFill>
                <a:srgbClr val="FFFFFF"/>
              </a:solidFill>
              <a:highlight>
                <a:srgbClr val="9900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s-ES"/>
              <a:t>La propuesta de valor debe plantearse de acuerdo a las características específicas de su proyecto en particular, su idea de solución y criterios innovadores propuestos.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ES"/>
              <a:t>Apoyar explicación de la propuesta utilizando el </a:t>
            </a:r>
            <a:r>
              <a:rPr b="1" lang="es-ES">
                <a:solidFill>
                  <a:srgbClr val="9900FF"/>
                </a:solidFill>
              </a:rPr>
              <a:t>Mapa de Valor, Perfil de Cliente y Plantilla Ad-lib.</a:t>
            </a:r>
            <a:endParaRPr b="1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37" name="Google Shape;1037;g23bca93ae49_0_59"/>
          <p:cNvSpPr txBox="1"/>
          <p:nvPr>
            <p:ph idx="5" type="body"/>
          </p:nvPr>
        </p:nvSpPr>
        <p:spPr>
          <a:xfrm>
            <a:off x="720675" y="4481250"/>
            <a:ext cx="6705000" cy="1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Subir desarrollo de textos y esquemas en plantilla editable de Hito 2, formato PDF.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Entrega en equipo.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289fd1e1534_2_974"/>
          <p:cNvSpPr txBox="1"/>
          <p:nvPr>
            <p:ph idx="1" type="body"/>
          </p:nvPr>
        </p:nvSpPr>
        <p:spPr>
          <a:xfrm>
            <a:off x="734200" y="2306637"/>
            <a:ext cx="6883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lang="es-ES"/>
              <a:t>Plantilla Guía </a:t>
            </a:r>
            <a:r>
              <a:rPr b="0" lang="es-ES"/>
              <a:t>de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lang="es-ES">
                <a:solidFill>
                  <a:srgbClr val="F1BC25"/>
                </a:solidFill>
              </a:rPr>
              <a:t>Story Video</a:t>
            </a:r>
            <a:r>
              <a:rPr lang="es-ES"/>
              <a:t> </a:t>
            </a:r>
            <a:r>
              <a:rPr b="0" lang="es-ES"/>
              <a:t>de Hito 2</a:t>
            </a:r>
            <a:endParaRPr b="0"/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289fd1e1534_2_730"/>
          <p:cNvSpPr txBox="1"/>
          <p:nvPr>
            <p:ph type="title"/>
          </p:nvPr>
        </p:nvSpPr>
        <p:spPr>
          <a:xfrm>
            <a:off x="589030" y="577631"/>
            <a:ext cx="15225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rtl="0" algn="l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 sz="1300">
                <a:solidFill>
                  <a:srgbClr val="DA0A5C"/>
                </a:solidFill>
                <a:latin typeface="Arial"/>
                <a:ea typeface="Arial"/>
                <a:cs typeface="Arial"/>
                <a:sym typeface="Arial"/>
              </a:rPr>
              <a:t>N° grupo: </a:t>
            </a:r>
            <a:r>
              <a:rPr lang="es-ES" sz="1300">
                <a:solidFill>
                  <a:srgbClr val="DA0A5C"/>
                </a:solidFill>
              </a:rPr>
              <a:t>XX</a:t>
            </a: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9965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 sz="1300">
                <a:solidFill>
                  <a:srgbClr val="DA0A5C"/>
                </a:solidFill>
                <a:latin typeface="Arial"/>
                <a:ea typeface="Arial"/>
                <a:cs typeface="Arial"/>
                <a:sym typeface="Arial"/>
              </a:rPr>
              <a:t>Sección: </a:t>
            </a:r>
            <a:r>
              <a:rPr lang="es-ES" sz="1300">
                <a:solidFill>
                  <a:srgbClr val="DA0A5C"/>
                </a:solidFill>
              </a:rPr>
              <a:t>XX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89fd1e1534_2_730"/>
          <p:cNvSpPr txBox="1"/>
          <p:nvPr/>
        </p:nvSpPr>
        <p:spPr>
          <a:xfrm>
            <a:off x="665775" y="3735471"/>
            <a:ext cx="971400" cy="11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124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Integrantes: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Nombre 1</a:t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Nombre 2</a:t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Nombre 3</a:t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Nombre 4</a:t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12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Nombre 5</a:t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9" name="Google Shape;1049;g289fd1e1534_2_730"/>
          <p:cNvSpPr txBox="1"/>
          <p:nvPr/>
        </p:nvSpPr>
        <p:spPr>
          <a:xfrm>
            <a:off x="2111352" y="2069112"/>
            <a:ext cx="50484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s-ES" sz="40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Nombre del proyecto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g289fd1e1534_2_730"/>
          <p:cNvSpPr/>
          <p:nvPr/>
        </p:nvSpPr>
        <p:spPr>
          <a:xfrm>
            <a:off x="0" y="539225"/>
            <a:ext cx="2233968" cy="520065"/>
          </a:xfrm>
          <a:custGeom>
            <a:rect b="b" l="l" r="r" t="t"/>
            <a:pathLst>
              <a:path extrusionOk="0" h="1143000" w="4909820">
                <a:moveTo>
                  <a:pt x="4338299" y="1143001"/>
                </a:moveTo>
                <a:lnTo>
                  <a:pt x="0" y="1143001"/>
                </a:lnTo>
              </a:path>
              <a:path extrusionOk="0" h="1143000" w="4909820">
                <a:moveTo>
                  <a:pt x="0" y="0"/>
                </a:moveTo>
                <a:lnTo>
                  <a:pt x="4338299" y="0"/>
                </a:lnTo>
                <a:lnTo>
                  <a:pt x="4385171" y="1894"/>
                </a:lnTo>
                <a:lnTo>
                  <a:pt x="4431000" y="7479"/>
                </a:lnTo>
                <a:lnTo>
                  <a:pt x="4475638" y="16609"/>
                </a:lnTo>
                <a:lnTo>
                  <a:pt x="4518939" y="29135"/>
                </a:lnTo>
                <a:lnTo>
                  <a:pt x="4560754" y="44910"/>
                </a:lnTo>
                <a:lnTo>
                  <a:pt x="4600938" y="63789"/>
                </a:lnTo>
                <a:lnTo>
                  <a:pt x="4639343" y="85623"/>
                </a:lnTo>
                <a:lnTo>
                  <a:pt x="4675821" y="110265"/>
                </a:lnTo>
                <a:lnTo>
                  <a:pt x="4710227" y="137569"/>
                </a:lnTo>
                <a:lnTo>
                  <a:pt x="4742412" y="167387"/>
                </a:lnTo>
                <a:lnTo>
                  <a:pt x="4772230" y="199572"/>
                </a:lnTo>
                <a:lnTo>
                  <a:pt x="4799534" y="233978"/>
                </a:lnTo>
                <a:lnTo>
                  <a:pt x="4824177" y="270457"/>
                </a:lnTo>
                <a:lnTo>
                  <a:pt x="4846010" y="308861"/>
                </a:lnTo>
                <a:lnTo>
                  <a:pt x="4864889" y="349045"/>
                </a:lnTo>
                <a:lnTo>
                  <a:pt x="4880665" y="390861"/>
                </a:lnTo>
                <a:lnTo>
                  <a:pt x="4893191" y="434161"/>
                </a:lnTo>
                <a:lnTo>
                  <a:pt x="4902320" y="478799"/>
                </a:lnTo>
                <a:lnTo>
                  <a:pt x="4907905" y="524628"/>
                </a:lnTo>
                <a:lnTo>
                  <a:pt x="4909800" y="571500"/>
                </a:lnTo>
                <a:lnTo>
                  <a:pt x="4907905" y="618373"/>
                </a:lnTo>
                <a:lnTo>
                  <a:pt x="4902320" y="664202"/>
                </a:lnTo>
                <a:lnTo>
                  <a:pt x="4893191" y="708840"/>
                </a:lnTo>
                <a:lnTo>
                  <a:pt x="4880665" y="752140"/>
                </a:lnTo>
                <a:lnTo>
                  <a:pt x="4864889" y="793956"/>
                </a:lnTo>
                <a:lnTo>
                  <a:pt x="4846010" y="834139"/>
                </a:lnTo>
                <a:lnTo>
                  <a:pt x="4824177" y="872544"/>
                </a:lnTo>
                <a:lnTo>
                  <a:pt x="4799534" y="909023"/>
                </a:lnTo>
                <a:lnTo>
                  <a:pt x="4772230" y="943428"/>
                </a:lnTo>
                <a:lnTo>
                  <a:pt x="4742412" y="975614"/>
                </a:lnTo>
                <a:lnTo>
                  <a:pt x="4710227" y="1005432"/>
                </a:lnTo>
                <a:lnTo>
                  <a:pt x="4675821" y="1032736"/>
                </a:lnTo>
                <a:lnTo>
                  <a:pt x="4639343" y="1057378"/>
                </a:lnTo>
                <a:lnTo>
                  <a:pt x="4600938" y="1079212"/>
                </a:lnTo>
                <a:lnTo>
                  <a:pt x="4560754" y="1098090"/>
                </a:lnTo>
                <a:lnTo>
                  <a:pt x="4518939" y="1113866"/>
                </a:lnTo>
                <a:lnTo>
                  <a:pt x="4475638" y="1126392"/>
                </a:lnTo>
                <a:lnTo>
                  <a:pt x="4431000" y="1135521"/>
                </a:lnTo>
                <a:lnTo>
                  <a:pt x="4385171" y="1141107"/>
                </a:lnTo>
                <a:lnTo>
                  <a:pt x="4338299" y="1143001"/>
                </a:lnTo>
              </a:path>
            </a:pathLst>
          </a:custGeom>
          <a:noFill/>
          <a:ln cap="flat" cmpd="sng" w="31400">
            <a:solidFill>
              <a:srgbClr val="DA0A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289fd1e1534_2_737"/>
          <p:cNvSpPr txBox="1"/>
          <p:nvPr>
            <p:ph type="title"/>
          </p:nvPr>
        </p:nvSpPr>
        <p:spPr>
          <a:xfrm>
            <a:off x="589034" y="577631"/>
            <a:ext cx="5706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6575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 sz="2800">
                <a:latin typeface="Arial"/>
                <a:ea typeface="Arial"/>
                <a:cs typeface="Arial"/>
                <a:sym typeface="Arial"/>
              </a:rPr>
              <a:t>Objetivo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g289fd1e1534_2_737"/>
          <p:cNvSpPr txBox="1"/>
          <p:nvPr/>
        </p:nvSpPr>
        <p:spPr>
          <a:xfrm>
            <a:off x="1270559" y="1644747"/>
            <a:ext cx="6900300" cy="24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“Diseñar un (Qué es)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Sistema recolector de frutas portátil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adaptable 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y de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fácil limpieza 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(Para quienes) para comunidades de personas adultas entre 25 y 40 años habitantes de calles patrimoniales de adoquines de Barrio Yungay con presencia de árboles frutales de altura de más de 2 m y con interés de tomar acciones sustentables, (Para qué sirve, qué satisface)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para disminuir la cantidad de frutas que caen al suelo, se descomponen y manchan los adoquines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, (Cómo, funcionamiento) a través de un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sistema mecánico que genera vibración suave en los árboles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, mantos instalados bajo las copas de ellos para recibir los frutos al caer, más un sistema gestión comunitaria de reuniones para realizar la labor de recolección de acuerdo a sus tiempos disponibles, (Referente/inspiración)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inspirado en vehículos aéreos no tripulados de bajo costo 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y tecnologías industriales de cosecha”.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289fd1e1534_2_742"/>
          <p:cNvSpPr/>
          <p:nvPr/>
        </p:nvSpPr>
        <p:spPr>
          <a:xfrm>
            <a:off x="2876021" y="1683811"/>
            <a:ext cx="3880263" cy="211493"/>
          </a:xfrm>
          <a:custGeom>
            <a:rect b="b" l="l" r="r" t="t"/>
            <a:pathLst>
              <a:path extrusionOk="0" h="464820" w="8528050">
                <a:moveTo>
                  <a:pt x="8527614" y="0"/>
                </a:moveTo>
                <a:lnTo>
                  <a:pt x="0" y="0"/>
                </a:lnTo>
                <a:lnTo>
                  <a:pt x="0" y="464813"/>
                </a:lnTo>
                <a:lnTo>
                  <a:pt x="8527614" y="464813"/>
                </a:lnTo>
                <a:lnTo>
                  <a:pt x="8527614" y="0"/>
                </a:lnTo>
                <a:close/>
              </a:path>
            </a:pathLst>
          </a:cu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g289fd1e1534_2_742"/>
          <p:cNvSpPr/>
          <p:nvPr/>
        </p:nvSpPr>
        <p:spPr>
          <a:xfrm>
            <a:off x="7109060" y="1683811"/>
            <a:ext cx="393226" cy="211493"/>
          </a:xfrm>
          <a:custGeom>
            <a:rect b="b" l="l" r="r" t="t"/>
            <a:pathLst>
              <a:path extrusionOk="0" h="464820" w="864234">
                <a:moveTo>
                  <a:pt x="863764" y="0"/>
                </a:moveTo>
                <a:lnTo>
                  <a:pt x="0" y="0"/>
                </a:lnTo>
                <a:lnTo>
                  <a:pt x="0" y="464813"/>
                </a:lnTo>
                <a:lnTo>
                  <a:pt x="863764" y="464813"/>
                </a:lnTo>
                <a:lnTo>
                  <a:pt x="863764" y="0"/>
                </a:lnTo>
                <a:close/>
              </a:path>
            </a:pathLst>
          </a:cu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g289fd1e1534_2_742"/>
          <p:cNvSpPr/>
          <p:nvPr/>
        </p:nvSpPr>
        <p:spPr>
          <a:xfrm>
            <a:off x="1259886" y="1911024"/>
            <a:ext cx="719712" cy="211493"/>
          </a:xfrm>
          <a:custGeom>
            <a:rect b="b" l="l" r="r" t="t"/>
            <a:pathLst>
              <a:path extrusionOk="0" h="464820" w="1581785">
                <a:moveTo>
                  <a:pt x="1581428" y="0"/>
                </a:moveTo>
                <a:lnTo>
                  <a:pt x="0" y="0"/>
                </a:lnTo>
                <a:lnTo>
                  <a:pt x="0" y="464813"/>
                </a:lnTo>
                <a:lnTo>
                  <a:pt x="1581428" y="464813"/>
                </a:lnTo>
                <a:lnTo>
                  <a:pt x="1581428" y="0"/>
                </a:lnTo>
                <a:close/>
              </a:path>
            </a:pathLst>
          </a:cu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g289fd1e1534_2_742"/>
          <p:cNvSpPr/>
          <p:nvPr/>
        </p:nvSpPr>
        <p:spPr>
          <a:xfrm>
            <a:off x="3571746" y="2595675"/>
            <a:ext cx="2748832" cy="211493"/>
          </a:xfrm>
          <a:custGeom>
            <a:rect b="b" l="l" r="r" t="t"/>
            <a:pathLst>
              <a:path extrusionOk="0" h="464820" w="6041390">
                <a:moveTo>
                  <a:pt x="6040789" y="0"/>
                </a:moveTo>
                <a:lnTo>
                  <a:pt x="0" y="0"/>
                </a:lnTo>
                <a:lnTo>
                  <a:pt x="0" y="464813"/>
                </a:lnTo>
                <a:lnTo>
                  <a:pt x="6040789" y="464813"/>
                </a:lnTo>
                <a:lnTo>
                  <a:pt x="6040789" y="0"/>
                </a:lnTo>
                <a:close/>
              </a:path>
            </a:pathLst>
          </a:cu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g289fd1e1534_2_742"/>
          <p:cNvSpPr txBox="1"/>
          <p:nvPr>
            <p:ph type="title"/>
          </p:nvPr>
        </p:nvSpPr>
        <p:spPr>
          <a:xfrm>
            <a:off x="589034" y="577631"/>
            <a:ext cx="5706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6575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 sz="2800">
                <a:latin typeface="Arial"/>
                <a:ea typeface="Arial"/>
                <a:cs typeface="Arial"/>
                <a:sym typeface="Arial"/>
              </a:rPr>
              <a:t>Objetivo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289fd1e1534_2_742"/>
          <p:cNvSpPr txBox="1"/>
          <p:nvPr/>
        </p:nvSpPr>
        <p:spPr>
          <a:xfrm>
            <a:off x="1270559" y="1644747"/>
            <a:ext cx="6900300" cy="24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“Diseñar un (Qué es)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Sistema recolector de frutas portátil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adaptable 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y de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fácil limpieza 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(Para quienes) para comunidades de personas adultas entre 25 y 40 años habitantes de calles patrimoniales de adoquines de Barrio Yungay con presencia de árboles frutales de altura de más de 2 m y con interés de tomar acciones sustentables, (Para qué sirve, qué satisface)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para disminuir la cantidad de frutas que caen al suelo, se descomponen y manchan los adoquines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, (Cómo, funcionamiento) a través de un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sistema mecánico que genera vibración suave en los árboles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, mantos instalados bajo las copas de ellos para recibir los frutos al caer, más un sistema gestión comunitaria de reuniones para realizar la labor de recolección de acuerdo a sus tiempos disponibles, (Referente/inspiración)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inspirado en vehículos aéreos no tripulados de bajo costo 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y tecnologías industriales de cosecha”.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289fd1e1534_2_751"/>
          <p:cNvSpPr/>
          <p:nvPr/>
        </p:nvSpPr>
        <p:spPr>
          <a:xfrm>
            <a:off x="2876021" y="1683811"/>
            <a:ext cx="3880263" cy="211493"/>
          </a:xfrm>
          <a:custGeom>
            <a:rect b="b" l="l" r="r" t="t"/>
            <a:pathLst>
              <a:path extrusionOk="0" h="464820" w="8528050">
                <a:moveTo>
                  <a:pt x="8527614" y="0"/>
                </a:moveTo>
                <a:lnTo>
                  <a:pt x="0" y="0"/>
                </a:lnTo>
                <a:lnTo>
                  <a:pt x="0" y="464813"/>
                </a:lnTo>
                <a:lnTo>
                  <a:pt x="8527614" y="464813"/>
                </a:lnTo>
                <a:lnTo>
                  <a:pt x="8527614" y="0"/>
                </a:lnTo>
                <a:close/>
              </a:path>
            </a:pathLst>
          </a:cu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g289fd1e1534_2_751"/>
          <p:cNvSpPr/>
          <p:nvPr/>
        </p:nvSpPr>
        <p:spPr>
          <a:xfrm>
            <a:off x="7109060" y="1683811"/>
            <a:ext cx="393226" cy="211493"/>
          </a:xfrm>
          <a:custGeom>
            <a:rect b="b" l="l" r="r" t="t"/>
            <a:pathLst>
              <a:path extrusionOk="0" h="464820" w="864234">
                <a:moveTo>
                  <a:pt x="863764" y="0"/>
                </a:moveTo>
                <a:lnTo>
                  <a:pt x="0" y="0"/>
                </a:lnTo>
                <a:lnTo>
                  <a:pt x="0" y="464813"/>
                </a:lnTo>
                <a:lnTo>
                  <a:pt x="863764" y="464813"/>
                </a:lnTo>
                <a:lnTo>
                  <a:pt x="863764" y="0"/>
                </a:lnTo>
                <a:close/>
              </a:path>
            </a:pathLst>
          </a:cu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g289fd1e1534_2_751"/>
          <p:cNvSpPr/>
          <p:nvPr/>
        </p:nvSpPr>
        <p:spPr>
          <a:xfrm>
            <a:off x="1259886" y="1911024"/>
            <a:ext cx="719712" cy="211493"/>
          </a:xfrm>
          <a:custGeom>
            <a:rect b="b" l="l" r="r" t="t"/>
            <a:pathLst>
              <a:path extrusionOk="0" h="464820" w="1581785">
                <a:moveTo>
                  <a:pt x="1581428" y="0"/>
                </a:moveTo>
                <a:lnTo>
                  <a:pt x="0" y="0"/>
                </a:lnTo>
                <a:lnTo>
                  <a:pt x="0" y="464813"/>
                </a:lnTo>
                <a:lnTo>
                  <a:pt x="1581428" y="464813"/>
                </a:lnTo>
                <a:lnTo>
                  <a:pt x="1581428" y="0"/>
                </a:lnTo>
                <a:close/>
              </a:path>
            </a:pathLst>
          </a:cu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g289fd1e1534_2_751"/>
          <p:cNvSpPr/>
          <p:nvPr/>
        </p:nvSpPr>
        <p:spPr>
          <a:xfrm>
            <a:off x="3069012" y="3743019"/>
            <a:ext cx="4666428" cy="211493"/>
          </a:xfrm>
          <a:custGeom>
            <a:rect b="b" l="l" r="r" t="t"/>
            <a:pathLst>
              <a:path extrusionOk="0" h="464820" w="10255885">
                <a:moveTo>
                  <a:pt x="10255310" y="0"/>
                </a:moveTo>
                <a:lnTo>
                  <a:pt x="0" y="0"/>
                </a:lnTo>
                <a:lnTo>
                  <a:pt x="0" y="464813"/>
                </a:lnTo>
                <a:lnTo>
                  <a:pt x="10255310" y="464813"/>
                </a:lnTo>
                <a:lnTo>
                  <a:pt x="10255310" y="0"/>
                </a:lnTo>
                <a:close/>
              </a:path>
            </a:pathLst>
          </a:cu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g289fd1e1534_2_751"/>
          <p:cNvSpPr txBox="1"/>
          <p:nvPr>
            <p:ph type="title"/>
          </p:nvPr>
        </p:nvSpPr>
        <p:spPr>
          <a:xfrm>
            <a:off x="589034" y="577631"/>
            <a:ext cx="5706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6625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 sz="2800">
                <a:latin typeface="Arial"/>
                <a:ea typeface="Arial"/>
                <a:cs typeface="Arial"/>
                <a:sym typeface="Arial"/>
              </a:rPr>
              <a:t>Objetivo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g289fd1e1534_2_751"/>
          <p:cNvSpPr txBox="1"/>
          <p:nvPr/>
        </p:nvSpPr>
        <p:spPr>
          <a:xfrm>
            <a:off x="1270559" y="1644747"/>
            <a:ext cx="66279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“Diseñar un (Qué es)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Sistema recolector de frutas portátil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adaptable 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y de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fácil limpieza 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(Para quienes) para comunidades de personas adultas entre 25 y 40 años habitantes de calles patrimoniales de adoquines de Barrio Yungay con presencia de árboles frutales de altura de más de 2 m y con interés de tomar acciones sustentables,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7" name="Google Shape;1077;g289fd1e1534_2_751"/>
          <p:cNvSpPr txBox="1"/>
          <p:nvPr/>
        </p:nvSpPr>
        <p:spPr>
          <a:xfrm>
            <a:off x="1178450" y="2592375"/>
            <a:ext cx="27693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1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(Para qué sirve, qué satisface)</a:t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8" name="Google Shape;1078;g289fd1e1534_2_751"/>
          <p:cNvSpPr txBox="1"/>
          <p:nvPr/>
        </p:nvSpPr>
        <p:spPr>
          <a:xfrm>
            <a:off x="3571746" y="2595675"/>
            <a:ext cx="4606500" cy="200100"/>
          </a:xfrm>
          <a:prstGeom prst="rect">
            <a:avLst/>
          </a:pr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25400" marR="0" rtl="0" algn="l">
              <a:lnSpc>
                <a:spcPct val="1157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para disminuir la cantidad de frutas que caen al suelo, se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g289fd1e1534_2_751"/>
          <p:cNvSpPr txBox="1"/>
          <p:nvPr/>
        </p:nvSpPr>
        <p:spPr>
          <a:xfrm>
            <a:off x="1259886" y="2830855"/>
            <a:ext cx="3295200" cy="200100"/>
          </a:xfrm>
          <a:prstGeom prst="rect">
            <a:avLst/>
          </a:pr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18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descomponen y manchan los adoquines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0" name="Google Shape;1080;g289fd1e1534_2_751"/>
          <p:cNvSpPr txBox="1"/>
          <p:nvPr/>
        </p:nvSpPr>
        <p:spPr>
          <a:xfrm>
            <a:off x="4584174" y="2810182"/>
            <a:ext cx="29886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(Cómo, funcionamiento) a través de un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1" name="Google Shape;1081;g289fd1e1534_2_751"/>
          <p:cNvSpPr txBox="1"/>
          <p:nvPr/>
        </p:nvSpPr>
        <p:spPr>
          <a:xfrm>
            <a:off x="1259886" y="3060815"/>
            <a:ext cx="4939200" cy="200100"/>
          </a:xfrm>
          <a:prstGeom prst="rect">
            <a:avLst/>
          </a:pr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2700" marR="0" rtl="0" algn="l">
              <a:lnSpc>
                <a:spcPct val="111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sistema mecánico que genera vibración suave en los árboles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2" name="Google Shape;1082;g289fd1e1534_2_751"/>
          <p:cNvSpPr txBox="1"/>
          <p:nvPr/>
        </p:nvSpPr>
        <p:spPr>
          <a:xfrm>
            <a:off x="6224419" y="3038709"/>
            <a:ext cx="17763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mantos instalados bajo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3" name="Google Shape;1083;g289fd1e1534_2_751"/>
          <p:cNvSpPr txBox="1"/>
          <p:nvPr/>
        </p:nvSpPr>
        <p:spPr>
          <a:xfrm>
            <a:off x="1270559" y="3244435"/>
            <a:ext cx="66648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1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las copas de ellos para recibir los frutos al caer, más un sistema gestión comunitaria de reuniones para realizar la labor de recolección de acuerdo a sus tiempos disponibles, (Referente/inspiración) </a:t>
            </a:r>
            <a:r>
              <a:rPr b="1" i="0" lang="es-ES" sz="13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inspirado en vehículos aéreos no tripulados de bajo costo </a:t>
            </a:r>
            <a:r>
              <a:rPr b="0" i="0" lang="es-ES" sz="13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y tecnologías industriales de cosecha”.</a:t>
            </a:r>
            <a:endParaRPr b="0" i="0" sz="13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289fd1e1534_2_767"/>
          <p:cNvSpPr txBox="1"/>
          <p:nvPr>
            <p:ph type="title"/>
          </p:nvPr>
        </p:nvSpPr>
        <p:spPr>
          <a:xfrm>
            <a:off x="589034" y="577631"/>
            <a:ext cx="5706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96625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 sz="2800">
                <a:latin typeface="Arial"/>
                <a:ea typeface="Arial"/>
                <a:cs typeface="Arial"/>
                <a:sym typeface="Arial"/>
              </a:rPr>
              <a:t>Proceso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9" name="Google Shape;1089;g289fd1e1534_2_767"/>
          <p:cNvGrpSpPr/>
          <p:nvPr/>
        </p:nvGrpSpPr>
        <p:grpSpPr>
          <a:xfrm>
            <a:off x="839004" y="2640909"/>
            <a:ext cx="1081874" cy="980524"/>
            <a:chOff x="1844775" y="5806747"/>
            <a:chExt cx="2378790" cy="2155946"/>
          </a:xfrm>
        </p:grpSpPr>
        <p:sp>
          <p:nvSpPr>
            <p:cNvPr id="1090" name="Google Shape;1090;g289fd1e1534_2_767"/>
            <p:cNvSpPr/>
            <p:nvPr/>
          </p:nvSpPr>
          <p:spPr>
            <a:xfrm>
              <a:off x="1844775" y="5806747"/>
              <a:ext cx="2139315" cy="2139315"/>
            </a:xfrm>
            <a:custGeom>
              <a:rect b="b" l="l" r="r" t="t"/>
              <a:pathLst>
                <a:path extrusionOk="0" h="2139315" w="2139315">
                  <a:moveTo>
                    <a:pt x="1397580" y="2139086"/>
                  </a:moveTo>
                  <a:lnTo>
                    <a:pt x="741506" y="2139086"/>
                  </a:lnTo>
                  <a:lnTo>
                    <a:pt x="692751" y="2137509"/>
                  </a:lnTo>
                  <a:lnTo>
                    <a:pt x="644838" y="2132842"/>
                  </a:lnTo>
                  <a:lnTo>
                    <a:pt x="597866" y="2125184"/>
                  </a:lnTo>
                  <a:lnTo>
                    <a:pt x="551931" y="2114632"/>
                  </a:lnTo>
                  <a:lnTo>
                    <a:pt x="507131" y="2101284"/>
                  </a:lnTo>
                  <a:lnTo>
                    <a:pt x="463564" y="2085237"/>
                  </a:lnTo>
                  <a:lnTo>
                    <a:pt x="421328" y="2066590"/>
                  </a:lnTo>
                  <a:lnTo>
                    <a:pt x="380520" y="2045439"/>
                  </a:lnTo>
                  <a:lnTo>
                    <a:pt x="341238" y="2021883"/>
                  </a:lnTo>
                  <a:lnTo>
                    <a:pt x="303580" y="1996020"/>
                  </a:lnTo>
                  <a:lnTo>
                    <a:pt x="267643" y="1967946"/>
                  </a:lnTo>
                  <a:lnTo>
                    <a:pt x="233526" y="1937760"/>
                  </a:lnTo>
                  <a:lnTo>
                    <a:pt x="201326" y="1905560"/>
                  </a:lnTo>
                  <a:lnTo>
                    <a:pt x="171140" y="1871442"/>
                  </a:lnTo>
                  <a:lnTo>
                    <a:pt x="143066" y="1835506"/>
                  </a:lnTo>
                  <a:lnTo>
                    <a:pt x="117202" y="1797848"/>
                  </a:lnTo>
                  <a:lnTo>
                    <a:pt x="93646" y="1758566"/>
                  </a:lnTo>
                  <a:lnTo>
                    <a:pt x="72496" y="1717758"/>
                  </a:lnTo>
                  <a:lnTo>
                    <a:pt x="53848" y="1675522"/>
                  </a:lnTo>
                  <a:lnTo>
                    <a:pt x="37802" y="1631955"/>
                  </a:lnTo>
                  <a:lnTo>
                    <a:pt x="24453" y="1587155"/>
                  </a:lnTo>
                  <a:lnTo>
                    <a:pt x="13901" y="1541220"/>
                  </a:lnTo>
                  <a:lnTo>
                    <a:pt x="6243" y="1494247"/>
                  </a:lnTo>
                  <a:lnTo>
                    <a:pt x="1577" y="1446335"/>
                  </a:lnTo>
                  <a:lnTo>
                    <a:pt x="0" y="1397580"/>
                  </a:lnTo>
                  <a:lnTo>
                    <a:pt x="0" y="741506"/>
                  </a:lnTo>
                  <a:lnTo>
                    <a:pt x="1577" y="692751"/>
                  </a:lnTo>
                  <a:lnTo>
                    <a:pt x="6243" y="644838"/>
                  </a:lnTo>
                  <a:lnTo>
                    <a:pt x="13901" y="597866"/>
                  </a:lnTo>
                  <a:lnTo>
                    <a:pt x="24453" y="551931"/>
                  </a:lnTo>
                  <a:lnTo>
                    <a:pt x="37802" y="507131"/>
                  </a:lnTo>
                  <a:lnTo>
                    <a:pt x="53848" y="463564"/>
                  </a:lnTo>
                  <a:lnTo>
                    <a:pt x="72496" y="421328"/>
                  </a:lnTo>
                  <a:lnTo>
                    <a:pt x="93646" y="380520"/>
                  </a:lnTo>
                  <a:lnTo>
                    <a:pt x="117202" y="341238"/>
                  </a:lnTo>
                  <a:lnTo>
                    <a:pt x="143066" y="303580"/>
                  </a:lnTo>
                  <a:lnTo>
                    <a:pt x="171140" y="267643"/>
                  </a:lnTo>
                  <a:lnTo>
                    <a:pt x="201326" y="233526"/>
                  </a:lnTo>
                  <a:lnTo>
                    <a:pt x="233526" y="201326"/>
                  </a:lnTo>
                  <a:lnTo>
                    <a:pt x="267643" y="171140"/>
                  </a:lnTo>
                  <a:lnTo>
                    <a:pt x="303580" y="143066"/>
                  </a:lnTo>
                  <a:lnTo>
                    <a:pt x="341238" y="117202"/>
                  </a:lnTo>
                  <a:lnTo>
                    <a:pt x="380520" y="93646"/>
                  </a:lnTo>
                  <a:lnTo>
                    <a:pt x="421328" y="72496"/>
                  </a:lnTo>
                  <a:lnTo>
                    <a:pt x="463564" y="53848"/>
                  </a:lnTo>
                  <a:lnTo>
                    <a:pt x="507131" y="37802"/>
                  </a:lnTo>
                  <a:lnTo>
                    <a:pt x="551931" y="24453"/>
                  </a:lnTo>
                  <a:lnTo>
                    <a:pt x="597866" y="13901"/>
                  </a:lnTo>
                  <a:lnTo>
                    <a:pt x="644838" y="6243"/>
                  </a:lnTo>
                  <a:lnTo>
                    <a:pt x="692751" y="1577"/>
                  </a:lnTo>
                  <a:lnTo>
                    <a:pt x="741506" y="0"/>
                  </a:lnTo>
                  <a:lnTo>
                    <a:pt x="1397580" y="0"/>
                  </a:lnTo>
                  <a:lnTo>
                    <a:pt x="1446335" y="1577"/>
                  </a:lnTo>
                  <a:lnTo>
                    <a:pt x="1494247" y="6243"/>
                  </a:lnTo>
                  <a:lnTo>
                    <a:pt x="1541220" y="13901"/>
                  </a:lnTo>
                  <a:lnTo>
                    <a:pt x="1587155" y="24453"/>
                  </a:lnTo>
                  <a:lnTo>
                    <a:pt x="1631955" y="37802"/>
                  </a:lnTo>
                  <a:lnTo>
                    <a:pt x="1675522" y="53848"/>
                  </a:lnTo>
                  <a:lnTo>
                    <a:pt x="1717758" y="72496"/>
                  </a:lnTo>
                  <a:lnTo>
                    <a:pt x="1758566" y="93646"/>
                  </a:lnTo>
                  <a:lnTo>
                    <a:pt x="1797848" y="117202"/>
                  </a:lnTo>
                  <a:lnTo>
                    <a:pt x="1835506" y="143066"/>
                  </a:lnTo>
                  <a:lnTo>
                    <a:pt x="1871442" y="171140"/>
                  </a:lnTo>
                  <a:lnTo>
                    <a:pt x="1905560" y="201326"/>
                  </a:lnTo>
                  <a:lnTo>
                    <a:pt x="1937760" y="233526"/>
                  </a:lnTo>
                  <a:lnTo>
                    <a:pt x="1967946" y="267643"/>
                  </a:lnTo>
                  <a:lnTo>
                    <a:pt x="1996020" y="303580"/>
                  </a:lnTo>
                  <a:lnTo>
                    <a:pt x="2021883" y="341238"/>
                  </a:lnTo>
                  <a:lnTo>
                    <a:pt x="2045439" y="380520"/>
                  </a:lnTo>
                  <a:lnTo>
                    <a:pt x="2066590" y="421328"/>
                  </a:lnTo>
                  <a:lnTo>
                    <a:pt x="2085237" y="463564"/>
                  </a:lnTo>
                  <a:lnTo>
                    <a:pt x="2101284" y="507131"/>
                  </a:lnTo>
                  <a:lnTo>
                    <a:pt x="2114632" y="551931"/>
                  </a:lnTo>
                  <a:lnTo>
                    <a:pt x="2125184" y="597866"/>
                  </a:lnTo>
                  <a:lnTo>
                    <a:pt x="2132842" y="644838"/>
                  </a:lnTo>
                  <a:lnTo>
                    <a:pt x="2137509" y="692751"/>
                  </a:lnTo>
                  <a:lnTo>
                    <a:pt x="2139086" y="741506"/>
                  </a:lnTo>
                  <a:lnTo>
                    <a:pt x="2139086" y="1397580"/>
                  </a:lnTo>
                  <a:lnTo>
                    <a:pt x="2137509" y="1446335"/>
                  </a:lnTo>
                  <a:lnTo>
                    <a:pt x="2132842" y="1494247"/>
                  </a:lnTo>
                  <a:lnTo>
                    <a:pt x="2125184" y="1541220"/>
                  </a:lnTo>
                  <a:lnTo>
                    <a:pt x="2114632" y="1587155"/>
                  </a:lnTo>
                  <a:lnTo>
                    <a:pt x="2101284" y="1631955"/>
                  </a:lnTo>
                  <a:lnTo>
                    <a:pt x="2085237" y="1675522"/>
                  </a:lnTo>
                  <a:lnTo>
                    <a:pt x="2066590" y="1717758"/>
                  </a:lnTo>
                  <a:lnTo>
                    <a:pt x="2045439" y="1758566"/>
                  </a:lnTo>
                  <a:lnTo>
                    <a:pt x="2021883" y="1797848"/>
                  </a:lnTo>
                  <a:lnTo>
                    <a:pt x="1996020" y="1835506"/>
                  </a:lnTo>
                  <a:lnTo>
                    <a:pt x="1967946" y="1871442"/>
                  </a:lnTo>
                  <a:lnTo>
                    <a:pt x="1937760" y="1905560"/>
                  </a:lnTo>
                  <a:lnTo>
                    <a:pt x="1905560" y="1937760"/>
                  </a:lnTo>
                  <a:lnTo>
                    <a:pt x="1871442" y="1967946"/>
                  </a:lnTo>
                  <a:lnTo>
                    <a:pt x="1835506" y="1996020"/>
                  </a:lnTo>
                  <a:lnTo>
                    <a:pt x="1797848" y="2021883"/>
                  </a:lnTo>
                  <a:lnTo>
                    <a:pt x="1758566" y="2045439"/>
                  </a:lnTo>
                  <a:lnTo>
                    <a:pt x="1717758" y="2066590"/>
                  </a:lnTo>
                  <a:lnTo>
                    <a:pt x="1675522" y="2085237"/>
                  </a:lnTo>
                  <a:lnTo>
                    <a:pt x="1631955" y="2101284"/>
                  </a:lnTo>
                  <a:lnTo>
                    <a:pt x="1587155" y="2114632"/>
                  </a:lnTo>
                  <a:lnTo>
                    <a:pt x="1541220" y="2125184"/>
                  </a:lnTo>
                  <a:lnTo>
                    <a:pt x="1494247" y="2132842"/>
                  </a:lnTo>
                  <a:lnTo>
                    <a:pt x="1446335" y="2137509"/>
                  </a:lnTo>
                  <a:lnTo>
                    <a:pt x="1397580" y="2139086"/>
                  </a:lnTo>
                  <a:close/>
                </a:path>
              </a:pathLst>
            </a:custGeom>
            <a:noFill/>
            <a:ln cap="flat" cmpd="sng" w="324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g289fd1e1534_2_767"/>
            <p:cNvSpPr/>
            <p:nvPr/>
          </p:nvSpPr>
          <p:spPr>
            <a:xfrm>
              <a:off x="2867840" y="6606968"/>
              <a:ext cx="1355725" cy="1355725"/>
            </a:xfrm>
            <a:custGeom>
              <a:rect b="b" l="l" r="r" t="t"/>
              <a:pathLst>
                <a:path extrusionOk="0" h="1355725" w="1355725">
                  <a:moveTo>
                    <a:pt x="885459" y="1355246"/>
                  </a:moveTo>
                  <a:lnTo>
                    <a:pt x="469797" y="1355246"/>
                  </a:lnTo>
                  <a:lnTo>
                    <a:pt x="421763" y="1352821"/>
                  </a:lnTo>
                  <a:lnTo>
                    <a:pt x="375117" y="1345702"/>
                  </a:lnTo>
                  <a:lnTo>
                    <a:pt x="330095" y="1334126"/>
                  </a:lnTo>
                  <a:lnTo>
                    <a:pt x="286932" y="1318328"/>
                  </a:lnTo>
                  <a:lnTo>
                    <a:pt x="245865" y="1298546"/>
                  </a:lnTo>
                  <a:lnTo>
                    <a:pt x="207130" y="1275015"/>
                  </a:lnTo>
                  <a:lnTo>
                    <a:pt x="170964" y="1247970"/>
                  </a:lnTo>
                  <a:lnTo>
                    <a:pt x="137601" y="1217650"/>
                  </a:lnTo>
                  <a:lnTo>
                    <a:pt x="107280" y="1184288"/>
                  </a:lnTo>
                  <a:lnTo>
                    <a:pt x="80234" y="1148123"/>
                  </a:lnTo>
                  <a:lnTo>
                    <a:pt x="56702" y="1109389"/>
                  </a:lnTo>
                  <a:lnTo>
                    <a:pt x="36919" y="1068323"/>
                  </a:lnTo>
                  <a:lnTo>
                    <a:pt x="21121" y="1025160"/>
                  </a:lnTo>
                  <a:lnTo>
                    <a:pt x="9544" y="980138"/>
                  </a:lnTo>
                  <a:lnTo>
                    <a:pt x="2425" y="933493"/>
                  </a:lnTo>
                  <a:lnTo>
                    <a:pt x="0" y="885459"/>
                  </a:lnTo>
                  <a:lnTo>
                    <a:pt x="0" y="469786"/>
                  </a:lnTo>
                  <a:lnTo>
                    <a:pt x="2425" y="421753"/>
                  </a:lnTo>
                  <a:lnTo>
                    <a:pt x="9544" y="375107"/>
                  </a:lnTo>
                  <a:lnTo>
                    <a:pt x="21121" y="330085"/>
                  </a:lnTo>
                  <a:lnTo>
                    <a:pt x="36919" y="286923"/>
                  </a:lnTo>
                  <a:lnTo>
                    <a:pt x="56702" y="245857"/>
                  </a:lnTo>
                  <a:lnTo>
                    <a:pt x="80234" y="207123"/>
                  </a:lnTo>
                  <a:lnTo>
                    <a:pt x="107280" y="170957"/>
                  </a:lnTo>
                  <a:lnTo>
                    <a:pt x="137601" y="137596"/>
                  </a:lnTo>
                  <a:lnTo>
                    <a:pt x="170964" y="107275"/>
                  </a:lnTo>
                  <a:lnTo>
                    <a:pt x="207130" y="80231"/>
                  </a:lnTo>
                  <a:lnTo>
                    <a:pt x="245865" y="56700"/>
                  </a:lnTo>
                  <a:lnTo>
                    <a:pt x="286932" y="36917"/>
                  </a:lnTo>
                  <a:lnTo>
                    <a:pt x="330095" y="21120"/>
                  </a:lnTo>
                  <a:lnTo>
                    <a:pt x="375117" y="9544"/>
                  </a:lnTo>
                  <a:lnTo>
                    <a:pt x="421763" y="2425"/>
                  </a:lnTo>
                  <a:lnTo>
                    <a:pt x="469797" y="0"/>
                  </a:lnTo>
                  <a:lnTo>
                    <a:pt x="885459" y="0"/>
                  </a:lnTo>
                  <a:lnTo>
                    <a:pt x="933493" y="2425"/>
                  </a:lnTo>
                  <a:lnTo>
                    <a:pt x="980138" y="9544"/>
                  </a:lnTo>
                  <a:lnTo>
                    <a:pt x="1025160" y="21120"/>
                  </a:lnTo>
                  <a:lnTo>
                    <a:pt x="1068323" y="36917"/>
                  </a:lnTo>
                  <a:lnTo>
                    <a:pt x="1109389" y="56700"/>
                  </a:lnTo>
                  <a:lnTo>
                    <a:pt x="1148123" y="80231"/>
                  </a:lnTo>
                  <a:lnTo>
                    <a:pt x="1184288" y="107275"/>
                  </a:lnTo>
                  <a:lnTo>
                    <a:pt x="1217650" y="137596"/>
                  </a:lnTo>
                  <a:lnTo>
                    <a:pt x="1247970" y="170957"/>
                  </a:lnTo>
                  <a:lnTo>
                    <a:pt x="1275015" y="207123"/>
                  </a:lnTo>
                  <a:lnTo>
                    <a:pt x="1298546" y="245857"/>
                  </a:lnTo>
                  <a:lnTo>
                    <a:pt x="1318328" y="286923"/>
                  </a:lnTo>
                  <a:lnTo>
                    <a:pt x="1334126" y="330085"/>
                  </a:lnTo>
                  <a:lnTo>
                    <a:pt x="1345702" y="375107"/>
                  </a:lnTo>
                  <a:lnTo>
                    <a:pt x="1352821" y="421753"/>
                  </a:lnTo>
                  <a:lnTo>
                    <a:pt x="1355246" y="469786"/>
                  </a:lnTo>
                  <a:lnTo>
                    <a:pt x="1355246" y="885459"/>
                  </a:lnTo>
                  <a:lnTo>
                    <a:pt x="1352821" y="933493"/>
                  </a:lnTo>
                  <a:lnTo>
                    <a:pt x="1345702" y="980138"/>
                  </a:lnTo>
                  <a:lnTo>
                    <a:pt x="1334126" y="1025160"/>
                  </a:lnTo>
                  <a:lnTo>
                    <a:pt x="1318328" y="1068323"/>
                  </a:lnTo>
                  <a:lnTo>
                    <a:pt x="1298546" y="1109389"/>
                  </a:lnTo>
                  <a:lnTo>
                    <a:pt x="1275015" y="1148123"/>
                  </a:lnTo>
                  <a:lnTo>
                    <a:pt x="1247970" y="1184288"/>
                  </a:lnTo>
                  <a:lnTo>
                    <a:pt x="1217650" y="1217650"/>
                  </a:lnTo>
                  <a:lnTo>
                    <a:pt x="1184288" y="1247970"/>
                  </a:lnTo>
                  <a:lnTo>
                    <a:pt x="1148123" y="1275015"/>
                  </a:lnTo>
                  <a:lnTo>
                    <a:pt x="1109389" y="1298546"/>
                  </a:lnTo>
                  <a:lnTo>
                    <a:pt x="1068323" y="1318328"/>
                  </a:lnTo>
                  <a:lnTo>
                    <a:pt x="1025160" y="1334126"/>
                  </a:lnTo>
                  <a:lnTo>
                    <a:pt x="980138" y="1345702"/>
                  </a:lnTo>
                  <a:lnTo>
                    <a:pt x="933493" y="1352821"/>
                  </a:lnTo>
                  <a:lnTo>
                    <a:pt x="885459" y="1355246"/>
                  </a:lnTo>
                  <a:close/>
                </a:path>
              </a:pathLst>
            </a:custGeom>
            <a:noFill/>
            <a:ln cap="flat" cmpd="sng" w="205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289fd1e1534_2_767"/>
            <p:cNvSpPr/>
            <p:nvPr/>
          </p:nvSpPr>
          <p:spPr>
            <a:xfrm>
              <a:off x="2270204" y="6090368"/>
              <a:ext cx="1355725" cy="1355725"/>
            </a:xfrm>
            <a:custGeom>
              <a:rect b="b" l="l" r="r" t="t"/>
              <a:pathLst>
                <a:path extrusionOk="0" h="1355725" w="1355725">
                  <a:moveTo>
                    <a:pt x="885459" y="1355246"/>
                  </a:moveTo>
                  <a:lnTo>
                    <a:pt x="469797" y="1355246"/>
                  </a:lnTo>
                  <a:lnTo>
                    <a:pt x="421763" y="1352821"/>
                  </a:lnTo>
                  <a:lnTo>
                    <a:pt x="375117" y="1345702"/>
                  </a:lnTo>
                  <a:lnTo>
                    <a:pt x="330095" y="1334126"/>
                  </a:lnTo>
                  <a:lnTo>
                    <a:pt x="286932" y="1318328"/>
                  </a:lnTo>
                  <a:lnTo>
                    <a:pt x="245865" y="1298546"/>
                  </a:lnTo>
                  <a:lnTo>
                    <a:pt x="207130" y="1275015"/>
                  </a:lnTo>
                  <a:lnTo>
                    <a:pt x="170964" y="1247970"/>
                  </a:lnTo>
                  <a:lnTo>
                    <a:pt x="137601" y="1217650"/>
                  </a:lnTo>
                  <a:lnTo>
                    <a:pt x="107280" y="1184288"/>
                  </a:lnTo>
                  <a:lnTo>
                    <a:pt x="80234" y="1148123"/>
                  </a:lnTo>
                  <a:lnTo>
                    <a:pt x="56702" y="1109389"/>
                  </a:lnTo>
                  <a:lnTo>
                    <a:pt x="36919" y="1068323"/>
                  </a:lnTo>
                  <a:lnTo>
                    <a:pt x="21121" y="1025160"/>
                  </a:lnTo>
                  <a:lnTo>
                    <a:pt x="9544" y="980138"/>
                  </a:lnTo>
                  <a:lnTo>
                    <a:pt x="2425" y="933493"/>
                  </a:lnTo>
                  <a:lnTo>
                    <a:pt x="0" y="885459"/>
                  </a:lnTo>
                  <a:lnTo>
                    <a:pt x="0" y="469786"/>
                  </a:lnTo>
                  <a:lnTo>
                    <a:pt x="2425" y="421753"/>
                  </a:lnTo>
                  <a:lnTo>
                    <a:pt x="9544" y="375107"/>
                  </a:lnTo>
                  <a:lnTo>
                    <a:pt x="21121" y="330085"/>
                  </a:lnTo>
                  <a:lnTo>
                    <a:pt x="36919" y="286923"/>
                  </a:lnTo>
                  <a:lnTo>
                    <a:pt x="56702" y="245857"/>
                  </a:lnTo>
                  <a:lnTo>
                    <a:pt x="80234" y="207123"/>
                  </a:lnTo>
                  <a:lnTo>
                    <a:pt x="107280" y="170957"/>
                  </a:lnTo>
                  <a:lnTo>
                    <a:pt x="137601" y="137596"/>
                  </a:lnTo>
                  <a:lnTo>
                    <a:pt x="170964" y="107275"/>
                  </a:lnTo>
                  <a:lnTo>
                    <a:pt x="207130" y="80231"/>
                  </a:lnTo>
                  <a:lnTo>
                    <a:pt x="245865" y="56700"/>
                  </a:lnTo>
                  <a:lnTo>
                    <a:pt x="286932" y="36917"/>
                  </a:lnTo>
                  <a:lnTo>
                    <a:pt x="330095" y="21120"/>
                  </a:lnTo>
                  <a:lnTo>
                    <a:pt x="375117" y="9544"/>
                  </a:lnTo>
                  <a:lnTo>
                    <a:pt x="421763" y="2425"/>
                  </a:lnTo>
                  <a:lnTo>
                    <a:pt x="469797" y="0"/>
                  </a:lnTo>
                  <a:lnTo>
                    <a:pt x="885459" y="0"/>
                  </a:lnTo>
                  <a:lnTo>
                    <a:pt x="933493" y="2425"/>
                  </a:lnTo>
                  <a:lnTo>
                    <a:pt x="980138" y="9544"/>
                  </a:lnTo>
                  <a:lnTo>
                    <a:pt x="1025160" y="21120"/>
                  </a:lnTo>
                  <a:lnTo>
                    <a:pt x="1068323" y="36917"/>
                  </a:lnTo>
                  <a:lnTo>
                    <a:pt x="1109389" y="56700"/>
                  </a:lnTo>
                  <a:lnTo>
                    <a:pt x="1148123" y="80231"/>
                  </a:lnTo>
                  <a:lnTo>
                    <a:pt x="1184288" y="107275"/>
                  </a:lnTo>
                  <a:lnTo>
                    <a:pt x="1217650" y="137596"/>
                  </a:lnTo>
                  <a:lnTo>
                    <a:pt x="1247970" y="170957"/>
                  </a:lnTo>
                  <a:lnTo>
                    <a:pt x="1275015" y="207123"/>
                  </a:lnTo>
                  <a:lnTo>
                    <a:pt x="1298546" y="245857"/>
                  </a:lnTo>
                  <a:lnTo>
                    <a:pt x="1318328" y="286923"/>
                  </a:lnTo>
                  <a:lnTo>
                    <a:pt x="1334126" y="330085"/>
                  </a:lnTo>
                  <a:lnTo>
                    <a:pt x="1345702" y="375107"/>
                  </a:lnTo>
                  <a:lnTo>
                    <a:pt x="1352821" y="421753"/>
                  </a:lnTo>
                  <a:lnTo>
                    <a:pt x="1355246" y="469786"/>
                  </a:lnTo>
                  <a:lnTo>
                    <a:pt x="1355246" y="885459"/>
                  </a:lnTo>
                  <a:lnTo>
                    <a:pt x="1352821" y="933493"/>
                  </a:lnTo>
                  <a:lnTo>
                    <a:pt x="1345702" y="980138"/>
                  </a:lnTo>
                  <a:lnTo>
                    <a:pt x="1334126" y="1025160"/>
                  </a:lnTo>
                  <a:lnTo>
                    <a:pt x="1318328" y="1068323"/>
                  </a:lnTo>
                  <a:lnTo>
                    <a:pt x="1298546" y="1109389"/>
                  </a:lnTo>
                  <a:lnTo>
                    <a:pt x="1275015" y="1148123"/>
                  </a:lnTo>
                  <a:lnTo>
                    <a:pt x="1247970" y="1184288"/>
                  </a:lnTo>
                  <a:lnTo>
                    <a:pt x="1217650" y="1217650"/>
                  </a:lnTo>
                  <a:lnTo>
                    <a:pt x="1184288" y="1247970"/>
                  </a:lnTo>
                  <a:lnTo>
                    <a:pt x="1148123" y="1275015"/>
                  </a:lnTo>
                  <a:lnTo>
                    <a:pt x="1109389" y="1298546"/>
                  </a:lnTo>
                  <a:lnTo>
                    <a:pt x="1068323" y="1318328"/>
                  </a:lnTo>
                  <a:lnTo>
                    <a:pt x="1025160" y="1334126"/>
                  </a:lnTo>
                  <a:lnTo>
                    <a:pt x="980138" y="1345702"/>
                  </a:lnTo>
                  <a:lnTo>
                    <a:pt x="933493" y="1352821"/>
                  </a:lnTo>
                  <a:lnTo>
                    <a:pt x="885459" y="1355246"/>
                  </a:lnTo>
                  <a:close/>
                </a:path>
              </a:pathLst>
            </a:custGeom>
            <a:noFill/>
            <a:ln cap="flat" cmpd="sng" w="205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3" name="Google Shape;1093;g289fd1e1534_2_767"/>
          <p:cNvGrpSpPr/>
          <p:nvPr/>
        </p:nvGrpSpPr>
        <p:grpSpPr>
          <a:xfrm>
            <a:off x="2501176" y="2640909"/>
            <a:ext cx="972960" cy="972960"/>
            <a:chOff x="5499508" y="5806747"/>
            <a:chExt cx="2139315" cy="2139315"/>
          </a:xfrm>
        </p:grpSpPr>
        <p:sp>
          <p:nvSpPr>
            <p:cNvPr id="1094" name="Google Shape;1094;g289fd1e1534_2_767"/>
            <p:cNvSpPr/>
            <p:nvPr/>
          </p:nvSpPr>
          <p:spPr>
            <a:xfrm>
              <a:off x="5499508" y="5806747"/>
              <a:ext cx="2139315" cy="2139315"/>
            </a:xfrm>
            <a:custGeom>
              <a:rect b="b" l="l" r="r" t="t"/>
              <a:pathLst>
                <a:path extrusionOk="0" h="2139315" w="2139315">
                  <a:moveTo>
                    <a:pt x="1397580" y="2139086"/>
                  </a:moveTo>
                  <a:lnTo>
                    <a:pt x="741506" y="2139086"/>
                  </a:lnTo>
                  <a:lnTo>
                    <a:pt x="692751" y="2137509"/>
                  </a:lnTo>
                  <a:lnTo>
                    <a:pt x="644838" y="2132842"/>
                  </a:lnTo>
                  <a:lnTo>
                    <a:pt x="597866" y="2125184"/>
                  </a:lnTo>
                  <a:lnTo>
                    <a:pt x="551931" y="2114632"/>
                  </a:lnTo>
                  <a:lnTo>
                    <a:pt x="507131" y="2101284"/>
                  </a:lnTo>
                  <a:lnTo>
                    <a:pt x="463564" y="2085237"/>
                  </a:lnTo>
                  <a:lnTo>
                    <a:pt x="421328" y="2066590"/>
                  </a:lnTo>
                  <a:lnTo>
                    <a:pt x="380520" y="2045439"/>
                  </a:lnTo>
                  <a:lnTo>
                    <a:pt x="341238" y="2021883"/>
                  </a:lnTo>
                  <a:lnTo>
                    <a:pt x="303580" y="1996020"/>
                  </a:lnTo>
                  <a:lnTo>
                    <a:pt x="267643" y="1967946"/>
                  </a:lnTo>
                  <a:lnTo>
                    <a:pt x="233526" y="1937760"/>
                  </a:lnTo>
                  <a:lnTo>
                    <a:pt x="201326" y="1905560"/>
                  </a:lnTo>
                  <a:lnTo>
                    <a:pt x="171140" y="1871442"/>
                  </a:lnTo>
                  <a:lnTo>
                    <a:pt x="143066" y="1835506"/>
                  </a:lnTo>
                  <a:lnTo>
                    <a:pt x="117202" y="1797848"/>
                  </a:lnTo>
                  <a:lnTo>
                    <a:pt x="93646" y="1758566"/>
                  </a:lnTo>
                  <a:lnTo>
                    <a:pt x="72496" y="1717758"/>
                  </a:lnTo>
                  <a:lnTo>
                    <a:pt x="53848" y="1675522"/>
                  </a:lnTo>
                  <a:lnTo>
                    <a:pt x="37802" y="1631955"/>
                  </a:lnTo>
                  <a:lnTo>
                    <a:pt x="24453" y="1587155"/>
                  </a:lnTo>
                  <a:lnTo>
                    <a:pt x="13901" y="1541220"/>
                  </a:lnTo>
                  <a:lnTo>
                    <a:pt x="6243" y="1494247"/>
                  </a:lnTo>
                  <a:lnTo>
                    <a:pt x="1577" y="1446335"/>
                  </a:lnTo>
                  <a:lnTo>
                    <a:pt x="0" y="1397580"/>
                  </a:lnTo>
                  <a:lnTo>
                    <a:pt x="0" y="741506"/>
                  </a:lnTo>
                  <a:lnTo>
                    <a:pt x="1577" y="692751"/>
                  </a:lnTo>
                  <a:lnTo>
                    <a:pt x="6243" y="644838"/>
                  </a:lnTo>
                  <a:lnTo>
                    <a:pt x="13901" y="597866"/>
                  </a:lnTo>
                  <a:lnTo>
                    <a:pt x="24453" y="551931"/>
                  </a:lnTo>
                  <a:lnTo>
                    <a:pt x="37802" y="507131"/>
                  </a:lnTo>
                  <a:lnTo>
                    <a:pt x="53848" y="463564"/>
                  </a:lnTo>
                  <a:lnTo>
                    <a:pt x="72496" y="421328"/>
                  </a:lnTo>
                  <a:lnTo>
                    <a:pt x="93646" y="380520"/>
                  </a:lnTo>
                  <a:lnTo>
                    <a:pt x="117202" y="341238"/>
                  </a:lnTo>
                  <a:lnTo>
                    <a:pt x="143066" y="303580"/>
                  </a:lnTo>
                  <a:lnTo>
                    <a:pt x="171140" y="267643"/>
                  </a:lnTo>
                  <a:lnTo>
                    <a:pt x="201326" y="233526"/>
                  </a:lnTo>
                  <a:lnTo>
                    <a:pt x="233526" y="201326"/>
                  </a:lnTo>
                  <a:lnTo>
                    <a:pt x="267643" y="171140"/>
                  </a:lnTo>
                  <a:lnTo>
                    <a:pt x="303580" y="143066"/>
                  </a:lnTo>
                  <a:lnTo>
                    <a:pt x="341238" y="117202"/>
                  </a:lnTo>
                  <a:lnTo>
                    <a:pt x="380520" y="93646"/>
                  </a:lnTo>
                  <a:lnTo>
                    <a:pt x="421328" y="72496"/>
                  </a:lnTo>
                  <a:lnTo>
                    <a:pt x="463564" y="53848"/>
                  </a:lnTo>
                  <a:lnTo>
                    <a:pt x="507131" y="37802"/>
                  </a:lnTo>
                  <a:lnTo>
                    <a:pt x="551931" y="24453"/>
                  </a:lnTo>
                  <a:lnTo>
                    <a:pt x="597866" y="13901"/>
                  </a:lnTo>
                  <a:lnTo>
                    <a:pt x="644838" y="6243"/>
                  </a:lnTo>
                  <a:lnTo>
                    <a:pt x="692751" y="1577"/>
                  </a:lnTo>
                  <a:lnTo>
                    <a:pt x="741506" y="0"/>
                  </a:lnTo>
                  <a:lnTo>
                    <a:pt x="1397580" y="0"/>
                  </a:lnTo>
                  <a:lnTo>
                    <a:pt x="1446335" y="1577"/>
                  </a:lnTo>
                  <a:lnTo>
                    <a:pt x="1494247" y="6243"/>
                  </a:lnTo>
                  <a:lnTo>
                    <a:pt x="1541220" y="13901"/>
                  </a:lnTo>
                  <a:lnTo>
                    <a:pt x="1587155" y="24453"/>
                  </a:lnTo>
                  <a:lnTo>
                    <a:pt x="1631955" y="37802"/>
                  </a:lnTo>
                  <a:lnTo>
                    <a:pt x="1675522" y="53848"/>
                  </a:lnTo>
                  <a:lnTo>
                    <a:pt x="1717758" y="72496"/>
                  </a:lnTo>
                  <a:lnTo>
                    <a:pt x="1758566" y="93646"/>
                  </a:lnTo>
                  <a:lnTo>
                    <a:pt x="1797848" y="117202"/>
                  </a:lnTo>
                  <a:lnTo>
                    <a:pt x="1835506" y="143066"/>
                  </a:lnTo>
                  <a:lnTo>
                    <a:pt x="1871442" y="171140"/>
                  </a:lnTo>
                  <a:lnTo>
                    <a:pt x="1905560" y="201326"/>
                  </a:lnTo>
                  <a:lnTo>
                    <a:pt x="1937760" y="233526"/>
                  </a:lnTo>
                  <a:lnTo>
                    <a:pt x="1967946" y="267643"/>
                  </a:lnTo>
                  <a:lnTo>
                    <a:pt x="1996020" y="303580"/>
                  </a:lnTo>
                  <a:lnTo>
                    <a:pt x="2021883" y="341238"/>
                  </a:lnTo>
                  <a:lnTo>
                    <a:pt x="2045439" y="380520"/>
                  </a:lnTo>
                  <a:lnTo>
                    <a:pt x="2066590" y="421328"/>
                  </a:lnTo>
                  <a:lnTo>
                    <a:pt x="2085237" y="463564"/>
                  </a:lnTo>
                  <a:lnTo>
                    <a:pt x="2101284" y="507131"/>
                  </a:lnTo>
                  <a:lnTo>
                    <a:pt x="2114632" y="551931"/>
                  </a:lnTo>
                  <a:lnTo>
                    <a:pt x="2125184" y="597866"/>
                  </a:lnTo>
                  <a:lnTo>
                    <a:pt x="2132842" y="644838"/>
                  </a:lnTo>
                  <a:lnTo>
                    <a:pt x="2137509" y="692751"/>
                  </a:lnTo>
                  <a:lnTo>
                    <a:pt x="2139086" y="741506"/>
                  </a:lnTo>
                  <a:lnTo>
                    <a:pt x="2139086" y="1397580"/>
                  </a:lnTo>
                  <a:lnTo>
                    <a:pt x="2137509" y="1446335"/>
                  </a:lnTo>
                  <a:lnTo>
                    <a:pt x="2132842" y="1494247"/>
                  </a:lnTo>
                  <a:lnTo>
                    <a:pt x="2125184" y="1541220"/>
                  </a:lnTo>
                  <a:lnTo>
                    <a:pt x="2114632" y="1587155"/>
                  </a:lnTo>
                  <a:lnTo>
                    <a:pt x="2101284" y="1631955"/>
                  </a:lnTo>
                  <a:lnTo>
                    <a:pt x="2085237" y="1675522"/>
                  </a:lnTo>
                  <a:lnTo>
                    <a:pt x="2066590" y="1717758"/>
                  </a:lnTo>
                  <a:lnTo>
                    <a:pt x="2045439" y="1758566"/>
                  </a:lnTo>
                  <a:lnTo>
                    <a:pt x="2021883" y="1797848"/>
                  </a:lnTo>
                  <a:lnTo>
                    <a:pt x="1996020" y="1835506"/>
                  </a:lnTo>
                  <a:lnTo>
                    <a:pt x="1967946" y="1871442"/>
                  </a:lnTo>
                  <a:lnTo>
                    <a:pt x="1937760" y="1905560"/>
                  </a:lnTo>
                  <a:lnTo>
                    <a:pt x="1905560" y="1937760"/>
                  </a:lnTo>
                  <a:lnTo>
                    <a:pt x="1871442" y="1967946"/>
                  </a:lnTo>
                  <a:lnTo>
                    <a:pt x="1835506" y="1996020"/>
                  </a:lnTo>
                  <a:lnTo>
                    <a:pt x="1797848" y="2021883"/>
                  </a:lnTo>
                  <a:lnTo>
                    <a:pt x="1758566" y="2045439"/>
                  </a:lnTo>
                  <a:lnTo>
                    <a:pt x="1717758" y="2066590"/>
                  </a:lnTo>
                  <a:lnTo>
                    <a:pt x="1675522" y="2085237"/>
                  </a:lnTo>
                  <a:lnTo>
                    <a:pt x="1631955" y="2101284"/>
                  </a:lnTo>
                  <a:lnTo>
                    <a:pt x="1587155" y="2114632"/>
                  </a:lnTo>
                  <a:lnTo>
                    <a:pt x="1541220" y="2125184"/>
                  </a:lnTo>
                  <a:lnTo>
                    <a:pt x="1494247" y="2132842"/>
                  </a:lnTo>
                  <a:lnTo>
                    <a:pt x="1446335" y="2137509"/>
                  </a:lnTo>
                  <a:lnTo>
                    <a:pt x="1397580" y="2139086"/>
                  </a:lnTo>
                  <a:close/>
                </a:path>
              </a:pathLst>
            </a:custGeom>
            <a:noFill/>
            <a:ln cap="flat" cmpd="sng" w="3247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g289fd1e1534_2_767"/>
            <p:cNvSpPr/>
            <p:nvPr/>
          </p:nvSpPr>
          <p:spPr>
            <a:xfrm>
              <a:off x="6333219" y="6739826"/>
              <a:ext cx="926465" cy="926465"/>
            </a:xfrm>
            <a:custGeom>
              <a:rect b="b" l="l" r="r" t="t"/>
              <a:pathLst>
                <a:path extrusionOk="0" h="926465" w="926465">
                  <a:moveTo>
                    <a:pt x="604903" y="925846"/>
                  </a:moveTo>
                  <a:lnTo>
                    <a:pt x="320943" y="925846"/>
                  </a:lnTo>
                  <a:lnTo>
                    <a:pt x="273516" y="922366"/>
                  </a:lnTo>
                  <a:lnTo>
                    <a:pt x="228250" y="912257"/>
                  </a:lnTo>
                  <a:lnTo>
                    <a:pt x="185641" y="896016"/>
                  </a:lnTo>
                  <a:lnTo>
                    <a:pt x="146186" y="874140"/>
                  </a:lnTo>
                  <a:lnTo>
                    <a:pt x="110381" y="847123"/>
                  </a:lnTo>
                  <a:lnTo>
                    <a:pt x="78722" y="815464"/>
                  </a:lnTo>
                  <a:lnTo>
                    <a:pt x="51706" y="779659"/>
                  </a:lnTo>
                  <a:lnTo>
                    <a:pt x="29829" y="740204"/>
                  </a:lnTo>
                  <a:lnTo>
                    <a:pt x="13588" y="697595"/>
                  </a:lnTo>
                  <a:lnTo>
                    <a:pt x="3479" y="652329"/>
                  </a:lnTo>
                  <a:lnTo>
                    <a:pt x="0" y="604903"/>
                  </a:lnTo>
                  <a:lnTo>
                    <a:pt x="0" y="320943"/>
                  </a:lnTo>
                  <a:lnTo>
                    <a:pt x="3479" y="273516"/>
                  </a:lnTo>
                  <a:lnTo>
                    <a:pt x="13588" y="228250"/>
                  </a:lnTo>
                  <a:lnTo>
                    <a:pt x="29829" y="185641"/>
                  </a:lnTo>
                  <a:lnTo>
                    <a:pt x="51706" y="146186"/>
                  </a:lnTo>
                  <a:lnTo>
                    <a:pt x="78722" y="110381"/>
                  </a:lnTo>
                  <a:lnTo>
                    <a:pt x="110381" y="78722"/>
                  </a:lnTo>
                  <a:lnTo>
                    <a:pt x="146186" y="51706"/>
                  </a:lnTo>
                  <a:lnTo>
                    <a:pt x="185641" y="29829"/>
                  </a:lnTo>
                  <a:lnTo>
                    <a:pt x="228250" y="13588"/>
                  </a:lnTo>
                  <a:lnTo>
                    <a:pt x="273516" y="3479"/>
                  </a:lnTo>
                  <a:lnTo>
                    <a:pt x="320943" y="0"/>
                  </a:lnTo>
                  <a:lnTo>
                    <a:pt x="604903" y="0"/>
                  </a:lnTo>
                  <a:lnTo>
                    <a:pt x="652329" y="3479"/>
                  </a:lnTo>
                  <a:lnTo>
                    <a:pt x="697595" y="13588"/>
                  </a:lnTo>
                  <a:lnTo>
                    <a:pt x="740204" y="29829"/>
                  </a:lnTo>
                  <a:lnTo>
                    <a:pt x="779659" y="51706"/>
                  </a:lnTo>
                  <a:lnTo>
                    <a:pt x="815464" y="78722"/>
                  </a:lnTo>
                  <a:lnTo>
                    <a:pt x="847123" y="110381"/>
                  </a:lnTo>
                  <a:lnTo>
                    <a:pt x="874140" y="146186"/>
                  </a:lnTo>
                  <a:lnTo>
                    <a:pt x="896016" y="185641"/>
                  </a:lnTo>
                  <a:lnTo>
                    <a:pt x="912257" y="228250"/>
                  </a:lnTo>
                  <a:lnTo>
                    <a:pt x="922366" y="273516"/>
                  </a:lnTo>
                  <a:lnTo>
                    <a:pt x="925846" y="320943"/>
                  </a:lnTo>
                  <a:lnTo>
                    <a:pt x="925846" y="604903"/>
                  </a:lnTo>
                  <a:lnTo>
                    <a:pt x="922366" y="652329"/>
                  </a:lnTo>
                  <a:lnTo>
                    <a:pt x="912257" y="697595"/>
                  </a:lnTo>
                  <a:lnTo>
                    <a:pt x="896016" y="740204"/>
                  </a:lnTo>
                  <a:lnTo>
                    <a:pt x="874140" y="779659"/>
                  </a:lnTo>
                  <a:lnTo>
                    <a:pt x="847123" y="815464"/>
                  </a:lnTo>
                  <a:lnTo>
                    <a:pt x="815464" y="847123"/>
                  </a:lnTo>
                  <a:lnTo>
                    <a:pt x="779659" y="874140"/>
                  </a:lnTo>
                  <a:lnTo>
                    <a:pt x="740204" y="896016"/>
                  </a:lnTo>
                  <a:lnTo>
                    <a:pt x="697595" y="912257"/>
                  </a:lnTo>
                  <a:lnTo>
                    <a:pt x="652329" y="922366"/>
                  </a:lnTo>
                  <a:lnTo>
                    <a:pt x="604903" y="925846"/>
                  </a:lnTo>
                  <a:close/>
                </a:path>
              </a:pathLst>
            </a:custGeom>
            <a:noFill/>
            <a:ln cap="flat" cmpd="sng" w="14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289fd1e1534_2_767"/>
            <p:cNvSpPr/>
            <p:nvPr/>
          </p:nvSpPr>
          <p:spPr>
            <a:xfrm>
              <a:off x="5924942" y="6386908"/>
              <a:ext cx="926465" cy="926465"/>
            </a:xfrm>
            <a:custGeom>
              <a:rect b="b" l="l" r="r" t="t"/>
              <a:pathLst>
                <a:path extrusionOk="0" h="926465" w="926465">
                  <a:moveTo>
                    <a:pt x="604903" y="925846"/>
                  </a:moveTo>
                  <a:lnTo>
                    <a:pt x="320943" y="925846"/>
                  </a:lnTo>
                  <a:lnTo>
                    <a:pt x="273516" y="922366"/>
                  </a:lnTo>
                  <a:lnTo>
                    <a:pt x="228250" y="912257"/>
                  </a:lnTo>
                  <a:lnTo>
                    <a:pt x="185641" y="896016"/>
                  </a:lnTo>
                  <a:lnTo>
                    <a:pt x="146186" y="874140"/>
                  </a:lnTo>
                  <a:lnTo>
                    <a:pt x="110381" y="847123"/>
                  </a:lnTo>
                  <a:lnTo>
                    <a:pt x="78722" y="815464"/>
                  </a:lnTo>
                  <a:lnTo>
                    <a:pt x="51706" y="779659"/>
                  </a:lnTo>
                  <a:lnTo>
                    <a:pt x="29829" y="740204"/>
                  </a:lnTo>
                  <a:lnTo>
                    <a:pt x="13588" y="697595"/>
                  </a:lnTo>
                  <a:lnTo>
                    <a:pt x="3479" y="652329"/>
                  </a:lnTo>
                  <a:lnTo>
                    <a:pt x="0" y="604903"/>
                  </a:lnTo>
                  <a:lnTo>
                    <a:pt x="0" y="320943"/>
                  </a:lnTo>
                  <a:lnTo>
                    <a:pt x="3479" y="273516"/>
                  </a:lnTo>
                  <a:lnTo>
                    <a:pt x="13588" y="228250"/>
                  </a:lnTo>
                  <a:lnTo>
                    <a:pt x="29829" y="185641"/>
                  </a:lnTo>
                  <a:lnTo>
                    <a:pt x="51706" y="146186"/>
                  </a:lnTo>
                  <a:lnTo>
                    <a:pt x="78722" y="110381"/>
                  </a:lnTo>
                  <a:lnTo>
                    <a:pt x="110381" y="78722"/>
                  </a:lnTo>
                  <a:lnTo>
                    <a:pt x="146186" y="51706"/>
                  </a:lnTo>
                  <a:lnTo>
                    <a:pt x="185641" y="29829"/>
                  </a:lnTo>
                  <a:lnTo>
                    <a:pt x="228250" y="13588"/>
                  </a:lnTo>
                  <a:lnTo>
                    <a:pt x="273516" y="3479"/>
                  </a:lnTo>
                  <a:lnTo>
                    <a:pt x="320943" y="0"/>
                  </a:lnTo>
                  <a:lnTo>
                    <a:pt x="604903" y="0"/>
                  </a:lnTo>
                  <a:lnTo>
                    <a:pt x="652329" y="3479"/>
                  </a:lnTo>
                  <a:lnTo>
                    <a:pt x="697595" y="13588"/>
                  </a:lnTo>
                  <a:lnTo>
                    <a:pt x="740204" y="29829"/>
                  </a:lnTo>
                  <a:lnTo>
                    <a:pt x="779659" y="51706"/>
                  </a:lnTo>
                  <a:lnTo>
                    <a:pt x="815464" y="78722"/>
                  </a:lnTo>
                  <a:lnTo>
                    <a:pt x="847123" y="110381"/>
                  </a:lnTo>
                  <a:lnTo>
                    <a:pt x="874140" y="146186"/>
                  </a:lnTo>
                  <a:lnTo>
                    <a:pt x="896016" y="185641"/>
                  </a:lnTo>
                  <a:lnTo>
                    <a:pt x="912257" y="228250"/>
                  </a:lnTo>
                  <a:lnTo>
                    <a:pt x="922366" y="273516"/>
                  </a:lnTo>
                  <a:lnTo>
                    <a:pt x="925846" y="320943"/>
                  </a:lnTo>
                  <a:lnTo>
                    <a:pt x="925846" y="604903"/>
                  </a:lnTo>
                  <a:lnTo>
                    <a:pt x="922366" y="652329"/>
                  </a:lnTo>
                  <a:lnTo>
                    <a:pt x="912257" y="697595"/>
                  </a:lnTo>
                  <a:lnTo>
                    <a:pt x="896016" y="740204"/>
                  </a:lnTo>
                  <a:lnTo>
                    <a:pt x="874140" y="779659"/>
                  </a:lnTo>
                  <a:lnTo>
                    <a:pt x="847123" y="815464"/>
                  </a:lnTo>
                  <a:lnTo>
                    <a:pt x="815464" y="847123"/>
                  </a:lnTo>
                  <a:lnTo>
                    <a:pt x="779659" y="874140"/>
                  </a:lnTo>
                  <a:lnTo>
                    <a:pt x="740204" y="896016"/>
                  </a:lnTo>
                  <a:lnTo>
                    <a:pt x="697595" y="912257"/>
                  </a:lnTo>
                  <a:lnTo>
                    <a:pt x="652329" y="922366"/>
                  </a:lnTo>
                  <a:lnTo>
                    <a:pt x="604903" y="925846"/>
                  </a:lnTo>
                  <a:close/>
                </a:path>
              </a:pathLst>
            </a:custGeom>
            <a:noFill/>
            <a:ln cap="flat" cmpd="sng" w="14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7" name="Google Shape;1097;g289fd1e1534_2_767"/>
          <p:cNvSpPr/>
          <p:nvPr/>
        </p:nvSpPr>
        <p:spPr>
          <a:xfrm>
            <a:off x="4126143" y="3484735"/>
            <a:ext cx="973388" cy="973388"/>
          </a:xfrm>
          <a:custGeom>
            <a:rect b="b" l="l" r="r" t="t"/>
            <a:pathLst>
              <a:path extrusionOk="0" h="2139315" w="2139315">
                <a:moveTo>
                  <a:pt x="1397580" y="2139086"/>
                </a:moveTo>
                <a:lnTo>
                  <a:pt x="741506" y="2139086"/>
                </a:lnTo>
                <a:lnTo>
                  <a:pt x="692751" y="2137509"/>
                </a:lnTo>
                <a:lnTo>
                  <a:pt x="644838" y="2132842"/>
                </a:lnTo>
                <a:lnTo>
                  <a:pt x="597866" y="2125184"/>
                </a:lnTo>
                <a:lnTo>
                  <a:pt x="551931" y="2114632"/>
                </a:lnTo>
                <a:lnTo>
                  <a:pt x="507131" y="2101284"/>
                </a:lnTo>
                <a:lnTo>
                  <a:pt x="463564" y="2085237"/>
                </a:lnTo>
                <a:lnTo>
                  <a:pt x="421328" y="2066590"/>
                </a:lnTo>
                <a:lnTo>
                  <a:pt x="380520" y="2045439"/>
                </a:lnTo>
                <a:lnTo>
                  <a:pt x="341238" y="2021883"/>
                </a:lnTo>
                <a:lnTo>
                  <a:pt x="303580" y="1996020"/>
                </a:lnTo>
                <a:lnTo>
                  <a:pt x="267643" y="1967946"/>
                </a:lnTo>
                <a:lnTo>
                  <a:pt x="233526" y="1937760"/>
                </a:lnTo>
                <a:lnTo>
                  <a:pt x="201326" y="1905560"/>
                </a:lnTo>
                <a:lnTo>
                  <a:pt x="171140" y="1871442"/>
                </a:lnTo>
                <a:lnTo>
                  <a:pt x="143066" y="1835506"/>
                </a:lnTo>
                <a:lnTo>
                  <a:pt x="117202" y="1797848"/>
                </a:lnTo>
                <a:lnTo>
                  <a:pt x="93646" y="1758566"/>
                </a:lnTo>
                <a:lnTo>
                  <a:pt x="72496" y="1717758"/>
                </a:lnTo>
                <a:lnTo>
                  <a:pt x="53848" y="1675522"/>
                </a:lnTo>
                <a:lnTo>
                  <a:pt x="37802" y="1631955"/>
                </a:lnTo>
                <a:lnTo>
                  <a:pt x="24453" y="1587155"/>
                </a:lnTo>
                <a:lnTo>
                  <a:pt x="13901" y="1541220"/>
                </a:lnTo>
                <a:lnTo>
                  <a:pt x="6243" y="1494247"/>
                </a:lnTo>
                <a:lnTo>
                  <a:pt x="1577" y="1446335"/>
                </a:lnTo>
                <a:lnTo>
                  <a:pt x="0" y="1397580"/>
                </a:lnTo>
                <a:lnTo>
                  <a:pt x="0" y="741506"/>
                </a:lnTo>
                <a:lnTo>
                  <a:pt x="1577" y="692751"/>
                </a:lnTo>
                <a:lnTo>
                  <a:pt x="6243" y="644838"/>
                </a:lnTo>
                <a:lnTo>
                  <a:pt x="13901" y="597866"/>
                </a:lnTo>
                <a:lnTo>
                  <a:pt x="24453" y="551931"/>
                </a:lnTo>
                <a:lnTo>
                  <a:pt x="37802" y="507131"/>
                </a:lnTo>
                <a:lnTo>
                  <a:pt x="53848" y="463564"/>
                </a:lnTo>
                <a:lnTo>
                  <a:pt x="72496" y="421328"/>
                </a:lnTo>
                <a:lnTo>
                  <a:pt x="93646" y="380520"/>
                </a:lnTo>
                <a:lnTo>
                  <a:pt x="117202" y="341238"/>
                </a:lnTo>
                <a:lnTo>
                  <a:pt x="143066" y="303580"/>
                </a:lnTo>
                <a:lnTo>
                  <a:pt x="171140" y="267643"/>
                </a:lnTo>
                <a:lnTo>
                  <a:pt x="201326" y="233526"/>
                </a:lnTo>
                <a:lnTo>
                  <a:pt x="233526" y="201326"/>
                </a:lnTo>
                <a:lnTo>
                  <a:pt x="267643" y="171140"/>
                </a:lnTo>
                <a:lnTo>
                  <a:pt x="303580" y="143066"/>
                </a:lnTo>
                <a:lnTo>
                  <a:pt x="341238" y="117202"/>
                </a:lnTo>
                <a:lnTo>
                  <a:pt x="380520" y="93646"/>
                </a:lnTo>
                <a:lnTo>
                  <a:pt x="421328" y="72496"/>
                </a:lnTo>
                <a:lnTo>
                  <a:pt x="463564" y="53848"/>
                </a:lnTo>
                <a:lnTo>
                  <a:pt x="507131" y="37802"/>
                </a:lnTo>
                <a:lnTo>
                  <a:pt x="551931" y="24453"/>
                </a:lnTo>
                <a:lnTo>
                  <a:pt x="597866" y="13901"/>
                </a:lnTo>
                <a:lnTo>
                  <a:pt x="644838" y="6243"/>
                </a:lnTo>
                <a:lnTo>
                  <a:pt x="692751" y="1577"/>
                </a:lnTo>
                <a:lnTo>
                  <a:pt x="741506" y="0"/>
                </a:lnTo>
                <a:lnTo>
                  <a:pt x="1397580" y="0"/>
                </a:lnTo>
                <a:lnTo>
                  <a:pt x="1446335" y="1577"/>
                </a:lnTo>
                <a:lnTo>
                  <a:pt x="1494247" y="6243"/>
                </a:lnTo>
                <a:lnTo>
                  <a:pt x="1541220" y="13901"/>
                </a:lnTo>
                <a:lnTo>
                  <a:pt x="1587155" y="24453"/>
                </a:lnTo>
                <a:lnTo>
                  <a:pt x="1631955" y="37802"/>
                </a:lnTo>
                <a:lnTo>
                  <a:pt x="1675522" y="53848"/>
                </a:lnTo>
                <a:lnTo>
                  <a:pt x="1717758" y="72496"/>
                </a:lnTo>
                <a:lnTo>
                  <a:pt x="1758566" y="93646"/>
                </a:lnTo>
                <a:lnTo>
                  <a:pt x="1797848" y="117202"/>
                </a:lnTo>
                <a:lnTo>
                  <a:pt x="1835506" y="143066"/>
                </a:lnTo>
                <a:lnTo>
                  <a:pt x="1871442" y="171140"/>
                </a:lnTo>
                <a:lnTo>
                  <a:pt x="1905560" y="201326"/>
                </a:lnTo>
                <a:lnTo>
                  <a:pt x="1937760" y="233526"/>
                </a:lnTo>
                <a:lnTo>
                  <a:pt x="1967946" y="267643"/>
                </a:lnTo>
                <a:lnTo>
                  <a:pt x="1996020" y="303580"/>
                </a:lnTo>
                <a:lnTo>
                  <a:pt x="2021883" y="341238"/>
                </a:lnTo>
                <a:lnTo>
                  <a:pt x="2045439" y="380520"/>
                </a:lnTo>
                <a:lnTo>
                  <a:pt x="2066590" y="421328"/>
                </a:lnTo>
                <a:lnTo>
                  <a:pt x="2085237" y="463564"/>
                </a:lnTo>
                <a:lnTo>
                  <a:pt x="2101284" y="507131"/>
                </a:lnTo>
                <a:lnTo>
                  <a:pt x="2114632" y="551931"/>
                </a:lnTo>
                <a:lnTo>
                  <a:pt x="2125184" y="597866"/>
                </a:lnTo>
                <a:lnTo>
                  <a:pt x="2132842" y="644838"/>
                </a:lnTo>
                <a:lnTo>
                  <a:pt x="2137509" y="692751"/>
                </a:lnTo>
                <a:lnTo>
                  <a:pt x="2139086" y="741506"/>
                </a:lnTo>
                <a:lnTo>
                  <a:pt x="2139086" y="1397580"/>
                </a:lnTo>
                <a:lnTo>
                  <a:pt x="2137509" y="1446335"/>
                </a:lnTo>
                <a:lnTo>
                  <a:pt x="2132842" y="1494247"/>
                </a:lnTo>
                <a:lnTo>
                  <a:pt x="2125184" y="1541220"/>
                </a:lnTo>
                <a:lnTo>
                  <a:pt x="2114632" y="1587155"/>
                </a:lnTo>
                <a:lnTo>
                  <a:pt x="2101284" y="1631955"/>
                </a:lnTo>
                <a:lnTo>
                  <a:pt x="2085237" y="1675522"/>
                </a:lnTo>
                <a:lnTo>
                  <a:pt x="2066590" y="1717758"/>
                </a:lnTo>
                <a:lnTo>
                  <a:pt x="2045439" y="1758566"/>
                </a:lnTo>
                <a:lnTo>
                  <a:pt x="2021883" y="1797848"/>
                </a:lnTo>
                <a:lnTo>
                  <a:pt x="1996020" y="1835506"/>
                </a:lnTo>
                <a:lnTo>
                  <a:pt x="1967946" y="1871442"/>
                </a:lnTo>
                <a:lnTo>
                  <a:pt x="1937760" y="1905560"/>
                </a:lnTo>
                <a:lnTo>
                  <a:pt x="1905560" y="1937760"/>
                </a:lnTo>
                <a:lnTo>
                  <a:pt x="1871442" y="1967946"/>
                </a:lnTo>
                <a:lnTo>
                  <a:pt x="1835506" y="1996020"/>
                </a:lnTo>
                <a:lnTo>
                  <a:pt x="1797848" y="2021883"/>
                </a:lnTo>
                <a:lnTo>
                  <a:pt x="1758566" y="2045439"/>
                </a:lnTo>
                <a:lnTo>
                  <a:pt x="1717758" y="2066590"/>
                </a:lnTo>
                <a:lnTo>
                  <a:pt x="1675522" y="2085237"/>
                </a:lnTo>
                <a:lnTo>
                  <a:pt x="1631955" y="2101284"/>
                </a:lnTo>
                <a:lnTo>
                  <a:pt x="1587155" y="2114632"/>
                </a:lnTo>
                <a:lnTo>
                  <a:pt x="1541220" y="2125184"/>
                </a:lnTo>
                <a:lnTo>
                  <a:pt x="1494247" y="2132842"/>
                </a:lnTo>
                <a:lnTo>
                  <a:pt x="1446335" y="2137509"/>
                </a:lnTo>
                <a:lnTo>
                  <a:pt x="1397580" y="2139086"/>
                </a:lnTo>
                <a:close/>
              </a:path>
            </a:pathLst>
          </a:custGeom>
          <a:noFill/>
          <a:ln cap="flat" cmpd="sng" w="3247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8" name="Google Shape;1098;g289fd1e1534_2_767"/>
          <p:cNvGrpSpPr/>
          <p:nvPr/>
        </p:nvGrpSpPr>
        <p:grpSpPr>
          <a:xfrm>
            <a:off x="5188849" y="3571331"/>
            <a:ext cx="1102940" cy="799682"/>
            <a:chOff x="11409078" y="7852530"/>
            <a:chExt cx="2425110" cy="1758315"/>
          </a:xfrm>
        </p:grpSpPr>
        <p:sp>
          <p:nvSpPr>
            <p:cNvPr id="1099" name="Google Shape;1099;g289fd1e1534_2_767"/>
            <p:cNvSpPr/>
            <p:nvPr/>
          </p:nvSpPr>
          <p:spPr>
            <a:xfrm>
              <a:off x="12075873" y="7852530"/>
              <a:ext cx="1758315" cy="1758315"/>
            </a:xfrm>
            <a:custGeom>
              <a:rect b="b" l="l" r="r" t="t"/>
              <a:pathLst>
                <a:path extrusionOk="0" h="1758315" w="1758315">
                  <a:moveTo>
                    <a:pt x="1660389" y="1758250"/>
                  </a:moveTo>
                  <a:lnTo>
                    <a:pt x="97860" y="1758250"/>
                  </a:lnTo>
                  <a:lnTo>
                    <a:pt x="59771" y="1750560"/>
                  </a:lnTo>
                  <a:lnTo>
                    <a:pt x="28665" y="1729588"/>
                  </a:lnTo>
                  <a:lnTo>
                    <a:pt x="7691" y="1698482"/>
                  </a:lnTo>
                  <a:lnTo>
                    <a:pt x="0" y="1660389"/>
                  </a:lnTo>
                  <a:lnTo>
                    <a:pt x="0" y="97860"/>
                  </a:lnTo>
                  <a:lnTo>
                    <a:pt x="7691" y="59771"/>
                  </a:lnTo>
                  <a:lnTo>
                    <a:pt x="28665" y="28665"/>
                  </a:lnTo>
                  <a:lnTo>
                    <a:pt x="59771" y="7691"/>
                  </a:lnTo>
                  <a:lnTo>
                    <a:pt x="97860" y="0"/>
                  </a:lnTo>
                  <a:lnTo>
                    <a:pt x="1660389" y="0"/>
                  </a:lnTo>
                  <a:lnTo>
                    <a:pt x="1698482" y="7691"/>
                  </a:lnTo>
                  <a:lnTo>
                    <a:pt x="1729588" y="28665"/>
                  </a:lnTo>
                  <a:lnTo>
                    <a:pt x="1750560" y="59771"/>
                  </a:lnTo>
                  <a:lnTo>
                    <a:pt x="1758250" y="97860"/>
                  </a:lnTo>
                  <a:lnTo>
                    <a:pt x="1758250" y="1660389"/>
                  </a:lnTo>
                  <a:lnTo>
                    <a:pt x="1750560" y="1698482"/>
                  </a:lnTo>
                  <a:lnTo>
                    <a:pt x="1729588" y="1729588"/>
                  </a:lnTo>
                  <a:lnTo>
                    <a:pt x="1698482" y="1750560"/>
                  </a:lnTo>
                  <a:lnTo>
                    <a:pt x="1660389" y="1758250"/>
                  </a:lnTo>
                  <a:close/>
                </a:path>
              </a:pathLst>
            </a:custGeom>
            <a:noFill/>
            <a:ln cap="flat" cmpd="sng" w="267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g289fd1e1534_2_767"/>
            <p:cNvSpPr/>
            <p:nvPr/>
          </p:nvSpPr>
          <p:spPr>
            <a:xfrm>
              <a:off x="11900005" y="8653609"/>
              <a:ext cx="120015" cy="0"/>
            </a:xfrm>
            <a:custGeom>
              <a:rect b="b" l="l" r="r" t="t"/>
              <a:pathLst>
                <a:path extrusionOk="0" h="120000" w="120015">
                  <a:moveTo>
                    <a:pt x="0" y="0"/>
                  </a:moveTo>
                  <a:lnTo>
                    <a:pt x="1196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g289fd1e1534_2_767"/>
            <p:cNvSpPr/>
            <p:nvPr/>
          </p:nvSpPr>
          <p:spPr>
            <a:xfrm>
              <a:off x="11409078" y="8653610"/>
              <a:ext cx="491490" cy="0"/>
            </a:xfrm>
            <a:custGeom>
              <a:rect b="b" l="l" r="r" t="t"/>
              <a:pathLst>
                <a:path extrusionOk="0" h="120000" w="491490">
                  <a:moveTo>
                    <a:pt x="0" y="0"/>
                  </a:moveTo>
                  <a:lnTo>
                    <a:pt x="490927" y="0"/>
                  </a:lnTo>
                </a:path>
              </a:pathLst>
            </a:custGeom>
            <a:noFill/>
            <a:ln cap="flat" cmpd="sng" w="104700">
              <a:solidFill>
                <a:srgbClr val="DA0A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g289fd1e1534_2_767"/>
            <p:cNvSpPr/>
            <p:nvPr/>
          </p:nvSpPr>
          <p:spPr>
            <a:xfrm>
              <a:off x="11691446" y="8476098"/>
              <a:ext cx="328295" cy="355600"/>
            </a:xfrm>
            <a:custGeom>
              <a:rect b="b" l="l" r="r" t="t"/>
              <a:pathLst>
                <a:path extrusionOk="0" h="355600" w="328295">
                  <a:moveTo>
                    <a:pt x="150728" y="0"/>
                  </a:moveTo>
                  <a:lnTo>
                    <a:pt x="0" y="0"/>
                  </a:lnTo>
                  <a:lnTo>
                    <a:pt x="177617" y="177512"/>
                  </a:lnTo>
                  <a:lnTo>
                    <a:pt x="0" y="355025"/>
                  </a:lnTo>
                  <a:lnTo>
                    <a:pt x="150728" y="355025"/>
                  </a:lnTo>
                  <a:lnTo>
                    <a:pt x="328241" y="177512"/>
                  </a:lnTo>
                  <a:lnTo>
                    <a:pt x="150728" y="0"/>
                  </a:lnTo>
                  <a:close/>
                </a:path>
              </a:pathLst>
            </a:custGeom>
            <a:solidFill>
              <a:srgbClr val="DA0A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g289fd1e1534_2_767"/>
          <p:cNvGrpSpPr/>
          <p:nvPr/>
        </p:nvGrpSpPr>
        <p:grpSpPr>
          <a:xfrm>
            <a:off x="6346830" y="3571331"/>
            <a:ext cx="1102940" cy="799682"/>
            <a:chOff x="13955210" y="7852530"/>
            <a:chExt cx="2425110" cy="1758315"/>
          </a:xfrm>
        </p:grpSpPr>
        <p:sp>
          <p:nvSpPr>
            <p:cNvPr id="1104" name="Google Shape;1104;g289fd1e1534_2_767"/>
            <p:cNvSpPr/>
            <p:nvPr/>
          </p:nvSpPr>
          <p:spPr>
            <a:xfrm>
              <a:off x="14622005" y="7852530"/>
              <a:ext cx="1758315" cy="1758315"/>
            </a:xfrm>
            <a:custGeom>
              <a:rect b="b" l="l" r="r" t="t"/>
              <a:pathLst>
                <a:path extrusionOk="0" h="1758315" w="1758315">
                  <a:moveTo>
                    <a:pt x="1660389" y="0"/>
                  </a:moveTo>
                  <a:lnTo>
                    <a:pt x="97860" y="0"/>
                  </a:lnTo>
                  <a:lnTo>
                    <a:pt x="59771" y="7691"/>
                  </a:lnTo>
                  <a:lnTo>
                    <a:pt x="28665" y="28665"/>
                  </a:lnTo>
                  <a:lnTo>
                    <a:pt x="7691" y="59771"/>
                  </a:lnTo>
                  <a:lnTo>
                    <a:pt x="0" y="97860"/>
                  </a:lnTo>
                  <a:lnTo>
                    <a:pt x="0" y="1660389"/>
                  </a:lnTo>
                  <a:lnTo>
                    <a:pt x="7691" y="1698482"/>
                  </a:lnTo>
                  <a:lnTo>
                    <a:pt x="28665" y="1729588"/>
                  </a:lnTo>
                  <a:lnTo>
                    <a:pt x="59771" y="1750560"/>
                  </a:lnTo>
                  <a:lnTo>
                    <a:pt x="97860" y="1758250"/>
                  </a:lnTo>
                  <a:lnTo>
                    <a:pt x="1660389" y="1758250"/>
                  </a:lnTo>
                  <a:lnTo>
                    <a:pt x="1698482" y="1750560"/>
                  </a:lnTo>
                  <a:lnTo>
                    <a:pt x="1729588" y="1729588"/>
                  </a:lnTo>
                  <a:lnTo>
                    <a:pt x="1750560" y="1698482"/>
                  </a:lnTo>
                  <a:lnTo>
                    <a:pt x="1758250" y="1660389"/>
                  </a:lnTo>
                  <a:lnTo>
                    <a:pt x="1758250" y="97860"/>
                  </a:lnTo>
                  <a:lnTo>
                    <a:pt x="1750560" y="59771"/>
                  </a:lnTo>
                  <a:lnTo>
                    <a:pt x="1729588" y="28665"/>
                  </a:lnTo>
                  <a:lnTo>
                    <a:pt x="1698482" y="7691"/>
                  </a:lnTo>
                  <a:lnTo>
                    <a:pt x="1660389" y="0"/>
                  </a:lnTo>
                  <a:close/>
                </a:path>
              </a:pathLst>
            </a:custGeom>
            <a:solidFill>
              <a:srgbClr val="1B8C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g289fd1e1534_2_767"/>
            <p:cNvSpPr/>
            <p:nvPr/>
          </p:nvSpPr>
          <p:spPr>
            <a:xfrm>
              <a:off x="14622005" y="7852530"/>
              <a:ext cx="1758315" cy="1758315"/>
            </a:xfrm>
            <a:custGeom>
              <a:rect b="b" l="l" r="r" t="t"/>
              <a:pathLst>
                <a:path extrusionOk="0" h="1758315" w="1758315">
                  <a:moveTo>
                    <a:pt x="1660389" y="1758250"/>
                  </a:moveTo>
                  <a:lnTo>
                    <a:pt x="97860" y="1758250"/>
                  </a:lnTo>
                  <a:lnTo>
                    <a:pt x="59771" y="1750560"/>
                  </a:lnTo>
                  <a:lnTo>
                    <a:pt x="28665" y="1729588"/>
                  </a:lnTo>
                  <a:lnTo>
                    <a:pt x="7691" y="1698482"/>
                  </a:lnTo>
                  <a:lnTo>
                    <a:pt x="0" y="1660389"/>
                  </a:lnTo>
                  <a:lnTo>
                    <a:pt x="0" y="97860"/>
                  </a:lnTo>
                  <a:lnTo>
                    <a:pt x="7691" y="59771"/>
                  </a:lnTo>
                  <a:lnTo>
                    <a:pt x="28665" y="28665"/>
                  </a:lnTo>
                  <a:lnTo>
                    <a:pt x="59771" y="7691"/>
                  </a:lnTo>
                  <a:lnTo>
                    <a:pt x="97860" y="0"/>
                  </a:lnTo>
                  <a:lnTo>
                    <a:pt x="1660389" y="0"/>
                  </a:lnTo>
                  <a:lnTo>
                    <a:pt x="1698482" y="7691"/>
                  </a:lnTo>
                  <a:lnTo>
                    <a:pt x="1729588" y="28665"/>
                  </a:lnTo>
                  <a:lnTo>
                    <a:pt x="1750560" y="59771"/>
                  </a:lnTo>
                  <a:lnTo>
                    <a:pt x="1758250" y="97860"/>
                  </a:lnTo>
                  <a:lnTo>
                    <a:pt x="1758250" y="1660389"/>
                  </a:lnTo>
                  <a:lnTo>
                    <a:pt x="1750560" y="1698482"/>
                  </a:lnTo>
                  <a:lnTo>
                    <a:pt x="1729588" y="1729588"/>
                  </a:lnTo>
                  <a:lnTo>
                    <a:pt x="1698482" y="1750560"/>
                  </a:lnTo>
                  <a:lnTo>
                    <a:pt x="1660389" y="1758250"/>
                  </a:lnTo>
                  <a:close/>
                </a:path>
              </a:pathLst>
            </a:custGeom>
            <a:noFill/>
            <a:ln cap="flat" cmpd="sng" w="267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289fd1e1534_2_767"/>
            <p:cNvSpPr/>
            <p:nvPr/>
          </p:nvSpPr>
          <p:spPr>
            <a:xfrm>
              <a:off x="14446137" y="8653609"/>
              <a:ext cx="120015" cy="0"/>
            </a:xfrm>
            <a:custGeom>
              <a:rect b="b" l="l" r="r" t="t"/>
              <a:pathLst>
                <a:path extrusionOk="0" h="120000" w="120015">
                  <a:moveTo>
                    <a:pt x="0" y="0"/>
                  </a:moveTo>
                  <a:lnTo>
                    <a:pt x="1196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289fd1e1534_2_767"/>
            <p:cNvSpPr/>
            <p:nvPr/>
          </p:nvSpPr>
          <p:spPr>
            <a:xfrm>
              <a:off x="13955210" y="8653610"/>
              <a:ext cx="491490" cy="0"/>
            </a:xfrm>
            <a:custGeom>
              <a:rect b="b" l="l" r="r" t="t"/>
              <a:pathLst>
                <a:path extrusionOk="0" h="120000" w="491490">
                  <a:moveTo>
                    <a:pt x="0" y="0"/>
                  </a:moveTo>
                  <a:lnTo>
                    <a:pt x="490927" y="0"/>
                  </a:lnTo>
                </a:path>
              </a:pathLst>
            </a:custGeom>
            <a:noFill/>
            <a:ln cap="flat" cmpd="sng" w="104700">
              <a:solidFill>
                <a:srgbClr val="DA0A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289fd1e1534_2_767"/>
            <p:cNvSpPr/>
            <p:nvPr/>
          </p:nvSpPr>
          <p:spPr>
            <a:xfrm>
              <a:off x="14237578" y="8476098"/>
              <a:ext cx="328294" cy="355600"/>
            </a:xfrm>
            <a:custGeom>
              <a:rect b="b" l="l" r="r" t="t"/>
              <a:pathLst>
                <a:path extrusionOk="0" h="355600" w="328294">
                  <a:moveTo>
                    <a:pt x="150728" y="0"/>
                  </a:moveTo>
                  <a:lnTo>
                    <a:pt x="0" y="0"/>
                  </a:lnTo>
                  <a:lnTo>
                    <a:pt x="177617" y="177512"/>
                  </a:lnTo>
                  <a:lnTo>
                    <a:pt x="0" y="355025"/>
                  </a:lnTo>
                  <a:lnTo>
                    <a:pt x="150728" y="355025"/>
                  </a:lnTo>
                  <a:lnTo>
                    <a:pt x="328241" y="177512"/>
                  </a:lnTo>
                  <a:lnTo>
                    <a:pt x="150728" y="0"/>
                  </a:lnTo>
                  <a:close/>
                </a:path>
              </a:pathLst>
            </a:custGeom>
            <a:solidFill>
              <a:srgbClr val="DA0A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9" name="Google Shape;1109;g289fd1e1534_2_767"/>
          <p:cNvGrpSpPr/>
          <p:nvPr/>
        </p:nvGrpSpPr>
        <p:grpSpPr>
          <a:xfrm>
            <a:off x="3574978" y="1784772"/>
            <a:ext cx="977307" cy="2123426"/>
            <a:chOff x="7860550" y="3924300"/>
            <a:chExt cx="2148872" cy="4668923"/>
          </a:xfrm>
        </p:grpSpPr>
        <p:sp>
          <p:nvSpPr>
            <p:cNvPr id="1110" name="Google Shape;1110;g289fd1e1534_2_767"/>
            <p:cNvSpPr/>
            <p:nvPr/>
          </p:nvSpPr>
          <p:spPr>
            <a:xfrm>
              <a:off x="9082957" y="4277218"/>
              <a:ext cx="926465" cy="926464"/>
            </a:xfrm>
            <a:custGeom>
              <a:rect b="b" l="l" r="r" t="t"/>
              <a:pathLst>
                <a:path extrusionOk="0" h="926464" w="926465">
                  <a:moveTo>
                    <a:pt x="604903" y="925846"/>
                  </a:moveTo>
                  <a:lnTo>
                    <a:pt x="320943" y="925846"/>
                  </a:lnTo>
                  <a:lnTo>
                    <a:pt x="273516" y="922366"/>
                  </a:lnTo>
                  <a:lnTo>
                    <a:pt x="228250" y="912257"/>
                  </a:lnTo>
                  <a:lnTo>
                    <a:pt x="185641" y="896016"/>
                  </a:lnTo>
                  <a:lnTo>
                    <a:pt x="146186" y="874140"/>
                  </a:lnTo>
                  <a:lnTo>
                    <a:pt x="110381" y="847123"/>
                  </a:lnTo>
                  <a:lnTo>
                    <a:pt x="78722" y="815464"/>
                  </a:lnTo>
                  <a:lnTo>
                    <a:pt x="51706" y="779659"/>
                  </a:lnTo>
                  <a:lnTo>
                    <a:pt x="29829" y="740204"/>
                  </a:lnTo>
                  <a:lnTo>
                    <a:pt x="13588" y="697595"/>
                  </a:lnTo>
                  <a:lnTo>
                    <a:pt x="3479" y="652329"/>
                  </a:lnTo>
                  <a:lnTo>
                    <a:pt x="0" y="604903"/>
                  </a:lnTo>
                  <a:lnTo>
                    <a:pt x="0" y="320943"/>
                  </a:lnTo>
                  <a:lnTo>
                    <a:pt x="3479" y="273516"/>
                  </a:lnTo>
                  <a:lnTo>
                    <a:pt x="13588" y="228250"/>
                  </a:lnTo>
                  <a:lnTo>
                    <a:pt x="29829" y="185641"/>
                  </a:lnTo>
                  <a:lnTo>
                    <a:pt x="51706" y="146186"/>
                  </a:lnTo>
                  <a:lnTo>
                    <a:pt x="78722" y="110381"/>
                  </a:lnTo>
                  <a:lnTo>
                    <a:pt x="110381" y="78722"/>
                  </a:lnTo>
                  <a:lnTo>
                    <a:pt x="146186" y="51706"/>
                  </a:lnTo>
                  <a:lnTo>
                    <a:pt x="185641" y="29829"/>
                  </a:lnTo>
                  <a:lnTo>
                    <a:pt x="228250" y="13588"/>
                  </a:lnTo>
                  <a:lnTo>
                    <a:pt x="273516" y="3479"/>
                  </a:lnTo>
                  <a:lnTo>
                    <a:pt x="320943" y="0"/>
                  </a:lnTo>
                  <a:lnTo>
                    <a:pt x="604903" y="0"/>
                  </a:lnTo>
                  <a:lnTo>
                    <a:pt x="652329" y="3479"/>
                  </a:lnTo>
                  <a:lnTo>
                    <a:pt x="697595" y="13588"/>
                  </a:lnTo>
                  <a:lnTo>
                    <a:pt x="740204" y="29829"/>
                  </a:lnTo>
                  <a:lnTo>
                    <a:pt x="779659" y="51706"/>
                  </a:lnTo>
                  <a:lnTo>
                    <a:pt x="815464" y="78722"/>
                  </a:lnTo>
                  <a:lnTo>
                    <a:pt x="847123" y="110381"/>
                  </a:lnTo>
                  <a:lnTo>
                    <a:pt x="874140" y="146186"/>
                  </a:lnTo>
                  <a:lnTo>
                    <a:pt x="896016" y="185641"/>
                  </a:lnTo>
                  <a:lnTo>
                    <a:pt x="912257" y="228250"/>
                  </a:lnTo>
                  <a:lnTo>
                    <a:pt x="922366" y="273516"/>
                  </a:lnTo>
                  <a:lnTo>
                    <a:pt x="925846" y="320943"/>
                  </a:lnTo>
                  <a:lnTo>
                    <a:pt x="925846" y="604903"/>
                  </a:lnTo>
                  <a:lnTo>
                    <a:pt x="922366" y="652329"/>
                  </a:lnTo>
                  <a:lnTo>
                    <a:pt x="912257" y="697595"/>
                  </a:lnTo>
                  <a:lnTo>
                    <a:pt x="896016" y="740204"/>
                  </a:lnTo>
                  <a:lnTo>
                    <a:pt x="874140" y="779659"/>
                  </a:lnTo>
                  <a:lnTo>
                    <a:pt x="847123" y="815464"/>
                  </a:lnTo>
                  <a:lnTo>
                    <a:pt x="815464" y="847123"/>
                  </a:lnTo>
                  <a:lnTo>
                    <a:pt x="779659" y="874140"/>
                  </a:lnTo>
                  <a:lnTo>
                    <a:pt x="740204" y="896016"/>
                  </a:lnTo>
                  <a:lnTo>
                    <a:pt x="697595" y="912257"/>
                  </a:lnTo>
                  <a:lnTo>
                    <a:pt x="652329" y="922366"/>
                  </a:lnTo>
                  <a:lnTo>
                    <a:pt x="604903" y="925846"/>
                  </a:lnTo>
                  <a:close/>
                </a:path>
              </a:pathLst>
            </a:custGeom>
            <a:noFill/>
            <a:ln cap="flat" cmpd="sng" w="14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289fd1e1534_2_767"/>
            <p:cNvSpPr/>
            <p:nvPr/>
          </p:nvSpPr>
          <p:spPr>
            <a:xfrm>
              <a:off x="8674679" y="3924300"/>
              <a:ext cx="926465" cy="926464"/>
            </a:xfrm>
            <a:custGeom>
              <a:rect b="b" l="l" r="r" t="t"/>
              <a:pathLst>
                <a:path extrusionOk="0" h="926464" w="926465">
                  <a:moveTo>
                    <a:pt x="604903" y="925846"/>
                  </a:moveTo>
                  <a:lnTo>
                    <a:pt x="320943" y="925846"/>
                  </a:lnTo>
                  <a:lnTo>
                    <a:pt x="273516" y="922366"/>
                  </a:lnTo>
                  <a:lnTo>
                    <a:pt x="228250" y="912257"/>
                  </a:lnTo>
                  <a:lnTo>
                    <a:pt x="185641" y="896016"/>
                  </a:lnTo>
                  <a:lnTo>
                    <a:pt x="146186" y="874140"/>
                  </a:lnTo>
                  <a:lnTo>
                    <a:pt x="110381" y="847123"/>
                  </a:lnTo>
                  <a:lnTo>
                    <a:pt x="78722" y="815464"/>
                  </a:lnTo>
                  <a:lnTo>
                    <a:pt x="51706" y="779659"/>
                  </a:lnTo>
                  <a:lnTo>
                    <a:pt x="29829" y="740204"/>
                  </a:lnTo>
                  <a:lnTo>
                    <a:pt x="13588" y="697595"/>
                  </a:lnTo>
                  <a:lnTo>
                    <a:pt x="3479" y="652329"/>
                  </a:lnTo>
                  <a:lnTo>
                    <a:pt x="0" y="604903"/>
                  </a:lnTo>
                  <a:lnTo>
                    <a:pt x="0" y="320943"/>
                  </a:lnTo>
                  <a:lnTo>
                    <a:pt x="3479" y="273516"/>
                  </a:lnTo>
                  <a:lnTo>
                    <a:pt x="13588" y="228250"/>
                  </a:lnTo>
                  <a:lnTo>
                    <a:pt x="29829" y="185641"/>
                  </a:lnTo>
                  <a:lnTo>
                    <a:pt x="51706" y="146186"/>
                  </a:lnTo>
                  <a:lnTo>
                    <a:pt x="78722" y="110381"/>
                  </a:lnTo>
                  <a:lnTo>
                    <a:pt x="110381" y="78722"/>
                  </a:lnTo>
                  <a:lnTo>
                    <a:pt x="146186" y="51706"/>
                  </a:lnTo>
                  <a:lnTo>
                    <a:pt x="185641" y="29829"/>
                  </a:lnTo>
                  <a:lnTo>
                    <a:pt x="228250" y="13588"/>
                  </a:lnTo>
                  <a:lnTo>
                    <a:pt x="273516" y="3479"/>
                  </a:lnTo>
                  <a:lnTo>
                    <a:pt x="320943" y="0"/>
                  </a:lnTo>
                  <a:lnTo>
                    <a:pt x="604903" y="0"/>
                  </a:lnTo>
                  <a:lnTo>
                    <a:pt x="652329" y="3479"/>
                  </a:lnTo>
                  <a:lnTo>
                    <a:pt x="697595" y="13588"/>
                  </a:lnTo>
                  <a:lnTo>
                    <a:pt x="740204" y="29829"/>
                  </a:lnTo>
                  <a:lnTo>
                    <a:pt x="779659" y="51706"/>
                  </a:lnTo>
                  <a:lnTo>
                    <a:pt x="815464" y="78722"/>
                  </a:lnTo>
                  <a:lnTo>
                    <a:pt x="847123" y="110381"/>
                  </a:lnTo>
                  <a:lnTo>
                    <a:pt x="874140" y="146186"/>
                  </a:lnTo>
                  <a:lnTo>
                    <a:pt x="896016" y="185641"/>
                  </a:lnTo>
                  <a:lnTo>
                    <a:pt x="912257" y="228250"/>
                  </a:lnTo>
                  <a:lnTo>
                    <a:pt x="922366" y="273516"/>
                  </a:lnTo>
                  <a:lnTo>
                    <a:pt x="925846" y="320943"/>
                  </a:lnTo>
                  <a:lnTo>
                    <a:pt x="925846" y="604903"/>
                  </a:lnTo>
                  <a:lnTo>
                    <a:pt x="922366" y="652329"/>
                  </a:lnTo>
                  <a:lnTo>
                    <a:pt x="912257" y="697595"/>
                  </a:lnTo>
                  <a:lnTo>
                    <a:pt x="896016" y="740204"/>
                  </a:lnTo>
                  <a:lnTo>
                    <a:pt x="874140" y="779659"/>
                  </a:lnTo>
                  <a:lnTo>
                    <a:pt x="847123" y="815464"/>
                  </a:lnTo>
                  <a:lnTo>
                    <a:pt x="815464" y="847123"/>
                  </a:lnTo>
                  <a:lnTo>
                    <a:pt x="779659" y="874140"/>
                  </a:lnTo>
                  <a:lnTo>
                    <a:pt x="740204" y="896016"/>
                  </a:lnTo>
                  <a:lnTo>
                    <a:pt x="697595" y="912257"/>
                  </a:lnTo>
                  <a:lnTo>
                    <a:pt x="652329" y="922366"/>
                  </a:lnTo>
                  <a:lnTo>
                    <a:pt x="604903" y="925846"/>
                  </a:lnTo>
                  <a:close/>
                </a:path>
              </a:pathLst>
            </a:custGeom>
            <a:noFill/>
            <a:ln cap="flat" cmpd="sng" w="14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289fd1e1534_2_767"/>
            <p:cNvSpPr/>
            <p:nvPr/>
          </p:nvSpPr>
          <p:spPr>
            <a:xfrm>
              <a:off x="7860550" y="5214469"/>
              <a:ext cx="900429" cy="1580515"/>
            </a:xfrm>
            <a:custGeom>
              <a:rect b="b" l="l" r="r" t="t"/>
              <a:pathLst>
                <a:path extrusionOk="0" h="1580515" w="900429">
                  <a:moveTo>
                    <a:pt x="899983" y="0"/>
                  </a:moveTo>
                  <a:lnTo>
                    <a:pt x="0" y="1580433"/>
                  </a:lnTo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g289fd1e1534_2_767"/>
            <p:cNvSpPr/>
            <p:nvPr/>
          </p:nvSpPr>
          <p:spPr>
            <a:xfrm>
              <a:off x="7860551" y="5318465"/>
              <a:ext cx="841375" cy="1477009"/>
            </a:xfrm>
            <a:custGeom>
              <a:rect b="b" l="l" r="r" t="t"/>
              <a:pathLst>
                <a:path extrusionOk="0" h="1477009" w="841375">
                  <a:moveTo>
                    <a:pt x="0" y="1476436"/>
                  </a:moveTo>
                  <a:lnTo>
                    <a:pt x="840759" y="0"/>
                  </a:lnTo>
                </a:path>
              </a:pathLst>
            </a:custGeom>
            <a:noFill/>
            <a:ln cap="flat" cmpd="sng" w="104700">
              <a:solidFill>
                <a:srgbClr val="DA0A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g289fd1e1534_2_767"/>
            <p:cNvSpPr/>
            <p:nvPr/>
          </p:nvSpPr>
          <p:spPr>
            <a:xfrm>
              <a:off x="8443844" y="5214464"/>
              <a:ext cx="383540" cy="373379"/>
            </a:xfrm>
            <a:custGeom>
              <a:rect b="b" l="l" r="r" t="t"/>
              <a:pathLst>
                <a:path extrusionOk="0" h="373379" w="383540">
                  <a:moveTo>
                    <a:pt x="316681" y="0"/>
                  </a:moveTo>
                  <a:lnTo>
                    <a:pt x="74584" y="66416"/>
                  </a:lnTo>
                  <a:lnTo>
                    <a:pt x="0" y="197397"/>
                  </a:lnTo>
                  <a:lnTo>
                    <a:pt x="242149" y="130886"/>
                  </a:lnTo>
                  <a:lnTo>
                    <a:pt x="308514" y="373077"/>
                  </a:lnTo>
                  <a:lnTo>
                    <a:pt x="383098" y="242097"/>
                  </a:lnTo>
                  <a:lnTo>
                    <a:pt x="316681" y="0"/>
                  </a:lnTo>
                  <a:close/>
                </a:path>
              </a:pathLst>
            </a:custGeom>
            <a:solidFill>
              <a:srgbClr val="DA0A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g289fd1e1534_2_767"/>
            <p:cNvSpPr/>
            <p:nvPr/>
          </p:nvSpPr>
          <p:spPr>
            <a:xfrm>
              <a:off x="7860550" y="6794903"/>
              <a:ext cx="927734" cy="1798320"/>
            </a:xfrm>
            <a:custGeom>
              <a:rect b="b" l="l" r="r" t="t"/>
              <a:pathLst>
                <a:path extrusionOk="0" h="1798320" w="927734">
                  <a:moveTo>
                    <a:pt x="0" y="0"/>
                  </a:moveTo>
                  <a:lnTo>
                    <a:pt x="927668" y="1797997"/>
                  </a:lnTo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g289fd1e1534_2_767"/>
            <p:cNvSpPr/>
            <p:nvPr/>
          </p:nvSpPr>
          <p:spPr>
            <a:xfrm>
              <a:off x="7860551" y="6794902"/>
              <a:ext cx="873125" cy="1691640"/>
            </a:xfrm>
            <a:custGeom>
              <a:rect b="b" l="l" r="r" t="t"/>
              <a:pathLst>
                <a:path extrusionOk="0" h="1691640" w="873125">
                  <a:moveTo>
                    <a:pt x="0" y="0"/>
                  </a:moveTo>
                  <a:lnTo>
                    <a:pt x="872790" y="1691634"/>
                  </a:lnTo>
                </a:path>
              </a:pathLst>
            </a:custGeom>
            <a:noFill/>
            <a:ln cap="flat" cmpd="sng" w="104700">
              <a:solidFill>
                <a:srgbClr val="DA0A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g289fd1e1534_2_767"/>
            <p:cNvSpPr/>
            <p:nvPr/>
          </p:nvSpPr>
          <p:spPr>
            <a:xfrm>
              <a:off x="8479961" y="8219794"/>
              <a:ext cx="384809" cy="373379"/>
            </a:xfrm>
            <a:custGeom>
              <a:rect b="b" l="l" r="r" t="t"/>
              <a:pathLst>
                <a:path extrusionOk="0" h="373379" w="384809">
                  <a:moveTo>
                    <a:pt x="315508" y="0"/>
                  </a:moveTo>
                  <a:lnTo>
                    <a:pt x="239196" y="239249"/>
                  </a:lnTo>
                  <a:lnTo>
                    <a:pt x="0" y="162790"/>
                  </a:lnTo>
                  <a:lnTo>
                    <a:pt x="69107" y="296734"/>
                  </a:lnTo>
                  <a:lnTo>
                    <a:pt x="308262" y="373098"/>
                  </a:lnTo>
                  <a:lnTo>
                    <a:pt x="384616" y="133954"/>
                  </a:lnTo>
                  <a:lnTo>
                    <a:pt x="315508" y="0"/>
                  </a:lnTo>
                  <a:close/>
                </a:path>
              </a:pathLst>
            </a:custGeom>
            <a:solidFill>
              <a:srgbClr val="DA0A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g289fd1e1534_2_767"/>
          <p:cNvGrpSpPr/>
          <p:nvPr/>
        </p:nvGrpSpPr>
        <p:grpSpPr>
          <a:xfrm>
            <a:off x="5026642" y="1784772"/>
            <a:ext cx="606752" cy="581863"/>
            <a:chOff x="11052422" y="3924300"/>
            <a:chExt cx="1334107" cy="1279382"/>
          </a:xfrm>
        </p:grpSpPr>
        <p:sp>
          <p:nvSpPr>
            <p:cNvPr id="1119" name="Google Shape;1119;g289fd1e1534_2_767"/>
            <p:cNvSpPr/>
            <p:nvPr/>
          </p:nvSpPr>
          <p:spPr>
            <a:xfrm>
              <a:off x="11460700" y="4277218"/>
              <a:ext cx="925829" cy="926464"/>
            </a:xfrm>
            <a:custGeom>
              <a:rect b="b" l="l" r="r" t="t"/>
              <a:pathLst>
                <a:path extrusionOk="0" h="926464" w="925829">
                  <a:moveTo>
                    <a:pt x="462917" y="925846"/>
                  </a:moveTo>
                  <a:lnTo>
                    <a:pt x="415586" y="923456"/>
                  </a:lnTo>
                  <a:lnTo>
                    <a:pt x="369622" y="916441"/>
                  </a:lnTo>
                  <a:lnTo>
                    <a:pt x="325258" y="905033"/>
                  </a:lnTo>
                  <a:lnTo>
                    <a:pt x="282727" y="889467"/>
                  </a:lnTo>
                  <a:lnTo>
                    <a:pt x="242261" y="869973"/>
                  </a:lnTo>
                  <a:lnTo>
                    <a:pt x="204093" y="846785"/>
                  </a:lnTo>
                  <a:lnTo>
                    <a:pt x="168456" y="820136"/>
                  </a:lnTo>
                  <a:lnTo>
                    <a:pt x="135583" y="790258"/>
                  </a:lnTo>
                  <a:lnTo>
                    <a:pt x="105706" y="757384"/>
                  </a:lnTo>
                  <a:lnTo>
                    <a:pt x="79057" y="721747"/>
                  </a:lnTo>
                  <a:lnTo>
                    <a:pt x="55870" y="683580"/>
                  </a:lnTo>
                  <a:lnTo>
                    <a:pt x="36377" y="643114"/>
                  </a:lnTo>
                  <a:lnTo>
                    <a:pt x="20811" y="600583"/>
                  </a:lnTo>
                  <a:lnTo>
                    <a:pt x="9404" y="556220"/>
                  </a:lnTo>
                  <a:lnTo>
                    <a:pt x="2389" y="510258"/>
                  </a:lnTo>
                  <a:lnTo>
                    <a:pt x="0" y="462928"/>
                  </a:lnTo>
                  <a:lnTo>
                    <a:pt x="2389" y="415596"/>
                  </a:lnTo>
                  <a:lnTo>
                    <a:pt x="9404" y="369632"/>
                  </a:lnTo>
                  <a:lnTo>
                    <a:pt x="20811" y="325267"/>
                  </a:lnTo>
                  <a:lnTo>
                    <a:pt x="36377" y="282735"/>
                  </a:lnTo>
                  <a:lnTo>
                    <a:pt x="55870" y="242269"/>
                  </a:lnTo>
                  <a:lnTo>
                    <a:pt x="79057" y="204100"/>
                  </a:lnTo>
                  <a:lnTo>
                    <a:pt x="105706" y="168463"/>
                  </a:lnTo>
                  <a:lnTo>
                    <a:pt x="135583" y="135588"/>
                  </a:lnTo>
                  <a:lnTo>
                    <a:pt x="168456" y="105710"/>
                  </a:lnTo>
                  <a:lnTo>
                    <a:pt x="204093" y="79061"/>
                  </a:lnTo>
                  <a:lnTo>
                    <a:pt x="242261" y="55873"/>
                  </a:lnTo>
                  <a:lnTo>
                    <a:pt x="282727" y="36379"/>
                  </a:lnTo>
                  <a:lnTo>
                    <a:pt x="325258" y="20812"/>
                  </a:lnTo>
                  <a:lnTo>
                    <a:pt x="369622" y="9405"/>
                  </a:lnTo>
                  <a:lnTo>
                    <a:pt x="415586" y="2390"/>
                  </a:lnTo>
                  <a:lnTo>
                    <a:pt x="462917" y="0"/>
                  </a:lnTo>
                  <a:lnTo>
                    <a:pt x="510249" y="2390"/>
                  </a:lnTo>
                  <a:lnTo>
                    <a:pt x="556213" y="9405"/>
                  </a:lnTo>
                  <a:lnTo>
                    <a:pt x="600577" y="20812"/>
                  </a:lnTo>
                  <a:lnTo>
                    <a:pt x="643108" y="36379"/>
                  </a:lnTo>
                  <a:lnTo>
                    <a:pt x="683574" y="55873"/>
                  </a:lnTo>
                  <a:lnTo>
                    <a:pt x="721741" y="79061"/>
                  </a:lnTo>
                  <a:lnTo>
                    <a:pt x="757378" y="105710"/>
                  </a:lnTo>
                  <a:lnTo>
                    <a:pt x="790252" y="135588"/>
                  </a:lnTo>
                  <a:lnTo>
                    <a:pt x="820129" y="168463"/>
                  </a:lnTo>
                  <a:lnTo>
                    <a:pt x="846777" y="204100"/>
                  </a:lnTo>
                  <a:lnTo>
                    <a:pt x="869965" y="242269"/>
                  </a:lnTo>
                  <a:lnTo>
                    <a:pt x="889458" y="282735"/>
                  </a:lnTo>
                  <a:lnTo>
                    <a:pt x="905024" y="325267"/>
                  </a:lnTo>
                  <a:lnTo>
                    <a:pt x="916431" y="369632"/>
                  </a:lnTo>
                  <a:lnTo>
                    <a:pt x="923445" y="415596"/>
                  </a:lnTo>
                  <a:lnTo>
                    <a:pt x="925835" y="462928"/>
                  </a:lnTo>
                  <a:lnTo>
                    <a:pt x="923445" y="510258"/>
                  </a:lnTo>
                  <a:lnTo>
                    <a:pt x="916431" y="556220"/>
                  </a:lnTo>
                  <a:lnTo>
                    <a:pt x="905024" y="600583"/>
                  </a:lnTo>
                  <a:lnTo>
                    <a:pt x="889458" y="643114"/>
                  </a:lnTo>
                  <a:lnTo>
                    <a:pt x="869965" y="683580"/>
                  </a:lnTo>
                  <a:lnTo>
                    <a:pt x="846777" y="721747"/>
                  </a:lnTo>
                  <a:lnTo>
                    <a:pt x="820129" y="757384"/>
                  </a:lnTo>
                  <a:lnTo>
                    <a:pt x="790252" y="790258"/>
                  </a:lnTo>
                  <a:lnTo>
                    <a:pt x="757378" y="820136"/>
                  </a:lnTo>
                  <a:lnTo>
                    <a:pt x="721741" y="846785"/>
                  </a:lnTo>
                  <a:lnTo>
                    <a:pt x="683574" y="869973"/>
                  </a:lnTo>
                  <a:lnTo>
                    <a:pt x="643108" y="889467"/>
                  </a:lnTo>
                  <a:lnTo>
                    <a:pt x="600577" y="905033"/>
                  </a:lnTo>
                  <a:lnTo>
                    <a:pt x="556213" y="916441"/>
                  </a:lnTo>
                  <a:lnTo>
                    <a:pt x="510249" y="923456"/>
                  </a:lnTo>
                  <a:lnTo>
                    <a:pt x="462917" y="925846"/>
                  </a:lnTo>
                  <a:close/>
                </a:path>
              </a:pathLst>
            </a:custGeom>
            <a:noFill/>
            <a:ln cap="flat" cmpd="sng" w="14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g289fd1e1534_2_767"/>
            <p:cNvSpPr/>
            <p:nvPr/>
          </p:nvSpPr>
          <p:spPr>
            <a:xfrm>
              <a:off x="11052422" y="3924300"/>
              <a:ext cx="925829" cy="926464"/>
            </a:xfrm>
            <a:custGeom>
              <a:rect b="b" l="l" r="r" t="t"/>
              <a:pathLst>
                <a:path extrusionOk="0" h="926464" w="925829">
                  <a:moveTo>
                    <a:pt x="462917" y="925846"/>
                  </a:moveTo>
                  <a:lnTo>
                    <a:pt x="415586" y="923456"/>
                  </a:lnTo>
                  <a:lnTo>
                    <a:pt x="369622" y="916441"/>
                  </a:lnTo>
                  <a:lnTo>
                    <a:pt x="325258" y="905033"/>
                  </a:lnTo>
                  <a:lnTo>
                    <a:pt x="282727" y="889467"/>
                  </a:lnTo>
                  <a:lnTo>
                    <a:pt x="242261" y="869973"/>
                  </a:lnTo>
                  <a:lnTo>
                    <a:pt x="204093" y="846785"/>
                  </a:lnTo>
                  <a:lnTo>
                    <a:pt x="168456" y="820136"/>
                  </a:lnTo>
                  <a:lnTo>
                    <a:pt x="135583" y="790258"/>
                  </a:lnTo>
                  <a:lnTo>
                    <a:pt x="105706" y="757384"/>
                  </a:lnTo>
                  <a:lnTo>
                    <a:pt x="79057" y="721747"/>
                  </a:lnTo>
                  <a:lnTo>
                    <a:pt x="55870" y="683580"/>
                  </a:lnTo>
                  <a:lnTo>
                    <a:pt x="36377" y="643114"/>
                  </a:lnTo>
                  <a:lnTo>
                    <a:pt x="20811" y="600583"/>
                  </a:lnTo>
                  <a:lnTo>
                    <a:pt x="9404" y="556220"/>
                  </a:lnTo>
                  <a:lnTo>
                    <a:pt x="2389" y="510258"/>
                  </a:lnTo>
                  <a:lnTo>
                    <a:pt x="0" y="462928"/>
                  </a:lnTo>
                  <a:lnTo>
                    <a:pt x="2389" y="415596"/>
                  </a:lnTo>
                  <a:lnTo>
                    <a:pt x="9404" y="369632"/>
                  </a:lnTo>
                  <a:lnTo>
                    <a:pt x="20811" y="325267"/>
                  </a:lnTo>
                  <a:lnTo>
                    <a:pt x="36377" y="282735"/>
                  </a:lnTo>
                  <a:lnTo>
                    <a:pt x="55870" y="242269"/>
                  </a:lnTo>
                  <a:lnTo>
                    <a:pt x="79057" y="204100"/>
                  </a:lnTo>
                  <a:lnTo>
                    <a:pt x="105706" y="168463"/>
                  </a:lnTo>
                  <a:lnTo>
                    <a:pt x="135583" y="135588"/>
                  </a:lnTo>
                  <a:lnTo>
                    <a:pt x="168456" y="105710"/>
                  </a:lnTo>
                  <a:lnTo>
                    <a:pt x="204093" y="79061"/>
                  </a:lnTo>
                  <a:lnTo>
                    <a:pt x="242261" y="55873"/>
                  </a:lnTo>
                  <a:lnTo>
                    <a:pt x="282727" y="36379"/>
                  </a:lnTo>
                  <a:lnTo>
                    <a:pt x="325258" y="20812"/>
                  </a:lnTo>
                  <a:lnTo>
                    <a:pt x="369622" y="9405"/>
                  </a:lnTo>
                  <a:lnTo>
                    <a:pt x="415586" y="2390"/>
                  </a:lnTo>
                  <a:lnTo>
                    <a:pt x="462917" y="0"/>
                  </a:lnTo>
                  <a:lnTo>
                    <a:pt x="510249" y="2390"/>
                  </a:lnTo>
                  <a:lnTo>
                    <a:pt x="556213" y="9405"/>
                  </a:lnTo>
                  <a:lnTo>
                    <a:pt x="600577" y="20812"/>
                  </a:lnTo>
                  <a:lnTo>
                    <a:pt x="643108" y="36379"/>
                  </a:lnTo>
                  <a:lnTo>
                    <a:pt x="683574" y="55873"/>
                  </a:lnTo>
                  <a:lnTo>
                    <a:pt x="721741" y="79061"/>
                  </a:lnTo>
                  <a:lnTo>
                    <a:pt x="757378" y="105710"/>
                  </a:lnTo>
                  <a:lnTo>
                    <a:pt x="790252" y="135588"/>
                  </a:lnTo>
                  <a:lnTo>
                    <a:pt x="820129" y="168463"/>
                  </a:lnTo>
                  <a:lnTo>
                    <a:pt x="846777" y="204100"/>
                  </a:lnTo>
                  <a:lnTo>
                    <a:pt x="869965" y="242269"/>
                  </a:lnTo>
                  <a:lnTo>
                    <a:pt x="889458" y="282735"/>
                  </a:lnTo>
                  <a:lnTo>
                    <a:pt x="905024" y="325267"/>
                  </a:lnTo>
                  <a:lnTo>
                    <a:pt x="916431" y="369632"/>
                  </a:lnTo>
                  <a:lnTo>
                    <a:pt x="923445" y="415596"/>
                  </a:lnTo>
                  <a:lnTo>
                    <a:pt x="925835" y="462928"/>
                  </a:lnTo>
                  <a:lnTo>
                    <a:pt x="923445" y="510258"/>
                  </a:lnTo>
                  <a:lnTo>
                    <a:pt x="916431" y="556220"/>
                  </a:lnTo>
                  <a:lnTo>
                    <a:pt x="905024" y="600583"/>
                  </a:lnTo>
                  <a:lnTo>
                    <a:pt x="889458" y="643114"/>
                  </a:lnTo>
                  <a:lnTo>
                    <a:pt x="869965" y="683580"/>
                  </a:lnTo>
                  <a:lnTo>
                    <a:pt x="846777" y="721747"/>
                  </a:lnTo>
                  <a:lnTo>
                    <a:pt x="820129" y="757384"/>
                  </a:lnTo>
                  <a:lnTo>
                    <a:pt x="790252" y="790258"/>
                  </a:lnTo>
                  <a:lnTo>
                    <a:pt x="757378" y="820136"/>
                  </a:lnTo>
                  <a:lnTo>
                    <a:pt x="721741" y="846785"/>
                  </a:lnTo>
                  <a:lnTo>
                    <a:pt x="683574" y="869973"/>
                  </a:lnTo>
                  <a:lnTo>
                    <a:pt x="643108" y="889467"/>
                  </a:lnTo>
                  <a:lnTo>
                    <a:pt x="600577" y="905033"/>
                  </a:lnTo>
                  <a:lnTo>
                    <a:pt x="556213" y="916441"/>
                  </a:lnTo>
                  <a:lnTo>
                    <a:pt x="510249" y="923456"/>
                  </a:lnTo>
                  <a:lnTo>
                    <a:pt x="462917" y="925846"/>
                  </a:lnTo>
                  <a:close/>
                </a:path>
              </a:pathLst>
            </a:custGeom>
            <a:noFill/>
            <a:ln cap="flat" cmpd="sng" w="14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g289fd1e1534_2_767"/>
          <p:cNvGrpSpPr/>
          <p:nvPr/>
        </p:nvGrpSpPr>
        <p:grpSpPr>
          <a:xfrm>
            <a:off x="6072648" y="1733076"/>
            <a:ext cx="699443" cy="682278"/>
            <a:chOff x="13352348" y="3810634"/>
            <a:chExt cx="1537914" cy="1500172"/>
          </a:xfrm>
        </p:grpSpPr>
        <p:sp>
          <p:nvSpPr>
            <p:cNvPr id="1122" name="Google Shape;1122;g289fd1e1534_2_767"/>
            <p:cNvSpPr/>
            <p:nvPr/>
          </p:nvSpPr>
          <p:spPr>
            <a:xfrm>
              <a:off x="13964432" y="4384342"/>
              <a:ext cx="925830" cy="926464"/>
            </a:xfrm>
            <a:custGeom>
              <a:rect b="b" l="l" r="r" t="t"/>
              <a:pathLst>
                <a:path extrusionOk="0" h="926464" w="925830">
                  <a:moveTo>
                    <a:pt x="462917" y="925846"/>
                  </a:moveTo>
                  <a:lnTo>
                    <a:pt x="415586" y="923456"/>
                  </a:lnTo>
                  <a:lnTo>
                    <a:pt x="369622" y="916441"/>
                  </a:lnTo>
                  <a:lnTo>
                    <a:pt x="325258" y="905033"/>
                  </a:lnTo>
                  <a:lnTo>
                    <a:pt x="282727" y="889467"/>
                  </a:lnTo>
                  <a:lnTo>
                    <a:pt x="242261" y="869973"/>
                  </a:lnTo>
                  <a:lnTo>
                    <a:pt x="204093" y="846785"/>
                  </a:lnTo>
                  <a:lnTo>
                    <a:pt x="168456" y="820136"/>
                  </a:lnTo>
                  <a:lnTo>
                    <a:pt x="135583" y="790258"/>
                  </a:lnTo>
                  <a:lnTo>
                    <a:pt x="105706" y="757384"/>
                  </a:lnTo>
                  <a:lnTo>
                    <a:pt x="79057" y="721747"/>
                  </a:lnTo>
                  <a:lnTo>
                    <a:pt x="55870" y="683580"/>
                  </a:lnTo>
                  <a:lnTo>
                    <a:pt x="36377" y="643114"/>
                  </a:lnTo>
                  <a:lnTo>
                    <a:pt x="20811" y="600583"/>
                  </a:lnTo>
                  <a:lnTo>
                    <a:pt x="9404" y="556220"/>
                  </a:lnTo>
                  <a:lnTo>
                    <a:pt x="2389" y="510258"/>
                  </a:lnTo>
                  <a:lnTo>
                    <a:pt x="0" y="462928"/>
                  </a:lnTo>
                  <a:lnTo>
                    <a:pt x="2389" y="415596"/>
                  </a:lnTo>
                  <a:lnTo>
                    <a:pt x="9404" y="369632"/>
                  </a:lnTo>
                  <a:lnTo>
                    <a:pt x="20811" y="325267"/>
                  </a:lnTo>
                  <a:lnTo>
                    <a:pt x="36377" y="282735"/>
                  </a:lnTo>
                  <a:lnTo>
                    <a:pt x="55870" y="242269"/>
                  </a:lnTo>
                  <a:lnTo>
                    <a:pt x="79057" y="204100"/>
                  </a:lnTo>
                  <a:lnTo>
                    <a:pt x="105706" y="168463"/>
                  </a:lnTo>
                  <a:lnTo>
                    <a:pt x="135583" y="135588"/>
                  </a:lnTo>
                  <a:lnTo>
                    <a:pt x="168456" y="105710"/>
                  </a:lnTo>
                  <a:lnTo>
                    <a:pt x="204093" y="79061"/>
                  </a:lnTo>
                  <a:lnTo>
                    <a:pt x="242261" y="55873"/>
                  </a:lnTo>
                  <a:lnTo>
                    <a:pt x="282727" y="36379"/>
                  </a:lnTo>
                  <a:lnTo>
                    <a:pt x="325258" y="20812"/>
                  </a:lnTo>
                  <a:lnTo>
                    <a:pt x="369622" y="9405"/>
                  </a:lnTo>
                  <a:lnTo>
                    <a:pt x="415586" y="2390"/>
                  </a:lnTo>
                  <a:lnTo>
                    <a:pt x="462917" y="0"/>
                  </a:lnTo>
                  <a:lnTo>
                    <a:pt x="510249" y="2390"/>
                  </a:lnTo>
                  <a:lnTo>
                    <a:pt x="556213" y="9405"/>
                  </a:lnTo>
                  <a:lnTo>
                    <a:pt x="600577" y="20812"/>
                  </a:lnTo>
                  <a:lnTo>
                    <a:pt x="643108" y="36379"/>
                  </a:lnTo>
                  <a:lnTo>
                    <a:pt x="683574" y="55873"/>
                  </a:lnTo>
                  <a:lnTo>
                    <a:pt x="721741" y="79061"/>
                  </a:lnTo>
                  <a:lnTo>
                    <a:pt x="757378" y="105710"/>
                  </a:lnTo>
                  <a:lnTo>
                    <a:pt x="790252" y="135588"/>
                  </a:lnTo>
                  <a:lnTo>
                    <a:pt x="820129" y="168463"/>
                  </a:lnTo>
                  <a:lnTo>
                    <a:pt x="846777" y="204100"/>
                  </a:lnTo>
                  <a:lnTo>
                    <a:pt x="869965" y="242269"/>
                  </a:lnTo>
                  <a:lnTo>
                    <a:pt x="889458" y="282735"/>
                  </a:lnTo>
                  <a:lnTo>
                    <a:pt x="905024" y="325267"/>
                  </a:lnTo>
                  <a:lnTo>
                    <a:pt x="916431" y="369632"/>
                  </a:lnTo>
                  <a:lnTo>
                    <a:pt x="923445" y="415596"/>
                  </a:lnTo>
                  <a:lnTo>
                    <a:pt x="925835" y="462928"/>
                  </a:lnTo>
                  <a:lnTo>
                    <a:pt x="923445" y="510258"/>
                  </a:lnTo>
                  <a:lnTo>
                    <a:pt x="916431" y="556220"/>
                  </a:lnTo>
                  <a:lnTo>
                    <a:pt x="905024" y="600583"/>
                  </a:lnTo>
                  <a:lnTo>
                    <a:pt x="889458" y="643114"/>
                  </a:lnTo>
                  <a:lnTo>
                    <a:pt x="869965" y="683580"/>
                  </a:lnTo>
                  <a:lnTo>
                    <a:pt x="846777" y="721747"/>
                  </a:lnTo>
                  <a:lnTo>
                    <a:pt x="820129" y="757384"/>
                  </a:lnTo>
                  <a:lnTo>
                    <a:pt x="790252" y="790258"/>
                  </a:lnTo>
                  <a:lnTo>
                    <a:pt x="757378" y="820136"/>
                  </a:lnTo>
                  <a:lnTo>
                    <a:pt x="721741" y="846785"/>
                  </a:lnTo>
                  <a:lnTo>
                    <a:pt x="683574" y="869973"/>
                  </a:lnTo>
                  <a:lnTo>
                    <a:pt x="643108" y="889467"/>
                  </a:lnTo>
                  <a:lnTo>
                    <a:pt x="600577" y="905033"/>
                  </a:lnTo>
                  <a:lnTo>
                    <a:pt x="556213" y="916441"/>
                  </a:lnTo>
                  <a:lnTo>
                    <a:pt x="510249" y="923456"/>
                  </a:lnTo>
                  <a:lnTo>
                    <a:pt x="462917" y="925846"/>
                  </a:lnTo>
                  <a:close/>
                </a:path>
              </a:pathLst>
            </a:custGeom>
            <a:noFill/>
            <a:ln cap="flat" cmpd="sng" w="14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g289fd1e1534_2_767"/>
            <p:cNvSpPr/>
            <p:nvPr/>
          </p:nvSpPr>
          <p:spPr>
            <a:xfrm>
              <a:off x="13352348" y="3810634"/>
              <a:ext cx="925830" cy="926464"/>
            </a:xfrm>
            <a:custGeom>
              <a:rect b="b" l="l" r="r" t="t"/>
              <a:pathLst>
                <a:path extrusionOk="0" h="926464" w="925830">
                  <a:moveTo>
                    <a:pt x="462917" y="925846"/>
                  </a:moveTo>
                  <a:lnTo>
                    <a:pt x="415586" y="923456"/>
                  </a:lnTo>
                  <a:lnTo>
                    <a:pt x="369622" y="916441"/>
                  </a:lnTo>
                  <a:lnTo>
                    <a:pt x="325258" y="905033"/>
                  </a:lnTo>
                  <a:lnTo>
                    <a:pt x="282727" y="889467"/>
                  </a:lnTo>
                  <a:lnTo>
                    <a:pt x="242261" y="869973"/>
                  </a:lnTo>
                  <a:lnTo>
                    <a:pt x="204093" y="846785"/>
                  </a:lnTo>
                  <a:lnTo>
                    <a:pt x="168456" y="820136"/>
                  </a:lnTo>
                  <a:lnTo>
                    <a:pt x="135583" y="790258"/>
                  </a:lnTo>
                  <a:lnTo>
                    <a:pt x="105706" y="757384"/>
                  </a:lnTo>
                  <a:lnTo>
                    <a:pt x="79057" y="721747"/>
                  </a:lnTo>
                  <a:lnTo>
                    <a:pt x="55870" y="683580"/>
                  </a:lnTo>
                  <a:lnTo>
                    <a:pt x="36377" y="643114"/>
                  </a:lnTo>
                  <a:lnTo>
                    <a:pt x="20811" y="600583"/>
                  </a:lnTo>
                  <a:lnTo>
                    <a:pt x="9404" y="556220"/>
                  </a:lnTo>
                  <a:lnTo>
                    <a:pt x="2389" y="510258"/>
                  </a:lnTo>
                  <a:lnTo>
                    <a:pt x="0" y="462928"/>
                  </a:lnTo>
                  <a:lnTo>
                    <a:pt x="2389" y="415596"/>
                  </a:lnTo>
                  <a:lnTo>
                    <a:pt x="9404" y="369632"/>
                  </a:lnTo>
                  <a:lnTo>
                    <a:pt x="20811" y="325267"/>
                  </a:lnTo>
                  <a:lnTo>
                    <a:pt x="36377" y="282735"/>
                  </a:lnTo>
                  <a:lnTo>
                    <a:pt x="55870" y="242269"/>
                  </a:lnTo>
                  <a:lnTo>
                    <a:pt x="79057" y="204100"/>
                  </a:lnTo>
                  <a:lnTo>
                    <a:pt x="105706" y="168463"/>
                  </a:lnTo>
                  <a:lnTo>
                    <a:pt x="135583" y="135588"/>
                  </a:lnTo>
                  <a:lnTo>
                    <a:pt x="168456" y="105710"/>
                  </a:lnTo>
                  <a:lnTo>
                    <a:pt x="204093" y="79061"/>
                  </a:lnTo>
                  <a:lnTo>
                    <a:pt x="242261" y="55873"/>
                  </a:lnTo>
                  <a:lnTo>
                    <a:pt x="282727" y="36379"/>
                  </a:lnTo>
                  <a:lnTo>
                    <a:pt x="325258" y="20812"/>
                  </a:lnTo>
                  <a:lnTo>
                    <a:pt x="369622" y="9405"/>
                  </a:lnTo>
                  <a:lnTo>
                    <a:pt x="415586" y="2390"/>
                  </a:lnTo>
                  <a:lnTo>
                    <a:pt x="462917" y="0"/>
                  </a:lnTo>
                  <a:lnTo>
                    <a:pt x="510249" y="2390"/>
                  </a:lnTo>
                  <a:lnTo>
                    <a:pt x="556213" y="9405"/>
                  </a:lnTo>
                  <a:lnTo>
                    <a:pt x="600577" y="20812"/>
                  </a:lnTo>
                  <a:lnTo>
                    <a:pt x="643108" y="36379"/>
                  </a:lnTo>
                  <a:lnTo>
                    <a:pt x="683574" y="55873"/>
                  </a:lnTo>
                  <a:lnTo>
                    <a:pt x="721741" y="79061"/>
                  </a:lnTo>
                  <a:lnTo>
                    <a:pt x="757378" y="105710"/>
                  </a:lnTo>
                  <a:lnTo>
                    <a:pt x="790252" y="135588"/>
                  </a:lnTo>
                  <a:lnTo>
                    <a:pt x="820129" y="168463"/>
                  </a:lnTo>
                  <a:lnTo>
                    <a:pt x="846777" y="204100"/>
                  </a:lnTo>
                  <a:lnTo>
                    <a:pt x="869965" y="242269"/>
                  </a:lnTo>
                  <a:lnTo>
                    <a:pt x="889458" y="282735"/>
                  </a:lnTo>
                  <a:lnTo>
                    <a:pt x="905024" y="325267"/>
                  </a:lnTo>
                  <a:lnTo>
                    <a:pt x="916431" y="369632"/>
                  </a:lnTo>
                  <a:lnTo>
                    <a:pt x="923445" y="415596"/>
                  </a:lnTo>
                  <a:lnTo>
                    <a:pt x="925835" y="462928"/>
                  </a:lnTo>
                  <a:lnTo>
                    <a:pt x="923445" y="510258"/>
                  </a:lnTo>
                  <a:lnTo>
                    <a:pt x="916431" y="556220"/>
                  </a:lnTo>
                  <a:lnTo>
                    <a:pt x="905024" y="600583"/>
                  </a:lnTo>
                  <a:lnTo>
                    <a:pt x="889458" y="643114"/>
                  </a:lnTo>
                  <a:lnTo>
                    <a:pt x="869965" y="683580"/>
                  </a:lnTo>
                  <a:lnTo>
                    <a:pt x="846777" y="721747"/>
                  </a:lnTo>
                  <a:lnTo>
                    <a:pt x="820129" y="757384"/>
                  </a:lnTo>
                  <a:lnTo>
                    <a:pt x="790252" y="790258"/>
                  </a:lnTo>
                  <a:lnTo>
                    <a:pt x="757378" y="820136"/>
                  </a:lnTo>
                  <a:lnTo>
                    <a:pt x="721741" y="846785"/>
                  </a:lnTo>
                  <a:lnTo>
                    <a:pt x="683574" y="869973"/>
                  </a:lnTo>
                  <a:lnTo>
                    <a:pt x="643108" y="889467"/>
                  </a:lnTo>
                  <a:lnTo>
                    <a:pt x="600577" y="905033"/>
                  </a:lnTo>
                  <a:lnTo>
                    <a:pt x="556213" y="916441"/>
                  </a:lnTo>
                  <a:lnTo>
                    <a:pt x="510249" y="923456"/>
                  </a:lnTo>
                  <a:lnTo>
                    <a:pt x="462917" y="925846"/>
                  </a:lnTo>
                  <a:close/>
                </a:path>
              </a:pathLst>
            </a:custGeom>
            <a:noFill/>
            <a:ln cap="flat" cmpd="sng" w="14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4" name="Google Shape;1124;g289fd1e1534_2_767"/>
          <p:cNvGrpSpPr/>
          <p:nvPr/>
        </p:nvGrpSpPr>
        <p:grpSpPr>
          <a:xfrm>
            <a:off x="2055260" y="3005391"/>
            <a:ext cx="277856" cy="161727"/>
            <a:chOff x="4519042" y="6608160"/>
            <a:chExt cx="610941" cy="355600"/>
          </a:xfrm>
        </p:grpSpPr>
        <p:sp>
          <p:nvSpPr>
            <p:cNvPr id="1125" name="Google Shape;1125;g289fd1e1534_2_767"/>
            <p:cNvSpPr/>
            <p:nvPr/>
          </p:nvSpPr>
          <p:spPr>
            <a:xfrm>
              <a:off x="5009969" y="6785672"/>
              <a:ext cx="120014" cy="0"/>
            </a:xfrm>
            <a:custGeom>
              <a:rect b="b" l="l" r="r" t="t"/>
              <a:pathLst>
                <a:path extrusionOk="0" h="120000" w="120014">
                  <a:moveTo>
                    <a:pt x="0" y="0"/>
                  </a:moveTo>
                  <a:lnTo>
                    <a:pt x="1196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g289fd1e1534_2_767"/>
            <p:cNvSpPr/>
            <p:nvPr/>
          </p:nvSpPr>
          <p:spPr>
            <a:xfrm>
              <a:off x="4519042" y="6785671"/>
              <a:ext cx="491489" cy="0"/>
            </a:xfrm>
            <a:custGeom>
              <a:rect b="b" l="l" r="r" t="t"/>
              <a:pathLst>
                <a:path extrusionOk="0" h="120000" w="491489">
                  <a:moveTo>
                    <a:pt x="0" y="0"/>
                  </a:moveTo>
                  <a:lnTo>
                    <a:pt x="490927" y="0"/>
                  </a:lnTo>
                </a:path>
              </a:pathLst>
            </a:custGeom>
            <a:noFill/>
            <a:ln cap="flat" cmpd="sng" w="104700">
              <a:solidFill>
                <a:srgbClr val="DA0A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g289fd1e1534_2_767"/>
            <p:cNvSpPr/>
            <p:nvPr/>
          </p:nvSpPr>
          <p:spPr>
            <a:xfrm>
              <a:off x="4801408" y="6608160"/>
              <a:ext cx="328295" cy="355600"/>
            </a:xfrm>
            <a:custGeom>
              <a:rect b="b" l="l" r="r" t="t"/>
              <a:pathLst>
                <a:path extrusionOk="0" h="355600" w="328295">
                  <a:moveTo>
                    <a:pt x="150728" y="0"/>
                  </a:moveTo>
                  <a:lnTo>
                    <a:pt x="0" y="0"/>
                  </a:lnTo>
                  <a:lnTo>
                    <a:pt x="177617" y="177512"/>
                  </a:lnTo>
                  <a:lnTo>
                    <a:pt x="0" y="355025"/>
                  </a:lnTo>
                  <a:lnTo>
                    <a:pt x="150728" y="355025"/>
                  </a:lnTo>
                  <a:lnTo>
                    <a:pt x="328241" y="177512"/>
                  </a:lnTo>
                  <a:lnTo>
                    <a:pt x="150728" y="0"/>
                  </a:lnTo>
                  <a:close/>
                </a:path>
              </a:pathLst>
            </a:custGeom>
            <a:solidFill>
              <a:srgbClr val="DA0A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8" name="Google Shape;1128;g289fd1e1534_2_767"/>
          <p:cNvGrpSpPr/>
          <p:nvPr/>
        </p:nvGrpSpPr>
        <p:grpSpPr>
          <a:xfrm>
            <a:off x="4658336" y="2008961"/>
            <a:ext cx="277861" cy="161727"/>
            <a:chOff x="10242603" y="4417241"/>
            <a:chExt cx="610953" cy="355600"/>
          </a:xfrm>
        </p:grpSpPr>
        <p:sp>
          <p:nvSpPr>
            <p:cNvPr id="1129" name="Google Shape;1129;g289fd1e1534_2_767"/>
            <p:cNvSpPr/>
            <p:nvPr/>
          </p:nvSpPr>
          <p:spPr>
            <a:xfrm>
              <a:off x="10733541" y="4594754"/>
              <a:ext cx="120015" cy="0"/>
            </a:xfrm>
            <a:custGeom>
              <a:rect b="b" l="l" r="r" t="t"/>
              <a:pathLst>
                <a:path extrusionOk="0" h="120000" w="120015">
                  <a:moveTo>
                    <a:pt x="0" y="0"/>
                  </a:moveTo>
                  <a:lnTo>
                    <a:pt x="1196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289fd1e1534_2_767"/>
            <p:cNvSpPr/>
            <p:nvPr/>
          </p:nvSpPr>
          <p:spPr>
            <a:xfrm>
              <a:off x="10242603" y="4594753"/>
              <a:ext cx="491490" cy="0"/>
            </a:xfrm>
            <a:custGeom>
              <a:rect b="b" l="l" r="r" t="t"/>
              <a:pathLst>
                <a:path extrusionOk="0" h="120000" w="491490">
                  <a:moveTo>
                    <a:pt x="0" y="0"/>
                  </a:moveTo>
                  <a:lnTo>
                    <a:pt x="490937" y="0"/>
                  </a:lnTo>
                </a:path>
              </a:pathLst>
            </a:custGeom>
            <a:noFill/>
            <a:ln cap="flat" cmpd="sng" w="104700">
              <a:solidFill>
                <a:srgbClr val="DA0A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289fd1e1534_2_767"/>
            <p:cNvSpPr/>
            <p:nvPr/>
          </p:nvSpPr>
          <p:spPr>
            <a:xfrm>
              <a:off x="10524969" y="4417241"/>
              <a:ext cx="328295" cy="355600"/>
            </a:xfrm>
            <a:custGeom>
              <a:rect b="b" l="l" r="r" t="t"/>
              <a:pathLst>
                <a:path extrusionOk="0" h="355600" w="328295">
                  <a:moveTo>
                    <a:pt x="150728" y="0"/>
                  </a:moveTo>
                  <a:lnTo>
                    <a:pt x="0" y="0"/>
                  </a:lnTo>
                  <a:lnTo>
                    <a:pt x="177617" y="177512"/>
                  </a:lnTo>
                  <a:lnTo>
                    <a:pt x="0" y="355025"/>
                  </a:lnTo>
                  <a:lnTo>
                    <a:pt x="150728" y="355025"/>
                  </a:lnTo>
                  <a:lnTo>
                    <a:pt x="328241" y="177512"/>
                  </a:lnTo>
                  <a:lnTo>
                    <a:pt x="150728" y="0"/>
                  </a:lnTo>
                  <a:close/>
                </a:path>
              </a:pathLst>
            </a:custGeom>
            <a:solidFill>
              <a:srgbClr val="DA0A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g289fd1e1534_2_767"/>
          <p:cNvGrpSpPr/>
          <p:nvPr/>
        </p:nvGrpSpPr>
        <p:grpSpPr>
          <a:xfrm>
            <a:off x="5747457" y="2008961"/>
            <a:ext cx="277857" cy="161727"/>
            <a:chOff x="12637328" y="4417241"/>
            <a:chExt cx="610943" cy="355600"/>
          </a:xfrm>
        </p:grpSpPr>
        <p:sp>
          <p:nvSpPr>
            <p:cNvPr id="1133" name="Google Shape;1133;g289fd1e1534_2_767"/>
            <p:cNvSpPr/>
            <p:nvPr/>
          </p:nvSpPr>
          <p:spPr>
            <a:xfrm>
              <a:off x="13128256" y="4594754"/>
              <a:ext cx="120015" cy="0"/>
            </a:xfrm>
            <a:custGeom>
              <a:rect b="b" l="l" r="r" t="t"/>
              <a:pathLst>
                <a:path extrusionOk="0" h="120000" w="120015">
                  <a:moveTo>
                    <a:pt x="0" y="0"/>
                  </a:moveTo>
                  <a:lnTo>
                    <a:pt x="1196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g289fd1e1534_2_767"/>
            <p:cNvSpPr/>
            <p:nvPr/>
          </p:nvSpPr>
          <p:spPr>
            <a:xfrm>
              <a:off x="12637328" y="4594753"/>
              <a:ext cx="491490" cy="0"/>
            </a:xfrm>
            <a:custGeom>
              <a:rect b="b" l="l" r="r" t="t"/>
              <a:pathLst>
                <a:path extrusionOk="0" h="120000" w="491490">
                  <a:moveTo>
                    <a:pt x="0" y="0"/>
                  </a:moveTo>
                  <a:lnTo>
                    <a:pt x="490927" y="0"/>
                  </a:lnTo>
                </a:path>
              </a:pathLst>
            </a:custGeom>
            <a:noFill/>
            <a:ln cap="flat" cmpd="sng" w="104700">
              <a:solidFill>
                <a:srgbClr val="DA0A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g289fd1e1534_2_767"/>
            <p:cNvSpPr/>
            <p:nvPr/>
          </p:nvSpPr>
          <p:spPr>
            <a:xfrm>
              <a:off x="12919694" y="4417241"/>
              <a:ext cx="328294" cy="355600"/>
            </a:xfrm>
            <a:custGeom>
              <a:rect b="b" l="l" r="r" t="t"/>
              <a:pathLst>
                <a:path extrusionOk="0" h="355600" w="328294">
                  <a:moveTo>
                    <a:pt x="150728" y="0"/>
                  </a:moveTo>
                  <a:lnTo>
                    <a:pt x="0" y="0"/>
                  </a:lnTo>
                  <a:lnTo>
                    <a:pt x="177617" y="177512"/>
                  </a:lnTo>
                  <a:lnTo>
                    <a:pt x="0" y="355025"/>
                  </a:lnTo>
                  <a:lnTo>
                    <a:pt x="150728" y="355025"/>
                  </a:lnTo>
                  <a:lnTo>
                    <a:pt x="328241" y="177512"/>
                  </a:lnTo>
                  <a:lnTo>
                    <a:pt x="150728" y="0"/>
                  </a:lnTo>
                  <a:close/>
                </a:path>
              </a:pathLst>
            </a:custGeom>
            <a:solidFill>
              <a:srgbClr val="DA0A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6" name="Google Shape;1136;g289fd1e1534_2_767"/>
          <p:cNvGrpSpPr/>
          <p:nvPr/>
        </p:nvGrpSpPr>
        <p:grpSpPr>
          <a:xfrm>
            <a:off x="6869573" y="2116381"/>
            <a:ext cx="527795" cy="240265"/>
            <a:chOff x="15104601" y="4653432"/>
            <a:chExt cx="1160500" cy="528287"/>
          </a:xfrm>
        </p:grpSpPr>
        <p:sp>
          <p:nvSpPr>
            <p:cNvPr id="1137" name="Google Shape;1137;g289fd1e1534_2_767"/>
            <p:cNvSpPr/>
            <p:nvPr/>
          </p:nvSpPr>
          <p:spPr>
            <a:xfrm>
              <a:off x="15104601" y="4653432"/>
              <a:ext cx="1160144" cy="422275"/>
            </a:xfrm>
            <a:custGeom>
              <a:rect b="b" l="l" r="r" t="t"/>
              <a:pathLst>
                <a:path extrusionOk="0" h="422275" w="1160144">
                  <a:moveTo>
                    <a:pt x="0" y="0"/>
                  </a:moveTo>
                  <a:lnTo>
                    <a:pt x="1160069" y="421840"/>
                  </a:lnTo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g289fd1e1534_2_767"/>
            <p:cNvSpPr/>
            <p:nvPr/>
          </p:nvSpPr>
          <p:spPr>
            <a:xfrm>
              <a:off x="15104601" y="4653432"/>
              <a:ext cx="1047750" cy="381000"/>
            </a:xfrm>
            <a:custGeom>
              <a:rect b="b" l="l" r="r" t="t"/>
              <a:pathLst>
                <a:path extrusionOk="0" h="381000" w="1047750">
                  <a:moveTo>
                    <a:pt x="0" y="0"/>
                  </a:moveTo>
                  <a:lnTo>
                    <a:pt x="1047601" y="380941"/>
                  </a:lnTo>
                </a:path>
              </a:pathLst>
            </a:custGeom>
            <a:noFill/>
            <a:ln cap="flat" cmpd="sng" w="104700">
              <a:solidFill>
                <a:srgbClr val="DA0A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g289fd1e1534_2_767"/>
            <p:cNvSpPr/>
            <p:nvPr/>
          </p:nvSpPr>
          <p:spPr>
            <a:xfrm>
              <a:off x="15895532" y="4796274"/>
              <a:ext cx="369569" cy="385445"/>
            </a:xfrm>
            <a:custGeom>
              <a:rect b="b" l="l" r="r" t="t"/>
              <a:pathLst>
                <a:path extrusionOk="0" h="385445" w="369569">
                  <a:moveTo>
                    <a:pt x="121326" y="0"/>
                  </a:moveTo>
                  <a:lnTo>
                    <a:pt x="227584" y="227532"/>
                  </a:lnTo>
                  <a:lnTo>
                    <a:pt x="0" y="333654"/>
                  </a:lnTo>
                  <a:lnTo>
                    <a:pt x="141650" y="385161"/>
                  </a:lnTo>
                  <a:lnTo>
                    <a:pt x="369140" y="279007"/>
                  </a:lnTo>
                  <a:lnTo>
                    <a:pt x="262976" y="51506"/>
                  </a:lnTo>
                  <a:lnTo>
                    <a:pt x="121326" y="0"/>
                  </a:lnTo>
                  <a:close/>
                </a:path>
              </a:pathLst>
            </a:custGeom>
            <a:solidFill>
              <a:srgbClr val="DA0A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g289fd1e1534_2_767"/>
          <p:cNvGrpSpPr/>
          <p:nvPr/>
        </p:nvGrpSpPr>
        <p:grpSpPr>
          <a:xfrm>
            <a:off x="7575325" y="3233249"/>
            <a:ext cx="308611" cy="712758"/>
            <a:chOff x="16656387" y="7109167"/>
            <a:chExt cx="678564" cy="1567190"/>
          </a:xfrm>
        </p:grpSpPr>
        <p:sp>
          <p:nvSpPr>
            <p:cNvPr id="1141" name="Google Shape;1141;g289fd1e1534_2_767"/>
            <p:cNvSpPr/>
            <p:nvPr/>
          </p:nvSpPr>
          <p:spPr>
            <a:xfrm>
              <a:off x="16656387" y="7109167"/>
              <a:ext cx="572769" cy="1567179"/>
            </a:xfrm>
            <a:custGeom>
              <a:rect b="b" l="l" r="r" t="t"/>
              <a:pathLst>
                <a:path extrusionOk="0" h="1567179" w="572769">
                  <a:moveTo>
                    <a:pt x="572506" y="0"/>
                  </a:moveTo>
                  <a:lnTo>
                    <a:pt x="0" y="1566852"/>
                  </a:lnTo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289fd1e1534_2_767"/>
            <p:cNvSpPr/>
            <p:nvPr/>
          </p:nvSpPr>
          <p:spPr>
            <a:xfrm>
              <a:off x="16656387" y="7221573"/>
              <a:ext cx="531494" cy="1454784"/>
            </a:xfrm>
            <a:custGeom>
              <a:rect b="b" l="l" r="r" t="t"/>
              <a:pathLst>
                <a:path extrusionOk="0" h="1454784" w="531494">
                  <a:moveTo>
                    <a:pt x="0" y="1454447"/>
                  </a:moveTo>
                  <a:lnTo>
                    <a:pt x="531428" y="0"/>
                  </a:lnTo>
                </a:path>
              </a:pathLst>
            </a:custGeom>
            <a:noFill/>
            <a:ln cap="flat" cmpd="sng" w="104700">
              <a:solidFill>
                <a:srgbClr val="DA0A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g289fd1e1534_2_767"/>
            <p:cNvSpPr/>
            <p:nvPr/>
          </p:nvSpPr>
          <p:spPr>
            <a:xfrm>
              <a:off x="16949507" y="7109171"/>
              <a:ext cx="385444" cy="369570"/>
            </a:xfrm>
            <a:custGeom>
              <a:rect b="b" l="l" r="r" t="t"/>
              <a:pathLst>
                <a:path extrusionOk="0" h="369570" w="385444">
                  <a:moveTo>
                    <a:pt x="279384" y="0"/>
                  </a:moveTo>
                  <a:lnTo>
                    <a:pt x="51726" y="105808"/>
                  </a:lnTo>
                  <a:lnTo>
                    <a:pt x="0" y="247385"/>
                  </a:lnTo>
                  <a:lnTo>
                    <a:pt x="227689" y="141472"/>
                  </a:lnTo>
                  <a:lnTo>
                    <a:pt x="333466" y="369224"/>
                  </a:lnTo>
                  <a:lnTo>
                    <a:pt x="385192" y="227647"/>
                  </a:lnTo>
                  <a:lnTo>
                    <a:pt x="279384" y="0"/>
                  </a:lnTo>
                  <a:close/>
                </a:path>
              </a:pathLst>
            </a:custGeom>
            <a:solidFill>
              <a:srgbClr val="DA0A5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4" name="Google Shape;1144;g289fd1e1534_2_767"/>
          <p:cNvGrpSpPr/>
          <p:nvPr/>
        </p:nvGrpSpPr>
        <p:grpSpPr>
          <a:xfrm>
            <a:off x="7581955" y="2228347"/>
            <a:ext cx="799682" cy="799682"/>
            <a:chOff x="16670966" y="4899619"/>
            <a:chExt cx="1758315" cy="1758315"/>
          </a:xfrm>
        </p:grpSpPr>
        <p:sp>
          <p:nvSpPr>
            <p:cNvPr id="1145" name="Google Shape;1145;g289fd1e1534_2_767"/>
            <p:cNvSpPr/>
            <p:nvPr/>
          </p:nvSpPr>
          <p:spPr>
            <a:xfrm>
              <a:off x="16670966" y="4899619"/>
              <a:ext cx="1758315" cy="1758315"/>
            </a:xfrm>
            <a:custGeom>
              <a:rect b="b" l="l" r="r" t="t"/>
              <a:pathLst>
                <a:path extrusionOk="0" h="1758315" w="1758315">
                  <a:moveTo>
                    <a:pt x="1660389" y="0"/>
                  </a:moveTo>
                  <a:lnTo>
                    <a:pt x="97860" y="0"/>
                  </a:lnTo>
                  <a:lnTo>
                    <a:pt x="59771" y="7691"/>
                  </a:lnTo>
                  <a:lnTo>
                    <a:pt x="28665" y="28665"/>
                  </a:lnTo>
                  <a:lnTo>
                    <a:pt x="7691" y="59771"/>
                  </a:lnTo>
                  <a:lnTo>
                    <a:pt x="0" y="97860"/>
                  </a:lnTo>
                  <a:lnTo>
                    <a:pt x="0" y="1660389"/>
                  </a:lnTo>
                  <a:lnTo>
                    <a:pt x="7691" y="1698482"/>
                  </a:lnTo>
                  <a:lnTo>
                    <a:pt x="28665" y="1729588"/>
                  </a:lnTo>
                  <a:lnTo>
                    <a:pt x="59771" y="1750560"/>
                  </a:lnTo>
                  <a:lnTo>
                    <a:pt x="97860" y="1758250"/>
                  </a:lnTo>
                  <a:lnTo>
                    <a:pt x="1660389" y="1758250"/>
                  </a:lnTo>
                  <a:lnTo>
                    <a:pt x="1698482" y="1750560"/>
                  </a:lnTo>
                  <a:lnTo>
                    <a:pt x="1729588" y="1729588"/>
                  </a:lnTo>
                  <a:lnTo>
                    <a:pt x="1750560" y="1698482"/>
                  </a:lnTo>
                  <a:lnTo>
                    <a:pt x="1758250" y="1660389"/>
                  </a:lnTo>
                  <a:lnTo>
                    <a:pt x="1758250" y="97860"/>
                  </a:lnTo>
                  <a:lnTo>
                    <a:pt x="1750560" y="59771"/>
                  </a:lnTo>
                  <a:lnTo>
                    <a:pt x="1729588" y="28665"/>
                  </a:lnTo>
                  <a:lnTo>
                    <a:pt x="1698482" y="7691"/>
                  </a:lnTo>
                  <a:lnTo>
                    <a:pt x="1660389" y="0"/>
                  </a:lnTo>
                  <a:close/>
                </a:path>
              </a:pathLst>
            </a:custGeom>
            <a:solidFill>
              <a:srgbClr val="1B8CCC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289fd1e1534_2_767"/>
            <p:cNvSpPr/>
            <p:nvPr/>
          </p:nvSpPr>
          <p:spPr>
            <a:xfrm>
              <a:off x="16670966" y="4899619"/>
              <a:ext cx="1758315" cy="1758315"/>
            </a:xfrm>
            <a:custGeom>
              <a:rect b="b" l="l" r="r" t="t"/>
              <a:pathLst>
                <a:path extrusionOk="0" h="1758315" w="1758315">
                  <a:moveTo>
                    <a:pt x="1660389" y="1758250"/>
                  </a:moveTo>
                  <a:lnTo>
                    <a:pt x="97860" y="1758250"/>
                  </a:lnTo>
                  <a:lnTo>
                    <a:pt x="59771" y="1750560"/>
                  </a:lnTo>
                  <a:lnTo>
                    <a:pt x="28665" y="1729588"/>
                  </a:lnTo>
                  <a:lnTo>
                    <a:pt x="7691" y="1698482"/>
                  </a:lnTo>
                  <a:lnTo>
                    <a:pt x="0" y="1660389"/>
                  </a:lnTo>
                  <a:lnTo>
                    <a:pt x="0" y="97860"/>
                  </a:lnTo>
                  <a:lnTo>
                    <a:pt x="7691" y="59771"/>
                  </a:lnTo>
                  <a:lnTo>
                    <a:pt x="28665" y="28665"/>
                  </a:lnTo>
                  <a:lnTo>
                    <a:pt x="59771" y="7691"/>
                  </a:lnTo>
                  <a:lnTo>
                    <a:pt x="97860" y="0"/>
                  </a:lnTo>
                  <a:lnTo>
                    <a:pt x="1660389" y="0"/>
                  </a:lnTo>
                  <a:lnTo>
                    <a:pt x="1698482" y="7691"/>
                  </a:lnTo>
                  <a:lnTo>
                    <a:pt x="1729588" y="28665"/>
                  </a:lnTo>
                  <a:lnTo>
                    <a:pt x="1750560" y="59771"/>
                  </a:lnTo>
                  <a:lnTo>
                    <a:pt x="1758250" y="97860"/>
                  </a:lnTo>
                  <a:lnTo>
                    <a:pt x="1758250" y="1660389"/>
                  </a:lnTo>
                  <a:lnTo>
                    <a:pt x="1750560" y="1698482"/>
                  </a:lnTo>
                  <a:lnTo>
                    <a:pt x="1729588" y="1729588"/>
                  </a:lnTo>
                  <a:lnTo>
                    <a:pt x="1698482" y="1750560"/>
                  </a:lnTo>
                  <a:lnTo>
                    <a:pt x="1660389" y="1758250"/>
                  </a:lnTo>
                  <a:close/>
                </a:path>
              </a:pathLst>
            </a:custGeom>
            <a:noFill/>
            <a:ln cap="flat" cmpd="sng" w="267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289fd1e1534_2_767"/>
            <p:cNvSpPr/>
            <p:nvPr/>
          </p:nvSpPr>
          <p:spPr>
            <a:xfrm>
              <a:off x="17399450" y="5604679"/>
              <a:ext cx="925830" cy="926465"/>
            </a:xfrm>
            <a:custGeom>
              <a:rect b="b" l="l" r="r" t="t"/>
              <a:pathLst>
                <a:path extrusionOk="0" h="926465" w="925830">
                  <a:moveTo>
                    <a:pt x="462917" y="0"/>
                  </a:moveTo>
                  <a:lnTo>
                    <a:pt x="415586" y="2390"/>
                  </a:lnTo>
                  <a:lnTo>
                    <a:pt x="369622" y="9405"/>
                  </a:lnTo>
                  <a:lnTo>
                    <a:pt x="325258" y="20812"/>
                  </a:lnTo>
                  <a:lnTo>
                    <a:pt x="282727" y="36379"/>
                  </a:lnTo>
                  <a:lnTo>
                    <a:pt x="242261" y="55873"/>
                  </a:lnTo>
                  <a:lnTo>
                    <a:pt x="204093" y="79061"/>
                  </a:lnTo>
                  <a:lnTo>
                    <a:pt x="168456" y="105710"/>
                  </a:lnTo>
                  <a:lnTo>
                    <a:pt x="135583" y="135588"/>
                  </a:lnTo>
                  <a:lnTo>
                    <a:pt x="105706" y="168463"/>
                  </a:lnTo>
                  <a:lnTo>
                    <a:pt x="79057" y="204100"/>
                  </a:lnTo>
                  <a:lnTo>
                    <a:pt x="55870" y="242269"/>
                  </a:lnTo>
                  <a:lnTo>
                    <a:pt x="36377" y="282735"/>
                  </a:lnTo>
                  <a:lnTo>
                    <a:pt x="20811" y="325267"/>
                  </a:lnTo>
                  <a:lnTo>
                    <a:pt x="9404" y="369632"/>
                  </a:lnTo>
                  <a:lnTo>
                    <a:pt x="2389" y="415596"/>
                  </a:lnTo>
                  <a:lnTo>
                    <a:pt x="0" y="462928"/>
                  </a:lnTo>
                  <a:lnTo>
                    <a:pt x="2389" y="510258"/>
                  </a:lnTo>
                  <a:lnTo>
                    <a:pt x="9404" y="556220"/>
                  </a:lnTo>
                  <a:lnTo>
                    <a:pt x="20811" y="600583"/>
                  </a:lnTo>
                  <a:lnTo>
                    <a:pt x="36377" y="643114"/>
                  </a:lnTo>
                  <a:lnTo>
                    <a:pt x="55870" y="683580"/>
                  </a:lnTo>
                  <a:lnTo>
                    <a:pt x="79057" y="721747"/>
                  </a:lnTo>
                  <a:lnTo>
                    <a:pt x="105706" y="757384"/>
                  </a:lnTo>
                  <a:lnTo>
                    <a:pt x="135583" y="790258"/>
                  </a:lnTo>
                  <a:lnTo>
                    <a:pt x="168456" y="820136"/>
                  </a:lnTo>
                  <a:lnTo>
                    <a:pt x="204093" y="846785"/>
                  </a:lnTo>
                  <a:lnTo>
                    <a:pt x="242261" y="869973"/>
                  </a:lnTo>
                  <a:lnTo>
                    <a:pt x="282727" y="889467"/>
                  </a:lnTo>
                  <a:lnTo>
                    <a:pt x="325258" y="905033"/>
                  </a:lnTo>
                  <a:lnTo>
                    <a:pt x="369622" y="916441"/>
                  </a:lnTo>
                  <a:lnTo>
                    <a:pt x="415586" y="923456"/>
                  </a:lnTo>
                  <a:lnTo>
                    <a:pt x="462917" y="925846"/>
                  </a:lnTo>
                  <a:lnTo>
                    <a:pt x="510249" y="923456"/>
                  </a:lnTo>
                  <a:lnTo>
                    <a:pt x="556213" y="916441"/>
                  </a:lnTo>
                  <a:lnTo>
                    <a:pt x="600577" y="905033"/>
                  </a:lnTo>
                  <a:lnTo>
                    <a:pt x="643108" y="889467"/>
                  </a:lnTo>
                  <a:lnTo>
                    <a:pt x="683574" y="869973"/>
                  </a:lnTo>
                  <a:lnTo>
                    <a:pt x="721741" y="846785"/>
                  </a:lnTo>
                  <a:lnTo>
                    <a:pt x="757378" y="820136"/>
                  </a:lnTo>
                  <a:lnTo>
                    <a:pt x="790252" y="790258"/>
                  </a:lnTo>
                  <a:lnTo>
                    <a:pt x="820129" y="757384"/>
                  </a:lnTo>
                  <a:lnTo>
                    <a:pt x="846777" y="721747"/>
                  </a:lnTo>
                  <a:lnTo>
                    <a:pt x="869965" y="683580"/>
                  </a:lnTo>
                  <a:lnTo>
                    <a:pt x="889458" y="643114"/>
                  </a:lnTo>
                  <a:lnTo>
                    <a:pt x="905024" y="600583"/>
                  </a:lnTo>
                  <a:lnTo>
                    <a:pt x="916431" y="556220"/>
                  </a:lnTo>
                  <a:lnTo>
                    <a:pt x="923445" y="510258"/>
                  </a:lnTo>
                  <a:lnTo>
                    <a:pt x="925835" y="462928"/>
                  </a:lnTo>
                  <a:lnTo>
                    <a:pt x="923445" y="415596"/>
                  </a:lnTo>
                  <a:lnTo>
                    <a:pt x="916431" y="369632"/>
                  </a:lnTo>
                  <a:lnTo>
                    <a:pt x="905024" y="325267"/>
                  </a:lnTo>
                  <a:lnTo>
                    <a:pt x="889458" y="282735"/>
                  </a:lnTo>
                  <a:lnTo>
                    <a:pt x="869965" y="242269"/>
                  </a:lnTo>
                  <a:lnTo>
                    <a:pt x="846777" y="204100"/>
                  </a:lnTo>
                  <a:lnTo>
                    <a:pt x="820129" y="168463"/>
                  </a:lnTo>
                  <a:lnTo>
                    <a:pt x="790252" y="135588"/>
                  </a:lnTo>
                  <a:lnTo>
                    <a:pt x="757378" y="105710"/>
                  </a:lnTo>
                  <a:lnTo>
                    <a:pt x="721741" y="79061"/>
                  </a:lnTo>
                  <a:lnTo>
                    <a:pt x="683574" y="55873"/>
                  </a:lnTo>
                  <a:lnTo>
                    <a:pt x="643108" y="36379"/>
                  </a:lnTo>
                  <a:lnTo>
                    <a:pt x="600577" y="20812"/>
                  </a:lnTo>
                  <a:lnTo>
                    <a:pt x="556213" y="9405"/>
                  </a:lnTo>
                  <a:lnTo>
                    <a:pt x="510249" y="2390"/>
                  </a:lnTo>
                  <a:lnTo>
                    <a:pt x="462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g289fd1e1534_2_767"/>
            <p:cNvSpPr/>
            <p:nvPr/>
          </p:nvSpPr>
          <p:spPr>
            <a:xfrm>
              <a:off x="17399450" y="5604679"/>
              <a:ext cx="925830" cy="926465"/>
            </a:xfrm>
            <a:custGeom>
              <a:rect b="b" l="l" r="r" t="t"/>
              <a:pathLst>
                <a:path extrusionOk="0" h="926465" w="925830">
                  <a:moveTo>
                    <a:pt x="462917" y="925846"/>
                  </a:moveTo>
                  <a:lnTo>
                    <a:pt x="415586" y="923456"/>
                  </a:lnTo>
                  <a:lnTo>
                    <a:pt x="369622" y="916441"/>
                  </a:lnTo>
                  <a:lnTo>
                    <a:pt x="325258" y="905033"/>
                  </a:lnTo>
                  <a:lnTo>
                    <a:pt x="282727" y="889467"/>
                  </a:lnTo>
                  <a:lnTo>
                    <a:pt x="242261" y="869973"/>
                  </a:lnTo>
                  <a:lnTo>
                    <a:pt x="204093" y="846785"/>
                  </a:lnTo>
                  <a:lnTo>
                    <a:pt x="168456" y="820136"/>
                  </a:lnTo>
                  <a:lnTo>
                    <a:pt x="135583" y="790258"/>
                  </a:lnTo>
                  <a:lnTo>
                    <a:pt x="105706" y="757384"/>
                  </a:lnTo>
                  <a:lnTo>
                    <a:pt x="79057" y="721747"/>
                  </a:lnTo>
                  <a:lnTo>
                    <a:pt x="55870" y="683580"/>
                  </a:lnTo>
                  <a:lnTo>
                    <a:pt x="36377" y="643114"/>
                  </a:lnTo>
                  <a:lnTo>
                    <a:pt x="20811" y="600583"/>
                  </a:lnTo>
                  <a:lnTo>
                    <a:pt x="9404" y="556220"/>
                  </a:lnTo>
                  <a:lnTo>
                    <a:pt x="2389" y="510258"/>
                  </a:lnTo>
                  <a:lnTo>
                    <a:pt x="0" y="462928"/>
                  </a:lnTo>
                  <a:lnTo>
                    <a:pt x="2389" y="415596"/>
                  </a:lnTo>
                  <a:lnTo>
                    <a:pt x="9404" y="369632"/>
                  </a:lnTo>
                  <a:lnTo>
                    <a:pt x="20811" y="325267"/>
                  </a:lnTo>
                  <a:lnTo>
                    <a:pt x="36377" y="282735"/>
                  </a:lnTo>
                  <a:lnTo>
                    <a:pt x="55870" y="242269"/>
                  </a:lnTo>
                  <a:lnTo>
                    <a:pt x="79057" y="204100"/>
                  </a:lnTo>
                  <a:lnTo>
                    <a:pt x="105706" y="168463"/>
                  </a:lnTo>
                  <a:lnTo>
                    <a:pt x="135583" y="135588"/>
                  </a:lnTo>
                  <a:lnTo>
                    <a:pt x="168456" y="105710"/>
                  </a:lnTo>
                  <a:lnTo>
                    <a:pt x="204093" y="79061"/>
                  </a:lnTo>
                  <a:lnTo>
                    <a:pt x="242261" y="55873"/>
                  </a:lnTo>
                  <a:lnTo>
                    <a:pt x="282727" y="36379"/>
                  </a:lnTo>
                  <a:lnTo>
                    <a:pt x="325258" y="20812"/>
                  </a:lnTo>
                  <a:lnTo>
                    <a:pt x="369622" y="9405"/>
                  </a:lnTo>
                  <a:lnTo>
                    <a:pt x="415586" y="2390"/>
                  </a:lnTo>
                  <a:lnTo>
                    <a:pt x="462917" y="0"/>
                  </a:lnTo>
                  <a:lnTo>
                    <a:pt x="510249" y="2390"/>
                  </a:lnTo>
                  <a:lnTo>
                    <a:pt x="556213" y="9405"/>
                  </a:lnTo>
                  <a:lnTo>
                    <a:pt x="600577" y="20812"/>
                  </a:lnTo>
                  <a:lnTo>
                    <a:pt x="643108" y="36379"/>
                  </a:lnTo>
                  <a:lnTo>
                    <a:pt x="683574" y="55873"/>
                  </a:lnTo>
                  <a:lnTo>
                    <a:pt x="721741" y="79061"/>
                  </a:lnTo>
                  <a:lnTo>
                    <a:pt x="757378" y="105710"/>
                  </a:lnTo>
                  <a:lnTo>
                    <a:pt x="790252" y="135588"/>
                  </a:lnTo>
                  <a:lnTo>
                    <a:pt x="820129" y="168463"/>
                  </a:lnTo>
                  <a:lnTo>
                    <a:pt x="846777" y="204100"/>
                  </a:lnTo>
                  <a:lnTo>
                    <a:pt x="869965" y="242269"/>
                  </a:lnTo>
                  <a:lnTo>
                    <a:pt x="889458" y="282735"/>
                  </a:lnTo>
                  <a:lnTo>
                    <a:pt x="905024" y="325267"/>
                  </a:lnTo>
                  <a:lnTo>
                    <a:pt x="916431" y="369632"/>
                  </a:lnTo>
                  <a:lnTo>
                    <a:pt x="923445" y="415596"/>
                  </a:lnTo>
                  <a:lnTo>
                    <a:pt x="925835" y="462928"/>
                  </a:lnTo>
                  <a:lnTo>
                    <a:pt x="923445" y="510258"/>
                  </a:lnTo>
                  <a:lnTo>
                    <a:pt x="916431" y="556220"/>
                  </a:lnTo>
                  <a:lnTo>
                    <a:pt x="905024" y="600583"/>
                  </a:lnTo>
                  <a:lnTo>
                    <a:pt x="889458" y="643114"/>
                  </a:lnTo>
                  <a:lnTo>
                    <a:pt x="869965" y="683580"/>
                  </a:lnTo>
                  <a:lnTo>
                    <a:pt x="846777" y="721747"/>
                  </a:lnTo>
                  <a:lnTo>
                    <a:pt x="820129" y="757384"/>
                  </a:lnTo>
                  <a:lnTo>
                    <a:pt x="790252" y="790258"/>
                  </a:lnTo>
                  <a:lnTo>
                    <a:pt x="757378" y="820136"/>
                  </a:lnTo>
                  <a:lnTo>
                    <a:pt x="721741" y="846785"/>
                  </a:lnTo>
                  <a:lnTo>
                    <a:pt x="683574" y="869973"/>
                  </a:lnTo>
                  <a:lnTo>
                    <a:pt x="643108" y="889467"/>
                  </a:lnTo>
                  <a:lnTo>
                    <a:pt x="600577" y="905033"/>
                  </a:lnTo>
                  <a:lnTo>
                    <a:pt x="556213" y="916441"/>
                  </a:lnTo>
                  <a:lnTo>
                    <a:pt x="510249" y="923456"/>
                  </a:lnTo>
                  <a:lnTo>
                    <a:pt x="462917" y="925846"/>
                  </a:lnTo>
                  <a:close/>
                </a:path>
              </a:pathLst>
            </a:custGeom>
            <a:noFill/>
            <a:ln cap="flat" cmpd="sng" w="14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g289fd1e1534_2_767"/>
            <p:cNvSpPr/>
            <p:nvPr/>
          </p:nvSpPr>
          <p:spPr>
            <a:xfrm>
              <a:off x="16787366" y="5030971"/>
              <a:ext cx="925830" cy="926464"/>
            </a:xfrm>
            <a:custGeom>
              <a:rect b="b" l="l" r="r" t="t"/>
              <a:pathLst>
                <a:path extrusionOk="0" h="926464" w="925830">
                  <a:moveTo>
                    <a:pt x="462917" y="0"/>
                  </a:moveTo>
                  <a:lnTo>
                    <a:pt x="415586" y="2390"/>
                  </a:lnTo>
                  <a:lnTo>
                    <a:pt x="369622" y="9405"/>
                  </a:lnTo>
                  <a:lnTo>
                    <a:pt x="325258" y="20812"/>
                  </a:lnTo>
                  <a:lnTo>
                    <a:pt x="282727" y="36379"/>
                  </a:lnTo>
                  <a:lnTo>
                    <a:pt x="242261" y="55873"/>
                  </a:lnTo>
                  <a:lnTo>
                    <a:pt x="204093" y="79061"/>
                  </a:lnTo>
                  <a:lnTo>
                    <a:pt x="168456" y="105710"/>
                  </a:lnTo>
                  <a:lnTo>
                    <a:pt x="135583" y="135588"/>
                  </a:lnTo>
                  <a:lnTo>
                    <a:pt x="105706" y="168463"/>
                  </a:lnTo>
                  <a:lnTo>
                    <a:pt x="79057" y="204100"/>
                  </a:lnTo>
                  <a:lnTo>
                    <a:pt x="55870" y="242269"/>
                  </a:lnTo>
                  <a:lnTo>
                    <a:pt x="36377" y="282735"/>
                  </a:lnTo>
                  <a:lnTo>
                    <a:pt x="20811" y="325267"/>
                  </a:lnTo>
                  <a:lnTo>
                    <a:pt x="9404" y="369632"/>
                  </a:lnTo>
                  <a:lnTo>
                    <a:pt x="2389" y="415596"/>
                  </a:lnTo>
                  <a:lnTo>
                    <a:pt x="0" y="462928"/>
                  </a:lnTo>
                  <a:lnTo>
                    <a:pt x="2389" y="510258"/>
                  </a:lnTo>
                  <a:lnTo>
                    <a:pt x="9404" y="556220"/>
                  </a:lnTo>
                  <a:lnTo>
                    <a:pt x="20811" y="600583"/>
                  </a:lnTo>
                  <a:lnTo>
                    <a:pt x="36377" y="643114"/>
                  </a:lnTo>
                  <a:lnTo>
                    <a:pt x="55870" y="683580"/>
                  </a:lnTo>
                  <a:lnTo>
                    <a:pt x="79057" y="721747"/>
                  </a:lnTo>
                  <a:lnTo>
                    <a:pt x="105706" y="757384"/>
                  </a:lnTo>
                  <a:lnTo>
                    <a:pt x="135583" y="790258"/>
                  </a:lnTo>
                  <a:lnTo>
                    <a:pt x="168456" y="820136"/>
                  </a:lnTo>
                  <a:lnTo>
                    <a:pt x="204093" y="846785"/>
                  </a:lnTo>
                  <a:lnTo>
                    <a:pt x="242261" y="869973"/>
                  </a:lnTo>
                  <a:lnTo>
                    <a:pt x="282727" y="889467"/>
                  </a:lnTo>
                  <a:lnTo>
                    <a:pt x="325258" y="905033"/>
                  </a:lnTo>
                  <a:lnTo>
                    <a:pt x="369622" y="916441"/>
                  </a:lnTo>
                  <a:lnTo>
                    <a:pt x="415586" y="923456"/>
                  </a:lnTo>
                  <a:lnTo>
                    <a:pt x="462917" y="925846"/>
                  </a:lnTo>
                  <a:lnTo>
                    <a:pt x="510249" y="923456"/>
                  </a:lnTo>
                  <a:lnTo>
                    <a:pt x="556213" y="916441"/>
                  </a:lnTo>
                  <a:lnTo>
                    <a:pt x="600577" y="905033"/>
                  </a:lnTo>
                  <a:lnTo>
                    <a:pt x="643108" y="889467"/>
                  </a:lnTo>
                  <a:lnTo>
                    <a:pt x="683574" y="869973"/>
                  </a:lnTo>
                  <a:lnTo>
                    <a:pt x="721741" y="846785"/>
                  </a:lnTo>
                  <a:lnTo>
                    <a:pt x="757378" y="820136"/>
                  </a:lnTo>
                  <a:lnTo>
                    <a:pt x="790252" y="790258"/>
                  </a:lnTo>
                  <a:lnTo>
                    <a:pt x="820129" y="757384"/>
                  </a:lnTo>
                  <a:lnTo>
                    <a:pt x="846777" y="721747"/>
                  </a:lnTo>
                  <a:lnTo>
                    <a:pt x="869965" y="683580"/>
                  </a:lnTo>
                  <a:lnTo>
                    <a:pt x="889458" y="643114"/>
                  </a:lnTo>
                  <a:lnTo>
                    <a:pt x="905024" y="600583"/>
                  </a:lnTo>
                  <a:lnTo>
                    <a:pt x="916431" y="556220"/>
                  </a:lnTo>
                  <a:lnTo>
                    <a:pt x="923445" y="510258"/>
                  </a:lnTo>
                  <a:lnTo>
                    <a:pt x="925835" y="462928"/>
                  </a:lnTo>
                  <a:lnTo>
                    <a:pt x="923445" y="415596"/>
                  </a:lnTo>
                  <a:lnTo>
                    <a:pt x="916431" y="369632"/>
                  </a:lnTo>
                  <a:lnTo>
                    <a:pt x="905024" y="325267"/>
                  </a:lnTo>
                  <a:lnTo>
                    <a:pt x="889458" y="282735"/>
                  </a:lnTo>
                  <a:lnTo>
                    <a:pt x="869965" y="242269"/>
                  </a:lnTo>
                  <a:lnTo>
                    <a:pt x="846777" y="204100"/>
                  </a:lnTo>
                  <a:lnTo>
                    <a:pt x="820129" y="168463"/>
                  </a:lnTo>
                  <a:lnTo>
                    <a:pt x="790252" y="135588"/>
                  </a:lnTo>
                  <a:lnTo>
                    <a:pt x="757378" y="105710"/>
                  </a:lnTo>
                  <a:lnTo>
                    <a:pt x="721741" y="79061"/>
                  </a:lnTo>
                  <a:lnTo>
                    <a:pt x="683574" y="55873"/>
                  </a:lnTo>
                  <a:lnTo>
                    <a:pt x="643108" y="36379"/>
                  </a:lnTo>
                  <a:lnTo>
                    <a:pt x="600577" y="20812"/>
                  </a:lnTo>
                  <a:lnTo>
                    <a:pt x="556213" y="9405"/>
                  </a:lnTo>
                  <a:lnTo>
                    <a:pt x="510249" y="2390"/>
                  </a:lnTo>
                  <a:lnTo>
                    <a:pt x="462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g289fd1e1534_2_767"/>
            <p:cNvSpPr/>
            <p:nvPr/>
          </p:nvSpPr>
          <p:spPr>
            <a:xfrm>
              <a:off x="16787366" y="5030971"/>
              <a:ext cx="925830" cy="926464"/>
            </a:xfrm>
            <a:custGeom>
              <a:rect b="b" l="l" r="r" t="t"/>
              <a:pathLst>
                <a:path extrusionOk="0" h="926464" w="925830">
                  <a:moveTo>
                    <a:pt x="462917" y="925846"/>
                  </a:moveTo>
                  <a:lnTo>
                    <a:pt x="415586" y="923456"/>
                  </a:lnTo>
                  <a:lnTo>
                    <a:pt x="369622" y="916441"/>
                  </a:lnTo>
                  <a:lnTo>
                    <a:pt x="325258" y="905033"/>
                  </a:lnTo>
                  <a:lnTo>
                    <a:pt x="282727" y="889467"/>
                  </a:lnTo>
                  <a:lnTo>
                    <a:pt x="242261" y="869973"/>
                  </a:lnTo>
                  <a:lnTo>
                    <a:pt x="204093" y="846785"/>
                  </a:lnTo>
                  <a:lnTo>
                    <a:pt x="168456" y="820136"/>
                  </a:lnTo>
                  <a:lnTo>
                    <a:pt x="135583" y="790258"/>
                  </a:lnTo>
                  <a:lnTo>
                    <a:pt x="105706" y="757384"/>
                  </a:lnTo>
                  <a:lnTo>
                    <a:pt x="79057" y="721747"/>
                  </a:lnTo>
                  <a:lnTo>
                    <a:pt x="55870" y="683580"/>
                  </a:lnTo>
                  <a:lnTo>
                    <a:pt x="36377" y="643114"/>
                  </a:lnTo>
                  <a:lnTo>
                    <a:pt x="20811" y="600583"/>
                  </a:lnTo>
                  <a:lnTo>
                    <a:pt x="9404" y="556220"/>
                  </a:lnTo>
                  <a:lnTo>
                    <a:pt x="2389" y="510258"/>
                  </a:lnTo>
                  <a:lnTo>
                    <a:pt x="0" y="462928"/>
                  </a:lnTo>
                  <a:lnTo>
                    <a:pt x="2389" y="415596"/>
                  </a:lnTo>
                  <a:lnTo>
                    <a:pt x="9404" y="369632"/>
                  </a:lnTo>
                  <a:lnTo>
                    <a:pt x="20811" y="325267"/>
                  </a:lnTo>
                  <a:lnTo>
                    <a:pt x="36377" y="282735"/>
                  </a:lnTo>
                  <a:lnTo>
                    <a:pt x="55870" y="242269"/>
                  </a:lnTo>
                  <a:lnTo>
                    <a:pt x="79057" y="204100"/>
                  </a:lnTo>
                  <a:lnTo>
                    <a:pt x="105706" y="168463"/>
                  </a:lnTo>
                  <a:lnTo>
                    <a:pt x="135583" y="135588"/>
                  </a:lnTo>
                  <a:lnTo>
                    <a:pt x="168456" y="105710"/>
                  </a:lnTo>
                  <a:lnTo>
                    <a:pt x="204093" y="79061"/>
                  </a:lnTo>
                  <a:lnTo>
                    <a:pt x="242261" y="55873"/>
                  </a:lnTo>
                  <a:lnTo>
                    <a:pt x="282727" y="36379"/>
                  </a:lnTo>
                  <a:lnTo>
                    <a:pt x="325258" y="20812"/>
                  </a:lnTo>
                  <a:lnTo>
                    <a:pt x="369622" y="9405"/>
                  </a:lnTo>
                  <a:lnTo>
                    <a:pt x="415586" y="2390"/>
                  </a:lnTo>
                  <a:lnTo>
                    <a:pt x="462917" y="0"/>
                  </a:lnTo>
                  <a:lnTo>
                    <a:pt x="510249" y="2390"/>
                  </a:lnTo>
                  <a:lnTo>
                    <a:pt x="556213" y="9405"/>
                  </a:lnTo>
                  <a:lnTo>
                    <a:pt x="600577" y="20812"/>
                  </a:lnTo>
                  <a:lnTo>
                    <a:pt x="643108" y="36379"/>
                  </a:lnTo>
                  <a:lnTo>
                    <a:pt x="683574" y="55873"/>
                  </a:lnTo>
                  <a:lnTo>
                    <a:pt x="721741" y="79061"/>
                  </a:lnTo>
                  <a:lnTo>
                    <a:pt x="757378" y="105710"/>
                  </a:lnTo>
                  <a:lnTo>
                    <a:pt x="790252" y="135588"/>
                  </a:lnTo>
                  <a:lnTo>
                    <a:pt x="820129" y="168463"/>
                  </a:lnTo>
                  <a:lnTo>
                    <a:pt x="846777" y="204100"/>
                  </a:lnTo>
                  <a:lnTo>
                    <a:pt x="869965" y="242269"/>
                  </a:lnTo>
                  <a:lnTo>
                    <a:pt x="889458" y="282735"/>
                  </a:lnTo>
                  <a:lnTo>
                    <a:pt x="905024" y="325267"/>
                  </a:lnTo>
                  <a:lnTo>
                    <a:pt x="916431" y="369632"/>
                  </a:lnTo>
                  <a:lnTo>
                    <a:pt x="923445" y="415596"/>
                  </a:lnTo>
                  <a:lnTo>
                    <a:pt x="925835" y="462928"/>
                  </a:lnTo>
                  <a:lnTo>
                    <a:pt x="923445" y="510258"/>
                  </a:lnTo>
                  <a:lnTo>
                    <a:pt x="916431" y="556220"/>
                  </a:lnTo>
                  <a:lnTo>
                    <a:pt x="905024" y="600583"/>
                  </a:lnTo>
                  <a:lnTo>
                    <a:pt x="889458" y="643114"/>
                  </a:lnTo>
                  <a:lnTo>
                    <a:pt x="869965" y="683580"/>
                  </a:lnTo>
                  <a:lnTo>
                    <a:pt x="846777" y="721747"/>
                  </a:lnTo>
                  <a:lnTo>
                    <a:pt x="820129" y="757384"/>
                  </a:lnTo>
                  <a:lnTo>
                    <a:pt x="790252" y="790258"/>
                  </a:lnTo>
                  <a:lnTo>
                    <a:pt x="757378" y="820136"/>
                  </a:lnTo>
                  <a:lnTo>
                    <a:pt x="721741" y="846785"/>
                  </a:lnTo>
                  <a:lnTo>
                    <a:pt x="683574" y="869973"/>
                  </a:lnTo>
                  <a:lnTo>
                    <a:pt x="643108" y="889467"/>
                  </a:lnTo>
                  <a:lnTo>
                    <a:pt x="600577" y="905033"/>
                  </a:lnTo>
                  <a:lnTo>
                    <a:pt x="556213" y="916441"/>
                  </a:lnTo>
                  <a:lnTo>
                    <a:pt x="510249" y="923456"/>
                  </a:lnTo>
                  <a:lnTo>
                    <a:pt x="462917" y="925846"/>
                  </a:lnTo>
                  <a:close/>
                </a:path>
              </a:pathLst>
            </a:custGeom>
            <a:noFill/>
            <a:ln cap="flat" cmpd="sng" w="14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g289fd1e1534_2_767"/>
            <p:cNvSpPr/>
            <p:nvPr/>
          </p:nvSpPr>
          <p:spPr>
            <a:xfrm>
              <a:off x="17399450" y="5604679"/>
              <a:ext cx="925830" cy="926465"/>
            </a:xfrm>
            <a:custGeom>
              <a:rect b="b" l="l" r="r" t="t"/>
              <a:pathLst>
                <a:path extrusionOk="0" h="926465" w="925830">
                  <a:moveTo>
                    <a:pt x="462917" y="925846"/>
                  </a:moveTo>
                  <a:lnTo>
                    <a:pt x="415586" y="923456"/>
                  </a:lnTo>
                  <a:lnTo>
                    <a:pt x="369622" y="916441"/>
                  </a:lnTo>
                  <a:lnTo>
                    <a:pt x="325258" y="905033"/>
                  </a:lnTo>
                  <a:lnTo>
                    <a:pt x="282727" y="889467"/>
                  </a:lnTo>
                  <a:lnTo>
                    <a:pt x="242261" y="869973"/>
                  </a:lnTo>
                  <a:lnTo>
                    <a:pt x="204093" y="846785"/>
                  </a:lnTo>
                  <a:lnTo>
                    <a:pt x="168456" y="820136"/>
                  </a:lnTo>
                  <a:lnTo>
                    <a:pt x="135583" y="790258"/>
                  </a:lnTo>
                  <a:lnTo>
                    <a:pt x="105706" y="757384"/>
                  </a:lnTo>
                  <a:lnTo>
                    <a:pt x="79057" y="721747"/>
                  </a:lnTo>
                  <a:lnTo>
                    <a:pt x="55870" y="683580"/>
                  </a:lnTo>
                  <a:lnTo>
                    <a:pt x="36377" y="643114"/>
                  </a:lnTo>
                  <a:lnTo>
                    <a:pt x="20811" y="600583"/>
                  </a:lnTo>
                  <a:lnTo>
                    <a:pt x="9404" y="556220"/>
                  </a:lnTo>
                  <a:lnTo>
                    <a:pt x="2389" y="510258"/>
                  </a:lnTo>
                  <a:lnTo>
                    <a:pt x="0" y="462928"/>
                  </a:lnTo>
                  <a:lnTo>
                    <a:pt x="2389" y="415596"/>
                  </a:lnTo>
                  <a:lnTo>
                    <a:pt x="9404" y="369632"/>
                  </a:lnTo>
                  <a:lnTo>
                    <a:pt x="20811" y="325267"/>
                  </a:lnTo>
                  <a:lnTo>
                    <a:pt x="36377" y="282735"/>
                  </a:lnTo>
                  <a:lnTo>
                    <a:pt x="55870" y="242269"/>
                  </a:lnTo>
                  <a:lnTo>
                    <a:pt x="79057" y="204100"/>
                  </a:lnTo>
                  <a:lnTo>
                    <a:pt x="105706" y="168463"/>
                  </a:lnTo>
                  <a:lnTo>
                    <a:pt x="135583" y="135588"/>
                  </a:lnTo>
                  <a:lnTo>
                    <a:pt x="168456" y="105710"/>
                  </a:lnTo>
                  <a:lnTo>
                    <a:pt x="204093" y="79061"/>
                  </a:lnTo>
                  <a:lnTo>
                    <a:pt x="242261" y="55873"/>
                  </a:lnTo>
                  <a:lnTo>
                    <a:pt x="282727" y="36379"/>
                  </a:lnTo>
                  <a:lnTo>
                    <a:pt x="325258" y="20812"/>
                  </a:lnTo>
                  <a:lnTo>
                    <a:pt x="369622" y="9405"/>
                  </a:lnTo>
                  <a:lnTo>
                    <a:pt x="415586" y="2390"/>
                  </a:lnTo>
                  <a:lnTo>
                    <a:pt x="462917" y="0"/>
                  </a:lnTo>
                  <a:lnTo>
                    <a:pt x="510249" y="2390"/>
                  </a:lnTo>
                  <a:lnTo>
                    <a:pt x="556213" y="9405"/>
                  </a:lnTo>
                  <a:lnTo>
                    <a:pt x="600577" y="20812"/>
                  </a:lnTo>
                  <a:lnTo>
                    <a:pt x="643108" y="36379"/>
                  </a:lnTo>
                  <a:lnTo>
                    <a:pt x="683574" y="55873"/>
                  </a:lnTo>
                  <a:lnTo>
                    <a:pt x="721741" y="79061"/>
                  </a:lnTo>
                  <a:lnTo>
                    <a:pt x="757378" y="105710"/>
                  </a:lnTo>
                  <a:lnTo>
                    <a:pt x="790252" y="135588"/>
                  </a:lnTo>
                  <a:lnTo>
                    <a:pt x="820129" y="168463"/>
                  </a:lnTo>
                  <a:lnTo>
                    <a:pt x="846777" y="204100"/>
                  </a:lnTo>
                  <a:lnTo>
                    <a:pt x="869965" y="242269"/>
                  </a:lnTo>
                  <a:lnTo>
                    <a:pt x="889458" y="282735"/>
                  </a:lnTo>
                  <a:lnTo>
                    <a:pt x="905024" y="325267"/>
                  </a:lnTo>
                  <a:lnTo>
                    <a:pt x="916431" y="369632"/>
                  </a:lnTo>
                  <a:lnTo>
                    <a:pt x="923445" y="415596"/>
                  </a:lnTo>
                  <a:lnTo>
                    <a:pt x="925835" y="462928"/>
                  </a:lnTo>
                  <a:lnTo>
                    <a:pt x="923445" y="510258"/>
                  </a:lnTo>
                  <a:lnTo>
                    <a:pt x="916431" y="556220"/>
                  </a:lnTo>
                  <a:lnTo>
                    <a:pt x="905024" y="600583"/>
                  </a:lnTo>
                  <a:lnTo>
                    <a:pt x="889458" y="643114"/>
                  </a:lnTo>
                  <a:lnTo>
                    <a:pt x="869965" y="683580"/>
                  </a:lnTo>
                  <a:lnTo>
                    <a:pt x="846777" y="721747"/>
                  </a:lnTo>
                  <a:lnTo>
                    <a:pt x="820129" y="757384"/>
                  </a:lnTo>
                  <a:lnTo>
                    <a:pt x="790252" y="790258"/>
                  </a:lnTo>
                  <a:lnTo>
                    <a:pt x="757378" y="820136"/>
                  </a:lnTo>
                  <a:lnTo>
                    <a:pt x="721741" y="846785"/>
                  </a:lnTo>
                  <a:lnTo>
                    <a:pt x="683574" y="869973"/>
                  </a:lnTo>
                  <a:lnTo>
                    <a:pt x="643108" y="889467"/>
                  </a:lnTo>
                  <a:lnTo>
                    <a:pt x="600577" y="905033"/>
                  </a:lnTo>
                  <a:lnTo>
                    <a:pt x="556213" y="916441"/>
                  </a:lnTo>
                  <a:lnTo>
                    <a:pt x="510249" y="923456"/>
                  </a:lnTo>
                  <a:lnTo>
                    <a:pt x="462917" y="925846"/>
                  </a:lnTo>
                  <a:close/>
                </a:path>
              </a:pathLst>
            </a:custGeom>
            <a:noFill/>
            <a:ln cap="flat" cmpd="sng" w="1405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2" name="Google Shape;1152;g289fd1e1534_2_767"/>
          <p:cNvSpPr txBox="1"/>
          <p:nvPr/>
        </p:nvSpPr>
        <p:spPr>
          <a:xfrm>
            <a:off x="890732" y="2211821"/>
            <a:ext cx="9588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Prototipo 1: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Adaptabilidad</a:t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3" name="Google Shape;1153;g289fd1e1534_2_767"/>
          <p:cNvSpPr txBox="1"/>
          <p:nvPr/>
        </p:nvSpPr>
        <p:spPr>
          <a:xfrm>
            <a:off x="2697075" y="2223313"/>
            <a:ext cx="9588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ES" sz="11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Prototipo 2: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ES" sz="11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Adaptabilidad</a:t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4" name="Google Shape;1154;g289fd1e1534_2_767"/>
          <p:cNvSpPr txBox="1"/>
          <p:nvPr/>
        </p:nvSpPr>
        <p:spPr>
          <a:xfrm>
            <a:off x="3850500" y="1418023"/>
            <a:ext cx="8697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Prototipo 3.1: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ES" sz="9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funcionamiento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5" name="Google Shape;1155;g289fd1e1534_2_767"/>
          <p:cNvSpPr txBox="1"/>
          <p:nvPr/>
        </p:nvSpPr>
        <p:spPr>
          <a:xfrm>
            <a:off x="5024160" y="1418023"/>
            <a:ext cx="8697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Prototipo 3.2: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ES" sz="9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funcionamiento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6" name="Google Shape;1156;g289fd1e1534_2_767"/>
          <p:cNvSpPr txBox="1"/>
          <p:nvPr/>
        </p:nvSpPr>
        <p:spPr>
          <a:xfrm>
            <a:off x="6267303" y="1418023"/>
            <a:ext cx="8697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Prototipo 3.3: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ES" sz="9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funcionamiento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7" name="Google Shape;1157;g289fd1e1534_2_767"/>
          <p:cNvSpPr txBox="1"/>
          <p:nvPr/>
        </p:nvSpPr>
        <p:spPr>
          <a:xfrm>
            <a:off x="4198618" y="3164821"/>
            <a:ext cx="10239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Prototipo 4.1: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ES" sz="9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diseño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8" name="Google Shape;1158;g289fd1e1534_2_767"/>
          <p:cNvSpPr txBox="1"/>
          <p:nvPr/>
        </p:nvSpPr>
        <p:spPr>
          <a:xfrm>
            <a:off x="5269618" y="3164826"/>
            <a:ext cx="7335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Prototipo 4.2: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ES" sz="9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diseño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9" name="Google Shape;1159;g289fd1e1534_2_767"/>
          <p:cNvSpPr txBox="1"/>
          <p:nvPr/>
        </p:nvSpPr>
        <p:spPr>
          <a:xfrm>
            <a:off x="6404027" y="3164826"/>
            <a:ext cx="7329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Prototipo 4.3: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ES" sz="9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diseño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0" name="Google Shape;1160;g289fd1e1534_2_767"/>
          <p:cNvSpPr txBox="1"/>
          <p:nvPr/>
        </p:nvSpPr>
        <p:spPr>
          <a:xfrm>
            <a:off x="7625611" y="1903921"/>
            <a:ext cx="9060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-ES" sz="9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Prototipo 5: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-ES" sz="900" u="none" cap="none" strike="noStrike">
                <a:solidFill>
                  <a:srgbClr val="1D1D1B"/>
                </a:solidFill>
                <a:latin typeface="Verdana"/>
                <a:ea typeface="Verdana"/>
                <a:cs typeface="Verdana"/>
                <a:sym typeface="Verdana"/>
              </a:rPr>
              <a:t>adaptabilidad</a:t>
            </a:r>
            <a:endParaRPr b="0" i="0" sz="9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289fd1e1534_2_843"/>
          <p:cNvSpPr txBox="1"/>
          <p:nvPr>
            <p:ph type="title"/>
          </p:nvPr>
        </p:nvSpPr>
        <p:spPr>
          <a:xfrm>
            <a:off x="589030" y="577631"/>
            <a:ext cx="78945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9150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>
                <a:latin typeface="Arial"/>
                <a:ea typeface="Arial"/>
                <a:cs typeface="Arial"/>
                <a:sym typeface="Arial"/>
              </a:rPr>
              <a:t>Prototipo 1: </a:t>
            </a:r>
            <a:r>
              <a:rPr lang="es-ES"/>
              <a:t>Criterio adaptabilidad</a:t>
            </a:r>
            <a:endParaRPr/>
          </a:p>
        </p:txBody>
      </p:sp>
      <p:grpSp>
        <p:nvGrpSpPr>
          <p:cNvPr id="1166" name="Google Shape;1166;g289fd1e1534_2_843"/>
          <p:cNvGrpSpPr/>
          <p:nvPr/>
        </p:nvGrpSpPr>
        <p:grpSpPr>
          <a:xfrm>
            <a:off x="1242304" y="1318158"/>
            <a:ext cx="3486333" cy="3159673"/>
            <a:chOff x="2731540" y="2898324"/>
            <a:chExt cx="7665640" cy="6947389"/>
          </a:xfrm>
        </p:grpSpPr>
        <p:sp>
          <p:nvSpPr>
            <p:cNvPr id="1167" name="Google Shape;1167;g289fd1e1534_2_843"/>
            <p:cNvSpPr/>
            <p:nvPr/>
          </p:nvSpPr>
          <p:spPr>
            <a:xfrm>
              <a:off x="2731540" y="2898324"/>
              <a:ext cx="6894830" cy="6894830"/>
            </a:xfrm>
            <a:custGeom>
              <a:rect b="b" l="l" r="r" t="t"/>
              <a:pathLst>
                <a:path extrusionOk="0" h="6894830" w="6894830">
                  <a:moveTo>
                    <a:pt x="4504574" y="6894543"/>
                  </a:moveTo>
                  <a:lnTo>
                    <a:pt x="2389958" y="6894543"/>
                  </a:lnTo>
                  <a:lnTo>
                    <a:pt x="2341781" y="6894068"/>
                  </a:lnTo>
                  <a:lnTo>
                    <a:pt x="2293835" y="6892646"/>
                  </a:lnTo>
                  <a:lnTo>
                    <a:pt x="2246131" y="6890287"/>
                  </a:lnTo>
                  <a:lnTo>
                    <a:pt x="2198676" y="6887000"/>
                  </a:lnTo>
                  <a:lnTo>
                    <a:pt x="2151479" y="6882794"/>
                  </a:lnTo>
                  <a:lnTo>
                    <a:pt x="2104551" y="6877678"/>
                  </a:lnTo>
                  <a:lnTo>
                    <a:pt x="2057899" y="6871661"/>
                  </a:lnTo>
                  <a:lnTo>
                    <a:pt x="2011532" y="6864751"/>
                  </a:lnTo>
                  <a:lnTo>
                    <a:pt x="1965460" y="6856958"/>
                  </a:lnTo>
                  <a:lnTo>
                    <a:pt x="1919692" y="6848291"/>
                  </a:lnTo>
                  <a:lnTo>
                    <a:pt x="1874235" y="6838757"/>
                  </a:lnTo>
                  <a:lnTo>
                    <a:pt x="1829100" y="6828368"/>
                  </a:lnTo>
                  <a:lnTo>
                    <a:pt x="1784294" y="6817130"/>
                  </a:lnTo>
                  <a:lnTo>
                    <a:pt x="1739828" y="6805054"/>
                  </a:lnTo>
                  <a:lnTo>
                    <a:pt x="1695710" y="6792148"/>
                  </a:lnTo>
                  <a:lnTo>
                    <a:pt x="1651949" y="6778421"/>
                  </a:lnTo>
                  <a:lnTo>
                    <a:pt x="1608553" y="6763882"/>
                  </a:lnTo>
                  <a:lnTo>
                    <a:pt x="1565532" y="6748539"/>
                  </a:lnTo>
                  <a:lnTo>
                    <a:pt x="1522895" y="6732403"/>
                  </a:lnTo>
                  <a:lnTo>
                    <a:pt x="1480650" y="6715481"/>
                  </a:lnTo>
                  <a:lnTo>
                    <a:pt x="1438807" y="6697783"/>
                  </a:lnTo>
                  <a:lnTo>
                    <a:pt x="1397374" y="6679318"/>
                  </a:lnTo>
                  <a:lnTo>
                    <a:pt x="1356361" y="6660094"/>
                  </a:lnTo>
                  <a:lnTo>
                    <a:pt x="1315776" y="6640121"/>
                  </a:lnTo>
                  <a:lnTo>
                    <a:pt x="1275628" y="6619407"/>
                  </a:lnTo>
                  <a:lnTo>
                    <a:pt x="1235926" y="6597961"/>
                  </a:lnTo>
                  <a:lnTo>
                    <a:pt x="1196679" y="6575793"/>
                  </a:lnTo>
                  <a:lnTo>
                    <a:pt x="1157897" y="6552911"/>
                  </a:lnTo>
                  <a:lnTo>
                    <a:pt x="1119587" y="6529323"/>
                  </a:lnTo>
                  <a:lnTo>
                    <a:pt x="1081759" y="6505040"/>
                  </a:lnTo>
                  <a:lnTo>
                    <a:pt x="1044421" y="6480070"/>
                  </a:lnTo>
                  <a:lnTo>
                    <a:pt x="1007584" y="6454421"/>
                  </a:lnTo>
                  <a:lnTo>
                    <a:pt x="971254" y="6428104"/>
                  </a:lnTo>
                  <a:lnTo>
                    <a:pt x="935443" y="6401126"/>
                  </a:lnTo>
                  <a:lnTo>
                    <a:pt x="900158" y="6373496"/>
                  </a:lnTo>
                  <a:lnTo>
                    <a:pt x="865408" y="6345225"/>
                  </a:lnTo>
                  <a:lnTo>
                    <a:pt x="831202" y="6316319"/>
                  </a:lnTo>
                  <a:lnTo>
                    <a:pt x="797550" y="6286789"/>
                  </a:lnTo>
                  <a:lnTo>
                    <a:pt x="764460" y="6256644"/>
                  </a:lnTo>
                  <a:lnTo>
                    <a:pt x="731941" y="6225891"/>
                  </a:lnTo>
                  <a:lnTo>
                    <a:pt x="700002" y="6194541"/>
                  </a:lnTo>
                  <a:lnTo>
                    <a:pt x="668652" y="6162602"/>
                  </a:lnTo>
                  <a:lnTo>
                    <a:pt x="637899" y="6130083"/>
                  </a:lnTo>
                  <a:lnTo>
                    <a:pt x="607754" y="6096993"/>
                  </a:lnTo>
                  <a:lnTo>
                    <a:pt x="578224" y="6063341"/>
                  </a:lnTo>
                  <a:lnTo>
                    <a:pt x="549318" y="6029135"/>
                  </a:lnTo>
                  <a:lnTo>
                    <a:pt x="521047" y="5994385"/>
                  </a:lnTo>
                  <a:lnTo>
                    <a:pt x="493417" y="5959100"/>
                  </a:lnTo>
                  <a:lnTo>
                    <a:pt x="466439" y="5923289"/>
                  </a:lnTo>
                  <a:lnTo>
                    <a:pt x="440122" y="5886959"/>
                  </a:lnTo>
                  <a:lnTo>
                    <a:pt x="414473" y="5850122"/>
                  </a:lnTo>
                  <a:lnTo>
                    <a:pt x="389503" y="5812784"/>
                  </a:lnTo>
                  <a:lnTo>
                    <a:pt x="365220" y="5774956"/>
                  </a:lnTo>
                  <a:lnTo>
                    <a:pt x="341632" y="5736646"/>
                  </a:lnTo>
                  <a:lnTo>
                    <a:pt x="318750" y="5697864"/>
                  </a:lnTo>
                  <a:lnTo>
                    <a:pt x="296582" y="5658617"/>
                  </a:lnTo>
                  <a:lnTo>
                    <a:pt x="275136" y="5618915"/>
                  </a:lnTo>
                  <a:lnTo>
                    <a:pt x="254422" y="5578767"/>
                  </a:lnTo>
                  <a:lnTo>
                    <a:pt x="234449" y="5538182"/>
                  </a:lnTo>
                  <a:lnTo>
                    <a:pt x="215225" y="5497169"/>
                  </a:lnTo>
                  <a:lnTo>
                    <a:pt x="196760" y="5455736"/>
                  </a:lnTo>
                  <a:lnTo>
                    <a:pt x="179062" y="5413893"/>
                  </a:lnTo>
                  <a:lnTo>
                    <a:pt x="162140" y="5371648"/>
                  </a:lnTo>
                  <a:lnTo>
                    <a:pt x="146004" y="5329011"/>
                  </a:lnTo>
                  <a:lnTo>
                    <a:pt x="130661" y="5285990"/>
                  </a:lnTo>
                  <a:lnTo>
                    <a:pt x="116122" y="5242594"/>
                  </a:lnTo>
                  <a:lnTo>
                    <a:pt x="102395" y="5198833"/>
                  </a:lnTo>
                  <a:lnTo>
                    <a:pt x="89489" y="5154715"/>
                  </a:lnTo>
                  <a:lnTo>
                    <a:pt x="77413" y="5110249"/>
                  </a:lnTo>
                  <a:lnTo>
                    <a:pt x="66175" y="5065443"/>
                  </a:lnTo>
                  <a:lnTo>
                    <a:pt x="55786" y="5020308"/>
                  </a:lnTo>
                  <a:lnTo>
                    <a:pt x="46252" y="4974851"/>
                  </a:lnTo>
                  <a:lnTo>
                    <a:pt x="37585" y="4929083"/>
                  </a:lnTo>
                  <a:lnTo>
                    <a:pt x="29792" y="4883011"/>
                  </a:lnTo>
                  <a:lnTo>
                    <a:pt x="22882" y="4836644"/>
                  </a:lnTo>
                  <a:lnTo>
                    <a:pt x="16865" y="4789992"/>
                  </a:lnTo>
                  <a:lnTo>
                    <a:pt x="11749" y="4743064"/>
                  </a:lnTo>
                  <a:lnTo>
                    <a:pt x="7543" y="4695867"/>
                  </a:lnTo>
                  <a:lnTo>
                    <a:pt x="4256" y="4648412"/>
                  </a:lnTo>
                  <a:lnTo>
                    <a:pt x="1897" y="4600708"/>
                  </a:lnTo>
                  <a:lnTo>
                    <a:pt x="475" y="4552762"/>
                  </a:lnTo>
                  <a:lnTo>
                    <a:pt x="0" y="4504585"/>
                  </a:lnTo>
                  <a:lnTo>
                    <a:pt x="0" y="2389969"/>
                  </a:lnTo>
                  <a:lnTo>
                    <a:pt x="475" y="2341791"/>
                  </a:lnTo>
                  <a:lnTo>
                    <a:pt x="1897" y="2293846"/>
                  </a:lnTo>
                  <a:lnTo>
                    <a:pt x="4256" y="2246141"/>
                  </a:lnTo>
                  <a:lnTo>
                    <a:pt x="7543" y="2198686"/>
                  </a:lnTo>
                  <a:lnTo>
                    <a:pt x="11749" y="2151490"/>
                  </a:lnTo>
                  <a:lnTo>
                    <a:pt x="16865" y="2104561"/>
                  </a:lnTo>
                  <a:lnTo>
                    <a:pt x="22882" y="2057909"/>
                  </a:lnTo>
                  <a:lnTo>
                    <a:pt x="29792" y="2011543"/>
                  </a:lnTo>
                  <a:lnTo>
                    <a:pt x="37585" y="1965470"/>
                  </a:lnTo>
                  <a:lnTo>
                    <a:pt x="46252" y="1919702"/>
                  </a:lnTo>
                  <a:lnTo>
                    <a:pt x="55786" y="1874245"/>
                  </a:lnTo>
                  <a:lnTo>
                    <a:pt x="66175" y="1829110"/>
                  </a:lnTo>
                  <a:lnTo>
                    <a:pt x="77413" y="1784304"/>
                  </a:lnTo>
                  <a:lnTo>
                    <a:pt x="89489" y="1739838"/>
                  </a:lnTo>
                  <a:lnTo>
                    <a:pt x="102395" y="1695719"/>
                  </a:lnTo>
                  <a:lnTo>
                    <a:pt x="116122" y="1651958"/>
                  </a:lnTo>
                  <a:lnTo>
                    <a:pt x="130661" y="1608562"/>
                  </a:lnTo>
                  <a:lnTo>
                    <a:pt x="146004" y="1565541"/>
                  </a:lnTo>
                  <a:lnTo>
                    <a:pt x="162140" y="1522904"/>
                  </a:lnTo>
                  <a:lnTo>
                    <a:pt x="179062" y="1480659"/>
                  </a:lnTo>
                  <a:lnTo>
                    <a:pt x="196760" y="1438816"/>
                  </a:lnTo>
                  <a:lnTo>
                    <a:pt x="215225" y="1397383"/>
                  </a:lnTo>
                  <a:lnTo>
                    <a:pt x="234449" y="1356369"/>
                  </a:lnTo>
                  <a:lnTo>
                    <a:pt x="254422" y="1315784"/>
                  </a:lnTo>
                  <a:lnTo>
                    <a:pt x="275136" y="1275636"/>
                  </a:lnTo>
                  <a:lnTo>
                    <a:pt x="296582" y="1235934"/>
                  </a:lnTo>
                  <a:lnTo>
                    <a:pt x="318750" y="1196687"/>
                  </a:lnTo>
                  <a:lnTo>
                    <a:pt x="341632" y="1157904"/>
                  </a:lnTo>
                  <a:lnTo>
                    <a:pt x="365220" y="1119594"/>
                  </a:lnTo>
                  <a:lnTo>
                    <a:pt x="389503" y="1081766"/>
                  </a:lnTo>
                  <a:lnTo>
                    <a:pt x="414473" y="1044428"/>
                  </a:lnTo>
                  <a:lnTo>
                    <a:pt x="440122" y="1007590"/>
                  </a:lnTo>
                  <a:lnTo>
                    <a:pt x="466439" y="971261"/>
                  </a:lnTo>
                  <a:lnTo>
                    <a:pt x="493417" y="935449"/>
                  </a:lnTo>
                  <a:lnTo>
                    <a:pt x="521047" y="900164"/>
                  </a:lnTo>
                  <a:lnTo>
                    <a:pt x="549318" y="865414"/>
                  </a:lnTo>
                  <a:lnTo>
                    <a:pt x="578224" y="831208"/>
                  </a:lnTo>
                  <a:lnTo>
                    <a:pt x="607754" y="797556"/>
                  </a:lnTo>
                  <a:lnTo>
                    <a:pt x="637899" y="764466"/>
                  </a:lnTo>
                  <a:lnTo>
                    <a:pt x="668652" y="731946"/>
                  </a:lnTo>
                  <a:lnTo>
                    <a:pt x="700002" y="700007"/>
                  </a:lnTo>
                  <a:lnTo>
                    <a:pt x="731941" y="668657"/>
                  </a:lnTo>
                  <a:lnTo>
                    <a:pt x="764460" y="637904"/>
                  </a:lnTo>
                  <a:lnTo>
                    <a:pt x="797550" y="607758"/>
                  </a:lnTo>
                  <a:lnTo>
                    <a:pt x="831202" y="578228"/>
                  </a:lnTo>
                  <a:lnTo>
                    <a:pt x="865408" y="549323"/>
                  </a:lnTo>
                  <a:lnTo>
                    <a:pt x="900158" y="521051"/>
                  </a:lnTo>
                  <a:lnTo>
                    <a:pt x="935443" y="493421"/>
                  </a:lnTo>
                  <a:lnTo>
                    <a:pt x="971254" y="466443"/>
                  </a:lnTo>
                  <a:lnTo>
                    <a:pt x="1007584" y="440125"/>
                  </a:lnTo>
                  <a:lnTo>
                    <a:pt x="1044421" y="414476"/>
                  </a:lnTo>
                  <a:lnTo>
                    <a:pt x="1081759" y="389506"/>
                  </a:lnTo>
                  <a:lnTo>
                    <a:pt x="1119587" y="365223"/>
                  </a:lnTo>
                  <a:lnTo>
                    <a:pt x="1157897" y="341635"/>
                  </a:lnTo>
                  <a:lnTo>
                    <a:pt x="1196679" y="318753"/>
                  </a:lnTo>
                  <a:lnTo>
                    <a:pt x="1235926" y="296584"/>
                  </a:lnTo>
                  <a:lnTo>
                    <a:pt x="1275628" y="275138"/>
                  </a:lnTo>
                  <a:lnTo>
                    <a:pt x="1315776" y="254424"/>
                  </a:lnTo>
                  <a:lnTo>
                    <a:pt x="1356361" y="234451"/>
                  </a:lnTo>
                  <a:lnTo>
                    <a:pt x="1397374" y="215227"/>
                  </a:lnTo>
                  <a:lnTo>
                    <a:pt x="1438807" y="196761"/>
                  </a:lnTo>
                  <a:lnTo>
                    <a:pt x="1480650" y="179063"/>
                  </a:lnTo>
                  <a:lnTo>
                    <a:pt x="1522895" y="162141"/>
                  </a:lnTo>
                  <a:lnTo>
                    <a:pt x="1565532" y="146005"/>
                  </a:lnTo>
                  <a:lnTo>
                    <a:pt x="1608553" y="130663"/>
                  </a:lnTo>
                  <a:lnTo>
                    <a:pt x="1651949" y="116123"/>
                  </a:lnTo>
                  <a:lnTo>
                    <a:pt x="1695710" y="102396"/>
                  </a:lnTo>
                  <a:lnTo>
                    <a:pt x="1739828" y="89490"/>
                  </a:lnTo>
                  <a:lnTo>
                    <a:pt x="1784294" y="77414"/>
                  </a:lnTo>
                  <a:lnTo>
                    <a:pt x="1829100" y="66176"/>
                  </a:lnTo>
                  <a:lnTo>
                    <a:pt x="1874235" y="55786"/>
                  </a:lnTo>
                  <a:lnTo>
                    <a:pt x="1919692" y="46253"/>
                  </a:lnTo>
                  <a:lnTo>
                    <a:pt x="1965460" y="37585"/>
                  </a:lnTo>
                  <a:lnTo>
                    <a:pt x="2011532" y="29792"/>
                  </a:lnTo>
                  <a:lnTo>
                    <a:pt x="2057899" y="22882"/>
                  </a:lnTo>
                  <a:lnTo>
                    <a:pt x="2104551" y="16865"/>
                  </a:lnTo>
                  <a:lnTo>
                    <a:pt x="2151479" y="11749"/>
                  </a:lnTo>
                  <a:lnTo>
                    <a:pt x="2198676" y="7543"/>
                  </a:lnTo>
                  <a:lnTo>
                    <a:pt x="2246131" y="4256"/>
                  </a:lnTo>
                  <a:lnTo>
                    <a:pt x="2293835" y="1897"/>
                  </a:lnTo>
                  <a:lnTo>
                    <a:pt x="2341781" y="475"/>
                  </a:lnTo>
                  <a:lnTo>
                    <a:pt x="2389958" y="0"/>
                  </a:lnTo>
                  <a:lnTo>
                    <a:pt x="4504574" y="0"/>
                  </a:lnTo>
                  <a:lnTo>
                    <a:pt x="4552752" y="475"/>
                  </a:lnTo>
                  <a:lnTo>
                    <a:pt x="4600697" y="1897"/>
                  </a:lnTo>
                  <a:lnTo>
                    <a:pt x="4648402" y="4256"/>
                  </a:lnTo>
                  <a:lnTo>
                    <a:pt x="4695857" y="7543"/>
                  </a:lnTo>
                  <a:lnTo>
                    <a:pt x="4743053" y="11749"/>
                  </a:lnTo>
                  <a:lnTo>
                    <a:pt x="4789982" y="16865"/>
                  </a:lnTo>
                  <a:lnTo>
                    <a:pt x="4836634" y="22882"/>
                  </a:lnTo>
                  <a:lnTo>
                    <a:pt x="4883000" y="29792"/>
                  </a:lnTo>
                  <a:lnTo>
                    <a:pt x="4929072" y="37585"/>
                  </a:lnTo>
                  <a:lnTo>
                    <a:pt x="4974841" y="46253"/>
                  </a:lnTo>
                  <a:lnTo>
                    <a:pt x="5020298" y="55786"/>
                  </a:lnTo>
                  <a:lnTo>
                    <a:pt x="5065433" y="66176"/>
                  </a:lnTo>
                  <a:lnTo>
                    <a:pt x="5110238" y="77414"/>
                  </a:lnTo>
                  <a:lnTo>
                    <a:pt x="5154704" y="89490"/>
                  </a:lnTo>
                  <a:lnTo>
                    <a:pt x="5198823" y="102396"/>
                  </a:lnTo>
                  <a:lnTo>
                    <a:pt x="5242584" y="116123"/>
                  </a:lnTo>
                  <a:lnTo>
                    <a:pt x="5285980" y="130663"/>
                  </a:lnTo>
                  <a:lnTo>
                    <a:pt x="5329000" y="146005"/>
                  </a:lnTo>
                  <a:lnTo>
                    <a:pt x="5371638" y="162141"/>
                  </a:lnTo>
                  <a:lnTo>
                    <a:pt x="5413882" y="179063"/>
                  </a:lnTo>
                  <a:lnTo>
                    <a:pt x="5455725" y="196761"/>
                  </a:lnTo>
                  <a:lnTo>
                    <a:pt x="5497158" y="215227"/>
                  </a:lnTo>
                  <a:lnTo>
                    <a:pt x="5538172" y="234451"/>
                  </a:lnTo>
                  <a:lnTo>
                    <a:pt x="5578757" y="254424"/>
                  </a:lnTo>
                  <a:lnTo>
                    <a:pt x="5618905" y="275138"/>
                  </a:lnTo>
                  <a:lnTo>
                    <a:pt x="5658606" y="296584"/>
                  </a:lnTo>
                  <a:lnTo>
                    <a:pt x="5697853" y="318753"/>
                  </a:lnTo>
                  <a:lnTo>
                    <a:pt x="5736636" y="341635"/>
                  </a:lnTo>
                  <a:lnTo>
                    <a:pt x="5774946" y="365223"/>
                  </a:lnTo>
                  <a:lnTo>
                    <a:pt x="5812774" y="389506"/>
                  </a:lnTo>
                  <a:lnTo>
                    <a:pt x="5850111" y="414476"/>
                  </a:lnTo>
                  <a:lnTo>
                    <a:pt x="5886949" y="440125"/>
                  </a:lnTo>
                  <a:lnTo>
                    <a:pt x="5923278" y="466443"/>
                  </a:lnTo>
                  <a:lnTo>
                    <a:pt x="5959090" y="493421"/>
                  </a:lnTo>
                  <a:lnTo>
                    <a:pt x="5994375" y="521051"/>
                  </a:lnTo>
                  <a:lnTo>
                    <a:pt x="6029125" y="549323"/>
                  </a:lnTo>
                  <a:lnTo>
                    <a:pt x="6063330" y="578228"/>
                  </a:lnTo>
                  <a:lnTo>
                    <a:pt x="6096982" y="607758"/>
                  </a:lnTo>
                  <a:lnTo>
                    <a:pt x="6130073" y="637904"/>
                  </a:lnTo>
                  <a:lnTo>
                    <a:pt x="6162592" y="668657"/>
                  </a:lnTo>
                  <a:lnTo>
                    <a:pt x="6194531" y="700007"/>
                  </a:lnTo>
                  <a:lnTo>
                    <a:pt x="6225881" y="731946"/>
                  </a:lnTo>
                  <a:lnTo>
                    <a:pt x="6256633" y="764466"/>
                  </a:lnTo>
                  <a:lnTo>
                    <a:pt x="6286779" y="797556"/>
                  </a:lnTo>
                  <a:lnTo>
                    <a:pt x="6316309" y="831208"/>
                  </a:lnTo>
                  <a:lnTo>
                    <a:pt x="6345214" y="865414"/>
                  </a:lnTo>
                  <a:lnTo>
                    <a:pt x="6373486" y="900164"/>
                  </a:lnTo>
                  <a:lnTo>
                    <a:pt x="6401115" y="935449"/>
                  </a:lnTo>
                  <a:lnTo>
                    <a:pt x="6428093" y="971261"/>
                  </a:lnTo>
                  <a:lnTo>
                    <a:pt x="6454411" y="1007590"/>
                  </a:lnTo>
                  <a:lnTo>
                    <a:pt x="6480059" y="1044428"/>
                  </a:lnTo>
                  <a:lnTo>
                    <a:pt x="6505030" y="1081766"/>
                  </a:lnTo>
                  <a:lnTo>
                    <a:pt x="6529313" y="1119594"/>
                  </a:lnTo>
                  <a:lnTo>
                    <a:pt x="6552900" y="1157904"/>
                  </a:lnTo>
                  <a:lnTo>
                    <a:pt x="6575782" y="1196687"/>
                  </a:lnTo>
                  <a:lnTo>
                    <a:pt x="6597951" y="1235934"/>
                  </a:lnTo>
                  <a:lnTo>
                    <a:pt x="6619397" y="1275636"/>
                  </a:lnTo>
                  <a:lnTo>
                    <a:pt x="6640110" y="1315784"/>
                  </a:lnTo>
                  <a:lnTo>
                    <a:pt x="6660084" y="1356369"/>
                  </a:lnTo>
                  <a:lnTo>
                    <a:pt x="6679308" y="1397383"/>
                  </a:lnTo>
                  <a:lnTo>
                    <a:pt x="6697773" y="1438816"/>
                  </a:lnTo>
                  <a:lnTo>
                    <a:pt x="6715471" y="1480659"/>
                  </a:lnTo>
                  <a:lnTo>
                    <a:pt x="6732392" y="1522904"/>
                  </a:lnTo>
                  <a:lnTo>
                    <a:pt x="6748529" y="1565541"/>
                  </a:lnTo>
                  <a:lnTo>
                    <a:pt x="6763871" y="1608562"/>
                  </a:lnTo>
                  <a:lnTo>
                    <a:pt x="6778410" y="1651958"/>
                  </a:lnTo>
                  <a:lnTo>
                    <a:pt x="6792137" y="1695719"/>
                  </a:lnTo>
                  <a:lnTo>
                    <a:pt x="6805043" y="1739838"/>
                  </a:lnTo>
                  <a:lnTo>
                    <a:pt x="6817120" y="1784304"/>
                  </a:lnTo>
                  <a:lnTo>
                    <a:pt x="6828357" y="1829110"/>
                  </a:lnTo>
                  <a:lnTo>
                    <a:pt x="6838747" y="1874245"/>
                  </a:lnTo>
                  <a:lnTo>
                    <a:pt x="6848280" y="1919702"/>
                  </a:lnTo>
                  <a:lnTo>
                    <a:pt x="6856948" y="1965470"/>
                  </a:lnTo>
                  <a:lnTo>
                    <a:pt x="6864741" y="2011543"/>
                  </a:lnTo>
                  <a:lnTo>
                    <a:pt x="6871650" y="2057909"/>
                  </a:lnTo>
                  <a:lnTo>
                    <a:pt x="6877668" y="2104561"/>
                  </a:lnTo>
                  <a:lnTo>
                    <a:pt x="6882784" y="2151490"/>
                  </a:lnTo>
                  <a:lnTo>
                    <a:pt x="6886990" y="2198686"/>
                  </a:lnTo>
                  <a:lnTo>
                    <a:pt x="6890277" y="2246141"/>
                  </a:lnTo>
                  <a:lnTo>
                    <a:pt x="6892635" y="2293846"/>
                  </a:lnTo>
                  <a:lnTo>
                    <a:pt x="6894057" y="2341791"/>
                  </a:lnTo>
                  <a:lnTo>
                    <a:pt x="6894533" y="2389969"/>
                  </a:lnTo>
                  <a:lnTo>
                    <a:pt x="6894533" y="4504585"/>
                  </a:lnTo>
                  <a:lnTo>
                    <a:pt x="6894057" y="4552762"/>
                  </a:lnTo>
                  <a:lnTo>
                    <a:pt x="6892635" y="4600708"/>
                  </a:lnTo>
                  <a:lnTo>
                    <a:pt x="6890277" y="4648412"/>
                  </a:lnTo>
                  <a:lnTo>
                    <a:pt x="6886990" y="4695867"/>
                  </a:lnTo>
                  <a:lnTo>
                    <a:pt x="6882784" y="4743064"/>
                  </a:lnTo>
                  <a:lnTo>
                    <a:pt x="6877668" y="4789992"/>
                  </a:lnTo>
                  <a:lnTo>
                    <a:pt x="6871650" y="4836644"/>
                  </a:lnTo>
                  <a:lnTo>
                    <a:pt x="6864741" y="4883011"/>
                  </a:lnTo>
                  <a:lnTo>
                    <a:pt x="6856948" y="4929083"/>
                  </a:lnTo>
                  <a:lnTo>
                    <a:pt x="6848280" y="4974851"/>
                  </a:lnTo>
                  <a:lnTo>
                    <a:pt x="6838747" y="5020308"/>
                  </a:lnTo>
                  <a:lnTo>
                    <a:pt x="6828357" y="5065443"/>
                  </a:lnTo>
                  <a:lnTo>
                    <a:pt x="6817120" y="5110249"/>
                  </a:lnTo>
                  <a:lnTo>
                    <a:pt x="6805043" y="5154715"/>
                  </a:lnTo>
                  <a:lnTo>
                    <a:pt x="6792137" y="5198833"/>
                  </a:lnTo>
                  <a:lnTo>
                    <a:pt x="6778410" y="5242594"/>
                  </a:lnTo>
                  <a:lnTo>
                    <a:pt x="6763871" y="5285990"/>
                  </a:lnTo>
                  <a:lnTo>
                    <a:pt x="6748529" y="5329011"/>
                  </a:lnTo>
                  <a:lnTo>
                    <a:pt x="6732392" y="5371648"/>
                  </a:lnTo>
                  <a:lnTo>
                    <a:pt x="6715471" y="5413893"/>
                  </a:lnTo>
                  <a:lnTo>
                    <a:pt x="6697773" y="5455736"/>
                  </a:lnTo>
                  <a:lnTo>
                    <a:pt x="6679308" y="5497169"/>
                  </a:lnTo>
                  <a:lnTo>
                    <a:pt x="6660084" y="5538182"/>
                  </a:lnTo>
                  <a:lnTo>
                    <a:pt x="6640110" y="5578767"/>
                  </a:lnTo>
                  <a:lnTo>
                    <a:pt x="6619397" y="5618915"/>
                  </a:lnTo>
                  <a:lnTo>
                    <a:pt x="6597951" y="5658617"/>
                  </a:lnTo>
                  <a:lnTo>
                    <a:pt x="6575782" y="5697864"/>
                  </a:lnTo>
                  <a:lnTo>
                    <a:pt x="6552900" y="5736646"/>
                  </a:lnTo>
                  <a:lnTo>
                    <a:pt x="6529313" y="5774956"/>
                  </a:lnTo>
                  <a:lnTo>
                    <a:pt x="6505030" y="5812784"/>
                  </a:lnTo>
                  <a:lnTo>
                    <a:pt x="6480059" y="5850122"/>
                  </a:lnTo>
                  <a:lnTo>
                    <a:pt x="6454411" y="5886959"/>
                  </a:lnTo>
                  <a:lnTo>
                    <a:pt x="6428093" y="5923289"/>
                  </a:lnTo>
                  <a:lnTo>
                    <a:pt x="6401115" y="5959100"/>
                  </a:lnTo>
                  <a:lnTo>
                    <a:pt x="6373486" y="5994385"/>
                  </a:lnTo>
                  <a:lnTo>
                    <a:pt x="6345214" y="6029135"/>
                  </a:lnTo>
                  <a:lnTo>
                    <a:pt x="6316309" y="6063341"/>
                  </a:lnTo>
                  <a:lnTo>
                    <a:pt x="6286779" y="6096993"/>
                  </a:lnTo>
                  <a:lnTo>
                    <a:pt x="6256633" y="6130083"/>
                  </a:lnTo>
                  <a:lnTo>
                    <a:pt x="6225881" y="6162602"/>
                  </a:lnTo>
                  <a:lnTo>
                    <a:pt x="6194531" y="6194541"/>
                  </a:lnTo>
                  <a:lnTo>
                    <a:pt x="6162592" y="6225891"/>
                  </a:lnTo>
                  <a:lnTo>
                    <a:pt x="6130073" y="6256644"/>
                  </a:lnTo>
                  <a:lnTo>
                    <a:pt x="6096982" y="6286789"/>
                  </a:lnTo>
                  <a:lnTo>
                    <a:pt x="6063330" y="6316319"/>
                  </a:lnTo>
                  <a:lnTo>
                    <a:pt x="6029125" y="6345225"/>
                  </a:lnTo>
                  <a:lnTo>
                    <a:pt x="5994375" y="6373496"/>
                  </a:lnTo>
                  <a:lnTo>
                    <a:pt x="5959090" y="6401126"/>
                  </a:lnTo>
                  <a:lnTo>
                    <a:pt x="5923278" y="6428104"/>
                  </a:lnTo>
                  <a:lnTo>
                    <a:pt x="5886949" y="6454421"/>
                  </a:lnTo>
                  <a:lnTo>
                    <a:pt x="5850111" y="6480070"/>
                  </a:lnTo>
                  <a:lnTo>
                    <a:pt x="5812774" y="6505040"/>
                  </a:lnTo>
                  <a:lnTo>
                    <a:pt x="5774946" y="6529323"/>
                  </a:lnTo>
                  <a:lnTo>
                    <a:pt x="5736636" y="6552911"/>
                  </a:lnTo>
                  <a:lnTo>
                    <a:pt x="5697853" y="6575793"/>
                  </a:lnTo>
                  <a:lnTo>
                    <a:pt x="5658606" y="6597961"/>
                  </a:lnTo>
                  <a:lnTo>
                    <a:pt x="5618905" y="6619407"/>
                  </a:lnTo>
                  <a:lnTo>
                    <a:pt x="5578757" y="6640121"/>
                  </a:lnTo>
                  <a:lnTo>
                    <a:pt x="5538172" y="6660094"/>
                  </a:lnTo>
                  <a:lnTo>
                    <a:pt x="5497158" y="6679318"/>
                  </a:lnTo>
                  <a:lnTo>
                    <a:pt x="5455725" y="6697783"/>
                  </a:lnTo>
                  <a:lnTo>
                    <a:pt x="5413882" y="6715481"/>
                  </a:lnTo>
                  <a:lnTo>
                    <a:pt x="5371638" y="6732403"/>
                  </a:lnTo>
                  <a:lnTo>
                    <a:pt x="5329000" y="6748539"/>
                  </a:lnTo>
                  <a:lnTo>
                    <a:pt x="5285980" y="6763882"/>
                  </a:lnTo>
                  <a:lnTo>
                    <a:pt x="5242584" y="6778421"/>
                  </a:lnTo>
                  <a:lnTo>
                    <a:pt x="5198823" y="6792148"/>
                  </a:lnTo>
                  <a:lnTo>
                    <a:pt x="5154704" y="6805054"/>
                  </a:lnTo>
                  <a:lnTo>
                    <a:pt x="5110238" y="6817130"/>
                  </a:lnTo>
                  <a:lnTo>
                    <a:pt x="5065433" y="6828368"/>
                  </a:lnTo>
                  <a:lnTo>
                    <a:pt x="5020298" y="6838757"/>
                  </a:lnTo>
                  <a:lnTo>
                    <a:pt x="4974841" y="6848291"/>
                  </a:lnTo>
                  <a:lnTo>
                    <a:pt x="4929072" y="6856958"/>
                  </a:lnTo>
                  <a:lnTo>
                    <a:pt x="4883000" y="6864751"/>
                  </a:lnTo>
                  <a:lnTo>
                    <a:pt x="4836634" y="6871661"/>
                  </a:lnTo>
                  <a:lnTo>
                    <a:pt x="4789982" y="6877678"/>
                  </a:lnTo>
                  <a:lnTo>
                    <a:pt x="4743053" y="6882794"/>
                  </a:lnTo>
                  <a:lnTo>
                    <a:pt x="4695857" y="6887000"/>
                  </a:lnTo>
                  <a:lnTo>
                    <a:pt x="4648402" y="6890287"/>
                  </a:lnTo>
                  <a:lnTo>
                    <a:pt x="4600697" y="6892646"/>
                  </a:lnTo>
                  <a:lnTo>
                    <a:pt x="4552752" y="6894068"/>
                  </a:lnTo>
                  <a:lnTo>
                    <a:pt x="4504574" y="6894543"/>
                  </a:lnTo>
                  <a:close/>
                </a:path>
              </a:pathLst>
            </a:custGeom>
            <a:noFill/>
            <a:ln cap="flat" cmpd="sng" w="1047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89fd1e1534_2_843"/>
            <p:cNvSpPr/>
            <p:nvPr/>
          </p:nvSpPr>
          <p:spPr>
            <a:xfrm>
              <a:off x="6029015" y="5477548"/>
              <a:ext cx="4368165" cy="4368165"/>
            </a:xfrm>
            <a:custGeom>
              <a:rect b="b" l="l" r="r" t="t"/>
              <a:pathLst>
                <a:path extrusionOk="0" h="4368165" w="4368165">
                  <a:moveTo>
                    <a:pt x="2853934" y="4368118"/>
                  </a:moveTo>
                  <a:lnTo>
                    <a:pt x="1514194" y="4368118"/>
                  </a:lnTo>
                  <a:lnTo>
                    <a:pt x="1466127" y="4367369"/>
                  </a:lnTo>
                  <a:lnTo>
                    <a:pt x="1418434" y="4365139"/>
                  </a:lnTo>
                  <a:lnTo>
                    <a:pt x="1371136" y="4361448"/>
                  </a:lnTo>
                  <a:lnTo>
                    <a:pt x="1324257" y="4356320"/>
                  </a:lnTo>
                  <a:lnTo>
                    <a:pt x="1277817" y="4349776"/>
                  </a:lnTo>
                  <a:lnTo>
                    <a:pt x="1231839" y="4341839"/>
                  </a:lnTo>
                  <a:lnTo>
                    <a:pt x="1186346" y="4332531"/>
                  </a:lnTo>
                  <a:lnTo>
                    <a:pt x="1141360" y="4321873"/>
                  </a:lnTo>
                  <a:lnTo>
                    <a:pt x="1096902" y="4309889"/>
                  </a:lnTo>
                  <a:lnTo>
                    <a:pt x="1052995" y="4296599"/>
                  </a:lnTo>
                  <a:lnTo>
                    <a:pt x="1009661" y="4282028"/>
                  </a:lnTo>
                  <a:lnTo>
                    <a:pt x="966922" y="4266196"/>
                  </a:lnTo>
                  <a:lnTo>
                    <a:pt x="924801" y="4249125"/>
                  </a:lnTo>
                  <a:lnTo>
                    <a:pt x="883319" y="4230839"/>
                  </a:lnTo>
                  <a:lnTo>
                    <a:pt x="842499" y="4211359"/>
                  </a:lnTo>
                  <a:lnTo>
                    <a:pt x="802363" y="4190707"/>
                  </a:lnTo>
                  <a:lnTo>
                    <a:pt x="762933" y="4168905"/>
                  </a:lnTo>
                  <a:lnTo>
                    <a:pt x="724232" y="4145976"/>
                  </a:lnTo>
                  <a:lnTo>
                    <a:pt x="686280" y="4121942"/>
                  </a:lnTo>
                  <a:lnTo>
                    <a:pt x="649102" y="4096825"/>
                  </a:lnTo>
                  <a:lnTo>
                    <a:pt x="612718" y="4070648"/>
                  </a:lnTo>
                  <a:lnTo>
                    <a:pt x="577151" y="4043431"/>
                  </a:lnTo>
                  <a:lnTo>
                    <a:pt x="542423" y="4015198"/>
                  </a:lnTo>
                  <a:lnTo>
                    <a:pt x="508557" y="3985971"/>
                  </a:lnTo>
                  <a:lnTo>
                    <a:pt x="475574" y="3955772"/>
                  </a:lnTo>
                  <a:lnTo>
                    <a:pt x="443496" y="3924622"/>
                  </a:lnTo>
                  <a:lnTo>
                    <a:pt x="412347" y="3892545"/>
                  </a:lnTo>
                  <a:lnTo>
                    <a:pt x="382147" y="3859562"/>
                  </a:lnTo>
                  <a:lnTo>
                    <a:pt x="352920" y="3825696"/>
                  </a:lnTo>
                  <a:lnTo>
                    <a:pt x="324687" y="3790968"/>
                  </a:lnTo>
                  <a:lnTo>
                    <a:pt x="297470" y="3755402"/>
                  </a:lnTo>
                  <a:lnTo>
                    <a:pt x="271292" y="3719018"/>
                  </a:lnTo>
                  <a:lnTo>
                    <a:pt x="246175" y="3681840"/>
                  </a:lnTo>
                  <a:lnTo>
                    <a:pt x="222141" y="3643889"/>
                  </a:lnTo>
                  <a:lnTo>
                    <a:pt x="199212" y="3605187"/>
                  </a:lnTo>
                  <a:lnTo>
                    <a:pt x="177411" y="3565758"/>
                  </a:lnTo>
                  <a:lnTo>
                    <a:pt x="156759" y="3525622"/>
                  </a:lnTo>
                  <a:lnTo>
                    <a:pt x="137279" y="3484802"/>
                  </a:lnTo>
                  <a:lnTo>
                    <a:pt x="118992" y="3443321"/>
                  </a:lnTo>
                  <a:lnTo>
                    <a:pt x="101922" y="3401200"/>
                  </a:lnTo>
                  <a:lnTo>
                    <a:pt x="86090" y="3358462"/>
                  </a:lnTo>
                  <a:lnTo>
                    <a:pt x="71518" y="3315128"/>
                  </a:lnTo>
                  <a:lnTo>
                    <a:pt x="58229" y="3271221"/>
                  </a:lnTo>
                  <a:lnTo>
                    <a:pt x="46244" y="3226764"/>
                  </a:lnTo>
                  <a:lnTo>
                    <a:pt x="35587" y="3181778"/>
                  </a:lnTo>
                  <a:lnTo>
                    <a:pt x="26278" y="3136285"/>
                  </a:lnTo>
                  <a:lnTo>
                    <a:pt x="18341" y="3090308"/>
                  </a:lnTo>
                  <a:lnTo>
                    <a:pt x="11797" y="3043869"/>
                  </a:lnTo>
                  <a:lnTo>
                    <a:pt x="6669" y="2996990"/>
                  </a:lnTo>
                  <a:lnTo>
                    <a:pt x="2978" y="2949693"/>
                  </a:lnTo>
                  <a:lnTo>
                    <a:pt x="748" y="2902000"/>
                  </a:lnTo>
                  <a:lnTo>
                    <a:pt x="0" y="2853934"/>
                  </a:lnTo>
                  <a:lnTo>
                    <a:pt x="0" y="1514184"/>
                  </a:lnTo>
                  <a:lnTo>
                    <a:pt x="748" y="1466118"/>
                  </a:lnTo>
                  <a:lnTo>
                    <a:pt x="2978" y="1418425"/>
                  </a:lnTo>
                  <a:lnTo>
                    <a:pt x="6669" y="1371128"/>
                  </a:lnTo>
                  <a:lnTo>
                    <a:pt x="11797" y="1324248"/>
                  </a:lnTo>
                  <a:lnTo>
                    <a:pt x="18341" y="1277809"/>
                  </a:lnTo>
                  <a:lnTo>
                    <a:pt x="26278" y="1231832"/>
                  </a:lnTo>
                  <a:lnTo>
                    <a:pt x="35587" y="1186339"/>
                  </a:lnTo>
                  <a:lnTo>
                    <a:pt x="46244" y="1141353"/>
                  </a:lnTo>
                  <a:lnTo>
                    <a:pt x="58229" y="1096896"/>
                  </a:lnTo>
                  <a:lnTo>
                    <a:pt x="71518" y="1052989"/>
                  </a:lnTo>
                  <a:lnTo>
                    <a:pt x="86090" y="1009656"/>
                  </a:lnTo>
                  <a:lnTo>
                    <a:pt x="101922" y="966917"/>
                  </a:lnTo>
                  <a:lnTo>
                    <a:pt x="118992" y="924796"/>
                  </a:lnTo>
                  <a:lnTo>
                    <a:pt x="137279" y="883315"/>
                  </a:lnTo>
                  <a:lnTo>
                    <a:pt x="156759" y="842495"/>
                  </a:lnTo>
                  <a:lnTo>
                    <a:pt x="177411" y="802360"/>
                  </a:lnTo>
                  <a:lnTo>
                    <a:pt x="199212" y="762930"/>
                  </a:lnTo>
                  <a:lnTo>
                    <a:pt x="222141" y="724229"/>
                  </a:lnTo>
                  <a:lnTo>
                    <a:pt x="246175" y="686278"/>
                  </a:lnTo>
                  <a:lnTo>
                    <a:pt x="271292" y="649099"/>
                  </a:lnTo>
                  <a:lnTo>
                    <a:pt x="297470" y="612716"/>
                  </a:lnTo>
                  <a:lnTo>
                    <a:pt x="324687" y="577149"/>
                  </a:lnTo>
                  <a:lnTo>
                    <a:pt x="352920" y="542421"/>
                  </a:lnTo>
                  <a:lnTo>
                    <a:pt x="382147" y="508555"/>
                  </a:lnTo>
                  <a:lnTo>
                    <a:pt x="412347" y="475572"/>
                  </a:lnTo>
                  <a:lnTo>
                    <a:pt x="443496" y="443495"/>
                  </a:lnTo>
                  <a:lnTo>
                    <a:pt x="475574" y="412346"/>
                  </a:lnTo>
                  <a:lnTo>
                    <a:pt x="508557" y="382146"/>
                  </a:lnTo>
                  <a:lnTo>
                    <a:pt x="542423" y="352919"/>
                  </a:lnTo>
                  <a:lnTo>
                    <a:pt x="577151" y="324686"/>
                  </a:lnTo>
                  <a:lnTo>
                    <a:pt x="612718" y="297470"/>
                  </a:lnTo>
                  <a:lnTo>
                    <a:pt x="649102" y="271292"/>
                  </a:lnTo>
                  <a:lnTo>
                    <a:pt x="686280" y="246175"/>
                  </a:lnTo>
                  <a:lnTo>
                    <a:pt x="724232" y="222141"/>
                  </a:lnTo>
                  <a:lnTo>
                    <a:pt x="762933" y="199212"/>
                  </a:lnTo>
                  <a:lnTo>
                    <a:pt x="802363" y="177411"/>
                  </a:lnTo>
                  <a:lnTo>
                    <a:pt x="842499" y="156759"/>
                  </a:lnTo>
                  <a:lnTo>
                    <a:pt x="883319" y="137278"/>
                  </a:lnTo>
                  <a:lnTo>
                    <a:pt x="924801" y="118992"/>
                  </a:lnTo>
                  <a:lnTo>
                    <a:pt x="966922" y="101922"/>
                  </a:lnTo>
                  <a:lnTo>
                    <a:pt x="1009661" y="86090"/>
                  </a:lnTo>
                  <a:lnTo>
                    <a:pt x="1052995" y="71518"/>
                  </a:lnTo>
                  <a:lnTo>
                    <a:pt x="1096902" y="58229"/>
                  </a:lnTo>
                  <a:lnTo>
                    <a:pt x="1141360" y="46244"/>
                  </a:lnTo>
                  <a:lnTo>
                    <a:pt x="1186346" y="35587"/>
                  </a:lnTo>
                  <a:lnTo>
                    <a:pt x="1231839" y="26278"/>
                  </a:lnTo>
                  <a:lnTo>
                    <a:pt x="1277817" y="18341"/>
                  </a:lnTo>
                  <a:lnTo>
                    <a:pt x="1324257" y="11797"/>
                  </a:lnTo>
                  <a:lnTo>
                    <a:pt x="1371136" y="6669"/>
                  </a:lnTo>
                  <a:lnTo>
                    <a:pt x="1418434" y="2978"/>
                  </a:lnTo>
                  <a:lnTo>
                    <a:pt x="1466127" y="748"/>
                  </a:lnTo>
                  <a:lnTo>
                    <a:pt x="1514194" y="0"/>
                  </a:lnTo>
                  <a:lnTo>
                    <a:pt x="2853934" y="0"/>
                  </a:lnTo>
                  <a:lnTo>
                    <a:pt x="2902000" y="748"/>
                  </a:lnTo>
                  <a:lnTo>
                    <a:pt x="2949694" y="2978"/>
                  </a:lnTo>
                  <a:lnTo>
                    <a:pt x="2996991" y="6669"/>
                  </a:lnTo>
                  <a:lnTo>
                    <a:pt x="3043871" y="11797"/>
                  </a:lnTo>
                  <a:lnTo>
                    <a:pt x="3090311" y="18341"/>
                  </a:lnTo>
                  <a:lnTo>
                    <a:pt x="3136288" y="26278"/>
                  </a:lnTo>
                  <a:lnTo>
                    <a:pt x="3181781" y="35587"/>
                  </a:lnTo>
                  <a:lnTo>
                    <a:pt x="3226767" y="46244"/>
                  </a:lnTo>
                  <a:lnTo>
                    <a:pt x="3271225" y="58229"/>
                  </a:lnTo>
                  <a:lnTo>
                    <a:pt x="3315132" y="71518"/>
                  </a:lnTo>
                  <a:lnTo>
                    <a:pt x="3358466" y="86090"/>
                  </a:lnTo>
                  <a:lnTo>
                    <a:pt x="3401204" y="101922"/>
                  </a:lnTo>
                  <a:lnTo>
                    <a:pt x="3443325" y="118992"/>
                  </a:lnTo>
                  <a:lnTo>
                    <a:pt x="3484807" y="137278"/>
                  </a:lnTo>
                  <a:lnTo>
                    <a:pt x="3525626" y="156759"/>
                  </a:lnTo>
                  <a:lnTo>
                    <a:pt x="3565762" y="177411"/>
                  </a:lnTo>
                  <a:lnTo>
                    <a:pt x="3605192" y="199212"/>
                  </a:lnTo>
                  <a:lnTo>
                    <a:pt x="3643893" y="222141"/>
                  </a:lnTo>
                  <a:lnTo>
                    <a:pt x="3681844" y="246175"/>
                  </a:lnTo>
                  <a:lnTo>
                    <a:pt x="3719023" y="271292"/>
                  </a:lnTo>
                  <a:lnTo>
                    <a:pt x="3755406" y="297470"/>
                  </a:lnTo>
                  <a:lnTo>
                    <a:pt x="3790973" y="324686"/>
                  </a:lnTo>
                  <a:lnTo>
                    <a:pt x="3825700" y="352919"/>
                  </a:lnTo>
                  <a:lnTo>
                    <a:pt x="3859566" y="382146"/>
                  </a:lnTo>
                  <a:lnTo>
                    <a:pt x="3892549" y="412346"/>
                  </a:lnTo>
                  <a:lnTo>
                    <a:pt x="3924626" y="443495"/>
                  </a:lnTo>
                  <a:lnTo>
                    <a:pt x="3955775" y="475572"/>
                  </a:lnTo>
                  <a:lnTo>
                    <a:pt x="3985975" y="508555"/>
                  </a:lnTo>
                  <a:lnTo>
                    <a:pt x="4015202" y="542421"/>
                  </a:lnTo>
                  <a:lnTo>
                    <a:pt x="4043434" y="577149"/>
                  </a:lnTo>
                  <a:lnTo>
                    <a:pt x="4070651" y="612716"/>
                  </a:lnTo>
                  <a:lnTo>
                    <a:pt x="4096828" y="649099"/>
                  </a:lnTo>
                  <a:lnTo>
                    <a:pt x="4121945" y="686278"/>
                  </a:lnTo>
                  <a:lnTo>
                    <a:pt x="4145979" y="724229"/>
                  </a:lnTo>
                  <a:lnTo>
                    <a:pt x="4168907" y="762930"/>
                  </a:lnTo>
                  <a:lnTo>
                    <a:pt x="4190709" y="802360"/>
                  </a:lnTo>
                  <a:lnTo>
                    <a:pt x="4211360" y="842495"/>
                  </a:lnTo>
                  <a:lnTo>
                    <a:pt x="4230840" y="883315"/>
                  </a:lnTo>
                  <a:lnTo>
                    <a:pt x="4249127" y="924796"/>
                  </a:lnTo>
                  <a:lnTo>
                    <a:pt x="4266197" y="966917"/>
                  </a:lnTo>
                  <a:lnTo>
                    <a:pt x="4282029" y="1009656"/>
                  </a:lnTo>
                  <a:lnTo>
                    <a:pt x="4296600" y="1052989"/>
                  </a:lnTo>
                  <a:lnTo>
                    <a:pt x="4309889" y="1096896"/>
                  </a:lnTo>
                  <a:lnTo>
                    <a:pt x="4321874" y="1141353"/>
                  </a:lnTo>
                  <a:lnTo>
                    <a:pt x="4332531" y="1186339"/>
                  </a:lnTo>
                  <a:lnTo>
                    <a:pt x="4341839" y="1231832"/>
                  </a:lnTo>
                  <a:lnTo>
                    <a:pt x="4349777" y="1277809"/>
                  </a:lnTo>
                  <a:lnTo>
                    <a:pt x="4356320" y="1324248"/>
                  </a:lnTo>
                  <a:lnTo>
                    <a:pt x="4361448" y="1371128"/>
                  </a:lnTo>
                  <a:lnTo>
                    <a:pt x="4365139" y="1418425"/>
                  </a:lnTo>
                  <a:lnTo>
                    <a:pt x="4367369" y="1466118"/>
                  </a:lnTo>
                  <a:lnTo>
                    <a:pt x="4368118" y="1514184"/>
                  </a:lnTo>
                  <a:lnTo>
                    <a:pt x="4368118" y="2853934"/>
                  </a:lnTo>
                  <a:lnTo>
                    <a:pt x="4367369" y="2902000"/>
                  </a:lnTo>
                  <a:lnTo>
                    <a:pt x="4365139" y="2949693"/>
                  </a:lnTo>
                  <a:lnTo>
                    <a:pt x="4361448" y="2996990"/>
                  </a:lnTo>
                  <a:lnTo>
                    <a:pt x="4356320" y="3043869"/>
                  </a:lnTo>
                  <a:lnTo>
                    <a:pt x="4349777" y="3090308"/>
                  </a:lnTo>
                  <a:lnTo>
                    <a:pt x="4341839" y="3136285"/>
                  </a:lnTo>
                  <a:lnTo>
                    <a:pt x="4332531" y="3181778"/>
                  </a:lnTo>
                  <a:lnTo>
                    <a:pt x="4321874" y="3226764"/>
                  </a:lnTo>
                  <a:lnTo>
                    <a:pt x="4309889" y="3271221"/>
                  </a:lnTo>
                  <a:lnTo>
                    <a:pt x="4296600" y="3315128"/>
                  </a:lnTo>
                  <a:lnTo>
                    <a:pt x="4282029" y="3358462"/>
                  </a:lnTo>
                  <a:lnTo>
                    <a:pt x="4266197" y="3401200"/>
                  </a:lnTo>
                  <a:lnTo>
                    <a:pt x="4249127" y="3443321"/>
                  </a:lnTo>
                  <a:lnTo>
                    <a:pt x="4230840" y="3484802"/>
                  </a:lnTo>
                  <a:lnTo>
                    <a:pt x="4211360" y="3525622"/>
                  </a:lnTo>
                  <a:lnTo>
                    <a:pt x="4190709" y="3565758"/>
                  </a:lnTo>
                  <a:lnTo>
                    <a:pt x="4168907" y="3605187"/>
                  </a:lnTo>
                  <a:lnTo>
                    <a:pt x="4145979" y="3643889"/>
                  </a:lnTo>
                  <a:lnTo>
                    <a:pt x="4121945" y="3681840"/>
                  </a:lnTo>
                  <a:lnTo>
                    <a:pt x="4096828" y="3719018"/>
                  </a:lnTo>
                  <a:lnTo>
                    <a:pt x="4070651" y="3755402"/>
                  </a:lnTo>
                  <a:lnTo>
                    <a:pt x="4043434" y="3790968"/>
                  </a:lnTo>
                  <a:lnTo>
                    <a:pt x="4015202" y="3825696"/>
                  </a:lnTo>
                  <a:lnTo>
                    <a:pt x="3985975" y="3859562"/>
                  </a:lnTo>
                  <a:lnTo>
                    <a:pt x="3955775" y="3892545"/>
                  </a:lnTo>
                  <a:lnTo>
                    <a:pt x="3924626" y="3924622"/>
                  </a:lnTo>
                  <a:lnTo>
                    <a:pt x="3892549" y="3955772"/>
                  </a:lnTo>
                  <a:lnTo>
                    <a:pt x="3859566" y="3985971"/>
                  </a:lnTo>
                  <a:lnTo>
                    <a:pt x="3825700" y="4015198"/>
                  </a:lnTo>
                  <a:lnTo>
                    <a:pt x="3790973" y="4043431"/>
                  </a:lnTo>
                  <a:lnTo>
                    <a:pt x="3755406" y="4070648"/>
                  </a:lnTo>
                  <a:lnTo>
                    <a:pt x="3719023" y="4096825"/>
                  </a:lnTo>
                  <a:lnTo>
                    <a:pt x="3681844" y="4121942"/>
                  </a:lnTo>
                  <a:lnTo>
                    <a:pt x="3643893" y="4145976"/>
                  </a:lnTo>
                  <a:lnTo>
                    <a:pt x="3605192" y="4168905"/>
                  </a:lnTo>
                  <a:lnTo>
                    <a:pt x="3565762" y="4190707"/>
                  </a:lnTo>
                  <a:lnTo>
                    <a:pt x="3525626" y="4211359"/>
                  </a:lnTo>
                  <a:lnTo>
                    <a:pt x="3484807" y="4230839"/>
                  </a:lnTo>
                  <a:lnTo>
                    <a:pt x="3443325" y="4249125"/>
                  </a:lnTo>
                  <a:lnTo>
                    <a:pt x="3401204" y="4266196"/>
                  </a:lnTo>
                  <a:lnTo>
                    <a:pt x="3358466" y="4282028"/>
                  </a:lnTo>
                  <a:lnTo>
                    <a:pt x="3315132" y="4296599"/>
                  </a:lnTo>
                  <a:lnTo>
                    <a:pt x="3271225" y="4309889"/>
                  </a:lnTo>
                  <a:lnTo>
                    <a:pt x="3226767" y="4321873"/>
                  </a:lnTo>
                  <a:lnTo>
                    <a:pt x="3181781" y="4332531"/>
                  </a:lnTo>
                  <a:lnTo>
                    <a:pt x="3136288" y="4341839"/>
                  </a:lnTo>
                  <a:lnTo>
                    <a:pt x="3090311" y="4349776"/>
                  </a:lnTo>
                  <a:lnTo>
                    <a:pt x="3043871" y="4356320"/>
                  </a:lnTo>
                  <a:lnTo>
                    <a:pt x="2996991" y="4361448"/>
                  </a:lnTo>
                  <a:lnTo>
                    <a:pt x="2949694" y="4365139"/>
                  </a:lnTo>
                  <a:lnTo>
                    <a:pt x="2902000" y="4367369"/>
                  </a:lnTo>
                  <a:lnTo>
                    <a:pt x="2853934" y="4368118"/>
                  </a:lnTo>
                  <a:close/>
                </a:path>
              </a:pathLst>
            </a:custGeom>
            <a:noFill/>
            <a:ln cap="flat" cmpd="sng" w="663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89fd1e1534_2_843"/>
            <p:cNvSpPr/>
            <p:nvPr/>
          </p:nvSpPr>
          <p:spPr>
            <a:xfrm>
              <a:off x="4102764" y="3812482"/>
              <a:ext cx="4368165" cy="4368165"/>
            </a:xfrm>
            <a:custGeom>
              <a:rect b="b" l="l" r="r" t="t"/>
              <a:pathLst>
                <a:path extrusionOk="0" h="4368165" w="4368165">
                  <a:moveTo>
                    <a:pt x="2853934" y="4368118"/>
                  </a:moveTo>
                  <a:lnTo>
                    <a:pt x="1514194" y="4368118"/>
                  </a:lnTo>
                  <a:lnTo>
                    <a:pt x="1466127" y="4367369"/>
                  </a:lnTo>
                  <a:lnTo>
                    <a:pt x="1418434" y="4365139"/>
                  </a:lnTo>
                  <a:lnTo>
                    <a:pt x="1371136" y="4361448"/>
                  </a:lnTo>
                  <a:lnTo>
                    <a:pt x="1324257" y="4356320"/>
                  </a:lnTo>
                  <a:lnTo>
                    <a:pt x="1277817" y="4349776"/>
                  </a:lnTo>
                  <a:lnTo>
                    <a:pt x="1231839" y="4341839"/>
                  </a:lnTo>
                  <a:lnTo>
                    <a:pt x="1186346" y="4332531"/>
                  </a:lnTo>
                  <a:lnTo>
                    <a:pt x="1141360" y="4321873"/>
                  </a:lnTo>
                  <a:lnTo>
                    <a:pt x="1096902" y="4309889"/>
                  </a:lnTo>
                  <a:lnTo>
                    <a:pt x="1052995" y="4296599"/>
                  </a:lnTo>
                  <a:lnTo>
                    <a:pt x="1009661" y="4282028"/>
                  </a:lnTo>
                  <a:lnTo>
                    <a:pt x="966922" y="4266196"/>
                  </a:lnTo>
                  <a:lnTo>
                    <a:pt x="924801" y="4249125"/>
                  </a:lnTo>
                  <a:lnTo>
                    <a:pt x="883319" y="4230839"/>
                  </a:lnTo>
                  <a:lnTo>
                    <a:pt x="842499" y="4211359"/>
                  </a:lnTo>
                  <a:lnTo>
                    <a:pt x="802363" y="4190707"/>
                  </a:lnTo>
                  <a:lnTo>
                    <a:pt x="762933" y="4168905"/>
                  </a:lnTo>
                  <a:lnTo>
                    <a:pt x="724232" y="4145976"/>
                  </a:lnTo>
                  <a:lnTo>
                    <a:pt x="686280" y="4121942"/>
                  </a:lnTo>
                  <a:lnTo>
                    <a:pt x="649102" y="4096825"/>
                  </a:lnTo>
                  <a:lnTo>
                    <a:pt x="612718" y="4070648"/>
                  </a:lnTo>
                  <a:lnTo>
                    <a:pt x="577151" y="4043431"/>
                  </a:lnTo>
                  <a:lnTo>
                    <a:pt x="542423" y="4015198"/>
                  </a:lnTo>
                  <a:lnTo>
                    <a:pt x="508557" y="3985971"/>
                  </a:lnTo>
                  <a:lnTo>
                    <a:pt x="475574" y="3955772"/>
                  </a:lnTo>
                  <a:lnTo>
                    <a:pt x="443496" y="3924622"/>
                  </a:lnTo>
                  <a:lnTo>
                    <a:pt x="412347" y="3892545"/>
                  </a:lnTo>
                  <a:lnTo>
                    <a:pt x="382147" y="3859562"/>
                  </a:lnTo>
                  <a:lnTo>
                    <a:pt x="352920" y="3825696"/>
                  </a:lnTo>
                  <a:lnTo>
                    <a:pt x="324687" y="3790968"/>
                  </a:lnTo>
                  <a:lnTo>
                    <a:pt x="297470" y="3755402"/>
                  </a:lnTo>
                  <a:lnTo>
                    <a:pt x="271292" y="3719018"/>
                  </a:lnTo>
                  <a:lnTo>
                    <a:pt x="246175" y="3681840"/>
                  </a:lnTo>
                  <a:lnTo>
                    <a:pt x="222141" y="3643889"/>
                  </a:lnTo>
                  <a:lnTo>
                    <a:pt x="199212" y="3605187"/>
                  </a:lnTo>
                  <a:lnTo>
                    <a:pt x="177411" y="3565758"/>
                  </a:lnTo>
                  <a:lnTo>
                    <a:pt x="156759" y="3525622"/>
                  </a:lnTo>
                  <a:lnTo>
                    <a:pt x="137279" y="3484802"/>
                  </a:lnTo>
                  <a:lnTo>
                    <a:pt x="118992" y="3443321"/>
                  </a:lnTo>
                  <a:lnTo>
                    <a:pt x="101922" y="3401200"/>
                  </a:lnTo>
                  <a:lnTo>
                    <a:pt x="86090" y="3358462"/>
                  </a:lnTo>
                  <a:lnTo>
                    <a:pt x="71518" y="3315128"/>
                  </a:lnTo>
                  <a:lnTo>
                    <a:pt x="58229" y="3271221"/>
                  </a:lnTo>
                  <a:lnTo>
                    <a:pt x="46244" y="3226764"/>
                  </a:lnTo>
                  <a:lnTo>
                    <a:pt x="35587" y="3181778"/>
                  </a:lnTo>
                  <a:lnTo>
                    <a:pt x="26278" y="3136285"/>
                  </a:lnTo>
                  <a:lnTo>
                    <a:pt x="18341" y="3090308"/>
                  </a:lnTo>
                  <a:lnTo>
                    <a:pt x="11797" y="3043869"/>
                  </a:lnTo>
                  <a:lnTo>
                    <a:pt x="6669" y="2996990"/>
                  </a:lnTo>
                  <a:lnTo>
                    <a:pt x="2978" y="2949693"/>
                  </a:lnTo>
                  <a:lnTo>
                    <a:pt x="748" y="2902000"/>
                  </a:lnTo>
                  <a:lnTo>
                    <a:pt x="0" y="2853934"/>
                  </a:lnTo>
                  <a:lnTo>
                    <a:pt x="0" y="1514184"/>
                  </a:lnTo>
                  <a:lnTo>
                    <a:pt x="748" y="1466118"/>
                  </a:lnTo>
                  <a:lnTo>
                    <a:pt x="2978" y="1418425"/>
                  </a:lnTo>
                  <a:lnTo>
                    <a:pt x="6669" y="1371128"/>
                  </a:lnTo>
                  <a:lnTo>
                    <a:pt x="11797" y="1324248"/>
                  </a:lnTo>
                  <a:lnTo>
                    <a:pt x="18341" y="1277809"/>
                  </a:lnTo>
                  <a:lnTo>
                    <a:pt x="26278" y="1231832"/>
                  </a:lnTo>
                  <a:lnTo>
                    <a:pt x="35587" y="1186339"/>
                  </a:lnTo>
                  <a:lnTo>
                    <a:pt x="46244" y="1141353"/>
                  </a:lnTo>
                  <a:lnTo>
                    <a:pt x="58229" y="1096896"/>
                  </a:lnTo>
                  <a:lnTo>
                    <a:pt x="71518" y="1052989"/>
                  </a:lnTo>
                  <a:lnTo>
                    <a:pt x="86090" y="1009656"/>
                  </a:lnTo>
                  <a:lnTo>
                    <a:pt x="101922" y="966917"/>
                  </a:lnTo>
                  <a:lnTo>
                    <a:pt x="118992" y="924796"/>
                  </a:lnTo>
                  <a:lnTo>
                    <a:pt x="137279" y="883315"/>
                  </a:lnTo>
                  <a:lnTo>
                    <a:pt x="156759" y="842495"/>
                  </a:lnTo>
                  <a:lnTo>
                    <a:pt x="177411" y="802360"/>
                  </a:lnTo>
                  <a:lnTo>
                    <a:pt x="199212" y="762930"/>
                  </a:lnTo>
                  <a:lnTo>
                    <a:pt x="222141" y="724229"/>
                  </a:lnTo>
                  <a:lnTo>
                    <a:pt x="246175" y="686278"/>
                  </a:lnTo>
                  <a:lnTo>
                    <a:pt x="271292" y="649099"/>
                  </a:lnTo>
                  <a:lnTo>
                    <a:pt x="297470" y="612716"/>
                  </a:lnTo>
                  <a:lnTo>
                    <a:pt x="324687" y="577149"/>
                  </a:lnTo>
                  <a:lnTo>
                    <a:pt x="352920" y="542421"/>
                  </a:lnTo>
                  <a:lnTo>
                    <a:pt x="382147" y="508555"/>
                  </a:lnTo>
                  <a:lnTo>
                    <a:pt x="412347" y="475572"/>
                  </a:lnTo>
                  <a:lnTo>
                    <a:pt x="443496" y="443495"/>
                  </a:lnTo>
                  <a:lnTo>
                    <a:pt x="475574" y="412346"/>
                  </a:lnTo>
                  <a:lnTo>
                    <a:pt x="508557" y="382146"/>
                  </a:lnTo>
                  <a:lnTo>
                    <a:pt x="542423" y="352919"/>
                  </a:lnTo>
                  <a:lnTo>
                    <a:pt x="577151" y="324686"/>
                  </a:lnTo>
                  <a:lnTo>
                    <a:pt x="612718" y="297470"/>
                  </a:lnTo>
                  <a:lnTo>
                    <a:pt x="649102" y="271292"/>
                  </a:lnTo>
                  <a:lnTo>
                    <a:pt x="686280" y="246175"/>
                  </a:lnTo>
                  <a:lnTo>
                    <a:pt x="724232" y="222141"/>
                  </a:lnTo>
                  <a:lnTo>
                    <a:pt x="762933" y="199212"/>
                  </a:lnTo>
                  <a:lnTo>
                    <a:pt x="802363" y="177411"/>
                  </a:lnTo>
                  <a:lnTo>
                    <a:pt x="842499" y="156759"/>
                  </a:lnTo>
                  <a:lnTo>
                    <a:pt x="883319" y="137278"/>
                  </a:lnTo>
                  <a:lnTo>
                    <a:pt x="924801" y="118992"/>
                  </a:lnTo>
                  <a:lnTo>
                    <a:pt x="966922" y="101922"/>
                  </a:lnTo>
                  <a:lnTo>
                    <a:pt x="1009661" y="86090"/>
                  </a:lnTo>
                  <a:lnTo>
                    <a:pt x="1052995" y="71518"/>
                  </a:lnTo>
                  <a:lnTo>
                    <a:pt x="1096902" y="58229"/>
                  </a:lnTo>
                  <a:lnTo>
                    <a:pt x="1141360" y="46244"/>
                  </a:lnTo>
                  <a:lnTo>
                    <a:pt x="1186346" y="35587"/>
                  </a:lnTo>
                  <a:lnTo>
                    <a:pt x="1231839" y="26278"/>
                  </a:lnTo>
                  <a:lnTo>
                    <a:pt x="1277817" y="18341"/>
                  </a:lnTo>
                  <a:lnTo>
                    <a:pt x="1324257" y="11797"/>
                  </a:lnTo>
                  <a:lnTo>
                    <a:pt x="1371136" y="6669"/>
                  </a:lnTo>
                  <a:lnTo>
                    <a:pt x="1418434" y="2978"/>
                  </a:lnTo>
                  <a:lnTo>
                    <a:pt x="1466127" y="748"/>
                  </a:lnTo>
                  <a:lnTo>
                    <a:pt x="1514194" y="0"/>
                  </a:lnTo>
                  <a:lnTo>
                    <a:pt x="2853934" y="0"/>
                  </a:lnTo>
                  <a:lnTo>
                    <a:pt x="2902000" y="748"/>
                  </a:lnTo>
                  <a:lnTo>
                    <a:pt x="2949694" y="2978"/>
                  </a:lnTo>
                  <a:lnTo>
                    <a:pt x="2996991" y="6669"/>
                  </a:lnTo>
                  <a:lnTo>
                    <a:pt x="3043871" y="11797"/>
                  </a:lnTo>
                  <a:lnTo>
                    <a:pt x="3090311" y="18341"/>
                  </a:lnTo>
                  <a:lnTo>
                    <a:pt x="3136288" y="26278"/>
                  </a:lnTo>
                  <a:lnTo>
                    <a:pt x="3181781" y="35587"/>
                  </a:lnTo>
                  <a:lnTo>
                    <a:pt x="3226767" y="46244"/>
                  </a:lnTo>
                  <a:lnTo>
                    <a:pt x="3271225" y="58229"/>
                  </a:lnTo>
                  <a:lnTo>
                    <a:pt x="3315132" y="71518"/>
                  </a:lnTo>
                  <a:lnTo>
                    <a:pt x="3358466" y="86090"/>
                  </a:lnTo>
                  <a:lnTo>
                    <a:pt x="3401204" y="101922"/>
                  </a:lnTo>
                  <a:lnTo>
                    <a:pt x="3443325" y="118992"/>
                  </a:lnTo>
                  <a:lnTo>
                    <a:pt x="3484807" y="137278"/>
                  </a:lnTo>
                  <a:lnTo>
                    <a:pt x="3525626" y="156759"/>
                  </a:lnTo>
                  <a:lnTo>
                    <a:pt x="3565762" y="177411"/>
                  </a:lnTo>
                  <a:lnTo>
                    <a:pt x="3605192" y="199212"/>
                  </a:lnTo>
                  <a:lnTo>
                    <a:pt x="3643893" y="222141"/>
                  </a:lnTo>
                  <a:lnTo>
                    <a:pt x="3681844" y="246175"/>
                  </a:lnTo>
                  <a:lnTo>
                    <a:pt x="3719023" y="271292"/>
                  </a:lnTo>
                  <a:lnTo>
                    <a:pt x="3755406" y="297470"/>
                  </a:lnTo>
                  <a:lnTo>
                    <a:pt x="3790973" y="324686"/>
                  </a:lnTo>
                  <a:lnTo>
                    <a:pt x="3825700" y="352919"/>
                  </a:lnTo>
                  <a:lnTo>
                    <a:pt x="3859566" y="382146"/>
                  </a:lnTo>
                  <a:lnTo>
                    <a:pt x="3892549" y="412346"/>
                  </a:lnTo>
                  <a:lnTo>
                    <a:pt x="3924626" y="443495"/>
                  </a:lnTo>
                  <a:lnTo>
                    <a:pt x="3955775" y="475572"/>
                  </a:lnTo>
                  <a:lnTo>
                    <a:pt x="3985975" y="508555"/>
                  </a:lnTo>
                  <a:lnTo>
                    <a:pt x="4015202" y="542421"/>
                  </a:lnTo>
                  <a:lnTo>
                    <a:pt x="4043434" y="577149"/>
                  </a:lnTo>
                  <a:lnTo>
                    <a:pt x="4070651" y="612716"/>
                  </a:lnTo>
                  <a:lnTo>
                    <a:pt x="4096828" y="649099"/>
                  </a:lnTo>
                  <a:lnTo>
                    <a:pt x="4121945" y="686278"/>
                  </a:lnTo>
                  <a:lnTo>
                    <a:pt x="4145979" y="724229"/>
                  </a:lnTo>
                  <a:lnTo>
                    <a:pt x="4168907" y="762930"/>
                  </a:lnTo>
                  <a:lnTo>
                    <a:pt x="4190709" y="802360"/>
                  </a:lnTo>
                  <a:lnTo>
                    <a:pt x="4211360" y="842495"/>
                  </a:lnTo>
                  <a:lnTo>
                    <a:pt x="4230840" y="883315"/>
                  </a:lnTo>
                  <a:lnTo>
                    <a:pt x="4249127" y="924796"/>
                  </a:lnTo>
                  <a:lnTo>
                    <a:pt x="4266197" y="966917"/>
                  </a:lnTo>
                  <a:lnTo>
                    <a:pt x="4282029" y="1009656"/>
                  </a:lnTo>
                  <a:lnTo>
                    <a:pt x="4296600" y="1052989"/>
                  </a:lnTo>
                  <a:lnTo>
                    <a:pt x="4309889" y="1096896"/>
                  </a:lnTo>
                  <a:lnTo>
                    <a:pt x="4321874" y="1141353"/>
                  </a:lnTo>
                  <a:lnTo>
                    <a:pt x="4332531" y="1186339"/>
                  </a:lnTo>
                  <a:lnTo>
                    <a:pt x="4341839" y="1231832"/>
                  </a:lnTo>
                  <a:lnTo>
                    <a:pt x="4349777" y="1277809"/>
                  </a:lnTo>
                  <a:lnTo>
                    <a:pt x="4356320" y="1324248"/>
                  </a:lnTo>
                  <a:lnTo>
                    <a:pt x="4361448" y="1371128"/>
                  </a:lnTo>
                  <a:lnTo>
                    <a:pt x="4365139" y="1418425"/>
                  </a:lnTo>
                  <a:lnTo>
                    <a:pt x="4367369" y="1466118"/>
                  </a:lnTo>
                  <a:lnTo>
                    <a:pt x="4368118" y="1514184"/>
                  </a:lnTo>
                  <a:lnTo>
                    <a:pt x="4368118" y="2853934"/>
                  </a:lnTo>
                  <a:lnTo>
                    <a:pt x="4367369" y="2902000"/>
                  </a:lnTo>
                  <a:lnTo>
                    <a:pt x="4365139" y="2949693"/>
                  </a:lnTo>
                  <a:lnTo>
                    <a:pt x="4361448" y="2996990"/>
                  </a:lnTo>
                  <a:lnTo>
                    <a:pt x="4356320" y="3043869"/>
                  </a:lnTo>
                  <a:lnTo>
                    <a:pt x="4349777" y="3090308"/>
                  </a:lnTo>
                  <a:lnTo>
                    <a:pt x="4341839" y="3136285"/>
                  </a:lnTo>
                  <a:lnTo>
                    <a:pt x="4332531" y="3181778"/>
                  </a:lnTo>
                  <a:lnTo>
                    <a:pt x="4321874" y="3226764"/>
                  </a:lnTo>
                  <a:lnTo>
                    <a:pt x="4309889" y="3271221"/>
                  </a:lnTo>
                  <a:lnTo>
                    <a:pt x="4296600" y="3315128"/>
                  </a:lnTo>
                  <a:lnTo>
                    <a:pt x="4282029" y="3358462"/>
                  </a:lnTo>
                  <a:lnTo>
                    <a:pt x="4266197" y="3401200"/>
                  </a:lnTo>
                  <a:lnTo>
                    <a:pt x="4249127" y="3443321"/>
                  </a:lnTo>
                  <a:lnTo>
                    <a:pt x="4230840" y="3484802"/>
                  </a:lnTo>
                  <a:lnTo>
                    <a:pt x="4211360" y="3525622"/>
                  </a:lnTo>
                  <a:lnTo>
                    <a:pt x="4190709" y="3565758"/>
                  </a:lnTo>
                  <a:lnTo>
                    <a:pt x="4168907" y="3605187"/>
                  </a:lnTo>
                  <a:lnTo>
                    <a:pt x="4145979" y="3643889"/>
                  </a:lnTo>
                  <a:lnTo>
                    <a:pt x="4121945" y="3681840"/>
                  </a:lnTo>
                  <a:lnTo>
                    <a:pt x="4096828" y="3719018"/>
                  </a:lnTo>
                  <a:lnTo>
                    <a:pt x="4070651" y="3755402"/>
                  </a:lnTo>
                  <a:lnTo>
                    <a:pt x="4043434" y="3790968"/>
                  </a:lnTo>
                  <a:lnTo>
                    <a:pt x="4015202" y="3825696"/>
                  </a:lnTo>
                  <a:lnTo>
                    <a:pt x="3985975" y="3859562"/>
                  </a:lnTo>
                  <a:lnTo>
                    <a:pt x="3955775" y="3892545"/>
                  </a:lnTo>
                  <a:lnTo>
                    <a:pt x="3924626" y="3924622"/>
                  </a:lnTo>
                  <a:lnTo>
                    <a:pt x="3892549" y="3955772"/>
                  </a:lnTo>
                  <a:lnTo>
                    <a:pt x="3859566" y="3985971"/>
                  </a:lnTo>
                  <a:lnTo>
                    <a:pt x="3825700" y="4015198"/>
                  </a:lnTo>
                  <a:lnTo>
                    <a:pt x="3790973" y="4043431"/>
                  </a:lnTo>
                  <a:lnTo>
                    <a:pt x="3755406" y="4070648"/>
                  </a:lnTo>
                  <a:lnTo>
                    <a:pt x="3719023" y="4096825"/>
                  </a:lnTo>
                  <a:lnTo>
                    <a:pt x="3681844" y="4121942"/>
                  </a:lnTo>
                  <a:lnTo>
                    <a:pt x="3643893" y="4145976"/>
                  </a:lnTo>
                  <a:lnTo>
                    <a:pt x="3605192" y="4168905"/>
                  </a:lnTo>
                  <a:lnTo>
                    <a:pt x="3565762" y="4190707"/>
                  </a:lnTo>
                  <a:lnTo>
                    <a:pt x="3525626" y="4211359"/>
                  </a:lnTo>
                  <a:lnTo>
                    <a:pt x="3484807" y="4230839"/>
                  </a:lnTo>
                  <a:lnTo>
                    <a:pt x="3443325" y="4249125"/>
                  </a:lnTo>
                  <a:lnTo>
                    <a:pt x="3401204" y="4266196"/>
                  </a:lnTo>
                  <a:lnTo>
                    <a:pt x="3358466" y="4282028"/>
                  </a:lnTo>
                  <a:lnTo>
                    <a:pt x="3315132" y="4296599"/>
                  </a:lnTo>
                  <a:lnTo>
                    <a:pt x="3271225" y="4309889"/>
                  </a:lnTo>
                  <a:lnTo>
                    <a:pt x="3226767" y="4321873"/>
                  </a:lnTo>
                  <a:lnTo>
                    <a:pt x="3181781" y="4332531"/>
                  </a:lnTo>
                  <a:lnTo>
                    <a:pt x="3136288" y="4341839"/>
                  </a:lnTo>
                  <a:lnTo>
                    <a:pt x="3090311" y="4349776"/>
                  </a:lnTo>
                  <a:lnTo>
                    <a:pt x="3043871" y="4356320"/>
                  </a:lnTo>
                  <a:lnTo>
                    <a:pt x="2996991" y="4361448"/>
                  </a:lnTo>
                  <a:lnTo>
                    <a:pt x="2949694" y="4365139"/>
                  </a:lnTo>
                  <a:lnTo>
                    <a:pt x="2902000" y="4367369"/>
                  </a:lnTo>
                  <a:lnTo>
                    <a:pt x="2853934" y="4368118"/>
                  </a:lnTo>
                  <a:close/>
                </a:path>
              </a:pathLst>
            </a:custGeom>
            <a:noFill/>
            <a:ln cap="flat" cmpd="sng" w="66325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7ca9952227_0_18"/>
          <p:cNvSpPr txBox="1"/>
          <p:nvPr>
            <p:ph idx="1" type="body"/>
          </p:nvPr>
        </p:nvSpPr>
        <p:spPr>
          <a:xfrm>
            <a:off x="709525" y="2306712"/>
            <a:ext cx="68835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500"/>
              <a:buNone/>
            </a:pPr>
            <a:r>
              <a:rPr lang="es-ES" sz="4000"/>
              <a:t>Proceso de prototipado</a:t>
            </a:r>
            <a:endParaRPr sz="4000"/>
          </a:p>
        </p:txBody>
      </p:sp>
      <p:sp>
        <p:nvSpPr>
          <p:cNvPr id="345" name="Google Shape;345;g27ca9952227_0_18"/>
          <p:cNvSpPr txBox="1"/>
          <p:nvPr/>
        </p:nvSpPr>
        <p:spPr>
          <a:xfrm>
            <a:off x="709525" y="2903900"/>
            <a:ext cx="3642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highlight>
                  <a:schemeClr val="lt2"/>
                </a:highlight>
                <a:latin typeface="Roboto"/>
                <a:ea typeface="Roboto"/>
                <a:cs typeface="Roboto"/>
                <a:sym typeface="Roboto"/>
              </a:rPr>
              <a:t>Diapositivas opcionales que permiten entregar un contexto antes de entrar de lleno a la Propuesta de valor</a:t>
            </a:r>
            <a:endParaRPr b="0" i="0" sz="1800" u="none" cap="none" strike="noStrike">
              <a:solidFill>
                <a:srgbClr val="000000"/>
              </a:solidFill>
              <a:highlight>
                <a:schemeClr val="lt2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289fd1e1534_2_851"/>
          <p:cNvSpPr txBox="1"/>
          <p:nvPr>
            <p:ph type="title"/>
          </p:nvPr>
        </p:nvSpPr>
        <p:spPr>
          <a:xfrm>
            <a:off x="589030" y="577631"/>
            <a:ext cx="84942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9150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>
                <a:latin typeface="Arial"/>
                <a:ea typeface="Arial"/>
                <a:cs typeface="Arial"/>
                <a:sym typeface="Arial"/>
              </a:rPr>
              <a:t>Prototipo 1: </a:t>
            </a:r>
            <a:r>
              <a:rPr lang="es-ES"/>
              <a:t>Criterio adaptabilidad</a:t>
            </a:r>
            <a:endParaRPr/>
          </a:p>
        </p:txBody>
      </p:sp>
      <p:sp>
        <p:nvSpPr>
          <p:cNvPr id="1175" name="Google Shape;1175;g289fd1e1534_2_851"/>
          <p:cNvSpPr txBox="1"/>
          <p:nvPr/>
        </p:nvSpPr>
        <p:spPr>
          <a:xfrm>
            <a:off x="6544392" y="1424038"/>
            <a:ext cx="2538900" cy="3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50">
            <a:spAutoFit/>
          </a:bodyPr>
          <a:lstStyle/>
          <a:p>
            <a:pPr indent="0" lvl="0" marL="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DA0A5C"/>
                </a:solidFill>
                <a:latin typeface="Calibri"/>
                <a:ea typeface="Calibri"/>
                <a:cs typeface="Calibri"/>
                <a:sym typeface="Calibri"/>
              </a:rPr>
              <a:t>Anotación 1: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651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 adipiscing elit, sed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DA0A5C"/>
                </a:solidFill>
                <a:latin typeface="Calibri"/>
                <a:ea typeface="Calibri"/>
                <a:cs typeface="Calibri"/>
                <a:sym typeface="Calibri"/>
              </a:rPr>
              <a:t>Anotación 2: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524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 adipiscing elit, sed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DA0A5C"/>
                </a:solidFill>
                <a:latin typeface="Calibri"/>
                <a:ea typeface="Calibri"/>
                <a:cs typeface="Calibri"/>
                <a:sym typeface="Calibri"/>
              </a:rPr>
              <a:t>Anotación 3: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524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 adipiscing elit, sed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76" name="Google Shape;1176;g289fd1e1534_2_8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8581" y="1294349"/>
            <a:ext cx="5264249" cy="319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g289fd1e1534_2_857"/>
          <p:cNvSpPr txBox="1"/>
          <p:nvPr>
            <p:ph type="title"/>
          </p:nvPr>
        </p:nvSpPr>
        <p:spPr>
          <a:xfrm>
            <a:off x="589034" y="577631"/>
            <a:ext cx="5706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9150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>
                <a:latin typeface="Arial"/>
                <a:ea typeface="Arial"/>
                <a:cs typeface="Arial"/>
                <a:sym typeface="Arial"/>
              </a:rPr>
              <a:t>Prototipo 1: </a:t>
            </a:r>
            <a:r>
              <a:rPr lang="es-ES"/>
              <a:t>Criterio adaptabilidad</a:t>
            </a:r>
            <a:endParaRPr/>
          </a:p>
        </p:txBody>
      </p:sp>
      <p:sp>
        <p:nvSpPr>
          <p:cNvPr id="1182" name="Google Shape;1182;g289fd1e1534_2_857"/>
          <p:cNvSpPr txBox="1"/>
          <p:nvPr/>
        </p:nvSpPr>
        <p:spPr>
          <a:xfrm>
            <a:off x="8353672" y="1424038"/>
            <a:ext cx="1556700" cy="3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50">
            <a:spAutoFit/>
          </a:bodyPr>
          <a:lstStyle/>
          <a:p>
            <a:pPr indent="0" lvl="0" marL="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DA0A5C"/>
                </a:solidFill>
                <a:latin typeface="Calibri"/>
                <a:ea typeface="Calibri"/>
                <a:cs typeface="Calibri"/>
                <a:sym typeface="Calibri"/>
              </a:rPr>
              <a:t>Anotación 1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27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 adipiscing 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DA0A5C"/>
                </a:solidFill>
                <a:latin typeface="Calibri"/>
                <a:ea typeface="Calibri"/>
                <a:cs typeface="Calibri"/>
                <a:sym typeface="Calibri"/>
              </a:rPr>
              <a:t>Anotación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 adipiscing 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DA0A5C"/>
                </a:solidFill>
                <a:latin typeface="Calibri"/>
                <a:ea typeface="Calibri"/>
                <a:cs typeface="Calibri"/>
                <a:sym typeface="Calibri"/>
              </a:rPr>
              <a:t>Anotación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 adipiscing 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83" name="Google Shape;1183;g289fd1e1534_2_8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7860" y="1294349"/>
            <a:ext cx="5264249" cy="319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289fd1e1534_2_863"/>
          <p:cNvSpPr txBox="1"/>
          <p:nvPr>
            <p:ph type="title"/>
          </p:nvPr>
        </p:nvSpPr>
        <p:spPr>
          <a:xfrm>
            <a:off x="589034" y="577631"/>
            <a:ext cx="5706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9150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>
                <a:latin typeface="Arial"/>
                <a:ea typeface="Arial"/>
                <a:cs typeface="Arial"/>
                <a:sym typeface="Arial"/>
              </a:rPr>
              <a:t>Prototipo 1: </a:t>
            </a:r>
            <a:r>
              <a:rPr lang="es-ES"/>
              <a:t>Criterio adaptabilidad</a:t>
            </a:r>
            <a:endParaRPr/>
          </a:p>
        </p:txBody>
      </p:sp>
      <p:pic>
        <p:nvPicPr>
          <p:cNvPr id="1189" name="Google Shape;1189;g289fd1e1534_2_8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9966" y="1294349"/>
            <a:ext cx="5533750" cy="333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g289fd1e1534_2_863"/>
          <p:cNvSpPr txBox="1"/>
          <p:nvPr>
            <p:ph idx="1" type="body"/>
          </p:nvPr>
        </p:nvSpPr>
        <p:spPr>
          <a:xfrm>
            <a:off x="375567" y="1537476"/>
            <a:ext cx="4674300" cy="3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875">
            <a:spAutoFit/>
          </a:bodyPr>
          <a:lstStyle/>
          <a:p>
            <a:pPr indent="0" lvl="0" marL="0" marR="1790700" rtl="0" algn="l">
              <a:lnSpc>
                <a:spcPct val="110689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s-ES"/>
              <a:t>Validación con usuario / mejoras a implementar:</a:t>
            </a:r>
            <a:endParaRPr/>
          </a:p>
          <a:p>
            <a:pPr indent="0" lvl="0" marL="12700" rtl="0" algn="l">
              <a:lnSpc>
                <a:spcPct val="75686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consectetuer Lorem ipsum dolor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5113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sit amet, consectetuer adipiscing elit, sed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1511300" rtl="0" algn="l">
              <a:lnSpc>
                <a:spcPct val="110689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s-ES"/>
              <a:t>Validación con usuario / mejoras a implementar:</a:t>
            </a:r>
            <a:endParaRPr/>
          </a:p>
          <a:p>
            <a:pPr indent="0" lvl="0" marL="279400" rtl="0" algn="l">
              <a:lnSpc>
                <a:spcPct val="75686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consectetuer Lorem ipsum dolor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12446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sit amet, consectetuer adipiscing elit, sed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952500" marR="38100" rtl="0" algn="l">
              <a:lnSpc>
                <a:spcPct val="110689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s-ES"/>
              <a:t>Validación con usuario / mejoras a implementar:</a:t>
            </a:r>
            <a:endParaRPr/>
          </a:p>
          <a:p>
            <a:pPr indent="0" lvl="0" marL="952500" rtl="0" algn="l">
              <a:lnSpc>
                <a:spcPct val="75686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consectetuer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952500" marR="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consectetuer adipiscing elit, sed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289fd1e1534_2_869"/>
          <p:cNvSpPr txBox="1"/>
          <p:nvPr>
            <p:ph type="title"/>
          </p:nvPr>
        </p:nvSpPr>
        <p:spPr>
          <a:xfrm>
            <a:off x="589034" y="577631"/>
            <a:ext cx="5706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9150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>
                <a:latin typeface="Arial"/>
                <a:ea typeface="Arial"/>
                <a:cs typeface="Arial"/>
                <a:sym typeface="Arial"/>
              </a:rPr>
              <a:t>Prototipo 2: </a:t>
            </a:r>
            <a:r>
              <a:rPr lang="es-ES"/>
              <a:t>Criterio adaptabilidad</a:t>
            </a:r>
            <a:endParaRPr/>
          </a:p>
        </p:txBody>
      </p:sp>
      <p:grpSp>
        <p:nvGrpSpPr>
          <p:cNvPr id="1196" name="Google Shape;1196;g289fd1e1534_2_869"/>
          <p:cNvGrpSpPr/>
          <p:nvPr/>
        </p:nvGrpSpPr>
        <p:grpSpPr>
          <a:xfrm>
            <a:off x="1243561" y="1319615"/>
            <a:ext cx="3135769" cy="3135769"/>
            <a:chOff x="2734304" y="2901529"/>
            <a:chExt cx="6894830" cy="6894830"/>
          </a:xfrm>
        </p:grpSpPr>
        <p:sp>
          <p:nvSpPr>
            <p:cNvPr id="1197" name="Google Shape;1197;g289fd1e1534_2_869"/>
            <p:cNvSpPr/>
            <p:nvPr/>
          </p:nvSpPr>
          <p:spPr>
            <a:xfrm>
              <a:off x="2734304" y="2901529"/>
              <a:ext cx="6894830" cy="6894830"/>
            </a:xfrm>
            <a:custGeom>
              <a:rect b="b" l="l" r="r" t="t"/>
              <a:pathLst>
                <a:path extrusionOk="0" h="6894830" w="6894830">
                  <a:moveTo>
                    <a:pt x="4504574" y="6894533"/>
                  </a:moveTo>
                  <a:lnTo>
                    <a:pt x="2389958" y="6894533"/>
                  </a:lnTo>
                  <a:lnTo>
                    <a:pt x="2341781" y="6894057"/>
                  </a:lnTo>
                  <a:lnTo>
                    <a:pt x="2293835" y="6892635"/>
                  </a:lnTo>
                  <a:lnTo>
                    <a:pt x="2246131" y="6890277"/>
                  </a:lnTo>
                  <a:lnTo>
                    <a:pt x="2198676" y="6886990"/>
                  </a:lnTo>
                  <a:lnTo>
                    <a:pt x="2151479" y="6882784"/>
                  </a:lnTo>
                  <a:lnTo>
                    <a:pt x="2104551" y="6877668"/>
                  </a:lnTo>
                  <a:lnTo>
                    <a:pt x="2057899" y="6871650"/>
                  </a:lnTo>
                  <a:lnTo>
                    <a:pt x="2011532" y="6864741"/>
                  </a:lnTo>
                  <a:lnTo>
                    <a:pt x="1965460" y="6856948"/>
                  </a:lnTo>
                  <a:lnTo>
                    <a:pt x="1919692" y="6848280"/>
                  </a:lnTo>
                  <a:lnTo>
                    <a:pt x="1874235" y="6838747"/>
                  </a:lnTo>
                  <a:lnTo>
                    <a:pt x="1829100" y="6828357"/>
                  </a:lnTo>
                  <a:lnTo>
                    <a:pt x="1784294" y="6817120"/>
                  </a:lnTo>
                  <a:lnTo>
                    <a:pt x="1739828" y="6805043"/>
                  </a:lnTo>
                  <a:lnTo>
                    <a:pt x="1695710" y="6792137"/>
                  </a:lnTo>
                  <a:lnTo>
                    <a:pt x="1651949" y="6778410"/>
                  </a:lnTo>
                  <a:lnTo>
                    <a:pt x="1608553" y="6763871"/>
                  </a:lnTo>
                  <a:lnTo>
                    <a:pt x="1565532" y="6748529"/>
                  </a:lnTo>
                  <a:lnTo>
                    <a:pt x="1522895" y="6732392"/>
                  </a:lnTo>
                  <a:lnTo>
                    <a:pt x="1480650" y="6715471"/>
                  </a:lnTo>
                  <a:lnTo>
                    <a:pt x="1438807" y="6697773"/>
                  </a:lnTo>
                  <a:lnTo>
                    <a:pt x="1397374" y="6679308"/>
                  </a:lnTo>
                  <a:lnTo>
                    <a:pt x="1356361" y="6660084"/>
                  </a:lnTo>
                  <a:lnTo>
                    <a:pt x="1315776" y="6640110"/>
                  </a:lnTo>
                  <a:lnTo>
                    <a:pt x="1275628" y="6619397"/>
                  </a:lnTo>
                  <a:lnTo>
                    <a:pt x="1235926" y="6597951"/>
                  </a:lnTo>
                  <a:lnTo>
                    <a:pt x="1196679" y="6575782"/>
                  </a:lnTo>
                  <a:lnTo>
                    <a:pt x="1157897" y="6552900"/>
                  </a:lnTo>
                  <a:lnTo>
                    <a:pt x="1119587" y="6529313"/>
                  </a:lnTo>
                  <a:lnTo>
                    <a:pt x="1081759" y="6505030"/>
                  </a:lnTo>
                  <a:lnTo>
                    <a:pt x="1044421" y="6480059"/>
                  </a:lnTo>
                  <a:lnTo>
                    <a:pt x="1007584" y="6454411"/>
                  </a:lnTo>
                  <a:lnTo>
                    <a:pt x="971254" y="6428093"/>
                  </a:lnTo>
                  <a:lnTo>
                    <a:pt x="935443" y="6401115"/>
                  </a:lnTo>
                  <a:lnTo>
                    <a:pt x="900158" y="6373486"/>
                  </a:lnTo>
                  <a:lnTo>
                    <a:pt x="865408" y="6345214"/>
                  </a:lnTo>
                  <a:lnTo>
                    <a:pt x="831202" y="6316309"/>
                  </a:lnTo>
                  <a:lnTo>
                    <a:pt x="797550" y="6286779"/>
                  </a:lnTo>
                  <a:lnTo>
                    <a:pt x="764460" y="6256633"/>
                  </a:lnTo>
                  <a:lnTo>
                    <a:pt x="731941" y="6225881"/>
                  </a:lnTo>
                  <a:lnTo>
                    <a:pt x="700002" y="6194531"/>
                  </a:lnTo>
                  <a:lnTo>
                    <a:pt x="668652" y="6162592"/>
                  </a:lnTo>
                  <a:lnTo>
                    <a:pt x="637899" y="6130073"/>
                  </a:lnTo>
                  <a:lnTo>
                    <a:pt x="607754" y="6096982"/>
                  </a:lnTo>
                  <a:lnTo>
                    <a:pt x="578224" y="6063330"/>
                  </a:lnTo>
                  <a:lnTo>
                    <a:pt x="549318" y="6029125"/>
                  </a:lnTo>
                  <a:lnTo>
                    <a:pt x="521047" y="5994375"/>
                  </a:lnTo>
                  <a:lnTo>
                    <a:pt x="493417" y="5959090"/>
                  </a:lnTo>
                  <a:lnTo>
                    <a:pt x="466439" y="5923278"/>
                  </a:lnTo>
                  <a:lnTo>
                    <a:pt x="440122" y="5886949"/>
                  </a:lnTo>
                  <a:lnTo>
                    <a:pt x="414473" y="5850111"/>
                  </a:lnTo>
                  <a:lnTo>
                    <a:pt x="389503" y="5812774"/>
                  </a:lnTo>
                  <a:lnTo>
                    <a:pt x="365220" y="5774946"/>
                  </a:lnTo>
                  <a:lnTo>
                    <a:pt x="341632" y="5736636"/>
                  </a:lnTo>
                  <a:lnTo>
                    <a:pt x="318750" y="5697853"/>
                  </a:lnTo>
                  <a:lnTo>
                    <a:pt x="296582" y="5658606"/>
                  </a:lnTo>
                  <a:lnTo>
                    <a:pt x="275136" y="5618905"/>
                  </a:lnTo>
                  <a:lnTo>
                    <a:pt x="254422" y="5578757"/>
                  </a:lnTo>
                  <a:lnTo>
                    <a:pt x="234449" y="5538172"/>
                  </a:lnTo>
                  <a:lnTo>
                    <a:pt x="215225" y="5497158"/>
                  </a:lnTo>
                  <a:lnTo>
                    <a:pt x="196760" y="5455725"/>
                  </a:lnTo>
                  <a:lnTo>
                    <a:pt x="179062" y="5413882"/>
                  </a:lnTo>
                  <a:lnTo>
                    <a:pt x="162140" y="5371638"/>
                  </a:lnTo>
                  <a:lnTo>
                    <a:pt x="146004" y="5329000"/>
                  </a:lnTo>
                  <a:lnTo>
                    <a:pt x="130661" y="5285980"/>
                  </a:lnTo>
                  <a:lnTo>
                    <a:pt x="116122" y="5242584"/>
                  </a:lnTo>
                  <a:lnTo>
                    <a:pt x="102395" y="5198823"/>
                  </a:lnTo>
                  <a:lnTo>
                    <a:pt x="89489" y="5154704"/>
                  </a:lnTo>
                  <a:lnTo>
                    <a:pt x="77413" y="5110238"/>
                  </a:lnTo>
                  <a:lnTo>
                    <a:pt x="66175" y="5065433"/>
                  </a:lnTo>
                  <a:lnTo>
                    <a:pt x="55786" y="5020298"/>
                  </a:lnTo>
                  <a:lnTo>
                    <a:pt x="46252" y="4974841"/>
                  </a:lnTo>
                  <a:lnTo>
                    <a:pt x="37585" y="4929072"/>
                  </a:lnTo>
                  <a:lnTo>
                    <a:pt x="29792" y="4883000"/>
                  </a:lnTo>
                  <a:lnTo>
                    <a:pt x="22882" y="4836634"/>
                  </a:lnTo>
                  <a:lnTo>
                    <a:pt x="16865" y="4789982"/>
                  </a:lnTo>
                  <a:lnTo>
                    <a:pt x="11749" y="4743053"/>
                  </a:lnTo>
                  <a:lnTo>
                    <a:pt x="7543" y="4695857"/>
                  </a:lnTo>
                  <a:lnTo>
                    <a:pt x="4256" y="4648402"/>
                  </a:lnTo>
                  <a:lnTo>
                    <a:pt x="1897" y="4600697"/>
                  </a:lnTo>
                  <a:lnTo>
                    <a:pt x="475" y="4552752"/>
                  </a:lnTo>
                  <a:lnTo>
                    <a:pt x="0" y="4504574"/>
                  </a:lnTo>
                  <a:lnTo>
                    <a:pt x="0" y="2389958"/>
                  </a:lnTo>
                  <a:lnTo>
                    <a:pt x="475" y="2341781"/>
                  </a:lnTo>
                  <a:lnTo>
                    <a:pt x="1897" y="2293835"/>
                  </a:lnTo>
                  <a:lnTo>
                    <a:pt x="4256" y="2246131"/>
                  </a:lnTo>
                  <a:lnTo>
                    <a:pt x="7543" y="2198676"/>
                  </a:lnTo>
                  <a:lnTo>
                    <a:pt x="11749" y="2151479"/>
                  </a:lnTo>
                  <a:lnTo>
                    <a:pt x="16865" y="2104551"/>
                  </a:lnTo>
                  <a:lnTo>
                    <a:pt x="22882" y="2057899"/>
                  </a:lnTo>
                  <a:lnTo>
                    <a:pt x="29792" y="2011532"/>
                  </a:lnTo>
                  <a:lnTo>
                    <a:pt x="37585" y="1965460"/>
                  </a:lnTo>
                  <a:lnTo>
                    <a:pt x="46252" y="1919692"/>
                  </a:lnTo>
                  <a:lnTo>
                    <a:pt x="55786" y="1874235"/>
                  </a:lnTo>
                  <a:lnTo>
                    <a:pt x="66175" y="1829100"/>
                  </a:lnTo>
                  <a:lnTo>
                    <a:pt x="77413" y="1784294"/>
                  </a:lnTo>
                  <a:lnTo>
                    <a:pt x="89489" y="1739828"/>
                  </a:lnTo>
                  <a:lnTo>
                    <a:pt x="102395" y="1695710"/>
                  </a:lnTo>
                  <a:lnTo>
                    <a:pt x="116122" y="1651949"/>
                  </a:lnTo>
                  <a:lnTo>
                    <a:pt x="130661" y="1608553"/>
                  </a:lnTo>
                  <a:lnTo>
                    <a:pt x="146004" y="1565532"/>
                  </a:lnTo>
                  <a:lnTo>
                    <a:pt x="162140" y="1522895"/>
                  </a:lnTo>
                  <a:lnTo>
                    <a:pt x="179062" y="1480650"/>
                  </a:lnTo>
                  <a:lnTo>
                    <a:pt x="196760" y="1438807"/>
                  </a:lnTo>
                  <a:lnTo>
                    <a:pt x="215225" y="1397374"/>
                  </a:lnTo>
                  <a:lnTo>
                    <a:pt x="234449" y="1356361"/>
                  </a:lnTo>
                  <a:lnTo>
                    <a:pt x="254422" y="1315776"/>
                  </a:lnTo>
                  <a:lnTo>
                    <a:pt x="275136" y="1275628"/>
                  </a:lnTo>
                  <a:lnTo>
                    <a:pt x="296582" y="1235926"/>
                  </a:lnTo>
                  <a:lnTo>
                    <a:pt x="318750" y="1196679"/>
                  </a:lnTo>
                  <a:lnTo>
                    <a:pt x="341632" y="1157897"/>
                  </a:lnTo>
                  <a:lnTo>
                    <a:pt x="365220" y="1119587"/>
                  </a:lnTo>
                  <a:lnTo>
                    <a:pt x="389503" y="1081759"/>
                  </a:lnTo>
                  <a:lnTo>
                    <a:pt x="414473" y="1044421"/>
                  </a:lnTo>
                  <a:lnTo>
                    <a:pt x="440122" y="1007584"/>
                  </a:lnTo>
                  <a:lnTo>
                    <a:pt x="466439" y="971254"/>
                  </a:lnTo>
                  <a:lnTo>
                    <a:pt x="493417" y="935443"/>
                  </a:lnTo>
                  <a:lnTo>
                    <a:pt x="521047" y="900158"/>
                  </a:lnTo>
                  <a:lnTo>
                    <a:pt x="549318" y="865408"/>
                  </a:lnTo>
                  <a:lnTo>
                    <a:pt x="578224" y="831202"/>
                  </a:lnTo>
                  <a:lnTo>
                    <a:pt x="607754" y="797550"/>
                  </a:lnTo>
                  <a:lnTo>
                    <a:pt x="637899" y="764460"/>
                  </a:lnTo>
                  <a:lnTo>
                    <a:pt x="668652" y="731941"/>
                  </a:lnTo>
                  <a:lnTo>
                    <a:pt x="700002" y="700002"/>
                  </a:lnTo>
                  <a:lnTo>
                    <a:pt x="731941" y="668652"/>
                  </a:lnTo>
                  <a:lnTo>
                    <a:pt x="764460" y="637899"/>
                  </a:lnTo>
                  <a:lnTo>
                    <a:pt x="797550" y="607754"/>
                  </a:lnTo>
                  <a:lnTo>
                    <a:pt x="831202" y="578224"/>
                  </a:lnTo>
                  <a:lnTo>
                    <a:pt x="865408" y="549318"/>
                  </a:lnTo>
                  <a:lnTo>
                    <a:pt x="900158" y="521047"/>
                  </a:lnTo>
                  <a:lnTo>
                    <a:pt x="935443" y="493417"/>
                  </a:lnTo>
                  <a:lnTo>
                    <a:pt x="971254" y="466439"/>
                  </a:lnTo>
                  <a:lnTo>
                    <a:pt x="1007584" y="440122"/>
                  </a:lnTo>
                  <a:lnTo>
                    <a:pt x="1044421" y="414473"/>
                  </a:lnTo>
                  <a:lnTo>
                    <a:pt x="1081759" y="389503"/>
                  </a:lnTo>
                  <a:lnTo>
                    <a:pt x="1119587" y="365220"/>
                  </a:lnTo>
                  <a:lnTo>
                    <a:pt x="1157897" y="341632"/>
                  </a:lnTo>
                  <a:lnTo>
                    <a:pt x="1196679" y="318750"/>
                  </a:lnTo>
                  <a:lnTo>
                    <a:pt x="1235926" y="296582"/>
                  </a:lnTo>
                  <a:lnTo>
                    <a:pt x="1275628" y="275136"/>
                  </a:lnTo>
                  <a:lnTo>
                    <a:pt x="1315776" y="254422"/>
                  </a:lnTo>
                  <a:lnTo>
                    <a:pt x="1356361" y="234449"/>
                  </a:lnTo>
                  <a:lnTo>
                    <a:pt x="1397374" y="215225"/>
                  </a:lnTo>
                  <a:lnTo>
                    <a:pt x="1438807" y="196760"/>
                  </a:lnTo>
                  <a:lnTo>
                    <a:pt x="1480650" y="179062"/>
                  </a:lnTo>
                  <a:lnTo>
                    <a:pt x="1522895" y="162140"/>
                  </a:lnTo>
                  <a:lnTo>
                    <a:pt x="1565532" y="146004"/>
                  </a:lnTo>
                  <a:lnTo>
                    <a:pt x="1608553" y="130661"/>
                  </a:lnTo>
                  <a:lnTo>
                    <a:pt x="1651949" y="116122"/>
                  </a:lnTo>
                  <a:lnTo>
                    <a:pt x="1695710" y="102395"/>
                  </a:lnTo>
                  <a:lnTo>
                    <a:pt x="1739828" y="89489"/>
                  </a:lnTo>
                  <a:lnTo>
                    <a:pt x="1784294" y="77413"/>
                  </a:lnTo>
                  <a:lnTo>
                    <a:pt x="1829100" y="66175"/>
                  </a:lnTo>
                  <a:lnTo>
                    <a:pt x="1874235" y="55786"/>
                  </a:lnTo>
                  <a:lnTo>
                    <a:pt x="1919692" y="46252"/>
                  </a:lnTo>
                  <a:lnTo>
                    <a:pt x="1965460" y="37585"/>
                  </a:lnTo>
                  <a:lnTo>
                    <a:pt x="2011532" y="29792"/>
                  </a:lnTo>
                  <a:lnTo>
                    <a:pt x="2057899" y="22882"/>
                  </a:lnTo>
                  <a:lnTo>
                    <a:pt x="2104551" y="16865"/>
                  </a:lnTo>
                  <a:lnTo>
                    <a:pt x="2151479" y="11749"/>
                  </a:lnTo>
                  <a:lnTo>
                    <a:pt x="2198676" y="7543"/>
                  </a:lnTo>
                  <a:lnTo>
                    <a:pt x="2246131" y="4256"/>
                  </a:lnTo>
                  <a:lnTo>
                    <a:pt x="2293835" y="1897"/>
                  </a:lnTo>
                  <a:lnTo>
                    <a:pt x="2341781" y="475"/>
                  </a:lnTo>
                  <a:lnTo>
                    <a:pt x="2389958" y="0"/>
                  </a:lnTo>
                  <a:lnTo>
                    <a:pt x="4504574" y="0"/>
                  </a:lnTo>
                  <a:lnTo>
                    <a:pt x="4552752" y="475"/>
                  </a:lnTo>
                  <a:lnTo>
                    <a:pt x="4600697" y="1897"/>
                  </a:lnTo>
                  <a:lnTo>
                    <a:pt x="4648402" y="4256"/>
                  </a:lnTo>
                  <a:lnTo>
                    <a:pt x="4695857" y="7543"/>
                  </a:lnTo>
                  <a:lnTo>
                    <a:pt x="4743053" y="11749"/>
                  </a:lnTo>
                  <a:lnTo>
                    <a:pt x="4789982" y="16865"/>
                  </a:lnTo>
                  <a:lnTo>
                    <a:pt x="4836634" y="22882"/>
                  </a:lnTo>
                  <a:lnTo>
                    <a:pt x="4883000" y="29792"/>
                  </a:lnTo>
                  <a:lnTo>
                    <a:pt x="4929072" y="37585"/>
                  </a:lnTo>
                  <a:lnTo>
                    <a:pt x="4974841" y="46252"/>
                  </a:lnTo>
                  <a:lnTo>
                    <a:pt x="5020298" y="55786"/>
                  </a:lnTo>
                  <a:lnTo>
                    <a:pt x="5065433" y="66175"/>
                  </a:lnTo>
                  <a:lnTo>
                    <a:pt x="5110238" y="77413"/>
                  </a:lnTo>
                  <a:lnTo>
                    <a:pt x="5154704" y="89489"/>
                  </a:lnTo>
                  <a:lnTo>
                    <a:pt x="5198823" y="102395"/>
                  </a:lnTo>
                  <a:lnTo>
                    <a:pt x="5242584" y="116122"/>
                  </a:lnTo>
                  <a:lnTo>
                    <a:pt x="5285980" y="130661"/>
                  </a:lnTo>
                  <a:lnTo>
                    <a:pt x="5329000" y="146004"/>
                  </a:lnTo>
                  <a:lnTo>
                    <a:pt x="5371638" y="162140"/>
                  </a:lnTo>
                  <a:lnTo>
                    <a:pt x="5413882" y="179062"/>
                  </a:lnTo>
                  <a:lnTo>
                    <a:pt x="5455725" y="196760"/>
                  </a:lnTo>
                  <a:lnTo>
                    <a:pt x="5497158" y="215225"/>
                  </a:lnTo>
                  <a:lnTo>
                    <a:pt x="5538172" y="234449"/>
                  </a:lnTo>
                  <a:lnTo>
                    <a:pt x="5578757" y="254422"/>
                  </a:lnTo>
                  <a:lnTo>
                    <a:pt x="5618905" y="275136"/>
                  </a:lnTo>
                  <a:lnTo>
                    <a:pt x="5658606" y="296582"/>
                  </a:lnTo>
                  <a:lnTo>
                    <a:pt x="5697853" y="318750"/>
                  </a:lnTo>
                  <a:lnTo>
                    <a:pt x="5736636" y="341632"/>
                  </a:lnTo>
                  <a:lnTo>
                    <a:pt x="5774946" y="365220"/>
                  </a:lnTo>
                  <a:lnTo>
                    <a:pt x="5812774" y="389503"/>
                  </a:lnTo>
                  <a:lnTo>
                    <a:pt x="5850111" y="414473"/>
                  </a:lnTo>
                  <a:lnTo>
                    <a:pt x="5886949" y="440122"/>
                  </a:lnTo>
                  <a:lnTo>
                    <a:pt x="5923278" y="466439"/>
                  </a:lnTo>
                  <a:lnTo>
                    <a:pt x="5959090" y="493417"/>
                  </a:lnTo>
                  <a:lnTo>
                    <a:pt x="5994375" y="521047"/>
                  </a:lnTo>
                  <a:lnTo>
                    <a:pt x="6029125" y="549318"/>
                  </a:lnTo>
                  <a:lnTo>
                    <a:pt x="6063330" y="578224"/>
                  </a:lnTo>
                  <a:lnTo>
                    <a:pt x="6096982" y="607754"/>
                  </a:lnTo>
                  <a:lnTo>
                    <a:pt x="6130073" y="637899"/>
                  </a:lnTo>
                  <a:lnTo>
                    <a:pt x="6162592" y="668652"/>
                  </a:lnTo>
                  <a:lnTo>
                    <a:pt x="6194531" y="700002"/>
                  </a:lnTo>
                  <a:lnTo>
                    <a:pt x="6225881" y="731941"/>
                  </a:lnTo>
                  <a:lnTo>
                    <a:pt x="6256633" y="764460"/>
                  </a:lnTo>
                  <a:lnTo>
                    <a:pt x="6286779" y="797550"/>
                  </a:lnTo>
                  <a:lnTo>
                    <a:pt x="6316309" y="831202"/>
                  </a:lnTo>
                  <a:lnTo>
                    <a:pt x="6345214" y="865408"/>
                  </a:lnTo>
                  <a:lnTo>
                    <a:pt x="6373486" y="900158"/>
                  </a:lnTo>
                  <a:lnTo>
                    <a:pt x="6401115" y="935443"/>
                  </a:lnTo>
                  <a:lnTo>
                    <a:pt x="6428093" y="971254"/>
                  </a:lnTo>
                  <a:lnTo>
                    <a:pt x="6454411" y="1007584"/>
                  </a:lnTo>
                  <a:lnTo>
                    <a:pt x="6480059" y="1044421"/>
                  </a:lnTo>
                  <a:lnTo>
                    <a:pt x="6505030" y="1081759"/>
                  </a:lnTo>
                  <a:lnTo>
                    <a:pt x="6529313" y="1119587"/>
                  </a:lnTo>
                  <a:lnTo>
                    <a:pt x="6552900" y="1157897"/>
                  </a:lnTo>
                  <a:lnTo>
                    <a:pt x="6575782" y="1196679"/>
                  </a:lnTo>
                  <a:lnTo>
                    <a:pt x="6597951" y="1235926"/>
                  </a:lnTo>
                  <a:lnTo>
                    <a:pt x="6619397" y="1275628"/>
                  </a:lnTo>
                  <a:lnTo>
                    <a:pt x="6640110" y="1315776"/>
                  </a:lnTo>
                  <a:lnTo>
                    <a:pt x="6660084" y="1356361"/>
                  </a:lnTo>
                  <a:lnTo>
                    <a:pt x="6679308" y="1397374"/>
                  </a:lnTo>
                  <a:lnTo>
                    <a:pt x="6697773" y="1438807"/>
                  </a:lnTo>
                  <a:lnTo>
                    <a:pt x="6715471" y="1480650"/>
                  </a:lnTo>
                  <a:lnTo>
                    <a:pt x="6732392" y="1522895"/>
                  </a:lnTo>
                  <a:lnTo>
                    <a:pt x="6748529" y="1565532"/>
                  </a:lnTo>
                  <a:lnTo>
                    <a:pt x="6763871" y="1608553"/>
                  </a:lnTo>
                  <a:lnTo>
                    <a:pt x="6778410" y="1651949"/>
                  </a:lnTo>
                  <a:lnTo>
                    <a:pt x="6792137" y="1695710"/>
                  </a:lnTo>
                  <a:lnTo>
                    <a:pt x="6805043" y="1739828"/>
                  </a:lnTo>
                  <a:lnTo>
                    <a:pt x="6817120" y="1784294"/>
                  </a:lnTo>
                  <a:lnTo>
                    <a:pt x="6828357" y="1829100"/>
                  </a:lnTo>
                  <a:lnTo>
                    <a:pt x="6838747" y="1874235"/>
                  </a:lnTo>
                  <a:lnTo>
                    <a:pt x="6848280" y="1919692"/>
                  </a:lnTo>
                  <a:lnTo>
                    <a:pt x="6856948" y="1965460"/>
                  </a:lnTo>
                  <a:lnTo>
                    <a:pt x="6864741" y="2011532"/>
                  </a:lnTo>
                  <a:lnTo>
                    <a:pt x="6871650" y="2057899"/>
                  </a:lnTo>
                  <a:lnTo>
                    <a:pt x="6877668" y="2104551"/>
                  </a:lnTo>
                  <a:lnTo>
                    <a:pt x="6882784" y="2151479"/>
                  </a:lnTo>
                  <a:lnTo>
                    <a:pt x="6886990" y="2198676"/>
                  </a:lnTo>
                  <a:lnTo>
                    <a:pt x="6890277" y="2246131"/>
                  </a:lnTo>
                  <a:lnTo>
                    <a:pt x="6892635" y="2293835"/>
                  </a:lnTo>
                  <a:lnTo>
                    <a:pt x="6894057" y="2341781"/>
                  </a:lnTo>
                  <a:lnTo>
                    <a:pt x="6894533" y="2389958"/>
                  </a:lnTo>
                  <a:lnTo>
                    <a:pt x="6894533" y="4504574"/>
                  </a:lnTo>
                  <a:lnTo>
                    <a:pt x="6894057" y="4552752"/>
                  </a:lnTo>
                  <a:lnTo>
                    <a:pt x="6892635" y="4600697"/>
                  </a:lnTo>
                  <a:lnTo>
                    <a:pt x="6890277" y="4648402"/>
                  </a:lnTo>
                  <a:lnTo>
                    <a:pt x="6886990" y="4695857"/>
                  </a:lnTo>
                  <a:lnTo>
                    <a:pt x="6882784" y="4743053"/>
                  </a:lnTo>
                  <a:lnTo>
                    <a:pt x="6877668" y="4789982"/>
                  </a:lnTo>
                  <a:lnTo>
                    <a:pt x="6871650" y="4836634"/>
                  </a:lnTo>
                  <a:lnTo>
                    <a:pt x="6864741" y="4883000"/>
                  </a:lnTo>
                  <a:lnTo>
                    <a:pt x="6856948" y="4929072"/>
                  </a:lnTo>
                  <a:lnTo>
                    <a:pt x="6848280" y="4974841"/>
                  </a:lnTo>
                  <a:lnTo>
                    <a:pt x="6838747" y="5020298"/>
                  </a:lnTo>
                  <a:lnTo>
                    <a:pt x="6828357" y="5065433"/>
                  </a:lnTo>
                  <a:lnTo>
                    <a:pt x="6817120" y="5110238"/>
                  </a:lnTo>
                  <a:lnTo>
                    <a:pt x="6805043" y="5154704"/>
                  </a:lnTo>
                  <a:lnTo>
                    <a:pt x="6792137" y="5198823"/>
                  </a:lnTo>
                  <a:lnTo>
                    <a:pt x="6778410" y="5242584"/>
                  </a:lnTo>
                  <a:lnTo>
                    <a:pt x="6763871" y="5285980"/>
                  </a:lnTo>
                  <a:lnTo>
                    <a:pt x="6748529" y="5329000"/>
                  </a:lnTo>
                  <a:lnTo>
                    <a:pt x="6732392" y="5371638"/>
                  </a:lnTo>
                  <a:lnTo>
                    <a:pt x="6715471" y="5413882"/>
                  </a:lnTo>
                  <a:lnTo>
                    <a:pt x="6697773" y="5455725"/>
                  </a:lnTo>
                  <a:lnTo>
                    <a:pt x="6679308" y="5497158"/>
                  </a:lnTo>
                  <a:lnTo>
                    <a:pt x="6660084" y="5538172"/>
                  </a:lnTo>
                  <a:lnTo>
                    <a:pt x="6640110" y="5578757"/>
                  </a:lnTo>
                  <a:lnTo>
                    <a:pt x="6619397" y="5618905"/>
                  </a:lnTo>
                  <a:lnTo>
                    <a:pt x="6597951" y="5658606"/>
                  </a:lnTo>
                  <a:lnTo>
                    <a:pt x="6575782" y="5697853"/>
                  </a:lnTo>
                  <a:lnTo>
                    <a:pt x="6552900" y="5736636"/>
                  </a:lnTo>
                  <a:lnTo>
                    <a:pt x="6529313" y="5774946"/>
                  </a:lnTo>
                  <a:lnTo>
                    <a:pt x="6505030" y="5812774"/>
                  </a:lnTo>
                  <a:lnTo>
                    <a:pt x="6480059" y="5850111"/>
                  </a:lnTo>
                  <a:lnTo>
                    <a:pt x="6454411" y="5886949"/>
                  </a:lnTo>
                  <a:lnTo>
                    <a:pt x="6428093" y="5923278"/>
                  </a:lnTo>
                  <a:lnTo>
                    <a:pt x="6401115" y="5959090"/>
                  </a:lnTo>
                  <a:lnTo>
                    <a:pt x="6373486" y="5994375"/>
                  </a:lnTo>
                  <a:lnTo>
                    <a:pt x="6345214" y="6029125"/>
                  </a:lnTo>
                  <a:lnTo>
                    <a:pt x="6316309" y="6063330"/>
                  </a:lnTo>
                  <a:lnTo>
                    <a:pt x="6286779" y="6096982"/>
                  </a:lnTo>
                  <a:lnTo>
                    <a:pt x="6256633" y="6130073"/>
                  </a:lnTo>
                  <a:lnTo>
                    <a:pt x="6225881" y="6162592"/>
                  </a:lnTo>
                  <a:lnTo>
                    <a:pt x="6194531" y="6194531"/>
                  </a:lnTo>
                  <a:lnTo>
                    <a:pt x="6162592" y="6225881"/>
                  </a:lnTo>
                  <a:lnTo>
                    <a:pt x="6130073" y="6256633"/>
                  </a:lnTo>
                  <a:lnTo>
                    <a:pt x="6096982" y="6286779"/>
                  </a:lnTo>
                  <a:lnTo>
                    <a:pt x="6063330" y="6316309"/>
                  </a:lnTo>
                  <a:lnTo>
                    <a:pt x="6029125" y="6345214"/>
                  </a:lnTo>
                  <a:lnTo>
                    <a:pt x="5994375" y="6373486"/>
                  </a:lnTo>
                  <a:lnTo>
                    <a:pt x="5959090" y="6401115"/>
                  </a:lnTo>
                  <a:lnTo>
                    <a:pt x="5923278" y="6428093"/>
                  </a:lnTo>
                  <a:lnTo>
                    <a:pt x="5886949" y="6454411"/>
                  </a:lnTo>
                  <a:lnTo>
                    <a:pt x="5850111" y="6480059"/>
                  </a:lnTo>
                  <a:lnTo>
                    <a:pt x="5812774" y="6505030"/>
                  </a:lnTo>
                  <a:lnTo>
                    <a:pt x="5774946" y="6529313"/>
                  </a:lnTo>
                  <a:lnTo>
                    <a:pt x="5736636" y="6552900"/>
                  </a:lnTo>
                  <a:lnTo>
                    <a:pt x="5697853" y="6575782"/>
                  </a:lnTo>
                  <a:lnTo>
                    <a:pt x="5658606" y="6597951"/>
                  </a:lnTo>
                  <a:lnTo>
                    <a:pt x="5618905" y="6619397"/>
                  </a:lnTo>
                  <a:lnTo>
                    <a:pt x="5578757" y="6640110"/>
                  </a:lnTo>
                  <a:lnTo>
                    <a:pt x="5538172" y="6660084"/>
                  </a:lnTo>
                  <a:lnTo>
                    <a:pt x="5497158" y="6679308"/>
                  </a:lnTo>
                  <a:lnTo>
                    <a:pt x="5455725" y="6697773"/>
                  </a:lnTo>
                  <a:lnTo>
                    <a:pt x="5413882" y="6715471"/>
                  </a:lnTo>
                  <a:lnTo>
                    <a:pt x="5371638" y="6732392"/>
                  </a:lnTo>
                  <a:lnTo>
                    <a:pt x="5329000" y="6748529"/>
                  </a:lnTo>
                  <a:lnTo>
                    <a:pt x="5285980" y="6763871"/>
                  </a:lnTo>
                  <a:lnTo>
                    <a:pt x="5242584" y="6778410"/>
                  </a:lnTo>
                  <a:lnTo>
                    <a:pt x="5198823" y="6792137"/>
                  </a:lnTo>
                  <a:lnTo>
                    <a:pt x="5154704" y="6805043"/>
                  </a:lnTo>
                  <a:lnTo>
                    <a:pt x="5110238" y="6817120"/>
                  </a:lnTo>
                  <a:lnTo>
                    <a:pt x="5065433" y="6828357"/>
                  </a:lnTo>
                  <a:lnTo>
                    <a:pt x="5020298" y="6838747"/>
                  </a:lnTo>
                  <a:lnTo>
                    <a:pt x="4974841" y="6848280"/>
                  </a:lnTo>
                  <a:lnTo>
                    <a:pt x="4929072" y="6856948"/>
                  </a:lnTo>
                  <a:lnTo>
                    <a:pt x="4883000" y="6864741"/>
                  </a:lnTo>
                  <a:lnTo>
                    <a:pt x="4836634" y="6871650"/>
                  </a:lnTo>
                  <a:lnTo>
                    <a:pt x="4789982" y="6877668"/>
                  </a:lnTo>
                  <a:lnTo>
                    <a:pt x="4743053" y="6882784"/>
                  </a:lnTo>
                  <a:lnTo>
                    <a:pt x="4695857" y="6886990"/>
                  </a:lnTo>
                  <a:lnTo>
                    <a:pt x="4648402" y="6890277"/>
                  </a:lnTo>
                  <a:lnTo>
                    <a:pt x="4600697" y="6892635"/>
                  </a:lnTo>
                  <a:lnTo>
                    <a:pt x="4552752" y="6894057"/>
                  </a:lnTo>
                  <a:lnTo>
                    <a:pt x="4504574" y="6894533"/>
                  </a:lnTo>
                  <a:close/>
                </a:path>
              </a:pathLst>
            </a:custGeom>
            <a:noFill/>
            <a:ln cap="flat" cmpd="sng" w="1047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89fd1e1534_2_869"/>
            <p:cNvSpPr/>
            <p:nvPr/>
          </p:nvSpPr>
          <p:spPr>
            <a:xfrm>
              <a:off x="5421457" y="5908970"/>
              <a:ext cx="2984500" cy="2984500"/>
            </a:xfrm>
            <a:custGeom>
              <a:rect b="b" l="l" r="r" t="t"/>
              <a:pathLst>
                <a:path extrusionOk="0" h="2984500" w="2984500">
                  <a:moveTo>
                    <a:pt x="1949678" y="2984097"/>
                  </a:moveTo>
                  <a:lnTo>
                    <a:pt x="1034429" y="2984097"/>
                  </a:lnTo>
                  <a:lnTo>
                    <a:pt x="985733" y="2982971"/>
                  </a:lnTo>
                  <a:lnTo>
                    <a:pt x="937617" y="2979627"/>
                  </a:lnTo>
                  <a:lnTo>
                    <a:pt x="890130" y="2974113"/>
                  </a:lnTo>
                  <a:lnTo>
                    <a:pt x="843322" y="2966480"/>
                  </a:lnTo>
                  <a:lnTo>
                    <a:pt x="797243" y="2956777"/>
                  </a:lnTo>
                  <a:lnTo>
                    <a:pt x="751942" y="2945055"/>
                  </a:lnTo>
                  <a:lnTo>
                    <a:pt x="707468" y="2931361"/>
                  </a:lnTo>
                  <a:lnTo>
                    <a:pt x="663872" y="2915748"/>
                  </a:lnTo>
                  <a:lnTo>
                    <a:pt x="621204" y="2898263"/>
                  </a:lnTo>
                  <a:lnTo>
                    <a:pt x="579512" y="2878957"/>
                  </a:lnTo>
                  <a:lnTo>
                    <a:pt x="538847" y="2857879"/>
                  </a:lnTo>
                  <a:lnTo>
                    <a:pt x="499258" y="2835080"/>
                  </a:lnTo>
                  <a:lnTo>
                    <a:pt x="460795" y="2810608"/>
                  </a:lnTo>
                  <a:lnTo>
                    <a:pt x="423507" y="2784513"/>
                  </a:lnTo>
                  <a:lnTo>
                    <a:pt x="387445" y="2756845"/>
                  </a:lnTo>
                  <a:lnTo>
                    <a:pt x="352658" y="2727655"/>
                  </a:lnTo>
                  <a:lnTo>
                    <a:pt x="319195" y="2696990"/>
                  </a:lnTo>
                  <a:lnTo>
                    <a:pt x="287107" y="2664902"/>
                  </a:lnTo>
                  <a:lnTo>
                    <a:pt x="256442" y="2631439"/>
                  </a:lnTo>
                  <a:lnTo>
                    <a:pt x="227251" y="2596652"/>
                  </a:lnTo>
                  <a:lnTo>
                    <a:pt x="199584" y="2560589"/>
                  </a:lnTo>
                  <a:lnTo>
                    <a:pt x="173489" y="2523302"/>
                  </a:lnTo>
                  <a:lnTo>
                    <a:pt x="149017" y="2484839"/>
                  </a:lnTo>
                  <a:lnTo>
                    <a:pt x="126217" y="2445250"/>
                  </a:lnTo>
                  <a:lnTo>
                    <a:pt x="105140" y="2404585"/>
                  </a:lnTo>
                  <a:lnTo>
                    <a:pt x="85834" y="2362893"/>
                  </a:lnTo>
                  <a:lnTo>
                    <a:pt x="68349" y="2320224"/>
                  </a:lnTo>
                  <a:lnTo>
                    <a:pt x="52735" y="2276628"/>
                  </a:lnTo>
                  <a:lnTo>
                    <a:pt x="39042" y="2232155"/>
                  </a:lnTo>
                  <a:lnTo>
                    <a:pt x="27319" y="2186854"/>
                  </a:lnTo>
                  <a:lnTo>
                    <a:pt x="17617" y="2140774"/>
                  </a:lnTo>
                  <a:lnTo>
                    <a:pt x="9984" y="2093966"/>
                  </a:lnTo>
                  <a:lnTo>
                    <a:pt x="4470" y="2046479"/>
                  </a:lnTo>
                  <a:lnTo>
                    <a:pt x="1125" y="1998363"/>
                  </a:lnTo>
                  <a:lnTo>
                    <a:pt x="0" y="1949668"/>
                  </a:lnTo>
                  <a:lnTo>
                    <a:pt x="0" y="1034418"/>
                  </a:lnTo>
                  <a:lnTo>
                    <a:pt x="1125" y="985724"/>
                  </a:lnTo>
                  <a:lnTo>
                    <a:pt x="4470" y="937608"/>
                  </a:lnTo>
                  <a:lnTo>
                    <a:pt x="9984" y="890122"/>
                  </a:lnTo>
                  <a:lnTo>
                    <a:pt x="17617" y="843315"/>
                  </a:lnTo>
                  <a:lnTo>
                    <a:pt x="27319" y="797236"/>
                  </a:lnTo>
                  <a:lnTo>
                    <a:pt x="39042" y="751936"/>
                  </a:lnTo>
                  <a:lnTo>
                    <a:pt x="52735" y="707463"/>
                  </a:lnTo>
                  <a:lnTo>
                    <a:pt x="68349" y="663867"/>
                  </a:lnTo>
                  <a:lnTo>
                    <a:pt x="85834" y="621199"/>
                  </a:lnTo>
                  <a:lnTo>
                    <a:pt x="105140" y="579508"/>
                  </a:lnTo>
                  <a:lnTo>
                    <a:pt x="126217" y="538843"/>
                  </a:lnTo>
                  <a:lnTo>
                    <a:pt x="149017" y="499255"/>
                  </a:lnTo>
                  <a:lnTo>
                    <a:pt x="173489" y="460792"/>
                  </a:lnTo>
                  <a:lnTo>
                    <a:pt x="199584" y="423505"/>
                  </a:lnTo>
                  <a:lnTo>
                    <a:pt x="227251" y="387443"/>
                  </a:lnTo>
                  <a:lnTo>
                    <a:pt x="256442" y="352656"/>
                  </a:lnTo>
                  <a:lnTo>
                    <a:pt x="287107" y="319194"/>
                  </a:lnTo>
                  <a:lnTo>
                    <a:pt x="319195" y="287105"/>
                  </a:lnTo>
                  <a:lnTo>
                    <a:pt x="352658" y="256441"/>
                  </a:lnTo>
                  <a:lnTo>
                    <a:pt x="387445" y="227250"/>
                  </a:lnTo>
                  <a:lnTo>
                    <a:pt x="423507" y="199583"/>
                  </a:lnTo>
                  <a:lnTo>
                    <a:pt x="460795" y="173488"/>
                  </a:lnTo>
                  <a:lnTo>
                    <a:pt x="499258" y="149017"/>
                  </a:lnTo>
                  <a:lnTo>
                    <a:pt x="538847" y="126217"/>
                  </a:lnTo>
                  <a:lnTo>
                    <a:pt x="579512" y="105139"/>
                  </a:lnTo>
                  <a:lnTo>
                    <a:pt x="621204" y="85833"/>
                  </a:lnTo>
                  <a:lnTo>
                    <a:pt x="663872" y="68349"/>
                  </a:lnTo>
                  <a:lnTo>
                    <a:pt x="707468" y="52735"/>
                  </a:lnTo>
                  <a:lnTo>
                    <a:pt x="751942" y="39042"/>
                  </a:lnTo>
                  <a:lnTo>
                    <a:pt x="797243" y="27319"/>
                  </a:lnTo>
                  <a:lnTo>
                    <a:pt x="843322" y="17617"/>
                  </a:lnTo>
                  <a:lnTo>
                    <a:pt x="890130" y="9984"/>
                  </a:lnTo>
                  <a:lnTo>
                    <a:pt x="937617" y="4470"/>
                  </a:lnTo>
                  <a:lnTo>
                    <a:pt x="985733" y="1125"/>
                  </a:lnTo>
                  <a:lnTo>
                    <a:pt x="1034429" y="0"/>
                  </a:lnTo>
                  <a:lnTo>
                    <a:pt x="1949678" y="0"/>
                  </a:lnTo>
                  <a:lnTo>
                    <a:pt x="1998373" y="1125"/>
                  </a:lnTo>
                  <a:lnTo>
                    <a:pt x="2046488" y="4470"/>
                  </a:lnTo>
                  <a:lnTo>
                    <a:pt x="2093975" y="9984"/>
                  </a:lnTo>
                  <a:lnTo>
                    <a:pt x="2140782" y="17617"/>
                  </a:lnTo>
                  <a:lnTo>
                    <a:pt x="2186861" y="27319"/>
                  </a:lnTo>
                  <a:lnTo>
                    <a:pt x="2232162" y="39042"/>
                  </a:lnTo>
                  <a:lnTo>
                    <a:pt x="2276635" y="52735"/>
                  </a:lnTo>
                  <a:lnTo>
                    <a:pt x="2320231" y="68349"/>
                  </a:lnTo>
                  <a:lnTo>
                    <a:pt x="2362899" y="85833"/>
                  </a:lnTo>
                  <a:lnTo>
                    <a:pt x="2404591" y="105139"/>
                  </a:lnTo>
                  <a:lnTo>
                    <a:pt x="2445256" y="126217"/>
                  </a:lnTo>
                  <a:lnTo>
                    <a:pt x="2484845" y="149017"/>
                  </a:lnTo>
                  <a:lnTo>
                    <a:pt x="2523308" y="173488"/>
                  </a:lnTo>
                  <a:lnTo>
                    <a:pt x="2560595" y="199583"/>
                  </a:lnTo>
                  <a:lnTo>
                    <a:pt x="2596658" y="227250"/>
                  </a:lnTo>
                  <a:lnTo>
                    <a:pt x="2631445" y="256441"/>
                  </a:lnTo>
                  <a:lnTo>
                    <a:pt x="2664908" y="287105"/>
                  </a:lnTo>
                  <a:lnTo>
                    <a:pt x="2696997" y="319194"/>
                  </a:lnTo>
                  <a:lnTo>
                    <a:pt x="2727661" y="352656"/>
                  </a:lnTo>
                  <a:lnTo>
                    <a:pt x="2756853" y="387443"/>
                  </a:lnTo>
                  <a:lnTo>
                    <a:pt x="2784520" y="423505"/>
                  </a:lnTo>
                  <a:lnTo>
                    <a:pt x="2810615" y="460792"/>
                  </a:lnTo>
                  <a:lnTo>
                    <a:pt x="2835088" y="499255"/>
                  </a:lnTo>
                  <a:lnTo>
                    <a:pt x="2857888" y="538843"/>
                  </a:lnTo>
                  <a:lnTo>
                    <a:pt x="2878966" y="579508"/>
                  </a:lnTo>
                  <a:lnTo>
                    <a:pt x="2898272" y="621199"/>
                  </a:lnTo>
                  <a:lnTo>
                    <a:pt x="2915757" y="663867"/>
                  </a:lnTo>
                  <a:lnTo>
                    <a:pt x="2931371" y="707463"/>
                  </a:lnTo>
                  <a:lnTo>
                    <a:pt x="2945064" y="751936"/>
                  </a:lnTo>
                  <a:lnTo>
                    <a:pt x="2956787" y="797236"/>
                  </a:lnTo>
                  <a:lnTo>
                    <a:pt x="2966490" y="843315"/>
                  </a:lnTo>
                  <a:lnTo>
                    <a:pt x="2974123" y="890122"/>
                  </a:lnTo>
                  <a:lnTo>
                    <a:pt x="2979637" y="937608"/>
                  </a:lnTo>
                  <a:lnTo>
                    <a:pt x="2982982" y="985724"/>
                  </a:lnTo>
                  <a:lnTo>
                    <a:pt x="2984108" y="1034418"/>
                  </a:lnTo>
                  <a:lnTo>
                    <a:pt x="2984108" y="1949668"/>
                  </a:lnTo>
                  <a:lnTo>
                    <a:pt x="2982982" y="1998363"/>
                  </a:lnTo>
                  <a:lnTo>
                    <a:pt x="2979637" y="2046479"/>
                  </a:lnTo>
                  <a:lnTo>
                    <a:pt x="2974123" y="2093966"/>
                  </a:lnTo>
                  <a:lnTo>
                    <a:pt x="2966490" y="2140774"/>
                  </a:lnTo>
                  <a:lnTo>
                    <a:pt x="2956787" y="2186854"/>
                  </a:lnTo>
                  <a:lnTo>
                    <a:pt x="2945064" y="2232155"/>
                  </a:lnTo>
                  <a:lnTo>
                    <a:pt x="2931371" y="2276628"/>
                  </a:lnTo>
                  <a:lnTo>
                    <a:pt x="2915757" y="2320224"/>
                  </a:lnTo>
                  <a:lnTo>
                    <a:pt x="2898272" y="2362893"/>
                  </a:lnTo>
                  <a:lnTo>
                    <a:pt x="2878966" y="2404585"/>
                  </a:lnTo>
                  <a:lnTo>
                    <a:pt x="2857888" y="2445250"/>
                  </a:lnTo>
                  <a:lnTo>
                    <a:pt x="2835088" y="2484839"/>
                  </a:lnTo>
                  <a:lnTo>
                    <a:pt x="2810615" y="2523302"/>
                  </a:lnTo>
                  <a:lnTo>
                    <a:pt x="2784520" y="2560589"/>
                  </a:lnTo>
                  <a:lnTo>
                    <a:pt x="2756853" y="2596652"/>
                  </a:lnTo>
                  <a:lnTo>
                    <a:pt x="2727661" y="2631439"/>
                  </a:lnTo>
                  <a:lnTo>
                    <a:pt x="2696997" y="2664902"/>
                  </a:lnTo>
                  <a:lnTo>
                    <a:pt x="2664908" y="2696990"/>
                  </a:lnTo>
                  <a:lnTo>
                    <a:pt x="2631445" y="2727655"/>
                  </a:lnTo>
                  <a:lnTo>
                    <a:pt x="2596658" y="2756845"/>
                  </a:lnTo>
                  <a:lnTo>
                    <a:pt x="2560595" y="2784513"/>
                  </a:lnTo>
                  <a:lnTo>
                    <a:pt x="2523308" y="2810608"/>
                  </a:lnTo>
                  <a:lnTo>
                    <a:pt x="2484845" y="2835080"/>
                  </a:lnTo>
                  <a:lnTo>
                    <a:pt x="2445256" y="2857879"/>
                  </a:lnTo>
                  <a:lnTo>
                    <a:pt x="2404591" y="2878957"/>
                  </a:lnTo>
                  <a:lnTo>
                    <a:pt x="2362899" y="2898263"/>
                  </a:lnTo>
                  <a:lnTo>
                    <a:pt x="2320231" y="2915748"/>
                  </a:lnTo>
                  <a:lnTo>
                    <a:pt x="2276635" y="2931361"/>
                  </a:lnTo>
                  <a:lnTo>
                    <a:pt x="2232162" y="2945055"/>
                  </a:lnTo>
                  <a:lnTo>
                    <a:pt x="2186861" y="2956777"/>
                  </a:lnTo>
                  <a:lnTo>
                    <a:pt x="2140782" y="2966480"/>
                  </a:lnTo>
                  <a:lnTo>
                    <a:pt x="2093975" y="2974113"/>
                  </a:lnTo>
                  <a:lnTo>
                    <a:pt x="2046488" y="2979627"/>
                  </a:lnTo>
                  <a:lnTo>
                    <a:pt x="1998373" y="2982971"/>
                  </a:lnTo>
                  <a:lnTo>
                    <a:pt x="1949678" y="2984097"/>
                  </a:lnTo>
                  <a:close/>
                </a:path>
              </a:pathLst>
            </a:custGeom>
            <a:noFill/>
            <a:ln cap="flat" cmpd="sng" w="453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89fd1e1534_2_869"/>
            <p:cNvSpPr/>
            <p:nvPr/>
          </p:nvSpPr>
          <p:spPr>
            <a:xfrm>
              <a:off x="4105528" y="4771473"/>
              <a:ext cx="2984500" cy="2984500"/>
            </a:xfrm>
            <a:custGeom>
              <a:rect b="b" l="l" r="r" t="t"/>
              <a:pathLst>
                <a:path extrusionOk="0" h="2984500" w="2984500">
                  <a:moveTo>
                    <a:pt x="1949678" y="2984097"/>
                  </a:moveTo>
                  <a:lnTo>
                    <a:pt x="1034429" y="2984097"/>
                  </a:lnTo>
                  <a:lnTo>
                    <a:pt x="985733" y="2982971"/>
                  </a:lnTo>
                  <a:lnTo>
                    <a:pt x="937617" y="2979627"/>
                  </a:lnTo>
                  <a:lnTo>
                    <a:pt x="890130" y="2974113"/>
                  </a:lnTo>
                  <a:lnTo>
                    <a:pt x="843322" y="2966480"/>
                  </a:lnTo>
                  <a:lnTo>
                    <a:pt x="797243" y="2956777"/>
                  </a:lnTo>
                  <a:lnTo>
                    <a:pt x="751942" y="2945055"/>
                  </a:lnTo>
                  <a:lnTo>
                    <a:pt x="707468" y="2931361"/>
                  </a:lnTo>
                  <a:lnTo>
                    <a:pt x="663872" y="2915748"/>
                  </a:lnTo>
                  <a:lnTo>
                    <a:pt x="621204" y="2898263"/>
                  </a:lnTo>
                  <a:lnTo>
                    <a:pt x="579512" y="2878957"/>
                  </a:lnTo>
                  <a:lnTo>
                    <a:pt x="538847" y="2857879"/>
                  </a:lnTo>
                  <a:lnTo>
                    <a:pt x="499258" y="2835080"/>
                  </a:lnTo>
                  <a:lnTo>
                    <a:pt x="460795" y="2810608"/>
                  </a:lnTo>
                  <a:lnTo>
                    <a:pt x="423507" y="2784513"/>
                  </a:lnTo>
                  <a:lnTo>
                    <a:pt x="387445" y="2756845"/>
                  </a:lnTo>
                  <a:lnTo>
                    <a:pt x="352658" y="2727655"/>
                  </a:lnTo>
                  <a:lnTo>
                    <a:pt x="319195" y="2696990"/>
                  </a:lnTo>
                  <a:lnTo>
                    <a:pt x="287107" y="2664902"/>
                  </a:lnTo>
                  <a:lnTo>
                    <a:pt x="256442" y="2631439"/>
                  </a:lnTo>
                  <a:lnTo>
                    <a:pt x="227251" y="2596652"/>
                  </a:lnTo>
                  <a:lnTo>
                    <a:pt x="199584" y="2560589"/>
                  </a:lnTo>
                  <a:lnTo>
                    <a:pt x="173489" y="2523302"/>
                  </a:lnTo>
                  <a:lnTo>
                    <a:pt x="149017" y="2484839"/>
                  </a:lnTo>
                  <a:lnTo>
                    <a:pt x="126217" y="2445250"/>
                  </a:lnTo>
                  <a:lnTo>
                    <a:pt x="105140" y="2404585"/>
                  </a:lnTo>
                  <a:lnTo>
                    <a:pt x="85834" y="2362893"/>
                  </a:lnTo>
                  <a:lnTo>
                    <a:pt x="68349" y="2320224"/>
                  </a:lnTo>
                  <a:lnTo>
                    <a:pt x="52735" y="2276628"/>
                  </a:lnTo>
                  <a:lnTo>
                    <a:pt x="39042" y="2232155"/>
                  </a:lnTo>
                  <a:lnTo>
                    <a:pt x="27319" y="2186854"/>
                  </a:lnTo>
                  <a:lnTo>
                    <a:pt x="17617" y="2140774"/>
                  </a:lnTo>
                  <a:lnTo>
                    <a:pt x="9984" y="2093966"/>
                  </a:lnTo>
                  <a:lnTo>
                    <a:pt x="4470" y="2046479"/>
                  </a:lnTo>
                  <a:lnTo>
                    <a:pt x="1125" y="1998363"/>
                  </a:lnTo>
                  <a:lnTo>
                    <a:pt x="0" y="1949668"/>
                  </a:lnTo>
                  <a:lnTo>
                    <a:pt x="0" y="1034418"/>
                  </a:lnTo>
                  <a:lnTo>
                    <a:pt x="1125" y="985724"/>
                  </a:lnTo>
                  <a:lnTo>
                    <a:pt x="4470" y="937608"/>
                  </a:lnTo>
                  <a:lnTo>
                    <a:pt x="9984" y="890122"/>
                  </a:lnTo>
                  <a:lnTo>
                    <a:pt x="17617" y="843315"/>
                  </a:lnTo>
                  <a:lnTo>
                    <a:pt x="27319" y="797236"/>
                  </a:lnTo>
                  <a:lnTo>
                    <a:pt x="39042" y="751936"/>
                  </a:lnTo>
                  <a:lnTo>
                    <a:pt x="52735" y="707463"/>
                  </a:lnTo>
                  <a:lnTo>
                    <a:pt x="68349" y="663867"/>
                  </a:lnTo>
                  <a:lnTo>
                    <a:pt x="85834" y="621199"/>
                  </a:lnTo>
                  <a:lnTo>
                    <a:pt x="105140" y="579508"/>
                  </a:lnTo>
                  <a:lnTo>
                    <a:pt x="126217" y="538843"/>
                  </a:lnTo>
                  <a:lnTo>
                    <a:pt x="149017" y="499255"/>
                  </a:lnTo>
                  <a:lnTo>
                    <a:pt x="173489" y="460792"/>
                  </a:lnTo>
                  <a:lnTo>
                    <a:pt x="199584" y="423505"/>
                  </a:lnTo>
                  <a:lnTo>
                    <a:pt x="227251" y="387443"/>
                  </a:lnTo>
                  <a:lnTo>
                    <a:pt x="256442" y="352656"/>
                  </a:lnTo>
                  <a:lnTo>
                    <a:pt x="287107" y="319194"/>
                  </a:lnTo>
                  <a:lnTo>
                    <a:pt x="319195" y="287105"/>
                  </a:lnTo>
                  <a:lnTo>
                    <a:pt x="352658" y="256441"/>
                  </a:lnTo>
                  <a:lnTo>
                    <a:pt x="387445" y="227250"/>
                  </a:lnTo>
                  <a:lnTo>
                    <a:pt x="423507" y="199583"/>
                  </a:lnTo>
                  <a:lnTo>
                    <a:pt x="460795" y="173488"/>
                  </a:lnTo>
                  <a:lnTo>
                    <a:pt x="499258" y="149017"/>
                  </a:lnTo>
                  <a:lnTo>
                    <a:pt x="538847" y="126217"/>
                  </a:lnTo>
                  <a:lnTo>
                    <a:pt x="579512" y="105139"/>
                  </a:lnTo>
                  <a:lnTo>
                    <a:pt x="621204" y="85833"/>
                  </a:lnTo>
                  <a:lnTo>
                    <a:pt x="663872" y="68349"/>
                  </a:lnTo>
                  <a:lnTo>
                    <a:pt x="707468" y="52735"/>
                  </a:lnTo>
                  <a:lnTo>
                    <a:pt x="751942" y="39042"/>
                  </a:lnTo>
                  <a:lnTo>
                    <a:pt x="797243" y="27319"/>
                  </a:lnTo>
                  <a:lnTo>
                    <a:pt x="843322" y="17617"/>
                  </a:lnTo>
                  <a:lnTo>
                    <a:pt x="890130" y="9984"/>
                  </a:lnTo>
                  <a:lnTo>
                    <a:pt x="937617" y="4470"/>
                  </a:lnTo>
                  <a:lnTo>
                    <a:pt x="985733" y="1125"/>
                  </a:lnTo>
                  <a:lnTo>
                    <a:pt x="1034429" y="0"/>
                  </a:lnTo>
                  <a:lnTo>
                    <a:pt x="1949678" y="0"/>
                  </a:lnTo>
                  <a:lnTo>
                    <a:pt x="1998374" y="1125"/>
                  </a:lnTo>
                  <a:lnTo>
                    <a:pt x="2046490" y="4470"/>
                  </a:lnTo>
                  <a:lnTo>
                    <a:pt x="2093977" y="9984"/>
                  </a:lnTo>
                  <a:lnTo>
                    <a:pt x="2140785" y="17617"/>
                  </a:lnTo>
                  <a:lnTo>
                    <a:pt x="2186864" y="27319"/>
                  </a:lnTo>
                  <a:lnTo>
                    <a:pt x="2232166" y="39042"/>
                  </a:lnTo>
                  <a:lnTo>
                    <a:pt x="2276639" y="52735"/>
                  </a:lnTo>
                  <a:lnTo>
                    <a:pt x="2320235" y="68349"/>
                  </a:lnTo>
                  <a:lnTo>
                    <a:pt x="2362903" y="85833"/>
                  </a:lnTo>
                  <a:lnTo>
                    <a:pt x="2404595" y="105139"/>
                  </a:lnTo>
                  <a:lnTo>
                    <a:pt x="2445260" y="126217"/>
                  </a:lnTo>
                  <a:lnTo>
                    <a:pt x="2484849" y="149017"/>
                  </a:lnTo>
                  <a:lnTo>
                    <a:pt x="2523312" y="173488"/>
                  </a:lnTo>
                  <a:lnTo>
                    <a:pt x="2560600" y="199583"/>
                  </a:lnTo>
                  <a:lnTo>
                    <a:pt x="2596662" y="227250"/>
                  </a:lnTo>
                  <a:lnTo>
                    <a:pt x="2631449" y="256441"/>
                  </a:lnTo>
                  <a:lnTo>
                    <a:pt x="2664912" y="287105"/>
                  </a:lnTo>
                  <a:lnTo>
                    <a:pt x="2697001" y="319194"/>
                  </a:lnTo>
                  <a:lnTo>
                    <a:pt x="2727665" y="352656"/>
                  </a:lnTo>
                  <a:lnTo>
                    <a:pt x="2756856" y="387443"/>
                  </a:lnTo>
                  <a:lnTo>
                    <a:pt x="2784523" y="423505"/>
                  </a:lnTo>
                  <a:lnTo>
                    <a:pt x="2810618" y="460792"/>
                  </a:lnTo>
                  <a:lnTo>
                    <a:pt x="2835090" y="499255"/>
                  </a:lnTo>
                  <a:lnTo>
                    <a:pt x="2857890" y="538843"/>
                  </a:lnTo>
                  <a:lnTo>
                    <a:pt x="2878967" y="579508"/>
                  </a:lnTo>
                  <a:lnTo>
                    <a:pt x="2898273" y="621199"/>
                  </a:lnTo>
                  <a:lnTo>
                    <a:pt x="2915758" y="663867"/>
                  </a:lnTo>
                  <a:lnTo>
                    <a:pt x="2931372" y="707463"/>
                  </a:lnTo>
                  <a:lnTo>
                    <a:pt x="2945065" y="751936"/>
                  </a:lnTo>
                  <a:lnTo>
                    <a:pt x="2956788" y="797236"/>
                  </a:lnTo>
                  <a:lnTo>
                    <a:pt x="2966490" y="843315"/>
                  </a:lnTo>
                  <a:lnTo>
                    <a:pt x="2974123" y="890122"/>
                  </a:lnTo>
                  <a:lnTo>
                    <a:pt x="2979637" y="937608"/>
                  </a:lnTo>
                  <a:lnTo>
                    <a:pt x="2982982" y="985724"/>
                  </a:lnTo>
                  <a:lnTo>
                    <a:pt x="2984108" y="1034418"/>
                  </a:lnTo>
                  <a:lnTo>
                    <a:pt x="2984108" y="1949668"/>
                  </a:lnTo>
                  <a:lnTo>
                    <a:pt x="2982982" y="1998363"/>
                  </a:lnTo>
                  <a:lnTo>
                    <a:pt x="2979637" y="2046479"/>
                  </a:lnTo>
                  <a:lnTo>
                    <a:pt x="2974123" y="2093966"/>
                  </a:lnTo>
                  <a:lnTo>
                    <a:pt x="2966490" y="2140774"/>
                  </a:lnTo>
                  <a:lnTo>
                    <a:pt x="2956788" y="2186854"/>
                  </a:lnTo>
                  <a:lnTo>
                    <a:pt x="2945065" y="2232155"/>
                  </a:lnTo>
                  <a:lnTo>
                    <a:pt x="2931372" y="2276628"/>
                  </a:lnTo>
                  <a:lnTo>
                    <a:pt x="2915758" y="2320224"/>
                  </a:lnTo>
                  <a:lnTo>
                    <a:pt x="2898273" y="2362893"/>
                  </a:lnTo>
                  <a:lnTo>
                    <a:pt x="2878967" y="2404585"/>
                  </a:lnTo>
                  <a:lnTo>
                    <a:pt x="2857890" y="2445250"/>
                  </a:lnTo>
                  <a:lnTo>
                    <a:pt x="2835090" y="2484839"/>
                  </a:lnTo>
                  <a:lnTo>
                    <a:pt x="2810618" y="2523302"/>
                  </a:lnTo>
                  <a:lnTo>
                    <a:pt x="2784523" y="2560589"/>
                  </a:lnTo>
                  <a:lnTo>
                    <a:pt x="2756856" y="2596652"/>
                  </a:lnTo>
                  <a:lnTo>
                    <a:pt x="2727665" y="2631439"/>
                  </a:lnTo>
                  <a:lnTo>
                    <a:pt x="2697001" y="2664902"/>
                  </a:lnTo>
                  <a:lnTo>
                    <a:pt x="2664912" y="2696990"/>
                  </a:lnTo>
                  <a:lnTo>
                    <a:pt x="2631449" y="2727655"/>
                  </a:lnTo>
                  <a:lnTo>
                    <a:pt x="2596662" y="2756845"/>
                  </a:lnTo>
                  <a:lnTo>
                    <a:pt x="2560600" y="2784513"/>
                  </a:lnTo>
                  <a:lnTo>
                    <a:pt x="2523312" y="2810608"/>
                  </a:lnTo>
                  <a:lnTo>
                    <a:pt x="2484849" y="2835080"/>
                  </a:lnTo>
                  <a:lnTo>
                    <a:pt x="2445260" y="2857879"/>
                  </a:lnTo>
                  <a:lnTo>
                    <a:pt x="2404595" y="2878957"/>
                  </a:lnTo>
                  <a:lnTo>
                    <a:pt x="2362903" y="2898263"/>
                  </a:lnTo>
                  <a:lnTo>
                    <a:pt x="2320235" y="2915748"/>
                  </a:lnTo>
                  <a:lnTo>
                    <a:pt x="2276639" y="2931361"/>
                  </a:lnTo>
                  <a:lnTo>
                    <a:pt x="2232166" y="2945055"/>
                  </a:lnTo>
                  <a:lnTo>
                    <a:pt x="2186864" y="2956777"/>
                  </a:lnTo>
                  <a:lnTo>
                    <a:pt x="2140785" y="2966480"/>
                  </a:lnTo>
                  <a:lnTo>
                    <a:pt x="2093977" y="2974113"/>
                  </a:lnTo>
                  <a:lnTo>
                    <a:pt x="2046490" y="2979627"/>
                  </a:lnTo>
                  <a:lnTo>
                    <a:pt x="1998374" y="2982971"/>
                  </a:lnTo>
                  <a:lnTo>
                    <a:pt x="1949678" y="2984097"/>
                  </a:lnTo>
                  <a:close/>
                </a:path>
              </a:pathLst>
            </a:custGeom>
            <a:noFill/>
            <a:ln cap="flat" cmpd="sng" w="45300">
              <a:solidFill>
                <a:srgbClr val="1D1D1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g289fd1e1534_2_877"/>
          <p:cNvSpPr txBox="1"/>
          <p:nvPr>
            <p:ph type="title"/>
          </p:nvPr>
        </p:nvSpPr>
        <p:spPr>
          <a:xfrm>
            <a:off x="589034" y="577631"/>
            <a:ext cx="5706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9150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>
                <a:latin typeface="Arial"/>
                <a:ea typeface="Arial"/>
                <a:cs typeface="Arial"/>
                <a:sym typeface="Arial"/>
              </a:rPr>
              <a:t>Prototipo 2: </a:t>
            </a:r>
            <a:r>
              <a:rPr lang="es-ES"/>
              <a:t>Criterio adaptabilidad</a:t>
            </a:r>
            <a:endParaRPr/>
          </a:p>
        </p:txBody>
      </p:sp>
      <p:sp>
        <p:nvSpPr>
          <p:cNvPr id="1205" name="Google Shape;1205;g289fd1e1534_2_877"/>
          <p:cNvSpPr txBox="1"/>
          <p:nvPr/>
        </p:nvSpPr>
        <p:spPr>
          <a:xfrm>
            <a:off x="6544392" y="1424038"/>
            <a:ext cx="2285100" cy="3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50">
            <a:spAutoFit/>
          </a:bodyPr>
          <a:lstStyle/>
          <a:p>
            <a:pPr indent="0" lvl="0" marL="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Anotación 1: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651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 adipiscing elit, sed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Anotación 2: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524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 adipiscing elit, sed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Anotación 3: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524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consectetuer adipiscing elit, sed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06" name="Google Shape;1206;g289fd1e1534_2_8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838" y="1291504"/>
            <a:ext cx="5262991" cy="318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289fd1e1534_2_883"/>
          <p:cNvSpPr txBox="1"/>
          <p:nvPr>
            <p:ph type="title"/>
          </p:nvPr>
        </p:nvSpPr>
        <p:spPr>
          <a:xfrm>
            <a:off x="589034" y="577631"/>
            <a:ext cx="5706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9150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>
                <a:latin typeface="Arial"/>
                <a:ea typeface="Arial"/>
                <a:cs typeface="Arial"/>
                <a:sym typeface="Arial"/>
              </a:rPr>
              <a:t>Prototipo 2: </a:t>
            </a:r>
            <a:r>
              <a:rPr lang="es-ES"/>
              <a:t>Criterio adaptabilidad</a:t>
            </a:r>
            <a:endParaRPr/>
          </a:p>
        </p:txBody>
      </p:sp>
      <p:sp>
        <p:nvSpPr>
          <p:cNvPr id="1212" name="Google Shape;1212;g289fd1e1534_2_883"/>
          <p:cNvSpPr txBox="1"/>
          <p:nvPr/>
        </p:nvSpPr>
        <p:spPr>
          <a:xfrm>
            <a:off x="8352426" y="1425470"/>
            <a:ext cx="1662300" cy="3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50">
            <a:spAutoFit/>
          </a:bodyPr>
          <a:lstStyle/>
          <a:p>
            <a:pPr indent="0" lvl="0" marL="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Anotación 1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127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 adipiscing 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Anotación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 adipiscing 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10686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E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Anotación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amet, conse adipiscing e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13" name="Google Shape;1213;g289fd1e1534_2_8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7860" y="1292929"/>
            <a:ext cx="5262991" cy="3183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289fd1e1534_2_889"/>
          <p:cNvSpPr txBox="1"/>
          <p:nvPr>
            <p:ph type="title"/>
          </p:nvPr>
        </p:nvSpPr>
        <p:spPr>
          <a:xfrm>
            <a:off x="589034" y="577631"/>
            <a:ext cx="5706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9150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>
                <a:latin typeface="Arial"/>
                <a:ea typeface="Arial"/>
                <a:cs typeface="Arial"/>
                <a:sym typeface="Arial"/>
              </a:rPr>
              <a:t>Prototipo 2: </a:t>
            </a:r>
            <a:r>
              <a:rPr lang="es-ES"/>
              <a:t>Criterio adaptabilidad</a:t>
            </a:r>
            <a:endParaRPr/>
          </a:p>
        </p:txBody>
      </p:sp>
      <p:pic>
        <p:nvPicPr>
          <p:cNvPr id="1219" name="Google Shape;1219;g289fd1e1534_2_8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4612" y="1294349"/>
            <a:ext cx="5518319" cy="33341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g289fd1e1534_2_889"/>
          <p:cNvSpPr txBox="1"/>
          <p:nvPr>
            <p:ph idx="1" type="body"/>
          </p:nvPr>
        </p:nvSpPr>
        <p:spPr>
          <a:xfrm>
            <a:off x="360660" y="1634383"/>
            <a:ext cx="4719000" cy="3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875">
            <a:spAutoFit/>
          </a:bodyPr>
          <a:lstStyle/>
          <a:p>
            <a:pPr indent="0" lvl="0" marL="0" marR="1790700" rtl="0" algn="l">
              <a:lnSpc>
                <a:spcPct val="110689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s-ES"/>
              <a:t>Validación con usuario / mejoras a implementar:</a:t>
            </a:r>
            <a:endParaRPr/>
          </a:p>
          <a:p>
            <a:pPr indent="0" lvl="0" marL="12700" rtl="0" algn="l">
              <a:lnSpc>
                <a:spcPct val="75686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consectetuer Lorem ipsum dolor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15113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sit amet, consectetuer adipiscing elit, sed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1511300" rtl="0" algn="l">
              <a:lnSpc>
                <a:spcPct val="110689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s-ES"/>
              <a:t>Validación con usuario / mejoras a implementar:</a:t>
            </a:r>
            <a:endParaRPr/>
          </a:p>
          <a:p>
            <a:pPr indent="0" lvl="0" marL="279400" rtl="0" algn="l">
              <a:lnSpc>
                <a:spcPct val="75686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rtl="0" algn="l">
              <a:lnSpc>
                <a:spcPct val="93725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consectetuer Lorem ipsum dolor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79400" marR="124460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sit amet, consectetuer adipiscing elit, sed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952500" marR="38100" rtl="0" algn="l">
              <a:lnSpc>
                <a:spcPct val="110689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s-ES"/>
              <a:t>Validación con usuario / mejoras a implementar:</a:t>
            </a:r>
            <a:endParaRPr/>
          </a:p>
          <a:p>
            <a:pPr indent="0" lvl="0" marL="952500" rtl="0" algn="l">
              <a:lnSpc>
                <a:spcPct val="75686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consectetuer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952500" marR="0" rtl="0" algn="l">
              <a:lnSpc>
                <a:spcPct val="78100"/>
              </a:lnSpc>
              <a:spcBef>
                <a:spcPts val="200"/>
              </a:spcBef>
              <a:spcAft>
                <a:spcPts val="0"/>
              </a:spcAft>
              <a:buSzPts val="600"/>
              <a:buNone/>
            </a:pPr>
            <a:r>
              <a:rPr b="0" lang="es-ES"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Lorem ipsum dolor sit amet, consectetuer adipiscing elit, sed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g289fd1e1534_2_895"/>
          <p:cNvSpPr txBox="1"/>
          <p:nvPr/>
        </p:nvSpPr>
        <p:spPr>
          <a:xfrm>
            <a:off x="3055474" y="3086550"/>
            <a:ext cx="36195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0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s-ES" sz="2500" u="none" cap="none" strike="noStrike">
                <a:solidFill>
                  <a:srgbClr val="1D1D1B"/>
                </a:solidFill>
                <a:latin typeface="Arial"/>
                <a:ea typeface="Arial"/>
                <a:cs typeface="Arial"/>
                <a:sym typeface="Arial"/>
              </a:rPr>
              <a:t>Y así sucesivamente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6103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Hasta llegar a un prototipo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marR="266700" rtl="0" algn="l">
              <a:lnSpc>
                <a:spcPct val="767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funcional de baja resolución acabado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6" name="Google Shape;1226;g289fd1e1534_2_895"/>
          <p:cNvSpPr/>
          <p:nvPr/>
        </p:nvSpPr>
        <p:spPr>
          <a:xfrm>
            <a:off x="3173685" y="2218864"/>
            <a:ext cx="705843" cy="705843"/>
          </a:xfrm>
          <a:custGeom>
            <a:rect b="b" l="l" r="r" t="t"/>
            <a:pathLst>
              <a:path extrusionOk="0" h="1551304" w="1551304">
                <a:moveTo>
                  <a:pt x="775505" y="0"/>
                </a:moveTo>
                <a:lnTo>
                  <a:pt x="728263" y="1415"/>
                </a:lnTo>
                <a:lnTo>
                  <a:pt x="681770" y="5607"/>
                </a:lnTo>
                <a:lnTo>
                  <a:pt x="636106" y="12494"/>
                </a:lnTo>
                <a:lnTo>
                  <a:pt x="591354" y="21996"/>
                </a:lnTo>
                <a:lnTo>
                  <a:pt x="547593" y="34031"/>
                </a:lnTo>
                <a:lnTo>
                  <a:pt x="504905" y="48518"/>
                </a:lnTo>
                <a:lnTo>
                  <a:pt x="463372" y="65376"/>
                </a:lnTo>
                <a:lnTo>
                  <a:pt x="423074" y="84524"/>
                </a:lnTo>
                <a:lnTo>
                  <a:pt x="384092" y="105881"/>
                </a:lnTo>
                <a:lnTo>
                  <a:pt x="346507" y="129365"/>
                </a:lnTo>
                <a:lnTo>
                  <a:pt x="310402" y="154896"/>
                </a:lnTo>
                <a:lnTo>
                  <a:pt x="275856" y="182392"/>
                </a:lnTo>
                <a:lnTo>
                  <a:pt x="242951" y="211773"/>
                </a:lnTo>
                <a:lnTo>
                  <a:pt x="211768" y="242957"/>
                </a:lnTo>
                <a:lnTo>
                  <a:pt x="182388" y="275862"/>
                </a:lnTo>
                <a:lnTo>
                  <a:pt x="154892" y="310409"/>
                </a:lnTo>
                <a:lnTo>
                  <a:pt x="129362" y="346515"/>
                </a:lnTo>
                <a:lnTo>
                  <a:pt x="105878" y="384099"/>
                </a:lnTo>
                <a:lnTo>
                  <a:pt x="84522" y="423082"/>
                </a:lnTo>
                <a:lnTo>
                  <a:pt x="65375" y="463380"/>
                </a:lnTo>
                <a:lnTo>
                  <a:pt x="48517" y="504914"/>
                </a:lnTo>
                <a:lnTo>
                  <a:pt x="34030" y="547602"/>
                </a:lnTo>
                <a:lnTo>
                  <a:pt x="21995" y="591363"/>
                </a:lnTo>
                <a:lnTo>
                  <a:pt x="12494" y="636116"/>
                </a:lnTo>
                <a:lnTo>
                  <a:pt x="5607" y="681780"/>
                </a:lnTo>
                <a:lnTo>
                  <a:pt x="1415" y="728273"/>
                </a:lnTo>
                <a:lnTo>
                  <a:pt x="0" y="775515"/>
                </a:lnTo>
                <a:lnTo>
                  <a:pt x="1415" y="822757"/>
                </a:lnTo>
                <a:lnTo>
                  <a:pt x="5607" y="869250"/>
                </a:lnTo>
                <a:lnTo>
                  <a:pt x="12494" y="914914"/>
                </a:lnTo>
                <a:lnTo>
                  <a:pt x="21995" y="959667"/>
                </a:lnTo>
                <a:lnTo>
                  <a:pt x="34030" y="1003428"/>
                </a:lnTo>
                <a:lnTo>
                  <a:pt x="48517" y="1046116"/>
                </a:lnTo>
                <a:lnTo>
                  <a:pt x="65375" y="1087650"/>
                </a:lnTo>
                <a:lnTo>
                  <a:pt x="84522" y="1127949"/>
                </a:lnTo>
                <a:lnTo>
                  <a:pt x="105878" y="1166931"/>
                </a:lnTo>
                <a:lnTo>
                  <a:pt x="129362" y="1204516"/>
                </a:lnTo>
                <a:lnTo>
                  <a:pt x="154892" y="1240622"/>
                </a:lnTo>
                <a:lnTo>
                  <a:pt x="182388" y="1275168"/>
                </a:lnTo>
                <a:lnTo>
                  <a:pt x="211768" y="1308074"/>
                </a:lnTo>
                <a:lnTo>
                  <a:pt x="242951" y="1339257"/>
                </a:lnTo>
                <a:lnTo>
                  <a:pt x="275856" y="1368638"/>
                </a:lnTo>
                <a:lnTo>
                  <a:pt x="310402" y="1396134"/>
                </a:lnTo>
                <a:lnTo>
                  <a:pt x="346507" y="1421665"/>
                </a:lnTo>
                <a:lnTo>
                  <a:pt x="384092" y="1445149"/>
                </a:lnTo>
                <a:lnTo>
                  <a:pt x="423074" y="1466506"/>
                </a:lnTo>
                <a:lnTo>
                  <a:pt x="463372" y="1485654"/>
                </a:lnTo>
                <a:lnTo>
                  <a:pt x="504905" y="1502512"/>
                </a:lnTo>
                <a:lnTo>
                  <a:pt x="547593" y="1516999"/>
                </a:lnTo>
                <a:lnTo>
                  <a:pt x="591354" y="1529034"/>
                </a:lnTo>
                <a:lnTo>
                  <a:pt x="636106" y="1538536"/>
                </a:lnTo>
                <a:lnTo>
                  <a:pt x="681770" y="1545424"/>
                </a:lnTo>
                <a:lnTo>
                  <a:pt x="728263" y="1549615"/>
                </a:lnTo>
                <a:lnTo>
                  <a:pt x="775505" y="1551031"/>
                </a:lnTo>
                <a:lnTo>
                  <a:pt x="822748" y="1549615"/>
                </a:lnTo>
                <a:lnTo>
                  <a:pt x="869242" y="1545424"/>
                </a:lnTo>
                <a:lnTo>
                  <a:pt x="914906" y="1538536"/>
                </a:lnTo>
                <a:lnTo>
                  <a:pt x="959660" y="1529034"/>
                </a:lnTo>
                <a:lnTo>
                  <a:pt x="1003421" y="1516999"/>
                </a:lnTo>
                <a:lnTo>
                  <a:pt x="1046110" y="1502512"/>
                </a:lnTo>
                <a:lnTo>
                  <a:pt x="1087644" y="1485654"/>
                </a:lnTo>
                <a:lnTo>
                  <a:pt x="1127943" y="1466506"/>
                </a:lnTo>
                <a:lnTo>
                  <a:pt x="1166925" y="1445149"/>
                </a:lnTo>
                <a:lnTo>
                  <a:pt x="1204510" y="1421665"/>
                </a:lnTo>
                <a:lnTo>
                  <a:pt x="1240616" y="1396134"/>
                </a:lnTo>
                <a:lnTo>
                  <a:pt x="1275162" y="1368638"/>
                </a:lnTo>
                <a:lnTo>
                  <a:pt x="1308067" y="1339257"/>
                </a:lnTo>
                <a:lnTo>
                  <a:pt x="1339251" y="1308074"/>
                </a:lnTo>
                <a:lnTo>
                  <a:pt x="1368631" y="1275168"/>
                </a:lnTo>
                <a:lnTo>
                  <a:pt x="1396127" y="1240622"/>
                </a:lnTo>
                <a:lnTo>
                  <a:pt x="1421657" y="1204516"/>
                </a:lnTo>
                <a:lnTo>
                  <a:pt x="1445141" y="1166931"/>
                </a:lnTo>
                <a:lnTo>
                  <a:pt x="1466497" y="1127949"/>
                </a:lnTo>
                <a:lnTo>
                  <a:pt x="1485645" y="1087650"/>
                </a:lnTo>
                <a:lnTo>
                  <a:pt x="1502503" y="1046116"/>
                </a:lnTo>
                <a:lnTo>
                  <a:pt x="1516990" y="1003428"/>
                </a:lnTo>
                <a:lnTo>
                  <a:pt x="1529024" y="959667"/>
                </a:lnTo>
                <a:lnTo>
                  <a:pt x="1538526" y="914914"/>
                </a:lnTo>
                <a:lnTo>
                  <a:pt x="1545413" y="869250"/>
                </a:lnTo>
                <a:lnTo>
                  <a:pt x="1549605" y="822757"/>
                </a:lnTo>
                <a:lnTo>
                  <a:pt x="1551020" y="775515"/>
                </a:lnTo>
                <a:lnTo>
                  <a:pt x="1549605" y="728273"/>
                </a:lnTo>
                <a:lnTo>
                  <a:pt x="1545413" y="681780"/>
                </a:lnTo>
                <a:lnTo>
                  <a:pt x="1538526" y="636116"/>
                </a:lnTo>
                <a:lnTo>
                  <a:pt x="1529024" y="591363"/>
                </a:lnTo>
                <a:lnTo>
                  <a:pt x="1516990" y="547602"/>
                </a:lnTo>
                <a:lnTo>
                  <a:pt x="1502503" y="504914"/>
                </a:lnTo>
                <a:lnTo>
                  <a:pt x="1485645" y="463380"/>
                </a:lnTo>
                <a:lnTo>
                  <a:pt x="1466497" y="423082"/>
                </a:lnTo>
                <a:lnTo>
                  <a:pt x="1445141" y="384099"/>
                </a:lnTo>
                <a:lnTo>
                  <a:pt x="1421657" y="346515"/>
                </a:lnTo>
                <a:lnTo>
                  <a:pt x="1396127" y="310409"/>
                </a:lnTo>
                <a:lnTo>
                  <a:pt x="1368631" y="275862"/>
                </a:lnTo>
                <a:lnTo>
                  <a:pt x="1339251" y="242957"/>
                </a:lnTo>
                <a:lnTo>
                  <a:pt x="1308067" y="211773"/>
                </a:lnTo>
                <a:lnTo>
                  <a:pt x="1275162" y="182392"/>
                </a:lnTo>
                <a:lnTo>
                  <a:pt x="1240616" y="154896"/>
                </a:lnTo>
                <a:lnTo>
                  <a:pt x="1204510" y="129365"/>
                </a:lnTo>
                <a:lnTo>
                  <a:pt x="1166925" y="105881"/>
                </a:lnTo>
                <a:lnTo>
                  <a:pt x="1127943" y="84524"/>
                </a:lnTo>
                <a:lnTo>
                  <a:pt x="1087644" y="65376"/>
                </a:lnTo>
                <a:lnTo>
                  <a:pt x="1046110" y="48518"/>
                </a:lnTo>
                <a:lnTo>
                  <a:pt x="1003421" y="34031"/>
                </a:lnTo>
                <a:lnTo>
                  <a:pt x="959660" y="21996"/>
                </a:lnTo>
                <a:lnTo>
                  <a:pt x="914906" y="12494"/>
                </a:lnTo>
                <a:lnTo>
                  <a:pt x="869242" y="5607"/>
                </a:lnTo>
                <a:lnTo>
                  <a:pt x="822748" y="1415"/>
                </a:lnTo>
                <a:lnTo>
                  <a:pt x="775505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g289fd1e1534_2_895"/>
          <p:cNvSpPr/>
          <p:nvPr/>
        </p:nvSpPr>
        <p:spPr>
          <a:xfrm>
            <a:off x="4219273" y="2218864"/>
            <a:ext cx="705843" cy="705843"/>
          </a:xfrm>
          <a:custGeom>
            <a:rect b="b" l="l" r="r" t="t"/>
            <a:pathLst>
              <a:path extrusionOk="0" h="1551304" w="1551304">
                <a:moveTo>
                  <a:pt x="775505" y="0"/>
                </a:moveTo>
                <a:lnTo>
                  <a:pt x="728263" y="1415"/>
                </a:lnTo>
                <a:lnTo>
                  <a:pt x="681770" y="5607"/>
                </a:lnTo>
                <a:lnTo>
                  <a:pt x="636106" y="12494"/>
                </a:lnTo>
                <a:lnTo>
                  <a:pt x="591354" y="21996"/>
                </a:lnTo>
                <a:lnTo>
                  <a:pt x="547593" y="34031"/>
                </a:lnTo>
                <a:lnTo>
                  <a:pt x="504905" y="48518"/>
                </a:lnTo>
                <a:lnTo>
                  <a:pt x="463372" y="65376"/>
                </a:lnTo>
                <a:lnTo>
                  <a:pt x="423074" y="84524"/>
                </a:lnTo>
                <a:lnTo>
                  <a:pt x="384092" y="105881"/>
                </a:lnTo>
                <a:lnTo>
                  <a:pt x="346507" y="129365"/>
                </a:lnTo>
                <a:lnTo>
                  <a:pt x="310402" y="154896"/>
                </a:lnTo>
                <a:lnTo>
                  <a:pt x="275856" y="182392"/>
                </a:lnTo>
                <a:lnTo>
                  <a:pt x="242951" y="211773"/>
                </a:lnTo>
                <a:lnTo>
                  <a:pt x="211768" y="242957"/>
                </a:lnTo>
                <a:lnTo>
                  <a:pt x="182388" y="275862"/>
                </a:lnTo>
                <a:lnTo>
                  <a:pt x="154892" y="310409"/>
                </a:lnTo>
                <a:lnTo>
                  <a:pt x="129362" y="346515"/>
                </a:lnTo>
                <a:lnTo>
                  <a:pt x="105878" y="384099"/>
                </a:lnTo>
                <a:lnTo>
                  <a:pt x="84522" y="423082"/>
                </a:lnTo>
                <a:lnTo>
                  <a:pt x="65375" y="463380"/>
                </a:lnTo>
                <a:lnTo>
                  <a:pt x="48517" y="504914"/>
                </a:lnTo>
                <a:lnTo>
                  <a:pt x="34030" y="547602"/>
                </a:lnTo>
                <a:lnTo>
                  <a:pt x="21995" y="591363"/>
                </a:lnTo>
                <a:lnTo>
                  <a:pt x="12494" y="636116"/>
                </a:lnTo>
                <a:lnTo>
                  <a:pt x="5607" y="681780"/>
                </a:lnTo>
                <a:lnTo>
                  <a:pt x="1415" y="728273"/>
                </a:lnTo>
                <a:lnTo>
                  <a:pt x="0" y="775515"/>
                </a:lnTo>
                <a:lnTo>
                  <a:pt x="1415" y="822757"/>
                </a:lnTo>
                <a:lnTo>
                  <a:pt x="5607" y="869250"/>
                </a:lnTo>
                <a:lnTo>
                  <a:pt x="12494" y="914914"/>
                </a:lnTo>
                <a:lnTo>
                  <a:pt x="21995" y="959667"/>
                </a:lnTo>
                <a:lnTo>
                  <a:pt x="34030" y="1003428"/>
                </a:lnTo>
                <a:lnTo>
                  <a:pt x="48517" y="1046116"/>
                </a:lnTo>
                <a:lnTo>
                  <a:pt x="65375" y="1087650"/>
                </a:lnTo>
                <a:lnTo>
                  <a:pt x="84522" y="1127949"/>
                </a:lnTo>
                <a:lnTo>
                  <a:pt x="105878" y="1166931"/>
                </a:lnTo>
                <a:lnTo>
                  <a:pt x="129362" y="1204516"/>
                </a:lnTo>
                <a:lnTo>
                  <a:pt x="154892" y="1240622"/>
                </a:lnTo>
                <a:lnTo>
                  <a:pt x="182388" y="1275168"/>
                </a:lnTo>
                <a:lnTo>
                  <a:pt x="211768" y="1308074"/>
                </a:lnTo>
                <a:lnTo>
                  <a:pt x="242951" y="1339257"/>
                </a:lnTo>
                <a:lnTo>
                  <a:pt x="275856" y="1368638"/>
                </a:lnTo>
                <a:lnTo>
                  <a:pt x="310402" y="1396134"/>
                </a:lnTo>
                <a:lnTo>
                  <a:pt x="346507" y="1421665"/>
                </a:lnTo>
                <a:lnTo>
                  <a:pt x="384092" y="1445149"/>
                </a:lnTo>
                <a:lnTo>
                  <a:pt x="423074" y="1466506"/>
                </a:lnTo>
                <a:lnTo>
                  <a:pt x="463372" y="1485654"/>
                </a:lnTo>
                <a:lnTo>
                  <a:pt x="504905" y="1502512"/>
                </a:lnTo>
                <a:lnTo>
                  <a:pt x="547593" y="1516999"/>
                </a:lnTo>
                <a:lnTo>
                  <a:pt x="591354" y="1529034"/>
                </a:lnTo>
                <a:lnTo>
                  <a:pt x="636106" y="1538536"/>
                </a:lnTo>
                <a:lnTo>
                  <a:pt x="681770" y="1545424"/>
                </a:lnTo>
                <a:lnTo>
                  <a:pt x="728263" y="1549615"/>
                </a:lnTo>
                <a:lnTo>
                  <a:pt x="775505" y="1551031"/>
                </a:lnTo>
                <a:lnTo>
                  <a:pt x="822748" y="1549615"/>
                </a:lnTo>
                <a:lnTo>
                  <a:pt x="869242" y="1545424"/>
                </a:lnTo>
                <a:lnTo>
                  <a:pt x="914906" y="1538536"/>
                </a:lnTo>
                <a:lnTo>
                  <a:pt x="959660" y="1529034"/>
                </a:lnTo>
                <a:lnTo>
                  <a:pt x="1003421" y="1516999"/>
                </a:lnTo>
                <a:lnTo>
                  <a:pt x="1046110" y="1502512"/>
                </a:lnTo>
                <a:lnTo>
                  <a:pt x="1087644" y="1485654"/>
                </a:lnTo>
                <a:lnTo>
                  <a:pt x="1127943" y="1466506"/>
                </a:lnTo>
                <a:lnTo>
                  <a:pt x="1166925" y="1445149"/>
                </a:lnTo>
                <a:lnTo>
                  <a:pt x="1204510" y="1421665"/>
                </a:lnTo>
                <a:lnTo>
                  <a:pt x="1240616" y="1396134"/>
                </a:lnTo>
                <a:lnTo>
                  <a:pt x="1275162" y="1368638"/>
                </a:lnTo>
                <a:lnTo>
                  <a:pt x="1308067" y="1339257"/>
                </a:lnTo>
                <a:lnTo>
                  <a:pt x="1339251" y="1308074"/>
                </a:lnTo>
                <a:lnTo>
                  <a:pt x="1368631" y="1275168"/>
                </a:lnTo>
                <a:lnTo>
                  <a:pt x="1396127" y="1240622"/>
                </a:lnTo>
                <a:lnTo>
                  <a:pt x="1421657" y="1204516"/>
                </a:lnTo>
                <a:lnTo>
                  <a:pt x="1445141" y="1166931"/>
                </a:lnTo>
                <a:lnTo>
                  <a:pt x="1466497" y="1127949"/>
                </a:lnTo>
                <a:lnTo>
                  <a:pt x="1485645" y="1087650"/>
                </a:lnTo>
                <a:lnTo>
                  <a:pt x="1502503" y="1046116"/>
                </a:lnTo>
                <a:lnTo>
                  <a:pt x="1516990" y="1003428"/>
                </a:lnTo>
                <a:lnTo>
                  <a:pt x="1529024" y="959667"/>
                </a:lnTo>
                <a:lnTo>
                  <a:pt x="1538526" y="914914"/>
                </a:lnTo>
                <a:lnTo>
                  <a:pt x="1545413" y="869250"/>
                </a:lnTo>
                <a:lnTo>
                  <a:pt x="1549605" y="822757"/>
                </a:lnTo>
                <a:lnTo>
                  <a:pt x="1551020" y="775515"/>
                </a:lnTo>
                <a:lnTo>
                  <a:pt x="1549605" y="728273"/>
                </a:lnTo>
                <a:lnTo>
                  <a:pt x="1545413" y="681780"/>
                </a:lnTo>
                <a:lnTo>
                  <a:pt x="1538526" y="636116"/>
                </a:lnTo>
                <a:lnTo>
                  <a:pt x="1529024" y="591363"/>
                </a:lnTo>
                <a:lnTo>
                  <a:pt x="1516990" y="547602"/>
                </a:lnTo>
                <a:lnTo>
                  <a:pt x="1502503" y="504914"/>
                </a:lnTo>
                <a:lnTo>
                  <a:pt x="1485645" y="463380"/>
                </a:lnTo>
                <a:lnTo>
                  <a:pt x="1466497" y="423082"/>
                </a:lnTo>
                <a:lnTo>
                  <a:pt x="1445141" y="384099"/>
                </a:lnTo>
                <a:lnTo>
                  <a:pt x="1421657" y="346515"/>
                </a:lnTo>
                <a:lnTo>
                  <a:pt x="1396127" y="310409"/>
                </a:lnTo>
                <a:lnTo>
                  <a:pt x="1368631" y="275862"/>
                </a:lnTo>
                <a:lnTo>
                  <a:pt x="1339251" y="242957"/>
                </a:lnTo>
                <a:lnTo>
                  <a:pt x="1308067" y="211773"/>
                </a:lnTo>
                <a:lnTo>
                  <a:pt x="1275162" y="182392"/>
                </a:lnTo>
                <a:lnTo>
                  <a:pt x="1240616" y="154896"/>
                </a:lnTo>
                <a:lnTo>
                  <a:pt x="1204510" y="129365"/>
                </a:lnTo>
                <a:lnTo>
                  <a:pt x="1166925" y="105881"/>
                </a:lnTo>
                <a:lnTo>
                  <a:pt x="1127943" y="84524"/>
                </a:lnTo>
                <a:lnTo>
                  <a:pt x="1087644" y="65376"/>
                </a:lnTo>
                <a:lnTo>
                  <a:pt x="1046110" y="48518"/>
                </a:lnTo>
                <a:lnTo>
                  <a:pt x="1003421" y="34031"/>
                </a:lnTo>
                <a:lnTo>
                  <a:pt x="959660" y="21996"/>
                </a:lnTo>
                <a:lnTo>
                  <a:pt x="914906" y="12494"/>
                </a:lnTo>
                <a:lnTo>
                  <a:pt x="869242" y="5607"/>
                </a:lnTo>
                <a:lnTo>
                  <a:pt x="822748" y="1415"/>
                </a:lnTo>
                <a:lnTo>
                  <a:pt x="775505" y="0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g289fd1e1534_2_895"/>
          <p:cNvSpPr/>
          <p:nvPr/>
        </p:nvSpPr>
        <p:spPr>
          <a:xfrm>
            <a:off x="5264861" y="2218864"/>
            <a:ext cx="705844" cy="705843"/>
          </a:xfrm>
          <a:custGeom>
            <a:rect b="b" l="l" r="r" t="t"/>
            <a:pathLst>
              <a:path extrusionOk="0" h="1551304" w="1551305">
                <a:moveTo>
                  <a:pt x="775505" y="0"/>
                </a:moveTo>
                <a:lnTo>
                  <a:pt x="728263" y="1415"/>
                </a:lnTo>
                <a:lnTo>
                  <a:pt x="681770" y="5607"/>
                </a:lnTo>
                <a:lnTo>
                  <a:pt x="636106" y="12494"/>
                </a:lnTo>
                <a:lnTo>
                  <a:pt x="591354" y="21996"/>
                </a:lnTo>
                <a:lnTo>
                  <a:pt x="547593" y="34031"/>
                </a:lnTo>
                <a:lnTo>
                  <a:pt x="504905" y="48518"/>
                </a:lnTo>
                <a:lnTo>
                  <a:pt x="463372" y="65376"/>
                </a:lnTo>
                <a:lnTo>
                  <a:pt x="423074" y="84524"/>
                </a:lnTo>
                <a:lnTo>
                  <a:pt x="384092" y="105881"/>
                </a:lnTo>
                <a:lnTo>
                  <a:pt x="346507" y="129365"/>
                </a:lnTo>
                <a:lnTo>
                  <a:pt x="310402" y="154896"/>
                </a:lnTo>
                <a:lnTo>
                  <a:pt x="275856" y="182392"/>
                </a:lnTo>
                <a:lnTo>
                  <a:pt x="242951" y="211773"/>
                </a:lnTo>
                <a:lnTo>
                  <a:pt x="211768" y="242957"/>
                </a:lnTo>
                <a:lnTo>
                  <a:pt x="182388" y="275862"/>
                </a:lnTo>
                <a:lnTo>
                  <a:pt x="154892" y="310409"/>
                </a:lnTo>
                <a:lnTo>
                  <a:pt x="129362" y="346515"/>
                </a:lnTo>
                <a:lnTo>
                  <a:pt x="105878" y="384099"/>
                </a:lnTo>
                <a:lnTo>
                  <a:pt x="84522" y="423082"/>
                </a:lnTo>
                <a:lnTo>
                  <a:pt x="65375" y="463380"/>
                </a:lnTo>
                <a:lnTo>
                  <a:pt x="48517" y="504914"/>
                </a:lnTo>
                <a:lnTo>
                  <a:pt x="34030" y="547602"/>
                </a:lnTo>
                <a:lnTo>
                  <a:pt x="21995" y="591363"/>
                </a:lnTo>
                <a:lnTo>
                  <a:pt x="12494" y="636116"/>
                </a:lnTo>
                <a:lnTo>
                  <a:pt x="5607" y="681780"/>
                </a:lnTo>
                <a:lnTo>
                  <a:pt x="1415" y="728273"/>
                </a:lnTo>
                <a:lnTo>
                  <a:pt x="0" y="775515"/>
                </a:lnTo>
                <a:lnTo>
                  <a:pt x="1415" y="822757"/>
                </a:lnTo>
                <a:lnTo>
                  <a:pt x="5607" y="869250"/>
                </a:lnTo>
                <a:lnTo>
                  <a:pt x="12494" y="914914"/>
                </a:lnTo>
                <a:lnTo>
                  <a:pt x="21995" y="959667"/>
                </a:lnTo>
                <a:lnTo>
                  <a:pt x="34030" y="1003428"/>
                </a:lnTo>
                <a:lnTo>
                  <a:pt x="48517" y="1046116"/>
                </a:lnTo>
                <a:lnTo>
                  <a:pt x="65375" y="1087650"/>
                </a:lnTo>
                <a:lnTo>
                  <a:pt x="84522" y="1127949"/>
                </a:lnTo>
                <a:lnTo>
                  <a:pt x="105878" y="1166931"/>
                </a:lnTo>
                <a:lnTo>
                  <a:pt x="129362" y="1204516"/>
                </a:lnTo>
                <a:lnTo>
                  <a:pt x="154892" y="1240622"/>
                </a:lnTo>
                <a:lnTo>
                  <a:pt x="182388" y="1275168"/>
                </a:lnTo>
                <a:lnTo>
                  <a:pt x="211768" y="1308074"/>
                </a:lnTo>
                <a:lnTo>
                  <a:pt x="242951" y="1339257"/>
                </a:lnTo>
                <a:lnTo>
                  <a:pt x="275856" y="1368638"/>
                </a:lnTo>
                <a:lnTo>
                  <a:pt x="310402" y="1396134"/>
                </a:lnTo>
                <a:lnTo>
                  <a:pt x="346507" y="1421665"/>
                </a:lnTo>
                <a:lnTo>
                  <a:pt x="384092" y="1445149"/>
                </a:lnTo>
                <a:lnTo>
                  <a:pt x="423074" y="1466506"/>
                </a:lnTo>
                <a:lnTo>
                  <a:pt x="463372" y="1485654"/>
                </a:lnTo>
                <a:lnTo>
                  <a:pt x="504905" y="1502512"/>
                </a:lnTo>
                <a:lnTo>
                  <a:pt x="547593" y="1516999"/>
                </a:lnTo>
                <a:lnTo>
                  <a:pt x="591354" y="1529034"/>
                </a:lnTo>
                <a:lnTo>
                  <a:pt x="636106" y="1538536"/>
                </a:lnTo>
                <a:lnTo>
                  <a:pt x="681770" y="1545424"/>
                </a:lnTo>
                <a:lnTo>
                  <a:pt x="728263" y="1549615"/>
                </a:lnTo>
                <a:lnTo>
                  <a:pt x="775505" y="1551031"/>
                </a:lnTo>
                <a:lnTo>
                  <a:pt x="822748" y="1549615"/>
                </a:lnTo>
                <a:lnTo>
                  <a:pt x="869242" y="1545424"/>
                </a:lnTo>
                <a:lnTo>
                  <a:pt x="914906" y="1538536"/>
                </a:lnTo>
                <a:lnTo>
                  <a:pt x="959660" y="1529034"/>
                </a:lnTo>
                <a:lnTo>
                  <a:pt x="1003421" y="1516999"/>
                </a:lnTo>
                <a:lnTo>
                  <a:pt x="1046110" y="1502512"/>
                </a:lnTo>
                <a:lnTo>
                  <a:pt x="1087644" y="1485654"/>
                </a:lnTo>
                <a:lnTo>
                  <a:pt x="1127943" y="1466506"/>
                </a:lnTo>
                <a:lnTo>
                  <a:pt x="1166925" y="1445149"/>
                </a:lnTo>
                <a:lnTo>
                  <a:pt x="1204510" y="1421665"/>
                </a:lnTo>
                <a:lnTo>
                  <a:pt x="1240616" y="1396134"/>
                </a:lnTo>
                <a:lnTo>
                  <a:pt x="1275162" y="1368638"/>
                </a:lnTo>
                <a:lnTo>
                  <a:pt x="1308067" y="1339257"/>
                </a:lnTo>
                <a:lnTo>
                  <a:pt x="1339251" y="1308074"/>
                </a:lnTo>
                <a:lnTo>
                  <a:pt x="1368631" y="1275168"/>
                </a:lnTo>
                <a:lnTo>
                  <a:pt x="1396127" y="1240622"/>
                </a:lnTo>
                <a:lnTo>
                  <a:pt x="1421657" y="1204516"/>
                </a:lnTo>
                <a:lnTo>
                  <a:pt x="1445141" y="1166931"/>
                </a:lnTo>
                <a:lnTo>
                  <a:pt x="1466497" y="1127949"/>
                </a:lnTo>
                <a:lnTo>
                  <a:pt x="1485645" y="1087650"/>
                </a:lnTo>
                <a:lnTo>
                  <a:pt x="1502503" y="1046116"/>
                </a:lnTo>
                <a:lnTo>
                  <a:pt x="1516990" y="1003428"/>
                </a:lnTo>
                <a:lnTo>
                  <a:pt x="1529024" y="959667"/>
                </a:lnTo>
                <a:lnTo>
                  <a:pt x="1538526" y="914914"/>
                </a:lnTo>
                <a:lnTo>
                  <a:pt x="1545413" y="869250"/>
                </a:lnTo>
                <a:lnTo>
                  <a:pt x="1549605" y="822757"/>
                </a:lnTo>
                <a:lnTo>
                  <a:pt x="1551020" y="775515"/>
                </a:lnTo>
                <a:lnTo>
                  <a:pt x="1549605" y="728273"/>
                </a:lnTo>
                <a:lnTo>
                  <a:pt x="1545413" y="681780"/>
                </a:lnTo>
                <a:lnTo>
                  <a:pt x="1538526" y="636116"/>
                </a:lnTo>
                <a:lnTo>
                  <a:pt x="1529024" y="591363"/>
                </a:lnTo>
                <a:lnTo>
                  <a:pt x="1516990" y="547602"/>
                </a:lnTo>
                <a:lnTo>
                  <a:pt x="1502503" y="504914"/>
                </a:lnTo>
                <a:lnTo>
                  <a:pt x="1485645" y="463380"/>
                </a:lnTo>
                <a:lnTo>
                  <a:pt x="1466497" y="423082"/>
                </a:lnTo>
                <a:lnTo>
                  <a:pt x="1445141" y="384099"/>
                </a:lnTo>
                <a:lnTo>
                  <a:pt x="1421657" y="346515"/>
                </a:lnTo>
                <a:lnTo>
                  <a:pt x="1396127" y="310409"/>
                </a:lnTo>
                <a:lnTo>
                  <a:pt x="1368631" y="275862"/>
                </a:lnTo>
                <a:lnTo>
                  <a:pt x="1339251" y="242957"/>
                </a:lnTo>
                <a:lnTo>
                  <a:pt x="1308067" y="211773"/>
                </a:lnTo>
                <a:lnTo>
                  <a:pt x="1275162" y="182392"/>
                </a:lnTo>
                <a:lnTo>
                  <a:pt x="1240616" y="154896"/>
                </a:lnTo>
                <a:lnTo>
                  <a:pt x="1204510" y="129365"/>
                </a:lnTo>
                <a:lnTo>
                  <a:pt x="1166925" y="105881"/>
                </a:lnTo>
                <a:lnTo>
                  <a:pt x="1127943" y="84524"/>
                </a:lnTo>
                <a:lnTo>
                  <a:pt x="1087644" y="65376"/>
                </a:lnTo>
                <a:lnTo>
                  <a:pt x="1046110" y="48518"/>
                </a:lnTo>
                <a:lnTo>
                  <a:pt x="1003421" y="34031"/>
                </a:lnTo>
                <a:lnTo>
                  <a:pt x="959660" y="21996"/>
                </a:lnTo>
                <a:lnTo>
                  <a:pt x="914906" y="12494"/>
                </a:lnTo>
                <a:lnTo>
                  <a:pt x="869242" y="5607"/>
                </a:lnTo>
                <a:lnTo>
                  <a:pt x="822748" y="1415"/>
                </a:lnTo>
                <a:lnTo>
                  <a:pt x="77550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3" name="Google Shape;1233;g289fd1e1534_2_902"/>
          <p:cNvGrpSpPr/>
          <p:nvPr/>
        </p:nvGrpSpPr>
        <p:grpSpPr>
          <a:xfrm>
            <a:off x="1386357" y="1284912"/>
            <a:ext cx="7006903" cy="3840030"/>
            <a:chOff x="3048065" y="2825225"/>
            <a:chExt cx="15406559" cy="8443337"/>
          </a:xfrm>
        </p:grpSpPr>
        <p:pic>
          <p:nvPicPr>
            <p:cNvPr id="1234" name="Google Shape;1234;g289fd1e1534_2_90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10224" y="2825225"/>
              <a:ext cx="12244400" cy="73516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5" name="Google Shape;1235;g289fd1e1534_2_9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8065" y="4511255"/>
              <a:ext cx="3406623" cy="3406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6" name="Google Shape;1236;g289fd1e1534_2_90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61933" y="7917880"/>
              <a:ext cx="3350672" cy="33506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7" name="Google Shape;1237;g289fd1e1534_2_902"/>
          <p:cNvSpPr txBox="1"/>
          <p:nvPr>
            <p:ph type="title"/>
          </p:nvPr>
        </p:nvSpPr>
        <p:spPr>
          <a:xfrm>
            <a:off x="589034" y="577631"/>
            <a:ext cx="57066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9150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>
                <a:latin typeface="Arial"/>
                <a:ea typeface="Arial"/>
                <a:cs typeface="Arial"/>
                <a:sym typeface="Arial"/>
              </a:rPr>
              <a:t>Prototipo 5: </a:t>
            </a:r>
            <a:r>
              <a:rPr lang="es-ES"/>
              <a:t>Criterio adaptabilidad</a:t>
            </a:r>
            <a:endParaRPr/>
          </a:p>
        </p:txBody>
      </p:sp>
      <p:pic>
        <p:nvPicPr>
          <p:cNvPr id="1238" name="Google Shape;1238;g289fd1e1534_2_9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55916" y="1287534"/>
            <a:ext cx="1416830" cy="660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289fd1e1534_2_911"/>
          <p:cNvSpPr txBox="1"/>
          <p:nvPr>
            <p:ph type="title"/>
          </p:nvPr>
        </p:nvSpPr>
        <p:spPr>
          <a:xfrm>
            <a:off x="589030" y="577631"/>
            <a:ext cx="77187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9150">
            <a:spAutoFit/>
          </a:bodyPr>
          <a:lstStyle/>
          <a:p>
            <a:pPr indent="0" lvl="0" marL="635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>
                <a:latin typeface="Arial"/>
                <a:ea typeface="Arial"/>
                <a:cs typeface="Arial"/>
                <a:sym typeface="Arial"/>
              </a:rPr>
              <a:t>Prototipo 5: </a:t>
            </a:r>
            <a:r>
              <a:rPr lang="es-ES"/>
              <a:t>Criterio adaptabilidad</a:t>
            </a:r>
            <a:endParaRPr/>
          </a:p>
        </p:txBody>
      </p:sp>
      <p:sp>
        <p:nvSpPr>
          <p:cNvPr id="1244" name="Google Shape;1244;g289fd1e1534_2_911"/>
          <p:cNvSpPr/>
          <p:nvPr/>
        </p:nvSpPr>
        <p:spPr>
          <a:xfrm>
            <a:off x="816135" y="1358306"/>
            <a:ext cx="7524763" cy="3202445"/>
          </a:xfrm>
          <a:custGeom>
            <a:rect b="b" l="l" r="r" t="t"/>
            <a:pathLst>
              <a:path extrusionOk="0" h="7038340" w="16537940">
                <a:moveTo>
                  <a:pt x="15488973" y="7037743"/>
                </a:moveTo>
                <a:lnTo>
                  <a:pt x="1048376" y="7037743"/>
                </a:lnTo>
                <a:lnTo>
                  <a:pt x="1000387" y="7036665"/>
                </a:lnTo>
                <a:lnTo>
                  <a:pt x="952951" y="7033459"/>
                </a:lnTo>
                <a:lnTo>
                  <a:pt x="906116" y="7028173"/>
                </a:lnTo>
                <a:lnTo>
                  <a:pt x="859927" y="7020852"/>
                </a:lnTo>
                <a:lnTo>
                  <a:pt x="814431" y="7011544"/>
                </a:lnTo>
                <a:lnTo>
                  <a:pt x="769674" y="7000294"/>
                </a:lnTo>
                <a:lnTo>
                  <a:pt x="725702" y="6987148"/>
                </a:lnTo>
                <a:lnTo>
                  <a:pt x="682561" y="6972154"/>
                </a:lnTo>
                <a:lnTo>
                  <a:pt x="640298" y="6955356"/>
                </a:lnTo>
                <a:lnTo>
                  <a:pt x="598959" y="6936802"/>
                </a:lnTo>
                <a:lnTo>
                  <a:pt x="558590" y="6916537"/>
                </a:lnTo>
                <a:lnTo>
                  <a:pt x="519238" y="6894608"/>
                </a:lnTo>
                <a:lnTo>
                  <a:pt x="480948" y="6871062"/>
                </a:lnTo>
                <a:lnTo>
                  <a:pt x="443767" y="6845943"/>
                </a:lnTo>
                <a:lnTo>
                  <a:pt x="407742" y="6819300"/>
                </a:lnTo>
                <a:lnTo>
                  <a:pt x="372918" y="6791177"/>
                </a:lnTo>
                <a:lnTo>
                  <a:pt x="339342" y="6761621"/>
                </a:lnTo>
                <a:lnTo>
                  <a:pt x="307060" y="6730679"/>
                </a:lnTo>
                <a:lnTo>
                  <a:pt x="276118" y="6698397"/>
                </a:lnTo>
                <a:lnTo>
                  <a:pt x="246562" y="6664821"/>
                </a:lnTo>
                <a:lnTo>
                  <a:pt x="218440" y="6629997"/>
                </a:lnTo>
                <a:lnTo>
                  <a:pt x="191797" y="6593971"/>
                </a:lnTo>
                <a:lnTo>
                  <a:pt x="166679" y="6556790"/>
                </a:lnTo>
                <a:lnTo>
                  <a:pt x="143132" y="6518501"/>
                </a:lnTo>
                <a:lnTo>
                  <a:pt x="121204" y="6479148"/>
                </a:lnTo>
                <a:lnTo>
                  <a:pt x="100939" y="6438779"/>
                </a:lnTo>
                <a:lnTo>
                  <a:pt x="82385" y="6397441"/>
                </a:lnTo>
                <a:lnTo>
                  <a:pt x="65588" y="6355178"/>
                </a:lnTo>
                <a:lnTo>
                  <a:pt x="50593" y="6312037"/>
                </a:lnTo>
                <a:lnTo>
                  <a:pt x="37448" y="6268065"/>
                </a:lnTo>
                <a:lnTo>
                  <a:pt x="26198" y="6223308"/>
                </a:lnTo>
                <a:lnTo>
                  <a:pt x="16890" y="6177813"/>
                </a:lnTo>
                <a:lnTo>
                  <a:pt x="9570" y="6131624"/>
                </a:lnTo>
                <a:lnTo>
                  <a:pt x="4284" y="6084790"/>
                </a:lnTo>
                <a:lnTo>
                  <a:pt x="1078" y="6037355"/>
                </a:lnTo>
                <a:lnTo>
                  <a:pt x="0" y="5989367"/>
                </a:lnTo>
                <a:lnTo>
                  <a:pt x="0" y="1048376"/>
                </a:lnTo>
                <a:lnTo>
                  <a:pt x="1078" y="1000388"/>
                </a:lnTo>
                <a:lnTo>
                  <a:pt x="4284" y="952953"/>
                </a:lnTo>
                <a:lnTo>
                  <a:pt x="9570" y="906118"/>
                </a:lnTo>
                <a:lnTo>
                  <a:pt x="16890" y="859930"/>
                </a:lnTo>
                <a:lnTo>
                  <a:pt x="26198" y="814434"/>
                </a:lnTo>
                <a:lnTo>
                  <a:pt x="37448" y="769677"/>
                </a:lnTo>
                <a:lnTo>
                  <a:pt x="50593" y="725706"/>
                </a:lnTo>
                <a:lnTo>
                  <a:pt x="65588" y="682565"/>
                </a:lnTo>
                <a:lnTo>
                  <a:pt x="82385" y="640302"/>
                </a:lnTo>
                <a:lnTo>
                  <a:pt x="100939" y="598963"/>
                </a:lnTo>
                <a:lnTo>
                  <a:pt x="121204" y="558595"/>
                </a:lnTo>
                <a:lnTo>
                  <a:pt x="143132" y="519242"/>
                </a:lnTo>
                <a:lnTo>
                  <a:pt x="166679" y="480952"/>
                </a:lnTo>
                <a:lnTo>
                  <a:pt x="191797" y="443772"/>
                </a:lnTo>
                <a:lnTo>
                  <a:pt x="218440" y="407746"/>
                </a:lnTo>
                <a:lnTo>
                  <a:pt x="246562" y="372922"/>
                </a:lnTo>
                <a:lnTo>
                  <a:pt x="276118" y="339346"/>
                </a:lnTo>
                <a:lnTo>
                  <a:pt x="307060" y="307063"/>
                </a:lnTo>
                <a:lnTo>
                  <a:pt x="339342" y="276121"/>
                </a:lnTo>
                <a:lnTo>
                  <a:pt x="372918" y="246566"/>
                </a:lnTo>
                <a:lnTo>
                  <a:pt x="407742" y="218443"/>
                </a:lnTo>
                <a:lnTo>
                  <a:pt x="443767" y="191800"/>
                </a:lnTo>
                <a:lnTo>
                  <a:pt x="480948" y="166681"/>
                </a:lnTo>
                <a:lnTo>
                  <a:pt x="519238" y="143135"/>
                </a:lnTo>
                <a:lnTo>
                  <a:pt x="558590" y="121206"/>
                </a:lnTo>
                <a:lnTo>
                  <a:pt x="598959" y="100941"/>
                </a:lnTo>
                <a:lnTo>
                  <a:pt x="640298" y="82387"/>
                </a:lnTo>
                <a:lnTo>
                  <a:pt x="682561" y="65589"/>
                </a:lnTo>
                <a:lnTo>
                  <a:pt x="725702" y="50594"/>
                </a:lnTo>
                <a:lnTo>
                  <a:pt x="769674" y="37449"/>
                </a:lnTo>
                <a:lnTo>
                  <a:pt x="814431" y="26199"/>
                </a:lnTo>
                <a:lnTo>
                  <a:pt x="859927" y="16890"/>
                </a:lnTo>
                <a:lnTo>
                  <a:pt x="906116" y="9570"/>
                </a:lnTo>
                <a:lnTo>
                  <a:pt x="952951" y="4284"/>
                </a:lnTo>
                <a:lnTo>
                  <a:pt x="1000387" y="1078"/>
                </a:lnTo>
                <a:lnTo>
                  <a:pt x="1048376" y="0"/>
                </a:lnTo>
                <a:lnTo>
                  <a:pt x="15488973" y="0"/>
                </a:lnTo>
                <a:lnTo>
                  <a:pt x="15536961" y="1078"/>
                </a:lnTo>
                <a:lnTo>
                  <a:pt x="15584396" y="4284"/>
                </a:lnTo>
                <a:lnTo>
                  <a:pt x="15631230" y="9570"/>
                </a:lnTo>
                <a:lnTo>
                  <a:pt x="15677419" y="16890"/>
                </a:lnTo>
                <a:lnTo>
                  <a:pt x="15722915" y="26199"/>
                </a:lnTo>
                <a:lnTo>
                  <a:pt x="15767671" y="37449"/>
                </a:lnTo>
                <a:lnTo>
                  <a:pt x="15811643" y="50594"/>
                </a:lnTo>
                <a:lnTo>
                  <a:pt x="15854784" y="65589"/>
                </a:lnTo>
                <a:lnTo>
                  <a:pt x="15897047" y="82387"/>
                </a:lnTo>
                <a:lnTo>
                  <a:pt x="15938386" y="100941"/>
                </a:lnTo>
                <a:lnTo>
                  <a:pt x="15978754" y="121206"/>
                </a:lnTo>
                <a:lnTo>
                  <a:pt x="16018107" y="143135"/>
                </a:lnTo>
                <a:lnTo>
                  <a:pt x="16056396" y="166681"/>
                </a:lnTo>
                <a:lnTo>
                  <a:pt x="16093577" y="191800"/>
                </a:lnTo>
                <a:lnTo>
                  <a:pt x="16129603" y="218443"/>
                </a:lnTo>
                <a:lnTo>
                  <a:pt x="16164427" y="246566"/>
                </a:lnTo>
                <a:lnTo>
                  <a:pt x="16198003" y="276121"/>
                </a:lnTo>
                <a:lnTo>
                  <a:pt x="16230285" y="307063"/>
                </a:lnTo>
                <a:lnTo>
                  <a:pt x="16261227" y="339346"/>
                </a:lnTo>
                <a:lnTo>
                  <a:pt x="16290783" y="372922"/>
                </a:lnTo>
                <a:lnTo>
                  <a:pt x="16318906" y="407746"/>
                </a:lnTo>
                <a:lnTo>
                  <a:pt x="16345549" y="443772"/>
                </a:lnTo>
                <a:lnTo>
                  <a:pt x="16370668" y="480952"/>
                </a:lnTo>
                <a:lnTo>
                  <a:pt x="16394214" y="519242"/>
                </a:lnTo>
                <a:lnTo>
                  <a:pt x="16416143" y="558595"/>
                </a:lnTo>
                <a:lnTo>
                  <a:pt x="16436408" y="598963"/>
                </a:lnTo>
                <a:lnTo>
                  <a:pt x="16454962" y="640302"/>
                </a:lnTo>
                <a:lnTo>
                  <a:pt x="16471760" y="682565"/>
                </a:lnTo>
                <a:lnTo>
                  <a:pt x="16486755" y="725706"/>
                </a:lnTo>
                <a:lnTo>
                  <a:pt x="16499900" y="769677"/>
                </a:lnTo>
                <a:lnTo>
                  <a:pt x="16511150" y="814434"/>
                </a:lnTo>
                <a:lnTo>
                  <a:pt x="16520458" y="859930"/>
                </a:lnTo>
                <a:lnTo>
                  <a:pt x="16527779" y="906118"/>
                </a:lnTo>
                <a:lnTo>
                  <a:pt x="16533065" y="952953"/>
                </a:lnTo>
                <a:lnTo>
                  <a:pt x="16536271" y="1000388"/>
                </a:lnTo>
                <a:lnTo>
                  <a:pt x="16537349" y="1048376"/>
                </a:lnTo>
                <a:lnTo>
                  <a:pt x="16537349" y="5989367"/>
                </a:lnTo>
                <a:lnTo>
                  <a:pt x="16536271" y="6037355"/>
                </a:lnTo>
                <a:lnTo>
                  <a:pt x="16533065" y="6084790"/>
                </a:lnTo>
                <a:lnTo>
                  <a:pt x="16527779" y="6131624"/>
                </a:lnTo>
                <a:lnTo>
                  <a:pt x="16520458" y="6177813"/>
                </a:lnTo>
                <a:lnTo>
                  <a:pt x="16511150" y="6223308"/>
                </a:lnTo>
                <a:lnTo>
                  <a:pt x="16499900" y="6268065"/>
                </a:lnTo>
                <a:lnTo>
                  <a:pt x="16486755" y="6312037"/>
                </a:lnTo>
                <a:lnTo>
                  <a:pt x="16471760" y="6355178"/>
                </a:lnTo>
                <a:lnTo>
                  <a:pt x="16454962" y="6397441"/>
                </a:lnTo>
                <a:lnTo>
                  <a:pt x="16436408" y="6438779"/>
                </a:lnTo>
                <a:lnTo>
                  <a:pt x="16416143" y="6479148"/>
                </a:lnTo>
                <a:lnTo>
                  <a:pt x="16394214" y="6518501"/>
                </a:lnTo>
                <a:lnTo>
                  <a:pt x="16370668" y="6556790"/>
                </a:lnTo>
                <a:lnTo>
                  <a:pt x="16345549" y="6593971"/>
                </a:lnTo>
                <a:lnTo>
                  <a:pt x="16318906" y="6629997"/>
                </a:lnTo>
                <a:lnTo>
                  <a:pt x="16290783" y="6664821"/>
                </a:lnTo>
                <a:lnTo>
                  <a:pt x="16261227" y="6698397"/>
                </a:lnTo>
                <a:lnTo>
                  <a:pt x="16230285" y="6730679"/>
                </a:lnTo>
                <a:lnTo>
                  <a:pt x="16198003" y="6761621"/>
                </a:lnTo>
                <a:lnTo>
                  <a:pt x="16164427" y="6791177"/>
                </a:lnTo>
                <a:lnTo>
                  <a:pt x="16129603" y="6819300"/>
                </a:lnTo>
                <a:lnTo>
                  <a:pt x="16093577" y="6845943"/>
                </a:lnTo>
                <a:lnTo>
                  <a:pt x="16056396" y="6871062"/>
                </a:lnTo>
                <a:lnTo>
                  <a:pt x="16018107" y="6894608"/>
                </a:lnTo>
                <a:lnTo>
                  <a:pt x="15978754" y="6916537"/>
                </a:lnTo>
                <a:lnTo>
                  <a:pt x="15938386" y="6936802"/>
                </a:lnTo>
                <a:lnTo>
                  <a:pt x="15897047" y="6955356"/>
                </a:lnTo>
                <a:lnTo>
                  <a:pt x="15854784" y="6972154"/>
                </a:lnTo>
                <a:lnTo>
                  <a:pt x="15811643" y="6987148"/>
                </a:lnTo>
                <a:lnTo>
                  <a:pt x="15767671" y="7000294"/>
                </a:lnTo>
                <a:lnTo>
                  <a:pt x="15722915" y="7011544"/>
                </a:lnTo>
                <a:lnTo>
                  <a:pt x="15677419" y="7020852"/>
                </a:lnTo>
                <a:lnTo>
                  <a:pt x="15631230" y="7028173"/>
                </a:lnTo>
                <a:lnTo>
                  <a:pt x="15584396" y="7033459"/>
                </a:lnTo>
                <a:lnTo>
                  <a:pt x="15536961" y="7036665"/>
                </a:lnTo>
                <a:lnTo>
                  <a:pt x="15488973" y="7037743"/>
                </a:lnTo>
                <a:close/>
              </a:path>
            </a:pathLst>
          </a:custGeom>
          <a:noFill/>
          <a:ln cap="flat" cmpd="sng" w="10450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g289fd1e1534_2_911"/>
          <p:cNvSpPr txBox="1"/>
          <p:nvPr/>
        </p:nvSpPr>
        <p:spPr>
          <a:xfrm>
            <a:off x="1142002" y="3182648"/>
            <a:ext cx="69582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s-ES" sz="2400" u="none" cap="none" strike="noStrike">
                <a:solidFill>
                  <a:srgbClr val="E20613"/>
                </a:solidFill>
                <a:latin typeface="Trebuchet MS"/>
                <a:ea typeface="Trebuchet MS"/>
                <a:cs typeface="Trebuchet MS"/>
                <a:sym typeface="Trebuchet MS"/>
              </a:rPr>
              <a:t>Registro de exposición</a:t>
            </a:r>
            <a:endParaRPr b="0" i="0" sz="24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ES" sz="1200" u="none" cap="none" strike="noStrike">
                <a:solidFill>
                  <a:srgbClr val="E20613"/>
                </a:solidFill>
                <a:latin typeface="Verdana"/>
                <a:ea typeface="Verdana"/>
                <a:cs typeface="Verdana"/>
                <a:sym typeface="Verdana"/>
              </a:rPr>
              <a:t>Video-registro de estudiantes mostrando las bondades y funcionamientos de sus prototipos finales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6" name="Google Shape;1246;g289fd1e1534_2_9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76259" y="1723948"/>
            <a:ext cx="1549335" cy="1549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886cb16fd6_0_6"/>
          <p:cNvSpPr txBox="1"/>
          <p:nvPr/>
        </p:nvSpPr>
        <p:spPr>
          <a:xfrm>
            <a:off x="351075" y="2202300"/>
            <a:ext cx="1722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PROCESO DE PROTOTIPADO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1" name="Google Shape;351;g2886cb16fd6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8772" y="0"/>
            <a:ext cx="658137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g289fd1e1534_2_918"/>
          <p:cNvSpPr/>
          <p:nvPr/>
        </p:nvSpPr>
        <p:spPr>
          <a:xfrm>
            <a:off x="2112561" y="2722732"/>
            <a:ext cx="4742598" cy="211493"/>
          </a:xfrm>
          <a:custGeom>
            <a:rect b="b" l="l" r="r" t="t"/>
            <a:pathLst>
              <a:path extrusionOk="0" h="464820" w="9438005">
                <a:moveTo>
                  <a:pt x="9437660" y="0"/>
                </a:moveTo>
                <a:lnTo>
                  <a:pt x="0" y="0"/>
                </a:lnTo>
                <a:lnTo>
                  <a:pt x="0" y="464813"/>
                </a:lnTo>
                <a:lnTo>
                  <a:pt x="9437660" y="464813"/>
                </a:lnTo>
                <a:lnTo>
                  <a:pt x="9437660" y="0"/>
                </a:lnTo>
                <a:close/>
              </a:path>
            </a:pathLst>
          </a:cu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g289fd1e1534_2_918"/>
          <p:cNvSpPr/>
          <p:nvPr/>
        </p:nvSpPr>
        <p:spPr>
          <a:xfrm>
            <a:off x="4769602" y="3430584"/>
            <a:ext cx="2968790" cy="211493"/>
          </a:xfrm>
          <a:custGeom>
            <a:rect b="b" l="l" r="r" t="t"/>
            <a:pathLst>
              <a:path extrusionOk="0" h="464820" w="5908040">
                <a:moveTo>
                  <a:pt x="5907495" y="0"/>
                </a:moveTo>
                <a:lnTo>
                  <a:pt x="0" y="0"/>
                </a:lnTo>
                <a:lnTo>
                  <a:pt x="0" y="464813"/>
                </a:lnTo>
                <a:lnTo>
                  <a:pt x="5907495" y="464813"/>
                </a:lnTo>
                <a:lnTo>
                  <a:pt x="5907495" y="0"/>
                </a:lnTo>
                <a:close/>
              </a:path>
            </a:pathLst>
          </a:custGeom>
          <a:solidFill>
            <a:srgbClr val="00FF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g289fd1e1534_2_918"/>
          <p:cNvSpPr txBox="1"/>
          <p:nvPr>
            <p:ph type="title"/>
          </p:nvPr>
        </p:nvSpPr>
        <p:spPr>
          <a:xfrm>
            <a:off x="3413384" y="1758282"/>
            <a:ext cx="28887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b="1" lang="es-ES" sz="5000">
                <a:latin typeface="Arial"/>
                <a:ea typeface="Arial"/>
                <a:cs typeface="Arial"/>
                <a:sym typeface="Arial"/>
              </a:rPr>
              <a:t>Gracias</a:t>
            </a: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g289fd1e1534_2_918"/>
          <p:cNvSpPr txBox="1"/>
          <p:nvPr/>
        </p:nvSpPr>
        <p:spPr>
          <a:xfrm>
            <a:off x="972000" y="2682028"/>
            <a:ext cx="7131600" cy="1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25">
            <a:spAutoFit/>
          </a:bodyPr>
          <a:lstStyle/>
          <a:p>
            <a:pPr indent="0" lvl="0" marL="0" marR="0" rtl="0" algn="ctr">
              <a:lnSpc>
                <a:spcPct val="1061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Este Storyboard fue elaborado como referencia, cada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920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estructura de presentación depende de sus propias iteraciones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767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 lo que quieren comunicar de ella. El objetivo de este ejercicio es mostrarles una manera de comunicar sus iteraciones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89fd1e1534_0_19"/>
          <p:cNvSpPr txBox="1"/>
          <p:nvPr/>
        </p:nvSpPr>
        <p:spPr>
          <a:xfrm>
            <a:off x="656425" y="1576075"/>
            <a:ext cx="3642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desarrollan con los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medios más simples y baratos posibles. Su objetivo es explorar aspectos que definen un </a:t>
            </a:r>
            <a:r>
              <a:rPr b="0" i="0" lang="es-ES" sz="1800" u="none" cap="none" strike="noStrike">
                <a:solidFill>
                  <a:schemeClr val="lt1"/>
                </a:solidFill>
                <a:highlight>
                  <a:srgbClr val="9900CC"/>
                </a:highlight>
                <a:latin typeface="Roboto"/>
                <a:ea typeface="Roboto"/>
                <a:cs typeface="Roboto"/>
                <a:sym typeface="Roboto"/>
              </a:rPr>
              <a:t>problema u oportunidad</a:t>
            </a: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y facilitar la búsqueda de </a:t>
            </a:r>
            <a:r>
              <a:rPr b="0" i="0" lang="es-ES" sz="1800" u="none" cap="none" strike="noStrike">
                <a:solidFill>
                  <a:schemeClr val="lt1"/>
                </a:solidFill>
                <a:highlight>
                  <a:srgbClr val="9900CC"/>
                </a:highlight>
                <a:latin typeface="Roboto"/>
                <a:ea typeface="Roboto"/>
                <a:cs typeface="Roboto"/>
                <a:sym typeface="Roboto"/>
              </a:rPr>
              <a:t>más y mejores soluciones</a:t>
            </a: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g289fd1e1534_0_19"/>
          <p:cNvSpPr txBox="1"/>
          <p:nvPr/>
        </p:nvSpPr>
        <p:spPr>
          <a:xfrm>
            <a:off x="3168000" y="352000"/>
            <a:ext cx="347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PROCESO DE PROTOTIPADO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8" name="Google Shape;358;g289fd1e1534_0_19"/>
          <p:cNvSpPr txBox="1"/>
          <p:nvPr/>
        </p:nvSpPr>
        <p:spPr>
          <a:xfrm>
            <a:off x="549450" y="107252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Prototipos de inspiración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g289fd1e1534_0_19"/>
          <p:cNvSpPr/>
          <p:nvPr/>
        </p:nvSpPr>
        <p:spPr>
          <a:xfrm>
            <a:off x="4931175" y="2126600"/>
            <a:ext cx="1977000" cy="106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0" name="Google Shape;360;g289fd1e1534_0_19"/>
          <p:cNvSpPr txBox="1"/>
          <p:nvPr/>
        </p:nvSpPr>
        <p:spPr>
          <a:xfrm>
            <a:off x="433675" y="4681800"/>
            <a:ext cx="498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Fuente: CORFO, cuadernillos de innovación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89fd1e1534_0_46"/>
          <p:cNvSpPr txBox="1"/>
          <p:nvPr/>
        </p:nvSpPr>
        <p:spPr>
          <a:xfrm>
            <a:off x="3919225" y="1617988"/>
            <a:ext cx="3642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Tienen por objetivo hacer </a:t>
            </a:r>
            <a:r>
              <a:rPr b="0" i="0" lang="es-ES" sz="1800" u="none" cap="none" strike="noStrike">
                <a:solidFill>
                  <a:schemeClr val="lt1"/>
                </a:solidFill>
                <a:highlight>
                  <a:srgbClr val="9900CC"/>
                </a:highlight>
                <a:latin typeface="Roboto"/>
                <a:ea typeface="Roboto"/>
                <a:cs typeface="Roboto"/>
                <a:sym typeface="Roboto"/>
              </a:rPr>
              <a:t>madurar o mejorar uno o varios prototipos generados con anterioridad</a:t>
            </a: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Lo que se busca con ellos es poder aprender continuamente y hacer de la falla un aspecto útil e integral del proceso de innovación.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6" name="Google Shape;366;g289fd1e1534_0_46"/>
          <p:cNvSpPr txBox="1"/>
          <p:nvPr/>
        </p:nvSpPr>
        <p:spPr>
          <a:xfrm>
            <a:off x="3168000" y="352000"/>
            <a:ext cx="347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PROCESO DE PROTOTIPADO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g289fd1e1534_0_46"/>
          <p:cNvSpPr txBox="1"/>
          <p:nvPr/>
        </p:nvSpPr>
        <p:spPr>
          <a:xfrm>
            <a:off x="3738200" y="112431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Prototipos de evolución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8" name="Google Shape;368;g289fd1e1534_0_46"/>
          <p:cNvSpPr/>
          <p:nvPr/>
        </p:nvSpPr>
        <p:spPr>
          <a:xfrm>
            <a:off x="1347500" y="2040150"/>
            <a:ext cx="1977000" cy="106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g289fd1e1534_0_46"/>
          <p:cNvSpPr txBox="1"/>
          <p:nvPr/>
        </p:nvSpPr>
        <p:spPr>
          <a:xfrm>
            <a:off x="433675" y="4681800"/>
            <a:ext cx="498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Fuente: CORFO, cuadernillos de innovación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89fd1e1534_0_56"/>
          <p:cNvSpPr txBox="1"/>
          <p:nvPr/>
        </p:nvSpPr>
        <p:spPr>
          <a:xfrm>
            <a:off x="3919225" y="1618000"/>
            <a:ext cx="46746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Tienen por objetivo validar, mediante un proceso estructurado, las diferentes hipótesis en las que se basa la solución en desarrollo cuando esta se encuentra cercana a su versión final. 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Estos prototipos </a:t>
            </a:r>
            <a:r>
              <a:rPr b="0" i="0" lang="es-ES" sz="1800" u="none" cap="none" strike="noStrike">
                <a:solidFill>
                  <a:schemeClr val="lt1"/>
                </a:solidFill>
                <a:highlight>
                  <a:srgbClr val="9900CC"/>
                </a:highlight>
                <a:latin typeface="Roboto"/>
                <a:ea typeface="Roboto"/>
                <a:cs typeface="Roboto"/>
                <a:sym typeface="Roboto"/>
              </a:rPr>
              <a:t>permiten conocer si la solución a la que se ha llegado resuelve efectivamente el problema y oportunidad</a:t>
            </a: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que se está abordando.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g289fd1e1534_0_56"/>
          <p:cNvSpPr txBox="1"/>
          <p:nvPr/>
        </p:nvSpPr>
        <p:spPr>
          <a:xfrm>
            <a:off x="3168000" y="352000"/>
            <a:ext cx="3476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PROCESO DE PROTOTIPADO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g289fd1e1534_0_56"/>
          <p:cNvSpPr txBox="1"/>
          <p:nvPr/>
        </p:nvSpPr>
        <p:spPr>
          <a:xfrm>
            <a:off x="3738200" y="1124313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Prototipos de validación</a:t>
            </a:r>
            <a:endParaRPr b="1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g289fd1e1534_0_56"/>
          <p:cNvSpPr/>
          <p:nvPr/>
        </p:nvSpPr>
        <p:spPr>
          <a:xfrm>
            <a:off x="1347500" y="2040150"/>
            <a:ext cx="1977000" cy="106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g289fd1e1534_0_56"/>
          <p:cNvSpPr txBox="1"/>
          <p:nvPr/>
        </p:nvSpPr>
        <p:spPr>
          <a:xfrm>
            <a:off x="433675" y="4681800"/>
            <a:ext cx="498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Fuente: CORFO, cuadernillos de innovación</a:t>
            </a:r>
            <a:endParaRPr b="0" i="0" sz="1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2023-08-08T02:21:01Z</dcterms:created>
  <dc:creator>Constanza</dc:creator>
</cp:coreProperties>
</file>