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94" r:id="rId5"/>
    <p:sldId id="295" r:id="rId6"/>
    <p:sldId id="29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55" autoAdjust="0"/>
  </p:normalViewPr>
  <p:slideViewPr>
    <p:cSldViewPr snapToGrid="0">
      <p:cViewPr varScale="1">
        <p:scale>
          <a:sx n="91" d="100"/>
          <a:sy n="91" d="100"/>
        </p:scale>
        <p:origin x="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7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2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4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652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8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0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13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8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58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92606-4D29-45A9-BE7A-266B63A9C3B7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23E26-4C28-4A94-B905-8CD0F41E4E2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5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811" y="0"/>
            <a:ext cx="6884377" cy="686525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906" y="2964770"/>
            <a:ext cx="2578905" cy="935713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Aux</a:t>
            </a:r>
            <a:r>
              <a:rPr lang="es-ES" smtClean="0"/>
              <a:t> </a:t>
            </a:r>
            <a:r>
              <a:rPr lang="es-ES" smtClean="0"/>
              <a:t>4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321140" y="4703885"/>
            <a:ext cx="3094892" cy="1784838"/>
          </a:xfrm>
        </p:spPr>
        <p:txBody>
          <a:bodyPr>
            <a:normAutofit/>
          </a:bodyPr>
          <a:lstStyle/>
          <a:p>
            <a:r>
              <a:rPr lang="es-ES" dirty="0" smtClean="0"/>
              <a:t>Profesor </a:t>
            </a:r>
            <a:br>
              <a:rPr lang="es-ES" dirty="0" smtClean="0"/>
            </a:br>
            <a:r>
              <a:rPr lang="es-ES" dirty="0" smtClean="0"/>
              <a:t>Mauro </a:t>
            </a:r>
            <a:r>
              <a:rPr lang="en-US" dirty="0" err="1" smtClean="0"/>
              <a:t>Monsalves</a:t>
            </a:r>
            <a:endParaRPr lang="en-US" dirty="0" smtClean="0"/>
          </a:p>
          <a:p>
            <a:r>
              <a:rPr lang="es-ES" dirty="0" smtClean="0"/>
              <a:t>Auxiliar </a:t>
            </a:r>
          </a:p>
          <a:p>
            <a:r>
              <a:rPr lang="es-ES" dirty="0" smtClean="0"/>
              <a:t>Max Durand</a:t>
            </a:r>
          </a:p>
        </p:txBody>
      </p:sp>
    </p:spTree>
    <p:extLst>
      <p:ext uri="{BB962C8B-B14F-4D97-AF65-F5344CB8AC3E}">
        <p14:creationId xmlns:p14="http://schemas.microsoft.com/office/powerpoint/2010/main" val="353680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72871"/>
          </a:xfrm>
        </p:spPr>
        <p:txBody>
          <a:bodyPr>
            <a:normAutofit lnSpcReduction="10000"/>
          </a:bodyPr>
          <a:lstStyle/>
          <a:p>
            <a:r>
              <a:rPr lang="es-ES" dirty="0" smtClean="0"/>
              <a:t>¿Qué y para que es un plano de conjunto?</a:t>
            </a:r>
          </a:p>
          <a:p>
            <a:pPr lvl="1"/>
            <a:r>
              <a:rPr lang="es-ES" dirty="0" smtClean="0"/>
              <a:t>Un plano de conjunto es una representación de un ensamble de una maquina/mecanismo. Este nos da información sobre como es el ensamble y las características de este.</a:t>
            </a:r>
          </a:p>
          <a:p>
            <a:r>
              <a:rPr lang="es-ES" dirty="0" smtClean="0"/>
              <a:t>¿Qué debe contener?</a:t>
            </a:r>
          </a:p>
          <a:p>
            <a:pPr lvl="1"/>
            <a:r>
              <a:rPr lang="es-ES" dirty="0" smtClean="0"/>
              <a:t>Dimensiones generales, vistas y cortes suficientes, todos los elementos que componen la figura + numero de cada pieza, líneas y trazos pertinentes (marcas de centro, </a:t>
            </a:r>
            <a:r>
              <a:rPr lang="es-ES" dirty="0" err="1" smtClean="0"/>
              <a:t>etc</a:t>
            </a:r>
            <a:r>
              <a:rPr lang="es-ES" dirty="0" smtClean="0"/>
              <a:t>), material y nombre de cada componente</a:t>
            </a:r>
          </a:p>
          <a:p>
            <a:r>
              <a:rPr lang="es-ES" dirty="0" smtClean="0"/>
              <a:t>Diferencia entre de conjunto y despiece?</a:t>
            </a:r>
          </a:p>
          <a:p>
            <a:pPr lvl="1"/>
            <a:r>
              <a:rPr lang="es-ES" dirty="0" smtClean="0"/>
              <a:t>Los planos de despiece se aplican a las piezas que componen al de conjunto, dándoles mas profundidad a sus dimensiones, tolerancias, acabados superficiales, etc. Aquí deben completamente caracterizados los componentes del plano de conjunto. </a:t>
            </a:r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770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99602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¿Se hacen planos de todas las piezas en el despiece?</a:t>
            </a:r>
          </a:p>
          <a:p>
            <a:pPr lvl="1"/>
            <a:r>
              <a:rPr lang="es-ES" dirty="0" smtClean="0"/>
              <a:t>No, solo de los componentes no comerciales. Si el plano de conjunto cuenta con piezas como pernos normados o componentes definidos ya, no son necesarios sus planos.</a:t>
            </a:r>
          </a:p>
          <a:p>
            <a:r>
              <a:rPr lang="es-ES" dirty="0" smtClean="0"/>
              <a:t>Vistas isométricas y cortes, ¿Dónde van?</a:t>
            </a:r>
          </a:p>
          <a:p>
            <a:pPr lvl="1"/>
            <a:r>
              <a:rPr lang="es-ES" dirty="0" smtClean="0"/>
              <a:t>Van en ambos planos, en el de conjunto vistas y cortes del conjunto, y en los de despieces de cada una de las piezas. Debe estar de forma clara y no ser redundantes, pero deben definir la pieza por completo</a:t>
            </a:r>
          </a:p>
          <a:p>
            <a:r>
              <a:rPr lang="es-ES" dirty="0" smtClean="0"/>
              <a:t>¿Qué tipos de fundaciones hay?</a:t>
            </a:r>
          </a:p>
          <a:p>
            <a:pPr lvl="1"/>
            <a:r>
              <a:rPr lang="en-US" dirty="0" err="1" smtClean="0"/>
              <a:t>Fundaciones</a:t>
            </a:r>
            <a:r>
              <a:rPr lang="en-US" dirty="0" smtClean="0"/>
              <a:t> </a:t>
            </a:r>
            <a:r>
              <a:rPr lang="en-US" dirty="0" err="1"/>
              <a:t>superficiales</a:t>
            </a:r>
            <a:r>
              <a:rPr lang="en-US" dirty="0"/>
              <a:t> o </a:t>
            </a:r>
            <a:r>
              <a:rPr lang="en-US" dirty="0" smtClean="0"/>
              <a:t>directs: </a:t>
            </a:r>
            <a:r>
              <a:rPr lang="en-US" dirty="0" err="1" smtClean="0"/>
              <a:t>Generalmente</a:t>
            </a:r>
            <a:r>
              <a:rPr lang="en-US" dirty="0" smtClean="0"/>
              <a:t> </a:t>
            </a:r>
            <a:r>
              <a:rPr lang="en-US" dirty="0" err="1" smtClean="0"/>
              <a:t>economicas</a:t>
            </a:r>
            <a:r>
              <a:rPr lang="en-US" dirty="0" smtClean="0"/>
              <a:t>, </a:t>
            </a:r>
            <a:r>
              <a:rPr lang="en-US" dirty="0" err="1" smtClean="0"/>
              <a:t>ya</a:t>
            </a:r>
            <a:r>
              <a:rPr lang="en-US" dirty="0" smtClean="0"/>
              <a:t> que solo </a:t>
            </a:r>
            <a:r>
              <a:rPr lang="en-US" dirty="0" err="1" smtClean="0"/>
              <a:t>trasmiten</a:t>
            </a:r>
            <a:r>
              <a:rPr lang="en-US" dirty="0" smtClean="0"/>
              <a:t> y </a:t>
            </a:r>
            <a:r>
              <a:rPr lang="en-US" dirty="0" err="1" smtClean="0"/>
              <a:t>soportan</a:t>
            </a:r>
            <a:r>
              <a:rPr lang="en-US" dirty="0" smtClean="0"/>
              <a:t> </a:t>
            </a:r>
            <a:r>
              <a:rPr lang="en-US" dirty="0" err="1" smtClean="0"/>
              <a:t>cargas</a:t>
            </a:r>
            <a:r>
              <a:rPr lang="en-US" dirty="0" smtClean="0"/>
              <a:t> no </a:t>
            </a:r>
            <a:r>
              <a:rPr lang="es-CL" dirty="0" smtClean="0"/>
              <a:t>demasiado</a:t>
            </a:r>
            <a:r>
              <a:rPr lang="en-US" dirty="0" smtClean="0"/>
              <a:t> </a:t>
            </a:r>
            <a:r>
              <a:rPr lang="en-US" dirty="0" err="1" smtClean="0"/>
              <a:t>elevadas</a:t>
            </a:r>
            <a:r>
              <a:rPr lang="en-US" dirty="0" smtClean="0"/>
              <a:t> (</a:t>
            </a:r>
            <a:r>
              <a:rPr lang="en-US" dirty="0" err="1" smtClean="0"/>
              <a:t>hablado</a:t>
            </a:r>
            <a:r>
              <a:rPr lang="en-US" dirty="0" smtClean="0"/>
              <a:t> de </a:t>
            </a:r>
            <a:r>
              <a:rPr lang="es-CL" dirty="0" smtClean="0"/>
              <a:t>construcciones</a:t>
            </a:r>
            <a:r>
              <a:rPr lang="en-US" dirty="0" smtClean="0"/>
              <a:t>). </a:t>
            </a:r>
            <a:r>
              <a:rPr lang="en-US" dirty="0" err="1" smtClean="0"/>
              <a:t>Suelen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 smtClean="0"/>
              <a:t> </a:t>
            </a:r>
            <a:r>
              <a:rPr lang="en-US" dirty="0" err="1" smtClean="0"/>
              <a:t>pilares</a:t>
            </a:r>
            <a:r>
              <a:rPr lang="en-US" dirty="0" smtClean="0"/>
              <a:t> que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base </a:t>
            </a:r>
            <a:r>
              <a:rPr lang="en-US" dirty="0" err="1" smtClean="0"/>
              <a:t>estan</a:t>
            </a:r>
            <a:r>
              <a:rPr lang="en-US" dirty="0" smtClean="0"/>
              <a:t> </a:t>
            </a:r>
            <a:r>
              <a:rPr lang="en-US" dirty="0" err="1" smtClean="0"/>
              <a:t>incrustados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Zapata</a:t>
            </a:r>
            <a:r>
              <a:rPr lang="en-US" dirty="0"/>
              <a:t>. </a:t>
            </a:r>
            <a:r>
              <a:rPr lang="en-US" dirty="0" err="1"/>
              <a:t>Esta</a:t>
            </a:r>
            <a:r>
              <a:rPr lang="en-US" dirty="0"/>
              <a:t> ultima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ser</a:t>
            </a:r>
            <a:r>
              <a:rPr lang="en-US" dirty="0"/>
              <a:t> de </a:t>
            </a:r>
            <a:r>
              <a:rPr lang="en-US" dirty="0" err="1"/>
              <a:t>varias</a:t>
            </a:r>
            <a:r>
              <a:rPr lang="en-US" dirty="0"/>
              <a:t> </a:t>
            </a:r>
            <a:r>
              <a:rPr lang="en-US" dirty="0" err="1"/>
              <a:t>formas</a:t>
            </a:r>
            <a:r>
              <a:rPr lang="en-US" dirty="0"/>
              <a:t>, </a:t>
            </a:r>
            <a:r>
              <a:rPr lang="es-CL" noProof="1"/>
              <a:t>dependiendo</a:t>
            </a:r>
            <a:r>
              <a:rPr lang="en-US" dirty="0"/>
              <a:t> del </a:t>
            </a:r>
            <a:r>
              <a:rPr lang="en-US" dirty="0" err="1"/>
              <a:t>terreno</a:t>
            </a:r>
            <a:r>
              <a:rPr lang="en-US" dirty="0"/>
              <a:t> o el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construccion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6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 smtClean="0"/>
              <a:t>¿Qué tipos de fundaciones hay?</a:t>
            </a:r>
          </a:p>
          <a:p>
            <a:pPr lvl="1"/>
            <a:r>
              <a:rPr lang="es-CL" dirty="0" smtClean="0"/>
              <a:t>Fundaciones</a:t>
            </a:r>
            <a:r>
              <a:rPr lang="en-US" dirty="0" smtClean="0"/>
              <a:t> </a:t>
            </a:r>
            <a:r>
              <a:rPr lang="es-CL" dirty="0" smtClean="0"/>
              <a:t>profundas</a:t>
            </a:r>
            <a:r>
              <a:rPr lang="en-US" dirty="0" smtClean="0"/>
              <a:t> </a:t>
            </a:r>
            <a:r>
              <a:rPr lang="en-US" dirty="0"/>
              <a:t>o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pozos</a:t>
            </a:r>
            <a:r>
              <a:rPr lang="en-US" dirty="0" smtClean="0"/>
              <a:t>: Como el </a:t>
            </a:r>
            <a:r>
              <a:rPr lang="en-US" dirty="0" err="1" smtClean="0"/>
              <a:t>nombre</a:t>
            </a:r>
            <a:r>
              <a:rPr lang="en-US" dirty="0" smtClean="0"/>
              <a:t> </a:t>
            </a:r>
            <a:r>
              <a:rPr lang="en-US" dirty="0" err="1" smtClean="0"/>
              <a:t>indica</a:t>
            </a:r>
            <a:r>
              <a:rPr lang="en-US" dirty="0" smtClean="0"/>
              <a:t>, </a:t>
            </a:r>
            <a:r>
              <a:rPr lang="en-US" dirty="0" err="1" smtClean="0"/>
              <a:t>estas</a:t>
            </a:r>
            <a:r>
              <a:rPr lang="en-US" dirty="0" smtClean="0"/>
              <a:t> </a:t>
            </a:r>
            <a:r>
              <a:rPr lang="en-US" dirty="0" err="1" smtClean="0"/>
              <a:t>fundaciones</a:t>
            </a:r>
            <a:r>
              <a:rPr lang="en-US" dirty="0" smtClean="0"/>
              <a:t> </a:t>
            </a:r>
            <a:r>
              <a:rPr lang="en-US" dirty="0" err="1" smtClean="0"/>
              <a:t>consisten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pozos</a:t>
            </a:r>
            <a:r>
              <a:rPr lang="en-US" dirty="0" smtClean="0"/>
              <a:t> </a:t>
            </a:r>
            <a:r>
              <a:rPr lang="en-US" dirty="0" err="1" smtClean="0"/>
              <a:t>rellenos</a:t>
            </a:r>
            <a:r>
              <a:rPr lang="en-US" dirty="0" smtClean="0"/>
              <a:t> de </a:t>
            </a:r>
            <a:r>
              <a:rPr lang="en-US" dirty="0" err="1" smtClean="0"/>
              <a:t>hormigón</a:t>
            </a:r>
            <a:r>
              <a:rPr lang="en-US" dirty="0" smtClean="0"/>
              <a:t>. </a:t>
            </a:r>
            <a:r>
              <a:rPr lang="en-US" dirty="0" err="1" smtClean="0"/>
              <a:t>Luego</a:t>
            </a:r>
            <a:r>
              <a:rPr lang="en-US" dirty="0" smtClean="0"/>
              <a:t> </a:t>
            </a:r>
            <a:r>
              <a:rPr lang="en-US" dirty="0" err="1" smtClean="0"/>
              <a:t>estas</a:t>
            </a:r>
            <a:r>
              <a:rPr lang="en-US" dirty="0" smtClean="0"/>
              <a:t> se </a:t>
            </a:r>
            <a:r>
              <a:rPr lang="en-US" dirty="0" err="1" smtClean="0"/>
              <a:t>unen</a:t>
            </a:r>
            <a:r>
              <a:rPr lang="en-US" dirty="0" smtClean="0"/>
              <a:t> </a:t>
            </a:r>
            <a:r>
              <a:rPr lang="en-US" dirty="0" err="1" smtClean="0"/>
              <a:t>mediante</a:t>
            </a:r>
            <a:r>
              <a:rPr lang="en-US" dirty="0" smtClean="0"/>
              <a:t> </a:t>
            </a:r>
            <a:r>
              <a:rPr lang="en-US" dirty="0" err="1" smtClean="0"/>
              <a:t>vigas</a:t>
            </a:r>
            <a:r>
              <a:rPr lang="en-US" dirty="0" smtClean="0"/>
              <a:t>,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donde</a:t>
            </a:r>
            <a:r>
              <a:rPr lang="en-US" dirty="0" smtClean="0"/>
              <a:t> </a:t>
            </a:r>
            <a:r>
              <a:rPr lang="en-US" dirty="0" err="1" smtClean="0"/>
              <a:t>descansa</a:t>
            </a:r>
            <a:r>
              <a:rPr lang="en-US" dirty="0" smtClean="0"/>
              <a:t> el resto de la </a:t>
            </a:r>
            <a:r>
              <a:rPr lang="en-US" dirty="0" err="1" smtClean="0"/>
              <a:t>estructura</a:t>
            </a:r>
            <a:r>
              <a:rPr lang="en-US" dirty="0" smtClean="0"/>
              <a:t>.</a:t>
            </a:r>
          </a:p>
          <a:p>
            <a:pPr lvl="1"/>
            <a:r>
              <a:rPr lang="es-CL" dirty="0"/>
              <a:t>Fundaciones</a:t>
            </a:r>
            <a:r>
              <a:rPr lang="en-US" dirty="0"/>
              <a:t> </a:t>
            </a:r>
            <a:r>
              <a:rPr lang="es-CL" dirty="0" smtClean="0"/>
              <a:t>indirectas o por pilotes: Es ligeramente similar a la anterior, ya que aquí son vigas/pilotes que son enterrados en el suelo. Estos pueden venir fabricados o moldearse al agujero y sobre estos va una zapata/ superficie que funciona como primera base de la estructura. Es una unión entre una fundación por pozos y superficial.</a:t>
            </a:r>
          </a:p>
          <a:p>
            <a:pPr lvl="1"/>
            <a:r>
              <a:rPr lang="es-CL" dirty="0" smtClean="0"/>
              <a:t>Fundaciones por consolidación: Se trata de aplicar mediante medios artificiales una mejora al terreno y así poder aplicar alguna de las fundaciones anteriores.</a:t>
            </a:r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84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 smtClean="0"/>
              <a:t>¿Diferencias entre fundaciones profundas y superficiales?</a:t>
            </a:r>
          </a:p>
          <a:p>
            <a:pPr lvl="1"/>
            <a:r>
              <a:rPr lang="es-ES" dirty="0" smtClean="0"/>
              <a:t>Fundaciones superficiales: Soporta cargas relativamente bajas, apta para terrenos resistentes y sin muchas modificaciones durante el año.</a:t>
            </a:r>
          </a:p>
          <a:p>
            <a:pPr lvl="1"/>
            <a:r>
              <a:rPr lang="es-ES" dirty="0" smtClean="0"/>
              <a:t>Fundaciones profundas: Resisten cargas bastante mas altas que las superficiales, apta para terrenos mas inestables y cambiantes.</a:t>
            </a:r>
          </a:p>
          <a:p>
            <a:r>
              <a:rPr lang="es-ES" dirty="0" smtClean="0"/>
              <a:t>¿En que consisten la mayoría de procesos de mejoramiento de suelo?</a:t>
            </a:r>
          </a:p>
          <a:p>
            <a:pPr lvl="1"/>
            <a:r>
              <a:rPr lang="es-ES" dirty="0" smtClean="0"/>
              <a:t>En general se aplican vibraciones o inyecciones de material. Las primeras buscan compactar el terreno, haciéndolo mas resistente y fiable y la inyección de material busca tener puntos de apoyo firmes o el mismo elemento inyectado (columnas) ayudan a mejorar las condiciones para la construcción, drenando el terreno o disponiendo de mas puntos de apoyo.</a:t>
            </a:r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7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teóricas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s-ES" dirty="0" smtClean="0"/>
              <a:t>¿Qué tipo de movimiento de tierra no suele utilizar maquinaria pesada/mecánica?</a:t>
            </a:r>
          </a:p>
          <a:p>
            <a:pPr lvl="1"/>
            <a:r>
              <a:rPr lang="es-ES" dirty="0" smtClean="0"/>
              <a:t>Solo la excavación en tierra, a cielo abierto.</a:t>
            </a:r>
          </a:p>
          <a:p>
            <a:r>
              <a:rPr lang="es-ES" dirty="0" smtClean="0"/>
              <a:t>¿Los tipos de obras civiles se relacionan entre si?</a:t>
            </a:r>
          </a:p>
          <a:p>
            <a:pPr lvl="1"/>
            <a:r>
              <a:rPr lang="es-ES" dirty="0" smtClean="0"/>
              <a:t>Si, de hecho, suelen ir de la mano. Para caso cualquier tipo de obra civil, se deben considerar las otras 3 en su diseño, sobretodo en las obras grandes, ya que la mayoría de las obras involucran la construcción de infraestructura, zonas sanitarias, hidráulicas y de trasporte. Hay excepciones, pero en general están bastante unidas.</a:t>
            </a:r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endParaRPr lang="es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781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648</Words>
  <Application>Microsoft Office PowerPoint</Application>
  <PresentationFormat>Panorámica</PresentationFormat>
  <Paragraphs>38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 Aux 4</vt:lpstr>
      <vt:lpstr>Preguntas teóricas</vt:lpstr>
      <vt:lpstr>Preguntas teóricas</vt:lpstr>
      <vt:lpstr>Preguntas teóricas</vt:lpstr>
      <vt:lpstr>Preguntas teóricas</vt:lpstr>
      <vt:lpstr>Preguntas teóricas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 1</dc:title>
  <dc:creator>Max</dc:creator>
  <cp:lastModifiedBy>Max</cp:lastModifiedBy>
  <cp:revision>43</cp:revision>
  <dcterms:created xsi:type="dcterms:W3CDTF">2022-08-26T04:28:39Z</dcterms:created>
  <dcterms:modified xsi:type="dcterms:W3CDTF">2023-05-25T21:16:48Z</dcterms:modified>
</cp:coreProperties>
</file>