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7" r:id="rId3"/>
    <p:sldId id="300" r:id="rId4"/>
    <p:sldId id="298" r:id="rId5"/>
    <p:sldId id="292" r:id="rId6"/>
    <p:sldId id="295" r:id="rId7"/>
    <p:sldId id="299" r:id="rId8"/>
    <p:sldId id="30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55" autoAdjust="0"/>
  </p:normalViewPr>
  <p:slideViewPr>
    <p:cSldViewPr snapToGrid="0">
      <p:cViewPr varScale="1">
        <p:scale>
          <a:sx n="89" d="100"/>
          <a:sy n="89" d="100"/>
        </p:scale>
        <p:origin x="1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636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77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26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541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652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380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108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513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581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586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893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050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3811" y="0"/>
            <a:ext cx="6884377" cy="6865254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906" y="2964770"/>
            <a:ext cx="2578905" cy="935713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/>
            </a:r>
            <a:br>
              <a:rPr lang="es-ES" dirty="0" smtClean="0"/>
            </a:br>
            <a:r>
              <a:rPr lang="es-ES" dirty="0" err="1" smtClean="0"/>
              <a:t>Aux</a:t>
            </a:r>
            <a:r>
              <a:rPr lang="es-ES" dirty="0" smtClean="0"/>
              <a:t> </a:t>
            </a:r>
            <a:r>
              <a:rPr lang="es-ES" dirty="0" smtClean="0"/>
              <a:t>4.5</a:t>
            </a:r>
            <a:endParaRPr lang="en-U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9321140" y="4703885"/>
            <a:ext cx="3094892" cy="1784838"/>
          </a:xfrm>
        </p:spPr>
        <p:txBody>
          <a:bodyPr>
            <a:normAutofit/>
          </a:bodyPr>
          <a:lstStyle/>
          <a:p>
            <a:r>
              <a:rPr lang="es-ES" dirty="0" smtClean="0"/>
              <a:t>Profesor </a:t>
            </a:r>
            <a:br>
              <a:rPr lang="es-ES" dirty="0" smtClean="0"/>
            </a:br>
            <a:r>
              <a:rPr lang="es-ES" dirty="0" smtClean="0"/>
              <a:t>Mauro </a:t>
            </a:r>
            <a:r>
              <a:rPr lang="en-US" dirty="0" err="1" smtClean="0"/>
              <a:t>Monsalves</a:t>
            </a:r>
            <a:endParaRPr lang="en-US" dirty="0" smtClean="0"/>
          </a:p>
          <a:p>
            <a:r>
              <a:rPr lang="es-ES" dirty="0" smtClean="0"/>
              <a:t>Auxiliar </a:t>
            </a:r>
          </a:p>
          <a:p>
            <a:r>
              <a:rPr lang="es-ES" dirty="0" smtClean="0"/>
              <a:t>Max Durand</a:t>
            </a:r>
          </a:p>
        </p:txBody>
      </p:sp>
    </p:spTree>
    <p:extLst>
      <p:ext uri="{BB962C8B-B14F-4D97-AF65-F5344CB8AC3E}">
        <p14:creationId xmlns:p14="http://schemas.microsoft.com/office/powerpoint/2010/main" val="3536806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s-ES" dirty="0"/>
              <a:t>¿Qué tipos de fundaciones hay</a:t>
            </a:r>
            <a:r>
              <a:rPr lang="es-ES" dirty="0" smtClean="0"/>
              <a:t>?</a:t>
            </a:r>
          </a:p>
          <a:p>
            <a:r>
              <a:rPr lang="es-ES" dirty="0" smtClean="0"/>
              <a:t>¿Cómo se protegen los pilotes en zonas húmedas?</a:t>
            </a:r>
          </a:p>
          <a:p>
            <a:r>
              <a:rPr lang="es-ES" dirty="0" smtClean="0"/>
              <a:t>¿Cómo son y para que se usan las zapatas continuas?</a:t>
            </a:r>
            <a:endParaRPr lang="es-ES" dirty="0"/>
          </a:p>
          <a:p>
            <a:r>
              <a:rPr lang="es-ES" dirty="0"/>
              <a:t>¿Diferencias entre fundaciones profundas y superficiales</a:t>
            </a:r>
            <a:r>
              <a:rPr lang="es-ES" dirty="0" smtClean="0"/>
              <a:t>?</a:t>
            </a:r>
          </a:p>
          <a:p>
            <a:r>
              <a:rPr lang="es-ES" dirty="0" smtClean="0"/>
              <a:t>¿De que forma los mejoramientos de suelo y las fundaciones se relacionan?</a:t>
            </a:r>
          </a:p>
          <a:p>
            <a:r>
              <a:rPr lang="es-ES" dirty="0" smtClean="0"/>
              <a:t>¿Qué materiales suelen usarse para crear las fundaciones y por que?</a:t>
            </a:r>
            <a:endParaRPr lang="es-ES" dirty="0"/>
          </a:p>
          <a:p>
            <a:r>
              <a:rPr lang="es-ES" dirty="0"/>
              <a:t>¿En que consisten la mayoría de procesos de mejoramiento de suelo</a:t>
            </a:r>
            <a:r>
              <a:rPr lang="es-ES" dirty="0" smtClean="0"/>
              <a:t>?</a:t>
            </a:r>
          </a:p>
          <a:p>
            <a:r>
              <a:rPr lang="es-ES" dirty="0" smtClean="0"/>
              <a:t>Nombre los principales formas de mejoramiento de suelo y que buscan.</a:t>
            </a:r>
          </a:p>
          <a:p>
            <a:r>
              <a:rPr lang="es-ES" dirty="0" smtClean="0"/>
              <a:t>¿De que depende que se utilice un tipo de excavación?</a:t>
            </a:r>
            <a:endParaRPr lang="es-ES" dirty="0"/>
          </a:p>
          <a:p>
            <a:r>
              <a:rPr lang="es-ES" dirty="0"/>
              <a:t>¿Qué tipo de movimiento de tierra no suele utilizar maquinaria pesada/mecánica?</a:t>
            </a:r>
          </a:p>
          <a:p>
            <a:r>
              <a:rPr lang="es-ES" dirty="0"/>
              <a:t>¿Los tipos de obras civiles se relacionan entre si?</a:t>
            </a:r>
          </a:p>
          <a:p>
            <a:endParaRPr lang="es-CL" dirty="0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Preguntas teóricas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228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Discuta la siguiente imagen.</a:t>
            </a:r>
          </a:p>
          <a:p>
            <a:endParaRPr lang="es-CL" dirty="0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Preguntas teóricas</a:t>
            </a:r>
            <a:endParaRPr lang="en-US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320" y="2481139"/>
            <a:ext cx="7000273" cy="2584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014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Preguntas teóricas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99602"/>
          </a:xfrm>
        </p:spPr>
        <p:txBody>
          <a:bodyPr>
            <a:normAutofit fontScale="92500" lnSpcReduction="10000"/>
          </a:bodyPr>
          <a:lstStyle/>
          <a:p>
            <a:r>
              <a:rPr lang="es-ES" dirty="0" smtClean="0"/>
              <a:t>¿Qué tipos de fundaciones hay?</a:t>
            </a:r>
          </a:p>
          <a:p>
            <a:pPr lvl="1"/>
            <a:r>
              <a:rPr lang="en-US" b="1" dirty="0" err="1" smtClean="0"/>
              <a:t>Fundaciones</a:t>
            </a:r>
            <a:r>
              <a:rPr lang="en-US" b="1" dirty="0" smtClean="0"/>
              <a:t> </a:t>
            </a:r>
            <a:r>
              <a:rPr lang="en-US" b="1" dirty="0" err="1"/>
              <a:t>superficiales</a:t>
            </a:r>
            <a:r>
              <a:rPr lang="en-US" b="1" dirty="0"/>
              <a:t> o </a:t>
            </a:r>
            <a:r>
              <a:rPr lang="en-US" b="1" dirty="0" err="1" smtClean="0"/>
              <a:t>directas</a:t>
            </a:r>
            <a:r>
              <a:rPr lang="en-US" dirty="0" smtClean="0"/>
              <a:t>: </a:t>
            </a:r>
            <a:r>
              <a:rPr lang="en-US" dirty="0" err="1" smtClean="0"/>
              <a:t>Generalmente</a:t>
            </a:r>
            <a:r>
              <a:rPr lang="en-US" dirty="0" smtClean="0"/>
              <a:t> </a:t>
            </a:r>
            <a:r>
              <a:rPr lang="en-US" dirty="0" err="1" smtClean="0"/>
              <a:t>economicas</a:t>
            </a:r>
            <a:r>
              <a:rPr lang="en-US" dirty="0" smtClean="0"/>
              <a:t>, </a:t>
            </a:r>
            <a:r>
              <a:rPr lang="en-US" dirty="0" err="1" smtClean="0"/>
              <a:t>ya</a:t>
            </a:r>
            <a:r>
              <a:rPr lang="en-US" dirty="0" smtClean="0"/>
              <a:t> que solo </a:t>
            </a:r>
            <a:r>
              <a:rPr lang="en-US" dirty="0" err="1" smtClean="0"/>
              <a:t>trasmiten</a:t>
            </a:r>
            <a:r>
              <a:rPr lang="en-US" dirty="0" smtClean="0"/>
              <a:t> y </a:t>
            </a:r>
            <a:r>
              <a:rPr lang="en-US" dirty="0" err="1" smtClean="0"/>
              <a:t>soportan</a:t>
            </a:r>
            <a:r>
              <a:rPr lang="en-US" dirty="0" smtClean="0"/>
              <a:t> </a:t>
            </a:r>
            <a:r>
              <a:rPr lang="en-US" dirty="0" err="1" smtClean="0"/>
              <a:t>cargas</a:t>
            </a:r>
            <a:r>
              <a:rPr lang="en-US" dirty="0" smtClean="0"/>
              <a:t> no </a:t>
            </a:r>
            <a:r>
              <a:rPr lang="es-CL" dirty="0" smtClean="0"/>
              <a:t>demasiado</a:t>
            </a:r>
            <a:r>
              <a:rPr lang="en-US" dirty="0" smtClean="0"/>
              <a:t> </a:t>
            </a:r>
            <a:r>
              <a:rPr lang="en-US" dirty="0" err="1" smtClean="0"/>
              <a:t>elevadas</a:t>
            </a:r>
            <a:r>
              <a:rPr lang="en-US" dirty="0" smtClean="0"/>
              <a:t> (</a:t>
            </a:r>
            <a:r>
              <a:rPr lang="en-US" dirty="0" err="1" smtClean="0"/>
              <a:t>hablado</a:t>
            </a:r>
            <a:r>
              <a:rPr lang="en-US" dirty="0" smtClean="0"/>
              <a:t> de </a:t>
            </a:r>
            <a:r>
              <a:rPr lang="es-CL" dirty="0" smtClean="0"/>
              <a:t>construcciones</a:t>
            </a:r>
            <a:r>
              <a:rPr lang="en-US" dirty="0" smtClean="0"/>
              <a:t>). </a:t>
            </a:r>
            <a:r>
              <a:rPr lang="en-US" dirty="0" err="1" smtClean="0"/>
              <a:t>Suelen</a:t>
            </a:r>
            <a:r>
              <a:rPr lang="en-US" dirty="0" smtClean="0"/>
              <a:t> </a:t>
            </a:r>
            <a:r>
              <a:rPr lang="en-US" dirty="0" err="1" smtClean="0"/>
              <a:t>ser</a:t>
            </a:r>
            <a:r>
              <a:rPr lang="en-US" dirty="0" smtClean="0"/>
              <a:t> </a:t>
            </a:r>
            <a:r>
              <a:rPr lang="en-US" dirty="0" err="1" smtClean="0"/>
              <a:t>pilares</a:t>
            </a:r>
            <a:r>
              <a:rPr lang="en-US" dirty="0" smtClean="0"/>
              <a:t> que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base </a:t>
            </a:r>
            <a:r>
              <a:rPr lang="en-US" dirty="0" err="1" smtClean="0"/>
              <a:t>estan</a:t>
            </a:r>
            <a:r>
              <a:rPr lang="en-US" dirty="0" smtClean="0"/>
              <a:t> </a:t>
            </a:r>
            <a:r>
              <a:rPr lang="en-US" dirty="0" err="1" smtClean="0"/>
              <a:t>incrustados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Zapata</a:t>
            </a:r>
            <a:r>
              <a:rPr lang="en-US" dirty="0"/>
              <a:t>. </a:t>
            </a:r>
            <a:r>
              <a:rPr lang="en-US" dirty="0" err="1"/>
              <a:t>Esta</a:t>
            </a:r>
            <a:r>
              <a:rPr lang="en-US" dirty="0"/>
              <a:t> ultima </a:t>
            </a:r>
            <a:r>
              <a:rPr lang="en-US" dirty="0" err="1"/>
              <a:t>puede</a:t>
            </a:r>
            <a:r>
              <a:rPr lang="en-US" dirty="0"/>
              <a:t> </a:t>
            </a:r>
            <a:r>
              <a:rPr lang="en-US" dirty="0" err="1"/>
              <a:t>ser</a:t>
            </a:r>
            <a:r>
              <a:rPr lang="en-US" dirty="0"/>
              <a:t> de </a:t>
            </a:r>
            <a:r>
              <a:rPr lang="en-US" dirty="0" err="1"/>
              <a:t>varias</a:t>
            </a:r>
            <a:r>
              <a:rPr lang="en-US" dirty="0"/>
              <a:t> </a:t>
            </a:r>
            <a:r>
              <a:rPr lang="en-US" dirty="0" err="1"/>
              <a:t>formas</a:t>
            </a:r>
            <a:r>
              <a:rPr lang="en-US" dirty="0"/>
              <a:t>, </a:t>
            </a:r>
            <a:r>
              <a:rPr lang="es-CL" noProof="1"/>
              <a:t>dependiendo</a:t>
            </a:r>
            <a:r>
              <a:rPr lang="en-US" dirty="0"/>
              <a:t> del </a:t>
            </a:r>
            <a:r>
              <a:rPr lang="en-US" dirty="0" err="1"/>
              <a:t>terreno</a:t>
            </a:r>
            <a:r>
              <a:rPr lang="en-US" dirty="0"/>
              <a:t> o el </a:t>
            </a:r>
            <a:r>
              <a:rPr lang="en-US" dirty="0" err="1"/>
              <a:t>tipo</a:t>
            </a:r>
            <a:r>
              <a:rPr lang="en-US" dirty="0"/>
              <a:t> de </a:t>
            </a:r>
            <a:r>
              <a:rPr lang="en-US" dirty="0" err="1"/>
              <a:t>construccion</a:t>
            </a:r>
            <a:r>
              <a:rPr lang="en-US" dirty="0" smtClean="0"/>
              <a:t>.</a:t>
            </a:r>
          </a:p>
          <a:p>
            <a:pPr lvl="1"/>
            <a:r>
              <a:rPr lang="es-CL" b="1" dirty="0"/>
              <a:t>Fundaciones</a:t>
            </a:r>
            <a:r>
              <a:rPr lang="en-US" b="1" dirty="0"/>
              <a:t> </a:t>
            </a:r>
            <a:r>
              <a:rPr lang="es-CL" b="1" dirty="0"/>
              <a:t>profundas</a:t>
            </a:r>
            <a:r>
              <a:rPr lang="en-US" b="1" dirty="0"/>
              <a:t> o </a:t>
            </a:r>
            <a:r>
              <a:rPr lang="en-US" b="1" dirty="0" err="1"/>
              <a:t>por</a:t>
            </a:r>
            <a:r>
              <a:rPr lang="en-US" b="1" dirty="0"/>
              <a:t> </a:t>
            </a:r>
            <a:r>
              <a:rPr lang="en-US" b="1" dirty="0" err="1"/>
              <a:t>pozos</a:t>
            </a:r>
            <a:r>
              <a:rPr lang="en-US" dirty="0"/>
              <a:t>: Como el </a:t>
            </a:r>
            <a:r>
              <a:rPr lang="en-US" dirty="0" err="1"/>
              <a:t>nombre</a:t>
            </a:r>
            <a:r>
              <a:rPr lang="en-US" dirty="0"/>
              <a:t> </a:t>
            </a:r>
            <a:r>
              <a:rPr lang="en-US" dirty="0" err="1"/>
              <a:t>indica</a:t>
            </a:r>
            <a:r>
              <a:rPr lang="en-US" dirty="0"/>
              <a:t>, </a:t>
            </a:r>
            <a:r>
              <a:rPr lang="en-US" dirty="0" err="1"/>
              <a:t>estas</a:t>
            </a:r>
            <a:r>
              <a:rPr lang="en-US" dirty="0"/>
              <a:t> </a:t>
            </a:r>
            <a:r>
              <a:rPr lang="en-US" dirty="0" err="1"/>
              <a:t>fundaciones</a:t>
            </a:r>
            <a:r>
              <a:rPr lang="en-US" dirty="0"/>
              <a:t> </a:t>
            </a:r>
            <a:r>
              <a:rPr lang="en-US" dirty="0" err="1"/>
              <a:t>consisten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pozos</a:t>
            </a:r>
            <a:r>
              <a:rPr lang="en-US" dirty="0"/>
              <a:t> </a:t>
            </a:r>
            <a:r>
              <a:rPr lang="en-US" dirty="0" err="1"/>
              <a:t>rellenos</a:t>
            </a:r>
            <a:r>
              <a:rPr lang="en-US" dirty="0"/>
              <a:t> de </a:t>
            </a:r>
            <a:r>
              <a:rPr lang="en-US" dirty="0" err="1"/>
              <a:t>hormigón</a:t>
            </a:r>
            <a:r>
              <a:rPr lang="en-US" dirty="0"/>
              <a:t>. </a:t>
            </a:r>
            <a:r>
              <a:rPr lang="en-US" dirty="0" err="1"/>
              <a:t>Luego</a:t>
            </a:r>
            <a:r>
              <a:rPr lang="en-US" dirty="0"/>
              <a:t> </a:t>
            </a:r>
            <a:r>
              <a:rPr lang="en-US" dirty="0" err="1"/>
              <a:t>estas</a:t>
            </a:r>
            <a:r>
              <a:rPr lang="en-US" dirty="0"/>
              <a:t> se </a:t>
            </a:r>
            <a:r>
              <a:rPr lang="en-US" dirty="0" err="1"/>
              <a:t>unen</a:t>
            </a:r>
            <a:r>
              <a:rPr lang="en-US" dirty="0"/>
              <a:t> </a:t>
            </a:r>
            <a:r>
              <a:rPr lang="en-US" dirty="0" err="1"/>
              <a:t>mediante</a:t>
            </a:r>
            <a:r>
              <a:rPr lang="en-US" dirty="0"/>
              <a:t> </a:t>
            </a:r>
            <a:r>
              <a:rPr lang="en-US" dirty="0" err="1"/>
              <a:t>vigas</a:t>
            </a:r>
            <a:r>
              <a:rPr lang="en-US" dirty="0"/>
              <a:t>,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donde</a:t>
            </a:r>
            <a:r>
              <a:rPr lang="en-US" dirty="0"/>
              <a:t> </a:t>
            </a:r>
            <a:r>
              <a:rPr lang="en-US" dirty="0" err="1"/>
              <a:t>descansa</a:t>
            </a:r>
            <a:r>
              <a:rPr lang="en-US" dirty="0"/>
              <a:t> el resto de la </a:t>
            </a:r>
            <a:r>
              <a:rPr lang="en-US" dirty="0" err="1"/>
              <a:t>estructura</a:t>
            </a:r>
            <a:r>
              <a:rPr lang="en-US" dirty="0"/>
              <a:t>.</a:t>
            </a:r>
          </a:p>
          <a:p>
            <a:pPr lvl="1"/>
            <a:r>
              <a:rPr lang="es-CL" b="1" dirty="0"/>
              <a:t>Fundaciones</a:t>
            </a:r>
            <a:r>
              <a:rPr lang="en-US" b="1" dirty="0"/>
              <a:t> </a:t>
            </a:r>
            <a:r>
              <a:rPr lang="es-CL" b="1" dirty="0"/>
              <a:t>indirectas o por pilotes</a:t>
            </a:r>
            <a:r>
              <a:rPr lang="es-CL" dirty="0"/>
              <a:t>: Es ligeramente similar a la anterior, ya que aquí son vigas/pilotes que son enterrados en el suelo. Estos pueden venir fabricados o moldearse al agujero y sobre estos va una zapata/ superficie que funciona como primera base de la estructura. Es una unión entre una fundación por pozos y superficial.</a:t>
            </a:r>
          </a:p>
          <a:p>
            <a:pPr lvl="1"/>
            <a:r>
              <a:rPr lang="es-CL" b="1" dirty="0"/>
              <a:t>Fundaciones por consolidación</a:t>
            </a:r>
            <a:r>
              <a:rPr lang="es-CL" dirty="0"/>
              <a:t>: Se trata de aplicar mediante medios artificiales una mejora al terreno y así poder aplicar alguna de las fundaciones anteriores.</a:t>
            </a:r>
            <a:endParaRPr lang="es-E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6968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Preguntas teóricas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26546" y="1690688"/>
            <a:ext cx="10515600" cy="4699602"/>
          </a:xfrm>
        </p:spPr>
        <p:txBody>
          <a:bodyPr>
            <a:normAutofit fontScale="92500" lnSpcReduction="10000"/>
          </a:bodyPr>
          <a:lstStyle/>
          <a:p>
            <a:r>
              <a:rPr lang="es-ES" dirty="0"/>
              <a:t>¿Cómo son y para que se usan las zapatas continuas</a:t>
            </a:r>
            <a:r>
              <a:rPr lang="es-ES" dirty="0" smtClean="0"/>
              <a:t>?</a:t>
            </a:r>
            <a:endParaRPr lang="en-US" dirty="0"/>
          </a:p>
          <a:p>
            <a:pPr lvl="1"/>
            <a:r>
              <a:rPr lang="es-ES" dirty="0" smtClean="0"/>
              <a:t>Suelen ser varias zapatas individuales unidas dando un una bastante larga. Se utilizan normalmente para la construcción de muros </a:t>
            </a:r>
          </a:p>
          <a:p>
            <a:r>
              <a:rPr lang="es-ES" dirty="0"/>
              <a:t>¿Diferencias entre fundaciones profundas y superficiales?</a:t>
            </a:r>
          </a:p>
          <a:p>
            <a:pPr lvl="1"/>
            <a:r>
              <a:rPr lang="es-ES" dirty="0"/>
              <a:t>Fundaciones superficiales: Soporta cargas relativamente bajas, apta para terrenos resistentes y sin muchas modificaciones durante el año.</a:t>
            </a:r>
          </a:p>
          <a:p>
            <a:pPr lvl="1"/>
            <a:r>
              <a:rPr lang="es-ES" dirty="0"/>
              <a:t>Fundaciones profundas: Resisten cargas bastante mas altas que las superficiales, apta para terrenos mas inestables y cambiantes</a:t>
            </a:r>
            <a:r>
              <a:rPr lang="es-ES" dirty="0" smtClean="0"/>
              <a:t>.</a:t>
            </a:r>
          </a:p>
          <a:p>
            <a:r>
              <a:rPr lang="es-ES" dirty="0"/>
              <a:t>¿De que forma los mejoramientos de suelo y las fundaciones se relacionan?</a:t>
            </a:r>
          </a:p>
          <a:p>
            <a:pPr lvl="1"/>
            <a:r>
              <a:rPr lang="es-ES" dirty="0"/>
              <a:t>El tipo de fundación depende directamente del tipo de suelo presente. Muchas veces, por el tipo de construcción que se quiere emplear, el suelo debe mejorarse para adaptarse a la construcción y el tipo de fundación requerida pueda instalarse</a:t>
            </a:r>
            <a:r>
              <a:rPr lang="es-E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336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Preguntas teóricas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r>
              <a:rPr lang="es-ES" dirty="0" smtClean="0"/>
              <a:t>¿</a:t>
            </a:r>
            <a:r>
              <a:rPr lang="es-ES" dirty="0"/>
              <a:t>Qué materiales suelen usarse para crear las fundaciones y porque</a:t>
            </a:r>
            <a:r>
              <a:rPr lang="es-ES" dirty="0" smtClean="0"/>
              <a:t>?</a:t>
            </a:r>
          </a:p>
          <a:p>
            <a:pPr lvl="1"/>
            <a:r>
              <a:rPr lang="es-ES" dirty="0" smtClean="0"/>
              <a:t>Suelen ser de un esqueleto de varillas de acero (bajo carbono) y concreto/hormigón. El esqueleto se utiliza para darle la forma y el soporte necesario, además de </a:t>
            </a:r>
            <a:r>
              <a:rPr lang="es-ES" dirty="0"/>
              <a:t>la flexibilidad </a:t>
            </a:r>
            <a:r>
              <a:rPr lang="es-ES" dirty="0" smtClean="0"/>
              <a:t>a la estructura y el concreto se utiliza como recubrimiento económico y resistente.</a:t>
            </a:r>
          </a:p>
          <a:p>
            <a:r>
              <a:rPr lang="es-ES" dirty="0" smtClean="0"/>
              <a:t>¿En que consisten la mayoría de procesos de mejoramiento de suelo?</a:t>
            </a:r>
          </a:p>
          <a:p>
            <a:pPr lvl="1"/>
            <a:r>
              <a:rPr lang="es-ES" dirty="0" smtClean="0"/>
              <a:t>En general se aplican vibraciones o inyecciones de material. Las primeras buscan compactar el terreno, haciéndolo mas resistente y fiable y la inyección de material busca tener puntos de apoyo firmes o el mismo elemento inyectado (columnas) ayudan a mejorar las condiciones para la construcción, drenando el terreno o disponiendo de mas puntos de apoyo.</a:t>
            </a:r>
          </a:p>
          <a:p>
            <a:pPr lvl="1"/>
            <a:endParaRPr lang="es-ES" dirty="0" smtClean="0"/>
          </a:p>
          <a:p>
            <a:pPr lvl="1"/>
            <a:endParaRPr lang="es-ES" dirty="0" smtClean="0"/>
          </a:p>
          <a:p>
            <a:endParaRPr lang="es-E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772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Preguntas teóricas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r>
              <a:rPr lang="es-ES" dirty="0"/>
              <a:t>Nombre </a:t>
            </a:r>
            <a:r>
              <a:rPr lang="es-ES" dirty="0" smtClean="0"/>
              <a:t>las </a:t>
            </a:r>
            <a:r>
              <a:rPr lang="es-ES" dirty="0"/>
              <a:t>principales formas de mejoramiento de suelo y que buscan.</a:t>
            </a:r>
          </a:p>
          <a:p>
            <a:pPr lvl="1"/>
            <a:r>
              <a:rPr lang="es-CL" b="1" dirty="0" smtClean="0"/>
              <a:t>Drenes Verticales</a:t>
            </a:r>
            <a:r>
              <a:rPr lang="es-CL" dirty="0" smtClean="0"/>
              <a:t>: Busca drenar el agua de una zona, para que esta sea mas estable durante el año y mas compacta.</a:t>
            </a:r>
          </a:p>
          <a:p>
            <a:pPr lvl="1"/>
            <a:r>
              <a:rPr lang="es-CL" b="1" dirty="0"/>
              <a:t>Columnas de </a:t>
            </a:r>
            <a:r>
              <a:rPr lang="es-CL" b="1" dirty="0" smtClean="0"/>
              <a:t>Grava</a:t>
            </a:r>
            <a:r>
              <a:rPr lang="es-CL" dirty="0" smtClean="0"/>
              <a:t>: Da un piso mas estable en un terreno como firme, fácil de drenar, pudiendo aplicarse a construcciones mas pesadas y seguras .</a:t>
            </a:r>
          </a:p>
          <a:p>
            <a:pPr lvl="1"/>
            <a:r>
              <a:rPr lang="es-CL" b="1" dirty="0"/>
              <a:t>Compactación </a:t>
            </a:r>
            <a:r>
              <a:rPr lang="es-CL" b="1" dirty="0" smtClean="0"/>
              <a:t>Dinámica</a:t>
            </a:r>
            <a:r>
              <a:rPr lang="es-CL" dirty="0" smtClean="0"/>
              <a:t>: Aumenta la presión que puede resistir el suelo sin colapsar, densificando el terreno, ideal para construcciones pesadas.</a:t>
            </a:r>
          </a:p>
          <a:p>
            <a:pPr lvl="1"/>
            <a:r>
              <a:rPr lang="es-CL" b="1" dirty="0"/>
              <a:t>Sustitución </a:t>
            </a:r>
            <a:r>
              <a:rPr lang="es-CL" b="1" dirty="0" smtClean="0"/>
              <a:t>Dinámica</a:t>
            </a:r>
            <a:r>
              <a:rPr lang="es-CL" dirty="0" smtClean="0"/>
              <a:t>: Rigidiza y estabiliza el terreno, además de facilitar el drenado de este.</a:t>
            </a:r>
          </a:p>
          <a:p>
            <a:pPr lvl="1"/>
            <a:r>
              <a:rPr lang="es-CL" b="1" dirty="0"/>
              <a:t>Jet </a:t>
            </a:r>
            <a:r>
              <a:rPr lang="es-CL" b="1" dirty="0" err="1" smtClean="0"/>
              <a:t>Grouting</a:t>
            </a:r>
            <a:r>
              <a:rPr lang="es-CL" dirty="0" smtClean="0"/>
              <a:t>: Terreno mas resistente a deformaciones. Vuelve el terreno menos permeable</a:t>
            </a:r>
            <a:endParaRPr lang="es-ES" dirty="0" smtClean="0"/>
          </a:p>
          <a:p>
            <a:pPr lvl="1"/>
            <a:endParaRPr lang="es-ES" dirty="0" smtClean="0"/>
          </a:p>
          <a:p>
            <a:endParaRPr lang="es-E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551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Preguntas teóricas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r>
              <a:rPr lang="es-ES" dirty="0" smtClean="0"/>
              <a:t>¿</a:t>
            </a:r>
            <a:r>
              <a:rPr lang="es-ES" dirty="0"/>
              <a:t>De que depende que se utilice uno u otro tipo de excavación</a:t>
            </a:r>
            <a:r>
              <a:rPr lang="es-ES" dirty="0" smtClean="0"/>
              <a:t>?</a:t>
            </a:r>
          </a:p>
          <a:p>
            <a:pPr lvl="1"/>
            <a:r>
              <a:rPr lang="es-ES" dirty="0" smtClean="0"/>
              <a:t>Objetivo, tipo de suelo, constitución de este y presupuesto.</a:t>
            </a:r>
          </a:p>
          <a:p>
            <a:r>
              <a:rPr lang="es-ES" dirty="0"/>
              <a:t>¿Qué tipo de movimiento de tierra no suele utilizar maquinaria pesada/mecánica?</a:t>
            </a:r>
          </a:p>
          <a:p>
            <a:pPr lvl="1"/>
            <a:r>
              <a:rPr lang="es-ES" dirty="0"/>
              <a:t>Solo la excavación en tierra, a cielo abierto.</a:t>
            </a:r>
          </a:p>
          <a:p>
            <a:r>
              <a:rPr lang="es-ES" dirty="0"/>
              <a:t>¿Los tipos de obras civiles se relacionan entre si?</a:t>
            </a:r>
          </a:p>
          <a:p>
            <a:pPr lvl="1"/>
            <a:r>
              <a:rPr lang="es-ES" dirty="0"/>
              <a:t>Si, de hecho, suelen ir de la mano. Para caso cualquier tipo de obra civil, se deben considerar las otras 3 en su diseño, sobretodo en las obras grandes, ya que la mayoría de las obras involucran la construcción de infraestructura, zonas sanitarias, hidráulicas y de trasporte. Hay excepciones, pero en general están bastante unidas.</a:t>
            </a:r>
          </a:p>
          <a:p>
            <a:endParaRPr lang="es-ES" dirty="0" smtClean="0"/>
          </a:p>
          <a:p>
            <a:endParaRPr lang="es-E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181595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</TotalTime>
  <Words>841</Words>
  <Application>Microsoft Office PowerPoint</Application>
  <PresentationFormat>Panorámica</PresentationFormat>
  <Paragraphs>55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Tema de Office</vt:lpstr>
      <vt:lpstr> Aux 4.5</vt:lpstr>
      <vt:lpstr>Presentación de PowerPoint</vt:lpstr>
      <vt:lpstr>Presentación de PowerPoint</vt:lpstr>
      <vt:lpstr>Preguntas teóricas</vt:lpstr>
      <vt:lpstr>Preguntas teóricas</vt:lpstr>
      <vt:lpstr>Preguntas teóricas</vt:lpstr>
      <vt:lpstr>Preguntas teóricas</vt:lpstr>
      <vt:lpstr>Preguntas teóricas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Aux 1</dc:title>
  <dc:creator>Max</dc:creator>
  <cp:lastModifiedBy>Max</cp:lastModifiedBy>
  <cp:revision>51</cp:revision>
  <dcterms:created xsi:type="dcterms:W3CDTF">2022-08-26T04:28:39Z</dcterms:created>
  <dcterms:modified xsi:type="dcterms:W3CDTF">2023-05-25T21:16:17Z</dcterms:modified>
</cp:coreProperties>
</file>