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8"/>
  </p:notesMasterIdLst>
  <p:sldIdLst>
    <p:sldId id="463" r:id="rId3"/>
    <p:sldId id="438" r:id="rId4"/>
    <p:sldId id="442" r:id="rId5"/>
    <p:sldId id="468" r:id="rId6"/>
    <p:sldId id="256" r:id="rId7"/>
    <p:sldId id="283" r:id="rId8"/>
    <p:sldId id="257" r:id="rId9"/>
    <p:sldId id="284" r:id="rId10"/>
    <p:sldId id="262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81" r:id="rId25"/>
    <p:sldId id="282" r:id="rId26"/>
    <p:sldId id="271" r:id="rId27"/>
    <p:sldId id="264" r:id="rId28"/>
    <p:sldId id="464" r:id="rId29"/>
    <p:sldId id="465" r:id="rId30"/>
    <p:sldId id="258" r:id="rId31"/>
    <p:sldId id="259" r:id="rId32"/>
    <p:sldId id="260" r:id="rId33"/>
    <p:sldId id="261" r:id="rId34"/>
    <p:sldId id="466" r:id="rId35"/>
    <p:sldId id="263" r:id="rId36"/>
    <p:sldId id="46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52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4" d="100"/>
        <a:sy n="54" d="100"/>
      </p:scale>
      <p:origin x="0" y="-29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25:51.3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14 744 0 0,'0'0'10218'0'0,"-6"-14"-9510"0"0,3 14 474 0 0,9 3 257 0 0,-5-3-1437 0 0,1 0 0 0 0,0 0-1 0 0,0 0 1 0 0,-1 1 0 0 0,1-1 0 0 0,0 0-1 0 0,0 1 1 0 0,-1-1 0 0 0,1 1 0 0 0,0 0 0 0 0,2 1-1 0 0,-2-1 0 0 0,-1 0-1 0 0,1 0 1 0 0,0-1-1 0 0,-1 1 1 0 0,1-1-1 0 0,0 1 0 0 0,0-1 1 0 0,-1 1-1 0 0,1-1 1 0 0,0 0-1 0 0,3 0 1 0 0,46 1 142 0 0,83 11 0 0 0,-112-9-156 0 0,-4 0 17 0 0,-1 0 1 0 0,1 1-1 0 0,18 7 0 0 0,-29-10 2 0 0,0 1 0 0 0,0-1 0 0 0,0 0 0 0 0,-1 0 0 0 0,1-1 0 0 0,9 0-1 0 0,30 3 12 0 0,-8 4-70 0 0,-27-6 54 0 0,0 1 0 0 0,-1 0 0 0 0,1 1 0 0 0,-1 0 0 0 0,20 9 0 0 0,29 9-29 0 0,3 1 43 0 0,-49-18-18 0 0,0 1-1 0 0,26 3 1 0 0,2 1 50 0 0,21 4-67 0 0,-43-10 38 0 0,29 8 0 0 0,-18-3-13 0 0,45 6 1 0 0,6 2 15 0 0,33 5 28 0 0,3 5-85 0 0,79 14 129 0 0,0-9-53 0 0,-139-22-35 0 0,229 45 88 0 0,-9 17-62 0 0,-175-44-46 0 0,188 43 103 0 0,-31-9-100 0 0,-189-48 81 0 0,-45-9-5 0 0,27 8-1 0 0,34 7 16 0 0,-50-13-4 0 0,2 4-80 0 0,0 2 0 0 0,46 20 0 0 0,-44-16 11 0 0,67 18 0 0 0,-20-7 29 0 0,-59-16-30 0 0,46 9-1 0 0,-63-17 0 0 0,-1 0 0 0 0,1 1 0 0 0,-1 0 0 0 0,17 10 0 0 0,-15-7-6 0 0,1-1 1 0 0,21 7 0 0 0,273 88 45 0 0,-32-3-1 0 0,30 12-63 0 0,86 62 64 0 0,-232-103-8 0 0,-131-58-32 0 0,179 67 12 0 0,-61-22 125 0 0,26 8-31 0 0,-20-9-113 0 0,-110-38 27 0 0,21 8-7 0 0,-1 3 1 0 0,88 55 0 0 0,83 68-7 0 0,-130-77 29 0 0,-41-27-30 0 0,78 43-43 0 0,-112-68 42 0 0,1-1-1 0 0,1-1 1 0 0,1-2-1 0 0,44 20 1 0 0,-51-27-11 0 0,0 0-1 0 0,39 27 1 0 0,7 4 3 0 0,-41-24 7 0 0,0 1-1 0 0,-2 1 1 0 0,0 2-1 0 0,38 39 1 0 0,8 7-27 0 0,-4 0 51 0 0,-17-15 11 0 0,-23-22-77 0 0,-23-22 38 0 0,1-2 0 0 0,1 1 0 0 0,-1-1 0 0 0,16 11 0 0 0,-19-15-6 0 0,1 0 1 0 0,-1 0-1 0 0,0 0 0 0 0,1 1 0 0 0,-2-1 0 0 0,1 1 0 0 0,0 0 0 0 0,-1 0 0 0 0,0 1 0 0 0,0-1 0 0 0,0 1 0 0 0,4 8 0 0 0,-4-8 4 0 0,1 1 1 0 0,0-1-1 0 0,0 0 0 0 0,0 0 0 0 0,0 0 1 0 0,1-1-1 0 0,0 1 0 0 0,9 5 0 0 0,10 11-14 0 0,-8-6 14 0 0,29 23 0 0 0,-30-27 8 0 0,0 1 0 0 0,20 22-1 0 0,78 108-12 0 0,-73-89 29 0 0,-7-9 2 0 0,-2 2 0 0 0,33 64 0 0 0,-32-32-19 0 0,-29-68-17 0 0,0-4 9 0 0,1-1-1 0 0,0 1 0 0 0,-1-1 1 0 0,2 0-1 0 0,-1 0 0 0 0,1-1 0 0 0,0 1 1 0 0,0-1-1 0 0,0 0 0 0 0,9 6 1 0 0,16 13 7 0 0,-19-12 2 0 0,-2 0-1 0 0,0 1 1 0 0,11 18-1 0 0,-5-7 16 0 0,6 17-28 0 0,-17-32 0 0 0,-1 1 0 0 0,2-1-1 0 0,8 13 1 0 0,9 11 13 0 0,-2 1 0 0 0,20 43 0 0 0,-19-33-4 0 0,-15-30-7 0 0,-1 1 1 0 0,0-1-1 0 0,-1 1 0 0 0,4 28 0 0 0,-5-23-10 0 0,11 32-1 0 0,61 132 27 0 0,-68-164-19 0 0,0 0 0 0 0,6 31 0 0 0,-7-26 20 0 0,10 27 0 0 0,-8-28-15 0 0,-2-1 0 0 0,0 1 0 0 0,-2 0 0 0 0,0 1 0 0 0,-2-1 0 0 0,0 40 0 0 0,3 20-26 0 0,-3-63 29 0 0,0 0-1 0 0,-2 1 1 0 0,0-1 0 0 0,-1 0-1 0 0,-4 24 1 0 0,-4 5-13 0 0,-3 65-1 0 0,12-109 11 0 0,0 13 9 0 0,-1-1 0 0 0,-1 0 1 0 0,0 0-1 0 0,-2 0 0 0 0,0-1 1 0 0,0 1-1 0 0,-14 30 0 0 0,11-32-14 0 0,1 1 0 0 0,1 0-1 0 0,0 1 1 0 0,-3 18 0 0 0,4-8 17 0 0,2-17-14 0 0,1 0 0 0 0,-1-1 0 0 0,-1 1 0 0 0,-3 8 0 0 0,-7 19 10 0 0,-5 13-5 0 0,-8-11 22 0 0,21-34-19 0 0,0 1-1 0 0,1 0 1 0 0,0 1-1 0 0,0-1 0 0 0,1 1 1 0 0,0-1-1 0 0,-5 14 1 0 0,-9 30-17 0 0,15-45 18 0 0,0 0 1 0 0,0 0-1 0 0,-1 0 0 0 0,0-1 0 0 0,0 1 1 0 0,0-1-1 0 0,-1 0 0 0 0,1 0 0 0 0,-1 0 1 0 0,-7 5-1 0 0,10-8-35 0 0,0 0-1 0 0,1-1 1 0 0,-1 1 0 0 0,0-1-1 0 0,0 1 1 0 0,0-1-1 0 0,0 1 1 0 0,0-1 0 0 0,0 0-1 0 0,0 1 1 0 0,0-1 0 0 0,0 0-1 0 0,0 0 1 0 0,0 0 0 0 0,0 0-1 0 0,0 0 1 0 0,0 0 0 0 0,0 0-1 0 0,0 0 1 0 0,0 0 0 0 0,0 0-1 0 0,0 0 1 0 0,0-1 0 0 0,0 1-1 0 0,0 0 1 0 0,0-1 0 0 0,0 1-1 0 0,1-1 1 0 0,-1 1 0 0 0,0-1-1 0 0,0 1 1 0 0,0-1 0 0 0,1 0-1 0 0,-1 1 1 0 0,0-1 0 0 0,0 0-1 0 0,1 0 1 0 0,-1 0 0 0 0,1 1-1 0 0,-1-1 1 0 0,1 0 0 0 0,-1 0-1 0 0,1 0 1 0 0,-1 0 0 0 0,1 0-1 0 0,0 0 1 0 0,-1-1 0 0 0,0-5-111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0:57.44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8 139 456 0 0,'-8'13'4896'0'0,"10"-13"-4796"0"0,1-1 0 0 0,-1 0 0 0 0,0 1 1 0 0,1-1-1 0 0,-1 0 0 0 0,0 0 0 0 0,0-1 1 0 0,0 1-1 0 0,0 0 0 0 0,0-1 0 0 0,2-1 1 0 0,5-3 105 0 0,11-5-192 0 0,25-21 0 0 0,2-1 73 0 0,-22 15 223 0 0,-20 13-57 0 0,0 1 0 0 0,0 0 0 0 0,1 0 0 0 0,0 0 0 0 0,0 1 0 0 0,0 0-1 0 0,0 0 1 0 0,1 0 0 0 0,7-1 0 0 0,-14 4-230 0 0,1 0-1 0 0,0 0 1 0 0,-1 0-1 0 0,1 0 1 0 0,0 0-1 0 0,0 1 1 0 0,-1-1-1 0 0,1 0 1 0 0,0 1-1 0 0,-1-1 1 0 0,1 0-1 0 0,0 1 1 0 0,-1-1-1 0 0,1 0 1 0 0,-1 1-1 0 0,1-1 1 0 0,-1 1-1 0 0,1 0 1 0 0,-1-1-1 0 0,1 1 0 0 0,-1-1 1 0 0,1 1-1 0 0,-1 0 1 0 0,0-1-1 0 0,1 1 1 0 0,-1 0-1 0 0,0-1 1 0 0,1 1-1 0 0,-1 0 1 0 0,0-1-1 0 0,0 1 1 0 0,0 0-1 0 0,0 0 1 0 0,0-1-1 0 0,0 1 1 0 0,0 0-1 0 0,0 0 1 0 0,0-1-1 0 0,0 1 1 0 0,0 1-1 0 0,-4 37 131 0 0,2-32-110 0 0,-1 20-39 0 0,1 0 0 0 0,0 0-1 0 0,3 0 1 0 0,0 0 0 0 0,8 47 0 0 0,2-44 462 0 0,-10-29-104 0 0,5 1-144 0 0,-6-2-266 0 0,1 0-1 0 0,-1 0 1 0 0,0 1-1 0 0,1-1 1 0 0,-1 0-1 0 0,0 0 1 0 0,1 1-1 0 0,-1-1 1 0 0,1 0-1 0 0,-1 0 1 0 0,0 0-1 0 0,1 0 1 0 0,-1 1-1 0 0,1-1 0 0 0,-1 0 1 0 0,1 0-1 0 0,-1 0 1 0 0,0 0-1 0 0,1 0 1 0 0,-1 0-1 0 0,1 0 1 0 0,-1 0-1 0 0,1-1 1 0 0,-1 1-1 0 0,1 0 1 0 0,-1 0-1 0 0,0 0 1 0 0,1 0-1 0 0,-1-1 0 0 0,1 1 1 0 0,-1 0-1 0 0,0 0 1 0 0,1 0-1 0 0,-1-1 1 0 0,0 1-1 0 0,1 0 1 0 0,-1-1-1 0 0,3-6-1095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8 115 392 0 0,'-6'-7'6537'0'0,"4"1"-4756"0"0,2 6-1775 0 0,1-1 0 0 0,-1 1 1 0 0,0-1-1 0 0,0 1 0 0 0,0 0 1 0 0,0-1-1 0 0,1 1 0 0 0,-1 0 0 0 0,0-1 1 0 0,0 1-1 0 0,1 0 0 0 0,-1-1 0 0 0,0 1 1 0 0,0 0-1 0 0,1 0 0 0 0,-1-1 0 0 0,0 1 1 0 0,1 0-1 0 0,-1 0 0 0 0,0 0 1 0 0,1-1-1 0 0,-1 1 0 0 0,1 0 0 0 0,-1 0 1 0 0,0 0-1 0 0,1 0 0 0 0,-1 0 0 0 0,0 0 1 0 0,1 0-1 0 0,1 0 281 0 0,21 25-198 0 0,-21-22-88 0 0,0 1 0 0 0,1-1 0 0 0,-1 0-1 0 0,1 0 1 0 0,-1 0 0 0 0,1 0 0 0 0,0-1 0 0 0,0 1 0 0 0,0-1 0 0 0,0 0 0 0 0,1 0-1 0 0,5 3 1 0 0,-5-4 27 0 0,0 0-1 0 0,0-1 1 0 0,0 1-1 0 0,0-1 1 0 0,-1 0-1 0 0,1 0 0 0 0,0 0 1 0 0,0-1-1 0 0,0 0 1 0 0,0 1-1 0 0,-1-1 1 0 0,7-3-1 0 0,41-19 277 0 0,-4 2-141 0 0,-46 21-59 0 0,5-1 409 0 0,11-4 73 0 0,-16 4-559 0 0,0 1 0 0 0,0 0 0 0 0,-1-1 0 0 0,1 1 0 0 0,0 0 0 0 0,0-1 1 0 0,-1 1-1 0 0,1-1 0 0 0,-1 1 0 0 0,1-1 0 0 0,0 0 0 0 0,-1 1 0 0 0,1-1 0 0 0,-1 1 0 0 0,1-1 0 0 0,-1 0 0 0 0,0 0 0 0 0,1 1 0 0 0,0-5 2053 0 0,-25 5-1935 0 0,20 0-139 0 0,1 0 0 0 0,0 0 0 0 0,0 0 0 0 0,-1 0 0 0 0,1 0 0 0 0,0-1 0 0 0,-6-1 0 0 0,-5-4 41 0 0,11 5-47 0 0,-1-1 1 0 0,0 1 0 0 0,1-1-1 0 0,-1 1 1 0 0,0 0 0 0 0,-4 0-1 0 0,7 1 2 0 0,-1 0-1 0 0,0 0 1 0 0,1 0-1 0 0,-1 1 0 0 0,1-1 1 0 0,-1 0-1 0 0,0 1 0 0 0,1-1 1 0 0,-1 1-1 0 0,1 0 0 0 0,-1 0 1 0 0,1-1-1 0 0,0 1 1 0 0,-1 0-1 0 0,1 0 0 0 0,0 0 1 0 0,-1 0-1 0 0,0 2 0 0 0,0-1 0 0 0,0-1-1 0 0,1 1 1 0 0,-1-1-1 0 0,0 0 1 0 0,0 0-1 0 0,1 0 0 0 0,-1 0 1 0 0,0 0-1 0 0,0 0 1 0 0,0 0-1 0 0,-1 0 1 0 0,1-1-1 0 0,0 1 1 0 0,-3-1-1 0 0,5 0-20 0 0,30-17-663 0 0,-27 16 674 0 0,4-2 5 0 0,-1 0 1 0 0,1 0-1 0 0,0 1 1 0 0,0 0-1 0 0,0 0 1 0 0,0 1-1 0 0,0 0 0 0 0,11 0 1 0 0,-19 1 14 0 0,1-1 1 0 0,-1 1-1 0 0,1 0 1 0 0,-1 0-1 0 0,1-1 1 0 0,-1 1-1 0 0,1 0 1 0 0,0-1-1 0 0,-1 1 0 0 0,1 0 1 0 0,0-1-1 0 0,-1 1 1 0 0,1-1-1 0 0,0 1 1 0 0,-1-1-1 0 0,1 1 1 0 0,0-1-1 0 0,0 1 1 0 0,-1-1-1 0 0,1 1 0 0 0,0-1 1 0 0,0 1-1 0 0,0-1 1 0 0,0 1-1 0 0,0-1 1 0 0,0 1-1 0 0,0-1 1 0 0,0 1-1 0 0,0-1 1 0 0,0 1-1 0 0,0-1 0 0 0,0 1 1 0 0,0-1-1 0 0,0 1 1 0 0,0-1-1 0 0,1 1 1 0 0,-1-1-1 0 0,0 1 1 0 0,0-1-1 0 0,1 1 1 0 0,-1-1-1 0 0,0 1 0 0 0,1-1 1 0 0,-1 1-1 0 0,0 0 1 0 0,1-1-1 0 0,-1 1 1 0 0,1 0-1 0 0,-1-1 1 0 0,0 1-1 0 0,1 0 1 0 0,-1-1-1 0 0,1 1 0 0 0,-1 0 1 0 0,1 0-1 0 0,-1 0 1 0 0,1-1-1 0 0,-1 1 1 0 0,1 0-1 0 0,0 0 1 0 0,-7-1-6 0 0,1 0 0 0 0,-1 1 0 0 0,0-1 0 0 0,0 1 0 0 0,0 0 0 0 0,0 1 0 0 0,1-1 1 0 0,-1 1-1 0 0,0 0 0 0 0,0 1 0 0 0,1 0 0 0 0,-1-1 0 0 0,1 2 0 0 0,-1-1 0 0 0,1 1 0 0 0,0-1 0 0 0,0 2 1 0 0,-7 4-1 0 0,11-7-16 0 0,0-1 0 0 0,0 1 0 0 0,1-1 0 0 0,-1 1 0 0 0,0 0 0 0 0,1-1 0 0 0,-1 1 1 0 0,0 0-1 0 0,1-1 0 0 0,-1 1 0 0 0,1 0 0 0 0,-1 0 0 0 0,1-1 0 0 0,0 1 0 0 0,-1 0 0 0 0,0 1 1 0 0,2-1-1 0 0,-1-1 0 0 0,0 0 0 0 0,0 1 0 0 0,0-1 0 0 0,0 0 0 0 0,1 0 0 0 0,-1 1 0 0 0,0-1 0 0 0,0 0 0 0 0,1 0 0 0 0,-1 0 1 0 0,0 1-1 0 0,0-1 0 0 0,1 0 0 0 0,-1 0 0 0 0,0 0 0 0 0,1 0 0 0 0,-1 0 0 0 0,0 1 0 0 0,0-1 0 0 0,1 0 0 0 0,-1 0 1 0 0,0 0-1 0 0,1 0 0 0 0,-1 0 0 0 0,0 0 0 0 0,1 0 0 0 0,-1 0 0 0 0,0 0 0 0 0,1 0 0 0 0,-1 0 0 0 0,0 0 0 0 0,1 0 0 0 0,-1-1 1 0 0,0 1-1 0 0,0 0 0 0 0,1 0 0 0 0,-1 0 0 0 0,3-2 4 0 0,0 1-1 0 0,0-1 1 0 0,-1 1 0 0 0,1-1-1 0 0,-1 0 1 0 0,1 0-1 0 0,-1 0 1 0 0,0 0 0 0 0,0 0-1 0 0,0-1 1 0 0,0 1 0 0 0,3-5-1 0 0,7-8-6 0 0,40-20-4 0 0,-51 33 79 0 0,-10 5 75 0 0,-25 12 186 0 0,12-5-212 0 0,19-9-426 0 0,0 1 0 0 0,0 0 0 0 0,0-1 0 0 0,1 1-1 0 0,-1 1 1 0 0,1-1 0 0 0,-1 0 0 0 0,1 1 0 0 0,0-1 0 0 0,0 1 0 0 0,0 0 0 0 0,0-1 0 0 0,-3 7-1 0 0,5-6 15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 1088 0 0,'-1'-1'163'0'0,"1"1"0"0"0,0-1 0 0 0,0 0 0 0 0,0 0 0 0 0,0 1-1 0 0,0-1 1 0 0,1 0 0 0 0,-1 1 0 0 0,0-1 0 0 0,0 0 0 0 0,0 1 0 0 0,1-1-1 0 0,-1 0 1 0 0,0 1 0 0 0,0-1 0 0 0,1 1 0 0 0,-1-1 0 0 0,1 1 0 0 0,-1-1 0 0 0,0 0-1 0 0,1 1 1 0 0,-1-1 0 0 0,1 1 0 0 0,-1 0 0 0 0,1-1 0 0 0,0 1 0 0 0,-1-1-1 0 0,1 1 1 0 0,-1 0 0 0 0,1 0 0 0 0,0-1 0 0 0,0 1 0 0 0,27 1 322 0 0,-25-1 586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42 184 0 0,'-2'-20'6097'0'0,"2"20"-6064"0"0,0 0 0 0 0,0-1 1 0 0,0 1-1 0 0,0 0 0 0 0,0 0 0 0 0,0-1 1 0 0,0 1-1 0 0,0 0 0 0 0,0 0 0 0 0,-1 0 0 0 0,1-1 1 0 0,0 1-1 0 0,0 0 0 0 0,0 0 0 0 0,0 0 1 0 0,-1-1-1 0 0,1 1 0 0 0,0 0 0 0 0,0 0 0 0 0,0 0 1 0 0,-1 0-1 0 0,1 0 0 0 0,0-1 0 0 0,0 1 1 0 0,-1 0-1 0 0,1 0 0 0 0,0 0 0 0 0,0 0 1 0 0,-1 0-1 0 0,1 0 0 0 0,0 0 0 0 0,0 0 0 0 0,-1 0 1 0 0,1 0-1 0 0,0 0 0 0 0,0 0 0 0 0,-1 0 1 0 0,1 0-1 0 0,0 0 0 0 0,0 0 0 0 0,-1 0 0 0 0,1 1 1 0 0,0-1-1 0 0,0 0 0 0 0,-1 0 0 0 0,1 0 1 0 0,0 0-1 0 0,0 0 0 0 0,0 1 0 0 0,-1-1 0 0 0,1 0 1 0 0,0 0-1 0 0,0 0 0 0 0,0 1 0 0 0,-8 21 78 0 0,6-18-102 0 0,1-1-5 0 0,1 1-1 0 0,-1-1 0 0 0,1 0 0 0 0,0 1 0 0 0,-1-1 1 0 0,2 0-1 0 0,-1 1 0 0 0,0-1 0 0 0,1 0 0 0 0,-1 0 0 0 0,1 1 1 0 0,0-1-1 0 0,0 0 0 0 0,2 3 0 0 0,2 5 3 0 0,0-1-1 0 0,10 15 0 0 0,-13-23 5 0 0,0 0-1 0 0,0-1 1 0 0,0 1-1 0 0,1-1 1 0 0,-1 1-1 0 0,0-1 1 0 0,1 0-1 0 0,-1 0 1 0 0,0 0-1 0 0,1 0 1 0 0,-1-1-1 0 0,1 1 1 0 0,0 0-1 0 0,-1-1 1 0 0,1 0-1 0 0,-1 0 1 0 0,5 0-1 0 0,22 6 39 0 0,-26-5-5 0 0,1 0 1 0 0,0 0-1 0 0,0 0 0 0 0,0-1 0 0 0,-1 1 1 0 0,1-1-1 0 0,0 0 0 0 0,0 0 0 0 0,0 0 0 0 0,0-1 1 0 0,-1 1-1 0 0,1-1 0 0 0,0 0 0 0 0,-1 0 1 0 0,1-1-1 0 0,0 1 0 0 0,-1-1 0 0 0,1 1 1 0 0,-1-1-1 0 0,0 0 0 0 0,0 0 0 0 0,1-1 0 0 0,3-3 1 0 0,14-8 711 0 0,-10 9 776 0 0,-12 6-1298 0 0,1-2-376 0 0,1-2 122 0 0,2 0 266 0 0,-1 1 262 0 0,-11-4-583 0 0,4 5 61 0 0,4 1 12 0 0,-1-1 1 0 0,1 1-1 0 0,0-1 0 0 0,-1 1 1 0 0,1-1-1 0 0,-1 0 1 0 0,1 1-1 0 0,0-1 0 0 0,-1 0 1 0 0,-1-2-1 0 0,3 3-1 0 0,0 0 0 0 0,0 0 0 0 0,0 1 0 0 0,1-1 0 0 0,-1 0 0 0 0,0 0 0 0 0,0 0 0 0 0,0 0 1 0 0,0 0-1 0 0,0 0 0 0 0,1 0 0 0 0,-1 0 0 0 0,0 0 0 0 0,0 0 0 0 0,0 0 0 0 0,0 0 0 0 0,0 0 0 0 0,1 0 0 0 0,-1 0 0 0 0,0 0 0 0 0,0 0 0 0 0,0 0 0 0 0,0 0 0 0 0,0 0 1 0 0,0 0-1 0 0,1 0 0 0 0,-1 0 0 0 0,0-1 0 0 0,0 1 0 0 0,0 0 0 0 0,0 0 0 0 0,0 0 0 0 0,0 0 0 0 0,0 0 0 0 0,1 0 0 0 0,-1 0 0 0 0,0 0 0 0 0,0 0 0 0 0,0-1 0 0 0,0 1 0 0 0,0 0 1 0 0,0 0-1 0 0,0 0 0 0 0,0 0 0 0 0,0 0 0 0 0,0-1 0 0 0,0 1 0 0 0,0 0 0 0 0,0 0 0 0 0,0 0 0 0 0,0 0 0 0 0,0 0 0 0 0,0-1 0 0 0,0 1 0 0 0,0 0 0 0 0,0 0 0 0 0,0 0 0 0 0,0 0 1 0 0,0 0-1 0 0,0 0 0 0 0,0-1 0 0 0,0 1 0 0 0,0 0 0 0 0,0 0 0 0 0,0 0 0 0 0,0 0 0 0 0,0 0 0 0 0,-1 0 0 0 0,1-1 0 0 0,5 0-109 0 0,0-7 118 0 0,-5 7 2 0 0,1-1-1 0 0,-1 1 1 0 0,1 0-1 0 0,0-1 1 0 0,-1 1-1 0 0,1 0 1 0 0,0-1 0 0 0,0 1-1 0 0,0 0 1 0 0,0 0-1 0 0,0 0 1 0 0,0 0-1 0 0,1 0 1 0 0,1-1 0 0 0,-2 1-33 0 0,-4-8 20 0 0,3 9 7 0 0,0 0 1 0 0,0 0 0 0 0,0 0 0 0 0,1 0 0 0 0,-1 0 0 0 0,0-1-1 0 0,0 1 1 0 0,0 0 0 0 0,0 0 0 0 0,1 0 0 0 0,-1 0 0 0 0,0 0 0 0 0,0 0-1 0 0,0 0 1 0 0,1 0 0 0 0,-1 0 0 0 0,0 0 0 0 0,0 0 0 0 0,0 0-1 0 0,1 0 1 0 0,-1 0 0 0 0,0 0 0 0 0,0 0 0 0 0,0 0 0 0 0,1 0-1 0 0,-1 0 1 0 0,0 0 0 0 0,0 0 0 0 0,0 0 0 0 0,0 0 0 0 0,1 0-1 0 0,-1 0 1 0 0,0 0 0 0 0,0 0 0 0 0,0 1 0 0 0,0-1 0 0 0,1 0-1 0 0,-1 0 1 0 0,0 0 0 0 0,0 0 0 0 0,0 0 0 0 0,0 1 0 0 0,0-1 0 0 0,0 0-1 0 0,1 0 1 0 0,-1 0 0 0 0,0 1 0 0 0,0-1 0 0 0,0 0 0 0 0,0 0-1 0 0,0 0 1 0 0,0 0 0 0 0,0 1 0 0 0,0-1 0 0 0,0 0 0 0 0,0 0-1 0 0,0 0 1 0 0,0 1 0 0 0,0-1 0 0 0,0 0 0 0 0,0 0 0 0 0,0 0-1 0 0,0 1 1 0 0,0-1 0 0 0,-1 1 279 0 0,-12 3-169 0 0,11-5-109 0 0,1 1 0 0 0,-1 0 0 0 0,1-1 0 0 0,-1 1 0 0 0,1 0 0 0 0,-1 0 0 0 0,1 0 0 0 0,-1 0 0 0 0,1 0 0 0 0,-1 1 0 0 0,1-1 0 0 0,-1 0 0 0 0,1 1 0 0 0,-1-1 0 0 0,1 1 0 0 0,0 0 0 0 0,-1-1 0 0 0,1 1 0 0 0,0 0 0 0 0,-1 0 0 0 0,1 0 0 0 0,0 0 0 0 0,0 0 0 0 0,0 0 0 0 0,0 0 0 0 0,0 0 0 0 0,-1 2 0 0 0,2-4-6 0 0,0 1 0 0 0,0 0 0 0 0,0 0 0 0 0,0 0 0 0 0,0 0 0 0 0,0-1 0 0 0,0 1-1 0 0,0 0 1 0 0,0 0 0 0 0,0 0 0 0 0,0 0 0 0 0,0-1 0 0 0,0 1 0 0 0,0 0 0 0 0,-1 0 0 0 0,1 0 0 0 0,0 0 0 0 0,0 0 0 0 0,0-1 0 0 0,0 1 0 0 0,0 0 0 0 0,0 0 0 0 0,0 0 0 0 0,-1 0 0 0 0,1 0 0 0 0,0 0 0 0 0,0-1 0 0 0,0 1 0 0 0,0 0 0 0 0,0 0 0 0 0,-1 0 0 0 0,1 0 0 0 0,0 0 0 0 0,0 0 0 0 0,0 0 0 0 0,0 0 0 0 0,-1 0 0 0 0,1 0 0 0 0,0 0-1 0 0,0 0 1 0 0,0 0 0 0 0,0 0 0 0 0,-1 0 0 0 0,1 0 0 0 0,0 0 0 0 0,0 0 0 0 0,0 0 0 0 0,0 0 0 0 0,-1 0 0 0 0,1 0 0 0 0,0 0 0 0 0,0 0 0 0 0,0 0 0 0 0,0 1 0 0 0,-1-1 0 0 0,1 0 0 0 0,0 0 0 0 0,0 0 0 0 0,0 0 0 0 0,0 0 0 0 0,0 0 0 0 0,0 1 0 0 0,0-1 0 0 0,-1 0 0 0 0,1 0 0 0 0,0 0 0 0 0,0 0 0 0 0,0 0 0 0 0,0 1 0 0 0,-1-19-20 0 0,1 15-18 0 0,0 2 234 0 0,-8 9-271 0 0,7-7-16 0 0,3-9 63 0 0,-2 7 34 0 0,0-1 9 0 0,0 0 0 0 0,0 0 0 0 0,0 0 0 0 0,-1 0 1 0 0,1 0-1 0 0,-1 0 0 0 0,1 0 0 0 0,-1 0 0 0 0,0 0 0 0 0,0 1 0 0 0,0-1 0 0 0,0 0 1 0 0,0 0-1 0 0,0 1 0 0 0,0-1 0 0 0,-1 1 0 0 0,1-1 0 0 0,-1 1 0 0 0,-1-2 0 0 0,0 0-6 0 0,0 0 1 0 0,0 1-1 0 0,0-1 0 0 0,0 1 0 0 0,0 0 0 0 0,-1 0 0 0 0,0 0 0 0 0,-4-2 0 0 0,8 4-7 0 0,-1 0 0 0 0,1 0-1 0 0,-1 0 1 0 0,1-1-1 0 0,-1 1 1 0 0,1 0 0 0 0,-1 0-1 0 0,1 0 1 0 0,-1 1-1 0 0,1-1 1 0 0,-1 0-1 0 0,1 0 1 0 0,-1 0 0 0 0,1 0-1 0 0,0 0 1 0 0,-1 0-1 0 0,1 1 1 0 0,-1-1 0 0 0,1 0-1 0 0,-1 0 1 0 0,1 1-1 0 0,0-1 1 0 0,-1 0 0 0 0,1 1-1 0 0,-1-1 1 0 0,1 0-1 0 0,0 1 1 0 0,-1 0-1 0 0,-4 16-52 0 0,6 19-47 0 0,-1-32 87 0 0,1 1-1 0 0,0 0 1 0 0,0-1 0 0 0,1 1-1 0 0,-1-1 1 0 0,1 0-1 0 0,0 1 1 0 0,0-1-1 0 0,1 0 1 0 0,-1 0-1 0 0,5 5 1 0 0,-7-9 19 0 0,2 0 128 0 0,-7-4 100 0 0,2 3-235 0 0,1 0 0 0 0,0 0 1 0 0,-1 0-1 0 0,1-1 1 0 0,0 1-1 0 0,0-1 0 0 0,0 0 1 0 0,0 1-1 0 0,0-1 0 0 0,1 0 1 0 0,-1 0-1 0 0,1 0 1 0 0,-1-1-1 0 0,1 1 0 0 0,-1 0 1 0 0,1 0-1 0 0,-1-5 0 0 0,2 7-4 0 0,-1 0 0 0 0,1 0 0 0 0,0 0 0 0 0,0 0 0 0 0,-1 0-1 0 0,1 0 1 0 0,0 0 0 0 0,-1 0 0 0 0,1 0 0 0 0,0 0-1 0 0,0 0 1 0 0,-1 0 0 0 0,1 0 0 0 0,0 0 0 0 0,0 0 0 0 0,-1 0-1 0 0,1 0 1 0 0,0 0 0 0 0,0 0 0 0 0,-1 0 0 0 0,1 0 0 0 0,0 1-1 0 0,0-1 1 0 0,-1 0 0 0 0,1 0 0 0 0,0 0 0 0 0,0 0-1 0 0,0 1 1 0 0,-1-1 0 0 0,1 0 0 0 0,0 0 0 0 0,0 0 0 0 0,0 1-1 0 0,0-1 1 0 0,0 0 0 0 0,-1 1 0 0 0,0 0 1 0 0,1 0-2 0 0,0 0 0 0 0,0-1 0 0 0,0 1 0 0 0,0 0 0 0 0,0 0 0 0 0,0 0 0 0 0,0-1-1 0 0,0 1 1 0 0,1 0 0 0 0,-1 0 0 0 0,0-1 0 0 0,0 1 0 0 0,1 0 0 0 0,-1 0 0 0 0,1-1 0 0 0,-1 1 0 0 0,1 0 0 0 0,-1-1 0 0 0,1 1 0 0 0,-1 0 0 0 0,1-1 0 0 0,-1 1-1 0 0,1-1 1 0 0,0 1 0 0 0,-1-1 0 0 0,1 0 0 0 0,0 1 0 0 0,0-1 0 0 0,-1 0 0 0 0,3 1 0 0 0,-2 0-3 0 0,1 0 1 0 0,0 0-1 0 0,0 0 1 0 0,0 0-1 0 0,0 0 1 0 0,0-1-1 0 0,0 1 1 0 0,0-1-1 0 0,0 0 1 0 0,0 1-1 0 0,3-1 1 0 0,-4 0 23 0 0,-1 0-1 0 0,1 0 1 0 0,-1 0 0 0 0,1 0 0 0 0,-1 0 0 0 0,1-1 0 0 0,-1 1 0 0 0,1 0 0 0 0,-1 0 0 0 0,1 0 0 0 0,-1 0-1 0 0,0-1 1 0 0,1 1 0 0 0,-1 0 0 0 0,1 0 0 0 0,-1-1 0 0 0,1 1 0 0 0,-1 0 0 0 0,0-1 0 0 0,1 1 0 0 0,-1-1-1 0 0,0 1 1 0 0,0 0 0 0 0,1-1 0 0 0,-1 1 0 0 0,0-1 0 0 0,0 1 0 0 0,1-1 0 0 0,-1 1 0 0 0,0-1 0 0 0,0 0-1 0 0,0 0 0 0 0,-1 0-1 0 0,1 1 0 0 0,-1-1 0 0 0,1 0 0 0 0,-1 1 0 0 0,1-1 0 0 0,-1 0 0 0 0,0 1 0 0 0,1-1 0 0 0,-1 1 0 0 0,0-1 0 0 0,1 1 0 0 0,-1-1 0 0 0,0 1 0 0 0,0-1 0 0 0,0 1 0 0 0,-2-2-24 0 0,1 1-1 0 0,-1 0 1 0 0,1 0-1 0 0,-1 1 1 0 0,1-1-1 0 0,-1 0 1 0 0,1 1-1 0 0,-1 0 1 0 0,0-1-1 0 0,1 1 1 0 0,-1 0-1 0 0,0 0 1 0 0,-2 1-1 0 0,4-1-3 0 0,1 1-1 0 0,0-1 1 0 0,0 0-1 0 0,-1 1 0 0 0,1-1 1 0 0,0 0-1 0 0,0 1 0 0 0,0-1 1 0 0,0 0-1 0 0,0 1 1 0 0,0-1-1 0 0,-1 0 0 0 0,1 1 1 0 0,0-1-1 0 0,0 0 0 0 0,0 1 1 0 0,0-1-1 0 0,0 1 1 0 0,0-1-1 0 0,0 0 0 0 0,1 1 1 0 0,-1-1-1 0 0,0 0 0 0 0,0 1 1 0 0,0-1-1 0 0,0 0 1 0 0,0 1-1 0 0,0-1 0 0 0,1 0 1 0 0,-1 1-1 0 0,0-1 1 0 0,0 0-1 0 0,1 0 0 0 0,-1 1 1 0 0,0-1-1 0 0,0 0 0 0 0,1 0 1 0 0,-1 1-1 0 0,0-1 1 0 0,0 0-1 0 0,1 0 0 0 0,-1 0 1 0 0,0 1-1 0 0,1-1 0 0 0,-1 0 1 0 0,1 0-1 0 0,-1 0 1 0 0,0 0-1 0 0,1 0 0 0 0,-1 0 1 0 0,0 0-1 0 0,1 0 0 0 0,-1 0 1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6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29 0 256 0 0,'-9'6'9514'0'0,"8"-6"-9492"0"0,0 1-1 0 0,0-1 0 0 0,0 0 1 0 0,0 1-1 0 0,0-1 1 0 0,0 1-1 0 0,1-1 1 0 0,-1 1-1 0 0,0-1 0 0 0,0 1 1 0 0,0-1-1 0 0,0 1 1 0 0,1 0-1 0 0,-1 0 1 0 0,0-1-1 0 0,1 1 0 0 0,-1 0 1 0 0,0 1-1 0 0,-1 0 3 0 0,0 1 19 0 0,25-6 22 0 0,-19 2-53 0 0,0 0-1 0 0,0 1 1 0 0,0-1-1 0 0,0 1 1 0 0,0 0 0 0 0,0 0-1 0 0,0 0 1 0 0,0 1 0 0 0,0 0-1 0 0,0-1 1 0 0,0 1 0 0 0,0 1-1 0 0,0-1 1 0 0,-1 0 0 0 0,1 1-1 0 0,4 2 1 0 0,9 3 38 0 0,-15-6-20 0 0,1-1 1 0 0,-1 1-1 0 0,0-1 1 0 0,1 0-1 0 0,-1 0 1 0 0,1 0-1 0 0,-1-1 1 0 0,0 1-1 0 0,1 0 0 0 0,-1-1 1 0 0,0 0-1 0 0,1 1 1 0 0,-1-1-1 0 0,0 0 1 0 0,0 0-1 0 0,0 0 1 0 0,0-1-1 0 0,0 1 0 0 0,0 0 1 0 0,0-1-1 0 0,0 1 1 0 0,0-1-1 0 0,-1 0 1 0 0,1 0-1 0 0,-1 1 1 0 0,1-1-1 0 0,-1 0 1 0 0,0 0-1 0 0,2-4 1993 0 0,-3 7-2009 0 0,0 0 0 0 0,-1 0 0 0 0,1 0 0 0 0,-1 1 0 0 0,1-1 1 0 0,-1 0-1 0 0,0 0 0 0 0,1-1 0 0 0,-1 1 0 0 0,0 0 0 0 0,1 0 0 0 0,-1 0 0 0 0,0 0 0 0 0,0-1 1 0 0,0 1-1 0 0,-1 1 0 0 0,-9 9-21 0 0,5-3 5 0 0,2 0-1 0 0,-1 0 0 0 0,1 1 1 0 0,0-1-1 0 0,-5 18 0 0 0,9-24-9 0 0,-1-1 10 0 0,0 1 0 0 0,0-1 0 0 0,0 1 0 0 0,0 0 0 0 0,0-1 0 0 0,1 1 0 0 0,-1 0 0 0 0,1 0-1 0 0,-1 0 1 0 0,1-1 0 0 0,0 1 0 0 0,-1 0 0 0 0,1 0 0 0 0,0 0 0 0 0,1 3 0 0 0,-1-5 7 0 0,0 1 0 0 0,0-1 1 0 0,-1 0-1 0 0,1 1 0 0 0,0-1 1 0 0,0 1-1 0 0,0-1 0 0 0,0 0 1 0 0,0 0-1 0 0,0 1 0 0 0,-1-1 0 0 0,1 0 1 0 0,0 1-1 0 0,0-1 0 0 0,-1 0 1 0 0,1 0-1 0 0,0 1 0 0 0,0-1 0 0 0,-1 0 1 0 0,1 0-1 0 0,0 0 0 0 0,-1 1 1 0 0,1-1-1 0 0,0 0 0 0 0,0 0 0 0 0,-1 0 1 0 0,1 0-1 0 0,0 0 0 0 0,-1 0 1 0 0,1 0-1 0 0,-1 1 0 0 0,1-1 0 0 0,0 0 1 0 0,-1 0-1 0 0,1 0 0 0 0,0 0 1 0 0,-1-1-1 0 0,1 1 0 0 0,0 0 1 0 0,-1 0-1 0 0,1 0 0 0 0,0 0 0 0 0,-1 0 1 0 0,1 0-1 0 0,0 0 0 0 0,-1-1 1 0 0,1 1-1 0 0,0 0 0 0 0,0 0 0 0 0,-1 0 1 0 0,1-1-1 0 0,0 1 0 0 0,0 0 1 0 0,-1-1-1 0 0,1 1 0 0 0,0 0 0 0 0,0 0 1 0 0,0-1-1 0 0,-1 1 0 0 0,14-52-211 0 0,-11 61 281 0 0,-2-8-74 0 0,0 0-1 0 0,0-1 1 0 0,0 1 0 0 0,1 0-1 0 0,-1 0 1 0 0,0 0-1 0 0,0 0 1 0 0,0 0 0 0 0,0 0-1 0 0,-1 0 1 0 0,1 0-1 0 0,0 0 1 0 0,0-1 0 0 0,-1 1-1 0 0,0 2 1 0 0,-10 22 34 0 0,8-20-46 0 0,0 0 0 0 0,1 1 0 0 0,-1-1 0 0 0,1 1 0 0 0,1-1 0 0 0,-1 1 0 0 0,1 0 0 0 0,-1 10 0 0 0,2-16-36 0 0,1-2-19 0 0,6-9 87 0 0,-2-1 0 0 0,1 0 0 0 0,-1-1 0 0 0,5-21 1 0 0,-5 16-10 0 0,-5 18-12 0 0,0 0 0 0 0,0 0 0 0 0,0 0 0 0 0,0 0 0 0 0,0 0 1 0 0,0 0-1 0 0,0 0 0 0 0,1 0 0 0 0,-1 0 0 0 0,0 0 0 0 0,0 0 1 0 0,0 0-1 0 0,0 0 0 0 0,0 0 0 0 0,0 0 0 0 0,0 0 0 0 0,0 0 1 0 0,0 0-1 0 0,0 0 0 0 0,0 0 0 0 0,0 0 0 0 0,1 0 0 0 0,-1 0 0 0 0,0 0 1 0 0,0 0-1 0 0,0 0 0 0 0,0-1 0 0 0,0 1 0 0 0,-1 36 60 0 0,-9 60 0 0 0,10-96-57 0 0,0 0-1 0 0,0 0 0 0 0,0 1 1 0 0,0-1-1 0 0,0 0 1 0 0,0 1-1 0 0,0-1 0 0 0,0 0 1 0 0,0 0-1 0 0,0 1 1 0 0,0-1-1 0 0,0 0 0 0 0,-1 0 1 0 0,1 0-1 0 0,0 1 1 0 0,0-1-1 0 0,0 0 0 0 0,0 0 1 0 0,-1 1-1 0 0,1-1 1 0 0,0 0-1 0 0,0 0 0 0 0,0 0 1 0 0,-1 0-1 0 0,1 0 1 0 0,0 1-1 0 0,0-1 0 0 0,-1 0 1 0 0,1 0-1 0 0,0 0 1 0 0,0 0-1 0 0,-1 0 0 0 0,1 0 1 0 0,0 0-1 0 0,0 0 1 0 0,-1 0-1 0 0,1 0 0 0 0,0 0 1 0 0,0 0-1 0 0,-1 0 1 0 0,1 0-1 0 0,0 0 0 0 0,0 0 1 0 0,-1 0-1 0 0,1 0 0 0 0,0 0 1 0 0,0 0-1 0 0,-1 0 1 0 0,1 0-1 0 0,0-1 0 0 0,0 1 1 0 0,-1 0-1 0 0,1 0 1 0 0,0 0-1 0 0,0 0 0 0 0,0-1 1 0 0,-1 1-1 0 0,1 0 1 0 0,0 0-1 0 0,0 0 0 0 0,0-1 1 0 0,0 1-1 0 0,-1 0 1 0 0,0-1-10 0 0,0-1 1 0 0,0 1 0 0 0,0 0 0 0 0,1 0 0 0 0,-1 0-1 0 0,0-1 1 0 0,0 1 0 0 0,1 0 0 0 0,-1-1-1 0 0,0 1 1 0 0,0-3 0 0 0,1-5-2 0 0,0 0-1 0 0,1 1 1 0 0,0-1 0 0 0,0 1-1 0 0,4-14 1 0 0,-2 12-1 0 0,-1 1 0 0 0,-1-1-1 0 0,1-12 1 0 0,-2 22-3 0 0,0-1 34 0 0,0 1-22 0 0,0 0 0 0 0,0 0-1 0 0,0 0 1 0 0,0 0 0 0 0,0 0 0 0 0,0 0 0 0 0,0 0-1 0 0,0 0 1 0 0,0 0 0 0 0,0 0 0 0 0,-1 0 0 0 0,1 0 0 0 0,0 0-1 0 0,0 0 1 0 0,0 0 0 0 0,0 0 0 0 0,0 0 0 0 0,0 0-1 0 0,0 0 1 0 0,0 0 0 0 0,0 0 0 0 0,0 0 0 0 0,0 0-1 0 0,0 0 1 0 0,-1 0 0 0 0,1 0 0 0 0,0 0 0 0 0,0 0-1 0 0,0 0 1 0 0,0 0 0 0 0,0 0 0 0 0,0 0 0 0 0,0 0 0 0 0,0 0-1 0 0,0 0 1 0 0,0 0 0 0 0,0 0 0 0 0,0 0 0 0 0,-1 0-1 0 0,1 0 1 0 0,0 0 0 0 0,0 0 0 0 0,0 0 0 0 0,-5 12-16 0 0,1 1 1 0 0,0-1 0 0 0,1 1-1 0 0,0 0 1 0 0,1 0 0 0 0,-1 20-1 0 0,1-14 32 0 0,-20-146 50 0 0,6 86-14 0 0,14 51-278 0 0,1-9 225 0 0,1-1-1 0 0,0 1 0 0 0,-1-1 0 0 0,1 1 0 0 0,0-1 0 0 0,0 1 0 0 0,-1-1 0 0 0,1 1 0 0 0,0-1 0 0 0,0 1 0 0 0,0 0 0 0 0,0-1 0 0 0,0 1 0 0 0,0-1 0 0 0,0 1 0 0 0,0 0 0 0 0,0-1 0 0 0,0 1 0 0 0,0-1 0 0 0,0 1 1 0 0,0-1-1 0 0,0 1 0 0 0,1 0 0 0 0,-1-1 0 0 0,0 1 0 0 0,0-1 0 0 0,1 1 0 0 0,-1-1 0 0 0,0 1 0 0 0,1-1 0 0 0,-1 1 0 0 0,1-1 0 0 0,-1 0 0 0 0,0 1 0 0 0,2 0 0 0 0,4 6 26 0 0,-5-6-144 0 0,0 1-1 0 0,0-1 0 0 0,0 0 1 0 0,1 1-1 0 0,-1-1 0 0 0,0 0 1 0 0,0 0-1 0 0,1 0 1 0 0,-1 0-1 0 0,3 1 0 0 0,4 1 31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6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 43 120 0 0,'-12'0'-4'0'0,"25"2"4212"0"0,-13-1-4070 0 0,0-1 0 0 0,1 0-1 0 0,-1 1 1 0 0,0-1-1 0 0,0 0 1 0 0,0 1 0 0 0,0-1-1 0 0,0 0 1 0 0,0 1 0 0 0,0-1-1 0 0,0 0 1 0 0,0 1 0 0 0,0-1-1 0 0,0 0 1 0 0,0 1-1 0 0,0-1 1 0 0,0 0 0 0 0,-1 1-1 0 0,1 0-123 0 0,0-1-1 0 0,0 1 0 0 0,0-1 0 0 0,0 0 1 0 0,0 1-1 0 0,0-1 0 0 0,0 1 0 0 0,0-1 1 0 0,0 0-1 0 0,0 1 0 0 0,-1-1 1 0 0,1 1-1 0 0,0-1 0 0 0,0 0 0 0 0,-1 1 1 0 0,1-1-1 0 0,0 0 0 0 0,0 0 0 0 0,-1 1 1 0 0,1-1-1 0 0,0 0 0 0 0,-1 1 1 0 0,1-1-1 0 0,0 0 0 0 0,-1 0 0 0 0,1 0 1 0 0,-1 1-1 0 0,3-1-401 0 0,-2 0 438 0 0,0 0 1 0 0,0 0-1 0 0,1 0 0 0 0,-1 0 1 0 0,0 0-1 0 0,1 0 1 0 0,-1 0-1 0 0,0 0 0 0 0,0 0 1 0 0,1 0-1 0 0,-1 0 1 0 0,0 0-1 0 0,1 0 0 0 0,-1 1 1 0 0,0-1-1 0 0,0 0 0 0 0,1 0 1 0 0,-1 0-1 0 0,0 1 1 0 0,0-1-1 0 0,0 0 0 0 0,1 0 1 0 0,-1 0-1 0 0,0 1 1 0 0,0-1-1 0 0,0 0 0 0 0,0 0 1 0 0,0 1-1 0 0,1-1 1 0 0,-1 0-1 0 0,0 0 0 0 0,0 1 1 0 0,0-1-1 0 0,0 0 0 0 0,0 1 1 0 0,0-1-1 0 0,0 0 1 0 0,0 0-1 0 0,0 1 0 0 0,0-1 1 0 0,0 0-1 0 0,0 1 1 0 0,0-1-1 0 0,0 0 0 0 0,0 0 1 0 0,0 1-1 0 0,-1-1 1 0 0,1 0-1 0 0,0 1 0 0 0,0-1 1 0 0,-2 2-70 0 0,-5 3 30 0 0,7-5 1 0 0,0 1 0 0 0,-1-1 0 0 0,1 0 1 0 0,0 0-1 0 0,0 1 0 0 0,0-1 0 0 0,0 0 1 0 0,0 0-1 0 0,-1 1 0 0 0,1-1 0 0 0,0 0 1 0 0,0 0-1 0 0,0 1 0 0 0,0-1 0 0 0,0 0 0 0 0,0 1 1 0 0,0-1-1 0 0,0 0 0 0 0,0 0 0 0 0,0 1 1 0 0,0-1-1 0 0,0 0 0 0 0,0 1 0 0 0,0-1 1 0 0,0 0-1 0 0,1 0 0 0 0,-1 1 0 0 0,0-1 1 0 0,0 0-1 0 0,0 0 0 0 0,0 1 0 0 0,0-1 0 0 0,1 0 1 0 0,-1 0-1 0 0,0 0 0 0 0,0 1 0 0 0,0-1 1 0 0,1 0-1 0 0,-1 0 0 0 0,0 0 0 0 0,0 1 1 0 0,1-1-1 0 0,-1 0 0 0 0,0 0 0 0 0,0 0 1 0 0,1 0-1 0 0,-1 0 0 0 0,0 0 0 0 0,1 0 0 0 0,-1 0 1 0 0,0 0-1 0 0,0 0 0 0 0,1 0 0 0 0,-1 0 1 0 0,0 0-1 0 0,1 0 0 0 0,-1 0 0 0 0,0 0 1 0 0,0 0-1 0 0,1 0 0 0 0,-1 0 0 0 0,1 0 1 0 0,7-3-3 0 0,0-1 1 0 0,-1 1-1 0 0,1-2 1 0 0,8-4-1 0 0,13-8-58 0 0,-9 8 62 0 0,0 1 1 0 0,1 1 0 0 0,0 0 0 0 0,43-6 0 0 0,-27 10 2830 0 0,-36 3-2845 0 0,-1 0 1 0 0,0 0 0 0 0,0 0-1 0 0,0 0 1 0 0,0-1-1 0 0,0 1 1 0 0,0 0-1 0 0,0 0 1 0 0,0 0 0 0 0,0 0-1 0 0,0 0 1 0 0,0 0-1 0 0,0 0 1 0 0,0 0-1 0 0,0 0 1 0 0,0 0 0 0 0,0 0-1 0 0,1 0 1 0 0,-1 0-1 0 0,0 0 1 0 0,0 0-1 0 0,0 0 1 0 0,0 0 0 0 0,0 0-1 0 0,0 0 1 0 0,0 0-1 0 0,0 0 1 0 0,0 0-1 0 0,0 0 1 0 0,0 0 0 0 0,0 0-1 0 0,1 0 1 0 0,-1 0-1 0 0,0 0 1 0 0,0 0 0 0 0,0 0-1 0 0,0 0 1 0 0,0 0-1 0 0,0 0 1 0 0,0 0-1 0 0,0 0 1 0 0,0 0 0 0 0,0 0-1 0 0,0 0 1 0 0,0 0-1 0 0,0 1 1 0 0,0-1-1 0 0,0 0 1 0 0,0 0 0 0 0,1 0-1 0 0,-1 0 1 0 0,0 0-1 0 0,0 0 1 0 0,0 0-1 0 0,0 0 1 0 0,0 0 0 0 0,0 0-1 0 0,0 0 1 0 0,0 0-1 0 0,0 0 1 0 0,0 1-1 0 0,0-1 1 0 0,0 0 0 0 0,0 0-1 0 0,0 0 1 0 0,0 0-1 0 0,0 0 1 0 0,0 0 0 0 0,0 0-1 0 0,0 0 1 0 0,0 0-1 0 0,0 0 1 0 0,0 0 0 0 0,0 0-1 0 0,0 0 1 0 0,0 0 0 0 0,0 0-1 0 0,0-1 1 0 0,0 1 0 0 0,1 0-1 0 0,-1 0 1 0 0,0 0 0 0 0,0 0-1 0 0,0 0 1 0 0,0 0 0 0 0,0 0-1 0 0,0 0 1 0 0,1 0 0 0 0,-1 0-1 0 0,0 0 1 0 0,0 0 0 0 0,0 0-1 0 0,0 0 1 0 0,0 0 0 0 0,0 0-1 0 0,0 0 1 0 0,1 0 0 0 0,-1 0-1 0 0,0 0 1 0 0,0 0 0 0 0,0 0-1 0 0,0 0 1 0 0,0 0 0 0 0,0 0-1 0 0,0 1 1 0 0,1-1 0 0 0,-1 0-1 0 0,0 0 1 0 0,0 0 0 0 0,0 0-1 0 0,0 0 1 0 0,0 0 0 0 0,0 0-1 0 0,0 0 1 0 0,0 0 0 0 0,0 1-1 0 0,0-1 1 0 0,0 0 0 0 0,1 0-1 0 0,-1 0 1 0 0,0 0 0 0 0,0 0-1 0 0,0 0 1 0 0,0 0 0 0 0,0 1-1 0 0,0-1 1 0 0,0 0 0 0 0,0 0-1 0 0,0 0 1 0 0,0 0-1 0 0,0 0 1 0 0,0 0 0 0 0,0 1 0 0 0,-1 51 63 0 0,-1-20-30 0 0,-2 20-35 0 0,4-51 200 0 0,-1-1-188 0 0,0 0 0 0 0,0 0 0 0 0,1 0 0 0 0,-1 0 0 0 0,0 0 0 0 0,0-1 0 0 0,1 1 0 0 0,-1 0 0 0 0,0 0 1 0 0,1-1-1 0 0,-1 1 0 0 0,0 0 0 0 0,0-1 0 0 0,1 1 0 0 0,-1-1 0 0 0,1 1 0 0 0,-1-1 0 0 0,1 1 0 0 0,-1-1 1 0 0,0 1-1 0 0,1-1 0 0 0,-1 0 0 0 0,-1-1-13 0 0,1 0 41 0 0,0 3-86 0 0,1 0 34 0 0,-1-1 1 0 0,1 1-1 0 0,-1 0 1 0 0,1 0-1 0 0,-1 0 1 0 0,1 0-1 0 0,0-1 1 0 0,-1 1-1 0 0,1 0 1 0 0,0 0 0 0 0,0 0-1 0 0,0 0 1 0 0,-1 1-1 0 0,11 19-18 0 0,-9-17 31 0 0,0-1 0 0 0,1 1 1 0 0,0-1-1 0 0,-1 0 1 0 0,1 1-1 0 0,0-1 1 0 0,4 4-1 0 0,-6-7 42 0 0,-23-29 174 0 0,13 21-203 0 0,0 0 1 0 0,0 0-1 0 0,-20-9 1 0 0,2-1-48 0 0,27 18 12 0 0,7 11-415 0 0,-4-9 426 0 0,1 1-1 0 0,-1-1 1 0 0,0 0 0 0 0,0 0 0 0 0,1 0 0 0 0,-1 0-1 0 0,1-1 1 0 0,0 1 0 0 0,0-1 0 0 0,-1 1-1 0 0,1-1 1 0 0,0 0 0 0 0,0 0 0 0 0,0 0 0 0 0,0 0-1 0 0,5 0 1 0 0,19 3 395 0 0,-49-18-253 0 0,1 7-102 0 0,17 6-27 0 0,-1 0 0 0 0,1 0 0 0 0,0-1 0 0 0,0 1 0 0 0,0-1 0 0 0,0 0 0 0 0,0 0 0 0 0,-7-6 0 0 0,11 8-13 0 0,-1 6-205 0 0,-5 22 287 0 0,4-22-96 0 0,0 0 0 0 0,1 1 0 0 0,-1-1 0 0 0,0 13 1 0 0,2-18-26 0 0,5-2 1 0 0,-4 1-4 0 0,0 0-1 0 0,0-1 1 0 0,-1 1-1 0 0,1-1 1 0 0,0 1 0 0 0,0-1-1 0 0,0 0 1 0 0,0 1 0 0 0,0-1-1 0 0,-1 0 1 0 0,1 1 0 0 0,0-1-1 0 0,-1 0 1 0 0,1 0 0 0 0,0 0-1 0 0,-1 1 1 0 0,1-1 0 0 0,-1 0-1 0 0,1 0 1 0 0,-1 0 0 0 0,0 0-1 0 0,1 0 1 0 0,-1-2 0 0 0,1-18-7042 0 0,-2 15 6644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6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10 816 0 0,'4'1'3783'0'0,"-4"-1"-3710"0"0,10-5 2383 0 0,0-1-2457 0 0,98 10 2285 0 0,-110-5-2340 0 0,0 1 0 0 0,0-1-1 0 0,0 1 1 0 0,0 0-1 0 0,0-1 1 0 0,0 1 0 0 0,0 0-1 0 0,0 0 1 0 0,-1 1 0 0 0,-3 0-1 0 0,-1 0-340 0 0,-6 2-434 0 0,-1-1 1 0 0,-16 0 0 0 0,30-2 794 0 0,0 2 103 0 0,0-2-49 0 0,0 1 1 0 0,0-1-1 0 0,0 1 1 0 0,0-1 0 0 0,0 1-1 0 0,0-1 1 0 0,0 0-1 0 0,0 1 1 0 0,0-1 0 0 0,0 1-1 0 0,1-1 1 0 0,-1 1-1 0 0,0-1 1 0 0,0 0 0 0 0,0 1-1 0 0,1-1 1 0 0,-1 1-1 0 0,0-1 1 0 0,1 0 0 0 0,-1 1-1 0 0,0-1 1 0 0,1 0-1 0 0,-1 1 1 0 0,2 0 42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7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2 119 496 0 0,'0'0'7404'0'0,"-2"2"-6488"0"0,2-3-1118 0 0,12-12 269 0 0,1 2 1 0 0,0-1-1 0 0,0 2 0 0 0,1-1 1 0 0,26-13-1 0 0,62-14 285 0 0,-101 38-312 0 0,-1 0 1 0 0,0 0-1 0 0,0 0 1 0 0,0 0-1 0 0,0 0 0 0 0,1 0 1 0 0,-1 0-1 0 0,0 0 1 0 0,0 0-1 0 0,0 0 1 0 0,0 0-1 0 0,0 0 0 0 0,1 0 1 0 0,-1 0-1 0 0,0 0 1 0 0,0 0-1 0 0,0 1 0 0 0,0-1 1 0 0,0 0-1 0 0,0 0 1 0 0,1 0-1 0 0,-1 0 1 0 0,0 0-1 0 0,0 0 0 0 0,0 0 1 0 0,0 1-1 0 0,0-1 1 0 0,0 0-1 0 0,0 0 0 0 0,0 0 1 0 0,0 0-1 0 0,0 0 1 0 0,0 1-1 0 0,0-1 0 0 0,0 0 1 0 0,1 0-1 0 0,-1 0 1 0 0,0 0-1 0 0,0 1 1 0 0,0-1-1 0 0,-1 0 0 0 0,1 0 1 0 0,0 0-1 0 0,0 0 1 0 0,0 1-1 0 0,0-1 0 0 0,0 0 1 0 0,0 0-1 0 0,0 0 1 0 0,0 0-1 0 0,0 0 1 0 0,0 0-1 0 0,0 1 0 0 0,0 5-316 0 0,8-11 512 0 0,-7 2-335 0 0,1 1 107 0 0,-2 4 52 0 0,-1 1-61 0 0,1 0 0 0 0,0 0 0 0 0,0 0 0 0 0,0 0 0 0 0,1 0 0 0 0,-1 0 0 0 0,1 0 0 0 0,-1 0 0 0 0,1-1 0 0 0,0 1 0 0 0,0 0 0 0 0,3 5 0 0 0,-2-5 6 0 0,-1 1 0 0 0,1 0 0 0 0,-1-1 0 0 0,0 1 0 0 0,0 0 0 0 0,0-1 0 0 0,-1 1 0 0 0,1 0 0 0 0,-1 0 0 0 0,0 0 0 0 0,0 5 0 0 0,-1-3-4 0 0,0 0-1 0 0,1 1 1 0 0,0-1 0 0 0,0 0 0 0 0,0 0 0 0 0,2 10-1 0 0,2 17 44 0 0,-7-25-11 0 0,3-8-30 0 0,-1 1 0 0 0,1 0 0 0 0,-1-1 0 0 0,1 1 0 0 0,0-1 0 0 0,0 1 0 0 0,-1 0 0 0 0,1-1 0 0 0,0 1 0 0 0,0 0 0 0 0,0 0 0 0 0,0-1 0 0 0,0 1 0 0 0,0 0 0 0 0,0-1 0 0 0,0 1 0 0 0,0 0 0 0 0,0 0 0 0 0,0-1 0 0 0,0 2 0 0 0,-1 5-43 0 0,1-7 39 0 0,0 0-1 0 0,0 0 1 0 0,0 0 0 0 0,0 0-1 0 0,0 0 1 0 0,0 0 0 0 0,0 0 0 0 0,0 0-1 0 0,0 0 1 0 0,0 0 0 0 0,0 0-1 0 0,0 0 1 0 0,0 0 0 0 0,1 0 0 0 0,-1 0-1 0 0,0 0 1 0 0,0 0 0 0 0,0 0-1 0 0,0 0 1 0 0,0 0 0 0 0,0 0 0 0 0,0 0-1 0 0,0 0 1 0 0,0 0 0 0 0,0 0-1 0 0,0 0 1 0 0,0 0 0 0 0,0 0 0 0 0,0 1-1 0 0,0-1 1 0 0,0 0 0 0 0,0 0-1 0 0,1-1 61 0 0,-11-18-312 0 0,-1 2 46 0 0,8 13 167 0 0,0 0-1 0 0,0 0 1 0 0,0 0-1 0 0,1 0 1 0 0,0-1-1 0 0,0 1 1 0 0,-2-7-1 0 0,2 5 22 0 0,1-8-168 0 0,2 14 179 0 0,-1-1-1 0 0,0 0 1 0 0,1 1 0 0 0,-1 0-1 0 0,1-1 1 0 0,0 1-1 0 0,-1-1 1 0 0,1 1-1 0 0,-1 0 1 0 0,1-1-1 0 0,0 1 1 0 0,-1 0-1 0 0,1-1 1 0 0,0 1-1 0 0,-1 0 1 0 0,1 0-1 0 0,0 0 1 0 0,0 0-1 0 0,4 4-2 0 0,0 1-1 0 0,0 1 0 0 0,-1-1 0 0 0,7 10 1 0 0,-7-7 26 0 0,-1 0 1 0 0,1 0-1 0 0,-1 0 1 0 0,3 12-1 0 0,10 25 1 0 0,-16-45-12 0 0,1 1 0 0 0,-1-1 1 0 0,0 0-1 0 0,0 1 0 0 0,1-1 0 0 0,-1 0 0 0 0,0 0 0 0 0,0 1 1 0 0,0-1-1 0 0,1 0 0 0 0,-1 1 0 0 0,0-1 0 0 0,0 0 1 0 0,0 1-1 0 0,0-1 0 0 0,0 1 0 0 0,0-1 0 0 0,0 0 1 0 0,0 1-1 0 0,0-1 0 0 0,0 0 0 0 0,0 1 0 0 0,0-1 1 0 0,0 0-1 0 0,0 1 0 0 0,0-1 0 0 0,0 0 0 0 0,0 1 1 0 0,-1-1-1 0 0,1 0 0 0 0,0 1 0 0 0,-1 0 0 0 0,-11-3 258 0 0,-22-15 67 0 0,29 14-397 0 0,-13-6 78 0 0,0-2-1 0 0,-31-23 1 0 0,41 27-25 0 0,0 0 0 0 0,1 0 0 0 0,0-1 0 0 0,0 0 0 0 0,1-1 0 0 0,0 1 1 0 0,-8-17-1 0 0,4 5 11 0 0,9 19-12 0 0,-6 21-90 0 0,9 24 37 0 0,-2-43 81 0 0,4 2-180 0 0,4-2 11 0 0,-4-2 149 0 0,-1 0 1 0 0,1 0-1 0 0,-1 0 1 0 0,1 0-1 0 0,-1-1 1 0 0,0 0-1 0 0,6-3 1 0 0,-6 3 3 0 0,1 0 0 0 0,0 0 0 0 0,0 0 0 0 0,0 0 0 0 0,0 1 0 0 0,6-2 0 0 0,-1 2 29 0 0,0 0 38 0 0,-9 1-61 0 0,0 0 1 0 0,0 0-1 0 0,0-1 1 0 0,0 1-1 0 0,0 0 1 0 0,0 0-1 0 0,1 0 1 0 0,-1 0-1 0 0,0 0 1 0 0,0-1-1 0 0,0 1 1 0 0,0 0-1 0 0,0 0 0 0 0,0 0 1 0 0,0 0-1 0 0,0-1 1 0 0,0 1-1 0 0,0 0 1 0 0,0 0-1 0 0,0 0 1 0 0,0 0-1 0 0,0-1 1 0 0,0 1-1 0 0,0 0 1 0 0,0 0-1 0 0,0 0 1 0 0,0 0-1 0 0,0-1 1 0 0,0 1-1 0 0,0 0 0 0 0,0 0 1 0 0,-1 0-1 0 0,1 0 1 0 0,0-1-1 0 0,0 1 1 0 0,0 0-1 0 0,0 0 1 0 0,0 0-1 0 0,0 0 1 0 0,0 0-1 0 0,-1-1 295 0 0,-19-3-174 0 0,16 4-126 0 0,0 0 0 0 0,0 0 0 0 0,0 0 0 0 0,0 1-1 0 0,0 0 1 0 0,0 0 0 0 0,0 0 0 0 0,1 0 0 0 0,-1 0 0 0 0,0 1 0 0 0,1-1 0 0 0,-1 1 0 0 0,1 0-1 0 0,-4 3 1 0 0,6-4-6 0 0,1-1 0 0 0,-1 1 0 0 0,1 0 0 0 0,-1 0 0 0 0,1 0 0 0 0,-1 0 0 0 0,1-1 0 0 0,0 1 0 0 0,0 0 1 0 0,-1 0-1 0 0,1 0 0 0 0,0 0 0 0 0,0 0 0 0 0,0 0 0 0 0,0 0 0 0 0,0 0 0 0 0,0 0 0 0 0,0-1 0 0 0,0 1 0 0 0,1 0 0 0 0,-1 0 0 0 0,0 0 0 0 0,0 0 0 0 0,1 0 0 0 0,0 1 0 0 0,-1-1 0 0 0,1 1-1 0 0,-1-1 1 0 0,1 0 0 0 0,0 1 0 0 0,-1-1 0 0 0,1 0 0 0 0,0 1-1 0 0,0-1 1 0 0,0 0 0 0 0,0 0 0 0 0,0 0 0 0 0,0 0 0 0 0,0 0-1 0 0,0 0 1 0 0,0 0 0 0 0,2 1 0 0 0,0-2 2 0 0,0 1 1 0 0,0-1 0 0 0,0 0-1 0 0,0 1 1 0 0,0-1-1 0 0,1 0 1 0 0,-1-1-1 0 0,0 1 1 0 0,0-1-1 0 0,0 1 1 0 0,0-1-1 0 0,0 0 1 0 0,0 0-1 0 0,5-3 1 0 0,0 0-160 0 0,1-1 0 0 0,-1-1 1 0 0,10-9-1 0 0,-4 5 111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14 206 240 0 0,'0'0'3646'0'0,"-5"2"-2675"0"0,-3 10-570 0 0,9-11-69 0 0,8-8-257 0 0,4-10-1 0 0,10-8 132 0 0,61-57 584 0 0,-71 72-750 0 0,12-10 129 0 0,48-29-1 0 0,-60 38 1521 0 0,-13 18-859 0 0,-1-4-874 0 0,1-1 40 0 0,0-1 0 0 0,0 1 0 0 0,0-1 0 0 0,-1 1-1 0 0,2-1 1 0 0,-1 1 0 0 0,0-1 0 0 0,0 1-1 0 0,0-1 1 0 0,1 1 0 0 0,-1-1 0 0 0,1 1 0 0 0,-1-1-1 0 0,1 1 1 0 0,1 1 0 0 0,-2-1-3 0 0,43 93-25 0 0,-41-85 65 0 0,1 8 7 0 0,-3-18-35 0 0,0 1 0 0 0,0-1 0 0 0,0 0 0 0 0,0 1 0 0 0,0-1-1 0 0,0 0 1 0 0,0 1 0 0 0,1-1 0 0 0,-1 1 0 0 0,0-1 0 0 0,0 0 0 0 0,0 1 0 0 0,1-1 0 0 0,-1 0 0 0 0,0 0 0 0 0,0 1 0 0 0,1-1 0 0 0,-1 0 0 0 0,0 1 0 0 0,0-1 0 0 0,1 0 0 0 0,-1 0-1 0 0,0 0 1 0 0,1 1 0 0 0,-1-1 0 0 0,0 0 0 0 0,1 0 0 0 0,-1 0 0 0 0,1 0 0 0 0,-4-14 138 0 0,-26-57-2918 0 0,28 69 2717 0 0,0 0 0 0 0,1 0 0 0 0,-1 1 0 0 0,0-1 1 0 0,0 0-1 0 0,0 1 0 0 0,0-1 0 0 0,0 1 1 0 0,-1 0-1 0 0,-1-3 0 0 0,3 4 59 0 0,0 0 0 0 0,0 0-1 0 0,0 0 1 0 0,0 0 0 0 0,0 0 0 0 0,-1 0 0 0 0,1 0-1 0 0,0 0 1 0 0,0 0 0 0 0,0 0 0 0 0,0 0-1 0 0,0 0 1 0 0,0 0 0 0 0,0 0 0 0 0,0 0 0 0 0,0 0-1 0 0,0 0 1 0 0,-1 0 0 0 0,1 0 0 0 0,0 0-1 0 0,0 0 1 0 0,0 0 0 0 0,0 0 0 0 0,0 0 0 0 0,0 0-1 0 0,0 0 1 0 0,0 0 0 0 0,0 0 0 0 0,0 0-1 0 0,0 1 1 0 0,0-1 0 0 0,0 0 0 0 0,0 0 0 0 0,-1 0-1 0 0,1 0 1 0 0,0 0 0 0 0,0 0 0 0 0,0 0-1 0 0,0 0 1 0 0,0 0 0 0 0,0 0 0 0 0,0 0 0 0 0,0 0-1 0 0,0 1 1 0 0,0-1 0 0 0,0 0 0 0 0,0 0-1 0 0,0 0 1 0 0,0 0 0 0 0,0 0 0 0 0,0 0 0 0 0,0 0-1 0 0,0 0 1 0 0,0 0 0 0 0,0 0 0 0 0,0 0-1 0 0,0 1 1 0 0,0-1 0 0 0,0 0 0 0 0,1 0 0 0 0,3 15 86 0 0,32 65 205 0 0,-2-17 457 0 0,-75-92-371 0 0,37 28-378 0 0,0-1 0 0 0,0 1 0 0 0,1-1 0 0 0,-1 0 0 0 0,1 0 0 0 0,-1-1 0 0 0,1 1 0 0 0,0-1 0 0 0,0 0 0 0 0,0 1 0 0 0,0-1-1 0 0,1-1 1 0 0,-1 1 0 0 0,1 0 0 0 0,0-1 0 0 0,-3-4 0 0 0,5 8 1 0 0,0-1 0 0 0,-1 1-1 0 0,1-1 1 0 0,0 1 0 0 0,0-1 0 0 0,-1 1 0 0 0,1-1 0 0 0,0 1-1 0 0,-1-1 1 0 0,1 1 0 0 0,0-1 0 0 0,-1 1 0 0 0,1 0 0 0 0,-1-1-1 0 0,1 1 1 0 0,-1 0 0 0 0,1-1 0 0 0,0 1 0 0 0,-1 0-1 0 0,0-1 1 0 0,1 1 0 0 0,-1 0 0 0 0,1 0 0 0 0,-1 0 0 0 0,1 0-1 0 0,-1 0 1 0 0,1-1 0 0 0,-1 1 0 0 0,1 0 0 0 0,-1 0-1 0 0,0 0 1 0 0,1 1 0 0 0,-1-1 0 0 0,1 0 0 0 0,-1 0 0 0 0,1 0-1 0 0,-1 0 1 0 0,1 0 0 0 0,-1 1 0 0 0,1-1 0 0 0,-1 0-1 0 0,1 0 1 0 0,-1 1 0 0 0,1-1 0 0 0,-1 0 0 0 0,1 1 0 0 0,-1-1-1 0 0,1 1 1 0 0,0-1 0 0 0,-1 0 0 0 0,1 1 0 0 0,-1-1-1 0 0,1 1 1 0 0,0-1 0 0 0,0 1 0 0 0,-1 0 0 0 0,-38 63-85 0 0,39-64 78 0 0,0 0 0 0 0,0 0 0 0 0,0 0 0 0 0,0 0 1 0 0,0 0-1 0 0,0 0 0 0 0,0 0 0 0 0,-1 0 0 0 0,1 0 1 0 0,0 0-1 0 0,0 0 0 0 0,0 0 0 0 0,0 1 0 0 0,0-1 1 0 0,0 0-1 0 0,0 0 0 0 0,0 0 0 0 0,0 0 0 0 0,0 0 1 0 0,0 0-1 0 0,0 0 0 0 0,0 1 0 0 0,0-1 0 0 0,0 0 1 0 0,0 0-1 0 0,0 0 0 0 0,0 0 0 0 0,0 0 0 0 0,0 0 1 0 0,0 1-1 0 0,0-1 0 0 0,0 0 0 0 0,0 0 0 0 0,0 0 1 0 0,0 0-1 0 0,0 0 0 0 0,0 0 0 0 0,0 0 0 0 0,0 0 1 0 0,0 1-1 0 0,0-1 0 0 0,0 0 0 0 0,0 0 0 0 0,1 0 1 0 0,-1 0-1 0 0,0 0 0 0 0,0 0 0 0 0,0 0 0 0 0,0 0 1 0 0,0 0-1 0 0,0 0 0 0 0,1 1 0 0 0,7-4-67 0 0,11-9 47 0 0,-17 9 24 0 0,0 0-1 0 0,-1 1 1 0 0,1-1 0 0 0,0 1 0 0 0,0 0-1 0 0,0 0 1 0 0,1 0 0 0 0,-1 0-1 0 0,1 0 1 0 0,-1 0 0 0 0,1 0 0 0 0,-1 1-1 0 0,1 0 1 0 0,0-1 0 0 0,0 1 0 0 0,3-1-1 0 0,1 3 255 0 0,-5 9-29 0 0,-3-8-213 0 0,0-1-1 0 0,1 1 1 0 0,-1 0-1 0 0,0-1 1 0 0,0 1-1 0 0,0-1 1 0 0,0 1 0 0 0,0-1-1 0 0,0 1 1 0 0,-1-1-1 0 0,1 0 1 0 0,0 1-1 0 0,-1-1 1 0 0,1 0-1 0 0,-1 0 1 0 0,1 0 0 0 0,-1 0-1 0 0,0 0 1 0 0,1-1-1 0 0,-1 1 1 0 0,-2 0-1 0 0,-13 9 66 0 0,17-9-72 0 0,-1-1-1 0 0,0 1 1 0 0,0-1-1 0 0,1 1 1 0 0,-1-1-1 0 0,0 1 0 0 0,0-1 1 0 0,0 0-1 0 0,1 1 1 0 0,-1-1-1 0 0,0 0 1 0 0,0 0-1 0 0,0 0 1 0 0,0 0-1 0 0,0 0 0 0 0,0 0 1 0 0,0 0-1 0 0,1 0 1 0 0,-1 0-1 0 0,0 0 1 0 0,0 0-1 0 0,0-1 0 0 0,0 1 1 0 0,0 0-1 0 0,1-1 1 0 0,-1 1-1 0 0,0 0 1 0 0,0-1-1 0 0,0 1 0 0 0,1-1 1 0 0,-1 0-1 0 0,0 1 1 0 0,1-1-1 0 0,-1 1 1 0 0,1-1-1 0 0,-1 0 0 0 0,0 1 1 0 0,1-1-1 0 0,-1-1 1 0 0,0 1 22 0 0,4-5-184 0 0,-1 5 166 0 0,-1 0 0 0 0,0 1 0 0 0,0-1 0 0 0,0 1 0 0 0,1-1-1 0 0,-1 1 1 0 0,0 0 0 0 0,1-1 0 0 0,-1 1 0 0 0,0 0-1 0 0,1 0 1 0 0,-1 0 0 0 0,0 0 0 0 0,1 0 0 0 0,-1 0 0 0 0,0 1-1 0 0,1-1 1 0 0,-1 0 0 0 0,0 1 0 0 0,1-1 0 0 0,-1 1 0 0 0,0-1-1 0 0,0 1 1 0 0,1-1 0 0 0,0 2 0 0 0,-1-1 345 0 0,-3-3-341 0 0,0 1 1 0 0,0 0 0 0 0,1-1-1 0 0,-1 1 1 0 0,0-1-1 0 0,1 1 1 0 0,-1-1-1 0 0,1 0 1 0 0,0 1-1 0 0,-1-1 1 0 0,1 0 0 0 0,0 0-1 0 0,0 0 1 0 0,-1-3-1 0 0,0 1 3 0 0,0 0 0 0 0,0 0 0 0 0,-1 1-1 0 0,1-1 1 0 0,-5-4 0 0 0,6 7 114 0 0,-16 28-89 0 0,9-1-51 0 0,5-12 32 0 0,4-10-97 0 0,4-7-44 0 0,1 0 106 0 0,6-2 31 0 0,-12 5-15 0 0,0-1 0 0 0,0 1 1 0 0,1 0-1 0 0,-1 0 0 0 0,0-1 0 0 0,0 1 1 0 0,0 0-1 0 0,0 0 0 0 0,1-1 0 0 0,-1 1 1 0 0,0 0-1 0 0,0 0 0 0 0,0-1 0 0 0,0 1 1 0 0,0 0-1 0 0,0-1 0 0 0,0 1 0 0 0,0 0 1 0 0,0 0-1 0 0,0-1 0 0 0,0 1 0 0 0,0 0 1 0 0,0-1-1 0 0,0 1 0 0 0,0 0 1 0 0,0 0-1 0 0,-1-1 0 0 0,1 1 0 0 0,0 0 1 0 0,0 0-1 0 0,0-1 0 0 0,0 1 0 0 0,0 0 1 0 0,-1 0-1 0 0,1-1 0 0 0,0 1 0 0 0,0 0 1 0 0,0 0-1 0 0,-1 0 0 0 0,1-1 0 0 0,0 1 1 0 0,-1 0-1 0 0,12 5-14 0 0,-8-8 17 0 0,-3 3-3 0 0,0 0 0 0 0,0 0 0 0 0,0 0 0 0 0,1 0 0 0 0,-1 0 0 0 0,0 0 0 0 0,0 0 0 0 0,0 0 0 0 0,0 0 0 0 0,1 0 0 0 0,-1 0 0 0 0,0 0 0 0 0,0 0 0 0 0,0 0 0 0 0,0-1 0 0 0,0 1 0 0 0,0 0 0 0 0,1 0 0 0 0,-1 0 0 0 0,0 0 0 0 0,0 0 0 0 0,0 0 1 0 0,0 0-1 0 0,0-1 0 0 0,0 1 0 0 0,0 0 0 0 0,0 0 0 0 0,1 0 0 0 0,-1 0 0 0 0,0 0 0 0 0,0-1 0 0 0,0 1 0 0 0,0 0 0 0 0,0 0 0 0 0,0 0 0 0 0,0 0 0 0 0,0 0 0 0 0,0-1 0 0 0,0 1 0 0 0,0 0 0 0 0,0 0 0 0 0,0 0 0 0 0,0 0 0 0 0,0-1 0 0 0,0 1 0 0 0,0 0 0 0 0,0 0 0 0 0,-1 0 0 0 0,1 0 0 0 0,0 0 0 0 0,0-1 1 0 0,0 1-1 0 0,0 0 0 0 0,-2-2-1 0 0,3 2 22 0 0,6 5-14 0 0,4 8 16 0 0,-11-13-17 0 0,0 0 1 0 0,0 0-1 0 0,1 0 0 0 0,-1 0 0 0 0,0 0 0 0 0,0 0 1 0 0,0 1-1 0 0,0-1 0 0 0,0 0 0 0 0,1 0 0 0 0,-1 0 0 0 0,0 0 1 0 0,0 0-1 0 0,0 0 0 0 0,0 1 0 0 0,0-1 0 0 0,0 0 1 0 0,1 0-1 0 0,-1 0 0 0 0,0 0 0 0 0,0 1 0 0 0,0-1 0 0 0,0 0 1 0 0,0 0-1 0 0,0 0 0 0 0,0 0 0 0 0,0 1 0 0 0,0-1 1 0 0,0 0-1 0 0,0 0 0 0 0,0 0 0 0 0,0 1 0 0 0,0-1 0 0 0,0 0 1 0 0,0 0-1 0 0,0 0 0 0 0,0 0 0 0 0,0 1 0 0 0,0-1 1 0 0,0 0-1 0 0,-1 0 0 0 0,1 0 0 0 0,0 0 0 0 0,0 1 0 0 0,0-1 1 0 0,0 0-1 0 0,0 0 0 0 0,0 0 0 0 0,0 0 0 0 0,-1 0 1 0 0,1 1-1 0 0,-24 7 225 0 0,9-2-200 0 0,11-5-31 0 0,0 0 0 0 0,0 1 1 0 0,1-1-1 0 0,-1 1 0 0 0,1 0 1 0 0,-7 4-1 0 0,8-4-2 0 0,-1-1 1 0 0,1 1-1 0 0,-1-1 1 0 0,1 0-1 0 0,-1 1 0 0 0,1-1 1 0 0,-1 0-1 0 0,0 0 1 0 0,0-1-1 0 0,-4 2 0 0 0,5-3 1 0 0,1 1-2 0 0,1 0-5 0 0,-1 0 1 0 0,1 0-1 0 0,0 0 1 0 0,-1 0-1 0 0,1 0 1 0 0,-1 0-1 0 0,1 0 1 0 0,0 0 0 0 0,-1 0-1 0 0,1 0 1 0 0,-1 0-1 0 0,1 0 1 0 0,0-1-1 0 0,-1 1 1 0 0,1 0-1 0 0,0 0 1 0 0,-1 0-1 0 0,1-1 1 0 0,0 1-1 0 0,-1 0 1 0 0,1 0-1 0 0,0-1 1 0 0,-1 1-1 0 0,1 0 1 0 0,0 0 0 0 0,0-1-1 0 0,-1 1 1 0 0,1 0-1 0 0,0-1 1 0 0,0 1-1 0 0,0-1 1 0 0,-1 1-1 0 0,1 0 1 0 0,0-1-1 0 0,2-16-61 0 0,0-2 104 0 0,-10-1 89 0 0,8 19-123 0 0,-1 1 1 0 0,1-1 0 0 0,0 1-1 0 0,0 0 1 0 0,0-1 0 0 0,-1 1-1 0 0,1 0 1 0 0,0-1 0 0 0,0 1 0 0 0,-1-1-1 0 0,1 1 1 0 0,0 0 0 0 0,-1 0-1 0 0,1-1 1 0 0,0 1 0 0 0,-1 0-1 0 0,1 0 1 0 0,-1-1 0 0 0,1 1-1 0 0,0 0 1 0 0,-1 0 0 0 0,1 0-1 0 0,-1 0 1 0 0,1 0 0 0 0,0-1-1 0 0,-1 1 1 0 0,1 0 0 0 0,-1 0 0 0 0,1 0-1 0 0,-1 0 1 0 0,1 0 0 0 0,-1 0-1 0 0,1 1 1 0 0,0-1 0 0 0,-1 0-1 0 0,1 0 1 0 0,-1 0 0 0 0,1 0-1 0 0,-1 0 1 0 0,1 1 0 0 0,0-1-1 0 0,-1 0 1 0 0,0 1 0 0 0,-7 18-79 0 0,8-18 65 0 0,-1 0 1 0 0,1 0 0 0 0,-1 0 0 0 0,1 0-1 0 0,0 0 1 0 0,-1 1 0 0 0,1-1-1 0 0,0 0 1 0 0,0 0 0 0 0,0 0 0 0 0,0 0-1 0 0,0 1 1 0 0,0-1 0 0 0,1 0-1 0 0,-1 0 1 0 0,0 0 0 0 0,0 0-1 0 0,1 0 1 0 0,-1 1 0 0 0,2 0 0 0 0,-2 0-37 0 0,0-1-14 0 0,26 2-83 0 0,-24-3 132 0 0,0-1 1 0 0,1 0-1 0 0,-1 1 1 0 0,0-1 0 0 0,0 0-1 0 0,0 0 1 0 0,0 0-1 0 0,0 0 1 0 0,2-2-1 0 0,-2 2 1 0 0,0-1-1 0 0,0 1 0 0 0,0 0 0 0 0,0 0 0 0 0,0 0 0 0 0,1 0 0 0 0,-1 0 0 0 0,0 0 0 0 0,0 1 0 0 0,4-1 0 0 0,5 1 17 0 0,0 0 0 0 0,0 0 1 0 0,0 2-1 0 0,0-1 0 0 0,14 5 0 0 0,-21-5 22 0 0,0-1-1 0 0,1 1 1 0 0,-1-1 0 0 0,0 0-1 0 0,0 0 1 0 0,0 0 0 0 0,0-1-1 0 0,0 1 1 0 0,0-1 0 0 0,0 0-1 0 0,0 0 1 0 0,0-1 0 0 0,0 1-1 0 0,0-1 1 0 0,0 0 0 0 0,-1 0-1 0 0,1 0 1 0 0,-1 0 0 0 0,1-1-1 0 0,-1 1 1 0 0,5-6 0 0 0,0 5 70 0 0,-10 0 1072 0 0,2 3-1165 0 0,0 0-1 0 0,0 0 1 0 0,-1-1-1 0 0,1 1 1 0 0,0 0 0 0 0,0 0-1 0 0,0 0 1 0 0,-1 0 0 0 0,1 0-1 0 0,0 0 1 0 0,0 0 0 0 0,0 0-1 0 0,-1 0 1 0 0,1 0-1 0 0,0 0 1 0 0,0 0 0 0 0,0 0-1 0 0,-1 0 1 0 0,1 0 0 0 0,0 0-1 0 0,0 0 1 0 0,0 1-1 0 0,-1-1 1 0 0,1 0 0 0 0,0 0-1 0 0,0 0 1 0 0,0 0 0 0 0,0 0-1 0 0,-1 0 1 0 0,1 0-1 0 0,0 1 1 0 0,0-1 0 0 0,0 0-1 0 0,0 0 1 0 0,0 0 0 0 0,0 0-1 0 0,-1 1 1 0 0,1-1-1 0 0,0 0 1 0 0,0 0 0 0 0,0 1 24 0 0,-4-1-58 0 0,0 0-1 0 0,0 0 1 0 0,-1-1 0 0 0,1 0 0 0 0,0 1 0 0 0,0-1 0 0 0,0 0 0 0 0,0-1-1 0 0,-6-2 1 0 0,8 3 60 0 0,0 0-168 0 0,3 1-119 0 0,5 1 46 0 0,-2 0 208 0 0,0 0-1 0 0,0 1 1 0 0,0 0 0 0 0,0 0-1 0 0,0 0 1 0 0,-1 0-1 0 0,1 0 1 0 0,-1 1 0 0 0,1-1-1 0 0,4 6 1 0 0,-8-8 51 0 0,1 5 197 0 0,-5-1 34 0 0,3-4-314 0 0,0 0 33 0 0,0 1 0 0 0,1-1 0 0 0,-1 0 0 0 0,0 1 0 0 0,0-1 0 0 0,0 0 0 0 0,0 0 0 0 0,1 0 0 0 0,-1 0 0 0 0,0 0 0 0 0,0 0 0 0 0,0 0-1 0 0,0 0 1 0 0,0 0 0 0 0,1 0 0 0 0,-1 0 0 0 0,0 0 0 0 0,0-1 0 0 0,0 1 0 0 0,0 0 0 0 0,1-1 0 0 0,-1 1 0 0 0,0 0 0 0 0,0-1 0 0 0,0 0 0 0 0,0 0-9 0 0,0-1-1 0 0,0 1 1 0 0,0 0 0 0 0,0-1 0 0 0,0 1 0 0 0,0-1 0 0 0,0 0 0 0 0,0 1 0 0 0,1-1 0 0 0,-1 1 0 0 0,0-4 0 0 0,0-1-9 0 0,0 1 1 0 0,0-1 0 0 0,1 0 0 0 0,0 1-1 0 0,0-1 1 0 0,1-9 0 0 0,5-13-20 0 0,-6 28 39 0 0,1-4-132 0 0,1 11 134 0 0,0-1 0 0 0,0 1 0 0 0,-1-1 0 0 0,0 1 0 0 0,0 0 1 0 0,0 0-1 0 0,-1-1 0 0 0,-1 12 0 0 0,-1 3 54 0 0,-7 30 0 0 0,7-38-220 0 0,5-18-618 0 0,0 1 725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54 5 2056 0 0,'-10'-4'5528'0'0,"8"4"-5203"0"0,-13 4 1042 0 0,13-3-1388 0 0,1 0 0 0 0,-1 0-1 0 0,0 0 1 0 0,0 1-1 0 0,1-1 1 0 0,-1 0-1 0 0,1 1 1 0 0,-1-1 0 0 0,1 1-1 0 0,0-1 1 0 0,-3 4-1 0 0,-1 14-107 0 0,5-19 124 0 0,0 0 0 0 0,0 0 0 0 0,0 1 0 0 0,0-1 1 0 0,0 0-1 0 0,-1 1 0 0 0,1-1 0 0 0,0 0 0 0 0,1 1 1 0 0,-1-1-1 0 0,0 0 0 0 0,0 0 0 0 0,0 1 0 0 0,0-1 1 0 0,0 0-1 0 0,0 1 0 0 0,0-1 0 0 0,0 0 0 0 0,0 0 1 0 0,1 1-1 0 0,-1-1 0 0 0,0 0 0 0 0,0 0 0 0 0,0 1 1 0 0,0-1-1 0 0,1 0 0 0 0,-1 0 0 0 0,0 0 0 0 0,0 1 1 0 0,1-1-1 0 0,-1 0 0 0 0,0 0 0 0 0,0 0 0 0 0,1 0 1 0 0,-1 1-1 0 0,0-1 0 0 0,1 0 0 0 0,-1 0 0 0 0,0 0 1 0 0,0 0-1 0 0,1 0 0 0 0,-1 0 0 0 0,4 1 10 0 0,-1 1 0 0 0,0 0 0 0 0,1 0 0 0 0,-1-1 1 0 0,0 2-1 0 0,0-1 0 0 0,-1 0 0 0 0,1 1 0 0 0,0-1 0 0 0,-1 1 0 0 0,3 4 0 0 0,7 4-7 0 0,-11-9 3 0 0,1-1-1 0 0,0 0 1 0 0,-1 0 0 0 0,1 0 0 0 0,0 0 0 0 0,0 0-1 0 0,-1 0 1 0 0,1 0 0 0 0,0-1 0 0 0,0 1 0 0 0,0-1-1 0 0,0 1 1 0 0,0-1 0 0 0,0 0 0 0 0,0 0 0 0 0,0 0-1 0 0,0 0 1 0 0,0 0 0 0 0,0 0 0 0 0,0 0 0 0 0,0-1-1 0 0,0 1 1 0 0,3-2 0 0 0,-1 0 26 0 0,1 0 0 0 0,0 0 0 0 0,-1-1 0 0 0,0 0 0 0 0,1 0 0 0 0,-1 0-1 0 0,0 0 1 0 0,3-5 0 0 0,-4 6 3 0 0,0 0-1 0 0,-1-1 1 0 0,0 1-1 0 0,1-1 0 0 0,-1 0 1 0 0,0 1-1 0 0,0-1 1 0 0,-1 0-1 0 0,1 0 1 0 0,-1 0-1 0 0,1-1 1 0 0,1-4-1 0 0,-3 6-24 0 0,0 0 0 0 0,1 0 1 0 0,-1 0-1 0 0,1 0 0 0 0,-1 1 0 0 0,1-1 1 0 0,0 0-1 0 0,0 1 0 0 0,0-1 0 0 0,0 0 1 0 0,0 1-1 0 0,0-1 0 0 0,2-1 0 0 0,-3 3 19 0 0,-6 100 635 0 0,6-97-642 0 0,0-1 1 0 0,0 0-1 0 0,-1 0 0 0 0,1 0 0 0 0,-1 0 1 0 0,1 0-1 0 0,-1 1 0 0 0,0-1 0 0 0,0 0 1 0 0,0 0-1 0 0,0-1 0 0 0,0 1 0 0 0,0 0 1 0 0,-1 0-1 0 0,1 0 0 0 0,-3 2 0 0 0,2-3 18 0 0,1-1-1 0 0,-1 1 1 0 0,0 0-1 0 0,0-1 1 0 0,0 1-1 0 0,0-1 1 0 0,0 1-1 0 0,0-1 1 0 0,1 0-1 0 0,-1 0 1 0 0,0 0-1 0 0,0 0 1 0 0,0 0-1 0 0,0 0 0 0 0,0-1 1 0 0,0 1-1 0 0,0-1 1 0 0,-3-1-1 0 0,0 1 77 0 0,4 1-108 0 0,-1 0 0 0 0,1 0 0 0 0,-1-1 0 0 0,1 1 0 0 0,0-1 0 0 0,-1 1 0 0 0,1-1 0 0 0,0 1 0 0 0,-1-1 0 0 0,1 0 0 0 0,0 0 0 0 0,0 0 0 0 0,-1 0 0 0 0,1 0 0 0 0,0 0 0 0 0,-1-1 0 0 0,-25-22 57 0 0,24 22-55 0 0,1 0 1 0 0,-1 0 0 0 0,1 1-1 0 0,-1-1 1 0 0,0 0-1 0 0,0 1 1 0 0,0-1 0 0 0,0 1-1 0 0,-6-1 1 0 0,9 2-14 0 0,-6 6-164 0 0,5-6 170 0 0,1 1 0 0 0,-1-1 0 0 0,1 0 0 0 0,0 0 1 0 0,-1 1-1 0 0,1-1 0 0 0,-1 0 0 0 0,1 0 0 0 0,0 1 0 0 0,0-1 1 0 0,-1 0-1 0 0,1 1 0 0 0,0-1 0 0 0,-1 0 0 0 0,1 1 1 0 0,0-1-1 0 0,0 1 0 0 0,0-1 0 0 0,-1 1 0 0 0,1-1 0 0 0,0 0 1 0 0,0 1-1 0 0,0-1 0 0 0,0 1 0 0 0,0-1 0 0 0,0 1 0 0 0,0 0-14 0 0,1 4-64 0 0,17 23 0 0 0,-14-22 53 0 0,-1 0 0 0 0,1 0-1 0 0,0 0 1 0 0,1 0 0 0 0,-1-1 0 0 0,1 0 0 0 0,8 7 0 0 0,-11-11 24 0 0,-1 1-1 0 0,1-1 1 0 0,0 0 0 0 0,0 0 0 0 0,0 0-1 0 0,-1 0 1 0 0,1 0 0 0 0,0-1 0 0 0,0 1-1 0 0,0 0 1 0 0,0-1 0 0 0,0 0 0 0 0,0 1-1 0 0,1-1 1 0 0,-1 0 0 0 0,3 0 0 0 0,-4-1 5 0 0,1 1 1 0 0,0-1 0 0 0,0 0-1 0 0,-1 0 1 0 0,1 1-1 0 0,-1-1 1 0 0,1 0 0 0 0,-1-1-1 0 0,1 1 1 0 0,-1 0 0 0 0,1 0-1 0 0,-1-1 1 0 0,0 1-1 0 0,0-1 1 0 0,0 1 0 0 0,0-1-1 0 0,0 1 1 0 0,2-4 0 0 0,0-1 40 0 0,0-1 0 0 0,-1 1 0 0 0,1-1 0 0 0,-1 1 1 0 0,1-10-1 0 0,-2 14-34 0 0,-1-1 1 0 0,1 1-1 0 0,-1 0 1 0 0,0 0-1 0 0,0 0 1 0 0,0 0-1 0 0,0 0 1 0 0,0 0-1 0 0,-1 0 1 0 0,1-1-1 0 0,-1 1 1 0 0,1 0-1 0 0,-1 0 1 0 0,0 0-1 0 0,0 0 1 0 0,1 0-1 0 0,-1 1 1 0 0,-1-1-1 0 0,1 0 1 0 0,0 0-1 0 0,0 1 1 0 0,-3-3-1 0 0,4 4-2 0 0,1 1-1 0 0,-1 0 1 0 0,0-1-1 0 0,0 1 1 0 0,0-1-1 0 0,0 1 1 0 0,0-1-1 0 0,0 1 1 0 0,0-1-1 0 0,0 1 1 0 0,0 0-1 0 0,0-1 1 0 0,0 1-1 0 0,0-1 1 0 0,0 1-1 0 0,-1-1 1 0 0,1 1-1 0 0,0-1 1 0 0,0 1-1 0 0,0-1 1 0 0,-1 1-1 0 0,0 0 1 0 0,-10 19 82 0 0,4-8-45 0 0,7-12-30 0 0,-7 7 58 0 0,6-6-72 0 0,0 0 0 0 0,1 0 0 0 0,-1-1 0 0 0,0 1 1 0 0,0 0-1 0 0,0 0 0 0 0,0 0 0 0 0,1-1 0 0 0,-1 1 0 0 0,0 0 1 0 0,0-1-1 0 0,-3 2 0 0 0,4-2 40 0 0,-1 0-45 0 0,0 0 1 0 0,0 0-1 0 0,1 0 0 0 0,-1 0 1 0 0,0 0-1 0 0,0-1 1 0 0,1 1-1 0 0,-1 0 0 0 0,0 0 1 0 0,0-1-1 0 0,1 1 1 0 0,-1 0-1 0 0,0-1 0 0 0,0 1 1 0 0,1-1-1 0 0,-1 1 0 0 0,0-1 1 0 0,-1-1 3 0 0,1 0-4 0 0,0 0 1 0 0,0-1 0 0 0,1 1-1 0 0,-1-1 1 0 0,1 0 0 0 0,0 1-1 0 0,-1-1 1 0 0,1 1 0 0 0,1-1-1 0 0,-1 1 1 0 0,0-1 0 0 0,0 0-1 0 0,1 1 1 0 0,1-4 0 0 0,-1-5-6 0 0,-1 10 12 0 0,2-14 20 0 0,0 9-36 0 0,-2 9-43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 74 1496 0 0,'0'0'1243'0'0,"-2"-12"3110"0"0,0 9-4167 0 0,2 2-151 0 0,-1 0 1 0 0,0 0-1 0 0,1 0 1 0 0,-1 0-1 0 0,1 0 1 0 0,-1 0-1 0 0,1 0 1 0 0,0 0-1 0 0,-1 0 1 0 0,1 0-1 0 0,0 0 1 0 0,0 0-1 0 0,0-1 1 0 0,2 0-41 0 0,1 0-1 0 0,0 0 1 0 0,1 1 0 0 0,-1 0-1 0 0,0-1 1 0 0,0 1 0 0 0,4 0-1 0 0,-4 0-3 0 0,18-6 69 0 0,34-6 0 0 0,-45 12 5 0 0,14-5-535 0 0,-17 2-1191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1:00.22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79 11 1824 0 0,'0'0'-400'0'0,"18"-5"884"0"0,-17 5-526 0 0,6-2 568 0 0,0 1-1 0 0,0 0 1 0 0,1 0-1 0 0,10 0 1 0 0,-17 1-413 0 0,0 0 0 0 0,0 0 1 0 0,0 1-1 0 0,0-1 0 0 0,0 0 0 0 0,0 0 1 0 0,0 1-1 0 0,0-1 0 0 0,0 0 0 0 0,0 1 1 0 0,0-1-1 0 0,0 1 0 0 0,0-1 0 0 0,0 1 1 0 0,0 0-1 0 0,0-1 0 0 0,0 1 0 0 0,1 1 1 0 0,-2-1-89 0 0,1 0 1 0 0,-1 1 0 0 0,0-1-1 0 0,0 0 1 0 0,1 0 0 0 0,-1 0-1 0 0,0 1 1 0 0,0-1 0 0 0,0 0-1 0 0,0 0 1 0 0,-1 0 0 0 0,1 1-1 0 0,0-1 1 0 0,0 0 0 0 0,-1 0-1 0 0,1 0 1 0 0,-1 0 0 0 0,1 0 0 0 0,-1 0-1 0 0,1 1 1 0 0,-1-1 0 0 0,-1 1-1 0 0,-4 10 67 0 0,-2 0-1 0 0,1 0 1 0 0,-2 0-1 0 0,1-1 0 0 0,-2-1 1 0 0,-10 11-1 0 0,19-21 273 0 0,2-5-142 0 0,9-14-75 0 0,17-23-179 0 0,-25 40 49 0 0,-1 1 21 0 0,0-1-1 0 0,1 1 1 0 0,-1-1 0 0 0,0 1-1 0 0,0-1 1 0 0,0 0 0 0 0,0 1-1 0 0,-1-1 1 0 0,1 0 0 0 0,0 0-1 0 0,0-4 472 0 0,-2 6-469 0 0,0-1-1 0 0,0 1 1 0 0,-1 0 0 0 0,1-1 0 0 0,0 1 0 0 0,0 0 0 0 0,-1 0 0 0 0,1 0 0 0 0,0 0 0 0 0,-1 0 0 0 0,0 0-1 0 0,-11 12 5 0 0,0 1-1 0 0,2 0 0 0 0,-1 1 0 0 0,2 0 0 0 0,0 1 1 0 0,1 0-1 0 0,-10 20 0 0 0,17-53 156 0 0,7 6-201 0 0,0-1 0 0 0,0 1 0 0 0,1 1 0 0 0,0-1 1 0 0,14-17-1 0 0,-20 29-1 0 0,0 0 1 0 0,0 1 0 0 0,0-1-1 0 0,0 0 1 0 0,0 0-1 0 0,0 0 1 0 0,0 0-1 0 0,0 1 1 0 0,0-1-1 0 0,0 0 1 0 0,0 0 0 0 0,0 0-1 0 0,1 1 1 0 0,-1-1-1 0 0,0 0 1 0 0,0 0-1 0 0,0 0 1 0 0,0 0-1 0 0,0 0 1 0 0,0 1 0 0 0,1-1-1 0 0,-1 0 1 0 0,0 0-1 0 0,0 0 1 0 0,0 0-1 0 0,0 0 1 0 0,1 0-1 0 0,-1 0 1 0 0,0 0 0 0 0,0 0-1 0 0,0 1 1 0 0,0-1-1 0 0,1 0 1 0 0,-1 0-1 0 0,0 0 1 0 0,0 0-1 0 0,0 0 1 0 0,1 0-1 0 0,-1 0 1 0 0,0 0 0 0 0,0 0-1 0 0,0-1 1 0 0,1 1-1 0 0,-1 0 1 0 0,0 0-1 0 0,0 0 1 0 0,0 0-1 0 0,0 0 1 0 0,1 0 0 0 0,-1 0-1 0 0,0 0 1 0 0,0 0-1 0 0,0-1 1 0 0,0 1-1 0 0,1 0 1 0 0,-1 0-1 0 0,0 0 1 0 0,-2 17 43 0 0,-8 9-19 0 0,6-16-28 0 0,0 0 1 0 0,-5 19-1 0 0,9-27-3 0 0,0 0-1 0 0,-1 0 0 0 0,1 0 1 0 0,0 0-1 0 0,0 1 1 0 0,0-1-1 0 0,0 0 0 0 0,0 0 1 0 0,1 0-1 0 0,-1 0 1 0 0,0 0-1 0 0,1-1 0 0 0,0 1 1 0 0,-1 0-1 0 0,1 0 1 0 0,0 0-1 0 0,0 0 0 0 0,0-1 1 0 0,0 1-1 0 0,3 2 1 0 0,-3-3 12 0 0,0 0 0 0 0,0-1 1 0 0,0 1-1 0 0,0-1 0 0 0,1 1 1 0 0,-1-1-1 0 0,0 1 0 0 0,0-1 1 0 0,1 0-1 0 0,-1 0 0 0 0,0 0 1 0 0,1 0-1 0 0,-1 0 0 0 0,0 0 1 0 0,1 0-1 0 0,-1 0 0 0 0,0 0 1 0 0,0-1-1 0 0,1 1 0 0 0,0-1 1 0 0,1 0 3 0 0,-1 1 0 0 0,0-1 1 0 0,0 0-1 0 0,0 0 0 0 0,0 0 1 0 0,0 0-1 0 0,0 0 0 0 0,0 0 1 0 0,0-1-1 0 0,2-1 0 0 0,0-2 18 0 0,-1 1 0 0 0,1-1-1 0 0,-1 0 1 0 0,0 0 0 0 0,-1 0-1 0 0,1 0 1 0 0,-1-1 0 0 0,0 1-1 0 0,-1 0 1 0 0,1-1 0 0 0,-1 1-1 0 0,0-1 1 0 0,0-7 0 0 0,2 2-26 0 0,-3 11 2 0 0,-1 1 0 0 0,1-1 0 0 0,0 0-1 0 0,0 0 1 0 0,0 0 0 0 0,-1 0-1 0 0,1 0 1 0 0,0 0 0 0 0,0 0 0 0 0,0 0-1 0 0,-1 0 1 0 0,1 0 0 0 0,0 0 0 0 0,0 0-1 0 0,-1 0 1 0 0,1 0 0 0 0,0 0-1 0 0,0 0 1 0 0,0 0 0 0 0,-1 0 0 0 0,1 0-1 0 0,0 0 1 0 0,0 0 0 0 0,0 0 0 0 0,-1-1-1 0 0,1 1 1 0 0,0 0 0 0 0,0 0-1 0 0,0 0 1 0 0,0 0 0 0 0,-1 0 0 0 0,1-1-1 0 0,0 1 1 0 0,0 0 0 0 0,0 0 0 0 0,0 0-1 0 0,0 0 1 0 0,0-1 0 0 0,-1 1-1 0 0,1 0 1 0 0,0 0 0 0 0,0 0 0 0 0,0-1-1 0 0,0 1 1 0 0,0 0 0 0 0,0 0 0 0 0,0-1-1 0 0,0 1 1 0 0,0 0 0 0 0,0 0 0 0 0,0 0-1 0 0,0-1 1 0 0,0 1 0 0 0,0 0-1 0 0,0 0 1 0 0,0 0 0 0 0,0-1 0 0 0,1 1-1 0 0,-4 1-1 0 0,1 1-1 0 0,-1 0 0 0 0,1-1 0 0 0,0 1 1 0 0,0 0-1 0 0,0 0 0 0 0,0 1 1 0 0,-3 2-1 0 0,-9 11 40 0 0,-34 33-101 0 0,48-49 225 0 0,6-1-520 0 0,14-4 391 0 0,-17 5-33 0 0,0 0 1 0 0,-1-1-1 0 0,1 1 0 0 0,-1-1 0 0 0,1 0 0 0 0,-1 0 1 0 0,0 0-1 0 0,5-2 0 0 0,9-2 12 0 0,-16 5-9 0 0,1 0 1 0 0,-1 0-1 0 0,0 0 1 0 0,1 0-1 0 0,-1 0 1 0 0,0 0-1 0 0,0 0 1 0 0,1 0-1 0 0,-1 0 0 0 0,0 0 1 0 0,1 0-1 0 0,-1 0 1 0 0,0 0-1 0 0,1 0 1 0 0,-1 0-1 0 0,0 0 1 0 0,1 1-1 0 0,-1-1 1 0 0,0 0-1 0 0,0 0 0 0 0,1 0 1 0 0,-1 0-1 0 0,0 1 1 0 0,0-1-1 0 0,1 0 1 0 0,-1 0-1 0 0,0 1 1 0 0,0-1-1 0 0,0 0 1 0 0,1 0-1 0 0,-1 1 1 0 0,0-1-1 0 0,0 0 0 0 0,0 0 1 0 0,0 1-1 0 0,0-1 1 0 0,0 0-1 0 0,1 1 1 0 0,-1-1-1 0 0,0 0 1 0 0,0 1-1 0 0,0-1 1 0 0,0 0-1 0 0,0 1 0 0 0,0-1 1 0 0,0 0-1 0 0,0 1 1 0 0,-1-1-1 0 0,1 1 20 0 0,-1 0 0 0 0,1-1 1 0 0,-1 1-1 0 0,1-1 0 0 0,-1 1 0 0 0,0-1 0 0 0,1 1 0 0 0,-1-1 0 0 0,0 1 0 0 0,0-1 0 0 0,1 0 0 0 0,-1 1 0 0 0,0-1 0 0 0,0 0 0 0 0,0 0 0 0 0,1 1 1 0 0,-1-1-1 0 0,0 0 0 0 0,0 0 0 0 0,0 0 0 0 0,0 0 0 0 0,1 0 0 0 0,-1 0 0 0 0,0 0 0 0 0,0 0 0 0 0,0-1 0 0 0,-1 1 0 0 0,-24-7 154 0 0,-6-16-47 0 0,28 20-123 0 0,1 0 1 0 0,0 0 0 0 0,-1 0 0 0 0,0 1-1 0 0,1-1 1 0 0,-1 1 0 0 0,0 0 0 0 0,0 0 0 0 0,0 1-1 0 0,-1-1 1 0 0,-4 0 0 0 0,9 2-15 0 0,0 0 0 0 0,-1 0 0 0 0,1 0 0 0 0,0 0 0 0 0,0 0 1 0 0,-1 0-1 0 0,1 0 0 0 0,0 0 0 0 0,0 0 0 0 0,-1 0 0 0 0,1 0 0 0 0,0 0 0 0 0,0 0 0 0 0,0 0 1 0 0,-1 0-1 0 0,1 0 0 0 0,0 0 0 0 0,0 1 0 0 0,0-1 0 0 0,-1 0 0 0 0,1 0 0 0 0,0 0 0 0 0,0 0 1 0 0,0 1-1 0 0,0-1 0 0 0,0 0 0 0 0,-1 0 0 0 0,1 0 0 0 0,0 0 0 0 0,0 1 0 0 0,0-1 0 0 0,0 0 1 0 0,0 0-1 0 0,0 1 0 0 0,0-1 0 0 0,0 0 0 0 0,0 0 0 0 0,0 1 0 0 0,0-1 0 0 0,0 0 0 0 0,0 0 1 0 0,0 0-1 0 0,0 1 0 0 0,0-1 0 0 0,0 0 0 0 0,0 0 0 0 0,0 1 0 0 0,0-1 0 0 0,0 0 0 0 0,0 0 1 0 0,0 0-1 0 0,0 1 0 0 0,1-1 0 0 0,-1 0 0 0 0,0 0 0 0 0,0 0 0 0 0,0 1 0 0 0,0-1 0 0 0,0 0 1 0 0,1 0-1 0 0,-1 0 0 0 0,0 0 0 0 0,0 0 0 0 0,0 1 0 0 0,1-1 0 0 0,10 14-101 0 0,-8-11 101 0 0,1-1 0 0 0,-1 0 0 0 0,1 0 0 0 0,0 0 0 0 0,-1-1 0 0 0,1 1-1 0 0,0-1 1 0 0,5 1 0 0 0,20 10 38 0 0,-19-11 11 0 0,-8-1-8 0 0,-1 1 0 0 0,1-1 0 0 0,0 0 1 0 0,-1 0-1 0 0,1 1 0 0 0,0-1 0 0 0,-1 1 0 0 0,1-1 0 0 0,0 1 1 0 0,-1 0-1 0 0,3 1 0 0 0,-10 17-134 0 0,5-12-58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66 0 392 0 0,'0'0'42'0'0,"1"1"0"0"0,-1-1 0 0 0,1 0 0 0 0,-1 1 0 0 0,1-1 0 0 0,-1 0 0 0 0,0 1 0 0 0,1-1 0 0 0,-1 1 1 0 0,1-1-1 0 0,-1 1 0 0 0,0-1 0 0 0,0 1 0 0 0,1-1 0 0 0,-1 1 0 0 0,0-1 0 0 0,0 1 0 0 0,1-1 0 0 0,-1 1 0 0 0,0-1 0 0 0,0 1 0 0 0,0-1 0 0 0,0 1 0 0 0,0 0 0 0 0,0-1 0 0 0,0 1 0 0 0,0-1 0 0 0,0 1 0 0 0,0-1 0 0 0,0 1 0 0 0,0 0 1 0 0,0-1-1 0 0,-1 1 0 0 0,1-1 0 0 0,0 1 0 0 0,0-1 0 0 0,-1 1 0 0 0,1-1 0 0 0,-1 2 0 0 0,-4 11 909 0 0,0-9-515 0 0,-1 0 0 0 0,1-1 1 0 0,-1 0-1 0 0,-5 3 0 0 0,1 0 196 0 0,9-4-525 0 0,-1-1 1 0 0,0 0-1 0 0,0 0 1 0 0,0 0-1 0 0,0 0 1 0 0,0 0-1 0 0,0 0 1 0 0,-4 1-1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79 712 0 0,'0'0'1841'0'0,"9"-22"-837"0"0,-7 20-863 0 0,-1 0 1 0 0,1 0 0 0 0,0 0-1 0 0,-1 0 1 0 0,1 0-1 0 0,-1-1 1 0 0,0 1-1 0 0,0 0 1 0 0,0-1 0 0 0,0 0-1 0 0,0 1 1 0 0,0-1-1 0 0,0-2 1 0 0,4-14 67 0 0,-5 19-206 0 0,0 0 0 0 0,0 0 0 0 0,0 0 1 0 0,0 0-1 0 0,0 0 0 0 0,0 0 0 0 0,0-1 0 0 0,0 1 1 0 0,0 0-1 0 0,0 0 0 0 0,0 0 0 0 0,0 0 0 0 0,0 0 1 0 0,1 0-1 0 0,-1 0 0 0 0,0 0 0 0 0,0 0 0 0 0,0-1 1 0 0,0 1-1 0 0,0 0 0 0 0,0 0 0 0 0,0 0 0 0 0,0 0 1 0 0,0 0-1 0 0,0 0 0 0 0,0 0 0 0 0,1 0 0 0 0,-1 0 1 0 0,0 0-1 0 0,0 0 0 0 0,0 0 0 0 0,0 0 0 0 0,0 0 1 0 0,0 0-1 0 0,0 0 0 0 0,0 0 0 0 0,1 0 0 0 0,-1 0 1 0 0,0 0-1 0 0,0 0 0 0 0,0 0 0 0 0,0 0 0 0 0,0 0 1 0 0,0 0-1 0 0,0 0 0 0 0,0 0 0 0 0,1 0 0 0 0,-1 0 1 0 0,0 0-1 0 0,0 0 0 0 0,0 0 0 0 0,6 8 51 0 0,5 16-77 0 0,-7-16 49 0 0,4 8-7 0 0,-1-2-3 0 0,1 1-1 0 0,12 15 1 0 0,-17-26-18 0 0,0 1 1 0 0,1-1-1 0 0,0-1 0 0 0,0 1 1 0 0,0-1-1 0 0,0 1 0 0 0,1-1 1 0 0,-1 0-1 0 0,1-1 0 0 0,9 5 1 0 0,-11-6-36 0 0,-1 0 74 0 0,0 0-1 0 0,0 0 1 0 0,0-1 0 0 0,0 1 0 0 0,0 0 0 0 0,0-1-1 0 0,0 0 1 0 0,0 1 0 0 0,3-1 0 0 0,-4-1-9 0 0,0 1 0 0 0,0 0 1 0 0,0-1-1 0 0,0 1 0 0 0,0-1 1 0 0,0 1-1 0 0,-1-1 0 0 0,1 0 1 0 0,0 1-1 0 0,0-1 0 0 0,-1 0 1 0 0,1 1-1 0 0,0-1 0 0 0,-1 0 0 0 0,1 0 1 0 0,-1 0-1 0 0,1 0 0 0 0,-1 1 1 0 0,1-1-1 0 0,-1 0 0 0 0,0 0 1 0 0,1 0-1 0 0,-1 0 0 0 0,0-1 1 0 0,0 0-12 0 0,0 1 0 0 0,0 0 0 0 0,0-1 0 0 0,0 1 0 0 0,0 0 0 0 0,0-1 0 0 0,0 1 1 0 0,-1 0-1 0 0,1 0 0 0 0,0-1 0 0 0,-1 1 0 0 0,0 0 0 0 0,1 0 0 0 0,-1 0 0 0 0,1-1 1 0 0,-1 1-1 0 0,0 0 0 0 0,0 0 0 0 0,0 0 0 0 0,0 0 0 0 0,0 0 0 0 0,0 0 1 0 0,0 1-1 0 0,0-1 0 0 0,0 0 0 0 0,0 0 0 0 0,0 1 0 0 0,0-1 0 0 0,-1 1 0 0 0,1-1 1 0 0,0 1-1 0 0,0-1 0 0 0,-1 1 0 0 0,1 0 0 0 0,0 0 0 0 0,-1-1 0 0 0,1 1 1 0 0,-2 0-1 0 0,16-18-4 0 0,-13 18 86 0 0,3-15 114 0 0,-9 11-192 0 0,0 1 1 0 0,-1 0-1 0 0,1 0 0 0 0,-1 0 1 0 0,1 1-1 0 0,-1 0 0 0 0,-13-2 1 0 0,-23-8 10 0 0,-3-1 25 0 0,45 13-73 0 0,26 21-305 0 0,-17-10 304 0 0,0 1 1 0 0,0 0-1 0 0,8 18 1 0 0,-11-19 24 0 0,0 0 1 0 0,1-1-1 0 0,1 0 1 0 0,0 0-1 0 0,9 10 1 0 0,-15-19 71 0 0,2-20 133 0 0,-5 11-204 0 0,0-1 0 0 0,-1 1-1 0 0,0 0 1 0 0,0 0-1 0 0,-1 1 1 0 0,0-1-1 0 0,-6-7 1 0 0,1 1-17 0 0,-1 0 0 0 0,-19-19-1 0 0,16 25 37 0 0,12 8 31 0 0,-1 5-119 0 0,1-3 52 0 0,-1 1-1 0 0,1 0 1 0 0,0 0-1 0 0,1 0 1 0 0,-1 0-1 0 0,0-1 1 0 0,1 1-1 0 0,0 0 1 0 0,0 0-1 0 0,0 0 1 0 0,0 0-1 0 0,0 0 1 0 0,0 0-1 0 0,1 0 1 0 0,-1 0 0 0 0,1 0-1 0 0,0 0 1 0 0,0 0-1 0 0,0 0 1 0 0,0-1-1 0 0,2 4 1 0 0,0-1-13 0 0,0 1 1 0 0,0 0-1 0 0,1-1 0 0 0,-1 0 1 0 0,1 0-1 0 0,0 0 1 0 0,1-1-1 0 0,-1 1 1 0 0,9 6-1 0 0,-10-10 26 0 0,-1 1-1 0 0,1-1 1 0 0,0 0-1 0 0,-1 0 1 0 0,1 0-1 0 0,0 0 1 0 0,0-1-1 0 0,-1 1 1 0 0,1-1-1 0 0,0 1 1 0 0,0-1-1 0 0,0 0 1 0 0,0 0 0 0 0,0 0-1 0 0,-1-1 1 0 0,1 1-1 0 0,0-1 1 0 0,0 0-1 0 0,0 1 1 0 0,-1-1-1 0 0,1 0 1 0 0,0-1-1 0 0,-1 1 1 0 0,1 0-1 0 0,-1-1 1 0 0,1 0-1 0 0,-1 1 1 0 0,0-1 0 0 0,0 0-1 0 0,0 0 1 0 0,0 0-1 0 0,0 0 1 0 0,0-1-1 0 0,2-3 1 0 0,-3 4 9 0 0,0 1 1 0 0,0-1 0 0 0,0 1 0 0 0,0-1 0 0 0,-1 1-1 0 0,1-1 1 0 0,-1 1 0 0 0,1-1 0 0 0,-1 0-1 0 0,0 1 1 0 0,1-1 0 0 0,-1 0 0 0 0,0 1-1 0 0,0-1 1 0 0,0 0 0 0 0,0 1 0 0 0,-1-1-1 0 0,1 0 1 0 0,0 1 0 0 0,-1-1 0 0 0,0-2-1 0 0,-1 2-4 0 0,1 0 0 0 0,0 0 0 0 0,-1 0 0 0 0,0 0 0 0 0,1 1 0 0 0,-1-1 0 0 0,0 1 0 0 0,0-1 0 0 0,0 1 0 0 0,0 0 0 0 0,0 0-1 0 0,0-1 1 0 0,-4 0 0 0 0,-3-1 7 0 0,0 0 0 0 0,-1 1 0 0 0,1 0 0 0 0,-1 0-1 0 0,1 1 1 0 0,-12 0 0 0 0,0-3-7 0 0,20 3-12 0 0,0 1 1 0 0,0-1-1 0 0,0 1 0 0 0,0 0 0 0 0,0-1 0 0 0,0 1 0 0 0,0 0 0 0 0,0 0 0 0 0,0 0 0 0 0,0-1 0 0 0,0 1 0 0 0,0 0 0 0 0,0 0 0 0 0,0 1 0 0 0,0-1 0 0 0,0 0 0 0 0,0 0 0 0 0,0 0 1 0 0,0 1-1 0 0,0-1 0 0 0,0 0 0 0 0,0 1 0 0 0,0-1 0 0 0,0 1 0 0 0,0-1 0 0 0,0 1 0 0 0,0 0 0 0 0,0-1 0 0 0,0 2 0 0 0,0-1-46 0 0,1 0 38 0 0,0 1 0 0 0,0-1-1 0 0,0 0 1 0 0,0 1 0 0 0,1-1-1 0 0,-1 1 1 0 0,0-1 0 0 0,1 0-1 0 0,-1 1 1 0 0,1-1 0 0 0,-1 1-1 0 0,1-1 1 0 0,0 0 0 0 0,-1 0-1 0 0,1 0 1 0 0,0 1 0 0 0,0-1-1 0 0,2 2 1 0 0,-1-3 10 0 0,1 0-1 0 0,-1 0 1 0 0,1-1-1 0 0,-1 1 1 0 0,0 0-1 0 0,1-1 1 0 0,-1 1-1 0 0,1-1 1 0 0,3-2-1 0 0,14-2-15 0 0,-19 5 8 0 0,27 4 1 0 0,-11-3 40 0 0,-17-1-30 0 0,0 0-1 0 0,1 0 1 0 0,-1 0-1 0 0,0 0 1 0 0,1 0 0 0 0,-1 0-1 0 0,0 0 1 0 0,0 0-1 0 0,1-1 1 0 0,-1 1-1 0 0,0 0 1 0 0,1 0 0 0 0,-1 0-1 0 0,0 0 1 0 0,1 0-1 0 0,-1 0 1 0 0,0-1 0 0 0,0 1-1 0 0,1 0 1 0 0,-1 0-1 0 0,0 0 1 0 0,0-1-1 0 0,0 1 1 0 0,1 0 0 0 0,-1 0-1 0 0,0 0 1 0 0,0-1-1 0 0,0 1 1 0 0,1 0 0 0 0,-1-1-1 0 0,0 1 1 0 0,0 0-1 0 0,0 0 1 0 0,0-1-1 0 0,0 1 1 0 0,0 0 0 0 0,0-1-1 0 0,0 1 1 0 0,0 0-1 0 0,0-1 1 0 0,0 1 0 0 0,0-1-1 0 0,0 0 69 0 0,-14-19 198 0 0,11 18-264 0 0,0-1-1 0 0,0 1 0 0 0,0 0 1 0 0,0 0-1 0 0,0 0 1 0 0,-1 0-1 0 0,1 0 1 0 0,-1 1-1 0 0,1 0 0 0 0,-1-1 1 0 0,1 1-1 0 0,-1 1 1 0 0,0-1-1 0 0,1 0 0 0 0,-6 1 1 0 0,7 0-7 0 0,1 0-1 0 0,0 1 1 0 0,-1-1 0 0 0,1 0-1 0 0,0 1 1 0 0,0-1-1 0 0,-1 1 1 0 0,1 0 0 0 0,0-1-1 0 0,0 1 1 0 0,0 0 0 0 0,0 0-1 0 0,0 0 1 0 0,0-1 0 0 0,0 1-1 0 0,0 0 1 0 0,0 0 0 0 0,0 1-1 0 0,1-1 1 0 0,-1 0 0 0 0,0 0-1 0 0,1 0 1 0 0,-1 0 0 0 0,1 1-1 0 0,-1-1 1 0 0,1 0 0 0 0,0 0-1 0 0,-1 1 1 0 0,1-1 0 0 0,0 0-1 0 0,0 2 1 0 0,-1 4-19 0 0,0-1 0 0 0,1 0 0 0 0,0 1 1 0 0,0-1-1 0 0,1 8 0 0 0,1-5 9 0 0,0 0 0 0 0,0-1-1 0 0,1 1 1 0 0,0-1 0 0 0,1 1 0 0 0,0-1 0 0 0,0 0 0 0 0,1 0-1 0 0,0-1 1 0 0,0 1 0 0 0,1-1 0 0 0,0 0 0 0 0,0-1 0 0 0,9 8-1 0 0,-10-9 17 0 0,1-1 0 0 0,-1 0-1 0 0,1-1 1 0 0,0 1-1 0 0,0-1 1 0 0,0 0 0 0 0,0 0-1 0 0,1-1 1 0 0,-1 0-1 0 0,0 0 1 0 0,1-1-1 0 0,0 1 1 0 0,-1-1 0 0 0,1-1-1 0 0,0 1 1 0 0,0-1-1 0 0,-1-1 1 0 0,1 1 0 0 0,12-3-1 0 0,-17 2 16 0 0,1 1-1 0 0,-1-1 0 0 0,0 0 1 0 0,1 0-1 0 0,-1 0 0 0 0,0 0 1 0 0,0 0-1 0 0,0-1 0 0 0,0 1 1 0 0,0 0-1 0 0,0-1 0 0 0,0 0 1 0 0,-1 1-1 0 0,1-1 1 0 0,2-3-1 0 0,-4 4-3 0 0,1 0-1 0 0,-1 0 1 0 0,0 0 0 0 0,0 0-1 0 0,1 0 1 0 0,-1 0 0 0 0,0 0-1 0 0,0 0 1 0 0,0 0 0 0 0,0 0-1 0 0,0 0 1 0 0,0 0-1 0 0,0 0 1 0 0,-1 0 0 0 0,1 0-1 0 0,0 0 1 0 0,-1 0 0 0 0,1 0-1 0 0,0 0 1 0 0,-1 0 0 0 0,1 0-1 0 0,-1 0 1 0 0,0 0 0 0 0,1 0-1 0 0,-1 0 1 0 0,0 1 0 0 0,1-1-1 0 0,-1 0 1 0 0,0 0 0 0 0,0 1-1 0 0,0-1 1 0 0,1 1 0 0 0,-1-1-1 0 0,0 0 1 0 0,0 1 0 0 0,0 0-1 0 0,-1-1 1 0 0,-5-2 5 0 0,7 3-21 0 0,-1 0 1 0 0,1 0-1 0 0,-1 0 1 0 0,1 0 0 0 0,0 0-1 0 0,-1 0 1 0 0,1 0-1 0 0,0 0 1 0 0,-1 0 0 0 0,1 0-1 0 0,0 0 1 0 0,-1-1-1 0 0,1 1 1 0 0,0 0 0 0 0,-1 0-1 0 0,1 0 1 0 0,0 0 0 0 0,-1-1-1 0 0,1 1 1 0 0,0 0-1 0 0,-1 0 1 0 0,1-1 0 0 0,0 1-1 0 0,0 0 1 0 0,-1-1-1 0 0,1 1 1 0 0,0 0 0 0 0,0-1-1 0 0,0 1 1 0 0,0 0-1 0 0,0-1 1 0 0,-1 1 0 0 0,1 0-1 0 0,0-1 1 0 0,0 1 0 0 0,0-1-1 0 0,0 1 1 0 0,0 0-1 0 0,0-1 1 0 0,-4-2-39 0 0,4 3 37 0 0,0 0 1 0 0,0 0-1 0 0,0 0 1 0 0,-1 0-1 0 0,1 0 1 0 0,0 0-1 0 0,0 0 0 0 0,0 0 1 0 0,-1 0-1 0 0,1 0 1 0 0,0 0-1 0 0,0 0 1 0 0,0 0-1 0 0,0 0 0 0 0,-1 0 1 0 0,1 0-1 0 0,0 0 1 0 0,0 0-1 0 0,0-1 1 0 0,-1 1-1 0 0,1 0 0 0 0,0 0 1 0 0,0 0-1 0 0,0 0 1 0 0,0 0-1 0 0,0-1 1 0 0,0 1-1 0 0,-1 0 0 0 0,1 0 1 0 0,0 0-1 0 0,0 0 1 0 0,0-1-1 0 0,0 1 0 0 0,0 0 1 0 0,0 0-1 0 0,0 0 1 0 0,0-1-1 0 0,0 1 1 0 0,0 0-1 0 0,0 0 0 0 0,0 0 1 0 0,0-1-1 0 0,0 1 1 0 0,0 0-1 0 0,0 0 1 0 0,0 0-1 0 0,0-1 0 0 0,0 1 1 0 0,0 0-1 0 0,0 0 1 0 0,0 0-1 0 0,0 0 1 0 0,0-1-1 0 0,1 0-8 0 0,2-2 4 0 0,-1 0 0 0 0,0-1 0 0 0,0 1 0 0 0,0-1 0 0 0,-1 1 0 0 0,1-1 0 0 0,-1 0 0 0 0,2-4 0 0 0,-7 6-50 0 0,10 4-480 0 0,-4 0-311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0 130 1072 0 0,'0'0'236'0'0,"22"-23"606"0"0,-15 18-247 0 0,1 0 1 0 0,0 0 0 0 0,1 1-1 0 0,13-6 1 0 0,-3 2-77 0 0,-16 7-471 0 0,0-1 0 0 0,0 0 0 0 0,0 0 0 0 0,0 0 1 0 0,0 0-1 0 0,0 0 0 0 0,-1 0 0 0 0,1-1 1 0 0,-1 1-1 0 0,1-1 0 0 0,-1 0 0 0 0,0 0 0 0 0,0 0 1 0 0,0 0-1 0 0,0 0 0 0 0,-1 0 0 0 0,0 0 1 0 0,3-6-1 0 0,-4 9-45 0 0,0-1 0 0 0,0 1 1 0 0,0 0-1 0 0,0-1 0 0 0,0 1 1 0 0,0 0-1 0 0,0 0 0 0 0,0-1 1 0 0,0 1-1 0 0,0 0 0 0 0,0-1 0 0 0,0 1 1 0 0,0 0-1 0 0,-1 0 0 0 0,1-1 1 0 0,0 1-1 0 0,0 0 0 0 0,0 0 1 0 0,0-1-1 0 0,0 1 0 0 0,-1 0 1 0 0,1 0-1 0 0,0-1 0 0 0,0 1 1 0 0,0 0-1 0 0,-1 0 0 0 0,1 0 0 0 0,0-1 1 0 0,0 1-1 0 0,-1 0 0 0 0,1 0 1 0 0,0 0-1 0 0,0 0 0 0 0,-1 0 1 0 0,-15-5 121 0 0,-11 2 23 0 0,22 2-117 0 0,-1 1 0 0 0,1 1 0 0 0,-1-1 0 0 0,1 1-1 0 0,-1 0 1 0 0,1 0 0 0 0,-6 3 0 0 0,9-4-26 0 0,0 1 1 0 0,0 1-1 0 0,1-1 1 0 0,-1 0-1 0 0,0 0 0 0 0,0 1 1 0 0,1-1-1 0 0,-1 1 1 0 0,1-1-1 0 0,-1 1 0 0 0,1 0 1 0 0,0-1-1 0 0,-1 1 1 0 0,1 0-1 0 0,0 0 0 0 0,0 0 1 0 0,1 0-1 0 0,-2 3 1 0 0,-4 3 16 0 0,6-8-23 0 0,0 1 1 0 0,-1-1-1 0 0,1 0 0 0 0,0 1 0 0 0,-1-1 0 0 0,1 0 1 0 0,0 1-1 0 0,-1-1 0 0 0,1 0 0 0 0,0 1 1 0 0,0-1-1 0 0,0 1 0 0 0,-1-1 0 0 0,1 0 0 0 0,0 1 1 0 0,0-1-1 0 0,0 1 0 0 0,0-1 0 0 0,0 1 0 0 0,0-1 1 0 0,0 0-1 0 0,0 1 0 0 0,0-1 0 0 0,0 1 0 0 0,0-1 1 0 0,0 1-1 0 0,0-1 0 0 0,0 0 0 0 0,0 1 0 0 0,0-1 1 0 0,1 1-1 0 0,-4 2-20 0 0,2-1 16 0 0,7-4-45 0 0,-1-1-61 0 0,-5 2 112 0 0,1 1-1 0 0,-1 0 0 0 0,0 0 1 0 0,1-1-1 0 0,-1 1 0 0 0,0 0 0 0 0,1 0 1 0 0,-1 0-1 0 0,0 0 0 0 0,1 0 1 0 0,-1 0-1 0 0,0-1 0 0 0,1 1 0 0 0,-1 0 1 0 0,0 0-1 0 0,1 0 0 0 0,-1 0 0 0 0,1 0 1 0 0,-1 0-1 0 0,0 0 0 0 0,1 0 1 0 0,-1 1-1 0 0,0-1 0 0 0,1 0 0 0 0,-1 0 1 0 0,0 0-1 0 0,1 0 0 0 0,-1 0 1 0 0,0 1-1 0 0,1-1 0 0 0,-1 0 0 0 0,0 0 1 0 0,1 0-1 0 0,-1 1 0 0 0,0-1 1 0 0,0 0-1 0 0,1 1 0 0 0,-1-1 0 0 0,0 0 1 0 0,0 0-1 0 0,1 1 0 0 0,7 5 38 0 0,0 0 0 0 0,1-1 0 0 0,0 0 0 0 0,1-1 1 0 0,-1 0-1 0 0,1 0 0 0 0,-1-1 0 0 0,1-1 0 0 0,0 1 0 0 0,13 0 0 0 0,-23-3-18 0 0,0 0 0 0 0,1 0 0 0 0,-1 1 0 0 0,0-1 1 0 0,0 0-1 0 0,1 0 0 0 0,-1 0 0 0 0,0 0 0 0 0,1 0 0 0 0,-1 0 0 0 0,0 0 1 0 0,1 0-1 0 0,-1 0 0 0 0,0 0 0 0 0,0-1 0 0 0,1 1 0 0 0,-1 0 0 0 0,0 0 0 0 0,0 0 1 0 0,1 0-1 0 0,-1 0 0 0 0,0 0 0 0 0,0-1 0 0 0,1 1 0 0 0,-1 0 0 0 0,0 0 0 0 0,0 0 1 0 0,1-1-1 0 0,-1 1 0 0 0,0 0 0 0 0,0 0 0 0 0,0-1 0 0 0,0 1 0 0 0,1 0 1 0 0,-5-11-544 0 0,-12-7-1406 0 0,15 17 1924 0 0,0 1 0 0 0,0-1-1 0 0,1 0 1 0 0,-1 1 0 0 0,0-1 0 0 0,0 1 0 0 0,0-1-1 0 0,1 1 1 0 0,-1 0 0 0 0,0-1 0 0 0,0 1-1 0 0,0 0 1 0 0,0-1 0 0 0,0 1 0 0 0,0 0 0 0 0,0 0-1 0 0,0 0 1 0 0,0 0 0 0 0,0 0 0 0 0,0 0 0 0 0,0 0-1 0 0,0 0 1 0 0,1 1 0 0 0,-1-1 0 0 0,0 0 0 0 0,0 0-1 0 0,0 1 1 0 0,0-1 0 0 0,-1 1 0 0 0,2 1-3 0 0,0 0 0 0 0,0-1 1 0 0,0 1-1 0 0,1 0 0 0 0,-1-1 0 0 0,0 1 1 0 0,1-1-1 0 0,-1 1 0 0 0,1 0 1 0 0,0-1-1 0 0,-1 1 0 0 0,1-1 0 0 0,0 1 1 0 0,1 0-1 0 0,4 11 15 0 0,1 0-381 0 0,-4-10-782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36 2585 0 0,'0'1'56'0'0,"1"-1"0"0"0,-1 1 0 0 0,1 0 0 0 0,-1 0 0 0 0,1-1 0 0 0,-1 1 0 0 0,1 0 0 0 0,0-1 0 0 0,-1 1 1 0 0,1-1-1 0 0,0 1 0 0 0,0-1 0 0 0,-1 1 0 0 0,1-1 0 0 0,0 0 0 0 0,0 1 0 0 0,0-1 0 0 0,0 0 1 0 0,-1 0-1 0 0,1 0 0 0 0,0 1 0 0 0,0-1 0 0 0,0 0 0 0 0,0 0 0 0 0,0 0 0 0 0,0 0 0 0 0,0 0 0 0 0,-1-1 1 0 0,1 1-1 0 0,0 0 0 0 0,0 0 0 0 0,0 0 0 0 0,0-1 0 0 0,-1 1 0 0 0,1-1 0 0 0,0 1 0 0 0,0 0 0 0 0,0-1 1 0 0,-1 1-1 0 0,1-1 0 0 0,0 0 0 0 0,-1 1 0 0 0,2-2 0 0 0,7-4 388 0 0,-7 5-390 0 0,-1 1 1 0 0,0-1-1 0 0,1 0 1 0 0,-1 0-1 0 0,1 0 1 0 0,-1 0-1 0 0,0 0 0 0 0,0 0 1 0 0,0 0-1 0 0,0 0 1 0 0,1 0-1 0 0,-1 0 1 0 0,-1-1-1 0 0,1 1 1 0 0,0 0-1 0 0,0-1 1 0 0,0 1-1 0 0,-1-1 1 0 0,1 1-1 0 0,-1-1 1 0 0,1 1-1 0 0,-1-1 1 0 0,1-3-1 0 0,-1 5-37 0 0,0 0-1 0 0,0 0 1 0 0,1 0 0 0 0,-1 0-1 0 0,0 0 1 0 0,0 0 0 0 0,1-1-1 0 0,-1 1 1 0 0,0 0 0 0 0,0 0-1 0 0,1 0 1 0 0,-1 0 0 0 0,0 0-1 0 0,0 0 1 0 0,1 0 0 0 0,-1 0-1 0 0,0 0 1 0 0,0 0 0 0 0,1 0-1 0 0,-1 0 1 0 0,0 0 0 0 0,0 0-1 0 0,1 1 1 0 0,-1-1 0 0 0,0 0-1 0 0,0 0 1 0 0,0 0 0 0 0,1 0-1 0 0,-1 0 1 0 0,0 0 0 0 0,0 1-1 0 0,0-1 1 0 0,1 0 0 0 0,-1 0-1 0 0,0 0 1 0 0,0 0 0 0 0,0 1-1 0 0,0-1 1 0 0,0 0 0 0 0,1 0-1 0 0,-1 1 1 0 0,0-1 0 0 0,0 0-1 0 0,0 0 1 0 0,0 1-1 0 0,0-1 1 0 0,0 0 0 0 0,0 0-1 0 0,0 1 1 0 0,0-1 0 0 0,0 0-1 0 0,0 0 1 0 0,0 1 0 0 0,0-1-1 0 0,0 0 1 0 0,0 0 0 0 0,0 1-1 0 0,0-1 1 0 0,0 0 0 0 0,0 0-1 0 0,0 0 1 0 0,0 1 0 0 0,-1-1-1 0 0,1 0 1 0 0,-3 18 41 0 0,3-17-57 0 0,-1-1 1 0 0,1 1-1 0 0,0-1 1 0 0,0 1-1 0 0,0 0 1 0 0,0-1-1 0 0,0 1 1 0 0,1-1-1 0 0,-1 1 1 0 0,0 0-1 0 0,0-1 1 0 0,0 1-1 0 0,0-1 0 0 0,1 1 1 0 0,-1 0-1 0 0,0-1 1 0 0,1 1-1 0 0,-1-1 1 0 0,0 1-1 0 0,1-1 1 0 0,-1 1-1 0 0,0-1 1 0 0,1 0-1 0 0,-1 1 1 0 0,2 0-1 0 0,-2 0-540 0 0,1-3-549 0 0,2-1 413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14 8186 0 0,'-5'4'240'0'0,"7"-3"-328"0"0,0-3-8 0 0,6-5 16 0 0,-3 3 8 0 0,3-2-912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37 424 0 0,'-1'-1'214'0'0,"0"0"-1"0"0,0 0 1 0 0,0-1 0 0 0,0 1 0 0 0,0-1-1 0 0,0 1 1 0 0,0 0 0 0 0,1-1-1 0 0,-1 0 1 0 0,1 1 0 0 0,-1-1 0 0 0,1 1-1 0 0,0-1 1 0 0,0 0 0 0 0,-1 1-1 0 0,1-1 1 0 0,1-10 3295 0 0,-1 28-2300 0 0,-1 109-511 0 0,0 13-305 0 0,0-127 163 0 0,1-8-471 0 0,0-8-1799 0 0,0-1 835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55 249 1608 0 0,'-20'-12'2853'0'0,"17"11"-2753"0"0,1-1 0 0 0,-1 1 1 0 0,1-1-1 0 0,0 0 0 0 0,0 0 1 0 0,0 0-1 0 0,0 0 0 0 0,0 0 0 0 0,0-1 1 0 0,0 1-1 0 0,1 0 0 0 0,-1-1 0 0 0,1 1 1 0 0,0-1-1 0 0,0 0 0 0 0,0 1 0 0 0,0-1 1 0 0,0 0-1 0 0,0 0 0 0 0,1 0 0 0 0,-1 0 1 0 0,1 1-1 0 0,0-7 0 0 0,1 4-112 0 0,1-1 1 0 0,-1 0-1 0 0,1 0 0 0 0,0 1 0 0 0,1-1 0 0 0,-1 1 1 0 0,1 0-1 0 0,0 0 0 0 0,0 0 0 0 0,6-6 0 0 0,-1 0-31 0 0,0 0-1 0 0,1 1 0 0 0,1 0 0 0 0,0 0 0 0 0,0 1 0 0 0,0 1 1 0 0,23-14-1 0 0,-28 19 57 0 0,1 0 0 0 0,0 1 0 0 0,0-1 0 0 0,0 1 0 0 0,1 1 0 0 0,-1-1 0 0 0,0 1 0 0 0,1 0 0 0 0,-1 1 0 0 0,1-1 0 0 0,-1 1 0 0 0,1 1 0 0 0,-1-1 0 0 0,0 1 1 0 0,1 0-1 0 0,-1 1 0 0 0,0-1 0 0 0,12 5 0 0 0,-9-2 46 0 0,0 0-1 0 0,0 1 1 0 0,0 0 0 0 0,-1 0 0 0 0,0 1 0 0 0,0 0 0 0 0,0 0 0 0 0,0 1-1 0 0,-1 0 1 0 0,0 0 0 0 0,6 10 0 0 0,-10-13 61 0 0,0 0 1 0 0,0 1 0 0 0,-1 0-1 0 0,0-1 1 0 0,0 1-1 0 0,0 0 1 0 0,0 0-1 0 0,-1 0 1 0 0,0 1-1 0 0,0-1 1 0 0,0 0-1 0 0,0 0 1 0 0,-1 1-1 0 0,0-1 1 0 0,0 0-1 0 0,-1 1 1 0 0,0-1-1 0 0,1 0 1 0 0,-2 0-1 0 0,1 0 1 0 0,-1 0-1 0 0,-3 8 1 0 0,-1 0-5 0 0,-2 0 1 0 0,0-1 0 0 0,0 0-1 0 0,-1 0 1 0 0,-1 0 0 0 0,1-2-1 0 0,-20 17 1 0 0,-2-1 189 0 0,-54 33 0 0 0,82-56-296 0 0,-1-1-1 0 0,0 1 1 0 0,-1-1-1 0 0,1 0 1 0 0,0 0-1 0 0,-1 0 1 0 0,1-1-1 0 0,-1 1 1 0 0,1-1-1 0 0,-10 1 1 0 0,13-2-131 0 0,1-1 97 0 0,1 1 0 0 0,-1-1-1 0 0,0 0 1 0 0,0 1-1 0 0,1-1 1 0 0,-1 1-1 0 0,1-1 1 0 0,-1 1-1 0 0,0-1 1 0 0,1 1-1 0 0,-1-1 1 0 0,1 1-1 0 0,-1-1 1 0 0,1 1-1 0 0,0 0 1 0 0,-1-1-1 0 0,1 1 1 0 0,-1 0-1 0 0,1 0 1 0 0,0-1-1 0 0,-1 1 1 0 0,1 0-1 0 0,-1 0 1 0 0,1 0-1 0 0,0 0 1 0 0,-1-1-1 0 0,1 1 1 0 0,0 0-1 0 0,-1 0 1 0 0,1 0-1 0 0,0 1 1 0 0,-1-1-1 0 0,1 0 1 0 0,0 0 0 0 0,-1 0-1 0 0,1 0 1 0 0,0 1-1 0 0,0-1 1 0 0,28 8-191 0 0,4 3 228 0 0,0 2 1 0 0,-1 2-1 0 0,-1 0 0 0 0,-1 3 1 0 0,57 40-1 0 0,-84-55 148 0 0,1 0 1 0 0,-1 0-1 0 0,0 1 1 0 0,1-1-1 0 0,-2 1 1 0 0,1 0-1 0 0,0 0 1 0 0,-1 0-1 0 0,1 0 1 0 0,-1 0-1 0 0,-1 0 1 0 0,1 0-1 0 0,0 1 0 0 0,-1-1 1 0 0,1 7-1 0 0,-1-7 5 0 0,-1 0 0 0 0,0 0 0 0 0,-1 0 0 0 0,1 0 1 0 0,-1 0-1 0 0,0 1 0 0 0,1-1 0 0 0,-2-1 0 0 0,1 1 0 0 0,0 0 0 0 0,-1 0 0 0 0,0 0 0 0 0,0-1 0 0 0,0 1 0 0 0,0-1 0 0 0,-1 1 0 0 0,-4 4 0 0 0,-3 3-77 0 0,-1-1 1 0 0,-1 0 0 0 0,1 0-1 0 0,-2-1 1 0 0,1-1-1 0 0,-1 0 1 0 0,0 0-1 0 0,-1-1 1 0 0,0-1 0 0 0,0-1-1 0 0,0 0 1 0 0,-1-1-1 0 0,0 0 1 0 0,0-1-1 0 0,0-1 1 0 0,0 0 0 0 0,-21 0-1 0 0,31-3-180 0 0,0 1-1 0 0,0-1 1 0 0,0 0-1 0 0,0 0 1 0 0,0 0-1 0 0,0-1 1 0 0,0 0 0 0 0,0 0-1 0 0,1 0 1 0 0,-1 0-1 0 0,1-1 1 0 0,0 0-1 0 0,-1 0 1 0 0,1 0 0 0 0,0 0-1 0 0,1 0 1 0 0,-1-1-1 0 0,1 0 1 0 0,-1 0-1 0 0,1 0 1 0 0,0 0-1 0 0,-2-5 1 0 0,3-4-2140 0 0,6-2-3202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21 16 0 0,'-1'-2'8420'0'0,"-1"2"-8079"0"0,1 0 0 0 0,-1 0 1 0 0,0-1-1 0 0,1 1 0 0 0,-1 0 0 0 0,0-1 1 0 0,1 0-1 0 0,-1 1 0 0 0,1-1 0 0 0,-1 0 0 0 0,-2-1 1 0 0,3 0-362 0 0,1 2 25 0 0,0 0 0 0 0,-1 0-1 0 0,1 0 1 0 0,0-1 0 0 0,0 1 0 0 0,0 0-1 0 0,0 0 1 0 0,0 0 0 0 0,0 0-1 0 0,-1 0 1 0 0,1 0 0 0 0,0 0 0 0 0,0 0-1 0 0,0 0 1 0 0,0-1 0 0 0,0 1 0 0 0,0 0-1 0 0,0 0 1 0 0,0 0 0 0 0,0 0 0 0 0,-1 0-1 0 0,1 0 1 0 0,0-1 0 0 0,0 1 0 0 0,0 0-1 0 0,0 0 1 0 0,0 0 0 0 0,0 0 0 0 0,0-1-1 0 0,0 1 1 0 0,0 0 0 0 0,0 0-1 0 0,0 0 1 0 0,0 0 0 0 0,0 0 0 0 0,0-1-1 0 0,0 1 1 0 0,0 0 0 0 0,0 0 0 0 0,1 0-1 0 0,-1 0 1 0 0,0 0 0 0 0,0-1 0 0 0,0 1-1 0 0,0 0 1 0 0,0 0 0 0 0,0 0 0 0 0,0 0-1 0 0,0 0 1 0 0,0 0 0 0 0,1 0 0 0 0,-1-1-1 0 0,0 1 1 0 0,0 0 0 0 0,0 0 0 0 0,0 0-1 0 0,0 0 1 0 0,0 0 0 0 0,1 0-1 0 0,-1 0 1 0 0,0 0 0 0 0,0 0 0 0 0,0 0-1 0 0,0 0 1 0 0,1 0 0 0 0,-1 0 0 0 0,0 0-1 0 0,0 0 18 0 0,0-1 99 0 0,0 1-172 0 0,1 0 63 0 0,-1 0 6 0 0,10-1 16 0 0,1 0-26 0 0,0 1 0 0 0,1 0-1 0 0,-1 1 1 0 0,0 0-1 0 0,0 1 1 0 0,0 0 0 0 0,14 5-1 0 0,-13-4-5 0 0,-2-1 14 0 0,1-1 0 0 0,-1 0 1 0 0,1-1-1 0 0,12-1 0 0 0,0 0 110 0 0,-22 1-99 0 0,25 0-3 0 0,63 9-50 0 0,-9-3 52 0 0,-30-1 8 0 0,1-3 1 0 0,59-5 0 0 0,-10 1 22 0 0,-1 0-62 0 0,80 2 57 0 0,48 7-44 0 0,-60-4 17 0 0,352 7 219 0 0,-423-11-229 0 0,166 4 14 0 0,23 12 20 0 0,-119-3-67 0 0,281 32 132 0 0,-305-25-94 0 0,85 17-6 0 0,18 10 34 0 0,-105-32-68 0 0,-81-10 45 0 0,61 13 0 0 0,172 28-8 0 0,2 0-39 0 0,98 21 64 0 0,-138-25-59 0 0,-144-23 17 0 0,176 36 188 0 0,215 85 50 0 0,-89-28-98 0 0,-388-105-130 0 0,432 91 145 0 0,-446-96-145 0 0,34 9 28 0 0,-40-9-25 0 0,-1 0 0 0 0,0 0 0 0 0,0 1 0 0 0,0-1 0 0 0,0 1 0 0 0,0-1 0 0 0,-1 1 0 0 0,1 0 0 0 0,0 0 0 0 0,4 5 0 0 0,-7-7-83 0 0,0 1 0 0 0,1-1 0 0 0,-1 1 0 0 0,0-1 0 0 0,1 1 0 0 0,-1 0 0 0 0,0-1 0 0 0,0 1 0 0 0,0-1 0 0 0,1 1 0 0 0,-1 0-1 0 0,0-1 1 0 0,0 1 0 0 0,0 0 0 0 0,0-1 0 0 0,0 1 0 0 0,0 0 0 0 0,0-1 0 0 0,0 1 0 0 0,-1 0 0 0 0,1-1 0 0 0,0 1 0 0 0,0-1 0 0 0,0 1 0 0 0,-1 0 0 0 0,1-1 0 0 0,0 1 0 0 0,-1-1 0 0 0,1 1 0 0 0,0-1 0 0 0,-1 1 0 0 0,1-1 0 0 0,-1 1 0 0 0,0 0 0 0 0,-8 9-1083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1 1744 0 0,'-18'2'-1279'0'0,"-2"1"4525"0"0,20-3-3242 0 0,0 0-176 0 0,0 0 176 0 0,-1 0 0 0 0,1 0 0 0 0,0 1 0 0 0,0-1 0 0 0,0 0 0 0 0,-1 0 0 0 0,1 0 0 0 0,0 0 0 0 0,0 0 0 0 0,0 1 0 0 0,0-1 0 0 0,-1 0 0 0 0,1 0 0 0 0,0 0 0 0 0,0 0 0 0 0,0 1 0 0 0,0-1 0 0 0,0 0 0 0 0,0 0 0 0 0,0 1 0 0 0,-1-1-1 0 0,1 0 1 0 0,0 0 0 0 0,0 0 0 0 0,0 1 0 0 0,0-1 0 0 0,0 0 0 0 0,0 0 0 0 0,0 1 0 0 0,0-1 0 0 0,156-1 259 0 0,-146 2-403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0 160 0 0,'12'4'8'0'0,"-1"-1"48"0"0,2 0-8 0 0,-2 4-48 0 0,2-2 16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1:01.7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62 60 616 0 0,'14'-15'662'0'0,"-12"13"-151"0"0,0-1-1 0 0,-1 1 1 0 0,1-1 0 0 0,-1 1-1 0 0,1-1 1 0 0,-1 0 0 0 0,0 0-1 0 0,0 0 1 0 0,0 0 0 0 0,-1 0-1 0 0,1 0 1 0 0,-1 0-1 0 0,1-4 1 0 0,-2 8-501 0 0,0 1 0 0 0,0-1 0 0 0,0 0 1 0 0,-1 1-1 0 0,1-1 0 0 0,0 0 0 0 0,-1 0 0 0 0,1 1 0 0 0,0-1 0 0 0,-1 0 0 0 0,1-1 0 0 0,-1 1 1 0 0,-2 1-1 0 0,-3 2 5 0 0,3 0-8 0 0,0 0 0 0 0,0 1-1 0 0,0-1 1 0 0,-4 8-1 0 0,-15 15 28 0 0,9-11-28 0 0,14-16-3 0 0,-1 0-1 0 0,1 0 1 0 0,0 0-1 0 0,0 1 1 0 0,0-1 0 0 0,0 0-1 0 0,0 0 1 0 0,-1 0-1 0 0,1 1 1 0 0,0-1-1 0 0,0 0 1 0 0,0 0-1 0 0,0 1 1 0 0,0-1-1 0 0,0 0 1 0 0,0 0-1 0 0,0 0 1 0 0,0 1-1 0 0,0-1 1 0 0,0 0-1 0 0,0 0 1 0 0,0 1 0 0 0,0-1-1 0 0,0 0 1 0 0,0 0-1 0 0,0 1 1 0 0,0-1-1 0 0,0 0 1 0 0,0 0-1 0 0,0 0 1 0 0,1 1-1 0 0,-1-1 1 0 0,0 0-1 0 0,0 0 1 0 0,0 0-1 0 0,0 1 1 0 0,0-1-1 0 0,1 0 1 0 0,-1 0 0 0 0,0 0-1 0 0,0 0 1 0 0,0 1-1 0 0,1-1 1 0 0,-1 0-1 0 0,0 0 1 0 0,0 0-1 0 0,0 0 1 0 0,1 0-1 0 0,-1 0 1 0 0,0 0-1 0 0,0 0 1 0 0,1 0-1 0 0,-1 0 1 0 0,0 0-1 0 0,0 0 1 0 0,0 0 0 0 0,1 0-1 0 0,-1 0 1 0 0,0 0-1 0 0,0 0 1 0 0,1 0-1 0 0,-1 0 1 0 0,0 0-1 0 0,28-27 346 0 0,-22 22-329 0 0,-1 0-1 0 0,0 0 1 0 0,0 0-1 0 0,-1-1 1 0 0,1 0-1 0 0,-1 0 0 0 0,5-10 1 0 0,5-6-3 0 0,-14 21 54 0 0,0 4-66 0 0,1-1 0 0 0,-1 1 0 0 0,0 0 0 0 0,0-1 0 0 0,0 1 0 0 0,0-1 0 0 0,-1 1 0 0 0,1-1 0 0 0,-1 1 0 0 0,1-1 0 0 0,-1 0 0 0 0,0 1 0 0 0,0-1-1 0 0,-2 3 1 0 0,-3 14-14 0 0,-3 25 7 0 0,9-43 177 0 0,-4 12 16 0 0,4-14-185 0 0,0 1 0 0 0,0 0 0 0 0,0 0-1 0 0,0-1 1 0 0,0 1 0 0 0,0 0 0 0 0,-1 0 0 0 0,1 0 0 0 0,0-1 0 0 0,0 1-1 0 0,0 0 1 0 0,0 0 0 0 0,0 0 0 0 0,0-1 0 0 0,0 1 0 0 0,0 0-1 0 0,-1 0 1 0 0,1 0 0 0 0,0-1 0 0 0,0 1 0 0 0,0 0 0 0 0,0 0 0 0 0,-1 0-1 0 0,1 0 1 0 0,0 0 0 0 0,0-1 0 0 0,0 1 0 0 0,0 0 0 0 0,-1 0 0 0 0,1 0-1 0 0,0 0 1 0 0,0 0 0 0 0,-1 0 0 0 0,1 0 0 0 0,0 0 0 0 0,0 0-1 0 0,0 0 1 0 0,-1 0 0 0 0,1 0 0 0 0,0 0 0 0 0,0 0 0 0 0,-1 0 0 0 0,1 0-1 0 0,0 0 1 0 0,0 0 0 0 0,0 0 0 0 0,-1 0 0 0 0,1 0 0 0 0,0 1 0 0 0,0-1-1 0 0,0 0 1 0 0,-1 0 0 0 0,1 0 0 0 0,0 0 0 0 0,0 0 0 0 0,0 0-1 0 0,-1 1 1 0 0,1-1 0 0 0,0 0 0 0 0,0 0 0 0 0,0 0 0 0 0,0 1 0 0 0,0-1-1 0 0,0 0 1 0 0,0 0 0 0 0,-1 0 0 0 0,1 1 0 0 0,-14-42 824 0 0,14 41-829 0 0,-1-1-1 0 0,1 1 1 0 0,-1-1-1 0 0,1 1 1 0 0,0-1-1 0 0,0 0 0 0 0,-1 1 1 0 0,1-1-1 0 0,0 1 1 0 0,0-1-1 0 0,0 0 1 0 0,0 1-1 0 0,-1-1 1 0 0,1 0-1 0 0,0 1 0 0 0,0-1 1 0 0,0 0-1 0 0,0 1 1 0 0,1-1-1 0 0,-1 0 1 0 0,0 1-1 0 0,0-1 0 0 0,0 1 1 0 0,0-1-1 0 0,1 0 1 0 0,-1 1-1 0 0,1-2 1 0 0,0 2-19 0 0,0 0 1 0 0,0 0-1 0 0,0 0 1 0 0,1 0-1 0 0,-1 0 1 0 0,0 0 0 0 0,0 1-1 0 0,0-1 1 0 0,0 0-1 0 0,0 1 1 0 0,1-1-1 0 0,-1 1 1 0 0,0-1-1 0 0,0 1 1 0 0,1 0 0 0 0,-2 0 20 0 0,1 0 1 0 0,-1 0 0 0 0,1 0 0 0 0,-1 0 0 0 0,1 0 0 0 0,-1 1 0 0 0,0-1-1 0 0,1 0 1 0 0,-1 0 0 0 0,0 0 0 0 0,0 0 0 0 0,0 1 0 0 0,0-1 0 0 0,0 0 0 0 0,0 0-1 0 0,-1 2 1 0 0,3 15 6 0 0,2 3-39 0 0,-4-19 25 0 0,0 1 0 0 0,1-1 0 0 0,-1 1 0 0 0,1-1 0 0 0,-1 1 0 0 0,1-1 0 0 0,0 1 0 0 0,1 2 0 0 0,1 1 0 0 0,-1-1-1 0 0,0 1 1 0 0,0-1 0 0 0,2 11-1 0 0,-3-11 6 0 0,0 0-1 0 0,1 0 0 0 0,-1 0 0 0 0,1 0 1 0 0,0 0-1 0 0,4 6 0 0 0,-6-11 12 0 0,0 0-1 0 0,0 1 0 0 0,0-1 0 0 0,0 0 1 0 0,1 1-1 0 0,-1-1 0 0 0,0 0 0 0 0,0 0 1 0 0,0 1-1 0 0,1-1 0 0 0,-1 0 0 0 0,0 0 1 0 0,0 0-1 0 0,1 1 0 0 0,-1-1 0 0 0,0 0 1 0 0,0 0-1 0 0,1 0 0 0 0,-1 0 0 0 0,0 0 1 0 0,1 1-1 0 0,-1-1 0 0 0,0 0 0 0 0,1 0 1 0 0,-1 0-1 0 0,0 0 0 0 0,1 0 0 0 0,-1 0 1 0 0,0 0-1 0 0,1 0 0 0 0,6-9 138 0 0,2-26-141 0 0,-5 21-38 0 0,-4 13-32 0 0,0 0 1 0 0,1 0 0 0 0,-1-1 0 0 0,1 1 0 0 0,0 0-1 0 0,-1 0 1 0 0,1 0 0 0 0,0 0 0 0 0,0-1-1 0 0,-1 1 1 0 0,1 0 0 0 0,0 1 0 0 0,0-1-1 0 0,0 0 1 0 0,0 0 0 0 0,0 0 0 0 0,3-1-1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29 184 0 0,'0'0'3661'0'0,"-9"-7"-2910"0"0,9 6-647 0 0,0 1-1 0 0,0-1 1 0 0,0 1 0 0 0,0-1 0 0 0,0 1 0 0 0,0-1 0 0 0,0 1 0 0 0,1-1 0 0 0,-1 1-1 0 0,0-1 1 0 0,0 1 0 0 0,1-1 0 0 0,-1 1 0 0 0,0 0 0 0 0,1-1 0 0 0,-1 1 0 0 0,0 0-1 0 0,1-1 1 0 0,-1 1 0 0 0,0 0 0 0 0,1-1 0 0 0,-1 1 0 0 0,1 0 0 0 0,-1 0 0 0 0,1-1 0 0 0,-1 1-1 0 0,1 0 1 0 0,9 5 366 0 0,9 0-21 0 0,19-8 204 0 0,-34 2-628 0 0,1 0 0 0 0,-1 1 0 0 0,1-1 0 0 0,-1 1 0 0 0,1 0 0 0 0,0 0 0 0 0,-1 0 0 0 0,1 1 0 0 0,-1 0-1 0 0,1 0 1 0 0,6 2 0 0 0,-6-1 4 0 0,1-1-1 0 0,0 1 1 0 0,0-1-1 0 0,0 0 1 0 0,0-1 0 0 0,0 1-1 0 0,0-1 1 0 0,0-1-1 0 0,0 1 1 0 0,0-1-1 0 0,0 0 1 0 0,0 0-1 0 0,0-1 1 0 0,0 1-1 0 0,-1-2 1 0 0,1 1 0 0 0,0 0-1 0 0,-1-1 1 0 0,6-3-1 0 0,-10 5-7 0 0,1 0 1 0 0,0 0-1 0 0,-1 1 1 0 0,1-1-1 0 0,0 0 0 0 0,0 1 1 0 0,-1 0-1 0 0,1-1 0 0 0,0 1 1 0 0,0 0-1 0 0,0 0 0 0 0,0 0 1 0 0,0 0-1 0 0,-1 1 0 0 0,1-1 1 0 0,0 0-1 0 0,0 1 0 0 0,2 0 1 0 0,-3-1-45 0 0,-1 1 1 0 0,1-1 0 0 0,0 1 0 0 0,0-1-1 0 0,0 1 1 0 0,-1 0 0 0 0,1-1 0 0 0,0 1 0 0 0,-1 0-1 0 0,1 0 1 0 0,-1-1 0 0 0,1 1 0 0 0,-1 0-1 0 0,1 0 1 0 0,-1 0 0 0 0,1 0 0 0 0,-1 0-1 0 0,0 0 1 0 0,1-1 0 0 0,-1 1 0 0 0,0 0-1 0 0,0 0 1 0 0,0 0 0 0 0,0 0 0 0 0,0 0-1 0 0,0 0 1 0 0,0 0 0 0 0,0 0 0 0 0,0 0-1 0 0,0 0 1 0 0,-1 0 0 0 0,1 0 0 0 0,0 0-1 0 0,-1 0 1 0 0,1 0 0 0 0,-1 1 0 0 0,-3 6-65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8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0 196 1760 0 0,'1'8'6183'0'0,"0"20"-3285"0"0,-1-28-2864 0 0,-1 1 1 0 0,1-1-1 0 0,0 1 1 0 0,0-1-1 0 0,0 0 0 0 0,0 1 1 0 0,0-1-1 0 0,0 1 1 0 0,1-1-1 0 0,-1 1 0 0 0,0-1 1 0 0,0 0-1 0 0,0 1 1 0 0,0-1-1 0 0,0 1 0 0 0,1-1 1 0 0,-1 0-1 0 0,0 1 1 0 0,0-1-1 0 0,0 0 0 0 0,1 1 1 0 0,-1-1-1 0 0,0 0 1 0 0,1 1-1 0 0,-1-1 0 0 0,0 0 1 0 0,1 0-1 0 0,-1 1 1 0 0,0-1-1 0 0,1 0 1 0 0,0 0-1 0 0,14-4 336 0 0,18-20-431 0 0,-28 19 135 0 0,15-10-6 0 0,-2-1-1 0 0,0 0 0 0 0,30-38 1 0 0,-24 29 153 0 0,-24 25-211 0 0,0 0 0 0 0,0 1 0 0 0,0-1 0 0 0,0 0 1 0 0,0 0-1 0 0,0 0 0 0 0,0 0 0 0 0,0 1 0 0 0,0-1 0 0 0,0 0 0 0 0,0 0 0 0 0,0 0 0 0 0,0 0 0 0 0,0 1 0 0 0,0-1 0 0 0,0 0 1 0 0,0 0-1 0 0,1 0 0 0 0,-1 0 0 0 0,0 0 0 0 0,0 1 0 0 0,0-1 0 0 0,0 0 0 0 0,0 0 0 0 0,0 0 0 0 0,0 0 0 0 0,1 0 1 0 0,-1 0-1 0 0,0 0 0 0 0,0 1 0 0 0,0-1 0 0 0,0 0 0 0 0,0 0 0 0 0,1 0 0 0 0,-1 0 0 0 0,0 0 0 0 0,0 0 0 0 0,0 0 0 0 0,0 0 1 0 0,1 0-1 0 0,-1 0 0 0 0,0 0 0 0 0,0 0 0 0 0,0 0 0 0 0,0 0 0 0 0,1 0 0 0 0,-1 0 0 0 0,0 0 0 0 0,0 0 0 0 0,0 0 1 0 0,0 0-1 0 0,1 0 0 0 0,-1 0 0 0 0,0 0 0 0 0,0 0 0 0 0,0-1 0 0 0,0 1 0 0 0,1 0 0 0 0,5 1 7 0 0,-11 4 61 0 0,5-5-78 0 0,0 1 0 0 0,-1-1 1 0 0,1 0-1 0 0,0 0 1 0 0,0 0-1 0 0,0 0 1 0 0,0 0-1 0 0,0 0 1 0 0,0 0-1 0 0,0 0 1 0 0,-1 0-1 0 0,1 0 1 0 0,0 0-1 0 0,0 0 0 0 0,0 0 1 0 0,0 1-1 0 0,0-1 1 0 0,0 0-1 0 0,0 0 1 0 0,0 0-1 0 0,0 0 1 0 0,0 0-1 0 0,-1 0 1 0 0,1 0-1 0 0,0 1 1 0 0,0-1-1 0 0,0 0 0 0 0,0 0 1 0 0,0 0-1 0 0,0 0 1 0 0,0 0-1 0 0,0 0 1 0 0,0 1-1 0 0,0-1 1 0 0,0 0-1 0 0,0 0 1 0 0,0 0-1 0 0,0 0 1 0 0,0 0-1 0 0,0 1 0 0 0,0-1 1 0 0,1 0-1 0 0,-1 0 1 0 0,0 0-1 0 0,0 0 1 0 0,0 0-1 0 0,0 0 1 0 0,8 4 14 0 0,13-3-18 0 0,-18-2 1 0 0,-1 1 0 0 0,1 0 0 0 0,-1 0 0 0 0,0 0-1 0 0,1 0 1 0 0,-1 0 0 0 0,1 0 0 0 0,-1 1 0 0 0,3 0-1 0 0,18 2 60 0 0,-21-1-51 0 0,0 0 0 0 0,1 0 1 0 0,-1 0-1 0 0,-1 0 0 0 0,1 0 0 0 0,0 1 1 0 0,0-1-1 0 0,1 4 0 0 0,5 4-30 0 0,-8-9 26 0 0,0-1 0 0 0,1 0 0 0 0,-1 1 0 0 0,0-1 1 0 0,1 0-1 0 0,-1 0 0 0 0,0 0 0 0 0,1 1 0 0 0,-1-1 0 0 0,0 0 0 0 0,1 0 1 0 0,-1 0-1 0 0,1 0 0 0 0,-1 0 0 0 0,1 0 0 0 0,-1 0 0 0 0,0 1 0 0 0,1-1 1 0 0,-1 0-1 0 0,1-1 0 0 0,-1 1 0 0 0,1 0 0 0 0,4 0 5 0 0,-4 0 14 0 0,3-5 41 0 0,-3 5-59 0 0,-1 0-1 0 0,0 0 1 0 0,1-1-1 0 0,-1 1 1 0 0,1 0-1 0 0,-1 0 0 0 0,0-1 1 0 0,1 1-1 0 0,-1-1 1 0 0,0 1-1 0 0,1 0 1 0 0,-1-1-1 0 0,0 1 1 0 0,0-1-1 0 0,1 1 0 0 0,-1-1 1 0 0,0 1-1 0 0,0 0 1 0 0,0-1-1 0 0,0 0 1 0 0,6-25 113 0 0,-5 22-104 0 0,0 1 1 0 0,0 0-1 0 0,0 0 1 0 0,-1-1-1 0 0,1 1 1 0 0,-1 0-1 0 0,0-1 1 0 0,0 1-1 0 0,0-1 1 0 0,0 1 0 0 0,0 0-1 0 0,-1-1 1 0 0,0 1-1 0 0,-1-4 1 0 0,0 2 1 0 0,1 0-1 0 0,-1 0 1 0 0,1 0 0 0 0,0 0 0 0 0,1 0 0 0 0,-1 0 0 0 0,1-10-1 0 0,0 14-29 0 0,6 24 24 0 0,6 30 14 0 0,-9-35-30 0 0,0 0-1 0 0,2-1 1 0 0,0 1 0 0 0,12 25-1 0 0,-13-35 47 0 0,-2-5 30 0 0,0 1 0 0 0,0 0 0 0 0,0 0-1 0 0,-1 0 1 0 0,1 0 0 0 0,1 7-1 0 0,-5-11-56 0 0,0 0-1 0 0,0 0 1 0 0,1 0-1 0 0,-1 0 0 0 0,0 0 1 0 0,0-1-1 0 0,1 1 0 0 0,-1 0 1 0 0,0-1-1 0 0,1 1 0 0 0,-1-1 1 0 0,-2-1-1 0 0,-5-3 15 0 0,-1 1 0 0 0,0 0-1 0 0,0 1 1 0 0,0 0 0 0 0,0 0 0 0 0,0 1-1 0 0,0 0 1 0 0,-19 0 0 0 0,23 2-30 0 0,0 0 0 0 0,0 1 0 0 0,-1 0 0 0 0,1 0 0 0 0,0 0 0 0 0,0 1 0 0 0,0 0 0 0 0,0 0 0 0 0,0 1 0 0 0,-6 3 0 0 0,1 4-9 0 0,10-9 13 0 0,0 0-1 0 0,0 0 1 0 0,0 0-1 0 0,0 0 1 0 0,0 0-1 0 0,0 0 1 0 0,0 0-1 0 0,-1 0 1 0 0,1 0-1 0 0,0-1 1 0 0,-1 1 0 0 0,1 0-1 0 0,-1-1 1 0 0,-1 1-1 0 0,8-4-28 0 0,6-4-57 0 0,-8 8 52 0 0,-5 5 23 0 0,2-6 29 0 0,-18 8 1 0 0,16-7 4 0 0,-14-1-7 0 0,13 0 20 0 0,-5 2-35 0 0,7-2 0 0 0,1 1 0 0 0,-1-1-1 0 0,1 0 1 0 0,-1 0 0 0 0,1 1 0 0 0,-1-1 0 0 0,1 0 0 0 0,-1 0-1 0 0,1 0 1 0 0,-1 0 0 0 0,1 0 0 0 0,-1 0 0 0 0,1 1-1 0 0,-1-1 1 0 0,1 0 0 0 0,-1 0 0 0 0,1-1 0 0 0,-1 1 0 0 0,1 0-1 0 0,-1 0 1 0 0,1 0 0 0 0,-1 0 0 0 0,1 0 0 0 0,-1 0-1 0 0,1-1 1 0 0,-1 1 0 0 0,1 0 0 0 0,-1-1 0 0 0,0 1 0 0 0,1-11-107 0 0,3 10 82 0 0,1 0 0 0 0,0 1 1 0 0,-1 0-1 0 0,1 0 0 0 0,0 0 0 0 0,-1 0 1 0 0,1 0-1 0 0,0 1 0 0 0,-1 0 1 0 0,5 1-1 0 0,13 1-23 0 0,0-3 44 0 0,-1-2 0 0 0,1 0 1 0 0,35-9-1 0 0,-47 9 4 0 0,11-3 11 0 0,-15 3-3 0 0,0 0-1 0 0,0 1 1 0 0,1 0 0 0 0,-1 0 0 0 0,1 0 0 0 0,5 1-1 0 0,-10 0 31 0 0,14 2 541 0 0,-42-20-598 0 0,26 17 3 0 0,1 1 4 0 0,-1 0 1 0 0,0 0-1 0 0,1 0 1 0 0,-1-1-1 0 0,1 1 0 0 0,-1 0 1 0 0,0 0-1 0 0,1 0 1 0 0,-1 0-1 0 0,0 0 1 0 0,1 0-1 0 0,-1 1 0 0 0,0-1 1 0 0,1 0-1 0 0,-1 0 1 0 0,0 0-1 0 0,1 1 0 0 0,-1-1 1 0 0,1 0-1 0 0,-1 0 1 0 0,0 1-1 0 0,4 8 6 0 0,0-2 0 0 0,0 1 0 0 0,1 0-1 0 0,1-1 1 0 0,-1 1 0 0 0,1-1 0 0 0,0 0-1 0 0,8 7 287 0 0,-32-16-247 0 0,-30-19-117 0 0,49 22 75 0 0,0 0 0 0 0,-1 1 0 0 0,1-1 1 0 0,0 0-1 0 0,0 1 0 0 0,0-1 0 0 0,0 1 0 0 0,0-1 1 0 0,0 0-1 0 0,0 1 0 0 0,0-1 0 0 0,0 0 0 0 0,1 1 1 0 0,-1-1-1 0 0,1 2 0 0 0,0 2-30 0 0,-1-4 42 0 0,0 0 0 0 0,0 0 0 0 0,0 0 0 0 0,0 0 1 0 0,0 0-1 0 0,1 0 0 0 0,-1 0 0 0 0,0 0 0 0 0,1-1 0 0 0,-1 1 0 0 0,0 0 1 0 0,1 0-1 0 0,-1 0 0 0 0,1 0 0 0 0,-1 0 0 0 0,1 0 0 0 0,0-1 1 0 0,-1 1-1 0 0,1 0 0 0 0,0-1 0 0 0,0 1 0 0 0,-1 0 0 0 0,1-1 0 0 0,0 1 1 0 0,0-1-1 0 0,0 1 0 0 0,0-1 0 0 0,0 1 0 0 0,0-1 0 0 0,0 0 0 0 0,-1 1 1 0 0,1-1-1 0 0,0 0 0 0 0,0 0 0 0 0,0 0 0 0 0,0 0 0 0 0,0 0 1 0 0,0 0-1 0 0,0 0 0 0 0,2 0 0 0 0,1-1-244 0 0,0 1 0 0 0,0-1-1 0 0,1 0 1 0 0,-1 0 0 0 0,0 0 0 0 0,0 0-1 0 0,0-1 1 0 0,4-2 0 0 0,5-4-660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8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 18 1288 0 0,'-1'-4'6851'0'0,"1"3"-6788"0"0,0 0 1 0 0,0 1-1 0 0,0-1 0 0 0,0 0 0 0 0,0 0 0 0 0,0 1 1 0 0,0-1-1 0 0,0 0 0 0 0,0 1 0 0 0,0-1 0 0 0,0 0 1 0 0,0 0-1 0 0,1 1 0 0 0,-1-1 0 0 0,0 0 0 0 0,1 1 0 0 0,-1-2 1 0 0,6 4 124 0 0,1 1 1 0 0,-1 0-1 0 0,-1-1 1 0 0,1 2-1 0 0,6 4 1 0 0,26 12 84 0 0,-22-15-86 0 0,0-1 0 0 0,1-1 1 0 0,-1 0-1 0 0,1-1 0 0 0,0-1 0 0 0,-1 0 0 0 0,20-2 1 0 0,-17-4 93 0 0,-12 2-128 0 0,-13 2 233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8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 51 208 0 0,'-4'-36'4344'0'0,"4"35"-4156"0"0,0 1-1 0 0,1-1 1 0 0,-1 0 0 0 0,0 0 0 0 0,0 1 0 0 0,1-1 0 0 0,-1 1 0 0 0,0-1-1 0 0,1 0 1 0 0,-1 1 0 0 0,1-1 0 0 0,-1 1 0 0 0,1-1 0 0 0,-1 1 0 0 0,1-1 0 0 0,-1 1-1 0 0,1-1 1 0 0,-1 1 0 0 0,1-1 0 0 0,0 1 0 0 0,-1 0 0 0 0,1 0 0 0 0,1-1 0 0 0,20 0 1424 0 0,30 15-1613 0 0,-40-10 569 0 0,22 5-63 0 0,-16-5-306 0 0,0 1 0 0 0,0 1 0 0 0,-1 1 0 0 0,0 0 1 0 0,0 1-1 0 0,28 18 0 0 0,-34-18-457 0 0,-6-7-1021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33 2024 0 0,'-3'-13'9507'0'0,"2"12"-9442"0"0,4 5-39 0 0,0 0 0 0 0,0 1 0 0 0,-1-1 0 0 0,0 0 1 0 0,0 1-1 0 0,2 6 0 0 0,-3-6-23 0 0,1-1 1 0 0,0 0 0 0 0,0 1-1 0 0,0-1 1 0 0,0 0-1 0 0,1 0 1 0 0,-1 0-1 0 0,1 0 1 0 0,5 5 0 0 0,-3-5 5 0 0,0-1 1 0 0,0 0-1 0 0,0-1 1 0 0,0 1-1 0 0,0-1 1 0 0,11 3-1 0 0,-15-4 9 0 0,13 5 20 0 0,2-4-18 0 0,-11-1-28 0 0,0 0 0 0 0,0-1-1 0 0,0 1 1 0 0,0-1 0 0 0,1-1 0 0 0,7 0 0 0 0,-6 0 15 0 0,-1-1 0 0 0,0 1 0 0 0,1-1 0 0 0,9-4 0 0 0,15-5 38 0 0,-28 10-39 0 0,-1 1-1 0 0,0-1 1 0 0,0 0 0 0 0,0 0-1 0 0,0 0 1 0 0,0 0 0 0 0,0 0-1 0 0,0-1 1 0 0,0 1 0 0 0,0-1-1 0 0,0 1 1 0 0,-1-1 0 0 0,3-2-1 0 0,-3 2-2 0 0,0 1 0 0 0,1-1-1 0 0,-1 1 1 0 0,0 0 0 0 0,1 0-1 0 0,-1-1 1 0 0,1 1-1 0 0,-1 0 1 0 0,1 0 0 0 0,0 1-1 0 0,0-1 1 0 0,-1 0-1 0 0,1 0 1 0 0,0 1 0 0 0,3-1-1 0 0,0 1 187 0 0,-5 0-188 0 0,1 0 0 0 0,-1 0 1 0 0,0 0-1 0 0,1-1 0 0 0,-1 1 0 0 0,0 0 0 0 0,1 0 0 0 0,-1 0 0 0 0,1 0 1 0 0,-1 0-1 0 0,0 0 0 0 0,0-1 0 0 0,1 1 0 0 0,-1 0 0 0 0,0 0 0 0 0,1 0 1 0 0,-1-1-1 0 0,0 1 0 0 0,0 0 0 0 0,1 0 0 0 0,-1-1 0 0 0,0 1 0 0 0,0 0 1 0 0,0-1-1 0 0,1 1 0 0 0,-1 0 0 0 0,0-1 0 0 0,0 1 0 0 0,0 0 0 0 0,0-1 0 0 0,0 0 1 0 0,8-12 130 0 0,-8 9 29 0 0,-6 6-86 0 0,5-1-65 0 0,0 0 1 0 0,0 1-1 0 0,0-1 1 0 0,0 1-1 0 0,0-1 0 0 0,0 1 1 0 0,1-1-1 0 0,-1 1 1 0 0,1-1-1 0 0,-1 1 1 0 0,1 0-1 0 0,-1 2 1 0 0,1-3 19 0 0,-4 0 28 0 0,4-1-55 0 0,0 1-1 0 0,-1-1 1 0 0,1 0-1 0 0,-1 0 1 0 0,1 0-1 0 0,-1 0 1 0 0,1 0-1 0 0,-1 1 1 0 0,1-1-1 0 0,-1 0 1 0 0,1 0-1 0 0,-1 0 1 0 0,1 0-1 0 0,0 0 1 0 0,-1 0-1 0 0,1-1 1 0 0,-1 1-1 0 0,1 0 1 0 0,-1 0-1 0 0,1 0 1 0 0,-1 0-1 0 0,1 0 1 0 0,0-1-1 0 0,-1 1 1 0 0,1 0-1 0 0,-1 0 1 0 0,1-1-1 0 0,0 1 0 0 0,-1 0 1 0 0,1-1-1 0 0,0 1 1 0 0,-1-1-1 0 0,-25 10 98 0 0,22-7-91 0 0,0 0 2 0 0,-1-1 1 0 0,1 1-1 0 0,0-1 0 0 0,0 0 0 0 0,-1 0 1 0 0,1 0-1 0 0,0-1 0 0 0,-1 0 0 0 0,1 1 1 0 0,-1-2-1 0 0,1 1 0 0 0,-1 0 0 0 0,1-1 1 0 0,-8-2-1 0 0,11 3 18 0 0,-1-1 7 0 0,-63-37 0 0 0,65 37-5 0 0,-15-4-60 0 0,12 5 23 0 0,1 0 1 0 0,-1 0 0 0 0,1 0 0 0 0,0-1 0 0 0,-1 1 0 0 0,1-1 0 0 0,0 1-1 0 0,0-1 1 0 0,-3-1 0 0 0,5 2 0 0 0,-1-1 1 0 0,1 1-1 0 0,0 0 0 0 0,-1-1 0 0 0,1 1 1 0 0,-1 0-1 0 0,1-1 0 0 0,0 1 0 0 0,0-1 1 0 0,-1 1-1 0 0,1-1 0 0 0,0 1 0 0 0,0 0 1 0 0,-1-1-1 0 0,1 1 0 0 0,0-1 0 0 0,0 1 1 0 0,0-1-1 0 0,0 1 0 0 0,0-1 0 0 0,0 1 1 0 0,0-1-1 0 0,0 1 0 0 0,0-1 0 0 0,0 1 1 0 0,0-1-1 0 0,0 1 0 0 0,0-1 0 0 0,0 1 1 0 0,0-1-1 0 0,0 1 0 0 0,1-1 0 0 0,-1 1 1 0 0,0-1-1 0 0,0 1 0 0 0,1-1 0 0 0,-1 1 1 0 0,0-1-1 0 0,1 1 0 0 0,-1 0 0 0 0,0-1 1 0 0,1 1-1 0 0,-1 0 0 0 0,1-1 0 0 0,-1 1 1 0 0,0 0-1 0 0,1 0 0 0 0,0-1 0 0 0,-1 1-33 0 0,14-2-4 0 0,9 2 13 0 0,-17 1 26 0 0,-5-1 5 0 0,0 0 0 0 0,0 0-1 0 0,0 0 1 0 0,0 0 0 0 0,1 1-1 0 0,-1-1 1 0 0,0 0 0 0 0,0 1-1 0 0,0-1 1 0 0,0 1 0 0 0,0-1-1 0 0,-1 1 1 0 0,1 0 0 0 0,0-1-1 0 0,1 2 1 0 0,3 0 267 0 0,-14-4-14 0 0,3 1-254 0 0,1 1 0 0 0,-1-1-1 0 0,1 0 1 0 0,0 0 0 0 0,0 0-1 0 0,0 0 1 0 0,0-1 0 0 0,0 1-1 0 0,0-1 1 0 0,1-1 0 0 0,-5-2-1 0 0,8 5-20 0 0,-6-2 97 0 0,6 2-17 0 0,5 2-99 0 0,3 2 43 0 0,0-1-1 0 0,0 0 1 0 0,1 0 0 0 0,-1-1 0 0 0,1 1 0 0 0,0-2 0 0 0,0 1 0 0 0,-1-1 0 0 0,1 0 0 0 0,12-1 0 0 0,-4-1-863 0 0,1-1 0 0 0,-1-1 0 0 0,0 0 0 0 0,18-6 0 0 0,-4-1 555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17.6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24 762 1200 0 0,'0'1'67'0'0,"-1"-1"0"0"0,1 0 0 0 0,-1 1 0 0 0,1-1 0 0 0,-1 0 0 0 0,0 1 0 0 0,1-1 0 0 0,-1 0 0 0 0,1 0 0 0 0,-1 0 1 0 0,0 0-1 0 0,1 0 0 0 0,-1 1 0 0 0,0-1 0 0 0,1 0 0 0 0,-1 0 0 0 0,1 0 0 0 0,-1-1 0 0 0,0 1 0 0 0,1 0 0 0 0,-1 0 0 0 0,0 0 0 0 0,1 0 0 0 0,-1-1 0 0 0,1 1 0 0 0,-1 0 0 0 0,0 0 0 0 0,1-1 0 0 0,-1 1 0 0 0,1 0 0 0 0,-1-1 0 0 0,1 1 0 0 0,-1-1 0 0 0,1 1 0 0 0,0-1 0 0 0,-1 1 0 0 0,1-1 0 0 0,-1 1 0 0 0,1-1 0 0 0,0 1 0 0 0,0-1 0 0 0,-1 1 0 0 0,1-1 0 0 0,0 0 0 0 0,0 1 0 0 0,-1-1 0 0 0,1 0 0 0 0,0 1 0 0 0,0-1 0 0 0,0 1 0 0 0,0-1 0 0 0,0 0 0 0 0,0 1 0 0 0,0-1 0 0 0,0 0 1 0 0,1 0-1 0 0,-1-7 130 0 0,0 1 0 0 0,1-1 0 0 0,3-12 0 0 0,7-34 68 0 0,12-44-130 0 0,123-393 2028 0 0,-128 430 1718 0 0,-18 61-3837 0 0,-1 1 0 0 0,1-1 0 0 0,-1 0 0 0 0,1 0 0 0 0,-1 0-1 0 0,1 1 1 0 0,0-1 0 0 0,-1 0 0 0 0,1 1 0 0 0,-1-1 0 0 0,1 0 0 0 0,0 1-1 0 0,-1-1 1 0 0,1 0 0 0 0,0 1 0 0 0,0-1 0 0 0,-1 1 0 0 0,1-1 0 0 0,0 0 0 0 0,0 1-1 0 0,-1-1 1 0 0,1 1 0 0 0,0-1 0 0 0,0 1 0 0 0,0-1 0 0 0,0 1 0 0 0,-3 18-51 0 0,0 0 0 0 0,2-1 0 0 0,0 1 0 0 0,3 28 0 0 0,-1 0 2 0 0,-2 39 11 0 0,4 146 55 0 0,1-188-64 0 0,0 0 1 0 0,3-1-1 0 0,16 53 0 0 0,-20-85 13 0 0,0-1 0 0 0,10 19 1 0 0,-12-26-31 0 0,0-1 0 0 0,1 0 0 0 0,-1 0 0 0 0,0 0 0 0 0,1 0 1 0 0,-1 0-1 0 0,1 0 0 0 0,0-1 0 0 0,0 1 0 0 0,-1 0 1 0 0,1-1-1 0 0,0 1 0 0 0,0-1 0 0 0,0 0 0 0 0,1 0 0 0 0,-1 0 1 0 0,0 0-1 0 0,0 0 0 0 0,4 1 0 0 0,4-3-1411 0 0,-2-6 656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17.6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2 712 5401 0 0,'-1'-16'42'0'0,"0"1"-1"0"0,1 0 0 0 0,1-1 1 0 0,1 1-1 0 0,0 0 0 0 0,1 0 1 0 0,0 0-1 0 0,6-15 1 0 0,-2 5 87 0 0,5-34 1 0 0,6-136 568 0 0,-16 178-506 0 0,0-1-1 0 0,1 1 1 0 0,0-1 0 0 0,2 1 0 0 0,0 0 0 0 0,1 0 0 0 0,1 1-1 0 0,0 0 1 0 0,1 0 0 0 0,1 0 0 0 0,20-26 0 0 0,-19 30 53 0 0,-8 10-133 0 0,1 0-1 0 0,-1-1 1 0 0,1 1 0 0 0,-1-1-1 0 0,0 0 1 0 0,0 0-1 0 0,0 0 1 0 0,-1 0 0 0 0,1 0-1 0 0,-1 0 1 0 0,1 0-1 0 0,0-6 1 0 0,5 20 844 0 0,-6-2-855 0 0,-1 0 1 0 0,0-1-1 0 0,0 1 0 0 0,-1 0 0 0 0,0 0 0 0 0,0 0 0 0 0,-6 16 1 0 0,0 6 6 0 0,-19 290 622 0 0,23-255-633 0 0,1-29-70 0 0,2 0 0 0 0,1 0 0 0 0,2 0 1 0 0,1-1-1 0 0,3 1 0 0 0,10 37 0 0 0,-4-28 1 0 0,-9-28-28 0 0,2 1 0 0 0,10 24 0 0 0,-13-37-3 0 0,0 0 0 0 0,0 0-1 0 0,1-1 1 0 0,-1 1 0 0 0,1-1-1 0 0,1 0 1 0 0,-1-1 0 0 0,1 1-1 0 0,0-1 1 0 0,0 1 0 0 0,6 3-1 0 0,-5-4-199 0 0,-1-1-1 0 0,1 0 1 0 0,-1 0 0 0 0,1 0-1 0 0,0-1 1 0 0,0 0-1 0 0,0 0 1 0 0,1 0 0 0 0,-1-1-1 0 0,0 0 1 0 0,1 0-1 0 0,-1 0 1 0 0,1-1-1 0 0,-1 0 1 0 0,0-1 0 0 0,1 1-1 0 0,-1-1 1 0 0,10-3-1 0 0,24-12-73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17.6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76 3425 0 0,'-2'-47'1119'0'0,"2"44"148"0"0,1-3-537 0 0,-1 3-463 0 0,2-11-156 0 0,-1 11 386 0 0,1 11 841 0 0,0 72-1132 0 0,-9 103 0 0 0,1-82-115 0 0,2 24-59 0 0,-3 66 89 0 0,4-183-21 0 0,0-7-316 0 0,-6-13-684 0 0,3-10 268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17.6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53 4297 0 0,'-2'-13'824'0'0,"-1"-24"1533"0"0,3 36-2331 0 0,0 1 1 0 0,1 0 0 0 0,-1 0-1 0 0,0 0 1 0 0,0-1 0 0 0,1 1-1 0 0,-1 0 1 0 0,0 0 0 0 0,1 0-1 0 0,-1 0 1 0 0,0 0 0 0 0,1-1-1 0 0,-1 1 1 0 0,0 0 0 0 0,1 0-1 0 0,-1 0 1 0 0,0 0 0 0 0,1 0-1 0 0,-1 0 1 0 0,0 0 0 0 0,1 0-1 0 0,-1 0 1 0 0,0 1 0 0 0,1-1-1 0 0,-1 0 1 0 0,0 0 0 0 0,0 0-1 0 0,1 0 1 0 0,-1 0 0 0 0,0 0-1 0 0,1 1 1 0 0,-1-1 0 0 0,0 0-1 0 0,0 0 1 0 0,1 1 0 0 0,-1-1-1 0 0,0 0 1 0 0,0 0 0 0 0,0 1-1 0 0,1-1 1 0 0,13 11 123 0 0,-4-1-52 0 0,-1 0 1 0 0,-1 0 0 0 0,1 1-1 0 0,-2-1 1 0 0,11 21-1 0 0,25 64 109 0 0,-33-71-124 0 0,61 168 258 0 0,1 5-117 0 0,-53-154-208 0 0,1 0 0 0 0,37 56 1 0 0,-27-55-46 0 0,85 124-428 0 0,-95-141-330 0 0,-14-5-1619 0 0</inkml:trace>
  <inkml:trace contextRef="#ctx0" brushRef="#br0" timeOffset="1">376 1022 2601 0 0,'-19'-6'12'0'0,"-6"-2"1819"0"0,-46-20 0 0 0,64 25-1415 0 0,1-1 1 0 0,-1 0-1 0 0,1 0 1 0 0,0 0-1 0 0,1-1 1 0 0,-1 1-1 0 0,1-1 1 0 0,0-1-1 0 0,0 1 1 0 0,0-1 0 0 0,-6-10-1 0 0,10 14-373 0 0,0 1 0 0 0,0 0-1 0 0,0-1 1 0 0,1 1 0 0 0,-1-1 0 0 0,0 1 0 0 0,1-1-1 0 0,-1 1 1 0 0,1-1 0 0 0,0 1 0 0 0,-1-1 0 0 0,1 0-1 0 0,0 1 1 0 0,0-1 0 0 0,0 1 0 0 0,0-1-1 0 0,0 0 1 0 0,0 1 0 0 0,1-1 0 0 0,-1 1 0 0 0,1-1-1 0 0,-1 1 1 0 0,1-1 0 0 0,-1 1 0 0 0,1-1 0 0 0,0 1-1 0 0,-1-1 1 0 0,1 1 0 0 0,0 0 0 0 0,0-1-1 0 0,0 1 1 0 0,0 0 0 0 0,1 0 0 0 0,-1 0 0 0 0,0 0-1 0 0,0 0 1 0 0,1 0 0 0 0,-1 0 0 0 0,0 0 0 0 0,1 0-1 0 0,-1 1 1 0 0,1-1 0 0 0,1 0 0 0 0,8-3-64 0 0,0 1-1 0 0,1 0 1 0 0,-1 0 0 0 0,21-1 0 0 0,-21 3 104 0 0,26-4-302 0 0,147-15 699 0 0,-145 19-1971 0 0,46 3 1 0 0,-52 3 239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17.6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109 109 4225 0 0,'-3'-10'787'0'0,"-1"1"0"0"0,1-1 1 0 0,1 0-1 0 0,0 0 0 0 0,0 1 0 0 0,0-21 0 0 0,2 30-723 0 0,0-1-1 0 0,0 0 0 0 0,0 0 0 0 0,0 1 0 0 0,0-1 0 0 0,0 0 0 0 0,0 0 0 0 0,0 1 0 0 0,0-1 0 0 0,0 0 0 0 0,-1 1 1 0 0,1-1-1 0 0,0 0 0 0 0,0 0 0 0 0,-1 1 0 0 0,1-1 0 0 0,0 1 0 0 0,-1-1 0 0 0,1 0 0 0 0,-1 1 0 0 0,1-1 0 0 0,-1 1 1 0 0,1-1-1 0 0,-1 1 0 0 0,1-1 0 0 0,-1 1 0 0 0,0-1 0 0 0,1 1 0 0 0,-1 0 0 0 0,1-1 0 0 0,-1 1 0 0 0,0 0 0 0 0,0-1 1 0 0,1 1-1 0 0,-1 0 0 0 0,0 0 0 0 0,1 0 0 0 0,-1 0 0 0 0,0 0 0 0 0,0 0 0 0 0,1 0 0 0 0,-1 0 0 0 0,0 0 0 0 0,0 0 1 0 0,1 0-1 0 0,-1 0 0 0 0,0 0 0 0 0,1 1 0 0 0,-2-1 0 0 0,-1 1-16 0 0,0 1-1 0 0,0-1 1 0 0,0 0 0 0 0,0 1-1 0 0,1-1 1 0 0,-1 1-1 0 0,0 0 1 0 0,1 0 0 0 0,-1 0-1 0 0,1 0 1 0 0,-2 3 0 0 0,1 0-47 0 0,1-1 0 0 0,0 1 0 0 0,0 0 1 0 0,0-1-1 0 0,0 1 0 0 0,1 0 0 0 0,0 0 0 0 0,0 0 1 0 0,0 0-1 0 0,1 0 0 0 0,0 1 0 0 0,0 5 1 0 0,-3 26-10 0 0,-3 17-28 0 0,-1 101 0 0 0,9-133 34 0 0,1 0 0 0 0,0-1 0 0 0,2 0 0 0 0,9 28 0 0 0,-4-12 2 0 0,-8-30 0 0 0,6 25-4 0 0,1-1 0 0 0,2-1 0 0 0,15 31 1 0 0,-9-25-12 0 0,-11-20 9 0 0,1-1 0 0 0,1-1 0 0 0,1 1 0 0 0,10 13 0 0 0,-6-13-9 0 0,2 0 1 0 0,0 0 0 0 0,1-2-1 0 0,0 0 1 0 0,1 0 0 0 0,0-2-1 0 0,30 15 1 0 0,-42-23 5 0 0,1-1-1 0 0,0 0 1 0 0,-1 0 0 0 0,1 0-1 0 0,0-1 1 0 0,0 0 0 0 0,0 0-1 0 0,0-1 1 0 0,10 0 0 0 0,-12 0 16 0 0,0-1 0 0 0,0 1 0 0 0,0-1 0 0 0,0-1 0 0 0,0 1 0 0 0,0 0 0 0 0,0-1 0 0 0,0 0 0 0 0,-1 0 0 0 0,1 0 0 0 0,-1 0 0 0 0,1-1 0 0 0,-1 1 0 0 0,0-1 0 0 0,3-3 0 0 0,15-18 18 0 0,-2-1-1 0 0,-1 0 0 0 0,-1-1 0 0 0,-1-1 1 0 0,-1-1-1 0 0,17-45 0 0 0,-27 60 8 0 0,0 0 0 0 0,1 1-1 0 0,1 0 1 0 0,-1 0 0 0 0,2 1-1 0 0,0 0 1 0 0,0 0 0 0 0,18-17-1 0 0,-25 27-26 0 0,-1 1-1 0 0,0 0 1 0 0,1-1-1 0 0,-1 1 1 0 0,1 0 0 0 0,-1 0-1 0 0,0-1 1 0 0,1 1-1 0 0,-1 0 1 0 0,1 0-1 0 0,-1 0 1 0 0,1-1-1 0 0,-1 1 1 0 0,1 0 0 0 0,-1 0-1 0 0,0 0 1 0 0,1 0-1 0 0,-1 0 1 0 0,1 0-1 0 0,-1 0 1 0 0,1 0 0 0 0,-1 0-1 0 0,1 0 1 0 0,-1 0-1 0 0,1 1 1 0 0,-1-1-1 0 0,1 0 1 0 0,0 0-1 0 0,10 13 111 0 0,1 21 44 0 0,-3 8-51 0 0,-3 1 0 0 0,-1 1 1 0 0,-2-1-1 0 0,-5 71 0 0 0,0-95-70 0 0,-2 0-1 0 0,0 0 1 0 0,-1 0-1 0 0,0-1 0 0 0,-2 0 1 0 0,-11 23-1 0 0,5-10 21 0 0,9-22-3 0 0,0 0 0 0 0,-1 0 0 0 0,0 0 0 0 0,0-1 1 0 0,0 0-1 0 0,-2 0 0 0 0,1 0 0 0 0,-1-1 0 0 0,0 0 0 0 0,-13 11 0 0 0,19-17 30 0 0,0-17-204 0 0,3 11 72 0 0,0 0 1 0 0,1 0-1 0 0,-1 1 1 0 0,1-1-1 0 0,0 1 1 0 0,0-1-1 0 0,1 1 1 0 0,6-7-1 0 0,33-27-1934 0 0,-22 23 120 0 0,0 2-1798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1:03.16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66 77 256 0 0,'0'0'36'0'0,"17"-20"3163"0"0,-15 17-3083 0 0,1 1 0 0 0,-1 0-1 0 0,1 0 1 0 0,0 0-1 0 0,0 0 1 0 0,0 0 0 0 0,0 1-1 0 0,0-1 1 0 0,0 1 0 0 0,0 0-1 0 0,1 0 1 0 0,4-1-1 0 0,14-6 2443 0 0,-42 15-2118 0 0,10-1-422 0 0,1 0 0 0 0,1 1-1 0 0,-1 0 1 0 0,-8 9 0 0 0,-22 17-23 0 0,39-33 5 0 0,1 0 0 0 0,-1 0 0 0 0,0 0 0 0 0,0 0-1 0 0,0 0 1 0 0,0 0 0 0 0,0 0 0 0 0,1 0 0 0 0,-1 0-1 0 0,0 1 1 0 0,0-1 0 0 0,0 0 0 0 0,0 0 0 0 0,0 0-1 0 0,0 0 1 0 0,1 0 0 0 0,-1 0 0 0 0,0 0 0 0 0,0 1-1 0 0,0-1 1 0 0,0 0 0 0 0,0 0 0 0 0,0 0 0 0 0,0 0-1 0 0,0 0 1 0 0,0 1 0 0 0,0-1 0 0 0,0 0 0 0 0,0 0-1 0 0,0 0 1 0 0,0 0 0 0 0,0 1 0 0 0,0-1 0 0 0,0 0 0 0 0,0 0-1 0 0,0 0 1 0 0,0 0 0 0 0,0 1 0 0 0,0-1 0 0 0,0 0-1 0 0,0 0 1 0 0,0 0 0 0 0,0 0 0 0 0,0 0 0 0 0,0 1-1 0 0,0-1 1 0 0,0 0 0 0 0,0 0 0 0 0,-1 0 0 0 0,1 0-1 0 0,0 0 1 0 0,0 0 0 0 0,0 1 0 0 0,0-1 0 0 0,0 0-1 0 0,0 0 1 0 0,-1 0 0 0 0,1 0 0 0 0,0 0 0 0 0,0 0-1 0 0,1 0 104 0 0,17-17 236 0 0,41-67-177 0 0,-49 70-141 0 0,-47 73 932 0 0,24-40-914 0 0,13-16-15 0 0,-2-1 1 0 0,1 0-1 0 0,0 0 0 0 0,0 1 0 0 0,-1-1 1 0 0,1 0-1 0 0,-1-1 0 0 0,1 1 0 0 0,-1 0 1 0 0,0 0-1 0 0,0-1 0 0 0,0 1 0 0 0,0-1 1 0 0,0 1-1 0 0,0-1 0 0 0,0 0 0 0 0,0 0 1 0 0,-1 0-1 0 0,1 0 0 0 0,0 0 0 0 0,-1 0 1 0 0,1-1-1 0 0,0 1 0 0 0,-1-1 0 0 0,-2 0 1 0 0,4 0 400 0 0,-2-1-304 0 0,-11-17 5 0 0,14 17-125 0 0,-1 1-1 0 0,1-1 1 0 0,-1 1 0 0 0,1 0 0 0 0,0-1-1 0 0,-1 1 1 0 0,1-1 0 0 0,0 1 0 0 0,-1-1-1 0 0,1 0 1 0 0,0 1 0 0 0,0-1-1 0 0,0 1 1 0 0,-1-1 0 0 0,1 1 0 0 0,0-1-1 0 0,0 0 1 0 0,0 1 0 0 0,0-1 0 0 0,0 1-1 0 0,0-1 1 0 0,0 0 0 0 0,0 1 0 0 0,0-1-1 0 0,0 1 1 0 0,0-1 0 0 0,1 0-1 0 0,-1 1 1 0 0,0-1 0 0 0,0 1 0 0 0,1-1-1 0 0,-1 1 1 0 0,0-1 0 0 0,1 1 0 0 0,-1-1-1 0 0,1 0-17 0 0,10-3-28 0 0,-10 3 43 0 0,0 1 0 0 0,1-1 0 0 0,-1 0 0 0 0,0 1 0 0 0,1-1 1 0 0,-1 1-1 0 0,0-1 0 0 0,1 1 0 0 0,-1 0 0 0 0,1-1 0 0 0,-1 1 0 0 0,0 0 1 0 0,1 0-1 0 0,-1 0 0 0 0,1 0 0 0 0,-1 0 0 0 0,3 1 0 0 0,3-4 29 0 0,-7 3-28 0 0,0-1 0 0 0,0 1-1 0 0,0 0 1 0 0,0 0-1 0 0,1-1 1 0 0,-1 1-1 0 0,0 0 1 0 0,0 0-1 0 0,0 0 1 0 0,1-1 0 0 0,-1 1-1 0 0,0 0 1 0 0,0 0-1 0 0,1 0 1 0 0,-1 0-1 0 0,0 0 1 0 0,0-1-1 0 0,1 1 1 0 0,-1 0 0 0 0,0 0-1 0 0,0 0 1 0 0,1 0-1 0 0,-1 0 1 0 0,0 0-1 0 0,1 0 1 0 0,-1 0-1 0 0,0 0 1 0 0,0 0 0 0 0,1 0-1 0 0,-1 0 1 0 0,0 0-1 0 0,1 0 1 0 0,-1 1-1 0 0,0-1 1 0 0,0 0-1 0 0,1 0 1 0 0,-1 0-1 0 0,0 0 1 0 0,0 0 0 0 0,1 0-1 0 0,-1 1 1 0 0,0-1-1 0 0,0 0 1 0 0,0 0-1 0 0,1 0 1 0 0,-1 1-1 0 0,0-1 1 0 0,0 0 0 0 0,0 0-1 0 0,0 1 1 0 0,0-1-1 0 0,1 0 1 0 0,-1 0-1 0 0,0 1 1 0 0,0-1-1 0 0,0 0 1 0 0,0 1 0 0 0,0-1-1 0 0,0 0 1 0 0,0 0-1 0 0,0 1 1 0 0,0-1-1 0 0,1 9-10 0 0,-1-7 10 0 0,0 0 0 0 0,0-1-1 0 0,1 1 1 0 0,-1 0 0 0 0,0 0-1 0 0,1-1 1 0 0,-1 1 0 0 0,1 0 0 0 0,-1 0-1 0 0,1-1 1 0 0,0 1 0 0 0,0-1-1 0 0,0 1 1 0 0,0-1 0 0 0,0 1-1 0 0,0-1 1 0 0,0 1 0 0 0,0-1 0 0 0,0 0-1 0 0,1 0 1 0 0,3 3 406 0 0,-5-5-396 0 0,0 1 0 0 0,0 0 0 0 0,0-1 0 0 0,0 1-1 0 0,0-1 1 0 0,0 1 0 0 0,0-1 0 0 0,0 1 0 0 0,0 0 0 0 0,-1-1-1 0 0,1 1 1 0 0,0-1 0 0 0,0 1 0 0 0,0 0 0 0 0,0-1-1 0 0,0 1 1 0 0,-1 0 0 0 0,1-1 0 0 0,0 1 0 0 0,0 0-1 0 0,-1-1 1 0 0,1 1 0 0 0,0 0 0 0 0,-1-1 0 0 0,-2-2 14 0 0,3 3 6 0 0,-3-1-34 0 0,-18 0-11 0 0,21 1 13 0 0,-1 0 1 0 0,1 0-1 0 0,-1 0 0 0 0,1 0 1 0 0,-1 0-1 0 0,1 0 0 0 0,0 0 1 0 0,-1 0-1 0 0,1 0 0 0 0,-1 0 1 0 0,1 0-1 0 0,0 0 1 0 0,-1 0-1 0 0,1 0 0 0 0,-1 0 1 0 0,1 0-1 0 0,0 0 0 0 0,-1 1 1 0 0,1-1-1 0 0,0 0 0 0 0,-1 0 1 0 0,1 1-1 0 0,0-1 0 0 0,-1 0 1 0 0,1 0-1 0 0,0 1 0 0 0,-1-1 1 0 0,1 0-1 0 0,0 1 1 0 0,0-1-1 0 0,-1 0 0 0 0,1 1 1 0 0,0-1-1 0 0,0 0 0 0 0,0 1 1 0 0,0-1-1 0 0,-1 1 0 0 0,1-1 1 0 0,0 0-1 0 0,0 1 0 0 0,0-1 1 0 0,0 1-1 0 0,0-1 1 0 0,0 1-1 0 0,0-1 0 0 0,0 0 1 0 0,0 1-1 0 0,0-1 0 0 0,0 1 1 0 0,1-1-1 0 0,-1 0 0 0 0,0 1 1 0 0,-3 2-25 0 0,9-6 112 0 0,-6 3-85 0 0,1 0 1 0 0,-1 0-1 0 0,1 0 0 0 0,-1 0 1 0 0,0 0-1 0 0,1-1 1 0 0,-1 1-1 0 0,0 0 0 0 0,1 0 1 0 0,-1 0-1 0 0,0-1 1 0 0,1 1-1 0 0,-1 0 0 0 0,0-1 1 0 0,0 1-1 0 0,1 0 1 0 0,-1-1-1 0 0,0 1 1 0 0,0 0-1 0 0,0-1 0 0 0,1 1 1 0 0,-1 0-1 0 0,0-1 1 0 0,0 1-1 0 0,0-1 0 0 0,0 1 1 0 0,0 0-1 0 0,0-1 1 0 0,0 1-1 0 0,0-1 0 0 0,0 1 1 0 0,0 0-1 0 0,0-1 1 0 0,0 1-1 0 0,0-1 0 0 0,0 1 1 0 0,0 0-1 0 0,0-1 1 0 0,0 1-1 0 0,-1-1 1 0 0,1 1-1 0 0,0 0 0 0 0,0-1 1 0 0,0 1-1 0 0,-1 0 1 0 0,1-1-1 0 0,0 1 0 0 0,0 0 1 0 0,-1 0-1 0 0,1-1 1 0 0,0 1-1 0 0,-1 0 0 0 0,1 0 1 0 0,0-1-1 0 0,-1 1 1 0 0,0 0-1 0 0,1-1-25 0 0,-1 1 0 0 0,1 0-1 0 0,-1-1 1 0 0,1 1 0 0 0,-1 0 0 0 0,1-1 0 0 0,-1 1-1 0 0,1 0 1 0 0,-1 0 0 0 0,1 0 0 0 0,-1 0-1 0 0,0-1 1 0 0,1 1 0 0 0,-1 0 0 0 0,1 0 0 0 0,-1 0-1 0 0,0 0 1 0 0,1 0 0 0 0,-1 1 0 0 0,1-1-1 0 0,-1 0 1 0 0,1 0 0 0 0,-1 0 0 0 0,0 0 0 0 0,1 1-1 0 0,-1-1 1 0 0,1 0 0 0 0,-1 0 0 0 0,1 1-1 0 0,-1-1 1 0 0,1 0 0 0 0,-1 1 0 0 0,1-1 0 0 0,0 1-1 0 0,-1-1 1 0 0,1 0 0 0 0,-1 1 0 0 0,1-1-1 0 0,0 1 1 0 0,-1-1 0 0 0,1 1 0 0 0,0-1 0 0 0,0 1-1 0 0,-1 0 1 0 0,-2 7-701 0 0,0 0-1314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17.6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258 103 6945 0 0,'-41'-4'1122'0'0,"25"4"80"0"0,1-1-1 0 0,-1-1 1 0 0,0-1-1 0 0,-18-5 1 0 0,19 4-790 0 0,-1 0 1 0 0,1 2-1 0 0,-1 0 0 0 0,0 0 1 0 0,-22 2-1 0 0,35-12-584 0 0,4 11 169 0 0,-1-1-1 0 0,1 1 1 0 0,0 0 0 0 0,0-1 0 0 0,0 1 0 0 0,0 0-1 0 0,0 0 1 0 0,0 0 0 0 0,0 0 0 0 0,0 0 0 0 0,1 0-1 0 0,-1 0 1 0 0,0 0 0 0 0,1 1 0 0 0,-1-1-1 0 0,0 0 1 0 0,3 0 0 0 0,26-10-59 0 0,9 2-227 0 0,0 2 1 0 0,0 1-1 0 0,0 2 0 0 0,46 1 1 0 0,-75 4 268 0 0,1 0 1 0 0,-1 0 0 0 0,0 1-1 0 0,0 0 1 0 0,0 1-1 0 0,0 0 1 0 0,-1 0 0 0 0,1 1-1 0 0,-1 0 1 0 0,0 1 0 0 0,0 0-1 0 0,14 11 1 0 0,-21-14 26 0 0,0 0 0 0 0,0 0-1 0 0,0 0 1 0 0,0 0 0 0 0,0 0 0 0 0,0 1 0 0 0,0-1 0 0 0,-1 0 0 0 0,0 1 0 0 0,1 0-1 0 0,-1-1 1 0 0,0 1 0 0 0,0 0 0 0 0,1 4 0 0 0,-1 1 50 0 0,-1 0 0 0 0,1 0-1 0 0,-2 14 1 0 0,2 18 360 0 0,0-35-361 0 0,0-1 0 0 0,1 0 0 0 0,-1 0 0 0 0,1 0 0 0 0,0 0 0 0 0,0 0 0 0 0,0-1 0 0 0,1 1 0 0 0,-1-1 0 0 0,1 1 0 0 0,0-1 0 0 0,0 0 0 0 0,0 0 0 0 0,6 4 0 0 0,-5-4-47 0 0,1-1 0 0 0,-1 0 0 0 0,1 0 0 0 0,0 0 0 0 0,-1-1 1 0 0,1 1-1 0 0,0-1 0 0 0,0-1 0 0 0,0 1 0 0 0,0 0 0 0 0,0-1 0 0 0,0 0 1 0 0,7-1-1 0 0,-3 1-1 0 0,-1-1-83 0 0,0 0 0 0 0,-1-1 0 0 0,0 0 0 0 0,1 0 0 0 0,-1-1 0 0 0,0 0 0 0 0,0 0 0 0 0,13-8 1 0 0,-2 1-807 0 0,18-8 162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17.6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0 3377 0 0,'-2'8'402'0'0,"0"0"1"0"0,1 0-1 0 0,0 0 1 0 0,0 0-1 0 0,1 0 1 0 0,0 0-1 0 0,0 0 1 0 0,1 0-1 0 0,0 0 1 0 0,0-1-1 0 0,4 11 1 0 0,0 13 408 0 0,0 8-189 0 0,-3-15-521 0 0,1-1 0 0 0,2 0 1 0 0,11 38-1 0 0,-15-60-100 0 0,-1 0 1 0 0,0 0-1 0 0,1 0 0 0 0,-1 0 1 0 0,1-1-1 0 0,-1 1 1 0 0,1 0-1 0 0,-1 0 0 0 0,1-1 1 0 0,0 1-1 0 0,-1 0 1 0 0,1-1-1 0 0,0 1 0 0 0,-1-1 1 0 0,1 1-1 0 0,1 0 1 0 0,-1-1-94 0 0,-1 0 1 0 0,1 0-1 0 0,-1 0 0 0 0,1 0 1 0 0,-1 0-1 0 0,1 0 1 0 0,-1 0-1 0 0,1 0 1 0 0,-1 0-1 0 0,1 0 1 0 0,-1 0-1 0 0,1 0 1 0 0,-1-1-1 0 0,0 1 1 0 0,1 0-1 0 0,-1 0 1 0 0,1 0-1 0 0,-1-1 1 0 0,1 1-1 0 0,-1 0 0 0 0,0-1 1 0 0,1 1-1 0 0,-1 0 1 0 0,0-1-1 0 0,1 1 1 0 0,-1-1-1 0 0,0 1 1 0 0,1 0-1 0 0,-1-1 1 0 0,0 1-1 0 0,0-1 1 0 0,1 0-1 0 0,6-13-1251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17.6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24 9210 0 0,'-14'-8'720'0'0,"-2"0"1193"0"0,8 0 655 0 0,22 22-2616 0 0,-1 1-192 0 0,0 9-904 0 0,0 0 96 0 0,9 8 1064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17.6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18 677 13619 0 0,'2'-30'113'0'0,"1"0"1"0"0,2 0-1 0 0,10-40 1 0 0,8-45 99 0 0,-15 28-149 0 0,13-94 29 0 0,-19 169-69 0 0,-1 1-1 0 0,0-1 1 0 0,-2-22 0 0 0,1 29-34 0 0,0 1 1 0 0,-1 0-1 0 0,0-1 0 0 0,0 1 1 0 0,0 0-1 0 0,0 0 0 0 0,0 0 1 0 0,-1 0-1 0 0,0 0 1 0 0,0 0-1 0 0,0 0 0 0 0,0 1 1 0 0,-4-5-1 0 0,5 7 4 0 0,1 1 0 0 0,-1 0 0 0 0,1-1 0 0 0,-1 1 0 0 0,1 0 0 0 0,-1-1 0 0 0,1 1 0 0 0,-1 0-1 0 0,1 0 1 0 0,-1 0 0 0 0,0 0 0 0 0,1-1 0 0 0,-1 1 0 0 0,1 0 0 0 0,-1 0 0 0 0,0 0 0 0 0,1 0 0 0 0,-1 0 0 0 0,1 0 0 0 0,-1 0 0 0 0,0 1 0 0 0,1-1 0 0 0,-1 0-1 0 0,1 0 1 0 0,-1 0 0 0 0,1 1 0 0 0,-1-1 0 0 0,1 0 0 0 0,-1 0 0 0 0,1 1 0 0 0,-1-1 0 0 0,1 0 0 0 0,-1 1 0 0 0,1-1 0 0 0,-1 1 0 0 0,1-1 0 0 0,0 1 0 0 0,-1-1-1 0 0,1 1 1 0 0,0-1 0 0 0,-1 1 0 0 0,1-1 0 0 0,0 1 0 0 0,-15 26-123 0 0,7-4 99 0 0,1-1 1 0 0,1 1-1 0 0,0 0 1 0 0,2 0-1 0 0,-2 31 1 0 0,4-4-22 0 0,6 75 0 0 0,1-77 7 0 0,20 91 1 0 0,-18-114 21 0 0,0 0 1 0 0,2 0 0 0 0,1-1 0 0 0,0-1 0 0 0,20 31 0 0 0,-20-40 16 0 0,0 0 1 0 0,1-1 0 0 0,0 0 0 0 0,1-1 0 0 0,1-1 0 0 0,0 1 0 0 0,0-2 0 0 0,1 0 0 0 0,0-1 0 0 0,1 0 0 0 0,22 9-1 0 0,-14-8-45 0 0,1-2-1 0 0,0-1 0 0 0,0-1 1 0 0,1 0-1 0 0,0-2 0 0 0,0-1 1 0 0,25-1-1 0 0,5-1-1374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17.6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82 267 304 0 0,'5'7'1239'0'0,"-11"-8"132"0"0,5 1-1256 0 0,1 0 0 0 0,-1 0 0 0 0,0-1 0 0 0,0 1 0 0 0,0-1 0 0 0,1 1 0 0 0,-1 0 0 0 0,0-1 0 0 0,0 0 0 0 0,1 1 0 0 0,-1-1 0 0 0,0 1 0 0 0,1-1 0 0 0,-1 0 0 0 0,0-1 594 0 0,-3 0-44 0 0,-27-27 694 0 0,28 26-1252 0 0,1 0 1 0 0,-1 0-1 0 0,1 0 1 0 0,0 0-1 0 0,0 0 0 0 0,0 0 1 0 0,0-1-1 0 0,1 1 0 0 0,-3-6 1 0 0,-1-6 125 0 0,4 13-230 0 0,0 1 1 0 0,0-1-1 0 0,1 1 0 0 0,-1-1 0 0 0,1 0 0 0 0,0 1 0 0 0,-1-1 0 0 0,1 0 0 0 0,0 1 1 0 0,0-1-1 0 0,0 0 0 0 0,0 1 0 0 0,0-1 0 0 0,0 0 0 0 0,1 1 0 0 0,-1-1 0 0 0,0 1 1 0 0,1-1-1 0 0,0-1 0 0 0,1-6-30 0 0,0 0 1 0 0,0 1-1 0 0,1-1 1 0 0,0 1-1 0 0,1 0 1 0 0,0 0-1 0 0,0 0 1 0 0,8-11 0 0 0,-8 14 11 0 0,1 0 0 0 0,-1 0 0 0 0,1 1 0 0 0,0 0 1 0 0,0 0-1 0 0,0 0 0 0 0,1 0 0 0 0,0 1 0 0 0,-1 0 1 0 0,1 0-1 0 0,0 1 0 0 0,0-1 0 0 0,9-1 0 0 0,-4 2 5 0 0,-1 0 0 0 0,1 0 0 0 0,0 1 0 0 0,0 1-1 0 0,-1 0 1 0 0,1 0 0 0 0,0 1 0 0 0,16 3-1 0 0,6 0 46 0 0,-26-3-20 0 0,-1-1 0 0 0,1 1 0 0 0,-1 0-1 0 0,0 0 1 0 0,1 1 0 0 0,-1 0 0 0 0,0 0 0 0 0,0 1 0 0 0,0-1 0 0 0,-1 1 0 0 0,8 5 0 0 0,2 5 344 0 0,0 0 0 0 0,22 27 0 0 0,-34-36-282 0 0,-1 0 0 0 0,1 0-1 0 0,-1 0 1 0 0,0 0 0 0 0,-1 1 0 0 0,1-1-1 0 0,-1 0 1 0 0,1 1 0 0 0,-2-1-1 0 0,1 1 1 0 0,0 0 0 0 0,-1 6-1 0 0,1 10 369 0 0,-5 29-1 0 0,4-45-388 0 0,-1 1-13 0 0,0 1 0 0 0,-1 0 0 0 0,1 0 0 0 0,-1 0 0 0 0,-1-1 0 0 0,1 1 0 0 0,-1-1 0 0 0,-1 1 0 0 0,-6 9 0 0 0,-3 2 56 0 0,-28 28 1 0 0,24-29-34 0 0,-16 23-1 0 0,11-11 0 0 0,-30 28 0 0 0,29-33-51 0 0,-36 49 0 0 0,49-60-24 0 0,1-1 0 0 0,-2 0 1 0 0,0-1-1 0 0,-15 12 1 0 0,25-22 3 0 0,0 0 1 0 0,0-1 0 0 0,0 1 0 0 0,1-1-1 0 0,-1 1 1 0 0,0 0 0 0 0,0 0-1 0 0,0-1 1 0 0,1 1 0 0 0,-1 0 0 0 0,0 0-1 0 0,1 0 1 0 0,-1 0 0 0 0,1 0 0 0 0,-1 0-1 0 0,1 0 1 0 0,-1 0 0 0 0,1 0-1 0 0,0 0 1 0 0,0 0 0 0 0,-1 0 0 0 0,1 0-1 0 0,0 0 1 0 0,0 0 0 0 0,0 0 0 0 0,0 0-1 0 0,0 1 1 0 0,0-1 0 0 0,0 0-1 0 0,1 0 1 0 0,0 2 0 0 0,0-2 0 0 0,0 0 0 0 0,0 1 0 0 0,0-1 0 0 0,1 0 0 0 0,-1 0 0 0 0,0 0 0 0 0,1 0 0 0 0,-1 0 0 0 0,1 0 0 0 0,0 0 0 0 0,-1 0 1 0 0,1-1-1 0 0,-1 1 0 0 0,1-1 0 0 0,0 1 0 0 0,0-1 0 0 0,-1 0 0 0 0,3 1 0 0 0,20 0-10 0 0,0 0 0 0 0,-1-1 1 0 0,1-1-1 0 0,0-2 0 0 0,-1 0 0 0 0,25-7 0 0 0,0-3 32 0 0,84-36-1 0 0,-98 33 8 0 0,-2-2 1 0 0,0-1-1 0 0,-1-1 0 0 0,32-29 1 0 0,-24 22 116 0 0,-37 26 40 0 0,8 12 157 0 0,-9-10-319 0 0,-1 0 0 0 0,0 1 1 0 0,0-1-1 0 0,0 0 0 0 0,0 1 1 0 0,0-1-1 0 0,0 0 0 0 0,0 1 1 0 0,0-1-1 0 0,-1 0 0 0 0,1 1 1 0 0,0-1-1 0 0,-1 0 0 0 0,0 2 1 0 0,-2 6 50 0 0,-2 17 87 0 0,-1 4 59 0 0,1 1 0 0 0,-1 36-1 0 0,6-59-200 0 0,0 1-1 0 0,0-1 0 0 0,1 0 0 0 0,0 0 0 0 0,0 0 0 0 0,1 0 1 0 0,0 0-1 0 0,1 0 0 0 0,-1 0 0 0 0,2-1 0 0 0,-1 1 0 0 0,1-1 1 0 0,6 10-1 0 0,-8-14-21 0 0,0-1 0 0 0,0 0 0 0 0,0 0 1 0 0,0 1-1 0 0,0-1 0 0 0,1-1 0 0 0,-1 1 0 0 0,1 0 1 0 0,-1-1-1 0 0,1 1 0 0 0,0-1 0 0 0,-1 0 1 0 0,1 1-1 0 0,0-1 0 0 0,0-1 0 0 0,0 1 1 0 0,5 0-1 0 0,-3-1 12 0 0,-1 0 0 0 0,1 0 0 0 0,-1 0 0 0 0,1-1 0 0 0,-1 0 0 0 0,0 0 0 0 0,1 0 0 0 0,-1-1 1 0 0,0 0-1 0 0,8-3 0 0 0,-1-2 25 0 0,0-1 1 0 0,0 1-1 0 0,-1-2 0 0 0,1 1 1 0 0,-2-2-1 0 0,0 1 1 0 0,10-14-1 0 0,14-25 129 0 0,-3-2 0 0 0,38-83 1 0 0,-65 128-147 0 0,0-2 37 0 0,0 0 0 0 0,0 0 1 0 0,-1 0-1 0 0,0 0 0 0 0,0 0 0 0 0,-1 0 1 0 0,0-1-1 0 0,0 1 0 0 0,0-1 0 0 0,-1 1 1 0 0,0 0-1 0 0,-1-1 0 0 0,0 1 0 0 0,0-1 1 0 0,0 1-1 0 0,-4-10 0 0 0,2 9 15 0 0,-1 0 1 0 0,1 1-1 0 0,-2 0 0 0 0,1 0 0 0 0,-1 0 0 0 0,0 0 1 0 0,0 1-1 0 0,-1 0 0 0 0,0 0 0 0 0,0 0 0 0 0,0 1 1 0 0,-1-1-1 0 0,1 2 0 0 0,-10-6 0 0 0,5 4-26 0 0,0 0 0 0 0,0 1 0 0 0,0 1 0 0 0,0 0 0 0 0,-1 0 0 0 0,0 1 0 0 0,1 0 0 0 0,-1 1 0 0 0,0 1 0 0 0,0 0 0 0 0,-18 0 0 0 0,20 2-16 0 0,0 1-1 0 0,0-1 1 0 0,0 2 0 0 0,0-1-1 0 0,0 1 1 0 0,0 1-1 0 0,1 0 1 0 0,0 0-1 0 0,-1 1 1 0 0,2 0 0 0 0,-1 0-1 0 0,1 1 1 0 0,-14 12-1 0 0,11-7-18 0 0,0 0-1 0 0,1 0 0 0 0,0 1 0 0 0,1 0 0 0 0,-14 26 0 0 0,19-32-43 0 0,0 1-1 0 0,1 0 0 0 0,1 0 0 0 0,-1 1 0 0 0,1-1 1 0 0,0 0-1 0 0,1 1 0 0 0,0 0 0 0 0,0-1 0 0 0,0 1 1 0 0,1 0-1 0 0,0-1 0 0 0,2 13 0 0 0,-2-18-142 0 0,1 0 1 0 0,-1 0-1 0 0,1 0 0 0 0,0 0 0 0 0,0-1 1 0 0,-1 1-1 0 0,1 0 0 0 0,0 0 0 0 0,1 0 1 0 0,-1-1-1 0 0,0 1 0 0 0,0-1 0 0 0,1 1 0 0 0,-1-1 1 0 0,1 1-1 0 0,-1-1 0 0 0,1 0 0 0 0,2 2 1 0 0,15 8-1273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17.6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 67 5777 0 0,'0'0'4'0'0,"-39"1"2326"0"0,38-1-2248 0 0,0 0 1 0 0,0 0-1 0 0,0 0 0 0 0,0 0 1 0 0,1 0-1 0 0,-1 0 1 0 0,0 0-1 0 0,0 0 0 0 0,0 0 1 0 0,0 0-1 0 0,0 0 0 0 0,1-1 1 0 0,-1 1-1 0 0,0 0 1 0 0,0-1-1 0 0,0 1 0 0 0,1-1 1 0 0,-1 1-1 0 0,0-1 1 0 0,1 1-1 0 0,-1-1 0 0 0,0 1 1 0 0,1-1-1 0 0,-1 0 1 0 0,1 1-1 0 0,-1-1 0 0 0,1 0 1 0 0,-1 0-1 0 0,1 1 1 0 0,-1-2-1 0 0,0 1-21 0 0,1 0 0 0 0,-1 0 0 0 0,1 0 1 0 0,-1 0-1 0 0,1 0 0 0 0,-1 1 0 0 0,1-1 0 0 0,-1 0 0 0 0,0 1 1 0 0,1-1-1 0 0,-1 0 0 0 0,0 1 0 0 0,0-1 0 0 0,0 1 0 0 0,0-1 1 0 0,1 1-1 0 0,-1-1 0 0 0,0 1 0 0 0,0 0 0 0 0,0-1 0 0 0,0 1 1 0 0,0 0-1 0 0,0 0 0 0 0,-1 0 0 0 0,1-1 13 0 0,-3 1 594 0 0,-2-5-821 0 0,5 4 149 0 0,0 0 1 0 0,0 0-1 0 0,1 0 1 0 0,-1 0-1 0 0,0 0 1 0 0,0 0-1 0 0,0 0 1 0 0,1 0-1 0 0,-1 0 0 0 0,1 0 1 0 0,-1-1-1 0 0,1 1 1 0 0,-1-1-1 0 0,1 1-1 0 0,1 0 0 0 0,-1 0 0 0 0,1 0 0 0 0,-1 0 0 0 0,1 1-1 0 0,-1-1 1 0 0,1 0 0 0 0,0 1 0 0 0,-1-1 0 0 0,1 0 0 0 0,0 1-1 0 0,-1-1 1 0 0,1 1 0 0 0,0-1 0 0 0,0 1 0 0 0,0-1 0 0 0,0 1-1 0 0,-1-1 1 0 0,1 1 0 0 0,0 0 0 0 0,0 0 0 0 0,0-1 0 0 0,2 1-1 0 0,2-1-8 0 0,0 0 0 0 0,0 0 0 0 0,1 0 0 0 0,-1 1 0 0 0,0-1 0 0 0,10 2 0 0 0,15-2-48 0 0,-28 1 56 0 0,0 0 0 0 0,0 0 0 0 0,0 0 0 0 0,-1 0 0 0 0,1 0 0 0 0,0 0 0 0 0,0 0 0 0 0,0 0 0 0 0,-1 1 0 0 0,1-1 0 0 0,0 1 0 0 0,2 1 0 0 0,5 0-5 0 0,2 1 7 0 0,0-1 0 0 0,0 1 1 0 0,0 1-1 0 0,15 6 0 0 0,-8-2 40 0 0,-17-7-25 0 0,0 0-1 0 0,0-1 1 0 0,0 1-1 0 0,0 0 0 0 0,0 0 1 0 0,0 0-1 0 0,0 0 1 0 0,0 0-1 0 0,0 0 1 0 0,-1 0-1 0 0,1 1 0 0 0,0-1 1 0 0,-1 0-1 0 0,1 0 1 0 0,-1 1-1 0 0,1-1 0 0 0,-1 0 1 0 0,1 1-1 0 0,-1-1 1 0 0,0 0-1 0 0,0 1 1 0 0,0 1-1 0 0,0 36 212 0 0,0-32-136 0 0,0 3-37 0 0,-1 0 1 0 0,0 0-1 0 0,0 0 0 0 0,-1 0 0 0 0,0 0 0 0 0,-1 0 0 0 0,0 0 0 0 0,-1-1 0 0 0,0 0 0 0 0,0 1 0 0 0,-1-1 0 0 0,0-1 0 0 0,-11 15 0 0 0,-19 11 46 0 0,-13 14 0 0 0,43-43-87 0 0,1 1-1 0 0,0-1 1 0 0,1 1-1 0 0,-1 0 0 0 0,1-1 1 0 0,0 2-1 0 0,-3 9 1 0 0,-15 34 39 0 0,17-43-56 0 0,0 0 1 0 0,1 0-1 0 0,0 0 0 0 0,0 1 0 0 0,1-1 0 0 0,0 1 0 0 0,0-1 0 0 0,1 1 1 0 0,0 0-1 0 0,0 0 0 0 0,1 8 0 0 0,1-12 4 0 0,0 0 0 0 0,0-1 0 0 0,0 1 1 0 0,1 0-1 0 0,0-1 0 0 0,-1 0 0 0 0,1 1 0 0 0,1-1 1 0 0,-1 0-1 0 0,0 0 0 0 0,1 0 0 0 0,0-1 0 0 0,-1 1 0 0 0,1 0 1 0 0,0-1-1 0 0,0 0 0 0 0,1 0 0 0 0,-1 0 0 0 0,0 0 0 0 0,1 0 1 0 0,-1-1-1 0 0,6 2 0 0 0,1 1-19 0 0,-1-1-1 0 0,1-1 1 0 0,0 0 0 0 0,0 0-1 0 0,0-1 1 0 0,0 0 0 0 0,13-1 0 0 0,6-4 41 0 0,0-1 1 0 0,-1-1-1 0 0,44-16 1 0 0,-47 14-7 0 0,2-2 27 0 0,36-19 1 0 0,1 0-1 0 0,-18 5 15 0 0,-40 20-72 0 0,1 0 1 0 0,-1 0 0 0 0,1 0-1 0 0,1 1 1 0 0,-1 0-1 0 0,0 0 1 0 0,1 1 0 0 0,-1 0-1 0 0,10-1 1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17.6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53 10194 0 0,'8'-53'7446'0'0,"-8"56"-6971"0"0,-3 14-436 0 0,-36 324 299 0 0,36-285-356 0 0,3 1 0 0 0,2 0 0 0 0,3 0-1 0 0,12 58 1 0 0,-14-101-10 0 0,0 0 0 0 0,2 0-1 0 0,0-1 1 0 0,0 1 0 0 0,1-1-1 0 0,1 0 1 0 0,12 18 0 0 0,-13-23-621 0 0,1 0 1 0 0,0 0-1 0 0,13 11 1 0 0,6 1-506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17.6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256 221 1816 0 0,'-6'-15'704'0'0,"-7"-10"5934"0"0,-4 23-5509 0 0,16 2-1118 0 0,0 0 0 0 0,0-1 1 0 0,0 1-1 0 0,0 0 0 0 0,0 0 1 0 0,0 0-1 0 0,0 0 1 0 0,0 0-1 0 0,-1 0 0 0 0,1 0 1 0 0,0 0-1 0 0,0 0 0 0 0,0 0 1 0 0,0 0-1 0 0,0 1 0 0 0,0-1 1 0 0,0 0-1 0 0,0 1 0 0 0,0-1 1 0 0,0 1-1 0 0,0-1 1 0 0,1 1-1 0 0,-1 0 0 0 0,0-1 1 0 0,0 1-1 0 0,0 0 0 0 0,1 0 1 0 0,-1-1-1 0 0,0 1 0 0 0,1 0 1 0 0,-1 0-1 0 0,1 0 0 0 0,-1 0 1 0 0,1 0-1 0 0,-1 0 1 0 0,1 0-1 0 0,-1 1 0 0 0,-2 5-2 0 0,0 0-1 0 0,1 1 0 0 0,-1-1 1 0 0,1 1-1 0 0,1-1 0 0 0,0 1 1 0 0,-1 13-1 0 0,3 57-35 0 0,19 115-12 0 0,-17-172 22 0 0,2 0 1 0 0,1-1-1 0 0,0 1 1 0 0,1-2 0 0 0,2 1-1 0 0,0-1 1 0 0,14 22 0 0 0,-20-36 13 0 0,0 0 0 0 0,1 0 1 0 0,0-1-1 0 0,0 1 1 0 0,0-1-1 0 0,1 0 1 0 0,0 0-1 0 0,-1 0 1 0 0,1-1-1 0 0,0 0 1 0 0,1 0-1 0 0,-1 0 0 0 0,1 0 1 0 0,5 1-1 0 0,-7-3 17 0 0,0 0 0 0 0,0-1 0 0 0,-1 1-1 0 0,1-1 1 0 0,0 0 0 0 0,0 0-1 0 0,0 0 1 0 0,-1 0 0 0 0,1-1 0 0 0,0 0-1 0 0,0 0 1 0 0,-1 0 0 0 0,1 0-1 0 0,-1 0 1 0 0,1-1 0 0 0,-1 1 0 0 0,1-1-1 0 0,-1 0 1 0 0,0 0 0 0 0,0-1 0 0 0,0 1-1 0 0,5-5 1 0 0,8-9 144 0 0,-2-1 0 0 0,1-1 0 0 0,-2 0 0 0 0,-1-1 0 0 0,11-21 0 0 0,44-103 357 0 0,-55 116-420 0 0,-2 0-1 0 0,-1-1 1 0 0,-1 0 0 0 0,6-38 0 0 0,-12 53-27 0 0,-1-1 0 0 0,-1 1 0 0 0,0-1 0 0 0,0 0 1 0 0,-2 1-1 0 0,1-1 0 0 0,-2 1 0 0 0,0 0 1 0 0,0 0-1 0 0,-2 0 0 0 0,-7-18 0 0 0,8 22-2 0 0,-1 1 0 0 0,0 0 0 0 0,0 0 0 0 0,0 0-1 0 0,-1 1 1 0 0,-1 0 0 0 0,1 0 0 0 0,-1 1 0 0 0,0-1-1 0 0,0 1 1 0 0,-1 1 0 0 0,0 0 0 0 0,0 0 0 0 0,-9-4 0 0 0,4 3-22 0 0,-1 2 0 0 0,1-1 0 0 0,-1 2 0 0 0,0 0 0 0 0,0 0 0 0 0,0 2 0 0 0,0-1 0 0 0,-23 2 1 0 0,23 1-29 0 0,1 0 1 0 0,0 1-1 0 0,0 0 1 0 0,0 1-1 0 0,1 1 1 0 0,-1 0-1 0 0,1 0 1 0 0,-1 1-1 0 0,1 1 1 0 0,1 0-1 0 0,-1 1 1 0 0,1 0 0 0 0,0 1-1 0 0,1 0 1 0 0,-16 15-1 0 0,12-8-21 0 0,0 1-1 0 0,2 1 1 0 0,0-1-1 0 0,1 2 1 0 0,0 0-1 0 0,1 0 0 0 0,2 1 1 0 0,0 0-1 0 0,-7 22 1 0 0,7-14-36 0 0,1 1 1 0 0,1 0-1 0 0,2 0 0 0 0,0 0 1 0 0,2 0-1 0 0,3 53 0 0 0,1-64-358 0 0,0 0 0 0 0,2 0 0 0 0,0 0 0 0 0,1-1 0 0 0,7 19-1 0 0,-6-23-458 0 0,0 1 0 0 0,1-1 0 0 0,0-1 1 0 0,1 0-1 0 0,0 0 0 0 0,1 0 0 0 0,11 10 0 0 0,18 12 220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17.6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253 127 6657 0 0,'-2'1'742'0'0,"-1"1"-602"0"0,0-1 0 0 0,0 1 0 0 0,0 0 0 0 0,0 0 0 0 0,0 0 0 0 0,1 1 0 0 0,-1-1 0 0 0,1 1 0 0 0,-1-1 0 0 0,1 1 0 0 0,0 0 0 0 0,0 0 0 0 0,0 0 0 0 0,0 0 0 0 0,1 0 0 0 0,-1 0 0 0 0,1 0 0 0 0,0 1 0 0 0,0-1 0 0 0,0 0-1 0 0,0 1 1 0 0,1-1 0 0 0,0 1 0 0 0,-1-1 0 0 0,1 1 0 0 0,1 5 0 0 0,-1-1-48 0 0,0 0 0 0 0,-1 0 0 0 0,-2 12 0 0 0,0 10 83 0 0,2-21-134 0 0,-1 24 52 0 0,1-1 0 0 0,6 56 0 0 0,-2-36-62 0 0,-3-39-37 0 0,1 0 1 0 0,0-1-1 0 0,1 1 1 0 0,0-1-1 0 0,0 0 1 0 0,2 1-1 0 0,5 13 1 0 0,-5-17-4 0 0,0 0 1 0 0,1-1 0 0 0,0 0-1 0 0,1 0 1 0 0,0 0-1 0 0,0 0 1 0 0,0-1-1 0 0,1 0 1 0 0,0-1-1 0 0,12 10 1 0 0,-14-13 5 0 0,0-1 0 0 0,0 1-1 0 0,0 0 1 0 0,0-1 0 0 0,1 0 0 0 0,-1-1 0 0 0,0 1 0 0 0,1-1 0 0 0,-1 0 0 0 0,1 0-1 0 0,0-1 1 0 0,-1 1 0 0 0,1-1 0 0 0,-1 0 0 0 0,1-1 0 0 0,0 0 0 0 0,-1 0 0 0 0,1 0-1 0 0,-1 0 1 0 0,9-4 0 0 0,-6 2 30 0 0,0 0 0 0 0,-1 0 0 0 0,0 0 0 0 0,1-1 0 0 0,-1 0 0 0 0,-1-1 0 0 0,1 0 0 0 0,-1 0 1 0 0,0 0-1 0 0,7-8 0 0 0,9-15 98 0 0,-2-1 1 0 0,-1-1 0 0 0,26-57-1 0 0,-35 62-64 0 0,-1 0 0 0 0,-1-1 0 0 0,-1-1 0 0 0,-1 1-1 0 0,-2-1 1 0 0,0 0 0 0 0,-2 0 0 0 0,-1 0 0 0 0,-3-28 0 0 0,2 48-17 0 0,-1-1 1 0 0,1 1 0 0 0,-2-1 0 0 0,1 1 0 0 0,-1-1 0 0 0,0 1 0 0 0,-1 0 0 0 0,1-1 0 0 0,-1 1 0 0 0,-1 1 0 0 0,1-1 0 0 0,-1 0-1 0 0,-1 1 1 0 0,1 0 0 0 0,-1 0 0 0 0,0 0 0 0 0,0 1 0 0 0,-8-7 0 0 0,0 3 23 0 0,1 1 0 0 0,-1 1 0 0 0,0 0 0 0 0,-1 1 0 0 0,1 1 0 0 0,-1 0 0 0 0,-1 0 0 0 0,1 2 0 0 0,0 0 0 0 0,-1 0 0 0 0,0 1 0 0 0,0 1 0 0 0,-20 1 0 0 0,6 1-13 0 0,1 1-1 0 0,-54 10 1 0 0,72-9-50 0 0,0-1 0 0 0,0 1 0 0 0,1 1 1 0 0,-1 0-1 0 0,1 0 0 0 0,0 1 1 0 0,0 0-1 0 0,1 0 0 0 0,-1 1 0 0 0,1 0 1 0 0,-14 15-1 0 0,11-8-12 0 0,-16 27 0 0 0,12-17-11 0 0,6-9-47 0 0,1-1 0 0 0,1 1 0 0 0,0 1 0 0 0,1-1 0 0 0,0 1 0 0 0,1 0 0 0 0,1 1 0 0 0,0-1-1 0 0,1 1 1 0 0,1 0 0 0 0,1-1 0 0 0,0 1 0 0 0,1 0 0 0 0,1 0 0 0 0,0 0 0 0 0,1 0 0 0 0,8 30 0 0 0,3 7-2335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17.6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25 400 0 0,'0'-1'245'0'0,"0"0"-1"0"0,0 0 1 0 0,0 1-1 0 0,0-1 1 0 0,0 0-1 0 0,0 0 1 0 0,0 0-1 0 0,0 0 1 0 0,1 0-1 0 0,-1 0 1 0 0,0 0-1 0 0,1 0 1 0 0,-1 1-1 0 0,0-1 1 0 0,1 0-1 0 0,-1 0 1 0 0,1 0-1 0 0,-1 1 1 0 0,1-1-1 0 0,-1 0 1 0 0,1 0-1 0 0,0 1 1 0 0,-1-1-1 0 0,1 1 1 0 0,0-1-1 0 0,0 0 1 0 0,2 0 144 0 0,-1 1 0 0 0,1-1 0 0 0,-1 1 0 0 0,1 0 0 0 0,-1-1 0 0 0,1 1 0 0 0,-1 1 1 0 0,4-1-1 0 0,6 0-1266 0 0,235 3 1580 0 0,-168-5-466 0 0,56 2 1711 0 0,-122 3-1594 0 0,-11 1-22 0 0,-16 10 162 0 0,-1 0-409 0 0,8-3-61 0 0,1-1 1 0 0,-2 1-1 0 0,1-1 0 0 0,-1-1 0 0 0,-1 0 0 0 0,0 0 1 0 0,-19 15-1 0 0,10-9 3 0 0,-22 25 0 0 0,26-21-5 0 0,-20 34-1 0 0,5-5-16 0 0,-70 102 51 0 0,78-113-68 0 0,-30 72-1 0 0,47-98 1 0 0,-3 7-4 0 0,2 0 0 0 0,0 0 0 0 0,1 1 1 0 0,1-1-1 0 0,0 1 0 0 0,2 0 0 0 0,0 0 0 0 0,2 25 0 0 0,0-40 7 0 0,-1-1 1 0 0,1 0-1 0 0,0 0 0 0 0,0 1 0 0 0,0-1 0 0 0,0 0 0 0 0,0 0 1 0 0,1 0-1 0 0,-1 0 0 0 0,1 0 0 0 0,0-1 0 0 0,0 1 0 0 0,0 0 0 0 0,0-1 1 0 0,1 1-1 0 0,-1-1 0 0 0,1 0 0 0 0,-1 0 0 0 0,1 0 0 0 0,0 0 1 0 0,0 0-1 0 0,-1-1 0 0 0,1 1 0 0 0,1-1 0 0 0,5 2 0 0 0,4 1 7 0 0,1-1-1 0 0,-1-1 1 0 0,1 0-1 0 0,27 1 1 0 0,-11-3 64 0 0,0-1 1 0 0,-1-2 0 0 0,1 0 0 0 0,-1-2 0 0 0,0-1 0 0 0,0-2-1 0 0,-1 0 1 0 0,51-24 0 0 0,-49 20 12 0 0,44-13 0 0 0,-50 18 17 0 0,0-1 0 0 0,-1-1 0 0 0,35-18 1 0 0,-52 23-61 0 0,0-1 1 0 0,0-1-1 0 0,0 1 0 0 0,-1-1 1 0 0,1 0-1 0 0,-1 0 1 0 0,-1 0-1 0 0,1-1 0 0 0,-1 0 1 0 0,-1 1-1 0 0,1-2 1 0 0,3-10-1 0 0,4-6 207 0 0,-10 22 129 0 0,-6 1-852 0 0,-7-1-598 0 0,0 1 1 0 0,0 1-1 0 0,0 0 1 0 0,-20 3-1 0 0,-2 4-822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1:05.08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25 27 2240 0 0,'-15'-1'9272'0'0,"22"0"-9238"0"0,-5 1 105 0 0,-12-7 1342 0 0,1 0-1689 0 0,19 9 151 0 0,-9-1 76 0 0,25-3-90 0 0,150-6 516 0 0,-154 5-456 0 0,-21 3 3 0 0,0 3 778 0 0,-1-2-767 0 0,0-1 0 0 0,0 0 0 0 0,0 1 1 0 0,0-1-1 0 0,0 0 0 0 0,0 0 0 0 0,0 1 0 0 0,1-1 1 0 0,-1 0-1 0 0,0 1 0 0 0,0-1 0 0 0,0 0 1 0 0,0 1-1 0 0,-1-1 0 0 0,1 0 0 0 0,0 1 1 0 0,0-1-1 0 0,0 0 0 0 0,0 0 0 0 0,0 1 0 0 0,0-1 1 0 0,0 0-1 0 0,-1 1 0 0 0,1-1 0 0 0,0 0 1 0 0,0 0-1 0 0,0 1 0 0 0,0-1 0 0 0,-1 0 0 0 0,1 0 1 0 0,0 0-1 0 0,0 1 0 0 0,-1-1 0 0 0,1 0 1 0 0,0 0-1 0 0,-1 0 0 0 0,1 0 0 0 0,0 1 0 0 0,-1-1 1 0 0,-4 6-7 0 0,0 0 1 0 0,0 1-1 0 0,1-1 1 0 0,0 1 0 0 0,0 0-1 0 0,1 0 1 0 0,0 1-1 0 0,0-1 1 0 0,-3 14 0 0 0,-14 38-10 0 0,10-25 32 0 0,9-28-20 0 0,-1 0 0 0 0,1 0 1 0 0,-1 0-1 0 0,0-1 0 0 0,-1 1 0 0 0,1 0 0 0 0,-6 7 0 0 0,5-5 51 0 0,9-9 45 0 0,-5 0-82 0 0,1 0 0 0 0,-1 0 1 0 0,1 0-1 0 0,-1 0 0 0 0,0 0 1 0 0,1 0-1 0 0,-1 0 0 0 0,0 0 0 0 0,0 0 1 0 0,2-3-1 0 0,1-2 20 0 0,-1 0 0 0 0,0-1 1 0 0,0 0-1 0 0,-1 1 0 0 0,0-1 0 0 0,0 0 0 0 0,-1 0 0 0 0,1 0 0 0 0,-2 0 0 0 0,1 0 1 0 0,-1 0-1 0 0,0 0 0 0 0,0 0 0 0 0,-2-9 0 0 0,2 14-27 0 0,0 1-1 0 0,-1 0 0 0 0,1-1 1 0 0,0 1-1 0 0,-1-1 0 0 0,0 1 1 0 0,1 0-1 0 0,-1-1 0 0 0,0 1 1 0 0,1 0-1 0 0,-1-1 0 0 0,0 1 1 0 0,0 0-1 0 0,0 0 1 0 0,0 0-1 0 0,0 0 0 0 0,0 0 1 0 0,-1 0-1 0 0,1 0 0 0 0,0 1 1 0 0,0-1-1 0 0,-1 0 0 0 0,1 0 1 0 0,0 1-1 0 0,-2-1 1 0 0,-2 0-8 0 0,1 1 1 0 0,-1-1 0 0 0,1 1 0 0 0,-1 0 0 0 0,1 1 0 0 0,-8 0 0 0 0,0 0 1 0 0,-19-3-23 0 0,29 2 18 0 0,0-2 11 0 0,2 2-18 0 0,-6-7 43 0 0,5 7-37 0 0,1 0 0 0 0,0 0-1 0 0,0 0 1 0 0,0-1-1 0 0,0 1 1 0 0,0 0 0 0 0,0 0-1 0 0,0 0 1 0 0,-1 0 0 0 0,1 0-1 0 0,0 0 1 0 0,0 0-1 0 0,0-1 1 0 0,0 1 0 0 0,0 0-1 0 0,0 0 1 0 0,0 0 0 0 0,0 0-1 0 0,0 0 1 0 0,0-1-1 0 0,0 1 1 0 0,0 0 0 0 0,0 0-1 0 0,0 0 1 0 0,0 0 0 0 0,0 0-1 0 0,0-1 1 0 0,0 1-1 0 0,0 0 1 0 0,0 0 0 0 0,0 0-1 0 0,0 0 1 0 0,0 0 0 0 0,0-1-1 0 0,0 1 1 0 0,0 0-1 0 0,0 0 1 0 0,0 0 0 0 0,1 0-1 0 0,-1 0 1 0 0,0 0 0 0 0,0-1-1 0 0,0 1 1 0 0,0 0-1 0 0,0 0 1 0 0,0 0 0 0 0,0 0-1 0 0,0 0 1 0 0,1 0 0 0 0,-1 0-1 0 0,0 0 1 0 0,0 0-1 0 0,0 0 1 0 0,0 0 0 0 0,0 0-1 0 0,1 0 1 0 0,-1 0-1 0 0,0 0 1 0 0,0 0 0 0 0,0 0-1 0 0,0 0 1 0 0,0 0 0 0 0,1 0-1 0 0,-1 0 1 0 0,0 0-1 0 0,13 24-202 0 0,-12-22 207 0 0,0 0 1 0 0,0 0-1 0 0,0-1 0 0 0,1 1 0 0 0,-1 0 0 0 0,1 0 0 0 0,-1-1 0 0 0,1 1 0 0 0,0-1 0 0 0,-1 1 0 0 0,1-1 0 0 0,0 0 0 0 0,0 0 0 0 0,0 0 0 0 0,0 0 0 0 0,0 0 0 0 0,0 0 0 0 0,0 0 0 0 0,0-1 0 0 0,1 1 0 0 0,-1-1 0 0 0,0 0 0 0 0,0 1 0 0 0,1-1 0 0 0,-1 0 0 0 0,0 0 0 0 0,0 0 0 0 0,4-1 0 0 0,-1 0-74 0 0,12-2 452 0 0,-17 3-370 0 0,0 0 0 0 0,1 0 0 0 0,-1-1 0 0 0,0 1 0 0 0,0 0 0 0 0,0-1 0 0 0,0 1 0 0 0,0 0 0 0 0,0 0 0 0 0,0-1 0 0 0,0 1 0 0 0,0 0 1 0 0,0-1-1 0 0,0 1 0 0 0,0 0 0 0 0,0-1 0 0 0,0 1 0 0 0,0 0 0 0 0,0-1 0 0 0,0 1 0 0 0,0 0 0 0 0,0 0 0 0 0,-1-1 0 0 0,1 1 0 0 0,0 0 0 0 0,0-1 0 0 0,0 1 0 0 0,0 0 0 0 0,-1 0 0 0 0,1 0 0 0 0,0-1 1 0 0,0 1-1 0 0,-1 0 0 0 0,1 0 0 0 0,0 0 0 0 0,0-1 0 0 0,-1 1 0 0 0,1 0 0 0 0,0 0 0 0 0,-1 0 0 0 0,1 0 0 0 0,0 0 0 0 0,0 0 0 0 0,-1-1 0 0 0,0 1-10 0 0,-1-1 0 0 0,1 0 0 0 0,0 0-1 0 0,-1 1 1 0 0,1-1 0 0 0,0 0 0 0 0,-1 1 0 0 0,1 0-1 0 0,-1-1 1 0 0,1 1 0 0 0,-1 0 0 0 0,1 0-1 0 0,-1-1 1 0 0,1 1 0 0 0,-1 0 0 0 0,1 1 0 0 0,-1-1-1 0 0,1 0 1 0 0,-1 0 0 0 0,1 1 0 0 0,-1-1 0 0 0,1 1-1 0 0,0-1 1 0 0,-1 1 0 0 0,1-1 0 0 0,0 1-1 0 0,-1 0 1 0 0,1 0 0 0 0,0 0 0 0 0,0 0 0 0 0,0 0-1 0 0,-1 0 1 0 0,1 0 0 0 0,-1 2 0 0 0,0-2-21 0 0,1 1 1 0 0,0-1 0 0 0,0 0-1 0 0,-1 1 1 0 0,1 0-1 0 0,0-1 1 0 0,0 1 0 0 0,1 0-1 0 0,-1-1 1 0 0,0 1-1 0 0,0 0 1 0 0,1 0 0 0 0,-1 0-1 0 0,1-1 1 0 0,0 1-1 0 0,-1 0 1 0 0,1 0 0 0 0,0 0-1 0 0,0 0 1 0 0,0 0-1 0 0,0 0 1 0 0,1 0 0 0 0,-1-1-1 0 0,1 1 1 0 0,-1 0-1 0 0,2 3 1 0 0,5 4-913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17.6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34 358 6033 0 0,'-1'1'172'0'0,"0"0"0"0"0,0 0-1 0 0,0-1 1 0 0,0 1 0 0 0,0 0-1 0 0,0-1 1 0 0,-1 1 0 0 0,1-1-1 0 0,0 1 1 0 0,0-1-1 0 0,-1 0 1 0 0,1 0 0 0 0,0 1-1 0 0,0-1 1 0 0,-1 0 0 0 0,1 0-1 0 0,0 0 1 0 0,-2 0 0 0 0,2-1-78 0 0,1 1 1 0 0,-1-1-1 0 0,0 1 0 0 0,1 0 1 0 0,-1-1-1 0 0,1 1 1 0 0,-1-1-1 0 0,1 1 1 0 0,-1-1-1 0 0,1 0 0 0 0,-1 1 1 0 0,1-1-1 0 0,0 1 1 0 0,-1-1-1 0 0,1 0 0 0 0,0 1 1 0 0,0-1-1 0 0,-1 0 1 0 0,1 1-1 0 0,0-1 1 0 0,0 0-1 0 0,0 1 0 0 0,0-1 1 0 0,0 0-1 0 0,0 0 1 0 0,0 1-1 0 0,0-1 1 0 0,0 0-1 0 0,0 1 0 0 0,0-1 1 0 0,0 0-1 0 0,1 0 1 0 0,-1 1-1 0 0,0-1 0 0 0,0 0 1 0 0,1 1-1 0 0,0-2 1 0 0,0 0 23 0 0,0-1 0 0 0,0 1 1 0 0,1-1-1 0 0,-1 1 0 0 0,1-1 1 0 0,-1 1-1 0 0,1 0 0 0 0,0 0 0 0 0,0 0 1 0 0,0 0-1 0 0,0 0 0 0 0,1 0 1 0 0,-1 0-1 0 0,5-2 0 0 0,43-18 597 0 0,-21 10-522 0 0,-3-1-84 0 0,-13 6-70 0 0,1 0 1 0 0,0 1 0 0 0,22-6 0 0 0,82-16 23 0 0,-48 13-13 0 0,86-31-1 0 0,1-6-1011 0 0,15-5-5361 0 0,-112 29 5807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8.9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14 744 0 0,'0'0'10218'0'0,"-6"-14"-9510"0"0,3 14 474 0 0,9 3 257 0 0,-5-3-1437 0 0,1 0 0 0 0,0 0-1 0 0,0 0 1 0 0,-1 1 0 0 0,1-1 0 0 0,0 0-1 0 0,0 1 1 0 0,-1-1 0 0 0,1 1 0 0 0,0 0 0 0 0,2 1-1 0 0,-2-1 0 0 0,-1 0-1 0 0,1 0 1 0 0,0-1-1 0 0,-1 1 1 0 0,1-1-1 0 0,0 1 0 0 0,0-1 1 0 0,-1 1-1 0 0,1-1 1 0 0,0 0-1 0 0,3 0 1 0 0,46 1 142 0 0,83 11 0 0 0,-112-9-156 0 0,-4 0 17 0 0,-1 0 1 0 0,1 1-1 0 0,18 7 0 0 0,-29-10 2 0 0,0 1 0 0 0,0-1 0 0 0,0 0 0 0 0,-1 0 0 0 0,1-1 0 0 0,9 0-1 0 0,30 3 12 0 0,-8 4-70 0 0,-27-6 54 0 0,0 1 0 0 0,-1 0 0 0 0,1 1 0 0 0,-1 0 0 0 0,20 9 0 0 0,29 9-29 0 0,3 1 43 0 0,-49-18-18 0 0,0 1-1 0 0,26 3 1 0 0,2 1 50 0 0,21 4-67 0 0,-43-10 38 0 0,29 8 0 0 0,-18-3-13 0 0,45 6 1 0 0,6 2 15 0 0,33 5 28 0 0,3 5-85 0 0,79 14 129 0 0,0-9-53 0 0,-139-22-35 0 0,229 45 88 0 0,-9 17-62 0 0,-175-44-46 0 0,188 43 103 0 0,-31-9-100 0 0,-189-48 81 0 0,-45-9-5 0 0,27 8-1 0 0,34 7 16 0 0,-50-13-4 0 0,2 4-80 0 0,0 2 0 0 0,46 20 0 0 0,-44-16 11 0 0,67 18 0 0 0,-20-7 29 0 0,-59-16-30 0 0,46 9-1 0 0,-63-17 0 0 0,-1 0 0 0 0,1 1 0 0 0,-1 0 0 0 0,17 10 0 0 0,-15-7-6 0 0,1-1 1 0 0,21 7 0 0 0,273 88 45 0 0,-32-3-1 0 0,30 12-63 0 0,86 62 64 0 0,-232-103-8 0 0,-131-58-32 0 0,179 67 12 0 0,-61-22 125 0 0,26 8-31 0 0,-20-9-113 0 0,-110-38 27 0 0,21 8-7 0 0,-1 3 1 0 0,88 55 0 0 0,83 68-7 0 0,-130-77 29 0 0,-41-27-30 0 0,78 43-43 0 0,-112-68 42 0 0,1-1-1 0 0,1-1 1 0 0,1-2-1 0 0,44 20 1 0 0,-51-27-11 0 0,0 0-1 0 0,39 27 1 0 0,7 4 3 0 0,-41-24 7 0 0,0 1-1 0 0,-2 1 1 0 0,0 2-1 0 0,38 39 1 0 0,8 7-27 0 0,-4 0 51 0 0,-17-15 11 0 0,-23-22-77 0 0,-23-22 38 0 0,1-2 0 0 0,1 1 0 0 0,-1-1 0 0 0,16 11 0 0 0,-19-15-6 0 0,1 0 1 0 0,-1 0-1 0 0,0 0 0 0 0,1 1 0 0 0,-2-1 0 0 0,1 1 0 0 0,0 0 0 0 0,-1 0 0 0 0,0 1 0 0 0,0-1 0 0 0,0 1 0 0 0,4 8 0 0 0,-4-8 4 0 0,1 1 1 0 0,0-1-1 0 0,0 0 0 0 0,0 0 0 0 0,0 0 1 0 0,1-1-1 0 0,0 1 0 0 0,9 5 0 0 0,10 11-14 0 0,-8-6 14 0 0,29 23 0 0 0,-30-27 8 0 0,0 1 0 0 0,20 22-1 0 0,78 108-12 0 0,-73-89 29 0 0,-7-9 2 0 0,-2 2 0 0 0,33 64 0 0 0,-32-32-19 0 0,-29-68-17 0 0,0-4 9 0 0,1-1-1 0 0,0 1 0 0 0,-1-1 1 0 0,2 0-1 0 0,-1 0 0 0 0,1-1 0 0 0,0 1 1 0 0,0-1-1 0 0,0 0 0 0 0,9 6 1 0 0,16 13 7 0 0,-19-12 2 0 0,-2 0-1 0 0,0 1 1 0 0,11 18-1 0 0,-5-7 16 0 0,6 17-28 0 0,-17-32 0 0 0,-1 1 0 0 0,2-1-1 0 0,8 13 1 0 0,9 11 13 0 0,-2 1 0 0 0,20 43 0 0 0,-19-33-4 0 0,-15-30-7 0 0,-1 1 1 0 0,0-1-1 0 0,-1 1 0 0 0,4 28 0 0 0,-5-23-10 0 0,11 32-1 0 0,61 132 27 0 0,-68-164-19 0 0,0 0 0 0 0,6 31 0 0 0,-7-26 20 0 0,10 27 0 0 0,-8-28-15 0 0,-2-1 0 0 0,0 1 0 0 0,-2 0 0 0 0,0 1 0 0 0,-2-1 0 0 0,0 40 0 0 0,3 20-26 0 0,-3-63 29 0 0,0 0-1 0 0,-2 1 1 0 0,0-1 0 0 0,-1 0-1 0 0,-4 24 1 0 0,-4 5-13 0 0,-3 65-1 0 0,12-109 11 0 0,0 13 9 0 0,-1-1 0 0 0,-1 0 1 0 0,0 0-1 0 0,-2 0 0 0 0,0-1 1 0 0,0 1-1 0 0,-14 30 0 0 0,11-32-14 0 0,1 1 0 0 0,1 0-1 0 0,0 1 1 0 0,-3 18 0 0 0,4-8 17 0 0,2-17-14 0 0,1 0 0 0 0,-1-1 0 0 0,-1 1 0 0 0,-3 8 0 0 0,-7 19 10 0 0,-5 13-5 0 0,-8-11 22 0 0,21-34-19 0 0,0 1-1 0 0,1 0 1 0 0,0 1-1 0 0,0-1 0 0 0,1 1 1 0 0,0-1-1 0 0,-5 14 1 0 0,-9 30-17 0 0,15-45 18 0 0,0 0 1 0 0,0 0-1 0 0,-1 0 0 0 0,0-1 0 0 0,0 1 1 0 0,0-1-1 0 0,-1 0 0 0 0,1 0 0 0 0,-1 0 1 0 0,-7 5-1 0 0,10-8-35 0 0,0 0-1 0 0,1-1 1 0 0,-1 1 0 0 0,0-1-1 0 0,0 1 1 0 0,0-1-1 0 0,0 1 1 0 0,0-1 0 0 0,0 0-1 0 0,0 1 1 0 0,0-1 0 0 0,0 0-1 0 0,0 0 1 0 0,0 0 0 0 0,0 0-1 0 0,0 0 1 0 0,0 0 0 0 0,0 0-1 0 0,0 0 1 0 0,0 0 0 0 0,0 0-1 0 0,0 0 1 0 0,0-1 0 0 0,0 1-1 0 0,0 0 1 0 0,0-1 0 0 0,0 1-1 0 0,1-1 1 0 0,-1 1 0 0 0,0-1-1 0 0,0 1 1 0 0,0-1 0 0 0,1 0-1 0 0,-1 1 1 0 0,0-1 0 0 0,0 0-1 0 0,1 0 1 0 0,-1 0 0 0 0,1 1-1 0 0,-1-1 1 0 0,1 0 0 0 0,-1 0-1 0 0,1 0 1 0 0,-1 0 0 0 0,1 0-1 0 0,0 0 1 0 0,-1-1 0 0 0,0-5-111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8.9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558 566 14493 0 0,'5'3'3'0'0,"24"8"49"0"0,32 9 0 0 0,-24-8 87 0 0,-32-10-106 0 0,0 0 0 0 0,1 1-1 0 0,-1 0 1 0 0,6 4 0 0 0,-6-3-19 0 0,0-1 1 0 0,1 0-1 0 0,-1 0 1 0 0,9 3-1 0 0,17 8 8 0 0,-24-10-16 0 0,0 0-1 0 0,1-1 1 0 0,13 5-1 0 0,-4-3 17 0 0,0 1 0 0 0,18 9-1 0 0,10 4 48 0 0,34 3 64 0 0,-40-12 6 0 0,-3 0 7 0 0,1 0-86 0 0,0-1 0 0 0,1-1 0 0 0,47 3 0 0 0,-43-7-30 0 0,0 2 0 0 0,0 2 0 0 0,47 14 0 0 0,22 2 46 0 0,36 15-60 0 0,-4-3 26 0 0,-112-31-35 0 0,58 4 0 0 0,-80-8-3 0 0,41 4 100 0 0,21 2 114 0 0,-25-6-66 0 0,67 11 0 0 0,-83-6-162 0 0,-7-2 35 0 0,1-1 0 0 0,27 1 0 0 0,72-6 77 0 0,-99 4-74 0 0,-12 0-11 0 0,0-2 0 0 0,18 0 1 0 0,89-2 2 0 0,71-7 284 0 0,-149 8-237 0 0,-31 2-45 0 0,-1-1 0 0 0,1 0-1 0 0,-1-1 1 0 0,11-1 0 0 0,-5-1-30 0 0,1 1 0 0 0,25 1 0 0 0,-27 1 23 0 0,0-1-1 0 0,-1 0 0 0 0,0 0 1 0 0,1-2-1 0 0,13-3 0 0 0,-16 3-6 0 0,0 1 0 0 0,0 0 0 0 0,1 1-1 0 0,15-1 1 0 0,-14 2-4 0 0,-1-1 1 0 0,0 0-1 0 0,22-5 0 0 0,-26 4 4 0 0,-1 1 0 0 0,1 0-1 0 0,-1 0 1 0 0,1 1 0 0 0,-1 0-1 0 0,9 1 1 0 0,-7 0 2 0 0,0-1 1 0 0,0 0 0 0 0,17-2-1 0 0,85-21 42 0 0,-88 18-51 0 0,43-4 0 0 0,-41 7 21 0 0,34-8 0 0 0,147-32-17 0 0,-183 37 18 0 0,34-2-1 0 0,-40 6-6 0 0,0-1-1 0 0,0 0 1 0 0,-1-1-1 0 0,24-8 1 0 0,-24 5-8 0 0,1 2 1 0 0,0 0 0 0 0,22-2-1 0 0,22-5 11 0 0,43-23-47 0 0,-89 30 51 0 0,0 0 0 0 0,19-1 0 0 0,16-5 22 0 0,131-29-47 0 0,87-20 111 0 0,-150 35-82 0 0,16-8-9 0 0,-54 11 15 0 0,119-14 0 0 0,97-11 23 0 0,-161 22-70 0 0,16-4 90 0 0,-114 21-50 0 0,37-10 1 0 0,18-4 4 0 0,20-6-81 0 0,60-10 170 0 0,-29 5 15 0 0,-86 20-131 0 0,-27 5 29 0 0,32-2 1 0 0,-32 4 38 0 0,1-1 0 0 0,49-16 0 0 0,-34 8-10 0 0,-25 9-3 0 0,41-4-1 0 0,12-2 44 0 0,127-24-110 0 0,126-29 139 0 0,-262 51-122 0 0,72-7 1 0 0,-62 11 5 0 0,-48 6-24 0 0,54 3-1 0 0,-54 2 47 0 0,-1-2 0 0 0,29-4 0 0 0,-54 4-62 0 0,-1 0 0 0 0,0-1 0 0 0,1 1-1 0 0,-1 0 1 0 0,0 0 0 0 0,0-1 0 0 0,1 1-1 0 0,-1 0 1 0 0,0 0 0 0 0,0-1-1 0 0,0 1 1 0 0,0 0 0 0 0,1-1 0 0 0,-1 1-1 0 0,0 0 1 0 0,0-1 0 0 0,0 1-1 0 0,0 0 1 0 0,0-1 0 0 0,0 1 0 0 0,0 0-1 0 0,0-1 1 0 0,0 1 0 0 0,0 0-1 0 0,0-1 1 0 0,0 1 0 0 0,0 0 0 0 0,0-1-1 0 0,0 1 1 0 0,0 0 0 0 0,0-1-1 0 0,0 1 1 0 0,-1 0 0 0 0,1-1 0 0 0,0 1-1 0 0,0 0 1 0 0,0 0 0 0 0,0-1-1 0 0,-1 1 1 0 0,1 0 0 0 0,0 0 0 0 0,0-1-1 0 0,-1 1 1 0 0,1 0 0 0 0,-13-18-3486 0 0,-4 6 3173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8.9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39 48 0 0,'10'1'26'0'0,"-2"-2"2028"0"0,-22 0 2781 0 0,-6 4-4142 0 0,11-4 860 0 0,26-1 1141 0 0,104-8-2205 0 0,421-9 1195 0 0,-426 27-27 0 0,-139-22-4470 0 0,17 11 1583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8.9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1144 0 0,'0'0'10193'0'0,"2"1"-9881"0"0,6 1-227 0 0,0 0 0 0 0,0 0-1 0 0,0-1 1 0 0,0 0 0 0 0,1 0-1 0 0,-1-1 1 0 0,0 0 0 0 0,12-2-1 0 0,8 1-28 0 0,123 4 241 0 0,0 6 0 0 0,164 32 1 0 0,-312-41-283 0 0,8 2 103 0 0,1 0 0 0 0,-1 1 1 0 0,0 0-1 0 0,1 0 0 0 0,-2 1 0 0 0,22 11 1 0 0,-32-14-31 0 0,1-1-102 0 0,-1 1 0 0 0,0-1 0 0 0,0 1 0 0 0,1-1 0 0 0,-1 1 0 0 0,0-1 0 0 0,0 1 0 0 0,0-1 0 0 0,0 1 0 0 0,0-1 0 0 0,0 1 0 0 0,0-1 0 0 0,0 1 0 0 0,0-1 0 0 0,0 1 0 0 0,0 0 0 0 0,0-1 0 0 0,0 1 0 0 0,0-1 0 0 0,0 1 0 0 0,-1-1 0 0 0,1 1 0 0 0,0-1 0 0 0,0 1 0 0 0,-1-1 0 0 0,1 1 0 0 0,0-1 0 0 0,-1 0 0 0 0,1 1 0 0 0,-1 0 0 0 0,-8 3-1566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8.9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35 808 0 0,'0'0'5141'0'0,"-8"-15"-3236"0"0,8 14-1891 0 0,0 1 0 0 0,0-1 0 0 0,0 1 0 0 0,0-1 0 0 0,0 1 0 0 0,0-1 0 0 0,0 1 1 0 0,-1-1-1 0 0,1 0 0 0 0,0 1 0 0 0,0-1 0 0 0,-1 1 0 0 0,1-1 0 0 0,0 1 0 0 0,0 0 0 0 0,-1-1 1 0 0,1 1-1 0 0,-1-1 0 0 0,1 1 0 0 0,-1-1 0 0 0,1 1 0 0 0,0 0 0 0 0,-1-1 0 0 0,1 1 0 0 0,-1 0 0 0 0,1 0 1 0 0,-1-1-1 0 0,0 1 0 0 0,1 0 0 0 0,-1 0 0 0 0,1 0 0 0 0,-1 0 0 0 0,1 0 0 0 0,-1 0 0 0 0,-2 0 1174 0 0,5-1-1036 0 0,-1 0 0 0 0,0 0 0 0 0,1 1 0 0 0,-1-1 0 0 0,0 0 0 0 0,1 1 0 0 0,-1 0-1 0 0,1-1 1 0 0,-1 1 0 0 0,1 0 0 0 0,-1 0 0 0 0,1 0 0 0 0,-1 0 0 0 0,1 0 0 0 0,1 0 0 0 0,32 0-165 0 0,-28 1 28 0 0,207 18 252 0 0,-157-11 246 0 0,98 27 1 0 0,-64-12 35 0 0,-91-23-553 0 0,0 0 1 0 0,0 0-1 0 0,0 0 0 0 0,0 0 0 0 0,0 0 1 0 0,0 0-1 0 0,0 0 0 0 0,-1 0 0 0 0,1 0 1 0 0,0-1-1 0 0,0 1 0 0 0,0 0 1 0 0,0 0-1 0 0,0 0 0 0 0,0 0 0 0 0,0 0 1 0 0,0 0-1 0 0,0-1 0 0 0,0 1 1 0 0,0 0-1 0 0,0 0 0 0 0,0 0 0 0 0,0 0 1 0 0,0 0-1 0 0,0 0 0 0 0,0-1 1 0 0,0 1-1 0 0,0 0 0 0 0,0 0 0 0 0,0 0 1 0 0,0 0-1 0 0,0 0 0 0 0,0 0 0 0 0,0-1 1 0 0,0 1-1 0 0,1 0 0 0 0,-1 0 1 0 0,0 0-1 0 0,0 0 0 0 0,0 0 0 0 0,0 0 1 0 0,0 0-1 0 0,0 0 0 0 0,0 0 1 0 0,0-1-1 0 0,1 1 0 0 0,-1 0 0 0 0,0 0 1 0 0,0 0-1 0 0,0 0 0 0 0,0 0 1 0 0,0 0-1 0 0,0 0 0 0 0,1 0 0 0 0,-1 0 1 0 0,0 0-1 0 0,0 0 0 0 0,0 0 0 0 0,0 0 1 0 0,0 0-1 0 0,0 0 0 0 0,1 0 1 0 0,-1 0-1 0 0,0 0 0 0 0,0 0 0 0 0,0 0 1 0 0,0 0-1 0 0,0 0 0 0 0,1 0 1 0 0,-9-9-1564 0 0,1 9 1418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8.9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275 0 736 0 0,'-5'0'7776'0'0,"-18"2"-7021"0"0,-3 14-753 0 0,8-3-13 0 0,-21 12 407 0 0,-1 19 338 0 0,34-36-663 0 0,0 0 0 0 0,0 1 1 0 0,0 0-1 0 0,1 0 0 0 0,-4 12 1 0 0,-1 1-75 0 0,4-10 69 0 0,1 1 0 0 0,-4 14 0 0 0,2-6 193 0 0,-18 71-58 0 0,20-72-112 0 0,-5 21-107 0 0,6-9 96 0 0,3-24-67 0 0,-1 0 0 0 0,1 0 0 0 0,1 0 0 0 0,-1 0-1 0 0,1 0 1 0 0,2 11 0 0 0,-1 8 7 0 0,0-19 70 0 0,0 1 0 0 0,1-1-1 0 0,0 0 1 0 0,0 0 0 0 0,0 1-1 0 0,6 10 1 0 0,-6-15-84 0 0,20 49 157 0 0,8 17 190 0 0,-22-44-278 0 0,-5-16-30 0 0,0-1 0 0 0,7 16-1 0 0,-6-18 0 0 0,1 0-1 0 0,0-1 1 0 0,0 1-1 0 0,8 5 1 0 0,-7-5-14 0 0,1 0 0 0 0,8 14 1 0 0,-13-18-19 0 0,0 0 0 0 0,-1 0 0 0 0,1 0 1 0 0,-1 0-1 0 0,0 0 0 0 0,0 0 1 0 0,0 0-1 0 0,0 0 0 0 0,-1 0 1 0 0,1 4-1 0 0,0-4-7 0 0,0-1 1 0 0,0 1-1 0 0,0-1 1 0 0,0 0 0 0 0,1 1-1 0 0,-1-1 1 0 0,1 0-1 0 0,-1 0 1 0 0,4 3-1 0 0,5 8 15 0 0,-5-7-7 0 0,-1 0 1 0 0,1-1-1 0 0,1 0 0 0 0,10 10 0 0 0,8 6 11 0 0,10 13 188 0 0,-28-30 128 0 0,-5-3-329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8.9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101 1 752 0 0,'-32'0'4133'0'0,"7"-1"-3142"0"0,-19 4 3521 0 0,49-3-4518 0 0,-2 0-11 0 0,5 0 10 0 0,-6 0 26 0 0,1 0 26 0 0,4 0-11 0 0,-1 0 1 0 0,0 1-1 0 0,0 0 0 0 0,11 3 0 0 0,-12-2-30 0 0,-1-1 0 0 0,1 0 0 0 0,0 0 0 0 0,-1 0 0 0 0,1-1 0 0 0,7 0 1 0 0,1 1 5 0 0,17 4-16 0 0,33 9 1 0 0,3 1 66 0 0,112 6 20 0 0,-69-10-62 0 0,-54-1 11 0 0,-2 2-1 0 0,1 3 0 0 0,52 21 0 0 0,-73-24 161 0 0,0 1-42 0 0,37 21 0 0 0,7 3-79 0 0,61 20-50 0 0,-106-45 18 0 0,0-3 0 0 0,1-1 0 0 0,39 5 0 0 0,-41-7-15 0 0,-21-4 3 0 0,0 0 0 0 0,0-1 0 0 0,18 1 0 0 0,-19-2-14 0 0,-1 1 1 0 0,1 0-1 0 0,0 0 1 0 0,0 1-1 0 0,-1 1 1 0 0,11 3 0 0 0,-8-2-6 0 0,0-1 0 0 0,1 0 0 0 0,13 2 0 0 0,-8-2-7 0 0,1 1 0 0 0,-1 1 0 0 0,0 0-1 0 0,0 2 1 0 0,22 10 0 0 0,16 7-24 0 0,-5 1 0 0 0,-37-17 10 0 0,-1-2 0 0 0,21 8-1 0 0,64 26 51 0 0,-40-15-3 0 0,41 17-65 0 0,164 57 23 0 0,-57-32 76 0 0,7 15-78 0 0,-170-65 18 0 0,53 19-44 0 0,86 29 58 0 0,-139-49-21 0 0,63 33 1 0 0,-34-15 5 0 0,217 75-28 0 0,60 29 33 0 0,-147-52-1 0 0,-150-63-5 0 0,85 53 0 0 0,-17-8 24 0 0,-99-58-18 0 0,104 48-40 0 0,68 22 26 0 0,-82-37 8 0 0,188 65 36 0 0,-190-70-23 0 0,136 67 0 0 0,7 4 15 0 0,-195-87-33 0 0,0 2 0 0 0,72 44 1 0 0,-71-35 30 0 0,1-3 1 0 0,92 35 0 0 0,-121-54-46 0 0,76 28 26 0 0,141 74 1 0 0,-120-53-25 0 0,-79-40 41 0 0,50 30 1 0 0,44 39 7 0 0,-6-8 52 0 0,-110-66-85 0 0,0 0 0 0 0,1-2 0 0 0,38 14 0 0 0,86 21 7 0 0,-85-29 14 0 0,385 116 32 0 0,-219-58-21 0 0,-158-51-14 0 0,48 14 5 0 0,-22-7 26 0 0,151 70 0 0 0,-161-61-60 0 0,108 35 1 0 0,139 31-26 0 0,-136-46 48 0 0,115 43 176 0 0,-55-17 334 0 0,-134-49-353 0 0,121 42 136 0 0,21-8 21 0 0,-97-30-205 0 0,-39-13-12 0 0,180 19-1 0 0,-122-23-43 0 0,457 55 266 0 0,-477-62-248 0 0,154 12-49 0 0,56 6 5 0 0,-29 27 19 0 0,-263-45-45 0 0,89 24 29 0 0,-144-36-39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8.98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3 217 1184 0 0,'2'-7'9238'0'0,"-2"7"-9228"0"0,0 0 0 0 0,0 0 0 0 0,0 0 0 0 0,0 0 0 0 0,0 0 0 0 0,-1 0 0 0 0,1 0 0 0 0,0 0 0 0 0,0 0 0 0 0,0 0 0 0 0,0 0 0 0 0,0 0-1 0 0,0 0 1 0 0,0 0 0 0 0,0 0 0 0 0,0 0 0 0 0,0 0 0 0 0,0 0 0 0 0,-1 0 0 0 0,1 0 0 0 0,0 0 0 0 0,0 0 0 0 0,0 0 0 0 0,0 0 0 0 0,0 0 0 0 0,0 0 0 0 0,0 0 0 0 0,0 0 0 0 0,0 0-1 0 0,0 1 1 0 0,0-1 0 0 0,0 0 0 0 0,0 0 0 0 0,0 0 0 0 0,0 0 0 0 0,0 0 0 0 0,0 0 0 0 0,0 0 0 0 0,0 0 0 0 0,0 0 0 0 0,0 0 0 0 0,0 0 0 0 0,0 0 0 0 0,0 1 0 0 0,0-1 0 0 0,0 0-1 0 0,0 0 1 0 0,0 0 0 0 0,0 0 0 0 0,0 0 0 0 0,0 0 0 0 0,0 0 0 0 0,0 0 0 0 0,0 0 0 0 0,0 0 0 0 0,0 0 0 0 0,0 1 0 0 0,0-1-5 0 0,0 0 0 0 0,0 0 0 0 0,0-1 1 0 0,0 1-1 0 0,-1 0 0 0 0,1 0 0 0 0,0 0 1 0 0,0 0-1 0 0,0 0 0 0 0,0 0 0 0 0,0 0 0 0 0,0 0 1 0 0,0 0-1 0 0,-1 0 0 0 0,1 0 0 0 0,0 0 0 0 0,0-1 1 0 0,0 1-1 0 0,0 0 0 0 0,0 0 0 0 0,0 0 0 0 0,0 0 1 0 0,0 0-1 0 0,0 0 0 0 0,0-1 0 0 0,0 1 1 0 0,0 0-1 0 0,0 0 0 0 0,0 0 0 0 0,0 0 0 0 0,0 0 1 0 0,0 0-1 0 0,0-1 0 0 0,0 1 0 0 0,0 0 0 0 0,0 0 1 0 0,0 0-1 0 0,0 0 0 0 0,0 0 0 0 0,0-1 1 0 0,0 1-1 0 0,0 0 0 0 0,0 0 0 0 0,0 0 0 0 0,0 0 1 0 0,0 0-1 0 0,0 0 0 0 0,0 0 0 0 0,0-1 0 0 0,0 1 1 0 0,1 0-1 0 0,-1 0 0 0 0,0 0 0 0 0,0 0 1 0 0,0 0-1 0 0,0 0 0 0 0,0 0 0 0 0,0 0 0 0 0,0 0 1 0 0,1 0-1 0 0,-1 0 0 0 0,0 0 0 0 0,0 0 0 0 0,0 0 1 0 0,0-1-1 0 0,0 1 0 0 0,0 0 0 0 0,1 0 1 0 0,-1 0-1 0 0,1 0-15 0 0,21-28-35 0 0,-3 7 197 0 0,23-20 0 0 0,-25 26 26 0 0,98-83 2621 0 0,-115 98-2782 0 0,0 0 1 0 0,1 0-1 0 0,-1-1 1 0 0,1 1-1 0 0,-1 0 1 0 0,0 0-1 0 0,1 0 0 0 0,-1-1 1 0 0,1 1-1 0 0,-1 0 1 0 0,0 0-1 0 0,1 0 1 0 0,-1 0-1 0 0,1 0 1 0 0,-1 0-1 0 0,1 0 1 0 0,-1 0-1 0 0,1 0 0 0 0,-1 0 1 0 0,0 0-1 0 0,1 0 1 0 0,-1 0-1 0 0,1 0 1 0 0,-1 0-1 0 0,1 1 1 0 0,-1-1-1 0 0,0 0 1 0 0,1 0-1 0 0,14 12 17 0 0,5 16-127 0 0,-17-22 103 0 0,-1 1 0 0 0,0-1 1 0 0,-1 1-1 0 0,1 0 1 0 0,-1-1-1 0 0,0 15 0 0 0,-1-14-9 0 0,1 0 0 0 0,-1 0 0 0 0,1 0 0 0 0,1 0 1 0 0,0 0-1 0 0,3 10 0 0 0,2-4 14 0 0,-5-10-6 0 0,1 1-1 0 0,-2-1 0 0 0,1 1 0 0 0,0-1 0 0 0,-1 1 1 0 0,1 0-1 0 0,0 6 0 0 0,-2-10 13 0 0,8 16 178 0 0,4-12-145 0 0,-11-4-47 0 0,-1 0 1 0 0,1 0-1 0 0,-1 0 0 0 0,1 0 1 0 0,-1 0-1 0 0,0 0 0 0 0,1 0 1 0 0,-1 0-1 0 0,1 0 0 0 0,-1 1 1 0 0,1-1-1 0 0,-1 0 0 0 0,1 0 1 0 0,-1 0-1 0 0,0 1 0 0 0,1-1 1 0 0,-1 0-1 0 0,1 0 0 0 0,-1 1 1 0 0,0-1-1 0 0,1 0 0 0 0,-1 1 1 0 0,0-1-1 0 0,1 0 0 0 0,-1 1 1 0 0,0-1-1 0 0,0 1 0 0 0,1-1 1 0 0,-1 1 78 0 0,-3-2 383 0 0,7 9-828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8.9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5 201 544 0 0,'-5'-8'10718'0'0,"10"1"-10576"0"0,3-13 507 0 0,-4 8-609 0 0,0 4-36 0 0,0 1 0 0 0,1 1 0 0 0,0-1 1 0 0,0 1-1 0 0,1 0 0 0 0,7-7 0 0 0,5-6-9 0 0,-12 13 14 0 0,1 0-1 0 0,-1 1 1 0 0,11-7-1 0 0,-11 8 72 0 0,-1 0 1 0 0,1 0-1 0 0,-1 0 0 0 0,0 0 1 0 0,0-1-1 0 0,7-9 0 0 0,-12 13-54 0 0,1 0-1 0 0,-1 0 1 0 0,1 1 0 0 0,-1-1-1 0 0,1 0 1 0 0,-1 0-1 0 0,1 1 1 0 0,0-1-1 0 0,-1 0 1 0 0,1 1-1 0 0,0-1 1 0 0,0 0-1 0 0,-1 1 1 0 0,1-1-1 0 0,0 1 1 0 0,0-1-1 0 0,0 1 1 0 0,0 0 0 0 0,0-1-1 0 0,0 1 1 0 0,0 0-1 0 0,-1 0 1 0 0,1 0-1 0 0,0-1 1 0 0,0 1-1 0 0,0 0 1 0 0,0 0-1 0 0,0 1 1 0 0,0-1-1 0 0,0 0 1 0 0,0 0-1 0 0,0 0 1 0 0,0 0-1 0 0,0 1 1 0 0,0-1 0 0 0,0 1-1 0 0,0-1 1 0 0,-1 0-1 0 0,1 1 1 0 0,0-1-1 0 0,0 1 1 0 0,0 0-1 0 0,-1-1 1 0 0,1 1-1 0 0,0 0 1 0 0,-1-1-1 0 0,1 1 1 0 0,0 0-1 0 0,-1 0 1 0 0,1 0 0 0 0,-1-1-1 0 0,0 1 1 0 0,1 0-1 0 0,-1 0 1 0 0,0 0-1 0 0,1 0 1 0 0,-1 0-1 0 0,0 0 1 0 0,0 0-1 0 0,0 0 1 0 0,0 1-1 0 0,4 33 105 0 0,-3-18-122 0 0,1 1 1 0 0,9 32-1 0 0,6-5-45 0 0,-15-42 63 0 0,0 1-1 0 0,0-1 0 0 0,0 1 1 0 0,0-1-1 0 0,1 0 0 0 0,-1 0 0 0 0,1 0 1 0 0,-1 0-1 0 0,7 4 0 0 0,-3-1 219 0 0,-5-6-221 0 0,-1 1-1 0 0,0-1 1 0 0,1 1 0 0 0,-1-1-1 0 0,0 1 1 0 0,1-1 0 0 0,-1 0 0 0 0,1 1-1 0 0,-1-1 1 0 0,1 0 0 0 0,-1 1-1 0 0,1-1 1 0 0,-1 0 0 0 0,1 0-1 0 0,-1 0 1 0 0,1 1 0 0 0,-1-1-1 0 0,1 0 1 0 0,0 0 0 0 0,-1 0-1 0 0,1 0 1 0 0,1-1 972 0 0,-5-1-2024 0 0,-16-2-5873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1:07.25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15 3657 0 0,'0'0'4466'0'0,"3"-14"-104"0"0,-2 14-4350 0 0,0 0 0 0 0,0 0 0 0 0,0 0 0 0 0,1 1 0 0 0,-1-1 0 0 0,0 0-1 0 0,0 1 1 0 0,0-1 0 0 0,0 1 0 0 0,0-1 0 0 0,0 1 0 0 0,0-1 0 0 0,0 1-1 0 0,-1 0 1 0 0,1-1 0 0 0,0 1 0 0 0,0 0 0 0 0,0 0 0 0 0,0 1 0 0 0,13 22-37 0 0,-3-4 55 0 0,-7-13-34 0 0,1-1-1 0 0,1 1 1 0 0,-1-1 0 0 0,1-1-1 0 0,0 1 1 0 0,0-1 0 0 0,11 7 0 0 0,-14-10 67 0 0,1 0 1 0 0,-1 0 0 0 0,1 0-1 0 0,0-1 1 0 0,0 1 0 0 0,0-1-1 0 0,0 0 1 0 0,0 0 0 0 0,0-1-1 0 0,0 1 1 0 0,0-1 0 0 0,0 1 0 0 0,0-1-1 0 0,0-1 1 0 0,0 1 0 0 0,7-2 1526 0 0,-11 2-1566 0 0,0-1-1 0 0,-1 0 0 0 0,1 1 1 0 0,0-1-1 0 0,0 1 0 0 0,-1-1 1 0 0,1 1-1 0 0,0-1 1 0 0,0 1-1 0 0,-1-1 0 0 0,1 1 1 0 0,-1-1-1 0 0,1 1 0 0 0,-1-1 1 0 0,1 1-1 0 0,0 0 1 0 0,-1-1-1 0 0,0 1 0 0 0,1 0 1 0 0,-2-1-1 0 0,-23 5 4 0 0,24-4-23 0 0,11 17-295 0 0,2-15 1001 0 0,-26 3-618 0 0,-11 5-62 0 0,12 3-17 0 0,0 0-1 0 0,1 2 1 0 0,0-1 0 0 0,-18 32-1 0 0,15-23-5 0 0,4-11 8 0 0,15-27 18 0 0,12-25 4 0 0,18-19-108 0 0,-4 7 106 0 0,-30 52-34 0 0,0-2-91 0 0,-5 12 23 0 0,-2-1 62 0 0,1 0 0 0 0,0 1 0 0 0,-5 14-1 0 0,0-2-5 0 0,7-5-40 0 0,2 0 38 0 0,2-17 15 0 0,0 1 1 0 0,1-1-1 0 0,-1 0 1 0 0,0 0-1 0 0,0 0 1 0 0,1 0-1 0 0,-1 0 1 0 0,0 1-1 0 0,0-1 1 0 0,1 0-1 0 0,-1 0 1 0 0,0 0-1 0 0,0 0 0 0 0,1 0 1 0 0,-1 0-1 0 0,0 0 1 0 0,0 0-1 0 0,1 0 1 0 0,-1 0-1 0 0,0 0 1 0 0,0 0-1 0 0,1 0 1 0 0,-1 0-1 0 0,0 0 1 0 0,0 0-1 0 0,1 0 1 0 0,-1 0-1 0 0,0-1 1 0 0,0 1-1 0 0,0 0 1 0 0,1 0-1 0 0,-1 0 1 0 0,0 0-1 0 0,0 0 0 0 0,0-1 1 0 0,1 1-1 0 0,-1 0 1 0 0,0 0-1 0 0,0 0 1 0 0,0-1-1 0 0,1 1 1 0 0,0-7 14 0 0,1 0 1 0 0,-1 0-1 0 0,-1 0 1 0 0,1 0-1 0 0,-1-1 1 0 0,0 1-1 0 0,-1 0 0 0 0,0 0 1 0 0,0 0-1 0 0,-4-14 1 0 0,3 14-15 0 0,-1 0-1 0 0,1 0 1 0 0,-1 0 0 0 0,-1 0 0 0 0,0 0-1 0 0,-8-12 1 0 0,7 13-7 0 0,5 5-38 0 0,0 4-326 0 0,1-1 355 0 0,0 1 1 0 0,0-1 0 0 0,0 0-1 0 0,0 1 1 0 0,0-1 0 0 0,0 0-1 0 0,0 0 1 0 0,1 0 0 0 0,-1 0-1 0 0,1 0 1 0 0,0 0 0 0 0,-1 0-1 0 0,1 0 1 0 0,0-1 0 0 0,0 1-1 0 0,0-1 1 0 0,0 1 0 0 0,3 0-1 0 0,-1 1 8 0 0,-1-1 0 0 0,0 0-1 0 0,0 1 1 0 0,-1-1 0 0 0,1 1-1 0 0,0 0 1 0 0,-1 0 0 0 0,5 6-1 0 0,16 32-944 0 0,-21-34 884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8.98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8 139 456 0 0,'-8'13'4896'0'0,"10"-13"-4796"0"0,1-1 0 0 0,-1 0 0 0 0,0 1 1 0 0,1-1-1 0 0,-1 0 0 0 0,0 0 0 0 0,0-1 1 0 0,0 1-1 0 0,0 0 0 0 0,0-1 0 0 0,2-1 1 0 0,5-3 105 0 0,11-5-192 0 0,25-21 0 0 0,2-1 73 0 0,-22 15 223 0 0,-20 13-57 0 0,0 1 0 0 0,0 0 0 0 0,1 0 0 0 0,0 0 0 0 0,0 1 0 0 0,0 0-1 0 0,0 0 1 0 0,1 0 0 0 0,7-1 0 0 0,-14 4-230 0 0,1 0-1 0 0,0 0 1 0 0,-1 0-1 0 0,1 0 1 0 0,0 0-1 0 0,0 1 1 0 0,-1-1-1 0 0,1 0 1 0 0,0 1-1 0 0,-1-1 1 0 0,1 0-1 0 0,0 1 1 0 0,-1-1-1 0 0,1 0 1 0 0,-1 1-1 0 0,1-1 1 0 0,-1 1-1 0 0,1 0 1 0 0,-1-1-1 0 0,1 1 0 0 0,-1-1 1 0 0,1 1-1 0 0,-1 0 1 0 0,0-1-1 0 0,1 1 1 0 0,-1 0-1 0 0,0-1 1 0 0,1 1-1 0 0,-1 0 1 0 0,0-1-1 0 0,0 1 1 0 0,0 0-1 0 0,0 0 1 0 0,0-1-1 0 0,0 1 1 0 0,0 0-1 0 0,0 0 1 0 0,0-1-1 0 0,0 1 1 0 0,0 1-1 0 0,-4 37 131 0 0,2-32-110 0 0,-1 20-39 0 0,1 0 0 0 0,0 0-1 0 0,3 0 1 0 0,0 0 0 0 0,8 47 0 0 0,2-44 462 0 0,-10-29-104 0 0,5 1-144 0 0,-6-2-266 0 0,1 0-1 0 0,-1 0 1 0 0,0 1-1 0 0,1-1 1 0 0,-1 0-1 0 0,0 0 1 0 0,1 1-1 0 0,-1-1 1 0 0,1 0-1 0 0,-1 0 1 0 0,0 0-1 0 0,1 0 1 0 0,-1 1-1 0 0,1-1 0 0 0,-1 0 1 0 0,1 0-1 0 0,-1 0 1 0 0,0 0-1 0 0,1 0 1 0 0,-1 0-1 0 0,1 0 1 0 0,-1 0-1 0 0,1-1 1 0 0,-1 1-1 0 0,1 0 1 0 0,-1 0-1 0 0,0 0 1 0 0,1 0-1 0 0,-1-1 0 0 0,1 1 1 0 0,-1 0-1 0 0,0 0 1 0 0,1 0-1 0 0,-1-1 1 0 0,0 1-1 0 0,1 0 1 0 0,-1-1-1 0 0,3-6-1095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8.98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79 11 1824 0 0,'0'0'-400'0'0,"18"-5"884"0"0,-17 5-526 0 0,6-2 568 0 0,0 1-1 0 0,0 0 1 0 0,1 0-1 0 0,10 0 1 0 0,-17 1-413 0 0,0 0 0 0 0,0 0 1 0 0,0 1-1 0 0,0-1 0 0 0,0 0 0 0 0,0 0 1 0 0,0 1-1 0 0,0-1 0 0 0,0 0 0 0 0,0 1 1 0 0,0-1-1 0 0,0 1 0 0 0,0-1 0 0 0,0 1 1 0 0,0 0-1 0 0,0-1 0 0 0,0 1 0 0 0,1 1 1 0 0,-2-1-89 0 0,1 0 1 0 0,-1 1 0 0 0,0-1-1 0 0,0 0 1 0 0,1 0 0 0 0,-1 0-1 0 0,0 1 1 0 0,0-1 0 0 0,0 0-1 0 0,0 0 1 0 0,-1 0 0 0 0,1 1-1 0 0,0-1 1 0 0,0 0 0 0 0,-1 0-1 0 0,1 0 1 0 0,-1 0 0 0 0,1 0 0 0 0,-1 0-1 0 0,1 1 1 0 0,-1-1 0 0 0,-1 1-1 0 0,-4 10 67 0 0,-2 0-1 0 0,1 0 1 0 0,-2 0-1 0 0,1-1 0 0 0,-2-1 1 0 0,-10 11-1 0 0,19-21 273 0 0,2-5-142 0 0,9-14-75 0 0,17-23-179 0 0,-25 40 49 0 0,-1 1 21 0 0,0-1-1 0 0,1 1 1 0 0,-1-1 0 0 0,0 1-1 0 0,0-1 1 0 0,0 0 0 0 0,0 1-1 0 0,-1-1 1 0 0,1 0 0 0 0,0 0-1 0 0,0-4 472 0 0,-2 6-469 0 0,0-1-1 0 0,0 1 1 0 0,-1 0 0 0 0,1-1 0 0 0,0 1 0 0 0,0 0 0 0 0,-1 0 0 0 0,1 0 0 0 0,0 0 0 0 0,-1 0 0 0 0,0 0-1 0 0,-11 12 5 0 0,0 1-1 0 0,2 0 0 0 0,-1 1 0 0 0,2 0 0 0 0,0 1 1 0 0,1 0-1 0 0,-10 20 0 0 0,17-53 156 0 0,7 6-201 0 0,0-1 0 0 0,0 1 0 0 0,1 1 0 0 0,0-1 1 0 0,14-17-1 0 0,-20 29-1 0 0,0 0 1 0 0,0 1 0 0 0,0-1-1 0 0,0 0 1 0 0,0 0-1 0 0,0 0 1 0 0,0 0-1 0 0,0 1 1 0 0,0-1-1 0 0,0 0 1 0 0,0 0 0 0 0,0 0-1 0 0,1 1 1 0 0,-1-1-1 0 0,0 0 1 0 0,0 0-1 0 0,0 0 1 0 0,0 0-1 0 0,0 0 1 0 0,0 1 0 0 0,1-1-1 0 0,-1 0 1 0 0,0 0-1 0 0,0 0 1 0 0,0 0-1 0 0,0 0 1 0 0,1 0-1 0 0,-1 0 1 0 0,0 0 0 0 0,0 0-1 0 0,0 1 1 0 0,0-1-1 0 0,1 0 1 0 0,-1 0-1 0 0,0 0 1 0 0,0 0-1 0 0,0 0 1 0 0,1 0-1 0 0,-1 0 1 0 0,0 0 0 0 0,0 0-1 0 0,0-1 1 0 0,1 1-1 0 0,-1 0 1 0 0,0 0-1 0 0,0 0 1 0 0,0 0-1 0 0,0 0 1 0 0,1 0 0 0 0,-1 0-1 0 0,0 0 1 0 0,0 0-1 0 0,0-1 1 0 0,0 1-1 0 0,1 0 1 0 0,-1 0-1 0 0,0 0 1 0 0,-2 17 43 0 0,-8 9-19 0 0,6-16-28 0 0,0 0 1 0 0,-5 19-1 0 0,9-27-3 0 0,0 0-1 0 0,-1 0 0 0 0,1 0 1 0 0,0 0-1 0 0,0 1 1 0 0,0-1-1 0 0,0 0 0 0 0,0 0 1 0 0,1 0-1 0 0,-1 0 1 0 0,0 0-1 0 0,1-1 0 0 0,0 1 1 0 0,-1 0-1 0 0,1 0 1 0 0,0 0-1 0 0,0 0 0 0 0,0-1 1 0 0,0 1-1 0 0,3 2 1 0 0,-3-3 12 0 0,0 0 0 0 0,0-1 1 0 0,0 1-1 0 0,0-1 0 0 0,1 1 1 0 0,-1-1-1 0 0,0 1 0 0 0,0-1 1 0 0,1 0-1 0 0,-1 0 0 0 0,0 0 1 0 0,1 0-1 0 0,-1 0 0 0 0,0 0 1 0 0,1 0-1 0 0,-1 0 0 0 0,0 0 1 0 0,0-1-1 0 0,1 1 0 0 0,0-1 1 0 0,1 0 3 0 0,-1 1 0 0 0,0-1 1 0 0,0 0-1 0 0,0 0 0 0 0,0 0 1 0 0,0 0-1 0 0,0 0 0 0 0,0 0 1 0 0,0-1-1 0 0,2-1 0 0 0,0-2 18 0 0,-1 1 0 0 0,1-1-1 0 0,-1 0 1 0 0,0 0 0 0 0,-1 0-1 0 0,1 0 1 0 0,-1-1 0 0 0,0 1-1 0 0,-1 0 1 0 0,1-1 0 0 0,-1 1-1 0 0,0-1 1 0 0,0-7 0 0 0,2 2-26 0 0,-3 11 2 0 0,-1 1 0 0 0,1-1 0 0 0,0 0-1 0 0,0 0 1 0 0,0 0 0 0 0,-1 0-1 0 0,1 0 1 0 0,0 0 0 0 0,0 0 0 0 0,0 0-1 0 0,-1 0 1 0 0,1 0 0 0 0,0 0 0 0 0,0 0-1 0 0,-1 0 1 0 0,1 0 0 0 0,0 0-1 0 0,0 0 1 0 0,0 0 0 0 0,-1 0 0 0 0,1 0-1 0 0,0 0 1 0 0,0 0 0 0 0,0 0 0 0 0,-1-1-1 0 0,1 1 1 0 0,0 0 0 0 0,0 0-1 0 0,0 0 1 0 0,0 0 0 0 0,-1 0 0 0 0,1-1-1 0 0,0 1 1 0 0,0 0 0 0 0,0 0 0 0 0,0 0-1 0 0,0 0 1 0 0,0-1 0 0 0,-1 1-1 0 0,1 0 1 0 0,0 0 0 0 0,0 0 0 0 0,0-1-1 0 0,0 1 1 0 0,0 0 0 0 0,0 0 0 0 0,0-1-1 0 0,0 1 1 0 0,0 0 0 0 0,0 0 0 0 0,0 0-1 0 0,0-1 1 0 0,0 1 0 0 0,0 0-1 0 0,0 0 1 0 0,0 0 0 0 0,0-1 0 0 0,1 1-1 0 0,-4 1-1 0 0,1 1-1 0 0,-1 0 0 0 0,1-1 0 0 0,0 1 1 0 0,0 0-1 0 0,0 0 0 0 0,0 1 1 0 0,-3 2-1 0 0,-9 11 40 0 0,-34 33-101 0 0,48-49 225 0 0,6-1-520 0 0,14-4 391 0 0,-17 5-33 0 0,0 0 1 0 0,-1-1-1 0 0,1 1 0 0 0,-1-1 0 0 0,1 0 0 0 0,-1 0 1 0 0,0 0-1 0 0,5-2 0 0 0,9-2 12 0 0,-16 5-9 0 0,1 0 1 0 0,-1 0-1 0 0,0 0 1 0 0,1 0-1 0 0,-1 0 1 0 0,0 0-1 0 0,0 0 1 0 0,1 0-1 0 0,-1 0 0 0 0,0 0 1 0 0,1 0-1 0 0,-1 0 1 0 0,0 0-1 0 0,1 0 1 0 0,-1 0-1 0 0,0 0 1 0 0,1 1-1 0 0,-1-1 1 0 0,0 0-1 0 0,0 0 0 0 0,1 0 1 0 0,-1 0-1 0 0,0 1 1 0 0,0-1-1 0 0,1 0 1 0 0,-1 0-1 0 0,0 1 1 0 0,0-1-1 0 0,0 0 1 0 0,1 0-1 0 0,-1 1 1 0 0,0-1-1 0 0,0 0 0 0 0,0 0 1 0 0,0 1-1 0 0,0-1 1 0 0,0 0-1 0 0,1 1 1 0 0,-1-1-1 0 0,0 0 1 0 0,0 1-1 0 0,0-1 1 0 0,0 0-1 0 0,0 1 0 0 0,0-1 1 0 0,0 0-1 0 0,0 1 1 0 0,-1-1-1 0 0,1 1 20 0 0,-1 0 0 0 0,1-1 1 0 0,-1 1-1 0 0,1-1 0 0 0,-1 1 0 0 0,0-1 0 0 0,1 1 0 0 0,-1-1 0 0 0,0 1 0 0 0,0-1 0 0 0,1 0 0 0 0,-1 1 0 0 0,0-1 0 0 0,0 0 0 0 0,0 0 0 0 0,1 1 1 0 0,-1-1-1 0 0,0 0 0 0 0,0 0 0 0 0,0 0 0 0 0,0 0 0 0 0,1 0 0 0 0,-1 0 0 0 0,0 0 0 0 0,0 0 0 0 0,0-1 0 0 0,-1 1 0 0 0,-24-7 154 0 0,-6-16-47 0 0,28 20-123 0 0,1 0 1 0 0,0 0 0 0 0,-1 0 0 0 0,0 1-1 0 0,1-1 1 0 0,-1 1 0 0 0,0 0 0 0 0,0 0 0 0 0,0 1-1 0 0,-1-1 1 0 0,-4 0 0 0 0,9 2-15 0 0,0 0 0 0 0,-1 0 0 0 0,1 0 0 0 0,0 0 0 0 0,0 0 1 0 0,-1 0-1 0 0,1 0 0 0 0,0 0 0 0 0,0 0 0 0 0,-1 0 0 0 0,1 0 0 0 0,0 0 0 0 0,0 0 0 0 0,0 0 1 0 0,-1 0-1 0 0,1 0 0 0 0,0 0 0 0 0,0 1 0 0 0,0-1 0 0 0,-1 0 0 0 0,1 0 0 0 0,0 0 0 0 0,0 0 1 0 0,0 1-1 0 0,0-1 0 0 0,0 0 0 0 0,-1 0 0 0 0,1 0 0 0 0,0 0 0 0 0,0 1 0 0 0,0-1 0 0 0,0 0 1 0 0,0 0-1 0 0,0 1 0 0 0,0-1 0 0 0,0 0 0 0 0,0 0 0 0 0,0 1 0 0 0,0-1 0 0 0,0 0 0 0 0,0 0 1 0 0,0 0-1 0 0,0 1 0 0 0,0-1 0 0 0,0 0 0 0 0,0 0 0 0 0,0 1 0 0 0,0-1 0 0 0,0 0 0 0 0,0 0 1 0 0,0 0-1 0 0,0 1 0 0 0,1-1 0 0 0,-1 0 0 0 0,0 0 0 0 0,0 0 0 0 0,0 1 0 0 0,0-1 0 0 0,0 0 1 0 0,1 0-1 0 0,-1 0 0 0 0,0 0 0 0 0,0 0 0 0 0,0 1 0 0 0,1-1 0 0 0,10 14-101 0 0,-8-11 101 0 0,1-1 0 0 0,-1 0 0 0 0,1 0 0 0 0,0 0 0 0 0,-1-1 0 0 0,1 1-1 0 0,0-1 1 0 0,5 1 0 0 0,20 10 38 0 0,-19-11 11 0 0,-8-1-8 0 0,-1 1 0 0 0,1-1 0 0 0,0 0 1 0 0,-1 0-1 0 0,1 1 0 0 0,0-1 0 0 0,-1 1 0 0 0,1-1 0 0 0,0 1 1 0 0,-1 0-1 0 0,3 1 0 0 0,-10 17-134 0 0,5-12-58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8.98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62 60 616 0 0,'14'-15'662'0'0,"-12"13"-151"0"0,0-1-1 0 0,-1 1 1 0 0,1-1 0 0 0,-1 1-1 0 0,1-1 1 0 0,-1 0 0 0 0,0 0-1 0 0,0 0 1 0 0,0 0 0 0 0,-1 0-1 0 0,1 0 1 0 0,-1 0-1 0 0,1-4 1 0 0,-2 8-501 0 0,0 1 0 0 0,0-1 0 0 0,0 0 1 0 0,-1 1-1 0 0,1-1 0 0 0,0 0 0 0 0,-1 0 0 0 0,1 1 0 0 0,0-1 0 0 0,-1 0 0 0 0,1-1 0 0 0,-1 1 1 0 0,-2 1-1 0 0,-3 2 5 0 0,3 0-8 0 0,0 0 0 0 0,0 1-1 0 0,0-1 1 0 0,-4 8-1 0 0,-15 15 28 0 0,9-11-28 0 0,14-16-3 0 0,-1 0-1 0 0,1 0 1 0 0,0 0-1 0 0,0 1 1 0 0,0-1 0 0 0,0 0-1 0 0,0 0 1 0 0,-1 0-1 0 0,1 1 1 0 0,0-1-1 0 0,0 0 1 0 0,0 0-1 0 0,0 1 1 0 0,0-1-1 0 0,0 0 1 0 0,0 0-1 0 0,0 0 1 0 0,0 1-1 0 0,0-1 1 0 0,0 0-1 0 0,0 0 1 0 0,0 1 0 0 0,0-1-1 0 0,0 0 1 0 0,0 0-1 0 0,0 1 1 0 0,0-1-1 0 0,0 0 1 0 0,0 0-1 0 0,0 0 1 0 0,1 1-1 0 0,-1-1 1 0 0,0 0-1 0 0,0 0 1 0 0,0 0-1 0 0,0 1 1 0 0,0-1-1 0 0,1 0 1 0 0,-1 0 0 0 0,0 0-1 0 0,0 0 1 0 0,0 1-1 0 0,1-1 1 0 0,-1 0-1 0 0,0 0 1 0 0,0 0-1 0 0,0 0 1 0 0,1 0-1 0 0,-1 0 1 0 0,0 0-1 0 0,0 0 1 0 0,1 0-1 0 0,-1 0 1 0 0,0 0-1 0 0,0 0 1 0 0,0 0 0 0 0,1 0-1 0 0,-1 0 1 0 0,0 0-1 0 0,0 0 1 0 0,1 0-1 0 0,-1 0 1 0 0,0 0-1 0 0,28-27 346 0 0,-22 22-329 0 0,-1 0-1 0 0,0 0 1 0 0,0 0-1 0 0,-1-1 1 0 0,1 0-1 0 0,-1 0 0 0 0,5-10 1 0 0,5-6-3 0 0,-14 21 54 0 0,0 4-66 0 0,1-1 0 0 0,-1 1 0 0 0,0 0 0 0 0,0-1 0 0 0,0 1 0 0 0,0-1 0 0 0,-1 1 0 0 0,1-1 0 0 0,-1 1 0 0 0,1-1 0 0 0,-1 0 0 0 0,0 1 0 0 0,0-1-1 0 0,-2 3 1 0 0,-3 14-14 0 0,-3 25 7 0 0,9-43 177 0 0,-4 12 16 0 0,4-14-185 0 0,0 1 0 0 0,0 0 0 0 0,0 0-1 0 0,0-1 1 0 0,0 1 0 0 0,0 0 0 0 0,-1 0 0 0 0,1 0 0 0 0,0-1 0 0 0,0 1-1 0 0,0 0 1 0 0,0 0 0 0 0,0 0 0 0 0,0-1 0 0 0,0 1 0 0 0,0 0-1 0 0,-1 0 1 0 0,1 0 0 0 0,0-1 0 0 0,0 1 0 0 0,0 0 0 0 0,0 0 0 0 0,-1 0-1 0 0,1 0 1 0 0,0 0 0 0 0,0-1 0 0 0,0 1 0 0 0,0 0 0 0 0,-1 0 0 0 0,1 0-1 0 0,0 0 1 0 0,0 0 0 0 0,-1 0 0 0 0,1 0 0 0 0,0 0 0 0 0,0 0-1 0 0,0 0 1 0 0,-1 0 0 0 0,1 0 0 0 0,0 0 0 0 0,0 0 0 0 0,-1 0 0 0 0,1 0-1 0 0,0 0 1 0 0,0 0 0 0 0,0 0 0 0 0,-1 0 0 0 0,1 0 0 0 0,0 1 0 0 0,0-1-1 0 0,0 0 1 0 0,-1 0 0 0 0,1 0 0 0 0,0 0 0 0 0,0 0 0 0 0,0 0-1 0 0,-1 1 1 0 0,1-1 0 0 0,0 0 0 0 0,0 0 0 0 0,0 0 0 0 0,0 1 0 0 0,0-1-1 0 0,0 0 1 0 0,0 0 0 0 0,-1 0 0 0 0,1 1 0 0 0,-14-42 824 0 0,14 41-829 0 0,-1-1-1 0 0,1 1 1 0 0,-1-1-1 0 0,1 1 1 0 0,0-1-1 0 0,0 0 0 0 0,-1 1 1 0 0,1-1-1 0 0,0 1 1 0 0,0-1-1 0 0,0 0 1 0 0,0 1-1 0 0,-1-1 1 0 0,1 0-1 0 0,0 1 0 0 0,0-1 1 0 0,0 0-1 0 0,0 1 1 0 0,1-1-1 0 0,-1 0 1 0 0,0 1-1 0 0,0-1 0 0 0,0 1 1 0 0,0-1-1 0 0,1 0 1 0 0,-1 1-1 0 0,1-2 1 0 0,0 2-19 0 0,0 0 1 0 0,0 0-1 0 0,0 0 1 0 0,1 0-1 0 0,-1 0 1 0 0,0 0 0 0 0,0 1-1 0 0,0-1 1 0 0,0 0-1 0 0,0 1 1 0 0,1-1-1 0 0,-1 1 1 0 0,0-1-1 0 0,0 1 1 0 0,1 0 0 0 0,-2 0 20 0 0,1 0 1 0 0,-1 0 0 0 0,1 0 0 0 0,-1 0 0 0 0,1 0 0 0 0,-1 1 0 0 0,0-1-1 0 0,1 0 1 0 0,-1 0 0 0 0,0 0 0 0 0,0 0 0 0 0,0 1 0 0 0,0-1 0 0 0,0 0 0 0 0,0 0-1 0 0,-1 2 1 0 0,3 15 6 0 0,2 3-39 0 0,-4-19 25 0 0,0 1 0 0 0,1-1 0 0 0,-1 1 0 0 0,1-1 0 0 0,-1 1 0 0 0,1-1 0 0 0,0 1 0 0 0,1 2 0 0 0,1 1 0 0 0,-1-1-1 0 0,0 1 1 0 0,0-1 0 0 0,2 11-1 0 0,-3-11 6 0 0,0 0-1 0 0,1 0 0 0 0,-1 0 0 0 0,1 0 1 0 0,0 0-1 0 0,4 6 0 0 0,-6-11 12 0 0,0 0-1 0 0,0 1 0 0 0,0-1 0 0 0,0 0 1 0 0,1 1-1 0 0,-1-1 0 0 0,0 0 0 0 0,0 0 1 0 0,0 1-1 0 0,1-1 0 0 0,-1 0 0 0 0,0 0 1 0 0,0 0-1 0 0,1 1 0 0 0,-1-1 0 0 0,0 0 1 0 0,0 0-1 0 0,1 0 0 0 0,-1 0 0 0 0,0 0 1 0 0,1 1-1 0 0,-1-1 0 0 0,0 0 0 0 0,1 0 1 0 0,-1 0-1 0 0,0 0 0 0 0,1 0 0 0 0,-1 0 1 0 0,0 0-1 0 0,1 0 0 0 0,6-9 138 0 0,2-26-141 0 0,-5 21-38 0 0,-4 13-32 0 0,0 0 1 0 0,1 0 0 0 0,-1-1 0 0 0,1 1 0 0 0,0 0-1 0 0,-1 0 1 0 0,1 0 0 0 0,0 0 0 0 0,0-1-1 0 0,-1 1 1 0 0,1 0 0 0 0,0 1 0 0 0,0-1-1 0 0,0 0 1 0 0,0 0 0 0 0,0 0 0 0 0,3-1-1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8.98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66 77 256 0 0,'0'0'36'0'0,"17"-20"3163"0"0,-15 17-3083 0 0,1 1 0 0 0,-1 0-1 0 0,1 0 1 0 0,0 0-1 0 0,0 0 1 0 0,0 0 0 0 0,0 1-1 0 0,0-1 1 0 0,0 1 0 0 0,0 0-1 0 0,1 0 1 0 0,4-1-1 0 0,14-6 2443 0 0,-42 15-2118 0 0,10-1-422 0 0,1 0 0 0 0,1 1-1 0 0,-1 0 1 0 0,-8 9 0 0 0,-22 17-23 0 0,39-33 5 0 0,1 0 0 0 0,-1 0 0 0 0,0 0 0 0 0,0 0-1 0 0,0 0 1 0 0,0 0 0 0 0,0 0 0 0 0,1 0 0 0 0,-1 0-1 0 0,0 1 1 0 0,0-1 0 0 0,0 0 0 0 0,0 0 0 0 0,0 0-1 0 0,0 0 1 0 0,1 0 0 0 0,-1 0 0 0 0,0 0 0 0 0,0 1-1 0 0,0-1 1 0 0,0 0 0 0 0,0 0 0 0 0,0 0 0 0 0,0 0-1 0 0,0 0 1 0 0,0 1 0 0 0,0-1 0 0 0,0 0 0 0 0,0 0-1 0 0,0 0 1 0 0,0 0 0 0 0,0 1 0 0 0,0-1 0 0 0,0 0 0 0 0,0 0-1 0 0,0 0 1 0 0,0 0 0 0 0,0 1 0 0 0,0-1 0 0 0,0 0-1 0 0,0 0 1 0 0,0 0 0 0 0,0 0 0 0 0,0 0 0 0 0,0 1-1 0 0,0-1 1 0 0,0 0 0 0 0,0 0 0 0 0,-1 0 0 0 0,1 0-1 0 0,0 0 1 0 0,0 0 0 0 0,0 1 0 0 0,0-1 0 0 0,0 0-1 0 0,0 0 1 0 0,-1 0 0 0 0,1 0 0 0 0,0 0 0 0 0,0 0-1 0 0,1 0 104 0 0,17-17 236 0 0,41-67-177 0 0,-49 70-141 0 0,-47 73 932 0 0,24-40-914 0 0,13-16-15 0 0,-2-1 1 0 0,1 0-1 0 0,0 0 0 0 0,0 1 0 0 0,-1-1 1 0 0,1 0-1 0 0,-1-1 0 0 0,1 1 0 0 0,-1 0 1 0 0,0 0-1 0 0,0-1 0 0 0,0 1 0 0 0,0-1 1 0 0,0 1-1 0 0,0-1 0 0 0,0 0 0 0 0,0 0 1 0 0,-1 0-1 0 0,1 0 0 0 0,0 0 0 0 0,-1 0 1 0 0,1-1-1 0 0,0 1 0 0 0,-1-1 0 0 0,-2 0 1 0 0,4 0 400 0 0,-2-1-304 0 0,-11-17 5 0 0,14 17-125 0 0,-1 1-1 0 0,1-1 1 0 0,-1 1 0 0 0,1 0 0 0 0,0-1-1 0 0,-1 1 1 0 0,1-1 0 0 0,0 1 0 0 0,-1-1-1 0 0,1 0 1 0 0,0 1 0 0 0,0-1-1 0 0,0 1 1 0 0,-1-1 0 0 0,1 1 0 0 0,0-1-1 0 0,0 0 1 0 0,0 1 0 0 0,0-1 0 0 0,0 1-1 0 0,0-1 1 0 0,0 0 0 0 0,0 1 0 0 0,0-1-1 0 0,0 1 1 0 0,0-1 0 0 0,1 0-1 0 0,-1 1 1 0 0,0-1 0 0 0,0 1 0 0 0,1-1-1 0 0,-1 1 1 0 0,0-1 0 0 0,1 1 0 0 0,-1-1-1 0 0,1 0-17 0 0,10-3-28 0 0,-10 3 43 0 0,0 1 0 0 0,1-1 0 0 0,-1 0 0 0 0,0 1 0 0 0,1-1 1 0 0,-1 1-1 0 0,0-1 0 0 0,1 1 0 0 0,-1 0 0 0 0,1-1 0 0 0,-1 1 0 0 0,0 0 1 0 0,1 0-1 0 0,-1 0 0 0 0,1 0 0 0 0,-1 0 0 0 0,3 1 0 0 0,3-4 29 0 0,-7 3-28 0 0,0-1 0 0 0,0 1-1 0 0,0 0 1 0 0,0 0-1 0 0,1-1 1 0 0,-1 1-1 0 0,0 0 1 0 0,0 0-1 0 0,0 0 1 0 0,1-1 0 0 0,-1 1-1 0 0,0 0 1 0 0,0 0-1 0 0,1 0 1 0 0,-1 0-1 0 0,0 0 1 0 0,0-1-1 0 0,1 1 1 0 0,-1 0 0 0 0,0 0-1 0 0,0 0 1 0 0,1 0-1 0 0,-1 0 1 0 0,0 0-1 0 0,1 0 1 0 0,-1 0-1 0 0,0 0 1 0 0,0 0 0 0 0,1 0-1 0 0,-1 0 1 0 0,0 0-1 0 0,1 0 1 0 0,-1 1-1 0 0,0-1 1 0 0,0 0-1 0 0,1 0 1 0 0,-1 0-1 0 0,0 0 1 0 0,0 0 0 0 0,1 0-1 0 0,-1 1 1 0 0,0-1-1 0 0,0 0 1 0 0,0 0-1 0 0,1 0 1 0 0,-1 1-1 0 0,0-1 1 0 0,0 0 0 0 0,0 0-1 0 0,0 1 1 0 0,0-1-1 0 0,1 0 1 0 0,-1 0-1 0 0,0 1 1 0 0,0-1-1 0 0,0 0 1 0 0,0 1 0 0 0,0-1-1 0 0,0 0 1 0 0,0 0-1 0 0,0 1 1 0 0,0-1-1 0 0,1 9-10 0 0,-1-7 10 0 0,0 0 0 0 0,0-1-1 0 0,1 1 1 0 0,-1 0 0 0 0,0 0-1 0 0,1-1 1 0 0,-1 1 0 0 0,1 0 0 0 0,-1 0-1 0 0,1-1 1 0 0,0 1 0 0 0,0-1-1 0 0,0 1 1 0 0,0-1 0 0 0,0 1-1 0 0,0-1 1 0 0,0 1 0 0 0,0-1 0 0 0,0 0-1 0 0,1 0 1 0 0,3 3 406 0 0,-5-5-396 0 0,0 1 0 0 0,0 0 0 0 0,0-1 0 0 0,0 1-1 0 0,0-1 1 0 0,0 1 0 0 0,0-1 0 0 0,0 1 0 0 0,0 0 0 0 0,-1-1-1 0 0,1 1 1 0 0,0-1 0 0 0,0 1 0 0 0,0 0 0 0 0,0-1-1 0 0,0 1 1 0 0,-1 0 0 0 0,1-1 0 0 0,0 1 0 0 0,0 0-1 0 0,-1-1 1 0 0,1 1 0 0 0,0 0 0 0 0,-1-1 0 0 0,-2-2 14 0 0,3 3 6 0 0,-3-1-34 0 0,-18 0-11 0 0,21 1 13 0 0,-1 0 1 0 0,1 0-1 0 0,-1 0 0 0 0,1 0 1 0 0,-1 0-1 0 0,1 0 0 0 0,0 0 1 0 0,-1 0-1 0 0,1 0 0 0 0,-1 0 1 0 0,1 0-1 0 0,0 0 1 0 0,-1 0-1 0 0,1 0 0 0 0,-1 0 1 0 0,1 0-1 0 0,0 0 0 0 0,-1 1 1 0 0,1-1-1 0 0,0 0 0 0 0,-1 0 1 0 0,1 1-1 0 0,0-1 0 0 0,-1 0 1 0 0,1 0-1 0 0,0 1 0 0 0,-1-1 1 0 0,1 0-1 0 0,0 1 1 0 0,0-1-1 0 0,-1 0 0 0 0,1 1 1 0 0,0-1-1 0 0,0 0 0 0 0,0 1 1 0 0,0-1-1 0 0,-1 1 0 0 0,1-1 1 0 0,0 0-1 0 0,0 1 0 0 0,0-1 1 0 0,0 1-1 0 0,0-1 1 0 0,0 1-1 0 0,0-1 0 0 0,0 0 1 0 0,0 1-1 0 0,0-1 0 0 0,0 1 1 0 0,1-1-1 0 0,-1 0 0 0 0,0 1 1 0 0,-3 2-25 0 0,9-6 112 0 0,-6 3-85 0 0,1 0 1 0 0,-1 0-1 0 0,1 0 0 0 0,-1 0 1 0 0,0 0-1 0 0,1-1 1 0 0,-1 1-1 0 0,0 0 0 0 0,1 0 1 0 0,-1 0-1 0 0,0-1 1 0 0,1 1-1 0 0,-1 0 0 0 0,0-1 1 0 0,0 1-1 0 0,1 0 1 0 0,-1-1-1 0 0,0 1 1 0 0,0 0-1 0 0,0-1 0 0 0,1 1 1 0 0,-1 0-1 0 0,0-1 1 0 0,0 1-1 0 0,0-1 0 0 0,0 1 1 0 0,0 0-1 0 0,0-1 1 0 0,0 1-1 0 0,0-1 0 0 0,0 1 1 0 0,0 0-1 0 0,0-1 1 0 0,0 1-1 0 0,0-1 0 0 0,0 1 1 0 0,0 0-1 0 0,0-1 1 0 0,0 1-1 0 0,-1-1 1 0 0,1 1-1 0 0,0 0 0 0 0,0-1 1 0 0,0 1-1 0 0,-1 0 1 0 0,1-1-1 0 0,0 1 0 0 0,0 0 1 0 0,-1 0-1 0 0,1-1 1 0 0,0 1-1 0 0,-1 0 0 0 0,1 0 1 0 0,0-1-1 0 0,-1 1 1 0 0,0 0-1 0 0,1-1-25 0 0,-1 1 0 0 0,1 0-1 0 0,-1-1 1 0 0,1 1 0 0 0,-1 0 0 0 0,1-1 0 0 0,-1 1-1 0 0,1 0 1 0 0,-1 0 0 0 0,1 0 0 0 0,-1 0-1 0 0,0-1 1 0 0,1 1 0 0 0,-1 0 0 0 0,1 0 0 0 0,-1 0-1 0 0,0 0 1 0 0,1 0 0 0 0,-1 1 0 0 0,1-1-1 0 0,-1 0 1 0 0,1 0 0 0 0,-1 0 0 0 0,0 0 0 0 0,1 1-1 0 0,-1-1 1 0 0,1 0 0 0 0,-1 0 0 0 0,1 1-1 0 0,-1-1 1 0 0,1 0 0 0 0,-1 1 0 0 0,1-1 0 0 0,0 1-1 0 0,-1-1 1 0 0,1 0 0 0 0,-1 1 0 0 0,1-1-1 0 0,0 1 1 0 0,-1-1 0 0 0,1 1 0 0 0,0-1 0 0 0,0 1-1 0 0,-1 0 1 0 0,-2 7-701 0 0,0 0-1314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8.98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25 27 2240 0 0,'-15'-1'9272'0'0,"22"0"-9238"0"0,-5 1 105 0 0,-12-7 1342 0 0,1 0-1689 0 0,19 9 151 0 0,-9-1 76 0 0,25-3-90 0 0,150-6 516 0 0,-154 5-456 0 0,-21 3 3 0 0,0 3 778 0 0,-1-2-767 0 0,0-1 0 0 0,0 0 0 0 0,0 1 1 0 0,0-1-1 0 0,0 0 0 0 0,0 0 0 0 0,0 1 0 0 0,1-1 1 0 0,-1 0-1 0 0,0 1 0 0 0,0-1 0 0 0,0 0 1 0 0,0 1-1 0 0,-1-1 0 0 0,1 0 0 0 0,0 1 1 0 0,0-1-1 0 0,0 0 0 0 0,0 0 0 0 0,0 1 0 0 0,0-1 1 0 0,0 0-1 0 0,-1 1 0 0 0,1-1 0 0 0,0 0 1 0 0,0 0-1 0 0,0 1 0 0 0,0-1 0 0 0,-1 0 0 0 0,1 0 1 0 0,0 0-1 0 0,0 1 0 0 0,-1-1 0 0 0,1 0 1 0 0,0 0-1 0 0,-1 0 0 0 0,1 0 0 0 0,0 1 0 0 0,-1-1 1 0 0,-4 6-7 0 0,0 0 1 0 0,0 1-1 0 0,1-1 1 0 0,0 1 0 0 0,0 0-1 0 0,1 0 1 0 0,0 1-1 0 0,0-1 1 0 0,-3 14 0 0 0,-14 38-10 0 0,10-25 32 0 0,9-28-20 0 0,-1 0 0 0 0,1 0 1 0 0,-1 0-1 0 0,0-1 0 0 0,-1 1 0 0 0,1 0 0 0 0,-6 7 0 0 0,5-5 51 0 0,9-9 45 0 0,-5 0-82 0 0,1 0 0 0 0,-1 0 1 0 0,1 0-1 0 0,-1 0 0 0 0,0 0 1 0 0,1 0-1 0 0,-1 0 0 0 0,0 0 0 0 0,0 0 1 0 0,2-3-1 0 0,1-2 20 0 0,-1 0 0 0 0,0-1 1 0 0,0 0-1 0 0,-1 1 0 0 0,0-1 0 0 0,0 0 0 0 0,-1 0 0 0 0,1 0 0 0 0,-2 0 0 0 0,1 0 1 0 0,-1 0-1 0 0,0 0 0 0 0,0 0 0 0 0,-2-9 0 0 0,2 14-27 0 0,0 1-1 0 0,-1 0 0 0 0,1-1 1 0 0,0 1-1 0 0,-1-1 0 0 0,0 1 1 0 0,1 0-1 0 0,-1-1 0 0 0,0 1 1 0 0,1 0-1 0 0,-1-1 0 0 0,0 1 1 0 0,0 0-1 0 0,0 0 1 0 0,0 0-1 0 0,0 0 0 0 0,0 0 1 0 0,-1 0-1 0 0,1 0 0 0 0,0 1 1 0 0,0-1-1 0 0,-1 0 0 0 0,1 0 1 0 0,0 1-1 0 0,-2-1 1 0 0,-2 0-8 0 0,1 1 1 0 0,-1-1 0 0 0,1 1 0 0 0,-1 0 0 0 0,1 1 0 0 0,-8 0 0 0 0,0 0 1 0 0,-19-3-23 0 0,29 2 18 0 0,0-2 11 0 0,2 2-18 0 0,-6-7 43 0 0,5 7-37 0 0,1 0 0 0 0,0 0-1 0 0,0 0 1 0 0,0-1-1 0 0,0 1 1 0 0,0 0 0 0 0,0 0-1 0 0,0 0 1 0 0,-1 0 0 0 0,1 0-1 0 0,0 0 1 0 0,0 0-1 0 0,0-1 1 0 0,0 1 0 0 0,0 0-1 0 0,0 0 1 0 0,0 0 0 0 0,0 0-1 0 0,0 0 1 0 0,0-1-1 0 0,0 1 1 0 0,0 0 0 0 0,0 0-1 0 0,0 0 1 0 0,0 0 0 0 0,0 0-1 0 0,0-1 1 0 0,0 1-1 0 0,0 0 1 0 0,0 0 0 0 0,0 0-1 0 0,0 0 1 0 0,0 0 0 0 0,0-1-1 0 0,0 1 1 0 0,0 0-1 0 0,0 0 1 0 0,0 0 0 0 0,1 0-1 0 0,-1 0 1 0 0,0 0 0 0 0,0-1-1 0 0,0 1 1 0 0,0 0-1 0 0,0 0 1 0 0,0 0 0 0 0,0 0-1 0 0,0 0 1 0 0,1 0 0 0 0,-1 0-1 0 0,0 0 1 0 0,0 0-1 0 0,0 0 1 0 0,0 0 0 0 0,0 0-1 0 0,1 0 1 0 0,-1 0-1 0 0,0 0 1 0 0,0 0 0 0 0,0 0-1 0 0,0 0 1 0 0,0 0 0 0 0,1 0-1 0 0,-1 0 1 0 0,0 0-1 0 0,13 24-202 0 0,-12-22 207 0 0,0 0 1 0 0,0 0-1 0 0,0-1 0 0 0,1 1 0 0 0,-1 0 0 0 0,1 0 0 0 0,-1-1 0 0 0,1 1 0 0 0,0-1 0 0 0,-1 1 0 0 0,1-1 0 0 0,0 0 0 0 0,0 0 0 0 0,0 0 0 0 0,0 0 0 0 0,0 0 0 0 0,0 0 0 0 0,0 0 0 0 0,0-1 0 0 0,1 1 0 0 0,-1-1 0 0 0,0 0 0 0 0,0 1 0 0 0,1-1 0 0 0,-1 0 0 0 0,0 0 0 0 0,0 0 0 0 0,4-1 0 0 0,-1 0-74 0 0,12-2 452 0 0,-17 3-370 0 0,0 0 0 0 0,1 0 0 0 0,-1-1 0 0 0,0 1 0 0 0,0 0 0 0 0,0-1 0 0 0,0 1 0 0 0,0 0 0 0 0,0 0 0 0 0,0-1 0 0 0,0 1 0 0 0,0 0 1 0 0,0-1-1 0 0,0 1 0 0 0,0 0 0 0 0,0-1 0 0 0,0 1 0 0 0,0 0 0 0 0,0-1 0 0 0,0 1 0 0 0,0 0 0 0 0,0 0 0 0 0,-1-1 0 0 0,1 1 0 0 0,0 0 0 0 0,0-1 0 0 0,0 1 0 0 0,0 0 0 0 0,-1 0 0 0 0,1 0 0 0 0,0-1 1 0 0,0 1-1 0 0,-1 0 0 0 0,1 0 0 0 0,0 0 0 0 0,0-1 0 0 0,-1 1 0 0 0,1 0 0 0 0,0 0 0 0 0,-1 0 0 0 0,1 0 0 0 0,0 0 0 0 0,0 0 0 0 0,-1-1 0 0 0,0 1-10 0 0,-1-1 0 0 0,1 0 0 0 0,0 0-1 0 0,-1 1 1 0 0,1-1 0 0 0,0 0 0 0 0,-1 1 0 0 0,1 0-1 0 0,-1-1 1 0 0,1 1 0 0 0,-1 0 0 0 0,1 0-1 0 0,-1-1 1 0 0,1 1 0 0 0,-1 0 0 0 0,1 1 0 0 0,-1-1-1 0 0,1 0 1 0 0,-1 0 0 0 0,1 1 0 0 0,-1-1 0 0 0,1 1-1 0 0,0-1 1 0 0,-1 1 0 0 0,1-1 0 0 0,0 1-1 0 0,-1 0 1 0 0,1 0 0 0 0,0 0 0 0 0,0 0 0 0 0,0 0-1 0 0,-1 0 1 0 0,1 0 0 0 0,-1 2 0 0 0,0-2-21 0 0,1 1 1 0 0,0-1 0 0 0,0 0-1 0 0,-1 1 1 0 0,1 0-1 0 0,0-1 1 0 0,0 1 0 0 0,1 0-1 0 0,-1-1 1 0 0,0 1-1 0 0,0 0 1 0 0,1 0 0 0 0,-1 0-1 0 0,1-1 1 0 0,0 1-1 0 0,-1 0 1 0 0,1 0 0 0 0,0 0-1 0 0,0 0 1 0 0,0 0-1 0 0,0 0 1 0 0,1 0 0 0 0,-1-1-1 0 0,1 1 1 0 0,-1 0-1 0 0,2 3 1 0 0,5 4-913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8.98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15 3657 0 0,'0'0'4466'0'0,"3"-14"-104"0"0,-2 14-4350 0 0,0 0 0 0 0,0 0 0 0 0,0 0 0 0 0,1 1 0 0 0,-1-1 0 0 0,0 0-1 0 0,0 1 1 0 0,0-1 0 0 0,0 1 0 0 0,0-1 0 0 0,0 1 0 0 0,0-1 0 0 0,0 1-1 0 0,-1 0 1 0 0,1-1 0 0 0,0 1 0 0 0,0 0 0 0 0,0 0 0 0 0,0 1 0 0 0,13 22-37 0 0,-3-4 55 0 0,-7-13-34 0 0,1-1-1 0 0,1 1 1 0 0,-1-1 0 0 0,1-1-1 0 0,0 1 1 0 0,0-1 0 0 0,11 7 0 0 0,-14-10 67 0 0,1 0 1 0 0,-1 0 0 0 0,1 0-1 0 0,0-1 1 0 0,0 1 0 0 0,0-1-1 0 0,0 0 1 0 0,0 0 0 0 0,0-1-1 0 0,0 1 1 0 0,0-1 0 0 0,0 1 0 0 0,0-1-1 0 0,0-1 1 0 0,0 1 0 0 0,7-2 1526 0 0,-11 2-1566 0 0,0-1-1 0 0,-1 0 0 0 0,1 1 1 0 0,0-1-1 0 0,0 1 0 0 0,-1-1 1 0 0,1 1-1 0 0,0-1 1 0 0,0 1-1 0 0,-1-1 0 0 0,1 1 1 0 0,-1-1-1 0 0,1 1 0 0 0,-1-1 1 0 0,1 1-1 0 0,0 0 1 0 0,-1-1-1 0 0,0 1 0 0 0,1 0 1 0 0,-2-1-1 0 0,-23 5 4 0 0,24-4-23 0 0,11 17-295 0 0,2-15 1001 0 0,-26 3-618 0 0,-11 5-62 0 0,12 3-17 0 0,0 0-1 0 0,1 2 1 0 0,0-1 0 0 0,-18 32-1 0 0,15-23-5 0 0,4-11 8 0 0,15-27 18 0 0,12-25 4 0 0,18-19-108 0 0,-4 7 106 0 0,-30 52-34 0 0,0-2-91 0 0,-5 12 23 0 0,-2-1 62 0 0,1 0 0 0 0,0 1 0 0 0,-5 14-1 0 0,0-2-5 0 0,7-5-40 0 0,2 0 38 0 0,2-17 15 0 0,0 1 1 0 0,1-1-1 0 0,-1 0 1 0 0,0 0-1 0 0,0 0 1 0 0,1 0-1 0 0,-1 0 1 0 0,0 1-1 0 0,0-1 1 0 0,1 0-1 0 0,-1 0 1 0 0,0 0-1 0 0,0 0 0 0 0,1 0 1 0 0,-1 0-1 0 0,0 0 1 0 0,0 0-1 0 0,1 0 1 0 0,-1 0-1 0 0,0 0 1 0 0,0 0-1 0 0,1 0 1 0 0,-1 0-1 0 0,0 0 1 0 0,0 0-1 0 0,1 0 1 0 0,-1 0-1 0 0,0-1 1 0 0,0 1-1 0 0,0 0 1 0 0,1 0-1 0 0,-1 0 1 0 0,0 0-1 0 0,0 0 0 0 0,0-1 1 0 0,1 1-1 0 0,-1 0 1 0 0,0 0-1 0 0,0 0 1 0 0,0-1-1 0 0,1 1 1 0 0,0-7 14 0 0,1 0 1 0 0,-1 0-1 0 0,-1 0 1 0 0,1 0-1 0 0,-1-1 1 0 0,0 1-1 0 0,-1 0 0 0 0,0 0 1 0 0,0 0-1 0 0,-4-14 1 0 0,3 14-15 0 0,-1 0-1 0 0,1 0 1 0 0,-1 0 0 0 0,-1 0 0 0 0,0 0-1 0 0,-8-12 1 0 0,7 13-7 0 0,5 5-38 0 0,0 4-326 0 0,1-1 355 0 0,0 1 1 0 0,0-1 0 0 0,0 0-1 0 0,0 1 1 0 0,0-1 0 0 0,0 0-1 0 0,0 0 1 0 0,1 0 0 0 0,-1 0-1 0 0,1 0 1 0 0,0 0 0 0 0,-1 0-1 0 0,1 0 1 0 0,0-1 0 0 0,0 1-1 0 0,0-1 1 0 0,0 1 0 0 0,3 0-1 0 0,-1 1 8 0 0,-1-1 0 0 0,0 0-1 0 0,0 1 1 0 0,-1-1 0 0 0,1 1-1 0 0,0 0 1 0 0,-1 0 0 0 0,5 6-1 0 0,16 32-944 0 0,-21-34 884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8.9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 48 1904 0 0,'0'0'-166'0'0,"-3"-14"5682"0"0,-4 8-4777 0 0,5 14 11 0 0,2-5-723 0 0,0-1-1 0 0,0 1 0 0 0,0-1 0 0 0,0 1 1 0 0,1-1-1 0 0,0 1 0 0 0,-1-1 0 0 0,1 0 1 0 0,1 3-1 0 0,10 24 18 0 0,-6-11-22 0 0,-5-16-21 0 0,-1 0 0 0 0,0 0 0 0 0,1-1 0 0 0,-1 1 0 0 0,1 0 0 0 0,-1-1 0 0 0,1 1 0 0 0,0-1 0 0 0,0 1 0 0 0,1 2 0 0 0,2 0-19 0 0,-1 1 0 0 0,1-2-1 0 0,-1 1 1 0 0,1 0 0 0 0,0-1-1 0 0,1 1 1 0 0,-1-1 0 0 0,6 3-1 0 0,-8-5 33 0 0,0-1 0 0 0,0 1-1 0 0,0-1 1 0 0,0 1 0 0 0,0-1-1 0 0,0 1 1 0 0,0-1-1 0 0,0 0 1 0 0,0 0 0 0 0,0 0-1 0 0,0-1 1 0 0,0 1 0 0 0,0 0-1 0 0,-1-1 1 0 0,1 1-1 0 0,0-1 1 0 0,0 1 0 0 0,0-1-1 0 0,0 0 1 0 0,0 0 0 0 0,-1 0-1 0 0,1 0 1 0 0,0 0-1 0 0,-1 0 1 0 0,3-3 0 0 0,1 1 26 0 0,-1 0 1 0 0,1 0-1 0 0,0 0 1 0 0,0 0-1 0 0,1 1 0 0 0,-1 0 1 0 0,6-2-1 0 0,27-12 58 0 0,-24-1-80 0 0,-13 16-10 0 0,-1 0 0 0 0,1 0-1 0 0,0-1 1 0 0,0 1 0 0 0,-1 0 0 0 0,1 0 0 0 0,0 0 0 0 0,0 0 0 0 0,0 0 0 0 0,0 0 0 0 0,0 0 0 0 0,0 0 0 0 0,1 1 0 0 0,-1-1 0 0 0,0 0 0 0 0,0 1 0 0 0,0-1-1 0 0,1 1 1 0 0,-1-1 0 0 0,0 1 0 0 0,1-1 0 0 0,-1 1 0 0 0,3 0 121 0 0,4-43 1185 0 0,-4 5 2 0 0,-4 38-1309 0 0,-1 0 5 0 0,0 0-7 0 0,1 0 51 0 0,-6 0 86 0 0,3-1-138 0 0,0 1 0 0 0,0 0 1 0 0,0 0-1 0 0,0 1 0 0 0,0-1 1 0 0,0 0-1 0 0,0 1 0 0 0,0 0 1 0 0,0 0-1 0 0,1 0 0 0 0,-1 0 1 0 0,0 0-1 0 0,1 1 0 0 0,-1-1 1 0 0,1 1-1 0 0,-1-1 0 0 0,1 1 0 0 0,0 0 1 0 0,-1 0-1 0 0,-1 3 0 0 0,2-3 0 0 0,0 0 0 0 0,0 0 0 0 0,0 0 0 0 0,0 0 0 0 0,-1-1 0 0 0,1 1 0 0 0,0-1-1 0 0,-1 0 1 0 0,-2 2 0 0 0,4-3 7 0 0,-4-1-33 0 0,-8-6 58 0 0,9 5-31 0 0,-1 0 0 0 0,1 0 1 0 0,0 0-1 0 0,-1 1 0 0 0,1-1 0 0 0,-8 0 0 0 0,11 2-11 0 0,0 1 0 0 0,0-1 0 0 0,0 0 0 0 0,0 1 0 0 0,1-1 0 0 0,-1 1 0 0 0,0-1 0 0 0,0 1 0 0 0,0 0 0 0 0,0-1 0 0 0,1 1 0 0 0,-1 0-1 0 0,0 0 1 0 0,0-1 0 0 0,1 1 0 0 0,-1 0 0 0 0,1 0 0 0 0,-1 0 0 0 0,1 0 0 0 0,-1 0 0 0 0,1 0 0 0 0,-1 0 0 0 0,1 0 0 0 0,0 1 0 0 0,-1-1-4 0 0,1 0 0 0 0,-1 1 0 0 0,1-1 0 0 0,0 0 0 0 0,-1 0 0 0 0,1 0 0 0 0,0 0 0 0 0,0 1 0 0 0,0-1 0 0 0,0 0 0 0 0,0 0 1 0 0,0 0-1 0 0,0 1 0 0 0,1-1 0 0 0,-1 0 0 0 0,0 0 0 0 0,0 0 0 0 0,1 0 0 0 0,-1 0 0 0 0,2 2 0 0 0,-1-1-14 0 0,1-1-1 0 0,-1 0 1 0 0,1 1 0 0 0,0-1-1 0 0,-1 0 1 0 0,1 0-1 0 0,0 0 1 0 0,0 0-1 0 0,0 0 1 0 0,0 0 0 0 0,0 0-1 0 0,0-1 1 0 0,0 1-1 0 0,0-1 1 0 0,0 1-1 0 0,5-1 1 0 0,-6 0 22 0 0,1-1-1 0 0,-1 0 1 0 0,1 1 0 0 0,-1-1 0 0 0,1 0 0 0 0,-1 1-1 0 0,1-1 1 0 0,-1 0 0 0 0,1 0 0 0 0,-1 0 0 0 0,0 0-1 0 0,0-1 1 0 0,0 1 0 0 0,1 0 0 0 0,-1 0 0 0 0,0-1-1 0 0,-1 1 1 0 0,1-1 0 0 0,0 1 0 0 0,0-1-1 0 0,-1 1 1 0 0,1-1 0 0 0,0 1 0 0 0,-1-3 0 0 0,11-7 43 0 0,-11 10-35 0 0,1 1-1 0 0,0 0 1 0 0,-1-1 0 0 0,1 1 0 0 0,-1-1-1 0 0,1 1 1 0 0,-1 0 0 0 0,1-1 0 0 0,-1 1-1 0 0,1-1 1 0 0,-1 1 0 0 0,1-1 0 0 0,-1 0-1 0 0,0 1 1 0 0,1-1 0 0 0,-1 1-1 0 0,0-1 1 0 0,1 0 0 0 0,-1 1 0 0 0,0-1-1 0 0,0 0 1 0 0,0 1 0 0 0,0-1 0 0 0,0 0-1 0 0,1 0 1 0 0,-1 1 0 0 0,0-1 0 0 0,-1 0-1 0 0,1 0 1 0 0,0 0 21 0 0,0 0 1 0 0,0 1-1 0 0,-1-1 1 0 0,1 1-1 0 0,0-1 1 0 0,0 1-1 0 0,-1-1 1 0 0,1 1-1 0 0,0-1 1 0 0,-1 1-1 0 0,1-1 0 0 0,-1 1 1 0 0,1-1-1 0 0,-1 1 1 0 0,1 0-1 0 0,-1-1 1 0 0,1 1-1 0 0,-1 0 1 0 0,1-1-1 0 0,-1 1 1 0 0,1 0-1 0 0,-2-1 0 0 0,-16 6 59 0 0,-25 20-139 0 0,42-24 28 0 0,3-2-388 0 0,3-2 384 0 0,1 0 0 0 0,0 1-1 0 0,0 0 1 0 0,0 0 0 0 0,0 0-1 0 0,0 1 1 0 0,0 0 0 0 0,12-1 0 0 0,4 5 41 0 0,-19-2-833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8.9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1 111 552 0 0,'7'-1'2261'0'0,"-7"1"-2209"0"0,-1 0 0 0 0,1 0 0 0 0,0-1-1 0 0,-1 1 1 0 0,1 0 0 0 0,0 0 0 0 0,-1 0-1 0 0,1 0 1 0 0,0-1 0 0 0,0 1 0 0 0,-1 0 0 0 0,1 0-1 0 0,0-1 1 0 0,0 1 0 0 0,-1 0 0 0 0,1-1 0 0 0,0 1-1 0 0,0 0 1 0 0,0-1 0 0 0,-1 1 0 0 0,1 0 0 0 0,0-1-1 0 0,0 1 1 0 0,0 0 0 0 0,0-1 0 0 0,0 1 0 0 0,0 0-1 0 0,0-1 1 0 0,0 1 0 0 0,0 0 0 0 0,0-1-1 0 0,0 1 1 0 0,0-1 0 0 0,0 1 0 0 0,0 0 0 0 0,0-1-1 0 0,0 1 1 0 0,1 0 0 0 0,-1-1 0 0 0,0 1 0 0 0,0 0-1 0 0,0-1 1 0 0,0 1 0 0 0,1-1 274 0 0,7-12 380 0 0,-1 42-335 0 0,-6-27-379 0 0,-1 1 0 0 0,1-1 1 0 0,0 0-1 0 0,0 0 0 0 0,0 0 1 0 0,0 0-1 0 0,0 0 0 0 0,0 0 1 0 0,1 0-1 0 0,-1 0 0 0 0,1-1 0 0 0,-1 1 1 0 0,1 0-1 0 0,-1-1 0 0 0,1 0 1 0 0,0 1-1 0 0,0-1 0 0 0,3 2 1 0 0,41 22-62 0 0,-42-23 88 0 0,10 4-14 0 0,1 0 0 0 0,0-1 0 0 0,18 4 0 0 0,-30-9 24 0 0,1 1 0 0 0,0 0 0 0 0,-1-1 0 0 0,1 0 0 0 0,0 0 0 0 0,-1 0 0 0 0,1 0 0 0 0,0-1 0 0 0,-1 0 0 0 0,1 1 0 0 0,0-1 0 0 0,-1 0 0 0 0,1-1 0 0 0,-1 1 0 0 0,1-1 0 0 0,-1 1 0 0 0,0-1 0 0 0,0 0 0 0 0,4-3 0 0 0,1-2 80 0 0,0-1 1 0 0,0 0 0 0 0,-1-1 0 0 0,0 0-1 0 0,0 0 1 0 0,-1 0 0 0 0,0-1-1 0 0,0 0 1 0 0,-1 0 0 0 0,-1-1-1 0 0,6-17 1 0 0,-11 20 3039 0 0,-6 16-3180 0 0,2-2-77 0 0,4-14 109 0 0,1 1 0 0 0,0-1 0 0 0,1 0 1 0 0,-1 1-1 0 0,5-16 0 0 0,-5 23 256 0 0,-4 0-188 0 0,1 0-56 0 0,-1 0 0 0 0,0 1-1 0 0,1 0 1 0 0,-1 0 0 0 0,1 0-1 0 0,-1 1 1 0 0,1-1-1 0 0,0 1 1 0 0,-1 0 0 0 0,1 0-1 0 0,0 0 1 0 0,0 0 0 0 0,-4 4-1 0 0,4-3-13 0 0,0-1 1 0 0,-1 1-1 0 0,1-1 0 0 0,-1 0 1 0 0,0 0-1 0 0,0 0 0 0 0,0 0 1 0 0,0 0-1 0 0,0-1 1 0 0,0 0-1 0 0,0 0 0 0 0,-5 1 1 0 0,11-4-406 0 0,4-2 415 0 0,0-1 0 0 0,0 1 0 0 0,0 0 0 0 0,1 0 0 0 0,-1 1 0 0 0,1 0 0 0 0,0 0 0 0 0,0 0 0 0 0,8-1-1 0 0,-20 3 304 0 0,5 1-309 0 0,-1 0 0 0 0,1 0 0 0 0,-1 0 0 0 0,1 0 0 0 0,-1 0 0 0 0,1 0-1 0 0,-1 0 1 0 0,1 0 0 0 0,-1 0 0 0 0,0 0 0 0 0,1 0 0 0 0,0 0 0 0 0,-1 0 0 0 0,1 1 0 0 0,-1-1-1 0 0,1 0 1 0 0,-1 0 0 0 0,1 0 0 0 0,-1 1 0 0 0,1-1 0 0 0,-1 0 0 0 0,1 1 0 0 0,0-1 0 0 0,-1 1 0 0 0,-37 18 1 0 0,30-15 19 0 0,-1 0 0 0 0,1 0 0 0 0,-10 7 0 0 0,-36 21-40 0 0,45-27 11 0 0,-1 0 1 0 0,1 0-1 0 0,0 1 1 0 0,0 0-1 0 0,0 1 1 0 0,1 0-1 0 0,0 0 0 0 0,-13 16 1 0 0,19-19-11 0 0,2-3-48 0 0,-1 6-467 0 0,2-3 393 0 0,10-5 46 0 0,-9 1 66 0 0,4-1 18 0 0,1 0 0 0 0,-1 0 1 0 0,0-1-1 0 0,0 0 0 0 0,0 0 0 0 0,0-1 0 0 0,0 0 0 0 0,0 0 1 0 0,-1 0-1 0 0,1-1 0 0 0,8-7 0 0 0,3-4 58 0 0,30-33 1 0 0,-29 19 706 0 0,-23 27-1029 0 0,2 7-487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8.9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80 27 408 0 0,'2'-13'543'0'0,"0"-1"2288"0"0,-6 14-1802 0 0,-4 8-1007 0 0,3-4-15 0 0,0 1 0 0 0,0-1 0 0 0,-1 0 0 0 0,-11 6 0 0 0,-3 3 61 0 0,15-5-62 0 0,5-8-3 0 0,0 0 0 0 0,0 0 0 0 0,0 0 0 0 0,0 1 0 0 0,0-1 0 0 0,0 0 0 0 0,0 0 0 0 0,0 0 0 0 0,0 0 0 0 0,0 1 0 0 0,-1-1 0 0 0,1 0 0 0 0,0 0 0 0 0,0 0 0 0 0,0 0 0 0 0,0 1 0 0 0,0-1 0 0 0,0 0 0 0 0,0 0 0 0 0,0 0 0 0 0,-1 0 0 0 0,1 0 0 0 0,0 1 0 0 0,0-1 0 0 0,0 0 0 0 0,0 0 0 0 0,0 0 0 0 0,-1 0 0 0 0,1 0 0 0 0,0 0 0 0 0,0 0 0 0 0,0 0 0 0 0,0 0 0 0 0,-1 0 0 0 0,1 0 0 0 0,0 0 0 0 0,0 0 0 0 0,0 0 0 0 0,-1 0 0 0 0,1 0 0 0 0,0 0 0 0 0,0 0 0 0 0,0 0 0 0 0,0 0 0 0 0,-1 0 0 0 0,1 0 0 0 0,0 0 0 0 0,0 0 0 0 0,0 0 0 0 0,0 0 0 0 0,-1 0 0 0 0,1 0 0 0 0,0 0 0 0 0,0-1 0 0 0,0 1 0 0 0,0 0 0 0 0,0 0 0 0 0,-1 0 0 0 0,1 0 0 0 0,0 0 0 0 0,0 0 0 0 0,0-1 0 0 0,0 1 0 0 0,0 0 0 0 0,32 14 1072 0 0,-25-11-958 0 0,-5-3-119 0 0,-1 0-1 0 0,1 1 0 0 0,-1-1 0 0 0,1 0 1 0 0,-1 0-1 0 0,1 0 0 0 0,-1 0 0 0 0,1 0 1 0 0,-1 0-1 0 0,1-1 0 0 0,-1 1 0 0 0,3-1 0 0 0,-3 1 1 0 0,0-1-1 0 0,1 1 1 0 0,-1 0-1 0 0,1 0 1 0 0,-1 0-1 0 0,1 0 1 0 0,-1 0-1 0 0,1 0 0 0 0,-1 0 1 0 0,4 0-1 0 0,-5 1 27 0 0,1-1-42 0 0,0 1 41 0 0,0-1 0 0 0,-1 0 0 0 0,1 0 0 0 0,0 1 0 0 0,-1-1 0 0 0,1 0 0 0 0,-1 1 0 0 0,1-1 1 0 0,-1 1-1 0 0,1-1 0 0 0,-1 1 0 0 0,1-1 0 0 0,-1 1 0 0 0,0-1 0 0 0,1 1 0 0 0,-1-1 0 0 0,1 1 0 0 0,-1-1 0 0 0,0 1 0 0 0,0 0 0 0 0,1-1 0 0 0,-1 2 0 0 0,1-6 993 0 0,-1 3-998 0 0,0 0-1 0 0,0 1 1 0 0,0-1-1 0 0,0 1 1 0 0,0-1-1 0 0,0 0 1 0 0,0 1 0 0 0,0-1-1 0 0,0 0 1 0 0,0 1-1 0 0,-1-1 1 0 0,1 1-1 0 0,0-1 1 0 0,0 0-1 0 0,0 1 1 0 0,-1-1-1 0 0,1 1 1 0 0,0-1-1 0 0,-1 1 1 0 0,1-1 0 0 0,-1 0-1 0 0,-3-5 88 0 0,-1 0 1 0 0,0 1-1 0 0,1-1 1 0 0,-2 1-1 0 0,1 0 0 0 0,0 0 1 0 0,-9-4 339 0 0,13 8-427 0 0,0 1-1 0 0,0 0 1 0 0,0 0 0 0 0,0 0-1 0 0,0 0 1 0 0,0 0 0 0 0,0 0-1 0 0,0 0 1 0 0,0 0 0 0 0,0 0-1 0 0,-1 0 1 0 0,1 0 0 0 0,0 1-1 0 0,0-1 1 0 0,-1 1 0 0 0,2-1-38 0 0,-22 17 70 0 0,22-15-65 0 0,-1-1 0 0 0,1 0 0 0 0,0 0-1 0 0,0 0 1 0 0,0 0 0 0 0,0 1-1 0 0,0-1 1 0 0,0 0 0 0 0,1 0 0 0 0,-1 0-1 0 0,0 0 1 0 0,1 3 0 0 0,0-4-73 0 0,67-30-382 0 0,-67 30 466 0 0,0 0 0 0 0,0-1 0 0 0,0 1 1 0 0,0 0-1 0 0,0 0 0 0 0,0 0 0 0 0,0 0 0 0 0,0 0 0 0 0,0 0 0 0 0,0 0 0 0 0,-1 1 0 0 0,1-1 0 0 0,0 0 0 0 0,0 0 0 0 0,2 1 1 0 0,14 1 843 0 0,-19-3-776 0 0,0-1-51 0 0,0 0 0 0 0,1 1 0 0 0,-1 0 0 0 0,-1-1 0 0 0,1 1 0 0 0,0 0 0 0 0,0 0 0 0 0,0 0 0 0 0,-1 0 0 0 0,1 1 0 0 0,0-1 1 0 0,-1 1-1 0 0,1-1 0 0 0,0 1 0 0 0,-6 0 0 0 0,1 0-18 0 0,-1 1 0 0 0,1 1-1 0 0,-14 4 1 0 0,17-5-9 0 0,0 5-603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8.9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111 1 1664 0 0,'0'0'1293'0'0,"-8"1"-693"0"0,5 0-571 0 0,1 0 1 0 0,0 0-1 0 0,0 0 0 0 0,-1 0 1 0 0,1 0-1 0 0,0 1 1 0 0,0-1-1 0 0,0 1 0 0 0,1-1 1 0 0,-1 1-1 0 0,0 0 1 0 0,1-1-1 0 0,-1 1 0 0 0,1 0 1 0 0,-1 0-1 0 0,1 1 1 0 0,0-1-1 0 0,0 0 0 0 0,0 0 1 0 0,0 0-1 0 0,-1 4 1 0 0,2-6 60 0 0,0-1 1 0 0,0 1 0 0 0,-1-1 0 0 0,1 1 0 0 0,0 0-1 0 0,0-1 1 0 0,-1 1 0 0 0,1 0 0 0 0,0-1 0 0 0,-1 1 0 0 0,1 0-1 0 0,0 0 1 0 0,-1-1 0 0 0,1 1 0 0 0,-1 0 0 0 0,1 0-1 0 0,0-1 1 0 0,-1 1 0 0 0,1 0 0 0 0,-1 0 0 0 0,1 0-1 0 0,-1 0 1 0 0,1 0 0 0 0,0 0 0 0 0,-1 0 0 0 0,1 0 0 0 0,-1 0-1 0 0,1 0 1 0 0,-1 0 0 0 0,1 0 0 0 0,-1 0 0 0 0,1 0-1 0 0,-1 0 1 0 0,1 0 0 0 0,-29 4-221 0 0,7-1 169 0 0,22-3-62 0 0,4-13-341 0 0,5 6 816 0 0,-3 5-115 0 0,-6 8-787 0 0,-2 2-365 0 0,3 1 684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1:20.0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 48 1904 0 0,'0'0'-166'0'0,"-3"-14"5682"0"0,-4 8-4777 0 0,5 14 11 0 0,2-5-723 0 0,0-1-1 0 0,0 1 0 0 0,0-1 0 0 0,0 1 1 0 0,1-1-1 0 0,0 1 0 0 0,-1-1 0 0 0,1 0 1 0 0,1 3-1 0 0,10 24 18 0 0,-6-11-22 0 0,-5-16-21 0 0,-1 0 0 0 0,0 0 0 0 0,1-1 0 0 0,-1 1 0 0 0,1 0 0 0 0,-1-1 0 0 0,1 1 0 0 0,0-1 0 0 0,0 1 0 0 0,1 2 0 0 0,2 0-19 0 0,-1 1 0 0 0,1-2-1 0 0,-1 1 1 0 0,1 0 0 0 0,0-1-1 0 0,1 1 1 0 0,-1-1 0 0 0,6 3-1 0 0,-8-5 33 0 0,0-1 0 0 0,0 1-1 0 0,0-1 1 0 0,0 1 0 0 0,0-1-1 0 0,0 1 1 0 0,0-1-1 0 0,0 0 1 0 0,0 0 0 0 0,0 0-1 0 0,0-1 1 0 0,0 1 0 0 0,0 0-1 0 0,-1-1 1 0 0,1 1-1 0 0,0-1 1 0 0,0 1 0 0 0,0-1-1 0 0,0 0 1 0 0,0 0 0 0 0,-1 0-1 0 0,1 0 1 0 0,0 0-1 0 0,-1 0 1 0 0,3-3 0 0 0,1 1 26 0 0,-1 0 1 0 0,1 0-1 0 0,0 0 1 0 0,0 0-1 0 0,1 1 0 0 0,-1 0 1 0 0,6-2-1 0 0,27-12 58 0 0,-24-1-80 0 0,-13 16-10 0 0,-1 0 0 0 0,1 0-1 0 0,0-1 1 0 0,0 1 0 0 0,-1 0 0 0 0,1 0 0 0 0,0 0 0 0 0,0 0 0 0 0,0 0 0 0 0,0 0 0 0 0,0 0 0 0 0,0 0 0 0 0,1 1 0 0 0,-1-1 0 0 0,0 0 0 0 0,0 1 0 0 0,0-1-1 0 0,1 1 1 0 0,-1-1 0 0 0,0 1 0 0 0,1-1 0 0 0,-1 1 0 0 0,3 0 121 0 0,4-43 1185 0 0,-4 5 2 0 0,-4 38-1309 0 0,-1 0 5 0 0,0 0-7 0 0,1 0 51 0 0,-6 0 86 0 0,3-1-138 0 0,0 1 0 0 0,0 0 1 0 0,0 0-1 0 0,0 1 0 0 0,0-1 1 0 0,0 0-1 0 0,0 1 0 0 0,0 0 1 0 0,0 0-1 0 0,1 0 0 0 0,-1 0 1 0 0,0 0-1 0 0,1 1 0 0 0,-1-1 1 0 0,1 1-1 0 0,-1-1 0 0 0,1 1 0 0 0,0 0 1 0 0,-1 0-1 0 0,-1 3 0 0 0,2-3 0 0 0,0 0 0 0 0,0 0 0 0 0,0 0 0 0 0,0 0 0 0 0,-1-1 0 0 0,1 1 0 0 0,0-1-1 0 0,-1 0 1 0 0,-2 2 0 0 0,4-3 7 0 0,-4-1-33 0 0,-8-6 58 0 0,9 5-31 0 0,-1 0 0 0 0,1 0 1 0 0,0 0-1 0 0,-1 1 0 0 0,1-1 0 0 0,-8 0 0 0 0,11 2-11 0 0,0 1 0 0 0,0-1 0 0 0,0 0 0 0 0,0 1 0 0 0,1-1 0 0 0,-1 1 0 0 0,0-1 0 0 0,0 1 0 0 0,0 0 0 0 0,0-1 0 0 0,1 1 0 0 0,-1 0-1 0 0,0 0 1 0 0,0-1 0 0 0,1 1 0 0 0,-1 0 0 0 0,1 0 0 0 0,-1 0 0 0 0,1 0 0 0 0,-1 0 0 0 0,1 0 0 0 0,-1 0 0 0 0,1 0 0 0 0,0 1 0 0 0,-1-1-4 0 0,1 0 0 0 0,-1 1 0 0 0,1-1 0 0 0,0 0 0 0 0,-1 0 0 0 0,1 0 0 0 0,0 0 0 0 0,0 1 0 0 0,0-1 0 0 0,0 0 0 0 0,0 0 1 0 0,0 0-1 0 0,0 1 0 0 0,1-1 0 0 0,-1 0 0 0 0,0 0 0 0 0,0 0 0 0 0,1 0 0 0 0,-1 0 0 0 0,2 2 0 0 0,-1-1-14 0 0,1-1-1 0 0,-1 0 1 0 0,1 1 0 0 0,0-1-1 0 0,-1 0 1 0 0,1 0-1 0 0,0 0 1 0 0,0 0-1 0 0,0 0 1 0 0,0 0 0 0 0,0 0-1 0 0,0-1 1 0 0,0 1-1 0 0,0-1 1 0 0,0 1-1 0 0,5-1 1 0 0,-6 0 22 0 0,1-1-1 0 0,-1 0 1 0 0,1 1 0 0 0,-1-1 0 0 0,1 0 0 0 0,-1 1-1 0 0,1-1 1 0 0,-1 0 0 0 0,1 0 0 0 0,-1 0 0 0 0,0 0-1 0 0,0-1 1 0 0,0 1 0 0 0,1 0 0 0 0,-1 0 0 0 0,0-1-1 0 0,-1 1 1 0 0,1-1 0 0 0,0 1 0 0 0,0-1-1 0 0,-1 1 1 0 0,1-1 0 0 0,0 1 0 0 0,-1-3 0 0 0,11-7 43 0 0,-11 10-35 0 0,1 1-1 0 0,0 0 1 0 0,-1-1 0 0 0,1 1 0 0 0,-1-1-1 0 0,1 1 1 0 0,-1 0 0 0 0,1-1 0 0 0,-1 1-1 0 0,1-1 1 0 0,-1 1 0 0 0,1-1 0 0 0,-1 0-1 0 0,0 1 1 0 0,1-1 0 0 0,-1 1-1 0 0,0-1 1 0 0,1 0 0 0 0,-1 1 0 0 0,0-1-1 0 0,0 0 1 0 0,0 1 0 0 0,0-1 0 0 0,0 0-1 0 0,1 0 1 0 0,-1 1 0 0 0,0-1 0 0 0,-1 0-1 0 0,1 0 1 0 0,0 0 21 0 0,0 0 1 0 0,0 1-1 0 0,-1-1 1 0 0,1 1-1 0 0,0-1 1 0 0,0 1-1 0 0,-1-1 1 0 0,1 1-1 0 0,0-1 1 0 0,-1 1-1 0 0,1-1 0 0 0,-1 1 1 0 0,1-1-1 0 0,-1 1 1 0 0,1 0-1 0 0,-1-1 1 0 0,1 1-1 0 0,-1 0 1 0 0,1-1-1 0 0,-1 1 1 0 0,1 0-1 0 0,-2-1 0 0 0,-16 6 59 0 0,-25 20-139 0 0,42-24 28 0 0,3-2-388 0 0,3-2 384 0 0,1 0 0 0 0,0 1-1 0 0,0 0 1 0 0,0 0 0 0 0,0 0-1 0 0,0 1 1 0 0,0 0 0 0 0,12-1 0 0 0,4 5 41 0 0,-19-2-833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8.9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8 115 392 0 0,'-6'-7'6537'0'0,"4"1"-4756"0"0,2 6-1775 0 0,1-1 0 0 0,-1 1 1 0 0,0-1-1 0 0,0 1 0 0 0,0 0 1 0 0,0-1-1 0 0,1 1 0 0 0,-1 0 0 0 0,0-1 1 0 0,0 1-1 0 0,1 0 0 0 0,-1-1 0 0 0,0 1 1 0 0,0 0-1 0 0,1 0 0 0 0,-1-1 0 0 0,0 1 1 0 0,1 0-1 0 0,-1 0 0 0 0,0 0 1 0 0,1-1-1 0 0,-1 1 0 0 0,1 0 0 0 0,-1 0 1 0 0,0 0-1 0 0,1 0 0 0 0,-1 0 0 0 0,0 0 1 0 0,1 0-1 0 0,1 0 281 0 0,21 25-198 0 0,-21-22-88 0 0,0 1 0 0 0,1-1 0 0 0,-1 0-1 0 0,1 0 1 0 0,-1 0 0 0 0,1 0 0 0 0,0-1 0 0 0,0 1 0 0 0,0-1 0 0 0,0 0 0 0 0,1 0-1 0 0,5 3 1 0 0,-5-4 27 0 0,0 0-1 0 0,0-1 1 0 0,0 1-1 0 0,0-1 1 0 0,-1 0-1 0 0,1 0 0 0 0,0 0 1 0 0,0-1-1 0 0,0 0 1 0 0,0 1-1 0 0,-1-1 1 0 0,7-3-1 0 0,41-19 277 0 0,-4 2-141 0 0,-46 21-59 0 0,5-1 409 0 0,11-4 73 0 0,-16 4-559 0 0,0 1 0 0 0,0 0 0 0 0,-1-1 0 0 0,1 1 0 0 0,0 0 0 0 0,0-1 1 0 0,-1 1-1 0 0,1-1 0 0 0,-1 1 0 0 0,1-1 0 0 0,0 0 0 0 0,-1 1 0 0 0,1-1 0 0 0,-1 1 0 0 0,1-1 0 0 0,-1 0 0 0 0,0 0 0 0 0,1 1 0 0 0,0-5 2053 0 0,-25 5-1935 0 0,20 0-139 0 0,1 0 0 0 0,0 0 0 0 0,0 0 0 0 0,-1 0 0 0 0,1 0 0 0 0,0-1 0 0 0,-6-1 0 0 0,-5-4 41 0 0,11 5-47 0 0,-1-1 1 0 0,0 1 0 0 0,1-1-1 0 0,-1 1 1 0 0,0 0 0 0 0,-4 0-1 0 0,7 1 2 0 0,-1 0-1 0 0,0 0 1 0 0,1 0-1 0 0,-1 1 0 0 0,1-1 1 0 0,-1 0-1 0 0,0 1 0 0 0,1-1 1 0 0,-1 1-1 0 0,1 0 0 0 0,-1 0 1 0 0,1-1-1 0 0,0 1 1 0 0,-1 0-1 0 0,1 0 0 0 0,0 0 1 0 0,-1 0-1 0 0,0 2 0 0 0,0-1 0 0 0,0-1-1 0 0,1 1 1 0 0,-1-1-1 0 0,0 0 1 0 0,0 0-1 0 0,1 0 0 0 0,-1 0 1 0 0,0 0-1 0 0,0 0 1 0 0,0 0-1 0 0,-1 0 1 0 0,1-1-1 0 0,0 1 1 0 0,-3-1-1 0 0,5 0-20 0 0,30-17-663 0 0,-27 16 674 0 0,4-2 5 0 0,-1 0 1 0 0,1 0-1 0 0,0 1 1 0 0,0 0-1 0 0,0 0 1 0 0,0 1-1 0 0,0 0 0 0 0,11 0 1 0 0,-19 1 14 0 0,1-1 1 0 0,-1 1-1 0 0,1 0 1 0 0,-1 0-1 0 0,1-1 1 0 0,-1 1-1 0 0,1 0 1 0 0,0-1-1 0 0,-1 1 0 0 0,1 0 1 0 0,0-1-1 0 0,-1 1 1 0 0,1-1-1 0 0,0 1 1 0 0,-1-1-1 0 0,1 1 1 0 0,0-1-1 0 0,0 1 1 0 0,-1-1-1 0 0,1 1 0 0 0,0-1 1 0 0,0 1-1 0 0,0-1 1 0 0,0 1-1 0 0,0-1 1 0 0,0 1-1 0 0,0-1 1 0 0,0 1-1 0 0,0-1 1 0 0,0 1-1 0 0,0-1 0 0 0,0 1 1 0 0,0-1-1 0 0,0 1 1 0 0,0-1-1 0 0,1 1 1 0 0,-1-1-1 0 0,0 1 1 0 0,0-1-1 0 0,1 1 1 0 0,-1-1-1 0 0,0 1 0 0 0,1-1 1 0 0,-1 1-1 0 0,0 0 1 0 0,1-1-1 0 0,-1 1 1 0 0,1 0-1 0 0,-1-1 1 0 0,0 1-1 0 0,1 0 1 0 0,-1-1-1 0 0,1 1 0 0 0,-1 0 1 0 0,1 0-1 0 0,-1 0 1 0 0,1-1-1 0 0,-1 1 1 0 0,1 0-1 0 0,0 0 1 0 0,-7-1-6 0 0,1 0 0 0 0,-1 1 0 0 0,0-1 0 0 0,0 1 0 0 0,0 0 0 0 0,0 1 0 0 0,1-1 1 0 0,-1 1-1 0 0,0 0 0 0 0,0 1 0 0 0,1 0 0 0 0,-1-1 0 0 0,1 2 0 0 0,-1-1 0 0 0,1 1 0 0 0,0-1 0 0 0,0 2 1 0 0,-7 4-1 0 0,11-7-16 0 0,0-1 0 0 0,0 1 0 0 0,1-1 0 0 0,-1 1 0 0 0,0 0 0 0 0,1-1 0 0 0,-1 1 1 0 0,0 0-1 0 0,1-1 0 0 0,-1 1 0 0 0,1 0 0 0 0,-1 0 0 0 0,1-1 0 0 0,0 1 0 0 0,-1 0 0 0 0,0 1 1 0 0,2-1-1 0 0,-1-1 0 0 0,0 0 0 0 0,0 1 0 0 0,0-1 0 0 0,0 0 0 0 0,1 0 0 0 0,-1 1 0 0 0,0-1 0 0 0,0 0 0 0 0,1 0 0 0 0,-1 0 1 0 0,0 1-1 0 0,0-1 0 0 0,1 0 0 0 0,-1 0 0 0 0,0 0 0 0 0,1 0 0 0 0,-1 0 0 0 0,0 1 0 0 0,0-1 0 0 0,1 0 0 0 0,-1 0 1 0 0,0 0-1 0 0,1 0 0 0 0,-1 0 0 0 0,0 0 0 0 0,1 0 0 0 0,-1 0 0 0 0,0 0 0 0 0,1 0 0 0 0,-1 0 0 0 0,0 0 0 0 0,1 0 0 0 0,-1-1 1 0 0,0 1-1 0 0,0 0 0 0 0,1 0 0 0 0,-1 0 0 0 0,3-2 4 0 0,0 1-1 0 0,0-1 1 0 0,-1 1 0 0 0,1-1-1 0 0,-1 0 1 0 0,1 0-1 0 0,-1 0 1 0 0,0 0 0 0 0,0 0-1 0 0,0-1 1 0 0,0 1 0 0 0,3-5-1 0 0,7-8-6 0 0,40-20-4 0 0,-51 33 79 0 0,-10 5 75 0 0,-25 12 186 0 0,12-5-212 0 0,19-9-426 0 0,0 1 0 0 0,0 0 0 0 0,0-1 0 0 0,1 1-1 0 0,-1 1 1 0 0,1-1 0 0 0,-1 0 0 0 0,1 1 0 0 0,0-1 0 0 0,0 1 0 0 0,0 0 0 0 0,0-1 0 0 0,-3 7-1 0 0,5-6 15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8.9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 1088 0 0,'-1'-1'163'0'0,"1"1"0"0"0,0-1 0 0 0,0 0 0 0 0,0 0 0 0 0,0 1-1 0 0,0-1 1 0 0,1 0 0 0 0,-1 1 0 0 0,0-1 0 0 0,0 0 0 0 0,0 1 0 0 0,1-1-1 0 0,-1 0 1 0 0,0 1 0 0 0,0-1 0 0 0,1 1 0 0 0,-1-1 0 0 0,1 1 0 0 0,-1-1 0 0 0,0 0-1 0 0,1 1 1 0 0,-1-1 0 0 0,1 1 0 0 0,-1 0 0 0 0,1-1 0 0 0,0 1 0 0 0,-1-1-1 0 0,1 1 1 0 0,-1 0 0 0 0,1 0 0 0 0,0-1 0 0 0,0 1 0 0 0,27 1 322 0 0,-25-1 586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8.9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42 184 0 0,'-2'-20'6097'0'0,"2"20"-6064"0"0,0 0 0 0 0,0-1 1 0 0,0 1-1 0 0,0 0 0 0 0,0 0 0 0 0,0-1 1 0 0,0 1-1 0 0,0 0 0 0 0,0 0 0 0 0,-1 0 0 0 0,1-1 1 0 0,0 1-1 0 0,0 0 0 0 0,0 0 0 0 0,0 0 1 0 0,-1-1-1 0 0,1 1 0 0 0,0 0 0 0 0,0 0 0 0 0,0 0 1 0 0,-1 0-1 0 0,1 0 0 0 0,0-1 0 0 0,0 1 1 0 0,-1 0-1 0 0,1 0 0 0 0,0 0 0 0 0,0 0 1 0 0,-1 0-1 0 0,1 0 0 0 0,0 0 0 0 0,0 0 0 0 0,-1 0 1 0 0,1 0-1 0 0,0 0 0 0 0,0 0 0 0 0,-1 0 1 0 0,1 0-1 0 0,0 0 0 0 0,0 0 0 0 0,-1 0 0 0 0,1 1 1 0 0,0-1-1 0 0,0 0 0 0 0,-1 0 0 0 0,1 0 1 0 0,0 0-1 0 0,0 0 0 0 0,0 1 0 0 0,-1-1 0 0 0,1 0 1 0 0,0 0-1 0 0,0 0 0 0 0,0 1 0 0 0,-8 21 78 0 0,6-18-102 0 0,1-1-5 0 0,1 1-1 0 0,-1-1 0 0 0,1 0 0 0 0,0 1 0 0 0,-1-1 1 0 0,2 0-1 0 0,-1 1 0 0 0,0-1 0 0 0,1 0 0 0 0,-1 0 0 0 0,1 1 1 0 0,0-1-1 0 0,0 0 0 0 0,2 3 0 0 0,2 5 3 0 0,0-1-1 0 0,10 15 0 0 0,-13-23 5 0 0,0 0-1 0 0,0-1 1 0 0,0 1-1 0 0,1-1 1 0 0,-1 1-1 0 0,0-1 1 0 0,1 0-1 0 0,-1 0 1 0 0,0 0-1 0 0,1 0 1 0 0,-1-1-1 0 0,1 1 1 0 0,0 0-1 0 0,-1-1 1 0 0,1 0-1 0 0,-1 0 1 0 0,5 0-1 0 0,22 6 39 0 0,-26-5-5 0 0,1 0 1 0 0,0 0-1 0 0,0 0 0 0 0,0-1 0 0 0,-1 1 1 0 0,1-1-1 0 0,0 0 0 0 0,0 0 0 0 0,0 0 0 0 0,0-1 1 0 0,-1 1-1 0 0,1-1 0 0 0,0 0 0 0 0,-1 0 1 0 0,1-1-1 0 0,0 1 0 0 0,-1-1 0 0 0,1 1 1 0 0,-1-1-1 0 0,0 0 0 0 0,0 0 0 0 0,1-1 0 0 0,3-3 1 0 0,14-8 711 0 0,-10 9 776 0 0,-12 6-1298 0 0,1-2-376 0 0,1-2 122 0 0,2 0 266 0 0,-1 1 262 0 0,-11-4-583 0 0,4 5 61 0 0,4 1 12 0 0,-1-1 1 0 0,1 1-1 0 0,0-1 0 0 0,-1 1 1 0 0,1-1-1 0 0,-1 0 1 0 0,1 1-1 0 0,0-1 0 0 0,-1 0 1 0 0,-1-2-1 0 0,3 3-1 0 0,0 0 0 0 0,0 0 0 0 0,0 1 0 0 0,1-1 0 0 0,-1 0 0 0 0,0 0 0 0 0,0 0 0 0 0,0 0 1 0 0,0 0-1 0 0,0 0 0 0 0,1 0 0 0 0,-1 0 0 0 0,0 0 0 0 0,0 0 0 0 0,0 0 0 0 0,0 0 0 0 0,0 0 0 0 0,1 0 0 0 0,-1 0 0 0 0,0 0 0 0 0,0 0 0 0 0,0 0 0 0 0,0 0 0 0 0,0 0 1 0 0,0 0-1 0 0,1 0 0 0 0,-1 0 0 0 0,0-1 0 0 0,0 1 0 0 0,0 0 0 0 0,0 0 0 0 0,0 0 0 0 0,0 0 0 0 0,0 0 0 0 0,1 0 0 0 0,-1 0 0 0 0,0 0 0 0 0,0 0 0 0 0,0-1 0 0 0,0 1 0 0 0,0 0 1 0 0,0 0-1 0 0,0 0 0 0 0,0 0 0 0 0,0 0 0 0 0,0-1 0 0 0,0 1 0 0 0,0 0 0 0 0,0 0 0 0 0,0 0 0 0 0,0 0 0 0 0,0 0 0 0 0,0-1 0 0 0,0 1 0 0 0,0 0 0 0 0,0 0 0 0 0,0 0 0 0 0,0 0 1 0 0,0 0-1 0 0,0 0 0 0 0,0-1 0 0 0,0 1 0 0 0,0 0 0 0 0,0 0 0 0 0,0 0 0 0 0,0 0 0 0 0,0 0 0 0 0,-1 0 0 0 0,1-1 0 0 0,5 0-109 0 0,0-7 118 0 0,-5 7 2 0 0,1-1-1 0 0,-1 1 1 0 0,1 0-1 0 0,0-1 1 0 0,-1 1-1 0 0,1 0 1 0 0,0-1 0 0 0,0 1-1 0 0,0 0 1 0 0,0 0-1 0 0,0 0 1 0 0,0 0-1 0 0,1 0 1 0 0,1-1 0 0 0,-2 1-33 0 0,-4-8 20 0 0,3 9 7 0 0,0 0 1 0 0,0 0 0 0 0,0 0 0 0 0,1 0 0 0 0,-1 0 0 0 0,0-1-1 0 0,0 1 1 0 0,0 0 0 0 0,0 0 0 0 0,1 0 0 0 0,-1 0 0 0 0,0 0 0 0 0,0 0-1 0 0,0 0 1 0 0,1 0 0 0 0,-1 0 0 0 0,0 0 0 0 0,0 0 0 0 0,0 0-1 0 0,1 0 1 0 0,-1 0 0 0 0,0 0 0 0 0,0 0 0 0 0,0 0 0 0 0,1 0-1 0 0,-1 0 1 0 0,0 0 0 0 0,0 0 0 0 0,0 0 0 0 0,0 0 0 0 0,1 0-1 0 0,-1 0 1 0 0,0 0 0 0 0,0 0 0 0 0,0 1 0 0 0,0-1 0 0 0,1 0-1 0 0,-1 0 1 0 0,0 0 0 0 0,0 0 0 0 0,0 0 0 0 0,0 1 0 0 0,0-1 0 0 0,0 0-1 0 0,1 0 1 0 0,-1 0 0 0 0,0 1 0 0 0,0-1 0 0 0,0 0 0 0 0,0 0-1 0 0,0 0 1 0 0,0 0 0 0 0,0 1 0 0 0,0-1 0 0 0,0 0 0 0 0,0 0-1 0 0,0 0 1 0 0,0 1 0 0 0,0-1 0 0 0,0 0 0 0 0,0 0 0 0 0,0 0-1 0 0,0 1 1 0 0,0-1 0 0 0,-1 1 279 0 0,-12 3-169 0 0,11-5-109 0 0,1 1 0 0 0,-1 0 0 0 0,1-1 0 0 0,-1 1 0 0 0,1 0 0 0 0,-1 0 0 0 0,1 0 0 0 0,-1 0 0 0 0,1 0 0 0 0,-1 1 0 0 0,1-1 0 0 0,-1 0 0 0 0,1 1 0 0 0,-1-1 0 0 0,1 1 0 0 0,0 0 0 0 0,-1-1 0 0 0,1 1 0 0 0,0 0 0 0 0,-1 0 0 0 0,1 0 0 0 0,0 0 0 0 0,0 0 0 0 0,0 0 0 0 0,0 0 0 0 0,0 0 0 0 0,-1 2 0 0 0,2-4-6 0 0,0 1 0 0 0,0 0 0 0 0,0 0 0 0 0,0 0 0 0 0,0 0 0 0 0,0-1 0 0 0,0 1-1 0 0,0 0 1 0 0,0 0 0 0 0,0 0 0 0 0,0 0 0 0 0,0-1 0 0 0,0 1 0 0 0,0 0 0 0 0,-1 0 0 0 0,1 0 0 0 0,0 0 0 0 0,0 0 0 0 0,0-1 0 0 0,0 1 0 0 0,0 0 0 0 0,0 0 0 0 0,0 0 0 0 0,-1 0 0 0 0,1 0 0 0 0,0 0 0 0 0,0-1 0 0 0,0 1 0 0 0,0 0 0 0 0,0 0 0 0 0,-1 0 0 0 0,1 0 0 0 0,0 0 0 0 0,0 0 0 0 0,0 0 0 0 0,0 0 0 0 0,-1 0 0 0 0,1 0 0 0 0,0 0-1 0 0,0 0 1 0 0,0 0 0 0 0,0 0 0 0 0,-1 0 0 0 0,1 0 0 0 0,0 0 0 0 0,0 0 0 0 0,0 0 0 0 0,0 0 0 0 0,-1 0 0 0 0,1 0 0 0 0,0 0 0 0 0,0 0 0 0 0,0 0 0 0 0,0 1 0 0 0,-1-1 0 0 0,1 0 0 0 0,0 0 0 0 0,0 0 0 0 0,0 0 0 0 0,0 0 0 0 0,0 0 0 0 0,0 1 0 0 0,0-1 0 0 0,-1 0 0 0 0,1 0 0 0 0,0 0 0 0 0,0 0 0 0 0,0 0 0 0 0,0 1 0 0 0,-1-19-20 0 0,1 15-18 0 0,0 2 234 0 0,-8 9-271 0 0,7-7-16 0 0,3-9 63 0 0,-2 7 34 0 0,0-1 9 0 0,0 0 0 0 0,0 0 0 0 0,0 0 0 0 0,-1 0 1 0 0,1 0-1 0 0,-1 0 0 0 0,1 0 0 0 0,-1 0 0 0 0,0 0 0 0 0,0 1 0 0 0,0-1 0 0 0,0 0 1 0 0,0 0-1 0 0,0 1 0 0 0,0-1 0 0 0,-1 1 0 0 0,1-1 0 0 0,-1 1 0 0 0,-1-2 0 0 0,0 0-6 0 0,0 0 1 0 0,0 1-1 0 0,0-1 0 0 0,0 1 0 0 0,0 0 0 0 0,-1 0 0 0 0,0 0 0 0 0,-4-2 0 0 0,8 4-7 0 0,-1 0 0 0 0,1 0-1 0 0,-1 0 1 0 0,1-1-1 0 0,-1 1 1 0 0,1 0 0 0 0,-1 0-1 0 0,1 0 1 0 0,-1 1-1 0 0,1-1 1 0 0,-1 0-1 0 0,1 0 1 0 0,-1 0 0 0 0,1 0-1 0 0,0 0 1 0 0,-1 0-1 0 0,1 1 1 0 0,-1-1 0 0 0,1 0-1 0 0,-1 0 1 0 0,1 1-1 0 0,0-1 1 0 0,-1 0 0 0 0,1 1-1 0 0,-1-1 1 0 0,1 0-1 0 0,0 1 1 0 0,-1 0-1 0 0,-4 16-52 0 0,6 19-47 0 0,-1-32 87 0 0,1 1-1 0 0,0 0 1 0 0,0-1 0 0 0,1 1-1 0 0,-1-1 1 0 0,1 0-1 0 0,0 1 1 0 0,0-1-1 0 0,1 0 1 0 0,-1 0-1 0 0,5 5 1 0 0,-7-9 19 0 0,2 0 128 0 0,-7-4 100 0 0,2 3-235 0 0,1 0 0 0 0,0 0 1 0 0,-1 0-1 0 0,1-1 1 0 0,0 1-1 0 0,0-1 0 0 0,0 0 1 0 0,0 1-1 0 0,0-1 0 0 0,1 0 1 0 0,-1 0-1 0 0,1 0 1 0 0,-1-1-1 0 0,1 1 0 0 0,-1 0 1 0 0,1 0-1 0 0,-1-5 0 0 0,2 7-4 0 0,-1 0 0 0 0,1 0 0 0 0,0 0 0 0 0,0 0 0 0 0,-1 0-1 0 0,1 0 1 0 0,0 0 0 0 0,-1 0 0 0 0,1 0 0 0 0,0 0-1 0 0,0 0 1 0 0,-1 0 0 0 0,1 0 0 0 0,0 0 0 0 0,0 0 0 0 0,-1 0-1 0 0,1 0 1 0 0,0 0 0 0 0,0 0 0 0 0,-1 0 0 0 0,1 0 0 0 0,0 1-1 0 0,0-1 1 0 0,-1 0 0 0 0,1 0 0 0 0,0 0 0 0 0,0 0-1 0 0,0 1 1 0 0,-1-1 0 0 0,1 0 0 0 0,0 0 0 0 0,0 0 0 0 0,0 1-1 0 0,0-1 1 0 0,0 0 0 0 0,-1 1 0 0 0,0 0 1 0 0,1 0-2 0 0,0 0 0 0 0,0-1 0 0 0,0 1 0 0 0,0 0 0 0 0,0 0 0 0 0,0 0 0 0 0,0-1-1 0 0,0 1 1 0 0,1 0 0 0 0,-1 0 0 0 0,0-1 0 0 0,0 1 0 0 0,1 0 0 0 0,-1 0 0 0 0,1-1 0 0 0,-1 1 0 0 0,1 0 0 0 0,-1-1 0 0 0,1 1 0 0 0,-1 0 0 0 0,1-1 0 0 0,-1 1-1 0 0,1-1 1 0 0,0 1 0 0 0,-1-1 0 0 0,1 0 0 0 0,0 1 0 0 0,0-1 0 0 0,-1 0 0 0 0,3 1 0 0 0,-2 0-3 0 0,1 0 1 0 0,0 0-1 0 0,0 0 1 0 0,0 0-1 0 0,0 0 1 0 0,0-1-1 0 0,0 1 1 0 0,0-1-1 0 0,0 0 1 0 0,0 1-1 0 0,3-1 1 0 0,-4 0 23 0 0,-1 0-1 0 0,1 0 1 0 0,-1 0 0 0 0,1 0 0 0 0,-1 0 0 0 0,1-1 0 0 0,-1 1 0 0 0,1 0 0 0 0,-1 0 0 0 0,1 0 0 0 0,-1 0-1 0 0,0-1 1 0 0,1 1 0 0 0,-1 0 0 0 0,1 0 0 0 0,-1-1 0 0 0,1 1 0 0 0,-1 0 0 0 0,0-1 0 0 0,1 1 0 0 0,-1-1-1 0 0,0 1 1 0 0,0 0 0 0 0,1-1 0 0 0,-1 1 0 0 0,0-1 0 0 0,0 1 0 0 0,1-1 0 0 0,-1 1 0 0 0,0-1 0 0 0,0 0-1 0 0,0 0 0 0 0,-1 0-1 0 0,1 1 0 0 0,-1-1 0 0 0,1 0 0 0 0,-1 1 0 0 0,1-1 0 0 0,-1 0 0 0 0,0 1 0 0 0,1-1 0 0 0,-1 1 0 0 0,0-1 0 0 0,1 1 0 0 0,-1-1 0 0 0,0 1 0 0 0,0-1 0 0 0,0 1 0 0 0,-2-2-24 0 0,1 1-1 0 0,-1 0 1 0 0,1 0-1 0 0,-1 1 1 0 0,1-1-1 0 0,-1 0 1 0 0,1 1-1 0 0,-1 0 1 0 0,0-1-1 0 0,1 1 1 0 0,-1 0-1 0 0,0 0 1 0 0,-2 1-1 0 0,4-1-3 0 0,1 1-1 0 0,0-1 1 0 0,0 0-1 0 0,-1 1 0 0 0,1-1 1 0 0,0 0-1 0 0,0 1 0 0 0,0-1 1 0 0,0 0-1 0 0,0 1 1 0 0,0-1-1 0 0,-1 0 0 0 0,1 1 1 0 0,0-1-1 0 0,0 0 0 0 0,0 1 1 0 0,0-1-1 0 0,0 1 1 0 0,0-1-1 0 0,0 0 0 0 0,1 1 1 0 0,-1-1-1 0 0,0 0 0 0 0,0 1 1 0 0,0-1-1 0 0,0 0 1 0 0,0 1-1 0 0,0-1 0 0 0,1 0 1 0 0,-1 1-1 0 0,0-1 1 0 0,0 0-1 0 0,1 0 0 0 0,-1 1 1 0 0,0-1-1 0 0,0 0 0 0 0,1 0 1 0 0,-1 1-1 0 0,0-1 1 0 0,0 0-1 0 0,1 0 0 0 0,-1 0 1 0 0,0 1-1 0 0,1-1 0 0 0,-1 0 1 0 0,1 0-1 0 0,-1 0 1 0 0,0 0-1 0 0,1 0 0 0 0,-1 0 1 0 0,0 0-1 0 0,1 0 0 0 0,-1 0 1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8.99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29 0 256 0 0,'-9'6'9514'0'0,"8"-6"-9492"0"0,0 1-1 0 0,0-1 0 0 0,0 0 1 0 0,0 1-1 0 0,0-1 1 0 0,0 1-1 0 0,1-1 1 0 0,-1 1-1 0 0,0-1 0 0 0,0 1 1 0 0,0-1-1 0 0,0 1 1 0 0,1 0-1 0 0,-1 0 1 0 0,0-1-1 0 0,1 1 0 0 0,-1 0 1 0 0,0 1-1 0 0,-1 0 3 0 0,0 1 19 0 0,25-6 22 0 0,-19 2-53 0 0,0 0-1 0 0,0 1 1 0 0,0-1-1 0 0,0 1 1 0 0,0 0 0 0 0,0 0-1 0 0,0 0 1 0 0,0 1 0 0 0,0 0-1 0 0,0-1 1 0 0,0 1 0 0 0,0 1-1 0 0,0-1 1 0 0,-1 0 0 0 0,1 1-1 0 0,4 2 1 0 0,9 3 38 0 0,-15-6-20 0 0,1-1 1 0 0,-1 1-1 0 0,0-1 1 0 0,1 0-1 0 0,-1 0 1 0 0,1 0-1 0 0,-1-1 1 0 0,0 1-1 0 0,1 0 0 0 0,-1-1 1 0 0,0 0-1 0 0,1 1 1 0 0,-1-1-1 0 0,0 0 1 0 0,0 0-1 0 0,0 0 1 0 0,0-1-1 0 0,0 1 0 0 0,0 0 1 0 0,0-1-1 0 0,0 1 1 0 0,0-1-1 0 0,-1 0 1 0 0,1 0-1 0 0,-1 1 1 0 0,1-1-1 0 0,-1 0 1 0 0,0 0-1 0 0,2-4 1993 0 0,-3 7-2009 0 0,0 0 0 0 0,-1 0 0 0 0,1 0 0 0 0,-1 1 0 0 0,1-1 1 0 0,-1 0-1 0 0,0 0 0 0 0,1-1 0 0 0,-1 1 0 0 0,0 0 0 0 0,1 0 0 0 0,-1 0 0 0 0,0 0 0 0 0,0-1 1 0 0,0 1-1 0 0,-1 1 0 0 0,-9 9-21 0 0,5-3 5 0 0,2 0-1 0 0,-1 0 0 0 0,1 1 1 0 0,0-1-1 0 0,-5 18 0 0 0,9-24-9 0 0,-1-1 10 0 0,0 1 0 0 0,0-1 0 0 0,0 1 0 0 0,0 0 0 0 0,0-1 0 0 0,1 1 0 0 0,-1 0 0 0 0,1 0-1 0 0,-1 0 1 0 0,1-1 0 0 0,0 1 0 0 0,-1 0 0 0 0,1 0 0 0 0,0 0 0 0 0,1 3 0 0 0,-1-5 7 0 0,0 1 0 0 0,0-1 1 0 0,-1 0-1 0 0,1 1 0 0 0,0-1 1 0 0,0 1-1 0 0,0-1 0 0 0,0 0 1 0 0,0 0-1 0 0,0 1 0 0 0,-1-1 0 0 0,1 0 1 0 0,0 1-1 0 0,0-1 0 0 0,-1 0 1 0 0,1 0-1 0 0,0 1 0 0 0,0-1 0 0 0,-1 0 1 0 0,1 0-1 0 0,0 0 0 0 0,-1 1 1 0 0,1-1-1 0 0,0 0 0 0 0,0 0 0 0 0,-1 0 1 0 0,1 0-1 0 0,0 0 0 0 0,-1 0 1 0 0,1 0-1 0 0,-1 1 0 0 0,1-1 0 0 0,0 0 1 0 0,-1 0-1 0 0,1 0 0 0 0,0 0 1 0 0,-1-1-1 0 0,1 1 0 0 0,0 0 1 0 0,-1 0-1 0 0,1 0 0 0 0,0 0 0 0 0,-1 0 1 0 0,1 0-1 0 0,0 0 0 0 0,-1-1 1 0 0,1 1-1 0 0,0 0 0 0 0,0 0 0 0 0,-1 0 1 0 0,1-1-1 0 0,0 1 0 0 0,0 0 1 0 0,-1-1-1 0 0,1 1 0 0 0,0 0 0 0 0,0 0 1 0 0,0-1-1 0 0,-1 1 0 0 0,14-52-211 0 0,-11 61 281 0 0,-2-8-74 0 0,0 0-1 0 0,0-1 1 0 0,0 1 0 0 0,1 0-1 0 0,-1 0 1 0 0,0 0-1 0 0,0 0 1 0 0,0 0 0 0 0,0 0-1 0 0,-1 0 1 0 0,1 0-1 0 0,0 0 1 0 0,0-1 0 0 0,-1 1-1 0 0,0 2 1 0 0,-10 22 34 0 0,8-20-46 0 0,0 0 0 0 0,1 1 0 0 0,-1-1 0 0 0,1 1 0 0 0,1-1 0 0 0,-1 1 0 0 0,1 0 0 0 0,-1 10 0 0 0,2-16-36 0 0,1-2-19 0 0,6-9 87 0 0,-2-1 0 0 0,1 0 0 0 0,-1-1 0 0 0,5-21 1 0 0,-5 16-10 0 0,-5 18-12 0 0,0 0 0 0 0,0 0 0 0 0,0 0 0 0 0,0 0 0 0 0,0 0 1 0 0,0 0-1 0 0,0 0 0 0 0,1 0 0 0 0,-1 0 0 0 0,0 0 0 0 0,0 0 1 0 0,0 0-1 0 0,0 0 0 0 0,0 0 0 0 0,0 0 0 0 0,0 0 0 0 0,0 0 1 0 0,0 0-1 0 0,0 0 0 0 0,0 0 0 0 0,0 0 0 0 0,1 0 0 0 0,-1 0 0 0 0,0 0 1 0 0,0 0-1 0 0,0 0 0 0 0,0-1 0 0 0,0 1 0 0 0,-1 36 60 0 0,-9 60 0 0 0,10-96-57 0 0,0 0-1 0 0,0 0 0 0 0,0 1 1 0 0,0-1-1 0 0,0 0 1 0 0,0 1-1 0 0,0-1 0 0 0,0 0 1 0 0,0 0-1 0 0,0 1 1 0 0,0-1-1 0 0,0 0 0 0 0,-1 0 1 0 0,1 0-1 0 0,0 1 1 0 0,0-1-1 0 0,0 0 0 0 0,0 0 1 0 0,-1 1-1 0 0,1-1 1 0 0,0 0-1 0 0,0 0 0 0 0,0 0 1 0 0,-1 0-1 0 0,1 0 1 0 0,0 1-1 0 0,0-1 0 0 0,-1 0 1 0 0,1 0-1 0 0,0 0 1 0 0,0 0-1 0 0,-1 0 0 0 0,1 0 1 0 0,0 0-1 0 0,0 0 1 0 0,-1 0-1 0 0,1 0 0 0 0,0 0 1 0 0,0 0-1 0 0,-1 0 1 0 0,1 0-1 0 0,0 0 0 0 0,0 0 1 0 0,-1 0-1 0 0,1 0 0 0 0,0 0 1 0 0,0 0-1 0 0,-1 0 1 0 0,1 0-1 0 0,0-1 0 0 0,0 1 1 0 0,-1 0-1 0 0,1 0 1 0 0,0 0-1 0 0,0 0 0 0 0,0-1 1 0 0,-1 1-1 0 0,1 0 1 0 0,0 0-1 0 0,0 0 0 0 0,0-1 1 0 0,0 1-1 0 0,-1 0 1 0 0,0-1-10 0 0,0-1 1 0 0,0 1 0 0 0,0 0 0 0 0,1 0 0 0 0,-1 0-1 0 0,0-1 1 0 0,0 1 0 0 0,1 0 0 0 0,-1-1-1 0 0,0 1 1 0 0,0-3 0 0 0,1-5-2 0 0,0 0-1 0 0,1 1 1 0 0,0-1 0 0 0,0 1-1 0 0,4-14 1 0 0,-2 12-1 0 0,-1 1 0 0 0,-1-1-1 0 0,1-12 1 0 0,-2 22-3 0 0,0-1 34 0 0,0 1-22 0 0,0 0 0 0 0,0 0-1 0 0,0 0 1 0 0,0 0 0 0 0,0 0 0 0 0,0 0 0 0 0,0 0-1 0 0,0 0 1 0 0,0 0 0 0 0,0 0 0 0 0,-1 0 0 0 0,1 0 0 0 0,0 0-1 0 0,0 0 1 0 0,0 0 0 0 0,0 0 0 0 0,0 0 0 0 0,0 0-1 0 0,0 0 1 0 0,0 0 0 0 0,0 0 0 0 0,0 0 0 0 0,0 0-1 0 0,0 0 1 0 0,-1 0 0 0 0,1 0 0 0 0,0 0 0 0 0,0 0-1 0 0,0 0 1 0 0,0 0 0 0 0,0 0 0 0 0,0 0 0 0 0,0 0 0 0 0,0 0-1 0 0,0 0 1 0 0,0 0 0 0 0,0 0 0 0 0,0 0 0 0 0,-1 0-1 0 0,1 0 1 0 0,0 0 0 0 0,0 0 0 0 0,0 0 0 0 0,-5 12-16 0 0,1 1 1 0 0,0-1 0 0 0,1 1-1 0 0,0 0 1 0 0,1 0 0 0 0,-1 20-1 0 0,1-14 32 0 0,-20-146 50 0 0,6 86-14 0 0,14 51-278 0 0,1-9 225 0 0,1-1-1 0 0,0 1 0 0 0,-1-1 0 0 0,1 1 0 0 0,0-1 0 0 0,0 1 0 0 0,-1-1 0 0 0,1 1 0 0 0,0-1 0 0 0,0 1 0 0 0,0 0 0 0 0,0-1 0 0 0,0 1 0 0 0,0-1 0 0 0,0 1 0 0 0,0 0 0 0 0,0-1 0 0 0,0 1 0 0 0,0-1 0 0 0,0 1 1 0 0,0-1-1 0 0,0 1 0 0 0,1 0 0 0 0,-1-1 0 0 0,0 1 0 0 0,0-1 0 0 0,1 1 0 0 0,-1-1 0 0 0,0 1 0 0 0,1-1 0 0 0,-1 1 0 0 0,1-1 0 0 0,-1 0 0 0 0,0 1 0 0 0,2 0 0 0 0,4 6 26 0 0,-5-6-144 0 0,0 1-1 0 0,0-1 0 0 0,0 0 1 0 0,1 1-1 0 0,-1-1 0 0 0,0 0 1 0 0,0 0-1 0 0,1 0 1 0 0,-1 0-1 0 0,3 1 0 0 0,4 1 31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8.99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 43 120 0 0,'-12'0'-4'0'0,"25"2"4212"0"0,-13-1-4070 0 0,0-1 0 0 0,1 0-1 0 0,-1 1 1 0 0,0-1-1 0 0,0 0 1 0 0,0 1 0 0 0,0-1-1 0 0,0 0 1 0 0,0 1 0 0 0,0-1-1 0 0,0 0 1 0 0,0 1 0 0 0,0-1-1 0 0,0 0 1 0 0,0 1-1 0 0,0-1 1 0 0,0 0 0 0 0,-1 1-1 0 0,1 0-123 0 0,0-1-1 0 0,0 1 0 0 0,0-1 0 0 0,0 0 1 0 0,0 1-1 0 0,0-1 0 0 0,0 1 0 0 0,0-1 1 0 0,0 0-1 0 0,0 1 0 0 0,-1-1 1 0 0,1 1-1 0 0,0-1 0 0 0,0 0 0 0 0,-1 1 1 0 0,1-1-1 0 0,0 0 0 0 0,0 0 0 0 0,-1 1 1 0 0,1-1-1 0 0,0 0 0 0 0,-1 1 1 0 0,1-1-1 0 0,0 0 0 0 0,-1 0 0 0 0,1 0 1 0 0,-1 1-1 0 0,3-1-401 0 0,-2 0 438 0 0,0 0 1 0 0,0 0-1 0 0,1 0 0 0 0,-1 0 1 0 0,0 0-1 0 0,1 0 1 0 0,-1 0-1 0 0,0 0 0 0 0,0 0 1 0 0,1 0-1 0 0,-1 0 1 0 0,0 0-1 0 0,1 0 0 0 0,-1 1 1 0 0,0-1-1 0 0,0 0 0 0 0,1 0 1 0 0,-1 0-1 0 0,0 1 1 0 0,0-1-1 0 0,0 0 0 0 0,1 0 1 0 0,-1 0-1 0 0,0 1 1 0 0,0-1-1 0 0,0 0 0 0 0,0 0 1 0 0,0 1-1 0 0,1-1 1 0 0,-1 0-1 0 0,0 0 0 0 0,0 1 1 0 0,0-1-1 0 0,0 0 0 0 0,0 1 1 0 0,0-1-1 0 0,0 0 1 0 0,0 0-1 0 0,0 1 0 0 0,0-1 1 0 0,0 0-1 0 0,0 1 1 0 0,0-1-1 0 0,0 0 0 0 0,0 0 1 0 0,0 1-1 0 0,-1-1 1 0 0,1 0-1 0 0,0 1 0 0 0,0-1 1 0 0,-2 2-70 0 0,-5 3 30 0 0,7-5 1 0 0,0 1 0 0 0,-1-1 0 0 0,1 0 1 0 0,0 0-1 0 0,0 1 0 0 0,0-1 0 0 0,0 0 1 0 0,0 0-1 0 0,-1 1 0 0 0,1-1 0 0 0,0 0 1 0 0,0 0-1 0 0,0 1 0 0 0,0-1 0 0 0,0 0 0 0 0,0 1 1 0 0,0-1-1 0 0,0 0 0 0 0,0 0 0 0 0,0 1 1 0 0,0-1-1 0 0,0 0 0 0 0,0 1 0 0 0,0-1 1 0 0,0 0-1 0 0,1 0 0 0 0,-1 1 0 0 0,0-1 1 0 0,0 0-1 0 0,0 0 0 0 0,0 1 0 0 0,0-1 0 0 0,1 0 1 0 0,-1 0-1 0 0,0 0 0 0 0,0 1 0 0 0,0-1 1 0 0,1 0-1 0 0,-1 0 0 0 0,0 0 0 0 0,0 1 1 0 0,1-1-1 0 0,-1 0 0 0 0,0 0 0 0 0,0 0 1 0 0,1 0-1 0 0,-1 0 0 0 0,0 0 0 0 0,1 0 0 0 0,-1 0 1 0 0,0 0-1 0 0,0 0 0 0 0,1 0 0 0 0,-1 0 1 0 0,0 0-1 0 0,1 0 0 0 0,-1 0 0 0 0,0 0 1 0 0,0 0-1 0 0,1 0 0 0 0,-1 0 0 0 0,1 0 1 0 0,7-3-3 0 0,0-1 1 0 0,-1 1-1 0 0,1-2 1 0 0,8-4-1 0 0,13-8-58 0 0,-9 8 62 0 0,0 1 1 0 0,1 1 0 0 0,0 0 0 0 0,43-6 0 0 0,-27 10 2830 0 0,-36 3-2845 0 0,-1 0 1 0 0,0 0 0 0 0,0 0-1 0 0,0 0 1 0 0,0-1-1 0 0,0 1 1 0 0,0 0-1 0 0,0 0 1 0 0,0 0 0 0 0,0 0-1 0 0,0 0 1 0 0,0 0-1 0 0,0 0 1 0 0,0 0-1 0 0,0 0 1 0 0,0 0 0 0 0,0 0-1 0 0,1 0 1 0 0,-1 0-1 0 0,0 0 1 0 0,0 0-1 0 0,0 0 1 0 0,0 0 0 0 0,0 0-1 0 0,0 0 1 0 0,0 0-1 0 0,0 0 1 0 0,0 0-1 0 0,0 0 1 0 0,0 0 0 0 0,0 0-1 0 0,1 0 1 0 0,-1 0-1 0 0,0 0 1 0 0,0 0 0 0 0,0 0-1 0 0,0 0 1 0 0,0 0-1 0 0,0 0 1 0 0,0 0-1 0 0,0 0 1 0 0,0 0 0 0 0,0 0-1 0 0,0 0 1 0 0,0 0-1 0 0,0 1 1 0 0,0-1-1 0 0,0 0 1 0 0,0 0 0 0 0,1 0-1 0 0,-1 0 1 0 0,0 0-1 0 0,0 0 1 0 0,0 0-1 0 0,0 0 1 0 0,0 0 0 0 0,0 0-1 0 0,0 0 1 0 0,0 0-1 0 0,0 0 1 0 0,0 1-1 0 0,0-1 1 0 0,0 0 0 0 0,0 0-1 0 0,0 0 1 0 0,0 0-1 0 0,0 0 1 0 0,0 0 0 0 0,0 0-1 0 0,0 0 1 0 0,0 0-1 0 0,0 0 1 0 0,0 0 0 0 0,0 0-1 0 0,0 0 1 0 0,0 0 0 0 0,0 0-1 0 0,0-1 1 0 0,0 1 0 0 0,1 0-1 0 0,-1 0 1 0 0,0 0 0 0 0,0 0-1 0 0,0 0 1 0 0,0 0 0 0 0,0 0-1 0 0,0 0 1 0 0,1 0 0 0 0,-1 0-1 0 0,0 0 1 0 0,0 0 0 0 0,0 0-1 0 0,0 0 1 0 0,0 0 0 0 0,0 0-1 0 0,0 0 1 0 0,1 0 0 0 0,-1 0-1 0 0,0 0 1 0 0,0 0 0 0 0,0 0-1 0 0,0 0 1 0 0,0 0 0 0 0,0 0-1 0 0,0 1 1 0 0,1-1 0 0 0,-1 0-1 0 0,0 0 1 0 0,0 0 0 0 0,0 0-1 0 0,0 0 1 0 0,0 0 0 0 0,0 0-1 0 0,0 0 1 0 0,0 0 0 0 0,0 1-1 0 0,0-1 1 0 0,0 0 0 0 0,1 0-1 0 0,-1 0 1 0 0,0 0 0 0 0,0 0-1 0 0,0 0 1 0 0,0 0 0 0 0,0 1-1 0 0,0-1 1 0 0,0 0 0 0 0,0 0-1 0 0,0 0 1 0 0,0 0-1 0 0,0 0 1 0 0,0 0 0 0 0,0 1 0 0 0,-1 51 63 0 0,-1-20-30 0 0,-2 20-35 0 0,4-51 200 0 0,-1-1-188 0 0,0 0 0 0 0,0 0 0 0 0,1 0 0 0 0,-1 0 0 0 0,0 0 0 0 0,0-1 0 0 0,1 1 0 0 0,-1 0 0 0 0,0 0 1 0 0,1-1-1 0 0,-1 1 0 0 0,0 0 0 0 0,0-1 0 0 0,1 1 0 0 0,-1-1 0 0 0,1 1 0 0 0,-1-1 0 0 0,1 1 0 0 0,-1-1 1 0 0,0 1-1 0 0,1-1 0 0 0,-1 0 0 0 0,-1-1-13 0 0,1 0 41 0 0,0 3-86 0 0,1 0 34 0 0,-1-1 1 0 0,1 1-1 0 0,-1 0 1 0 0,1 0-1 0 0,-1 0 1 0 0,1 0-1 0 0,0-1 1 0 0,-1 1-1 0 0,1 0 1 0 0,0 0 0 0 0,0 0-1 0 0,0 0 1 0 0,-1 1-1 0 0,11 19-18 0 0,-9-17 31 0 0,0-1 0 0 0,1 1 1 0 0,0-1-1 0 0,-1 0 1 0 0,1 1-1 0 0,0-1 1 0 0,4 4-1 0 0,-6-7 42 0 0,-23-29 174 0 0,13 21-203 0 0,0 0 1 0 0,0 0-1 0 0,-20-9 1 0 0,2-1-48 0 0,27 18 12 0 0,7 11-415 0 0,-4-9 426 0 0,1 1-1 0 0,-1-1 1 0 0,0 0 0 0 0,0 0 0 0 0,1 0 0 0 0,-1 0-1 0 0,1-1 1 0 0,0 1 0 0 0,0-1 0 0 0,-1 1-1 0 0,1-1 1 0 0,0 0 0 0 0,0 0 0 0 0,0 0 0 0 0,0 0-1 0 0,5 0 1 0 0,19 3 395 0 0,-49-18-253 0 0,1 7-102 0 0,17 6-27 0 0,-1 0 0 0 0,1 0 0 0 0,0-1 0 0 0,0 1 0 0 0,0-1 0 0 0,0 0 0 0 0,0 0 0 0 0,-7-6 0 0 0,11 8-13 0 0,-1 6-205 0 0,-5 22 287 0 0,4-22-96 0 0,0 0 0 0 0,1 1 0 0 0,-1-1 0 0 0,0 13 1 0 0,2-18-26 0 0,5-2 1 0 0,-4 1-4 0 0,0 0-1 0 0,0-1 1 0 0,-1 1-1 0 0,1-1 1 0 0,0 1 0 0 0,0-1-1 0 0,0 0 1 0 0,0 1 0 0 0,0-1-1 0 0,-1 0 1 0 0,1 1 0 0 0,0-1-1 0 0,-1 0 1 0 0,1 0 0 0 0,0 0-1 0 0,-1 1 1 0 0,1-1 0 0 0,-1 0-1 0 0,1 0 1 0 0,-1 0 0 0 0,0 0-1 0 0,1 0 1 0 0,-1-2 0 0 0,1-18-7042 0 0,-2 15 6644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8.99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10 816 0 0,'4'1'3783'0'0,"-4"-1"-3710"0"0,10-5 2383 0 0,0-1-2457 0 0,98 10 2285 0 0,-110-5-2340 0 0,0 1 0 0 0,0-1-1 0 0,0 1 1 0 0,0 0-1 0 0,0-1 1 0 0,0 1 0 0 0,0 0-1 0 0,0 0 1 0 0,-1 1 0 0 0,-3 0-1 0 0,-1 0-340 0 0,-6 2-434 0 0,-1-1 1 0 0,-16 0 0 0 0,30-2 794 0 0,0 2 103 0 0,0-2-49 0 0,0 1 1 0 0,0-1-1 0 0,0 1 1 0 0,0-1 0 0 0,0 1-1 0 0,0-1 1 0 0,0 0-1 0 0,0 1 1 0 0,0-1 0 0 0,0 1-1 0 0,1-1 1 0 0,-1 1-1 0 0,0-1 1 0 0,0 0 0 0 0,0 1-1 0 0,1-1 1 0 0,-1 1-1 0 0,0-1 1 0 0,1 0 0 0 0,-1 1-1 0 0,0-1 1 0 0,1 0-1 0 0,-1 1 1 0 0,2 0 42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8.9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2 119 496 0 0,'0'0'7404'0'0,"-2"2"-6488"0"0,2-3-1118 0 0,12-12 269 0 0,1 2 1 0 0,0-1-1 0 0,0 2 0 0 0,1-1 1 0 0,26-13-1 0 0,62-14 285 0 0,-101 38-312 0 0,-1 0 1 0 0,0 0-1 0 0,0 0 1 0 0,0 0-1 0 0,0 0 0 0 0,1 0 1 0 0,-1 0-1 0 0,0 0 1 0 0,0 0-1 0 0,0 0 1 0 0,0 0-1 0 0,0 0 0 0 0,1 0 1 0 0,-1 0-1 0 0,0 0 1 0 0,0 0-1 0 0,0 1 0 0 0,0-1 1 0 0,0 0-1 0 0,0 0 1 0 0,1 0-1 0 0,-1 0 1 0 0,0 0-1 0 0,0 0 0 0 0,0 0 1 0 0,0 1-1 0 0,0-1 1 0 0,0 0-1 0 0,0 0 0 0 0,0 0 1 0 0,0 0-1 0 0,0 0 1 0 0,0 1-1 0 0,0-1 0 0 0,0 0 1 0 0,1 0-1 0 0,-1 0 1 0 0,0 0-1 0 0,0 1 1 0 0,0-1-1 0 0,-1 0 0 0 0,1 0 1 0 0,0 0-1 0 0,0 0 1 0 0,0 1-1 0 0,0-1 0 0 0,0 0 1 0 0,0 0-1 0 0,0 0 1 0 0,0 0-1 0 0,0 0 1 0 0,0 0-1 0 0,0 1 0 0 0,0 5-316 0 0,8-11 512 0 0,-7 2-335 0 0,1 1 107 0 0,-2 4 52 0 0,-1 1-61 0 0,1 0 0 0 0,0 0 0 0 0,0 0 0 0 0,0 0 0 0 0,1 0 0 0 0,-1 0 0 0 0,1 0 0 0 0,-1 0 0 0 0,1-1 0 0 0,0 1 0 0 0,0 0 0 0 0,3 5 0 0 0,-2-5 6 0 0,-1 1 0 0 0,1 0 0 0 0,-1-1 0 0 0,0 1 0 0 0,0 0 0 0 0,0-1 0 0 0,-1 1 0 0 0,1 0 0 0 0,-1 0 0 0 0,0 0 0 0 0,0 5 0 0 0,-1-3-4 0 0,0 0-1 0 0,1 1 1 0 0,0-1 0 0 0,0 0 0 0 0,0 0 0 0 0,2 10-1 0 0,2 17 44 0 0,-7-25-11 0 0,3-8-30 0 0,-1 1 0 0 0,1 0 0 0 0,-1-1 0 0 0,1 1 0 0 0,0-1 0 0 0,0 1 0 0 0,-1 0 0 0 0,1-1 0 0 0,0 1 0 0 0,0 0 0 0 0,0 0 0 0 0,0-1 0 0 0,0 1 0 0 0,0 0 0 0 0,0-1 0 0 0,0 1 0 0 0,0 0 0 0 0,0 0 0 0 0,0-1 0 0 0,0 2 0 0 0,-1 5-43 0 0,1-7 39 0 0,0 0-1 0 0,0 0 1 0 0,0 0 0 0 0,0 0-1 0 0,0 0 1 0 0,0 0 0 0 0,0 0 0 0 0,0 0-1 0 0,0 0 1 0 0,0 0 0 0 0,0 0-1 0 0,0 0 1 0 0,0 0 0 0 0,1 0 0 0 0,-1 0-1 0 0,0 0 1 0 0,0 0 0 0 0,0 0-1 0 0,0 0 1 0 0,0 0 0 0 0,0 0 0 0 0,0 0-1 0 0,0 0 1 0 0,0 0 0 0 0,0 0-1 0 0,0 0 1 0 0,0 0 0 0 0,0 0 0 0 0,0 1-1 0 0,0-1 1 0 0,0 0 0 0 0,0 0-1 0 0,1-1 61 0 0,-11-18-312 0 0,-1 2 46 0 0,8 13 167 0 0,0 0-1 0 0,0 0 1 0 0,0 0-1 0 0,1 0 1 0 0,0-1-1 0 0,0 1 1 0 0,-2-7-1 0 0,2 5 22 0 0,1-8-168 0 0,2 14 179 0 0,-1-1-1 0 0,0 0 1 0 0,1 1 0 0 0,-1 0-1 0 0,1-1 1 0 0,0 1-1 0 0,-1-1 1 0 0,1 1-1 0 0,-1 0 1 0 0,1-1-1 0 0,0 1 1 0 0,-1 0-1 0 0,1-1 1 0 0,0 1-1 0 0,-1 0 1 0 0,1 0-1 0 0,0 0 1 0 0,0 0-1 0 0,4 4-2 0 0,0 1-1 0 0,0 1 0 0 0,-1-1 0 0 0,7 10 1 0 0,-7-7 26 0 0,-1 0 1 0 0,1 0-1 0 0,-1 0 1 0 0,3 12-1 0 0,10 25 1 0 0,-16-45-12 0 0,1 1 0 0 0,-1-1 1 0 0,0 0-1 0 0,0 1 0 0 0,1-1 0 0 0,-1 0 0 0 0,0 0 0 0 0,0 1 1 0 0,0-1-1 0 0,1 0 0 0 0,-1 1 0 0 0,0-1 0 0 0,0 0 1 0 0,0 1-1 0 0,0-1 0 0 0,0 1 0 0 0,0-1 0 0 0,0 0 1 0 0,0 1-1 0 0,0-1 0 0 0,0 0 0 0 0,0 1 0 0 0,0-1 1 0 0,0 0-1 0 0,0 1 0 0 0,0-1 0 0 0,0 0 0 0 0,0 1 1 0 0,-1-1-1 0 0,1 0 0 0 0,0 1 0 0 0,-1 0 0 0 0,-11-3 258 0 0,-22-15 67 0 0,29 14-397 0 0,-13-6 78 0 0,0-2-1 0 0,-31-23 1 0 0,41 27-25 0 0,0 0 0 0 0,1 0 0 0 0,0-1 0 0 0,0 0 0 0 0,1-1 0 0 0,0 1 1 0 0,-8-17-1 0 0,4 5 11 0 0,9 19-12 0 0,-6 21-90 0 0,9 24 37 0 0,-2-43 81 0 0,4 2-180 0 0,4-2 11 0 0,-4-2 149 0 0,-1 0 1 0 0,1 0-1 0 0,-1 0 1 0 0,1 0-1 0 0,-1-1 1 0 0,0 0-1 0 0,6-3 1 0 0,-6 3 3 0 0,1 0 0 0 0,0 0 0 0 0,0 0 0 0 0,0 0 0 0 0,0 1 0 0 0,6-2 0 0 0,-1 2 29 0 0,0 0 38 0 0,-9 1-61 0 0,0 0 1 0 0,0 0-1 0 0,0-1 1 0 0,0 1-1 0 0,0 0 1 0 0,0 0-1 0 0,1 0 1 0 0,-1 0-1 0 0,0 0 1 0 0,0-1-1 0 0,0 1 1 0 0,0 0-1 0 0,0 0 0 0 0,0 0 1 0 0,0 0-1 0 0,0-1 1 0 0,0 1-1 0 0,0 0 1 0 0,0 0-1 0 0,0 0 1 0 0,0 0-1 0 0,0-1 1 0 0,0 1-1 0 0,0 0 1 0 0,0 0-1 0 0,0 0 1 0 0,0 0-1 0 0,0-1 1 0 0,0 1-1 0 0,0 0 0 0 0,0 0 1 0 0,-1 0-1 0 0,1 0 1 0 0,0-1-1 0 0,0 1 1 0 0,0 0-1 0 0,0 0 1 0 0,0 0-1 0 0,0 0 1 0 0,0 0-1 0 0,-1-1 295 0 0,-19-3-174 0 0,16 4-126 0 0,0 0 0 0 0,0 0 0 0 0,0 0 0 0 0,0 1-1 0 0,0 0 1 0 0,0 0 0 0 0,0 0 0 0 0,1 0 0 0 0,-1 0 0 0 0,0 1 0 0 0,1-1 0 0 0,-1 1 0 0 0,1 0-1 0 0,-4 3 1 0 0,6-4-6 0 0,1-1 0 0 0,-1 1 0 0 0,1 0 0 0 0,-1 0 0 0 0,1 0 0 0 0,-1 0 0 0 0,1-1 0 0 0,0 1 0 0 0,0 0 1 0 0,-1 0-1 0 0,1 0 0 0 0,0 0 0 0 0,0 0 0 0 0,0 0 0 0 0,0 0 0 0 0,0 0 0 0 0,0 0 0 0 0,0-1 0 0 0,0 1 0 0 0,1 0 0 0 0,-1 0 0 0 0,0 0 0 0 0,0 0 0 0 0,1 0 0 0 0,0 1 0 0 0,-1-1 0 0 0,1 1-1 0 0,-1-1 1 0 0,1 0 0 0 0,0 1 0 0 0,-1-1 0 0 0,1 0 0 0 0,0 1-1 0 0,0-1 1 0 0,0 0 0 0 0,0 0 0 0 0,0 0 0 0 0,0 0 0 0 0,0 0-1 0 0,0 0 1 0 0,0 0 0 0 0,2 1 0 0 0,0-2 2 0 0,0 1 1 0 0,0-1 0 0 0,0 0-1 0 0,0 1 1 0 0,0-1-1 0 0,1 0 1 0 0,-1-1-1 0 0,0 1 1 0 0,0-1-1 0 0,0 1 1 0 0,0-1-1 0 0,0 0 1 0 0,0 0-1 0 0,5-3 1 0 0,0 0-160 0 0,1-1 0 0 0,-1-1 1 0 0,10-9-1 0 0,-4 5 111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8.99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14 206 240 0 0,'0'0'3646'0'0,"-5"2"-2675"0"0,-3 10-570 0 0,9-11-69 0 0,8-8-257 0 0,4-10-1 0 0,10-8 132 0 0,61-57 584 0 0,-71 72-750 0 0,12-10 129 0 0,48-29-1 0 0,-60 38 1521 0 0,-13 18-859 0 0,-1-4-874 0 0,1-1 40 0 0,0-1 0 0 0,0 1 0 0 0,0-1 0 0 0,-1 1-1 0 0,2-1 1 0 0,-1 1 0 0 0,0-1 0 0 0,0 1-1 0 0,0-1 1 0 0,1 1 0 0 0,-1-1 0 0 0,1 1 0 0 0,-1-1-1 0 0,1 1 1 0 0,1 1 0 0 0,-2-1-3 0 0,43 93-25 0 0,-41-85 65 0 0,1 8 7 0 0,-3-18-35 0 0,0 1 0 0 0,0-1 0 0 0,0 0 0 0 0,0 1 0 0 0,0-1-1 0 0,0 0 1 0 0,0 1 0 0 0,1-1 0 0 0,-1 1 0 0 0,0-1 0 0 0,0 0 0 0 0,0 1 0 0 0,1-1 0 0 0,-1 0 0 0 0,0 0 0 0 0,0 1 0 0 0,1-1 0 0 0,-1 0 0 0 0,0 1 0 0 0,0-1 0 0 0,1 0 0 0 0,-1 0-1 0 0,0 0 1 0 0,1 1 0 0 0,-1-1 0 0 0,0 0 0 0 0,1 0 0 0 0,-1 0 0 0 0,1 0 0 0 0,-4-14 138 0 0,-26-57-2918 0 0,28 69 2717 0 0,0 0 0 0 0,1 0 0 0 0,-1 1 0 0 0,0-1 1 0 0,0 0-1 0 0,0 1 0 0 0,0-1 0 0 0,0 1 1 0 0,-1 0-1 0 0,-1-3 0 0 0,3 4 59 0 0,0 0 0 0 0,0 0-1 0 0,0 0 1 0 0,0 0 0 0 0,0 0 0 0 0,-1 0 0 0 0,1 0-1 0 0,0 0 1 0 0,0 0 0 0 0,0 0 0 0 0,0 0-1 0 0,0 0 1 0 0,0 0 0 0 0,0 0 0 0 0,0 0 0 0 0,0 0-1 0 0,0 0 1 0 0,-1 0 0 0 0,1 0 0 0 0,0 0-1 0 0,0 0 1 0 0,0 0 0 0 0,0 0 0 0 0,0 0 0 0 0,0 0-1 0 0,0 0 1 0 0,0 0 0 0 0,0 0 0 0 0,0 0-1 0 0,0 1 1 0 0,0-1 0 0 0,0 0 0 0 0,0 0 0 0 0,-1 0-1 0 0,1 0 1 0 0,0 0 0 0 0,0 0 0 0 0,0 0-1 0 0,0 0 1 0 0,0 0 0 0 0,0 0 0 0 0,0 0 0 0 0,0 0-1 0 0,0 1 1 0 0,0-1 0 0 0,0 0 0 0 0,0 0-1 0 0,0 0 1 0 0,0 0 0 0 0,0 0 0 0 0,0 0 0 0 0,0 0-1 0 0,0 0 1 0 0,0 0 0 0 0,0 0 0 0 0,0 0-1 0 0,0 1 1 0 0,0-1 0 0 0,0 0 0 0 0,1 0 0 0 0,3 15 86 0 0,32 65 205 0 0,-2-17 457 0 0,-75-92-371 0 0,37 28-378 0 0,0-1 0 0 0,0 1 0 0 0,1-1 0 0 0,-1 0 0 0 0,1 0 0 0 0,-1-1 0 0 0,1 1 0 0 0,0-1 0 0 0,0 0 0 0 0,0 1 0 0 0,0-1-1 0 0,1-1 1 0 0,-1 1 0 0 0,1 0 0 0 0,0-1 0 0 0,-3-4 0 0 0,5 8 1 0 0,0-1 0 0 0,-1 1-1 0 0,1-1 1 0 0,0 1 0 0 0,0-1 0 0 0,-1 1 0 0 0,1-1 0 0 0,0 1-1 0 0,-1-1 1 0 0,1 1 0 0 0,0-1 0 0 0,-1 1 0 0 0,1 0 0 0 0,-1-1-1 0 0,1 1 1 0 0,-1 0 0 0 0,1-1 0 0 0,0 1 0 0 0,-1 0-1 0 0,0-1 1 0 0,1 1 0 0 0,-1 0 0 0 0,1 0 0 0 0,-1 0 0 0 0,1 0-1 0 0,-1 0 1 0 0,1-1 0 0 0,-1 1 0 0 0,1 0 0 0 0,-1 0-1 0 0,0 0 1 0 0,1 1 0 0 0,-1-1 0 0 0,1 0 0 0 0,-1 0 0 0 0,1 0-1 0 0,-1 0 1 0 0,1 0 0 0 0,-1 1 0 0 0,1-1 0 0 0,-1 0-1 0 0,1 0 1 0 0,-1 1 0 0 0,1-1 0 0 0,-1 0 0 0 0,1 1 0 0 0,-1-1-1 0 0,1 1 1 0 0,0-1 0 0 0,-1 0 0 0 0,1 1 0 0 0,-1-1-1 0 0,1 1 1 0 0,0-1 0 0 0,0 1 0 0 0,-1 0 0 0 0,-38 63-85 0 0,39-64 78 0 0,0 0 0 0 0,0 0 0 0 0,0 0 0 0 0,0 0 1 0 0,0 0-1 0 0,0 0 0 0 0,0 0 0 0 0,-1 0 0 0 0,1 0 1 0 0,0 0-1 0 0,0 0 0 0 0,0 0 0 0 0,0 1 0 0 0,0-1 1 0 0,0 0-1 0 0,0 0 0 0 0,0 0 0 0 0,0 0 0 0 0,0 0 1 0 0,0 0-1 0 0,0 0 0 0 0,0 1 0 0 0,0-1 0 0 0,0 0 1 0 0,0 0-1 0 0,0 0 0 0 0,0 0 0 0 0,0 0 0 0 0,0 0 1 0 0,0 1-1 0 0,0-1 0 0 0,0 0 0 0 0,0 0 0 0 0,0 0 1 0 0,0 0-1 0 0,0 0 0 0 0,0 0 0 0 0,0 0 0 0 0,0 0 1 0 0,0 1-1 0 0,0-1 0 0 0,0 0 0 0 0,0 0 0 0 0,1 0 1 0 0,-1 0-1 0 0,0 0 0 0 0,0 0 0 0 0,0 0 0 0 0,0 0 1 0 0,0 0-1 0 0,0 0 0 0 0,1 1 0 0 0,7-4-67 0 0,11-9 47 0 0,-17 9 24 0 0,0 0-1 0 0,-1 1 1 0 0,1-1 0 0 0,0 1 0 0 0,0 0-1 0 0,0 0 1 0 0,1 0 0 0 0,-1 0-1 0 0,1 0 1 0 0,-1 0 0 0 0,1 0 0 0 0,-1 1-1 0 0,1 0 1 0 0,0-1 0 0 0,0 1 0 0 0,3-1-1 0 0,1 3 255 0 0,-5 9-29 0 0,-3-8-213 0 0,0-1-1 0 0,1 1 1 0 0,-1 0-1 0 0,0-1 1 0 0,0 1-1 0 0,0-1 1 0 0,0 1 0 0 0,0-1-1 0 0,0 1 1 0 0,-1-1-1 0 0,1 0 1 0 0,0 1-1 0 0,-1-1 1 0 0,1 0-1 0 0,-1 0 1 0 0,1 0 0 0 0,-1 0-1 0 0,0 0 1 0 0,1-1-1 0 0,-1 1 1 0 0,-2 0-1 0 0,-13 9 66 0 0,17-9-72 0 0,-1-1-1 0 0,0 1 1 0 0,0-1-1 0 0,1 1 1 0 0,-1-1-1 0 0,0 1 0 0 0,0-1 1 0 0,0 0-1 0 0,1 1 1 0 0,-1-1-1 0 0,0 0 1 0 0,0 0-1 0 0,0 0 1 0 0,0 0-1 0 0,0 0 0 0 0,0 0 1 0 0,0 0-1 0 0,1 0 1 0 0,-1 0-1 0 0,0 0 1 0 0,0 0-1 0 0,0-1 0 0 0,0 1 1 0 0,0 0-1 0 0,1-1 1 0 0,-1 1-1 0 0,0 0 1 0 0,0-1-1 0 0,0 1 0 0 0,1-1 1 0 0,-1 0-1 0 0,0 1 1 0 0,1-1-1 0 0,-1 1 1 0 0,1-1-1 0 0,-1 0 0 0 0,0 1 1 0 0,1-1-1 0 0,-1-1 1 0 0,0 1 22 0 0,4-5-184 0 0,-1 5 166 0 0,-1 0 0 0 0,0 1 0 0 0,0-1 0 0 0,0 1 0 0 0,1-1-1 0 0,-1 1 1 0 0,0 0 0 0 0,1-1 0 0 0,-1 1 0 0 0,0 0-1 0 0,1 0 1 0 0,-1 0 0 0 0,0 0 0 0 0,1 0 0 0 0,-1 0 0 0 0,0 1-1 0 0,1-1 1 0 0,-1 0 0 0 0,0 1 0 0 0,1-1 0 0 0,-1 1 0 0 0,0-1-1 0 0,0 1 1 0 0,1-1 0 0 0,0 2 0 0 0,-1-1 345 0 0,-3-3-341 0 0,0 1 1 0 0,0 0 0 0 0,1-1-1 0 0,-1 1 1 0 0,0-1-1 0 0,1 1 1 0 0,-1-1-1 0 0,1 0 1 0 0,0 1-1 0 0,-1-1 1 0 0,1 0 0 0 0,0 0-1 0 0,0 0 1 0 0,-1-3-1 0 0,0 1 3 0 0,0 0 0 0 0,0 0 0 0 0,-1 1-1 0 0,1-1 1 0 0,-5-4 0 0 0,6 7 114 0 0,-16 28-89 0 0,9-1-51 0 0,5-12 32 0 0,4-10-97 0 0,4-7-44 0 0,1 0 106 0 0,6-2 31 0 0,-12 5-15 0 0,0-1 0 0 0,0 1 1 0 0,1 0-1 0 0,-1 0 0 0 0,0-1 0 0 0,0 1 1 0 0,0 0-1 0 0,0 0 0 0 0,1-1 0 0 0,-1 1 1 0 0,0 0-1 0 0,0 0 0 0 0,0-1 0 0 0,0 1 1 0 0,0 0-1 0 0,0-1 0 0 0,0 1 0 0 0,0 0 1 0 0,0 0-1 0 0,0-1 0 0 0,0 1 0 0 0,0 0 1 0 0,0-1-1 0 0,0 1 0 0 0,0 0 1 0 0,0 0-1 0 0,-1-1 0 0 0,1 1 0 0 0,0 0 1 0 0,0 0-1 0 0,0-1 0 0 0,0 1 0 0 0,0 0 1 0 0,-1 0-1 0 0,1-1 0 0 0,0 1 0 0 0,0 0 1 0 0,0 0-1 0 0,-1 0 0 0 0,1-1 0 0 0,0 1 1 0 0,-1 0-1 0 0,12 5-14 0 0,-8-8 17 0 0,-3 3-3 0 0,0 0 0 0 0,0 0 0 0 0,0 0 0 0 0,1 0 0 0 0,-1 0 0 0 0,0 0 0 0 0,0 0 0 0 0,0 0 0 0 0,0 0 0 0 0,1 0 0 0 0,-1 0 0 0 0,0 0 0 0 0,0 0 0 0 0,0 0 0 0 0,0-1 0 0 0,0 1 0 0 0,0 0 0 0 0,1 0 0 0 0,-1 0 0 0 0,0 0 0 0 0,0 0 0 0 0,0 0 1 0 0,0 0-1 0 0,0-1 0 0 0,0 1 0 0 0,0 0 0 0 0,0 0 0 0 0,1 0 0 0 0,-1 0 0 0 0,0 0 0 0 0,0-1 0 0 0,0 1 0 0 0,0 0 0 0 0,0 0 0 0 0,0 0 0 0 0,0 0 0 0 0,0 0 0 0 0,0-1 0 0 0,0 1 0 0 0,0 0 0 0 0,0 0 0 0 0,0 0 0 0 0,0 0 0 0 0,0-1 0 0 0,0 1 0 0 0,0 0 0 0 0,0 0 0 0 0,-1 0 0 0 0,1 0 0 0 0,0 0 0 0 0,0-1 1 0 0,0 1-1 0 0,0 0 0 0 0,-2-2-1 0 0,3 2 22 0 0,6 5-14 0 0,4 8 16 0 0,-11-13-17 0 0,0 0 1 0 0,0 0-1 0 0,1 0 0 0 0,-1 0 0 0 0,0 0 0 0 0,0 0 1 0 0,0 1-1 0 0,0-1 0 0 0,0 0 0 0 0,1 0 0 0 0,-1 0 0 0 0,0 0 1 0 0,0 0-1 0 0,0 0 0 0 0,0 1 0 0 0,0-1 0 0 0,0 0 1 0 0,1 0-1 0 0,-1 0 0 0 0,0 0 0 0 0,0 1 0 0 0,0-1 0 0 0,0 0 1 0 0,0 0-1 0 0,0 0 0 0 0,0 0 0 0 0,0 1 0 0 0,0-1 1 0 0,0 0-1 0 0,0 0 0 0 0,0 0 0 0 0,0 1 0 0 0,0-1 0 0 0,0 0 1 0 0,0 0-1 0 0,0 0 0 0 0,0 0 0 0 0,0 1 0 0 0,0-1 1 0 0,0 0-1 0 0,-1 0 0 0 0,1 0 0 0 0,0 0 0 0 0,0 1 0 0 0,0-1 1 0 0,0 0-1 0 0,0 0 0 0 0,0 0 0 0 0,0 0 0 0 0,-1 0 1 0 0,1 1-1 0 0,-24 7 225 0 0,9-2-200 0 0,11-5-31 0 0,0 0 0 0 0,0 1 1 0 0,1-1-1 0 0,-1 1 0 0 0,1 0 1 0 0,-7 4-1 0 0,8-4-2 0 0,-1-1 1 0 0,1 1-1 0 0,-1-1 1 0 0,1 0-1 0 0,-1 1 0 0 0,1-1 1 0 0,-1 0-1 0 0,0 0 1 0 0,0-1-1 0 0,-4 2 0 0 0,5-3 1 0 0,1 1-2 0 0,1 0-5 0 0,-1 0 1 0 0,1 0-1 0 0,0 0 1 0 0,-1 0-1 0 0,1 0 1 0 0,-1 0-1 0 0,1 0 1 0 0,0 0 0 0 0,-1 0-1 0 0,1 0 1 0 0,-1 0-1 0 0,1 0 1 0 0,0-1-1 0 0,-1 1 1 0 0,1 0-1 0 0,0 0 1 0 0,-1 0-1 0 0,1-1 1 0 0,0 1-1 0 0,-1 0 1 0 0,1 0-1 0 0,0-1 1 0 0,-1 1-1 0 0,1 0 1 0 0,0 0 0 0 0,0-1-1 0 0,-1 1 1 0 0,1 0-1 0 0,0-1 1 0 0,0 1-1 0 0,0-1 1 0 0,-1 1-1 0 0,1 0 1 0 0,0-1-1 0 0,2-16-61 0 0,0-2 104 0 0,-10-1 89 0 0,8 19-123 0 0,-1 1 1 0 0,1-1 0 0 0,0 1-1 0 0,0 0 1 0 0,0-1 0 0 0,-1 1-1 0 0,1 0 1 0 0,0-1 0 0 0,0 1 0 0 0,-1-1-1 0 0,1 1 1 0 0,0 0 0 0 0,-1 0-1 0 0,1-1 1 0 0,0 1 0 0 0,-1 0-1 0 0,1 0 1 0 0,-1-1 0 0 0,1 1-1 0 0,0 0 1 0 0,-1 0 0 0 0,1 0-1 0 0,-1 0 1 0 0,1 0 0 0 0,0-1-1 0 0,-1 1 1 0 0,1 0 0 0 0,-1 0 0 0 0,1 0-1 0 0,-1 0 1 0 0,1 0 0 0 0,-1 0-1 0 0,1 1 1 0 0,0-1 0 0 0,-1 0-1 0 0,1 0 1 0 0,-1 0 0 0 0,1 0-1 0 0,-1 0 1 0 0,1 1 0 0 0,0-1-1 0 0,-1 0 1 0 0,0 1 0 0 0,-7 18-79 0 0,8-18 65 0 0,-1 0 1 0 0,1 0 0 0 0,-1 0 0 0 0,1 0-1 0 0,0 0 1 0 0,-1 1 0 0 0,1-1-1 0 0,0 0 1 0 0,0 0 0 0 0,0 0 0 0 0,0 0-1 0 0,0 1 1 0 0,0-1 0 0 0,1 0-1 0 0,-1 0 1 0 0,0 0 0 0 0,0 0-1 0 0,1 0 1 0 0,-1 1 0 0 0,2 0 0 0 0,-2 0-37 0 0,0-1-14 0 0,26 2-83 0 0,-24-3 132 0 0,0-1 1 0 0,1 0-1 0 0,-1 1 1 0 0,0-1 0 0 0,0 0-1 0 0,0 0 1 0 0,0 0-1 0 0,0 0 1 0 0,2-2-1 0 0,-2 2 1 0 0,0-1-1 0 0,0 1 0 0 0,0 0 0 0 0,0 0 0 0 0,0 0 0 0 0,1 0 0 0 0,-1 0 0 0 0,0 0 0 0 0,0 1 0 0 0,4-1 0 0 0,5 1 17 0 0,0 0 0 0 0,0 0 1 0 0,0 2-1 0 0,0-1 0 0 0,14 5 0 0 0,-21-5 22 0 0,0-1-1 0 0,1 1 1 0 0,-1-1 0 0 0,0 0-1 0 0,0 0 1 0 0,0 0 0 0 0,0-1-1 0 0,0 1 1 0 0,0-1 0 0 0,0 0-1 0 0,0 0 1 0 0,0-1 0 0 0,0 1-1 0 0,0-1 1 0 0,0 0 0 0 0,-1 0-1 0 0,1 0 1 0 0,-1 0 0 0 0,1-1-1 0 0,-1 1 1 0 0,5-6 0 0 0,0 5 70 0 0,-10 0 1072 0 0,2 3-1165 0 0,0 0-1 0 0,0 0 1 0 0,-1-1-1 0 0,1 1 1 0 0,0 0 0 0 0,0 0-1 0 0,0 0 1 0 0,-1 0 0 0 0,1 0-1 0 0,0 0 1 0 0,0 0 0 0 0,0 0-1 0 0,-1 0 1 0 0,1 0-1 0 0,0 0 1 0 0,0 0 0 0 0,0 0-1 0 0,-1 0 1 0 0,1 0 0 0 0,0 0-1 0 0,0 0 1 0 0,0 1-1 0 0,-1-1 1 0 0,1 0 0 0 0,0 0-1 0 0,0 0 1 0 0,0 0 0 0 0,0 0-1 0 0,-1 0 1 0 0,1 0-1 0 0,0 1 1 0 0,0-1 0 0 0,0 0-1 0 0,0 0 1 0 0,0 0 0 0 0,0 0-1 0 0,-1 1 1 0 0,1-1-1 0 0,0 0 1 0 0,0 0 0 0 0,0 1 24 0 0,-4-1-58 0 0,0 0-1 0 0,0 0 1 0 0,-1-1 0 0 0,1 0 0 0 0,0 1 0 0 0,0-1 0 0 0,0 0 0 0 0,0-1-1 0 0,-6-2 1 0 0,8 3 60 0 0,0 0-168 0 0,3 1-119 0 0,5 1 46 0 0,-2 0 208 0 0,0 0-1 0 0,0 1 1 0 0,0 0 0 0 0,0 0-1 0 0,0 0 1 0 0,-1 0-1 0 0,1 0 1 0 0,-1 1 0 0 0,1-1-1 0 0,4 6 1 0 0,-8-8 51 0 0,1 5 197 0 0,-5-1 34 0 0,3-4-314 0 0,0 0 33 0 0,0 1 0 0 0,1-1 0 0 0,-1 0 0 0 0,0 1 0 0 0,0-1 0 0 0,0 0 0 0 0,0 0 0 0 0,1 0 0 0 0,-1 0 0 0 0,0 0 0 0 0,0 0 0 0 0,0 0-1 0 0,0 0 1 0 0,0 0 0 0 0,1 0 0 0 0,-1 0 0 0 0,0 0 0 0 0,0-1 0 0 0,0 1 0 0 0,0 0 0 0 0,1-1 0 0 0,-1 1 0 0 0,0 0 0 0 0,0-1 0 0 0,0 0 0 0 0,0 0-9 0 0,0-1-1 0 0,0 1 1 0 0,0 0 0 0 0,0-1 0 0 0,0 1 0 0 0,0-1 0 0 0,0 0 0 0 0,0 1 0 0 0,1-1 0 0 0,-1 1 0 0 0,0-4 0 0 0,0-1-9 0 0,0 1 1 0 0,0-1 0 0 0,1 0 0 0 0,0 1-1 0 0,0-1 1 0 0,1-9 0 0 0,5-13-20 0 0,-6 28 39 0 0,1-4-132 0 0,1 11 134 0 0,0-1 0 0 0,0 1 0 0 0,-1-1 0 0 0,0 1 0 0 0,0 0 1 0 0,0 0-1 0 0,-1-1 0 0 0,-1 12 0 0 0,-1 3 54 0 0,-7 30 0 0 0,7-38-220 0 0,5-18-618 0 0,0 1 725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54 5 2056 0 0,'-10'-4'5528'0'0,"8"4"-5203"0"0,-13 4 1042 0 0,13-3-1388 0 0,1 0 0 0 0,-1 0-1 0 0,0 0 1 0 0,0 1-1 0 0,1-1 1 0 0,-1 0-1 0 0,1 1 1 0 0,-1-1 0 0 0,1 1-1 0 0,0-1 1 0 0,-3 4-1 0 0,-1 14-107 0 0,5-19 124 0 0,0 0 0 0 0,0 0 0 0 0,0 1 0 0 0,0-1 1 0 0,0 0-1 0 0,-1 1 0 0 0,1-1 0 0 0,0 0 0 0 0,1 1 1 0 0,-1-1-1 0 0,0 0 0 0 0,0 0 0 0 0,0 1 0 0 0,0-1 1 0 0,0 0-1 0 0,0 1 0 0 0,0-1 0 0 0,0 0 0 0 0,0 0 1 0 0,1 1-1 0 0,-1-1 0 0 0,0 0 0 0 0,0 0 0 0 0,0 1 1 0 0,0-1-1 0 0,1 0 0 0 0,-1 0 0 0 0,0 0 0 0 0,0 1 1 0 0,1-1-1 0 0,-1 0 0 0 0,0 0 0 0 0,0 0 0 0 0,1 0 1 0 0,-1 1-1 0 0,0-1 0 0 0,1 0 0 0 0,-1 0 0 0 0,0 0 1 0 0,0 0-1 0 0,1 0 0 0 0,-1 0 0 0 0,4 1 10 0 0,-1 1 0 0 0,0 0 0 0 0,1 0 0 0 0,-1-1 1 0 0,0 2-1 0 0,0-1 0 0 0,-1 0 0 0 0,1 1 0 0 0,0-1 0 0 0,-1 1 0 0 0,3 4 0 0 0,7 4-7 0 0,-11-9 3 0 0,1-1-1 0 0,0 0 1 0 0,-1 0 0 0 0,1 0 0 0 0,0 0 0 0 0,0 0-1 0 0,-1 0 1 0 0,1 0 0 0 0,0-1 0 0 0,0 1 0 0 0,0-1-1 0 0,0 1 1 0 0,0-1 0 0 0,0 0 0 0 0,0 0 0 0 0,0 0-1 0 0,0 0 1 0 0,0 0 0 0 0,0 0 0 0 0,0 0 0 0 0,0-1-1 0 0,0 1 1 0 0,3-2 0 0 0,-1 0 26 0 0,1 0 0 0 0,0 0 0 0 0,-1-1 0 0 0,0 0 0 0 0,1 0 0 0 0,-1 0-1 0 0,0 0 1 0 0,3-5 0 0 0,-4 6 3 0 0,0 0-1 0 0,-1-1 1 0 0,0 1-1 0 0,1-1 0 0 0,-1 0 1 0 0,0 1-1 0 0,0-1 1 0 0,-1 0-1 0 0,1 0 1 0 0,-1 0-1 0 0,1-1 1 0 0,1-4-1 0 0,-3 6-24 0 0,0 0 0 0 0,1 0 1 0 0,-1 0-1 0 0,1 0 0 0 0,-1 1 0 0 0,1-1 1 0 0,0 0-1 0 0,0 1 0 0 0,0-1 0 0 0,0 0 1 0 0,0 1-1 0 0,0-1 0 0 0,2-1 0 0 0,-3 3 19 0 0,-6 100 635 0 0,6-97-642 0 0,0-1 1 0 0,0 0-1 0 0,-1 0 0 0 0,1 0 0 0 0,-1 0 1 0 0,1 0-1 0 0,-1 1 0 0 0,0-1 0 0 0,0 0 1 0 0,0 0-1 0 0,0-1 0 0 0,0 1 0 0 0,0 0 1 0 0,-1 0-1 0 0,1 0 0 0 0,-3 2 0 0 0,2-3 18 0 0,1-1-1 0 0,-1 1 1 0 0,0 0-1 0 0,0-1 1 0 0,0 1-1 0 0,0-1 1 0 0,0 1-1 0 0,0-1 1 0 0,1 0-1 0 0,-1 0 1 0 0,0 0-1 0 0,0 0 1 0 0,0 0-1 0 0,0 0 0 0 0,0-1 1 0 0,0 1-1 0 0,0-1 1 0 0,-3-1-1 0 0,0 1 77 0 0,4 1-108 0 0,-1 0 0 0 0,1 0 0 0 0,-1-1 0 0 0,1 1 0 0 0,0-1 0 0 0,-1 1 0 0 0,1-1 0 0 0,0 1 0 0 0,-1-1 0 0 0,1 0 0 0 0,0 0 0 0 0,0 0 0 0 0,-1 0 0 0 0,1 0 0 0 0,0 0 0 0 0,-1-1 0 0 0,-25-22 57 0 0,24 22-55 0 0,1 0 1 0 0,-1 0 0 0 0,1 1-1 0 0,-1-1 1 0 0,0 0-1 0 0,0 1 1 0 0,0-1 0 0 0,0 1-1 0 0,-6-1 1 0 0,9 2-14 0 0,-6 6-164 0 0,5-6 170 0 0,1 1 0 0 0,-1-1 0 0 0,1 0 0 0 0,0 0 1 0 0,-1 1-1 0 0,1-1 0 0 0,-1 0 0 0 0,1 0 0 0 0,0 1 0 0 0,0-1 1 0 0,-1 0-1 0 0,1 1 0 0 0,0-1 0 0 0,-1 0 0 0 0,1 1 1 0 0,0-1-1 0 0,0 1 0 0 0,0-1 0 0 0,-1 1 0 0 0,1-1 0 0 0,0 0 1 0 0,0 1-1 0 0,0-1 0 0 0,0 1 0 0 0,0-1 0 0 0,0 1 0 0 0,0 0-14 0 0,1 4-64 0 0,17 23 0 0 0,-14-22 53 0 0,-1 0 0 0 0,1 0-1 0 0,0 0 1 0 0,1 0 0 0 0,-1-1 0 0 0,1 0 0 0 0,8 7 0 0 0,-11-11 24 0 0,-1 1-1 0 0,1-1 1 0 0,0 0 0 0 0,0 0 0 0 0,0 0-1 0 0,-1 0 1 0 0,1 0 0 0 0,0-1 0 0 0,0 1-1 0 0,0 0 1 0 0,0-1 0 0 0,0 0 0 0 0,0 1-1 0 0,1-1 1 0 0,-1 0 0 0 0,3 0 0 0 0,-4-1 5 0 0,1 1 1 0 0,0-1 0 0 0,0 0-1 0 0,-1 0 1 0 0,1 1-1 0 0,-1-1 1 0 0,1 0 0 0 0,-1-1-1 0 0,1 1 1 0 0,-1 0 0 0 0,1 0-1 0 0,-1-1 1 0 0,0 1-1 0 0,0-1 1 0 0,0 1 0 0 0,0-1-1 0 0,0 1 1 0 0,2-4 0 0 0,0-1 40 0 0,0-1 0 0 0,-1 1 0 0 0,1-1 0 0 0,-1 1 1 0 0,1-10-1 0 0,-2 14-34 0 0,-1-1 1 0 0,1 1-1 0 0,-1 0 1 0 0,0 0-1 0 0,0 0 1 0 0,0 0-1 0 0,0 0 1 0 0,0 0-1 0 0,-1 0 1 0 0,1-1-1 0 0,-1 1 1 0 0,1 0-1 0 0,-1 0 1 0 0,0 0-1 0 0,0 0 1 0 0,1 0-1 0 0,-1 1 1 0 0,-1-1-1 0 0,1 0 1 0 0,0 0-1 0 0,0 1 1 0 0,-3-3-1 0 0,4 4-2 0 0,1 1-1 0 0,-1 0 1 0 0,0-1-1 0 0,0 1 1 0 0,0-1-1 0 0,0 1 1 0 0,0-1-1 0 0,0 1 1 0 0,0-1-1 0 0,0 1 1 0 0,0 0-1 0 0,0-1 1 0 0,0 1-1 0 0,0-1 1 0 0,0 1-1 0 0,-1-1 1 0 0,1 1-1 0 0,0-1 1 0 0,0 1-1 0 0,0-1 1 0 0,-1 1-1 0 0,0 0 1 0 0,-10 19 82 0 0,4-8-45 0 0,7-12-30 0 0,-7 7 58 0 0,6-6-72 0 0,0 0 0 0 0,1 0 0 0 0,-1-1 0 0 0,0 1 1 0 0,0 0-1 0 0,0 0 0 0 0,0 0 0 0 0,1-1 0 0 0,-1 1 0 0 0,0 0 1 0 0,0-1-1 0 0,-3 2 0 0 0,4-2 40 0 0,-1 0-45 0 0,0 0 1 0 0,0 0-1 0 0,1 0 0 0 0,-1 0 1 0 0,0 0-1 0 0,0-1 1 0 0,1 1-1 0 0,-1 0 0 0 0,0 0 1 0 0,0-1-1 0 0,1 1 1 0 0,-1 0-1 0 0,0-1 0 0 0,0 1 1 0 0,1-1-1 0 0,-1 1 0 0 0,0-1 1 0 0,-1-1 3 0 0,1 0-4 0 0,0 0 1 0 0,0-1 0 0 0,1 1-1 0 0,-1-1 1 0 0,1 0 0 0 0,0 1-1 0 0,-1-1 1 0 0,1 1 0 0 0,1-1-1 0 0,-1 1 1 0 0,0-1 0 0 0,0 0-1 0 0,1 1 1 0 0,1-4 0 0 0,-1-5-6 0 0,-1 10 12 0 0,2-14 20 0 0,0 9-36 0 0,-2 9-43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9.0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 74 1496 0 0,'0'0'1243'0'0,"-2"-12"3110"0"0,0 9-4167 0 0,2 2-151 0 0,-1 0 1 0 0,0 0-1 0 0,1 0 1 0 0,-1 0-1 0 0,1 0 1 0 0,-1 0-1 0 0,1 0 1 0 0,0 0-1 0 0,-1 0 1 0 0,1 0-1 0 0,0 0 1 0 0,0 0-1 0 0,0-1 1 0 0,2 0-41 0 0,1 0-1 0 0,0 0 1 0 0,1 1 0 0 0,-1 0-1 0 0,0-1 1 0 0,0 1 0 0 0,4 0-1 0 0,-4 0-3 0 0,18-6 69 0 0,34-6 0 0 0,-45 12 5 0 0,14-5-535 0 0,-17 2-1191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1:22.1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1 111 552 0 0,'7'-1'2261'0'0,"-7"1"-2209"0"0,-1 0 0 0 0,1 0 0 0 0,0-1-1 0 0,-1 1 1 0 0,1 0 0 0 0,0 0 0 0 0,-1 0-1 0 0,1 0 1 0 0,0-1 0 0 0,0 1 0 0 0,-1 0 0 0 0,1 0-1 0 0,0-1 1 0 0,0 1 0 0 0,-1 0 0 0 0,1-1 0 0 0,0 1-1 0 0,0 0 1 0 0,0-1 0 0 0,-1 1 0 0 0,1 0 0 0 0,0-1-1 0 0,0 1 1 0 0,0 0 0 0 0,0-1 0 0 0,0 1 0 0 0,0 0-1 0 0,0-1 1 0 0,0 1 0 0 0,0 0 0 0 0,0-1-1 0 0,0 1 1 0 0,0-1 0 0 0,0 1 0 0 0,0 0 0 0 0,0-1-1 0 0,0 1 1 0 0,1 0 0 0 0,-1-1 0 0 0,0 1 0 0 0,0 0-1 0 0,0-1 1 0 0,0 1 0 0 0,1-1 274 0 0,7-12 380 0 0,-1 42-335 0 0,-6-27-379 0 0,-1 1 0 0 0,1-1 1 0 0,0 0-1 0 0,0 0 0 0 0,0 0 1 0 0,0 0-1 0 0,0 0 0 0 0,0 0 1 0 0,1 0-1 0 0,-1 0 0 0 0,1-1 0 0 0,-1 1 1 0 0,1 0-1 0 0,-1-1 0 0 0,1 0 1 0 0,0 1-1 0 0,0-1 0 0 0,3 2 1 0 0,41 22-62 0 0,-42-23 88 0 0,10 4-14 0 0,1 0 0 0 0,0-1 0 0 0,18 4 0 0 0,-30-9 24 0 0,1 1 0 0 0,0 0 0 0 0,-1-1 0 0 0,1 0 0 0 0,0 0 0 0 0,-1 0 0 0 0,1 0 0 0 0,0-1 0 0 0,-1 0 0 0 0,1 1 0 0 0,0-1 0 0 0,-1 0 0 0 0,1-1 0 0 0,-1 1 0 0 0,1-1 0 0 0,-1 1 0 0 0,0-1 0 0 0,0 0 0 0 0,4-3 0 0 0,1-2 80 0 0,0-1 1 0 0,0 0 0 0 0,-1-1 0 0 0,0 0-1 0 0,0 0 1 0 0,-1 0 0 0 0,0-1-1 0 0,0 0 1 0 0,-1 0 0 0 0,-1-1-1 0 0,6-17 1 0 0,-11 20 3039 0 0,-6 16-3180 0 0,2-2-77 0 0,4-14 109 0 0,1 1 0 0 0,0-1 0 0 0,1 0 1 0 0,-1 1-1 0 0,5-16 0 0 0,-5 23 256 0 0,-4 0-188 0 0,1 0-56 0 0,-1 0 0 0 0,0 1-1 0 0,1 0 1 0 0,-1 0 0 0 0,1 0-1 0 0,-1 1 1 0 0,1-1-1 0 0,0 1 1 0 0,-1 0 0 0 0,1 0-1 0 0,0 0 1 0 0,0 0 0 0 0,-4 4-1 0 0,4-3-13 0 0,0-1 1 0 0,-1 1-1 0 0,1-1 0 0 0,-1 0 1 0 0,0 0-1 0 0,0 0 0 0 0,0 0 1 0 0,0 0-1 0 0,0-1 1 0 0,0 0-1 0 0,0 0 0 0 0,-5 1 1 0 0,11-4-406 0 0,4-2 415 0 0,0-1 0 0 0,0 1 0 0 0,0 0 0 0 0,1 0 0 0 0,-1 1 0 0 0,1 0 0 0 0,0 0 0 0 0,0 0 0 0 0,8-1-1 0 0,-20 3 304 0 0,5 1-309 0 0,-1 0 0 0 0,1 0 0 0 0,-1 0 0 0 0,1 0 0 0 0,-1 0 0 0 0,1 0-1 0 0,-1 0 1 0 0,1 0 0 0 0,-1 0 0 0 0,0 0 0 0 0,1 0 0 0 0,0 0 0 0 0,-1 0 0 0 0,1 1 0 0 0,-1-1-1 0 0,1 0 1 0 0,-1 0 0 0 0,1 0 0 0 0,-1 1 0 0 0,1-1 0 0 0,-1 0 0 0 0,1 1 0 0 0,0-1 0 0 0,-1 1 0 0 0,-37 18 1 0 0,30-15 19 0 0,-1 0 0 0 0,1 0 0 0 0,-10 7 0 0 0,-36 21-40 0 0,45-27 11 0 0,-1 0 1 0 0,1 0-1 0 0,0 1 1 0 0,0 0-1 0 0,0 1 1 0 0,1 0-1 0 0,0 0 0 0 0,-13 16 1 0 0,19-19-11 0 0,2-3-48 0 0,-1 6-467 0 0,2-3 393 0 0,10-5 46 0 0,-9 1 66 0 0,4-1 18 0 0,1 0 0 0 0,-1 0 1 0 0,0-1-1 0 0,0 0 0 0 0,0 0 0 0 0,0-1 0 0 0,0 0 0 0 0,0 0 1 0 0,-1 0-1 0 0,1-1 0 0 0,8-7 0 0 0,3-4 58 0 0,30-33 1 0 0,-29 19 706 0 0,-23 27-1029 0 0,2 7-487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9.0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66 0 392 0 0,'0'0'42'0'0,"1"1"0"0"0,-1-1 0 0 0,1 0 0 0 0,-1 1 0 0 0,1-1 0 0 0,-1 0 0 0 0,0 1 0 0 0,1-1 0 0 0,-1 1 1 0 0,1-1-1 0 0,-1 1 0 0 0,0-1 0 0 0,0 1 0 0 0,1-1 0 0 0,-1 1 0 0 0,0-1 0 0 0,0 1 0 0 0,1-1 0 0 0,-1 1 0 0 0,0-1 0 0 0,0 1 0 0 0,0-1 0 0 0,0 1 0 0 0,0 0 0 0 0,0-1 0 0 0,0 1 0 0 0,0-1 0 0 0,0 1 0 0 0,0-1 0 0 0,0 1 0 0 0,0 0 1 0 0,0-1-1 0 0,-1 1 0 0 0,1-1 0 0 0,0 1 0 0 0,0-1 0 0 0,-1 1 0 0 0,1-1 0 0 0,-1 2 0 0 0,-4 11 909 0 0,0-9-515 0 0,-1 0 0 0 0,1-1 1 0 0,-1 0-1 0 0,-5 3 0 0 0,1 0 196 0 0,9-4-525 0 0,-1-1 1 0 0,0 0-1 0 0,0 0 1 0 0,0 0-1 0 0,0 0 1 0 0,0 0-1 0 0,0 0 1 0 0,-4 1-1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9.0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79 712 0 0,'0'0'1841'0'0,"9"-22"-837"0"0,-7 20-863 0 0,-1 0 1 0 0,1 0 0 0 0,0 0-1 0 0,-1 0 1 0 0,1 0-1 0 0,-1-1 1 0 0,0 1-1 0 0,0 0 1 0 0,0-1 0 0 0,0 0-1 0 0,0 1 1 0 0,0-1-1 0 0,0-2 1 0 0,4-14 67 0 0,-5 19-206 0 0,0 0 0 0 0,0 0 0 0 0,0 0 1 0 0,0 0-1 0 0,0 0 0 0 0,0 0 0 0 0,0-1 0 0 0,0 1 1 0 0,0 0-1 0 0,0 0 0 0 0,0 0 0 0 0,0 0 0 0 0,0 0 1 0 0,1 0-1 0 0,-1 0 0 0 0,0 0 0 0 0,0 0 0 0 0,0-1 1 0 0,0 1-1 0 0,0 0 0 0 0,0 0 0 0 0,0 0 0 0 0,0 0 1 0 0,0 0-1 0 0,0 0 0 0 0,0 0 0 0 0,1 0 0 0 0,-1 0 1 0 0,0 0-1 0 0,0 0 0 0 0,0 0 0 0 0,0 0 0 0 0,0 0 1 0 0,0 0-1 0 0,0 0 0 0 0,0 0 0 0 0,1 0 0 0 0,-1 0 1 0 0,0 0-1 0 0,0 0 0 0 0,0 0 0 0 0,0 0 0 0 0,0 0 1 0 0,0 0-1 0 0,0 0 0 0 0,0 0 0 0 0,1 0 0 0 0,-1 0 1 0 0,0 0-1 0 0,0 0 0 0 0,0 0 0 0 0,6 8 51 0 0,5 16-77 0 0,-7-16 49 0 0,4 8-7 0 0,-1-2-3 0 0,1 1-1 0 0,12 15 1 0 0,-17-26-18 0 0,0 1 1 0 0,1-1-1 0 0,0-1 0 0 0,0 1 1 0 0,0-1-1 0 0,0 1 0 0 0,1-1 1 0 0,-1 0-1 0 0,1-1 0 0 0,9 5 1 0 0,-11-6-36 0 0,-1 0 74 0 0,0 0-1 0 0,0 0 1 0 0,0-1 0 0 0,0 1 0 0 0,0 0 0 0 0,0-1-1 0 0,0 0 1 0 0,0 1 0 0 0,3-1 0 0 0,-4-1-9 0 0,0 1 0 0 0,0 0 1 0 0,0-1-1 0 0,0 1 0 0 0,0-1 1 0 0,0 1-1 0 0,-1-1 0 0 0,1 0 1 0 0,0 1-1 0 0,0-1 0 0 0,-1 0 1 0 0,1 1-1 0 0,0-1 0 0 0,-1 0 0 0 0,1 0 1 0 0,-1 0-1 0 0,1 0 0 0 0,-1 1 1 0 0,1-1-1 0 0,-1 0 0 0 0,0 0 1 0 0,1 0-1 0 0,-1 0 0 0 0,0-1 1 0 0,0 0-12 0 0,0 1 0 0 0,0 0 0 0 0,0-1 0 0 0,0 1 0 0 0,0 0 0 0 0,0-1 0 0 0,0 1 1 0 0,-1 0-1 0 0,1 0 0 0 0,0-1 0 0 0,-1 1 0 0 0,0 0 0 0 0,1 0 0 0 0,-1 0 0 0 0,1-1 1 0 0,-1 1-1 0 0,0 0 0 0 0,0 0 0 0 0,0 0 0 0 0,0 0 0 0 0,0 0 0 0 0,0 0 1 0 0,0 1-1 0 0,0-1 0 0 0,0 0 0 0 0,0 0 0 0 0,0 1 0 0 0,0-1 0 0 0,-1 1 0 0 0,1-1 1 0 0,0 1-1 0 0,0-1 0 0 0,-1 1 0 0 0,1 0 0 0 0,0 0 0 0 0,-1-1 0 0 0,1 1 1 0 0,-2 0-1 0 0,16-18-4 0 0,-13 18 86 0 0,3-15 114 0 0,-9 11-192 0 0,0 1 1 0 0,-1 0-1 0 0,1 0 0 0 0,-1 0 1 0 0,1 1-1 0 0,-1 0 0 0 0,-13-2 1 0 0,-23-8 10 0 0,-3-1 25 0 0,45 13-73 0 0,26 21-305 0 0,-17-10 304 0 0,0 1 1 0 0,0 0-1 0 0,8 18 1 0 0,-11-19 24 0 0,0 0 1 0 0,1-1-1 0 0,1 0 1 0 0,0 0-1 0 0,9 10 1 0 0,-15-19 71 0 0,2-20 133 0 0,-5 11-204 0 0,0-1 0 0 0,-1 1-1 0 0,0 0 1 0 0,0 0-1 0 0,-1 1 1 0 0,0-1-1 0 0,-6-7 1 0 0,1 1-17 0 0,-1 0 0 0 0,-19-19-1 0 0,16 25 37 0 0,12 8 31 0 0,-1 5-119 0 0,1-3 52 0 0,-1 1-1 0 0,1 0 1 0 0,0 0-1 0 0,1 0 1 0 0,-1 0-1 0 0,0-1 1 0 0,1 1-1 0 0,0 0 1 0 0,0 0-1 0 0,0 0 1 0 0,0 0-1 0 0,0 0 1 0 0,0 0-1 0 0,1 0 1 0 0,-1 0 0 0 0,1 0-1 0 0,0 0 1 0 0,0 0-1 0 0,0 0 1 0 0,0-1-1 0 0,2 4 1 0 0,0-1-13 0 0,0 1 1 0 0,0 0-1 0 0,1-1 0 0 0,-1 0 1 0 0,1 0-1 0 0,0 0 1 0 0,1-1-1 0 0,-1 1 1 0 0,9 6-1 0 0,-10-10 26 0 0,-1 1-1 0 0,1-1 1 0 0,0 0-1 0 0,-1 0 1 0 0,1 0-1 0 0,0 0 1 0 0,0-1-1 0 0,-1 1 1 0 0,1-1-1 0 0,0 1 1 0 0,0-1-1 0 0,0 0 1 0 0,0 0 0 0 0,0 0-1 0 0,-1-1 1 0 0,1 1-1 0 0,0-1 1 0 0,0 0-1 0 0,0 1 1 0 0,-1-1-1 0 0,1 0 1 0 0,0-1-1 0 0,-1 1 1 0 0,1 0-1 0 0,-1-1 1 0 0,1 0-1 0 0,-1 1 1 0 0,0-1 0 0 0,0 0-1 0 0,0 0 1 0 0,0 0-1 0 0,0 0 1 0 0,0-1-1 0 0,2-3 1 0 0,-3 4 9 0 0,0 1 1 0 0,0-1 0 0 0,0 1 0 0 0,0-1 0 0 0,-1 1-1 0 0,1-1 1 0 0,-1 1 0 0 0,1-1 0 0 0,-1 0-1 0 0,0 1 1 0 0,1-1 0 0 0,-1 0 0 0 0,0 1-1 0 0,0-1 1 0 0,0 0 0 0 0,0 1 0 0 0,-1-1-1 0 0,1 0 1 0 0,0 1 0 0 0,-1-1 0 0 0,0-2-1 0 0,-1 2-4 0 0,1 0 0 0 0,0 0 0 0 0,-1 0 0 0 0,0 0 0 0 0,1 1 0 0 0,-1-1 0 0 0,0 1 0 0 0,0-1 0 0 0,0 1 0 0 0,0 0 0 0 0,0 0-1 0 0,0-1 1 0 0,-4 0 0 0 0,-3-1 7 0 0,0 0 0 0 0,-1 1 0 0 0,1 0 0 0 0,-1 0-1 0 0,1 1 1 0 0,-12 0 0 0 0,0-3-7 0 0,20 3-12 0 0,0 1 1 0 0,0-1-1 0 0,0 1 0 0 0,0 0 0 0 0,0-1 0 0 0,0 1 0 0 0,0 0 0 0 0,0 0 0 0 0,0 0 0 0 0,0-1 0 0 0,0 1 0 0 0,0 0 0 0 0,0 0 0 0 0,0 1 0 0 0,0-1 0 0 0,0 0 0 0 0,0 0 0 0 0,0 0 1 0 0,0 1-1 0 0,0-1 0 0 0,0 0 0 0 0,0 1 0 0 0,0-1 0 0 0,0 1 0 0 0,0-1 0 0 0,0 1 0 0 0,0 0 0 0 0,0-1 0 0 0,0 2 0 0 0,0-1-46 0 0,1 0 38 0 0,0 1 0 0 0,0-1-1 0 0,0 0 1 0 0,0 1 0 0 0,1-1-1 0 0,-1 1 1 0 0,0-1 0 0 0,1 0-1 0 0,-1 1 1 0 0,1-1 0 0 0,-1 1-1 0 0,1-1 1 0 0,0 0 0 0 0,-1 0-1 0 0,1 0 1 0 0,0 1 0 0 0,0-1-1 0 0,2 2 1 0 0,-1-3 10 0 0,1 0-1 0 0,-1 0 1 0 0,1-1-1 0 0,-1 1 1 0 0,0 0-1 0 0,1-1 1 0 0,-1 1-1 0 0,1-1 1 0 0,3-2-1 0 0,14-2-15 0 0,-19 5 8 0 0,27 4 1 0 0,-11-3 40 0 0,-17-1-30 0 0,0 0-1 0 0,1 0 1 0 0,-1 0-1 0 0,0 0 1 0 0,1 0 0 0 0,-1 0-1 0 0,0 0 1 0 0,0 0-1 0 0,1-1 1 0 0,-1 1-1 0 0,0 0 1 0 0,1 0 0 0 0,-1 0-1 0 0,0 0 1 0 0,1 0-1 0 0,-1 0 1 0 0,0-1 0 0 0,0 1-1 0 0,1 0 1 0 0,-1 0-1 0 0,0 0 1 0 0,0-1-1 0 0,0 1 1 0 0,1 0 0 0 0,-1 0-1 0 0,0 0 1 0 0,0-1-1 0 0,0 1 1 0 0,1 0 0 0 0,-1-1-1 0 0,0 1 1 0 0,0 0-1 0 0,0 0 1 0 0,0-1-1 0 0,0 1 1 0 0,0 0 0 0 0,0-1-1 0 0,0 1 1 0 0,0 0-1 0 0,0-1 1 0 0,0 1 0 0 0,0-1-1 0 0,0 0 69 0 0,-14-19 198 0 0,11 18-264 0 0,0-1-1 0 0,0 1 0 0 0,0 0 1 0 0,0 0-1 0 0,0 0 1 0 0,-1 0-1 0 0,1 0 1 0 0,-1 1-1 0 0,1 0 0 0 0,-1-1 1 0 0,1 1-1 0 0,-1 1 1 0 0,0-1-1 0 0,1 0 0 0 0,-6 1 1 0 0,7 0-7 0 0,1 0-1 0 0,0 1 1 0 0,-1-1 0 0 0,1 0-1 0 0,0 1 1 0 0,0-1-1 0 0,-1 1 1 0 0,1 0 0 0 0,0-1-1 0 0,0 1 1 0 0,0 0 0 0 0,0 0-1 0 0,0 0 1 0 0,0-1 0 0 0,0 1-1 0 0,0 0 1 0 0,0 0 0 0 0,0 1-1 0 0,1-1 1 0 0,-1 0 0 0 0,0 0-1 0 0,1 0 1 0 0,-1 0 0 0 0,1 1-1 0 0,-1-1 1 0 0,1 0 0 0 0,0 0-1 0 0,-1 1 1 0 0,1-1 0 0 0,0 0-1 0 0,0 2 1 0 0,-1 4-19 0 0,0-1 0 0 0,1 0 0 0 0,0 1 1 0 0,0-1-1 0 0,1 8 0 0 0,1-5 9 0 0,0 0 0 0 0,0-1-1 0 0,1 1 1 0 0,0-1 0 0 0,1 1 0 0 0,0-1 0 0 0,0 0 0 0 0,1 0-1 0 0,0-1 1 0 0,0 1 0 0 0,1-1 0 0 0,0 0 0 0 0,0-1 0 0 0,9 8-1 0 0,-10-9 17 0 0,1-1 0 0 0,-1 0-1 0 0,1-1 1 0 0,0 1-1 0 0,0-1 1 0 0,0 0 0 0 0,0 0-1 0 0,1-1 1 0 0,-1 0-1 0 0,0 0 1 0 0,1-1-1 0 0,0 1 1 0 0,-1-1 0 0 0,1-1-1 0 0,0 1 1 0 0,0-1-1 0 0,-1-1 1 0 0,1 1 0 0 0,12-3-1 0 0,-17 2 16 0 0,1 1-1 0 0,-1-1 0 0 0,0 0 1 0 0,1 0-1 0 0,-1 0 0 0 0,0 0 1 0 0,0 0-1 0 0,0-1 0 0 0,0 1 1 0 0,0 0-1 0 0,0-1 0 0 0,0 0 1 0 0,-1 1-1 0 0,1-1 1 0 0,2-3-1 0 0,-4 4-3 0 0,1 0-1 0 0,-1 0 1 0 0,0 0 0 0 0,0 0-1 0 0,1 0 1 0 0,-1 0 0 0 0,0 0-1 0 0,0 0 1 0 0,0 0 0 0 0,0 0-1 0 0,0 0 1 0 0,0 0-1 0 0,0 0 1 0 0,-1 0 0 0 0,1 0-1 0 0,0 0 1 0 0,-1 0 0 0 0,1 0-1 0 0,0 0 1 0 0,-1 0 0 0 0,1 0-1 0 0,-1 0 1 0 0,0 0 0 0 0,1 0-1 0 0,-1 0 1 0 0,0 1 0 0 0,1-1-1 0 0,-1 0 1 0 0,0 0 0 0 0,0 1-1 0 0,0-1 1 0 0,1 1 0 0 0,-1-1-1 0 0,0 0 1 0 0,0 1 0 0 0,0 0-1 0 0,-1-1 1 0 0,-5-2 5 0 0,7 3-21 0 0,-1 0 1 0 0,1 0-1 0 0,-1 0 1 0 0,1 0 0 0 0,0 0-1 0 0,-1 0 1 0 0,1 0-1 0 0,0 0 1 0 0,-1 0 0 0 0,1 0-1 0 0,0 0 1 0 0,-1-1-1 0 0,1 1 1 0 0,0 0 0 0 0,-1 0-1 0 0,1 0 1 0 0,0 0 0 0 0,-1-1-1 0 0,1 1 1 0 0,0 0-1 0 0,-1 0 1 0 0,1-1 0 0 0,0 1-1 0 0,0 0 1 0 0,-1-1-1 0 0,1 1 1 0 0,0 0 0 0 0,0-1-1 0 0,0 1 1 0 0,0 0-1 0 0,0-1 1 0 0,-1 1 0 0 0,1 0-1 0 0,0-1 1 0 0,0 1 0 0 0,0-1-1 0 0,0 1 1 0 0,0 0-1 0 0,0-1 1 0 0,-4-2-39 0 0,4 3 37 0 0,0 0 1 0 0,0 0-1 0 0,0 0 1 0 0,-1 0-1 0 0,1 0 1 0 0,0 0-1 0 0,0 0 0 0 0,0 0 1 0 0,-1 0-1 0 0,1 0 1 0 0,0 0-1 0 0,0 0 1 0 0,0 0-1 0 0,0 0 0 0 0,-1 0 1 0 0,1 0-1 0 0,0 0 1 0 0,0 0-1 0 0,0-1 1 0 0,-1 1-1 0 0,1 0 0 0 0,0 0 1 0 0,0 0-1 0 0,0 0 1 0 0,0 0-1 0 0,0-1 1 0 0,0 1-1 0 0,-1 0 0 0 0,1 0 1 0 0,0 0-1 0 0,0 0 1 0 0,0-1-1 0 0,0 1 0 0 0,0 0 1 0 0,0 0-1 0 0,0 0 1 0 0,0-1-1 0 0,0 1 1 0 0,0 0-1 0 0,0 0 0 0 0,0 0 1 0 0,0-1-1 0 0,0 1 1 0 0,0 0-1 0 0,0 0 1 0 0,0 0-1 0 0,0-1 0 0 0,0 1 1 0 0,0 0-1 0 0,0 0 1 0 0,0 0-1 0 0,0 0 1 0 0,0-1-1 0 0,1 0-8 0 0,2-2 4 0 0,-1 0 0 0 0,0-1 0 0 0,0 1 0 0 0,0-1 0 0 0,-1 1 0 0 0,1-1 0 0 0,-1 0 0 0 0,2-4 0 0 0,-7 6-50 0 0,10 4-480 0 0,-4 0-311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9.0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0 130 1072 0 0,'0'0'236'0'0,"22"-23"606"0"0,-15 18-247 0 0,1 0 1 0 0,0 0 0 0 0,1 1-1 0 0,13-6 1 0 0,-3 2-77 0 0,-16 7-471 0 0,0-1 0 0 0,0 0 0 0 0,0 0 0 0 0,0 0 1 0 0,0 0-1 0 0,0 0 0 0 0,-1 0 0 0 0,1-1 1 0 0,-1 1-1 0 0,1-1 0 0 0,-1 0 0 0 0,0 0 0 0 0,0 0 1 0 0,0 0-1 0 0,0 0 0 0 0,-1 0 0 0 0,0 0 1 0 0,3-6-1 0 0,-4 9-45 0 0,0-1 0 0 0,0 1 1 0 0,0 0-1 0 0,0-1 0 0 0,0 1 1 0 0,0 0-1 0 0,0 0 0 0 0,0-1 1 0 0,0 1-1 0 0,0 0 0 0 0,0-1 0 0 0,0 1 1 0 0,0 0-1 0 0,-1 0 0 0 0,1-1 1 0 0,0 1-1 0 0,0 0 0 0 0,0 0 1 0 0,0-1-1 0 0,0 1 0 0 0,-1 0 1 0 0,1 0-1 0 0,0-1 0 0 0,0 1 1 0 0,0 0-1 0 0,-1 0 0 0 0,1 0 0 0 0,0-1 1 0 0,0 1-1 0 0,-1 0 0 0 0,1 0 1 0 0,0 0-1 0 0,0 0 0 0 0,-1 0 1 0 0,-15-5 121 0 0,-11 2 23 0 0,22 2-117 0 0,-1 1 0 0 0,1 1 0 0 0,-1-1 0 0 0,1 1-1 0 0,-1 0 1 0 0,1 0 0 0 0,-6 3 0 0 0,9-4-26 0 0,0 1 1 0 0,0 1-1 0 0,1-1 1 0 0,-1 0-1 0 0,0 0 0 0 0,0 1 1 0 0,1-1-1 0 0,-1 1 1 0 0,1-1-1 0 0,-1 1 0 0 0,1 0 1 0 0,0-1-1 0 0,-1 1 1 0 0,1 0-1 0 0,0 0 0 0 0,0 0 1 0 0,1 0-1 0 0,-2 3 1 0 0,-4 3 16 0 0,6-8-23 0 0,0 1 1 0 0,-1-1-1 0 0,1 0 0 0 0,0 1 0 0 0,-1-1 0 0 0,1 0 1 0 0,0 1-1 0 0,-1-1 0 0 0,1 0 0 0 0,0 1 1 0 0,0-1-1 0 0,0 1 0 0 0,-1-1 0 0 0,1 0 0 0 0,0 1 1 0 0,0-1-1 0 0,0 1 0 0 0,0-1 0 0 0,0 1 0 0 0,0-1 1 0 0,0 0-1 0 0,0 1 0 0 0,0-1 0 0 0,0 1 0 0 0,0-1 1 0 0,0 1-1 0 0,0-1 0 0 0,0 0 0 0 0,0 1 0 0 0,0-1 1 0 0,1 1-1 0 0,-4 2-20 0 0,2-1 16 0 0,7-4-45 0 0,-1-1-61 0 0,-5 2 112 0 0,1 1-1 0 0,-1 0 0 0 0,0 0 1 0 0,1-1-1 0 0,-1 1 0 0 0,0 0 0 0 0,1 0 1 0 0,-1 0-1 0 0,0 0 0 0 0,1 0 1 0 0,-1 0-1 0 0,0-1 0 0 0,1 1 0 0 0,-1 0 1 0 0,0 0-1 0 0,1 0 0 0 0,-1 0 0 0 0,1 0 1 0 0,-1 0-1 0 0,0 0 0 0 0,1 0 1 0 0,-1 1-1 0 0,0-1 0 0 0,1 0 0 0 0,-1 0 1 0 0,0 0-1 0 0,1 0 0 0 0,-1 0 1 0 0,0 1-1 0 0,1-1 0 0 0,-1 0 0 0 0,0 0 1 0 0,1 0-1 0 0,-1 1 0 0 0,0-1 1 0 0,0 0-1 0 0,1 1 0 0 0,-1-1 0 0 0,0 0 1 0 0,0 0-1 0 0,1 1 0 0 0,7 5 38 0 0,0 0 0 0 0,1-1 0 0 0,0 0 0 0 0,1-1 1 0 0,-1 0-1 0 0,1 0 0 0 0,-1-1 0 0 0,1-1 0 0 0,0 1 0 0 0,13 0 0 0 0,-23-3-18 0 0,0 0 0 0 0,1 0 0 0 0,-1 1 0 0 0,0-1 1 0 0,0 0-1 0 0,1 0 0 0 0,-1 0 0 0 0,0 0 0 0 0,1 0 0 0 0,-1 0 0 0 0,0 0 1 0 0,1 0-1 0 0,-1 0 0 0 0,0 0 0 0 0,0-1 0 0 0,1 1 0 0 0,-1 0 0 0 0,0 0 0 0 0,0 0 1 0 0,1 0-1 0 0,-1 0 0 0 0,0 0 0 0 0,0-1 0 0 0,1 1 0 0 0,-1 0 0 0 0,0 0 0 0 0,0 0 1 0 0,1-1-1 0 0,-1 1 0 0 0,0 0 0 0 0,0 0 0 0 0,0-1 0 0 0,0 1 0 0 0,1 0 1 0 0,-5-11-544 0 0,-12-7-1406 0 0,15 17 1924 0 0,0 1 0 0 0,0-1-1 0 0,1 0 1 0 0,-1 1 0 0 0,0-1 0 0 0,0 1 0 0 0,0-1-1 0 0,1 1 1 0 0,-1 0 0 0 0,0-1 0 0 0,0 1-1 0 0,0 0 1 0 0,0-1 0 0 0,0 1 0 0 0,0 0 0 0 0,0 0-1 0 0,0 0 1 0 0,0 0 0 0 0,0 0 0 0 0,0 0 0 0 0,0 0-1 0 0,0 0 1 0 0,1 1 0 0 0,-1-1 0 0 0,0 0 0 0 0,0 0-1 0 0,0 1 1 0 0,0-1 0 0 0,-1 1 0 0 0,2 1-3 0 0,0 0 0 0 0,0-1 1 0 0,0 1-1 0 0,1 0 0 0 0,-1-1 0 0 0,0 1 1 0 0,1-1-1 0 0,-1 1 0 0 0,1 0 1 0 0,0-1-1 0 0,-1 1 0 0 0,1-1 0 0 0,0 1 1 0 0,1 0-1 0 0,4 11 15 0 0,1 0-381 0 0,-4-10-782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9.0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36 2585 0 0,'0'1'56'0'0,"1"-1"0"0"0,-1 1 0 0 0,1 0 0 0 0,-1 0 0 0 0,1-1 0 0 0,-1 1 0 0 0,1 0 0 0 0,0-1 0 0 0,-1 1 1 0 0,1-1-1 0 0,0 1 0 0 0,0-1 0 0 0,-1 1 0 0 0,1-1 0 0 0,0 0 0 0 0,0 1 0 0 0,0-1 0 0 0,0 0 1 0 0,-1 0-1 0 0,1 0 0 0 0,0 1 0 0 0,0-1 0 0 0,0 0 0 0 0,0 0 0 0 0,0 0 0 0 0,0 0 0 0 0,0 0 0 0 0,-1-1 1 0 0,1 1-1 0 0,0 0 0 0 0,0 0 0 0 0,0 0 0 0 0,0-1 0 0 0,-1 1 0 0 0,1-1 0 0 0,0 1 0 0 0,0 0 0 0 0,0-1 1 0 0,-1 1-1 0 0,1-1 0 0 0,0 0 0 0 0,-1 1 0 0 0,2-2 0 0 0,7-4 388 0 0,-7 5-390 0 0,-1 1 1 0 0,0-1-1 0 0,1 0 1 0 0,-1 0-1 0 0,1 0 1 0 0,-1 0-1 0 0,0 0 0 0 0,0 0 1 0 0,0 0-1 0 0,0 0 1 0 0,1 0-1 0 0,-1 0 1 0 0,-1-1-1 0 0,1 1 1 0 0,0 0-1 0 0,0-1 1 0 0,0 1-1 0 0,-1-1 1 0 0,1 1-1 0 0,-1-1 1 0 0,1 1-1 0 0,-1-1 1 0 0,1-3-1 0 0,-1 5-37 0 0,0 0-1 0 0,0 0 1 0 0,1 0 0 0 0,-1 0-1 0 0,0 0 1 0 0,0 0 0 0 0,1-1-1 0 0,-1 1 1 0 0,0 0 0 0 0,0 0-1 0 0,1 0 1 0 0,-1 0 0 0 0,0 0-1 0 0,0 0 1 0 0,1 0 0 0 0,-1 0-1 0 0,0 0 1 0 0,0 0 0 0 0,1 0-1 0 0,-1 0 1 0 0,0 0 0 0 0,0 0-1 0 0,1 1 1 0 0,-1-1 0 0 0,0 0-1 0 0,0 0 1 0 0,0 0 0 0 0,1 0-1 0 0,-1 0 1 0 0,0 0 0 0 0,0 1-1 0 0,0-1 1 0 0,1 0 0 0 0,-1 0-1 0 0,0 0 1 0 0,0 0 0 0 0,0 1-1 0 0,0-1 1 0 0,0 0 0 0 0,1 0-1 0 0,-1 1 1 0 0,0-1 0 0 0,0 0-1 0 0,0 0 1 0 0,0 1-1 0 0,0-1 1 0 0,0 0 0 0 0,0 0-1 0 0,0 1 1 0 0,0-1 0 0 0,0 0-1 0 0,0 0 1 0 0,0 1 0 0 0,0-1-1 0 0,0 0 1 0 0,0 0 0 0 0,0 1-1 0 0,0-1 1 0 0,0 0 0 0 0,0 0-1 0 0,0 0 1 0 0,0 1 0 0 0,-1-1-1 0 0,1 0 1 0 0,-3 18 41 0 0,3-17-57 0 0,-1-1 1 0 0,1 1-1 0 0,0-1 1 0 0,0 1-1 0 0,0 0 1 0 0,0-1-1 0 0,0 1 1 0 0,1-1-1 0 0,-1 1 1 0 0,0 0-1 0 0,0-1 1 0 0,0 1-1 0 0,0-1 0 0 0,1 1 1 0 0,-1 0-1 0 0,0-1 1 0 0,1 1-1 0 0,-1-1 1 0 0,0 1-1 0 0,1-1 1 0 0,-1 1-1 0 0,0-1 1 0 0,1 0-1 0 0,-1 1 1 0 0,2 0-1 0 0,-2 0-540 0 0,1-3-549 0 0,2-1 413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9.0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14 8186 0 0,'-5'4'240'0'0,"7"-3"-328"0"0,0-3-8 0 0,6-5 16 0 0,-3 3 8 0 0,3-2-912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9.0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37 424 0 0,'-1'-1'214'0'0,"0"0"-1"0"0,0 0 1 0 0,0-1 0 0 0,0 1 0 0 0,0-1-1 0 0,0 1 1 0 0,0 0 0 0 0,1-1-1 0 0,-1 0 1 0 0,1 1 0 0 0,-1-1 0 0 0,1 1-1 0 0,0-1 1 0 0,0 0 0 0 0,-1 1-1 0 0,1-1 1 0 0,1-10 3295 0 0,-1 28-2300 0 0,-1 109-511 0 0,0 13-305 0 0,0-127 163 0 0,1-8-471 0 0,0-8-1799 0 0,0-1 835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9.0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55 249 1608 0 0,'-20'-12'2853'0'0,"17"11"-2753"0"0,1-1 0 0 0,-1 1 1 0 0,1-1-1 0 0,0 0 0 0 0,0 0 1 0 0,0 0-1 0 0,0 0 0 0 0,0 0 0 0 0,0-1 1 0 0,0 1-1 0 0,1 0 0 0 0,-1-1 0 0 0,1 1 1 0 0,0-1-1 0 0,0 0 0 0 0,0 1 0 0 0,0-1 1 0 0,0 0-1 0 0,0 0 0 0 0,1 0 0 0 0,-1 0 1 0 0,1 1-1 0 0,0-7 0 0 0,1 4-112 0 0,1-1 1 0 0,-1 0-1 0 0,1 0 0 0 0,0 1 0 0 0,1-1 0 0 0,-1 1 1 0 0,1 0-1 0 0,0 0 0 0 0,0 0 0 0 0,6-6 0 0 0,-1 0-31 0 0,0 0-1 0 0,1 1 0 0 0,1 0 0 0 0,0 0 0 0 0,0 1 0 0 0,0 1 1 0 0,23-14-1 0 0,-28 19 57 0 0,1 0 0 0 0,0 1 0 0 0,0-1 0 0 0,0 1 0 0 0,1 1 0 0 0,-1-1 0 0 0,0 1 0 0 0,1 0 0 0 0,-1 1 0 0 0,1-1 0 0 0,-1 1 0 0 0,1 1 0 0 0,-1-1 0 0 0,0 1 1 0 0,1 0-1 0 0,-1 1 0 0 0,0-1 0 0 0,12 5 0 0 0,-9-2 46 0 0,0 0-1 0 0,0 1 1 0 0,0 0 0 0 0,-1 0 0 0 0,0 1 0 0 0,0 0 0 0 0,0 0 0 0 0,0 1-1 0 0,-1 0 1 0 0,0 0 0 0 0,6 10 0 0 0,-10-13 61 0 0,0 0 1 0 0,0 1 0 0 0,-1 0-1 0 0,0-1 1 0 0,0 1-1 0 0,0 0 1 0 0,0 0-1 0 0,-1 0 1 0 0,0 1-1 0 0,0-1 1 0 0,0 0-1 0 0,0 0 1 0 0,-1 1-1 0 0,0-1 1 0 0,0 0-1 0 0,-1 1 1 0 0,0-1-1 0 0,1 0 1 0 0,-2 0-1 0 0,1 0 1 0 0,-1 0-1 0 0,-3 8 1 0 0,-1 0-5 0 0,-2 0 1 0 0,0-1 0 0 0,0 0-1 0 0,-1 0 1 0 0,-1 0 0 0 0,1-2-1 0 0,-20 17 1 0 0,-2-1 189 0 0,-54 33 0 0 0,82-56-296 0 0,-1-1-1 0 0,0 1 1 0 0,-1-1-1 0 0,1 0 1 0 0,0 0-1 0 0,-1 0 1 0 0,1-1-1 0 0,-1 1 1 0 0,1-1-1 0 0,-10 1 1 0 0,13-2-131 0 0,1-1 97 0 0,1 1 0 0 0,-1-1-1 0 0,0 0 1 0 0,0 1-1 0 0,1-1 1 0 0,-1 1-1 0 0,1-1 1 0 0,-1 1-1 0 0,0-1 1 0 0,1 1-1 0 0,-1-1 1 0 0,1 1-1 0 0,-1-1 1 0 0,1 1-1 0 0,0 0 1 0 0,-1-1-1 0 0,1 1 1 0 0,-1 0-1 0 0,1 0 1 0 0,0-1-1 0 0,-1 1 1 0 0,1 0-1 0 0,-1 0 1 0 0,1 0-1 0 0,0 0 1 0 0,-1-1-1 0 0,1 1 1 0 0,0 0-1 0 0,-1 0 1 0 0,1 0-1 0 0,0 1 1 0 0,-1-1-1 0 0,1 0 1 0 0,0 0 0 0 0,-1 0-1 0 0,1 0 1 0 0,0 1-1 0 0,0-1 1 0 0,28 8-191 0 0,4 3 228 0 0,0 2 1 0 0,-1 2-1 0 0,-1 0 0 0 0,-1 3 1 0 0,57 40-1 0 0,-84-55 148 0 0,1 0 1 0 0,-1 0-1 0 0,0 1 1 0 0,1-1-1 0 0,-2 1 1 0 0,1 0-1 0 0,0 0 1 0 0,-1 0-1 0 0,1 0 1 0 0,-1 0-1 0 0,-1 0 1 0 0,1 0-1 0 0,0 1 0 0 0,-1-1 1 0 0,1 7-1 0 0,-1-7 5 0 0,-1 0 0 0 0,0 0 0 0 0,-1 0 0 0 0,1 0 1 0 0,-1 0-1 0 0,0 1 0 0 0,1-1 0 0 0,-2-1 0 0 0,1 1 0 0 0,0 0 0 0 0,-1 0 0 0 0,0 0 0 0 0,0-1 0 0 0,0 1 0 0 0,0-1 0 0 0,-1 1 0 0 0,-4 4 0 0 0,-3 3-77 0 0,-1-1 1 0 0,-1 0 0 0 0,1 0-1 0 0,-2-1 1 0 0,1-1-1 0 0,-1 0 1 0 0,0 0-1 0 0,-1-1 1 0 0,0-1 0 0 0,0-1-1 0 0,0 0 1 0 0,-1-1-1 0 0,0 0 1 0 0,0-1-1 0 0,0-1 1 0 0,0 0 0 0 0,-21 0-1 0 0,31-3-180 0 0,0 1-1 0 0,0-1 1 0 0,0 0-1 0 0,0 0 1 0 0,0 0-1 0 0,0-1 1 0 0,0 0 0 0 0,0 0-1 0 0,1 0 1 0 0,-1 0-1 0 0,1-1 1 0 0,0 0-1 0 0,-1 0 1 0 0,1 0 0 0 0,0 0-1 0 0,1 0 1 0 0,-1-1-1 0 0,1 0 1 0 0,-1 0-1 0 0,1 0 1 0 0,0 0-1 0 0,-2-5 1 0 0,3-4-2140 0 0,6-2-3202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9.0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21 16 0 0,'-1'-2'8420'0'0,"-1"2"-8079"0"0,1 0 0 0 0,-1 0 1 0 0,0-1-1 0 0,1 1 0 0 0,-1 0 0 0 0,0-1 1 0 0,1 0-1 0 0,-1 1 0 0 0,1-1 0 0 0,-1 0 0 0 0,-2-1 1 0 0,3 0-362 0 0,1 2 25 0 0,0 0 0 0 0,-1 0-1 0 0,1 0 1 0 0,0-1 0 0 0,0 1 0 0 0,0 0-1 0 0,0 0 1 0 0,0 0 0 0 0,0 0-1 0 0,-1 0 1 0 0,1 0 0 0 0,0 0 0 0 0,0 0-1 0 0,0 0 1 0 0,0-1 0 0 0,0 1 0 0 0,0 0-1 0 0,0 0 1 0 0,0 0 0 0 0,0 0 0 0 0,-1 0-1 0 0,1 0 1 0 0,0-1 0 0 0,0 1 0 0 0,0 0-1 0 0,0 0 1 0 0,0 0 0 0 0,0 0 0 0 0,0-1-1 0 0,0 1 1 0 0,0 0 0 0 0,0 0-1 0 0,0 0 1 0 0,0 0 0 0 0,0 0 0 0 0,0-1-1 0 0,0 1 1 0 0,0 0 0 0 0,0 0 0 0 0,1 0-1 0 0,-1 0 1 0 0,0 0 0 0 0,0-1 0 0 0,0 1-1 0 0,0 0 1 0 0,0 0 0 0 0,0 0 0 0 0,0 0-1 0 0,0 0 1 0 0,0 0 0 0 0,1 0 0 0 0,-1-1-1 0 0,0 1 1 0 0,0 0 0 0 0,0 0 0 0 0,0 0-1 0 0,0 0 1 0 0,0 0 0 0 0,1 0-1 0 0,-1 0 1 0 0,0 0 0 0 0,0 0 0 0 0,0 0-1 0 0,0 0 1 0 0,1 0 0 0 0,-1 0 0 0 0,0 0-1 0 0,0 0 18 0 0,0-1 99 0 0,0 1-172 0 0,1 0 63 0 0,-1 0 6 0 0,10-1 16 0 0,1 0-26 0 0,0 1 0 0 0,1 0-1 0 0,-1 1 1 0 0,0 0-1 0 0,0 1 1 0 0,0 0 0 0 0,14 5-1 0 0,-13-4-5 0 0,-2-1 14 0 0,1-1 0 0 0,-1 0 1 0 0,1-1-1 0 0,12-1 0 0 0,0 0 110 0 0,-22 1-99 0 0,25 0-3 0 0,63 9-50 0 0,-9-3 52 0 0,-30-1 8 0 0,1-3 1 0 0,59-5 0 0 0,-10 1 22 0 0,-1 0-62 0 0,80 2 57 0 0,48 7-44 0 0,-60-4 17 0 0,352 7 219 0 0,-423-11-229 0 0,166 4 14 0 0,23 12 20 0 0,-119-3-67 0 0,281 32 132 0 0,-305-25-94 0 0,85 17-6 0 0,18 10 34 0 0,-105-32-68 0 0,-81-10 45 0 0,61 13 0 0 0,172 28-8 0 0,2 0-39 0 0,98 21 64 0 0,-138-25-59 0 0,-144-23 17 0 0,176 36 188 0 0,215 85 50 0 0,-89-28-98 0 0,-388-105-130 0 0,432 91 145 0 0,-446-96-145 0 0,34 9 28 0 0,-40-9-25 0 0,-1 0 0 0 0,0 0 0 0 0,0 1 0 0 0,0-1 0 0 0,0 1 0 0 0,0-1 0 0 0,-1 1 0 0 0,1 0 0 0 0,0 0 0 0 0,4 5 0 0 0,-7-7-83 0 0,0 1 0 0 0,1-1 0 0 0,-1 1 0 0 0,0-1 0 0 0,1 1 0 0 0,-1 0 0 0 0,0-1 0 0 0,0 1 0 0 0,0-1 0 0 0,1 1 0 0 0,-1 0-1 0 0,0-1 1 0 0,0 1 0 0 0,0 0 0 0 0,0-1 0 0 0,0 1 0 0 0,0 0 0 0 0,0-1 0 0 0,0 1 0 0 0,-1 0 0 0 0,1-1 0 0 0,0 1 0 0 0,0-1 0 0 0,0 1 0 0 0,-1 0 0 0 0,1-1 0 0 0,0 1 0 0 0,-1-1 0 0 0,1 1 0 0 0,0-1 0 0 0,-1 1 0 0 0,1-1 0 0 0,-1 1 0 0 0,0 0 0 0 0,-8 9-1083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9.0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1 1744 0 0,'-18'2'-1279'0'0,"-2"1"4525"0"0,20-3-3242 0 0,0 0-176 0 0,0 0 176 0 0,-1 0 0 0 0,1 0 0 0 0,0 1 0 0 0,0-1 0 0 0,0 0 0 0 0,-1 0 0 0 0,1 0 0 0 0,0 0 0 0 0,0 0 0 0 0,0 1 0 0 0,0-1 0 0 0,-1 0 0 0 0,1 0 0 0 0,0 0 0 0 0,0 0 0 0 0,0 1 0 0 0,0-1 0 0 0,0 0 0 0 0,0 0 0 0 0,0 1 0 0 0,-1-1-1 0 0,1 0 1 0 0,0 0 0 0 0,0 0 0 0 0,0 1 0 0 0,0-1 0 0 0,0 0 0 0 0,0 0 0 0 0,0 1 0 0 0,0-1 0 0 0,156-1 259 0 0,-146 2-403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9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0 160 0 0,'12'4'8'0'0,"-1"-1"48"0"0,2 0-8 0 0,-2 4-48 0 0,2-2 16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1:23.4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80 27 408 0 0,'2'-13'543'0'0,"0"-1"2288"0"0,-6 14-1802 0 0,-4 8-1007 0 0,3-4-15 0 0,0 1 0 0 0,0-1 0 0 0,-1 0 0 0 0,-11 6 0 0 0,-3 3 61 0 0,15-5-62 0 0,5-8-3 0 0,0 0 0 0 0,0 0 0 0 0,0 0 0 0 0,0 1 0 0 0,0-1 0 0 0,0 0 0 0 0,0 0 0 0 0,0 0 0 0 0,0 0 0 0 0,0 1 0 0 0,-1-1 0 0 0,1 0 0 0 0,0 0 0 0 0,0 0 0 0 0,0 0 0 0 0,0 1 0 0 0,0-1 0 0 0,0 0 0 0 0,0 0 0 0 0,0 0 0 0 0,-1 0 0 0 0,1 0 0 0 0,0 1 0 0 0,0-1 0 0 0,0 0 0 0 0,0 0 0 0 0,0 0 0 0 0,-1 0 0 0 0,1 0 0 0 0,0 0 0 0 0,0 0 0 0 0,0 0 0 0 0,0 0 0 0 0,-1 0 0 0 0,1 0 0 0 0,0 0 0 0 0,0 0 0 0 0,0 0 0 0 0,-1 0 0 0 0,1 0 0 0 0,0 0 0 0 0,0 0 0 0 0,0 0 0 0 0,0 0 0 0 0,-1 0 0 0 0,1 0 0 0 0,0 0 0 0 0,0 0 0 0 0,0 0 0 0 0,0 0 0 0 0,-1 0 0 0 0,1 0 0 0 0,0 0 0 0 0,0-1 0 0 0,0 1 0 0 0,0 0 0 0 0,0 0 0 0 0,-1 0 0 0 0,1 0 0 0 0,0 0 0 0 0,0 0 0 0 0,0-1 0 0 0,0 1 0 0 0,0 0 0 0 0,32 14 1072 0 0,-25-11-958 0 0,-5-3-119 0 0,-1 0-1 0 0,1 1 0 0 0,-1-1 0 0 0,1 0 1 0 0,-1 0-1 0 0,1 0 0 0 0,-1 0 0 0 0,1 0 1 0 0,-1 0-1 0 0,1-1 0 0 0,-1 1 0 0 0,3-1 0 0 0,-3 1 1 0 0,0-1-1 0 0,1 1 1 0 0,-1 0-1 0 0,1 0 1 0 0,-1 0-1 0 0,1 0 1 0 0,-1 0-1 0 0,1 0 0 0 0,-1 0 1 0 0,4 0-1 0 0,-5 1 27 0 0,1-1-42 0 0,0 1 41 0 0,0-1 0 0 0,-1 0 0 0 0,1 0 0 0 0,0 1 0 0 0,-1-1 0 0 0,1 0 0 0 0,-1 1 0 0 0,1-1 1 0 0,-1 1-1 0 0,1-1 0 0 0,-1 1 0 0 0,1-1 0 0 0,-1 1 0 0 0,0-1 0 0 0,1 1 0 0 0,-1-1 0 0 0,1 1 0 0 0,-1-1 0 0 0,0 1 0 0 0,0 0 0 0 0,1-1 0 0 0,-1 2 0 0 0,1-6 993 0 0,-1 3-998 0 0,0 0-1 0 0,0 1 1 0 0,0-1-1 0 0,0 1 1 0 0,0-1-1 0 0,0 0 1 0 0,0 1 0 0 0,0-1-1 0 0,0 0 1 0 0,0 1-1 0 0,-1-1 1 0 0,1 1-1 0 0,0-1 1 0 0,0 0-1 0 0,0 1 1 0 0,-1-1-1 0 0,1 1 1 0 0,0-1-1 0 0,-1 1 1 0 0,1-1 0 0 0,-1 0-1 0 0,-3-5 88 0 0,-1 0 1 0 0,0 1-1 0 0,1-1 1 0 0,-2 1-1 0 0,1 0 0 0 0,0 0 1 0 0,-9-4 339 0 0,13 8-427 0 0,0 1-1 0 0,0 0 1 0 0,0 0 0 0 0,0 0-1 0 0,0 0 1 0 0,0 0 0 0 0,0 0-1 0 0,0 0 1 0 0,0 0 0 0 0,0 0-1 0 0,-1 0 1 0 0,1 0 0 0 0,0 1-1 0 0,0-1 1 0 0,-1 1 0 0 0,2-1-38 0 0,-22 17 70 0 0,22-15-65 0 0,-1-1 0 0 0,1 0 0 0 0,0 0-1 0 0,0 0 1 0 0,0 0 0 0 0,0 1-1 0 0,0-1 1 0 0,0 0 0 0 0,1 0 0 0 0,-1 0-1 0 0,0 0 1 0 0,1 3 0 0 0,0-4-73 0 0,67-30-382 0 0,-67 30 466 0 0,0 0 0 0 0,0-1 0 0 0,0 1 1 0 0,0 0-1 0 0,0 0 0 0 0,0 0 0 0 0,0 0 0 0 0,0 0 0 0 0,0 0 0 0 0,0 0 0 0 0,-1 1 0 0 0,1-1 0 0 0,0 0 0 0 0,0 0 0 0 0,2 1 1 0 0,14 1 843 0 0,-19-3-776 0 0,0-1-51 0 0,0 0 0 0 0,1 1 0 0 0,-1 0 0 0 0,-1-1 0 0 0,1 1 0 0 0,0 0 0 0 0,0 0 0 0 0,0 0 0 0 0,-1 0 0 0 0,1 1 0 0 0,0-1 1 0 0,-1 1-1 0 0,1-1 0 0 0,0 1 0 0 0,-6 0 0 0 0,1 0-18 0 0,-1 1 0 0 0,1 1-1 0 0,-14 4 1 0 0,17-5-9 0 0,0 5-603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9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29 184 0 0,'0'0'3661'0'0,"-9"-7"-2910"0"0,9 6-647 0 0,0 1-1 0 0,0-1 1 0 0,0 1 0 0 0,0-1 0 0 0,0 1 0 0 0,0-1 0 0 0,0 1 0 0 0,1-1 0 0 0,-1 1-1 0 0,0-1 1 0 0,0 1 0 0 0,1-1 0 0 0,-1 1 0 0 0,0 0 0 0 0,1-1 0 0 0,-1 1 0 0 0,0 0-1 0 0,1-1 1 0 0,-1 1 0 0 0,0 0 0 0 0,1-1 0 0 0,-1 1 0 0 0,1 0 0 0 0,-1 0 0 0 0,1-1 0 0 0,-1 1-1 0 0,1 0 1 0 0,9 5 366 0 0,9 0-21 0 0,19-8 204 0 0,-34 2-628 0 0,1 0 0 0 0,-1 1 0 0 0,1-1 0 0 0,-1 1 0 0 0,1 0 0 0 0,0 0 0 0 0,-1 0 0 0 0,1 1 0 0 0,-1 0-1 0 0,1 0 1 0 0,6 2 0 0 0,-6-1 4 0 0,1-1-1 0 0,0 1 1 0 0,0-1-1 0 0,0 0 1 0 0,0-1 0 0 0,0 1-1 0 0,0-1 1 0 0,0-1-1 0 0,0 1 1 0 0,0-1-1 0 0,0 0 1 0 0,0 0-1 0 0,0-1 1 0 0,0 1-1 0 0,-1-2 1 0 0,1 1 0 0 0,0 0-1 0 0,-1-1 1 0 0,6-3-1 0 0,-10 5-7 0 0,1 0 1 0 0,0 0-1 0 0,-1 1 1 0 0,1-1-1 0 0,0 0 0 0 0,0 1 1 0 0,-1 0-1 0 0,1-1 0 0 0,0 1 1 0 0,0 0-1 0 0,0 0 0 0 0,0 0 1 0 0,0 0-1 0 0,-1 1 0 0 0,1-1 1 0 0,0 0-1 0 0,0 1 0 0 0,2 0 1 0 0,-3-1-45 0 0,-1 1 1 0 0,1-1 0 0 0,0 1 0 0 0,0-1-1 0 0,0 1 1 0 0,-1 0 0 0 0,1-1 0 0 0,0 1 0 0 0,-1 0-1 0 0,1 0 1 0 0,-1-1 0 0 0,1 1 0 0 0,-1 0-1 0 0,1 0 1 0 0,-1 0 0 0 0,1 0 0 0 0,-1 0-1 0 0,0 0 1 0 0,1-1 0 0 0,-1 1 0 0 0,0 0-1 0 0,0 0 1 0 0,0 0 0 0 0,0 0 0 0 0,0 0-1 0 0,0 0 1 0 0,0 0 0 0 0,0 0 0 0 0,0 0-1 0 0,0 0 1 0 0,-1 0 0 0 0,1 0 0 0 0,0 0-1 0 0,-1 0 1 0 0,1 0 0 0 0,-1 1 0 0 0,-3 6-65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9.01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0 196 1760 0 0,'1'8'6183'0'0,"0"20"-3285"0"0,-1-28-2864 0 0,-1 1 1 0 0,1-1-1 0 0,0 1 1 0 0,0-1-1 0 0,0 0 0 0 0,0 1 1 0 0,0-1-1 0 0,0 1 1 0 0,1-1-1 0 0,-1 1 0 0 0,0-1 1 0 0,0 0-1 0 0,0 1 1 0 0,0-1-1 0 0,0 1 0 0 0,1-1 1 0 0,-1 0-1 0 0,0 1 1 0 0,0-1-1 0 0,0 0 0 0 0,1 1 1 0 0,-1-1-1 0 0,0 0 1 0 0,1 1-1 0 0,-1-1 0 0 0,0 0 1 0 0,1 0-1 0 0,-1 1 1 0 0,0-1-1 0 0,1 0 1 0 0,0 0-1 0 0,14-4 336 0 0,18-20-431 0 0,-28 19 135 0 0,15-10-6 0 0,-2-1-1 0 0,0 0 0 0 0,30-38 1 0 0,-24 29 153 0 0,-24 25-211 0 0,0 0 0 0 0,0 1 0 0 0,0-1 0 0 0,0 0 1 0 0,0 0-1 0 0,0 0 0 0 0,0 0 0 0 0,0 1 0 0 0,0-1 0 0 0,0 0 0 0 0,0 0 0 0 0,0 0 0 0 0,0 0 0 0 0,0 1 0 0 0,0-1 0 0 0,0 0 1 0 0,0 0-1 0 0,1 0 0 0 0,-1 0 0 0 0,0 0 0 0 0,0 1 0 0 0,0-1 0 0 0,0 0 0 0 0,0 0 0 0 0,0 0 0 0 0,0 0 0 0 0,1 0 1 0 0,-1 0-1 0 0,0 0 0 0 0,0 1 0 0 0,0-1 0 0 0,0 0 0 0 0,0 0 0 0 0,1 0 0 0 0,-1 0 0 0 0,0 0 0 0 0,0 0 0 0 0,0 0 0 0 0,0 0 1 0 0,1 0-1 0 0,-1 0 0 0 0,0 0 0 0 0,0 0 0 0 0,0 0 0 0 0,0 0 0 0 0,1 0 0 0 0,-1 0 0 0 0,0 0 0 0 0,0 0 0 0 0,0 0 1 0 0,0 0-1 0 0,1 0 0 0 0,-1 0 0 0 0,0 0 0 0 0,0 0 0 0 0,0-1 0 0 0,0 1 0 0 0,1 0 0 0 0,5 1 7 0 0,-11 4 61 0 0,5-5-78 0 0,0 1 0 0 0,-1-1 1 0 0,1 0-1 0 0,0 0 1 0 0,0 0-1 0 0,0 0 1 0 0,0 0-1 0 0,0 0 1 0 0,0 0-1 0 0,0 0 1 0 0,-1 0-1 0 0,1 0 1 0 0,0 0-1 0 0,0 0 0 0 0,0 0 1 0 0,0 1-1 0 0,0-1 1 0 0,0 0-1 0 0,0 0 1 0 0,0 0-1 0 0,0 0 1 0 0,0 0-1 0 0,-1 0 1 0 0,1 0-1 0 0,0 1 1 0 0,0-1-1 0 0,0 0 0 0 0,0 0 1 0 0,0 0-1 0 0,0 0 1 0 0,0 0-1 0 0,0 0 1 0 0,0 1-1 0 0,0-1 1 0 0,0 0-1 0 0,0 0 1 0 0,0 0-1 0 0,0 0 1 0 0,0 0-1 0 0,0 1 0 0 0,0-1 1 0 0,1 0-1 0 0,-1 0 1 0 0,0 0-1 0 0,0 0 1 0 0,0 0-1 0 0,0 0 1 0 0,8 4 14 0 0,13-3-18 0 0,-18-2 1 0 0,-1 1 0 0 0,1 0 0 0 0,-1 0 0 0 0,0 0-1 0 0,1 0 1 0 0,-1 0 0 0 0,1 0 0 0 0,-1 1 0 0 0,3 0-1 0 0,18 2 60 0 0,-21-1-51 0 0,0 0 0 0 0,1 0 1 0 0,-1 0-1 0 0,-1 0 0 0 0,1 0 0 0 0,0 1 1 0 0,0-1-1 0 0,1 4 0 0 0,5 4-30 0 0,-8-9 26 0 0,0-1 0 0 0,1 0 0 0 0,-1 1 0 0 0,0-1 1 0 0,1 0-1 0 0,-1 0 0 0 0,0 0 0 0 0,1 1 0 0 0,-1-1 0 0 0,0 0 0 0 0,1 0 1 0 0,-1 0-1 0 0,1 0 0 0 0,-1 0 0 0 0,1 0 0 0 0,-1 0 0 0 0,0 1 0 0 0,1-1 1 0 0,-1 0-1 0 0,1-1 0 0 0,-1 1 0 0 0,1 0 0 0 0,4 0 5 0 0,-4 0 14 0 0,3-5 41 0 0,-3 5-59 0 0,-1 0-1 0 0,0 0 1 0 0,1-1-1 0 0,-1 1 1 0 0,1 0-1 0 0,-1 0 0 0 0,0-1 1 0 0,1 1-1 0 0,-1-1 1 0 0,0 1-1 0 0,1 0 1 0 0,-1-1-1 0 0,0 1 1 0 0,0-1-1 0 0,1 1 0 0 0,-1-1 1 0 0,0 1-1 0 0,0 0 1 0 0,0-1-1 0 0,0 0 1 0 0,6-25 113 0 0,-5 22-104 0 0,0 1 1 0 0,0 0-1 0 0,0 0 1 0 0,-1-1-1 0 0,1 1 1 0 0,-1 0-1 0 0,0-1 1 0 0,0 1-1 0 0,0-1 1 0 0,0 1 0 0 0,0 0-1 0 0,-1-1 1 0 0,0 1-1 0 0,-1-4 1 0 0,0 2 1 0 0,1 0-1 0 0,-1 0 1 0 0,1 0 0 0 0,0 0 0 0 0,1 0 0 0 0,-1 0 0 0 0,1-10-1 0 0,0 14-29 0 0,6 24 24 0 0,6 30 14 0 0,-9-35-30 0 0,0 0-1 0 0,2-1 1 0 0,0 1 0 0 0,12 25-1 0 0,-13-35 47 0 0,-2-5 30 0 0,0 1 0 0 0,0 0 0 0 0,0 0-1 0 0,-1 0 1 0 0,1 0 0 0 0,1 7-1 0 0,-5-11-56 0 0,0 0-1 0 0,0 0 1 0 0,1 0-1 0 0,-1 0 0 0 0,0 0 1 0 0,0-1-1 0 0,1 1 0 0 0,-1 0 1 0 0,0-1-1 0 0,1 1 0 0 0,-1-1 1 0 0,-2-1-1 0 0,-5-3 15 0 0,-1 1 0 0 0,0 0-1 0 0,0 1 1 0 0,0 0 0 0 0,0 0 0 0 0,0 1-1 0 0,0 0 1 0 0,-19 0 0 0 0,23 2-30 0 0,0 0 0 0 0,0 1 0 0 0,-1 0 0 0 0,1 0 0 0 0,0 0 0 0 0,0 1 0 0 0,0 0 0 0 0,0 0 0 0 0,0 1 0 0 0,-6 3 0 0 0,1 4-9 0 0,10-9 13 0 0,0 0-1 0 0,0 0 1 0 0,0 0-1 0 0,0 0 1 0 0,0 0-1 0 0,0 0 1 0 0,0 0-1 0 0,-1 0 1 0 0,1 0-1 0 0,0-1 1 0 0,-1 1 0 0 0,1 0-1 0 0,-1-1 1 0 0,-1 1-1 0 0,8-4-28 0 0,6-4-57 0 0,-8 8 52 0 0,-5 5 23 0 0,2-6 29 0 0,-18 8 1 0 0,16-7 4 0 0,-14-1-7 0 0,13 0 20 0 0,-5 2-35 0 0,7-2 0 0 0,1 1 0 0 0,-1-1-1 0 0,1 0 1 0 0,-1 0 0 0 0,1 1 0 0 0,-1-1 0 0 0,1 0 0 0 0,-1 0-1 0 0,1 0 1 0 0,-1 0 0 0 0,1 0 0 0 0,-1 0 0 0 0,1 1-1 0 0,-1-1 1 0 0,1 0 0 0 0,-1 0 0 0 0,1-1 0 0 0,-1 1 0 0 0,1 0-1 0 0,-1 0 1 0 0,1 0 0 0 0,-1 0 0 0 0,1 0 0 0 0,-1 0-1 0 0,1-1 1 0 0,-1 1 0 0 0,1 0 0 0 0,-1-1 0 0 0,0 1 0 0 0,1-11-107 0 0,3 10 82 0 0,1 0 0 0 0,0 1 1 0 0,-1 0-1 0 0,1 0 0 0 0,0 0 0 0 0,-1 0 1 0 0,1 0-1 0 0,0 1 0 0 0,-1 0 1 0 0,5 1-1 0 0,13 1-23 0 0,0-3 44 0 0,-1-2 0 0 0,1 0 1 0 0,35-9-1 0 0,-47 9 4 0 0,11-3 11 0 0,-15 3-3 0 0,0 0-1 0 0,0 1 1 0 0,1 0 0 0 0,-1 0 0 0 0,1 0 0 0 0,5 1-1 0 0,-10 0 31 0 0,14 2 541 0 0,-42-20-598 0 0,26 17 3 0 0,1 1 4 0 0,-1 0 1 0 0,0 0-1 0 0,1 0 1 0 0,-1-1-1 0 0,1 1 0 0 0,-1 0 1 0 0,0 0-1 0 0,1 0 1 0 0,-1 0-1 0 0,0 0 1 0 0,1 0-1 0 0,-1 1 0 0 0,0-1 1 0 0,1 0-1 0 0,-1 0 1 0 0,0 0-1 0 0,1 1 0 0 0,-1-1 1 0 0,1 0-1 0 0,-1 0 1 0 0,0 1-1 0 0,4 8 6 0 0,0-2 0 0 0,0 1 0 0 0,1 0-1 0 0,1-1 1 0 0,-1 1 0 0 0,1-1 0 0 0,0 0-1 0 0,8 7 287 0 0,-32-16-247 0 0,-30-19-117 0 0,49 22 75 0 0,0 0 0 0 0,-1 1 0 0 0,1-1 1 0 0,0 0-1 0 0,0 1 0 0 0,0-1 0 0 0,0 1 0 0 0,0-1 1 0 0,0 0-1 0 0,0 1 0 0 0,0-1 0 0 0,0 0 0 0 0,1 1 1 0 0,-1-1-1 0 0,1 2 0 0 0,0 2-30 0 0,-1-4 42 0 0,0 0 0 0 0,0 0 0 0 0,0 0 0 0 0,0 0 1 0 0,0 0-1 0 0,1 0 0 0 0,-1 0 0 0 0,0 0 0 0 0,1-1 0 0 0,-1 1 0 0 0,0 0 1 0 0,1 0-1 0 0,-1 0 0 0 0,1 0 0 0 0,-1 0 0 0 0,1 0 0 0 0,0-1 1 0 0,-1 1-1 0 0,1 0 0 0 0,0-1 0 0 0,0 1 0 0 0,-1 0 0 0 0,1-1 0 0 0,0 1 1 0 0,0-1-1 0 0,0 1 0 0 0,0-1 0 0 0,0 1 0 0 0,0-1 0 0 0,0 0 0 0 0,-1 1 1 0 0,1-1-1 0 0,0 0 0 0 0,0 0 0 0 0,0 0 0 0 0,0 0 0 0 0,0 0 1 0 0,0 0-1 0 0,0 0 0 0 0,2 0 0 0 0,1-1-244 0 0,0 1 0 0 0,0-1-1 0 0,1 0 1 0 0,-1 0 0 0 0,0 0 0 0 0,0 0-1 0 0,0-1 1 0 0,4-2 0 0 0,5-4-660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9.01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 18 1288 0 0,'-1'-4'6851'0'0,"1"3"-6788"0"0,0 0 1 0 0,0 1-1 0 0,0-1 0 0 0,0 0 0 0 0,0 0 0 0 0,0 1 1 0 0,0-1-1 0 0,0 0 0 0 0,0 1 0 0 0,0-1 0 0 0,0 0 1 0 0,0 0-1 0 0,1 1 0 0 0,-1-1 0 0 0,0 0 0 0 0,1 1 0 0 0,-1-2 1 0 0,6 4 124 0 0,1 1 1 0 0,-1 0-1 0 0,-1-1 1 0 0,1 2-1 0 0,6 4 1 0 0,26 12 84 0 0,-22-15-86 0 0,0-1 0 0 0,1-1 1 0 0,-1 0-1 0 0,1-1 0 0 0,0-1 0 0 0,-1 0 0 0 0,20-2 1 0 0,-17-4 93 0 0,-12 2-128 0 0,-13 2 233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9.01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 51 208 0 0,'-4'-36'4344'0'0,"4"35"-4156"0"0,0 1-1 0 0,1-1 1 0 0,-1 0 0 0 0,0 0 0 0 0,0 1 0 0 0,1-1 0 0 0,-1 1 0 0 0,0-1-1 0 0,1 0 1 0 0,-1 1 0 0 0,1-1 0 0 0,-1 1 0 0 0,1-1 0 0 0,-1 1 0 0 0,1-1 0 0 0,-1 1-1 0 0,1-1 1 0 0,-1 1 0 0 0,1-1 0 0 0,0 1 0 0 0,-1 0 0 0 0,1 0 0 0 0,1-1 0 0 0,20 0 1424 0 0,30 15-1613 0 0,-40-10 569 0 0,22 5-63 0 0,-16-5-306 0 0,0 1 0 0 0,0 1 0 0 0,-1 1 0 0 0,0 0 1 0 0,0 1-1 0 0,28 18 0 0 0,-34-18-457 0 0,-6-7-1021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59.0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33 2024 0 0,'-3'-13'9507'0'0,"2"12"-9442"0"0,4 5-39 0 0,0 0 0 0 0,0 1 0 0 0,-1-1 0 0 0,0 0 1 0 0,0 1-1 0 0,2 6 0 0 0,-3-6-23 0 0,1-1 1 0 0,0 0 0 0 0,0 1-1 0 0,0-1 1 0 0,0 0-1 0 0,1 0 1 0 0,-1 0-1 0 0,1 0 1 0 0,5 5 0 0 0,-3-5 5 0 0,0-1 1 0 0,0 0-1 0 0,0-1 1 0 0,0 1-1 0 0,0-1 1 0 0,11 3-1 0 0,-15-4 9 0 0,13 5 20 0 0,2-4-18 0 0,-11-1-28 0 0,0 0 0 0 0,0-1-1 0 0,0 1 1 0 0,0-1 0 0 0,1-1 0 0 0,7 0 0 0 0,-6 0 15 0 0,-1-1 0 0 0,0 1 0 0 0,1-1 0 0 0,9-4 0 0 0,15-5 38 0 0,-28 10-39 0 0,-1 1-1 0 0,0-1 1 0 0,0 0 0 0 0,0 0-1 0 0,0 0 1 0 0,0 0 0 0 0,0 0-1 0 0,0-1 1 0 0,0 1 0 0 0,0-1-1 0 0,0 1 1 0 0,-1-1 0 0 0,3-2-1 0 0,-3 2-2 0 0,0 1 0 0 0,1-1-1 0 0,-1 1 1 0 0,0 0 0 0 0,1 0-1 0 0,-1-1 1 0 0,1 1-1 0 0,-1 0 1 0 0,1 0 0 0 0,0 1-1 0 0,0-1 1 0 0,-1 0-1 0 0,1 0 1 0 0,0 1 0 0 0,3-1-1 0 0,0 1 187 0 0,-5 0-188 0 0,1 0 0 0 0,-1 0 1 0 0,0 0-1 0 0,1-1 0 0 0,-1 1 0 0 0,0 0 0 0 0,1 0 0 0 0,-1 0 0 0 0,1 0 1 0 0,-1 0-1 0 0,0 0 0 0 0,0-1 0 0 0,1 1 0 0 0,-1 0 0 0 0,0 0 0 0 0,1 0 1 0 0,-1-1-1 0 0,0 1 0 0 0,0 0 0 0 0,1 0 0 0 0,-1-1 0 0 0,0 1 0 0 0,0 0 1 0 0,0-1-1 0 0,1 1 0 0 0,-1 0 0 0 0,0-1 0 0 0,0 1 0 0 0,0 0 0 0 0,0-1 0 0 0,0 0 1 0 0,8-12 130 0 0,-8 9 29 0 0,-6 6-86 0 0,5-1-65 0 0,0 0 1 0 0,0 1-1 0 0,0-1 1 0 0,0 1-1 0 0,0-1 0 0 0,0 1 1 0 0,1-1-1 0 0,-1 1 1 0 0,1-1-1 0 0,-1 1 1 0 0,1 0-1 0 0,-1 2 1 0 0,1-3 19 0 0,-4 0 28 0 0,4-1-55 0 0,0 1-1 0 0,-1-1 1 0 0,1 0-1 0 0,-1 0 1 0 0,1 0-1 0 0,-1 0 1 0 0,1 0-1 0 0,-1 1 1 0 0,1-1-1 0 0,-1 0 1 0 0,1 0-1 0 0,-1 0 1 0 0,1 0-1 0 0,0 0 1 0 0,-1 0-1 0 0,1-1 1 0 0,-1 1-1 0 0,1 0 1 0 0,-1 0-1 0 0,1 0 1 0 0,-1 0-1 0 0,1 0 1 0 0,0-1-1 0 0,-1 1 1 0 0,1 0-1 0 0,-1 0 1 0 0,1-1-1 0 0,0 1 0 0 0,-1 0 1 0 0,1-1-1 0 0,0 1 1 0 0,-1-1-1 0 0,-25 10 98 0 0,22-7-91 0 0,0 0 2 0 0,-1-1 1 0 0,1 1-1 0 0,0-1 0 0 0,0 0 0 0 0,-1 0 1 0 0,1 0-1 0 0,0-1 0 0 0,-1 0 0 0 0,1 1 1 0 0,-1-2-1 0 0,1 1 0 0 0,-1 0 0 0 0,1-1 1 0 0,-8-2-1 0 0,11 3 18 0 0,-1-1 7 0 0,-63-37 0 0 0,65 37-5 0 0,-15-4-60 0 0,12 5 23 0 0,1 0 1 0 0,-1 0 0 0 0,1 0 0 0 0,0-1 0 0 0,-1 1 0 0 0,1-1 0 0 0,0 1-1 0 0,0-1 1 0 0,-3-1 0 0 0,5 2 0 0 0,-1-1 1 0 0,1 1-1 0 0,0 0 0 0 0,-1-1 0 0 0,1 1 1 0 0,-1 0-1 0 0,1-1 0 0 0,0 1 0 0 0,0-1 1 0 0,-1 1-1 0 0,1-1 0 0 0,0 1 0 0 0,0 0 1 0 0,-1-1-1 0 0,1 1 0 0 0,0-1 0 0 0,0 1 1 0 0,0-1-1 0 0,0 1 0 0 0,0-1 0 0 0,0 1 1 0 0,0-1-1 0 0,0 1 0 0 0,0-1 0 0 0,0 1 1 0 0,0-1-1 0 0,0 1 0 0 0,0-1 0 0 0,0 1 1 0 0,0-1-1 0 0,0 1 0 0 0,1-1 0 0 0,-1 1 1 0 0,0-1-1 0 0,0 1 0 0 0,1-1 0 0 0,-1 1 1 0 0,0-1-1 0 0,1 1 0 0 0,-1 0 0 0 0,0-1 1 0 0,1 1-1 0 0,-1 0 0 0 0,1-1 0 0 0,-1 1 1 0 0,0 0-1 0 0,1 0 0 0 0,0-1 0 0 0,-1 1-33 0 0,14-2-4 0 0,9 2 13 0 0,-17 1 26 0 0,-5-1 5 0 0,0 0 0 0 0,0 0-1 0 0,0 0 1 0 0,0 0 0 0 0,1 1-1 0 0,-1-1 1 0 0,0 0 0 0 0,0 1-1 0 0,0-1 1 0 0,0 1 0 0 0,0-1-1 0 0,-1 1 1 0 0,1 0 0 0 0,0-1-1 0 0,1 2 1 0 0,3 0 267 0 0,-14-4-14 0 0,3 1-254 0 0,1 1 0 0 0,-1-1-1 0 0,1 0 1 0 0,0 0 0 0 0,0 0-1 0 0,0 0 1 0 0,0-1 0 0 0,0 1-1 0 0,0-1 1 0 0,1-1 0 0 0,-5-2-1 0 0,8 5-20 0 0,-6-2 97 0 0,6 2-17 0 0,5 2-99 0 0,3 2 43 0 0,0-1-1 0 0,0 0 1 0 0,1 0 0 0 0,-1-1 0 0 0,1 1 0 0 0,0-2 0 0 0,0 1 0 0 0,-1-1 0 0 0,1 0 0 0 0,12-1 0 0 0,-4-1-863 0 0,1-1 0 0 0,-1-1 0 0 0,0 0 0 0 0,18-6 0 0 0,-4-1 555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21.2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24 762 1200 0 0,'0'1'67'0'0,"-1"-1"0"0"0,1 0 0 0 0,-1 1 0 0 0,1-1 0 0 0,-1 0 0 0 0,0 1 0 0 0,1-1 0 0 0,-1 0 0 0 0,1 0 0 0 0,-1 0 1 0 0,0 0-1 0 0,1 0 0 0 0,-1 1 0 0 0,0-1 0 0 0,1 0 0 0 0,-1 0 0 0 0,1 0 0 0 0,-1-1 0 0 0,0 1 0 0 0,1 0 0 0 0,-1 0 0 0 0,0 0 0 0 0,1 0 0 0 0,-1-1 0 0 0,1 1 0 0 0,-1 0 0 0 0,0 0 0 0 0,1-1 0 0 0,-1 1 0 0 0,1 0 0 0 0,-1-1 0 0 0,1 1 0 0 0,-1-1 0 0 0,1 1 0 0 0,0-1 0 0 0,-1 1 0 0 0,1-1 0 0 0,-1 1 0 0 0,1-1 0 0 0,0 1 0 0 0,0-1 0 0 0,-1 1 0 0 0,1-1 0 0 0,0 0 0 0 0,0 1 0 0 0,-1-1 0 0 0,1 0 0 0 0,0 1 0 0 0,0-1 0 0 0,0 1 0 0 0,0-1 0 0 0,0 0 0 0 0,0 1 0 0 0,0-1 0 0 0,0 0 1 0 0,1 0-1 0 0,-1-7 130 0 0,0 1 0 0 0,1-1 0 0 0,3-12 0 0 0,7-34 68 0 0,12-44-130 0 0,123-393 2028 0 0,-128 430 1718 0 0,-18 61-3837 0 0,-1 1 0 0 0,1-1 0 0 0,-1 0 0 0 0,1 0 0 0 0,-1 0-1 0 0,1 1 1 0 0,0-1 0 0 0,-1 0 0 0 0,1 1 0 0 0,-1-1 0 0 0,1 0 0 0 0,0 1-1 0 0,-1-1 1 0 0,1 0 0 0 0,0 1 0 0 0,0-1 0 0 0,-1 1 0 0 0,1-1 0 0 0,0 0 0 0 0,0 1-1 0 0,-1-1 1 0 0,1 1 0 0 0,0-1 0 0 0,0 1 0 0 0,0-1 0 0 0,0 1 0 0 0,-3 18-51 0 0,0 0 0 0 0,2-1 0 0 0,0 1 0 0 0,3 28 0 0 0,-1 0 2 0 0,-2 39 11 0 0,4 146 55 0 0,1-188-64 0 0,0 0 1 0 0,3-1-1 0 0,16 53 0 0 0,-20-85 13 0 0,0-1 0 0 0,10 19 1 0 0,-12-26-31 0 0,0-1 0 0 0,1 0 0 0 0,-1 0 0 0 0,0 0 0 0 0,1 0 1 0 0,-1 0-1 0 0,1 0 0 0 0,0-1 0 0 0,0 1 0 0 0,-1 0 1 0 0,1-1-1 0 0,0 1 0 0 0,0-1 0 0 0,0 0 0 0 0,1 0 0 0 0,-1 0 1 0 0,0 0-1 0 0,0 0 0 0 0,4 1 0 0 0,4-3-1411 0 0,-2-6 656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21.2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2 712 5401 0 0,'-1'-16'42'0'0,"0"1"-1"0"0,1 0 0 0 0,1-1 1 0 0,1 1-1 0 0,0 0 0 0 0,1 0 1 0 0,0 0-1 0 0,6-15 1 0 0,-2 5 87 0 0,5-34 1 0 0,6-136 568 0 0,-16 178-506 0 0,0-1-1 0 0,1 1 1 0 0,0-1 0 0 0,2 1 0 0 0,0 0 0 0 0,1 0 0 0 0,1 1-1 0 0,0 0 1 0 0,1 0 0 0 0,1 0 0 0 0,20-26 0 0 0,-19 30 53 0 0,-8 10-133 0 0,1 0-1 0 0,-1-1 1 0 0,1 1 0 0 0,-1-1-1 0 0,0 0 1 0 0,0 0-1 0 0,0 0 1 0 0,-1 0 0 0 0,1 0-1 0 0,-1 0 1 0 0,1 0-1 0 0,0-6 1 0 0,5 20 844 0 0,-6-2-855 0 0,-1 0 1 0 0,0-1-1 0 0,0 1 0 0 0,-1 0 0 0 0,0 0 0 0 0,0 0 0 0 0,-6 16 1 0 0,0 6 6 0 0,-19 290 622 0 0,23-255-633 0 0,1-29-70 0 0,2 0 0 0 0,1 0 0 0 0,2 0 1 0 0,1-1-1 0 0,3 1 0 0 0,10 37 0 0 0,-4-28 1 0 0,-9-28-28 0 0,2 1 0 0 0,10 24 0 0 0,-13-37-3 0 0,0 0 0 0 0,0 0-1 0 0,1-1 1 0 0,-1 1 0 0 0,1-1-1 0 0,1 0 1 0 0,-1-1 0 0 0,1 1-1 0 0,0-1 1 0 0,0 1 0 0 0,6 3-1 0 0,-5-4-199 0 0,-1-1-1 0 0,1 0 1 0 0,-1 0 0 0 0,1 0-1 0 0,0-1 1 0 0,0 0-1 0 0,0 0 1 0 0,1 0 0 0 0,-1-1-1 0 0,0 0 1 0 0,1 0-1 0 0,-1 0 1 0 0,1-1-1 0 0,-1 0 1 0 0,0-1 0 0 0,1 1-1 0 0,-1-1 1 0 0,10-3-1 0 0,24-12-73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21.2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76 3425 0 0,'-2'-47'1119'0'0,"2"44"148"0"0,1-3-537 0 0,-1 3-463 0 0,2-11-156 0 0,-1 11 386 0 0,1 11 841 0 0,0 72-1132 0 0,-9 103 0 0 0,1-82-115 0 0,2 24-59 0 0,-3 66 89 0 0,4-183-21 0 0,0-7-316 0 0,-6-13-684 0 0,3-10 268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21.2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53 4297 0 0,'-2'-13'824'0'0,"-1"-24"1533"0"0,3 36-2331 0 0,0 1 1 0 0,1 0 0 0 0,-1 0-1 0 0,0 0 1 0 0,0-1 0 0 0,1 1-1 0 0,-1 0 1 0 0,0 0 0 0 0,1 0-1 0 0,-1 0 1 0 0,0 0 0 0 0,1-1-1 0 0,-1 1 1 0 0,0 0 0 0 0,1 0-1 0 0,-1 0 1 0 0,0 0 0 0 0,1 0-1 0 0,-1 0 1 0 0,0 0 0 0 0,1 0-1 0 0,-1 0 1 0 0,0 1 0 0 0,1-1-1 0 0,-1 0 1 0 0,0 0 0 0 0,0 0-1 0 0,1 0 1 0 0,-1 0 0 0 0,0 0-1 0 0,1 1 1 0 0,-1-1 0 0 0,0 0-1 0 0,0 0 1 0 0,1 1 0 0 0,-1-1-1 0 0,0 0 1 0 0,0 0 0 0 0,0 1-1 0 0,1-1 1 0 0,13 11 123 0 0,-4-1-52 0 0,-1 0 1 0 0,-1 0 0 0 0,1 1-1 0 0,-2-1 1 0 0,11 21-1 0 0,25 64 109 0 0,-33-71-124 0 0,61 168 258 0 0,1 5-117 0 0,-53-154-208 0 0,1 0 0 0 0,37 56 1 0 0,-27-55-46 0 0,85 124-428 0 0,-95-141-330 0 0,-14-5-1619 0 0</inkml:trace>
  <inkml:trace contextRef="#ctx0" brushRef="#br0" timeOffset="1">376 1022 2601 0 0,'-19'-6'12'0'0,"-6"-2"1819"0"0,-46-20 0 0 0,64 25-1415 0 0,1-1 1 0 0,-1 0-1 0 0,1 0 1 0 0,0 0-1 0 0,1-1 1 0 0,-1 1-1 0 0,1-1 1 0 0,0-1-1 0 0,0 1 1 0 0,0-1 0 0 0,-6-10-1 0 0,10 14-373 0 0,0 1 0 0 0,0 0-1 0 0,0-1 1 0 0,1 1 0 0 0,-1-1 0 0 0,0 1 0 0 0,1-1-1 0 0,-1 1 1 0 0,1-1 0 0 0,0 1 0 0 0,-1-1 0 0 0,1 0-1 0 0,0 1 1 0 0,0-1 0 0 0,0 1 0 0 0,0-1-1 0 0,0 0 1 0 0,0 1 0 0 0,1-1 0 0 0,-1 1 0 0 0,1-1-1 0 0,-1 1 1 0 0,1-1 0 0 0,-1 1 0 0 0,1-1 0 0 0,0 1-1 0 0,-1-1 1 0 0,1 1 0 0 0,0 0 0 0 0,0-1-1 0 0,0 1 1 0 0,0 0 0 0 0,1 0 0 0 0,-1 0 0 0 0,0 0-1 0 0,0 0 1 0 0,1 0 0 0 0,-1 0 0 0 0,0 0 0 0 0,1 0-1 0 0,-1 1 1 0 0,1-1 0 0 0,1 0 0 0 0,8-3-64 0 0,0 1-1 0 0,1 0 1 0 0,-1 0 0 0 0,21-1 0 0 0,-21 3 104 0 0,26-4-302 0 0,147-15 699 0 0,-145 19-1971 0 0,46 3 1 0 0,-52 3 239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21.2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109 109 4225 0 0,'-3'-10'787'0'0,"-1"1"0"0"0,1-1 1 0 0,1 0-1 0 0,0 0 0 0 0,0 1 0 0 0,0-21 0 0 0,2 30-723 0 0,0-1-1 0 0,0 0 0 0 0,0 0 0 0 0,0 1 0 0 0,0-1 0 0 0,0 0 0 0 0,0 0 0 0 0,0 1 0 0 0,0-1 0 0 0,0 0 0 0 0,-1 1 1 0 0,1-1-1 0 0,0 0 0 0 0,0 0 0 0 0,-1 1 0 0 0,1-1 0 0 0,0 1 0 0 0,-1-1 0 0 0,1 0 0 0 0,-1 1 0 0 0,1-1 0 0 0,-1 1 1 0 0,1-1-1 0 0,-1 1 0 0 0,1-1 0 0 0,-1 1 0 0 0,0-1 0 0 0,1 1 0 0 0,-1 0 0 0 0,1-1 0 0 0,-1 1 0 0 0,0 0 0 0 0,0-1 1 0 0,1 1-1 0 0,-1 0 0 0 0,0 0 0 0 0,1 0 0 0 0,-1 0 0 0 0,0 0 0 0 0,0 0 0 0 0,1 0 0 0 0,-1 0 0 0 0,0 0 0 0 0,0 0 1 0 0,1 0-1 0 0,-1 0 0 0 0,0 0 0 0 0,1 1 0 0 0,-2-1 0 0 0,-1 1-16 0 0,0 1-1 0 0,0-1 1 0 0,0 0 0 0 0,0 1-1 0 0,1-1 1 0 0,-1 1-1 0 0,0 0 1 0 0,1 0 0 0 0,-1 0-1 0 0,1 0 1 0 0,-2 3 0 0 0,1 0-47 0 0,1-1 0 0 0,0 1 0 0 0,0 0 1 0 0,0-1-1 0 0,0 1 0 0 0,1 0 0 0 0,0 0 0 0 0,0 0 1 0 0,0 0-1 0 0,1 0 0 0 0,0 1 0 0 0,0 5 1 0 0,-3 26-10 0 0,-3 17-28 0 0,-1 101 0 0 0,9-133 34 0 0,1 0 0 0 0,0-1 0 0 0,2 0 0 0 0,9 28 0 0 0,-4-12 2 0 0,-8-30 0 0 0,6 25-4 0 0,1-1 0 0 0,2-1 0 0 0,15 31 1 0 0,-9-25-12 0 0,-11-20 9 0 0,1-1 0 0 0,1-1 0 0 0,1 1 0 0 0,10 13 0 0 0,-6-13-9 0 0,2 0 1 0 0,0 0 0 0 0,1-2-1 0 0,0 0 1 0 0,1 0 0 0 0,0-2-1 0 0,30 15 1 0 0,-42-23 5 0 0,1-1-1 0 0,0 0 1 0 0,-1 0 0 0 0,1 0-1 0 0,0-1 1 0 0,0 0 0 0 0,0 0-1 0 0,0-1 1 0 0,10 0 0 0 0,-12 0 16 0 0,0-1 0 0 0,0 1 0 0 0,0-1 0 0 0,0-1 0 0 0,0 1 0 0 0,0 0 0 0 0,0-1 0 0 0,0 0 0 0 0,-1 0 0 0 0,1 0 0 0 0,-1 0 0 0 0,1-1 0 0 0,-1 1 0 0 0,0-1 0 0 0,3-3 0 0 0,15-18 18 0 0,-2-1-1 0 0,-1 0 0 0 0,-1-1 0 0 0,-1-1 1 0 0,-1-1-1 0 0,17-45 0 0 0,-27 60 8 0 0,0 0 0 0 0,1 1-1 0 0,1 0 1 0 0,-1 0 0 0 0,2 1-1 0 0,0 0 1 0 0,0 0 0 0 0,18-17-1 0 0,-25 27-26 0 0,-1 1-1 0 0,0 0 1 0 0,1-1-1 0 0,-1 1 1 0 0,1 0 0 0 0,-1 0-1 0 0,0-1 1 0 0,1 1-1 0 0,-1 0 1 0 0,1 0-1 0 0,-1 0 1 0 0,1-1-1 0 0,-1 1 1 0 0,1 0 0 0 0,-1 0-1 0 0,0 0 1 0 0,1 0-1 0 0,-1 0 1 0 0,1 0-1 0 0,-1 0 1 0 0,1 0 0 0 0,-1 0-1 0 0,1 0 1 0 0,-1 0-1 0 0,1 1 1 0 0,-1-1-1 0 0,1 0 1 0 0,0 0-1 0 0,10 13 111 0 0,1 21 44 0 0,-3 8-51 0 0,-3 1 0 0 0,-1 1 1 0 0,-2-1-1 0 0,-5 71 0 0 0,0-95-70 0 0,-2 0-1 0 0,0 0 1 0 0,-1 0-1 0 0,0-1 0 0 0,-2 0 1 0 0,-11 23-1 0 0,5-10 21 0 0,9-22-3 0 0,0 0 0 0 0,-1 0 0 0 0,0 0 0 0 0,0-1 1 0 0,0 0-1 0 0,-2 0 0 0 0,1 0 0 0 0,-1-1 0 0 0,0 0 0 0 0,-13 11 0 0 0,19-17 30 0 0,0-17-204 0 0,3 11 72 0 0,0 0 1 0 0,1 0-1 0 0,-1 1 1 0 0,1-1-1 0 0,0 1 1 0 0,0-1-1 0 0,1 1 1 0 0,6-7-1 0 0,33-27-1934 0 0,-22 23 120 0 0,0 2-1798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1:24.4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111 1 1664 0 0,'0'0'1293'0'0,"-8"1"-693"0"0,5 0-571 0 0,1 0 1 0 0,0 0-1 0 0,0 0 0 0 0,-1 0 1 0 0,1 0-1 0 0,0 1 1 0 0,0-1-1 0 0,0 1 0 0 0,1-1 1 0 0,-1 1-1 0 0,0 0 1 0 0,1-1-1 0 0,-1 1 0 0 0,1 0 1 0 0,-1 0-1 0 0,1 1 1 0 0,0-1-1 0 0,0 0 0 0 0,0 0 1 0 0,0 0-1 0 0,-1 4 1 0 0,2-6 60 0 0,0-1 1 0 0,0 1 0 0 0,-1-1 0 0 0,1 1 0 0 0,0 0-1 0 0,0-1 1 0 0,-1 1 0 0 0,1 0 0 0 0,0-1 0 0 0,-1 1 0 0 0,1 0-1 0 0,0 0 1 0 0,-1-1 0 0 0,1 1 0 0 0,-1 0 0 0 0,1 0-1 0 0,0-1 1 0 0,-1 1 0 0 0,1 0 0 0 0,-1 0 0 0 0,1 0-1 0 0,-1 0 1 0 0,1 0 0 0 0,0 0 0 0 0,-1 0 0 0 0,1 0 0 0 0,-1 0-1 0 0,1 0 1 0 0,-1 0 0 0 0,1 0 0 0 0,-1 0 0 0 0,1 0-1 0 0,-1 0 1 0 0,1 0 0 0 0,-29 4-221 0 0,7-1 169 0 0,22-3-62 0 0,4-13-341 0 0,5 6 816 0 0,-3 5-115 0 0,-6 8-787 0 0,-2 2-365 0 0,3 1 684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21.2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258 103 6945 0 0,'-41'-4'1122'0'0,"25"4"80"0"0,1-1-1 0 0,-1-1 1 0 0,0-1-1 0 0,-18-5 1 0 0,19 4-790 0 0,-1 0 1 0 0,1 2-1 0 0,-1 0 0 0 0,0 0 1 0 0,-22 2-1 0 0,35-12-584 0 0,4 11 169 0 0,-1-1-1 0 0,1 1 1 0 0,0 0 0 0 0,0-1 0 0 0,0 1 0 0 0,0 0-1 0 0,0 0 1 0 0,0 0 0 0 0,0 0 0 0 0,0 0 0 0 0,1 0-1 0 0,-1 0 1 0 0,0 0 0 0 0,1 1 0 0 0,-1-1-1 0 0,0 0 1 0 0,3 0 0 0 0,26-10-59 0 0,9 2-227 0 0,0 2 1 0 0,0 1-1 0 0,0 2 0 0 0,46 1 1 0 0,-75 4 268 0 0,1 0 1 0 0,-1 0 0 0 0,0 1-1 0 0,0 0 1 0 0,0 1-1 0 0,0 0 1 0 0,-1 0 0 0 0,1 1-1 0 0,-1 0 1 0 0,0 1 0 0 0,0 0-1 0 0,14 11 1 0 0,-21-14 26 0 0,0 0 0 0 0,0 0-1 0 0,0 0 1 0 0,0 0 0 0 0,0 0 0 0 0,0 1 0 0 0,0-1 0 0 0,-1 0 0 0 0,0 1 0 0 0,1 0-1 0 0,-1-1 1 0 0,0 1 0 0 0,0 0 0 0 0,1 4 0 0 0,-1 1 50 0 0,-1 0 0 0 0,1 0-1 0 0,-2 14 1 0 0,2 18 360 0 0,0-35-361 0 0,0-1 0 0 0,1 0 0 0 0,-1 0 0 0 0,1 0 0 0 0,0 0 0 0 0,0 0 0 0 0,0-1 0 0 0,1 1 0 0 0,-1-1 0 0 0,1 1 0 0 0,0-1 0 0 0,0 0 0 0 0,0 0 0 0 0,6 4 0 0 0,-5-4-47 0 0,1-1 0 0 0,-1 0 0 0 0,1 0 0 0 0,0 0 0 0 0,-1-1 1 0 0,1 1-1 0 0,0-1 0 0 0,0-1 0 0 0,0 1 0 0 0,0 0 0 0 0,0-1 0 0 0,0 0 1 0 0,7-1-1 0 0,-3 1-1 0 0,-1-1-83 0 0,0 0 0 0 0,-1-1 0 0 0,0 0 0 0 0,1 0 0 0 0,-1-1 0 0 0,0 0 0 0 0,0 0 0 0 0,13-8 1 0 0,-2 1-807 0 0,18-8 162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21.2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0 3377 0 0,'-2'8'402'0'0,"0"0"1"0"0,1 0-1 0 0,0 0 1 0 0,0 0-1 0 0,1 0 1 0 0,0 0-1 0 0,0 0 1 0 0,1 0-1 0 0,0 0 1 0 0,0-1-1 0 0,4 11 1 0 0,0 13 408 0 0,0 8-189 0 0,-3-15-521 0 0,1-1 0 0 0,2 0 1 0 0,11 38-1 0 0,-15-60-100 0 0,-1 0 1 0 0,0 0-1 0 0,1 0 0 0 0,-1 0 1 0 0,1-1-1 0 0,-1 1 1 0 0,1 0-1 0 0,-1 0 0 0 0,1-1 1 0 0,0 1-1 0 0,-1 0 1 0 0,1-1-1 0 0,0 1 0 0 0,-1-1 1 0 0,1 1-1 0 0,1 0 1 0 0,-1-1-94 0 0,-1 0 1 0 0,1 0-1 0 0,-1 0 0 0 0,1 0 1 0 0,-1 0-1 0 0,1 0 1 0 0,-1 0-1 0 0,1 0 1 0 0,-1 0-1 0 0,1 0 1 0 0,-1 0-1 0 0,1 0 1 0 0,-1-1-1 0 0,0 1 1 0 0,1 0-1 0 0,-1 0 1 0 0,1 0-1 0 0,-1-1 1 0 0,1 1-1 0 0,-1 0 0 0 0,0-1 1 0 0,1 1-1 0 0,-1 0 1 0 0,0-1-1 0 0,1 1 1 0 0,-1-1-1 0 0,0 1 1 0 0,1 0-1 0 0,-1-1 1 0 0,0 1-1 0 0,0-1 1 0 0,1 0-1 0 0,6-13-1251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21.2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24 9210 0 0,'-14'-8'720'0'0,"-2"0"1193"0"0,8 0 655 0 0,22 22-2616 0 0,-1 1-192 0 0,0 9-904 0 0,0 0 96 0 0,9 8 1064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21.2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18 677 13619 0 0,'2'-30'113'0'0,"1"0"1"0"0,2 0-1 0 0,10-40 1 0 0,8-45 99 0 0,-15 28-149 0 0,13-94 29 0 0,-19 169-69 0 0,-1 1-1 0 0,0-1 1 0 0,-2-22 0 0 0,1 29-34 0 0,0 1 1 0 0,-1 0-1 0 0,0-1 0 0 0,0 1 1 0 0,0 0-1 0 0,0 0 0 0 0,0 0 1 0 0,-1 0-1 0 0,0 0 1 0 0,0 0-1 0 0,0 0 0 0 0,0 1 1 0 0,-4-5-1 0 0,5 7 4 0 0,1 1 0 0 0,-1 0 0 0 0,1-1 0 0 0,-1 1 0 0 0,1 0 0 0 0,-1-1 0 0 0,1 1 0 0 0,-1 0-1 0 0,1 0 1 0 0,-1 0 0 0 0,0 0 0 0 0,1-1 0 0 0,-1 1 0 0 0,1 0 0 0 0,-1 0 0 0 0,0 0 0 0 0,1 0 0 0 0,-1 0 0 0 0,1 0 0 0 0,-1 0 0 0 0,0 1 0 0 0,1-1 0 0 0,-1 0-1 0 0,1 0 1 0 0,-1 0 0 0 0,1 1 0 0 0,-1-1 0 0 0,1 0 0 0 0,-1 0 0 0 0,1 1 0 0 0,-1-1 0 0 0,1 0 0 0 0,-1 1 0 0 0,1-1 0 0 0,-1 1 0 0 0,1-1 0 0 0,0 1 0 0 0,-1-1-1 0 0,1 1 1 0 0,0-1 0 0 0,-1 1 0 0 0,1-1 0 0 0,0 1 0 0 0,-15 26-123 0 0,7-4 99 0 0,1-1 1 0 0,1 1-1 0 0,0 0 1 0 0,2 0-1 0 0,-2 31 1 0 0,4-4-22 0 0,6 75 0 0 0,1-77 7 0 0,20 91 1 0 0,-18-114 21 0 0,0 0 1 0 0,2 0 0 0 0,1-1 0 0 0,0-1 0 0 0,20 31 0 0 0,-20-40 16 0 0,0 0 1 0 0,1-1 0 0 0,0 0 0 0 0,1-1 0 0 0,1-1 0 0 0,0 1 0 0 0,0-2 0 0 0,1 0 0 0 0,0-1 0 0 0,1 0 0 0 0,22 9-1 0 0,-14-8-45 0 0,1-2-1 0 0,0-1 0 0 0,0-1 1 0 0,1 0-1 0 0,0-2 0 0 0,0-1 1 0 0,25-1-1 0 0,5-1-1374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21.2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82 267 304 0 0,'5'7'1239'0'0,"-11"-8"132"0"0,5 1-1256 0 0,1 0 0 0 0,-1 0 0 0 0,0-1 0 0 0,0 1 0 0 0,0-1 0 0 0,1 1 0 0 0,-1 0 0 0 0,0-1 0 0 0,0 0 0 0 0,1 1 0 0 0,-1-1 0 0 0,0 1 0 0 0,1-1 0 0 0,-1 0 0 0 0,0-1 594 0 0,-3 0-44 0 0,-27-27 694 0 0,28 26-1252 0 0,1 0 1 0 0,-1 0-1 0 0,1 0 1 0 0,0 0-1 0 0,0 0 0 0 0,0 0 1 0 0,0-1-1 0 0,1 1 0 0 0,-3-6 1 0 0,-1-6 125 0 0,4 13-230 0 0,0 1 1 0 0,0-1-1 0 0,1 1 0 0 0,-1-1 0 0 0,1 0 0 0 0,0 1 0 0 0,-1-1 0 0 0,1 0 0 0 0,0 1 1 0 0,0-1-1 0 0,0 0 0 0 0,0 1 0 0 0,0-1 0 0 0,0 0 0 0 0,1 1 0 0 0,-1-1 0 0 0,0 1 1 0 0,1-1-1 0 0,0-1 0 0 0,1-6-30 0 0,0 0 1 0 0,0 1-1 0 0,1-1 1 0 0,0 1-1 0 0,1 0 1 0 0,0 0-1 0 0,0 0 1 0 0,8-11 0 0 0,-8 14 11 0 0,1 0 0 0 0,-1 0 0 0 0,1 1 0 0 0,0 0 1 0 0,0 0-1 0 0,0 0 0 0 0,1 0 0 0 0,0 1 0 0 0,-1 0 1 0 0,1 0-1 0 0,0 1 0 0 0,0-1 0 0 0,9-1 0 0 0,-4 2 5 0 0,-1 0 0 0 0,1 0 0 0 0,0 1 0 0 0,0 1-1 0 0,-1 0 1 0 0,1 0 0 0 0,0 1 0 0 0,16 3-1 0 0,6 0 46 0 0,-26-3-20 0 0,-1-1 0 0 0,1 1 0 0 0,-1 0-1 0 0,0 0 1 0 0,1 1 0 0 0,-1 0 0 0 0,0 0 0 0 0,0 1 0 0 0,0-1 0 0 0,-1 1 0 0 0,8 5 0 0 0,2 5 344 0 0,0 0 0 0 0,22 27 0 0 0,-34-36-282 0 0,-1 0 0 0 0,1 0-1 0 0,-1 0 1 0 0,0 0 0 0 0,-1 1 0 0 0,1-1-1 0 0,-1 0 1 0 0,1 1 0 0 0,-2-1-1 0 0,1 1 1 0 0,0 0 0 0 0,-1 6-1 0 0,1 10 369 0 0,-5 29-1 0 0,4-45-388 0 0,-1 1-13 0 0,0 1 0 0 0,-1 0 0 0 0,1 0 0 0 0,-1 0 0 0 0,-1-1 0 0 0,1 1 0 0 0,-1-1 0 0 0,-1 1 0 0 0,-6 9 0 0 0,-3 2 56 0 0,-28 28 1 0 0,24-29-34 0 0,-16 23-1 0 0,11-11 0 0 0,-30 28 0 0 0,29-33-51 0 0,-36 49 0 0 0,49-60-24 0 0,1-1 0 0 0,-2 0 1 0 0,0-1-1 0 0,-15 12 1 0 0,25-22 3 0 0,0 0 1 0 0,0-1 0 0 0,0 1 0 0 0,1-1-1 0 0,-1 1 1 0 0,0 0 0 0 0,0 0-1 0 0,0-1 1 0 0,1 1 0 0 0,-1 0 0 0 0,0 0-1 0 0,1 0 1 0 0,-1 0 0 0 0,1 0 0 0 0,-1 0-1 0 0,1 0 1 0 0,-1 0 0 0 0,1 0-1 0 0,0 0 1 0 0,0 0 0 0 0,-1 0 0 0 0,1 0-1 0 0,0 0 1 0 0,0 0 0 0 0,0 0 0 0 0,0 0-1 0 0,0 1 1 0 0,0-1 0 0 0,0 0-1 0 0,1 0 1 0 0,0 2 0 0 0,0-2 0 0 0,0 0 0 0 0,0 1 0 0 0,0-1 0 0 0,1 0 0 0 0,-1 0 0 0 0,0 0 0 0 0,1 0 0 0 0,-1 0 0 0 0,1 0 0 0 0,0 0 0 0 0,-1 0 1 0 0,1-1-1 0 0,-1 1 0 0 0,1-1 0 0 0,0 1 0 0 0,0-1 0 0 0,-1 0 0 0 0,3 1 0 0 0,20 0-10 0 0,0 0 0 0 0,-1-1 1 0 0,1-1-1 0 0,0-2 0 0 0,-1 0 0 0 0,25-7 0 0 0,0-3 32 0 0,84-36-1 0 0,-98 33 8 0 0,-2-2 1 0 0,0-1-1 0 0,-1-1 0 0 0,32-29 1 0 0,-24 22 116 0 0,-37 26 40 0 0,8 12 157 0 0,-9-10-319 0 0,-1 0 0 0 0,0 1 1 0 0,0-1-1 0 0,0 0 0 0 0,0 1 1 0 0,0-1-1 0 0,0 0 0 0 0,0 1 1 0 0,0-1-1 0 0,-1 0 0 0 0,1 1 1 0 0,0-1-1 0 0,-1 0 0 0 0,0 2 1 0 0,-2 6 50 0 0,-2 17 87 0 0,-1 4 59 0 0,1 1 0 0 0,-1 36-1 0 0,6-59-200 0 0,0 1-1 0 0,0-1 0 0 0,1 0 0 0 0,0 0 0 0 0,0 0 0 0 0,1 0 1 0 0,0 0-1 0 0,1 0 0 0 0,-1 0 0 0 0,2-1 0 0 0,-1 1 0 0 0,1-1 1 0 0,6 10-1 0 0,-8-14-21 0 0,0-1 0 0 0,0 0 0 0 0,0 0 1 0 0,0 1-1 0 0,0-1 0 0 0,1-1 0 0 0,-1 1 0 0 0,1 0 1 0 0,-1-1-1 0 0,1 1 0 0 0,0-1 0 0 0,-1 0 1 0 0,1 1-1 0 0,0-1 0 0 0,0-1 0 0 0,0 1 1 0 0,5 0-1 0 0,-3-1 12 0 0,-1 0 0 0 0,1 0 0 0 0,-1 0 0 0 0,1-1 0 0 0,-1 0 0 0 0,0 0 0 0 0,1 0 0 0 0,-1-1 1 0 0,0 0-1 0 0,8-3 0 0 0,-1-2 25 0 0,0-1 1 0 0,0 1-1 0 0,-1-2 0 0 0,1 1 1 0 0,-2-2-1 0 0,0 1 1 0 0,10-14-1 0 0,14-25 129 0 0,-3-2 0 0 0,38-83 1 0 0,-65 128-147 0 0,0-2 37 0 0,0 0 0 0 0,0 0 1 0 0,-1 0-1 0 0,0 0 0 0 0,0 0 0 0 0,-1 0 1 0 0,0-1-1 0 0,0 1 0 0 0,0-1 0 0 0,-1 1 1 0 0,0 0-1 0 0,-1-1 0 0 0,0 1 0 0 0,0-1 1 0 0,0 1-1 0 0,-4-10 0 0 0,2 9 15 0 0,-1 0 1 0 0,1 1-1 0 0,-2 0 0 0 0,1 0 0 0 0,-1 0 0 0 0,0 0 1 0 0,0 1-1 0 0,-1 0 0 0 0,0 0 0 0 0,0 0 0 0 0,0 1 1 0 0,-1-1-1 0 0,1 2 0 0 0,-10-6 0 0 0,5 4-26 0 0,0 0 0 0 0,0 1 0 0 0,0 1 0 0 0,0 0 0 0 0,-1 0 0 0 0,0 1 0 0 0,1 0 0 0 0,-1 1 0 0 0,0 1 0 0 0,0 0 0 0 0,-18 0 0 0 0,20 2-16 0 0,0 1-1 0 0,0-1 1 0 0,0 2 0 0 0,0-1-1 0 0,0 1 1 0 0,0 1-1 0 0,1 0 1 0 0,0 0-1 0 0,-1 1 1 0 0,2 0 0 0 0,-1 0-1 0 0,1 1 1 0 0,-14 12-1 0 0,11-7-18 0 0,0 0-1 0 0,1 0 0 0 0,0 1 0 0 0,1 0 0 0 0,-14 26 0 0 0,19-32-43 0 0,0 1-1 0 0,1 0 0 0 0,1 0 0 0 0,-1 1 0 0 0,1-1 1 0 0,0 0-1 0 0,1 1 0 0 0,0 0 0 0 0,0-1 0 0 0,0 1 1 0 0,1 0-1 0 0,0-1 0 0 0,2 13 0 0 0,-2-18-142 0 0,1 0 1 0 0,-1 0-1 0 0,1 0 0 0 0,0 0 0 0 0,0-1 1 0 0,-1 1-1 0 0,1 0 0 0 0,0 0 0 0 0,1 0 1 0 0,-1-1-1 0 0,0 1 0 0 0,0-1 0 0 0,1 1 0 0 0,-1-1 1 0 0,1 1-1 0 0,-1-1 0 0 0,1 0 0 0 0,2 2 1 0 0,15 8-1273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21.2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 67 5777 0 0,'0'0'4'0'0,"-39"1"2326"0"0,38-1-2248 0 0,0 0 1 0 0,0 0-1 0 0,0 0 0 0 0,0 0 1 0 0,1 0-1 0 0,-1 0 1 0 0,0 0-1 0 0,0 0 0 0 0,0 0 1 0 0,0 0-1 0 0,0 0 0 0 0,1-1 1 0 0,-1 1-1 0 0,0 0 1 0 0,0-1-1 0 0,0 1 0 0 0,1-1 1 0 0,-1 1-1 0 0,0-1 1 0 0,1 1-1 0 0,-1-1 0 0 0,0 1 1 0 0,1-1-1 0 0,-1 0 1 0 0,1 1-1 0 0,-1-1 0 0 0,1 0 1 0 0,-1 0-1 0 0,1 1 1 0 0,-1-2-1 0 0,0 1-21 0 0,1 0 0 0 0,-1 0 0 0 0,1 0 1 0 0,-1 0-1 0 0,1 0 0 0 0,-1 1 0 0 0,1-1 0 0 0,-1 0 0 0 0,0 1 1 0 0,1-1-1 0 0,-1 0 0 0 0,0 1 0 0 0,0-1 0 0 0,0 1 0 0 0,0-1 1 0 0,1 1-1 0 0,-1-1 0 0 0,0 1 0 0 0,0 0 0 0 0,0-1 0 0 0,0 1 1 0 0,0 0-1 0 0,0 0 0 0 0,-1 0 0 0 0,1-1 13 0 0,-3 1 594 0 0,-2-5-821 0 0,5 4 149 0 0,0 0 1 0 0,0 0-1 0 0,1 0 1 0 0,-1 0-1 0 0,0 0 1 0 0,0 0-1 0 0,0 0 1 0 0,1 0-1 0 0,-1 0 0 0 0,1 0 1 0 0,-1-1-1 0 0,1 1 1 0 0,-1-1-1 0 0,1 1-1 0 0,1 0 0 0 0,-1 0 0 0 0,1 0 0 0 0,-1 0 0 0 0,1 1-1 0 0,-1-1 1 0 0,1 0 0 0 0,0 1 0 0 0,-1-1 0 0 0,1 0 0 0 0,0 1-1 0 0,-1-1 1 0 0,1 1 0 0 0,0-1 0 0 0,0 1 0 0 0,0-1 0 0 0,0 1-1 0 0,-1-1 1 0 0,1 1 0 0 0,0 0 0 0 0,0 0 0 0 0,0-1 0 0 0,2 1-1 0 0,2-1-8 0 0,0 0 0 0 0,0 0 0 0 0,1 0 0 0 0,-1 1 0 0 0,0-1 0 0 0,10 2 0 0 0,15-2-48 0 0,-28 1 56 0 0,0 0 0 0 0,0 0 0 0 0,0 0 0 0 0,-1 0 0 0 0,1 0 0 0 0,0 0 0 0 0,0 0 0 0 0,0 0 0 0 0,-1 1 0 0 0,1-1 0 0 0,0 1 0 0 0,2 1 0 0 0,5 0-5 0 0,2 1 7 0 0,0-1 0 0 0,0 1 1 0 0,0 1-1 0 0,15 6 0 0 0,-8-2 40 0 0,-17-7-25 0 0,0 0-1 0 0,0-1 1 0 0,0 1-1 0 0,0 0 0 0 0,0 0 1 0 0,0 0-1 0 0,0 0 1 0 0,0 0-1 0 0,0 0 1 0 0,-1 0-1 0 0,1 1 0 0 0,0-1 1 0 0,-1 0-1 0 0,1 0 1 0 0,-1 1-1 0 0,1-1 0 0 0,-1 0 1 0 0,1 1-1 0 0,-1-1 1 0 0,0 0-1 0 0,0 1 1 0 0,0 1-1 0 0,0 36 212 0 0,0-32-136 0 0,0 3-37 0 0,-1 0 1 0 0,0 0-1 0 0,0 0 0 0 0,-1 0 0 0 0,0 0 0 0 0,-1 0 0 0 0,0 0 0 0 0,-1-1 0 0 0,0 0 0 0 0,0 1 0 0 0,-1-1 0 0 0,0-1 0 0 0,-11 15 0 0 0,-19 11 46 0 0,-13 14 0 0 0,43-43-87 0 0,1 1-1 0 0,0-1 1 0 0,1 1-1 0 0,-1 0 0 0 0,1-1 1 0 0,0 2-1 0 0,-3 9 1 0 0,-15 34 39 0 0,17-43-56 0 0,0 0 1 0 0,1 0-1 0 0,0 0 0 0 0,0 1 0 0 0,1-1 0 0 0,0 1 0 0 0,0-1 0 0 0,1 1 1 0 0,0 0-1 0 0,0 0 0 0 0,1 8 0 0 0,1-12 4 0 0,0 0 0 0 0,0-1 0 0 0,0 1 1 0 0,1 0-1 0 0,0-1 0 0 0,-1 0 0 0 0,1 1 0 0 0,1-1 1 0 0,-1 0-1 0 0,0 0 0 0 0,1 0 0 0 0,0-1 0 0 0,-1 1 0 0 0,1 0 1 0 0,0-1-1 0 0,0 0 0 0 0,1 0 0 0 0,-1 0 0 0 0,0 0 0 0 0,1 0 1 0 0,-1-1-1 0 0,6 2 0 0 0,1 1-19 0 0,-1-1-1 0 0,1-1 1 0 0,0 0 0 0 0,0 0-1 0 0,0-1 1 0 0,0 0 0 0 0,13-1 0 0 0,6-4 41 0 0,0-1 1 0 0,-1-1-1 0 0,44-16 1 0 0,-47 14-7 0 0,2-2 27 0 0,36-19 1 0 0,1 0-1 0 0,-18 5 15 0 0,-40 20-72 0 0,1 0 1 0 0,-1 0 0 0 0,1 0-1 0 0,1 1 1 0 0,-1 0-1 0 0,0 0 1 0 0,1 1 0 0 0,-1 0-1 0 0,10-1 1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21.2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53 10194 0 0,'8'-53'7446'0'0,"-8"56"-6971"0"0,-3 14-436 0 0,-36 324 299 0 0,36-285-356 0 0,3 1 0 0 0,2 0 0 0 0,3 0-1 0 0,12 58 1 0 0,-14-101-10 0 0,0 0 0 0 0,2 0-1 0 0,0-1 1 0 0,0 1 0 0 0,1-1-1 0 0,1 0 1 0 0,12 18 0 0 0,-13-23-621 0 0,1 0 1 0 0,0 0-1 0 0,13 11 1 0 0,6 1-506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21.2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256 221 1816 0 0,'-6'-15'704'0'0,"-7"-10"5934"0"0,-4 23-5509 0 0,16 2-1118 0 0,0 0 0 0 0,0-1 1 0 0,0 1-1 0 0,0 0 0 0 0,0 0 1 0 0,0 0-1 0 0,0 0 1 0 0,0 0-1 0 0,-1 0 0 0 0,1 0 1 0 0,0 0-1 0 0,0 0 0 0 0,0 0 1 0 0,0 0-1 0 0,0 1 0 0 0,0-1 1 0 0,0 0-1 0 0,0 1 0 0 0,0-1 1 0 0,0 1-1 0 0,0-1 1 0 0,1 1-1 0 0,-1 0 0 0 0,0-1 1 0 0,0 1-1 0 0,0 0 0 0 0,1 0 1 0 0,-1-1-1 0 0,0 1 0 0 0,1 0 1 0 0,-1 0-1 0 0,1 0 0 0 0,-1 0 1 0 0,1 0-1 0 0,-1 0 1 0 0,1 0-1 0 0,-1 1 0 0 0,-2 5-2 0 0,0 0-1 0 0,1 1 0 0 0,-1-1 1 0 0,1 1-1 0 0,1-1 0 0 0,0 1 1 0 0,-1 13-1 0 0,3 57-35 0 0,19 115-12 0 0,-17-172 22 0 0,2 0 1 0 0,1-1-1 0 0,0 1 1 0 0,1-2 0 0 0,2 1-1 0 0,0-1 1 0 0,14 22 0 0 0,-20-36 13 0 0,0 0 0 0 0,1 0 1 0 0,0-1-1 0 0,0 1 1 0 0,0-1-1 0 0,1 0 1 0 0,0 0-1 0 0,-1 0 1 0 0,1-1-1 0 0,0 0 1 0 0,1 0-1 0 0,-1 0 0 0 0,1 0 1 0 0,5 1-1 0 0,-7-3 17 0 0,0 0 0 0 0,0-1 0 0 0,-1 1-1 0 0,1-1 1 0 0,0 0 0 0 0,0 0-1 0 0,0 0 1 0 0,-1 0 0 0 0,1-1 0 0 0,0 0-1 0 0,0 0 1 0 0,-1 0 0 0 0,1 0-1 0 0,-1 0 1 0 0,1-1 0 0 0,-1 1 0 0 0,1-1-1 0 0,-1 0 1 0 0,0 0 0 0 0,0-1 0 0 0,0 1-1 0 0,5-5 1 0 0,8-9 144 0 0,-2-1 0 0 0,1-1 0 0 0,-2 0 0 0 0,-1-1 0 0 0,11-21 0 0 0,44-103 357 0 0,-55 116-420 0 0,-2 0-1 0 0,-1-1 1 0 0,-1 0 0 0 0,6-38 0 0 0,-12 53-27 0 0,-1-1 0 0 0,-1 1 0 0 0,0-1 0 0 0,0 0 1 0 0,-2 1-1 0 0,1-1 0 0 0,-2 1 0 0 0,0 0 1 0 0,0 0-1 0 0,-2 0 0 0 0,-7-18 0 0 0,8 22-2 0 0,-1 1 0 0 0,0 0 0 0 0,0 0 0 0 0,0 0-1 0 0,-1 1 1 0 0,-1 0 0 0 0,1 0 0 0 0,-1 1 0 0 0,0-1-1 0 0,0 1 1 0 0,-1 1 0 0 0,0 0 0 0 0,0 0 0 0 0,-9-4 0 0 0,4 3-22 0 0,-1 2 0 0 0,1-1 0 0 0,-1 2 0 0 0,0 0 0 0 0,0 0 0 0 0,0 2 0 0 0,0-1 0 0 0,-23 2 1 0 0,23 1-29 0 0,1 0 1 0 0,0 1-1 0 0,0 0 1 0 0,0 1-1 0 0,1 1 1 0 0,-1 0-1 0 0,1 0 1 0 0,-1 1-1 0 0,1 1 1 0 0,1 0-1 0 0,-1 1 1 0 0,1 0 0 0 0,0 1-1 0 0,1 0 1 0 0,-16 15-1 0 0,12-8-21 0 0,0 1-1 0 0,2 1 1 0 0,0-1-1 0 0,1 2 1 0 0,0 0-1 0 0,1 0 0 0 0,2 1 1 0 0,0 0-1 0 0,-7 22 1 0 0,7-14-36 0 0,1 1 1 0 0,1 0-1 0 0,2 0 0 0 0,0 0 1 0 0,2 0-1 0 0,3 53 0 0 0,1-64-358 0 0,0 0 0 0 0,2 0 0 0 0,0 0 0 0 0,1-1 0 0 0,7 19-1 0 0,-6-23-458 0 0,0 1 0 0 0,1-1 0 0 0,0-1 1 0 0,1 0-1 0 0,0 0 0 0 0,1 0 0 0 0,11 10 0 0 0,18 12 220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21.2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253 127 6657 0 0,'-2'1'742'0'0,"-1"1"-602"0"0,0-1 0 0 0,0 1 0 0 0,0 0 0 0 0,0 0 0 0 0,0 0 0 0 0,1 1 0 0 0,-1-1 0 0 0,1 1 0 0 0,-1-1 0 0 0,1 1 0 0 0,0 0 0 0 0,0 0 0 0 0,0 0 0 0 0,0 0 0 0 0,1 0 0 0 0,-1 0 0 0 0,1 0 0 0 0,0 1 0 0 0,0-1 0 0 0,0 0-1 0 0,0 1 1 0 0,1-1 0 0 0,0 1 0 0 0,-1-1 0 0 0,1 1 0 0 0,1 5 0 0 0,-1-1-48 0 0,0 0 0 0 0,-1 0 0 0 0,-2 12 0 0 0,0 10 83 0 0,2-21-134 0 0,-1 24 52 0 0,1-1 0 0 0,6 56 0 0 0,-2-36-62 0 0,-3-39-37 0 0,1 0 1 0 0,0-1-1 0 0,1 1 1 0 0,0-1-1 0 0,0 0 1 0 0,2 1-1 0 0,5 13 1 0 0,-5-17-4 0 0,0 0 1 0 0,1-1 0 0 0,0 0-1 0 0,1 0 1 0 0,0 0-1 0 0,0 0 1 0 0,0-1-1 0 0,1 0 1 0 0,0-1-1 0 0,12 10 1 0 0,-14-13 5 0 0,0-1 0 0 0,0 1-1 0 0,0 0 1 0 0,0-1 0 0 0,1 0 0 0 0,-1-1 0 0 0,0 1 0 0 0,1-1 0 0 0,-1 0 0 0 0,1 0-1 0 0,0-1 1 0 0,-1 1 0 0 0,1-1 0 0 0,-1 0 0 0 0,1-1 0 0 0,0 0 0 0 0,-1 0 0 0 0,1 0-1 0 0,-1 0 1 0 0,9-4 0 0 0,-6 2 30 0 0,0 0 0 0 0,-1 0 0 0 0,0 0 0 0 0,1-1 0 0 0,-1 0 0 0 0,-1-1 0 0 0,1 0 0 0 0,-1 0 1 0 0,0 0-1 0 0,7-8 0 0 0,9-15 98 0 0,-2-1 1 0 0,-1-1 0 0 0,26-57-1 0 0,-35 62-64 0 0,-1 0 0 0 0,-1-1 0 0 0,-1-1 0 0 0,-1 1-1 0 0,-2-1 1 0 0,0 0 0 0 0,-2 0 0 0 0,-1 0 0 0 0,-3-28 0 0 0,2 48-17 0 0,-1-1 1 0 0,1 1 0 0 0,-2-1 0 0 0,1 1 0 0 0,-1-1 0 0 0,0 1 0 0 0,-1 0 0 0 0,1-1 0 0 0,-1 1 0 0 0,-1 1 0 0 0,1-1 0 0 0,-1 0-1 0 0,-1 1 1 0 0,1 0 0 0 0,-1 0 0 0 0,0 0 0 0 0,0 1 0 0 0,-8-7 0 0 0,0 3 23 0 0,1 1 0 0 0,-1 1 0 0 0,0 0 0 0 0,-1 1 0 0 0,1 1 0 0 0,-1 0 0 0 0,-1 0 0 0 0,1 2 0 0 0,0 0 0 0 0,-1 0 0 0 0,0 1 0 0 0,0 1 0 0 0,-20 1 0 0 0,6 1-13 0 0,1 1-1 0 0,-54 10 1 0 0,72-9-50 0 0,0-1 0 0 0,0 1 0 0 0,1 1 1 0 0,-1 0-1 0 0,1 0 0 0 0,0 1 1 0 0,0 0-1 0 0,1 0 0 0 0,-1 1 0 0 0,1 0 1 0 0,-14 15-1 0 0,11-8-12 0 0,-16 27 0 0 0,12-17-11 0 0,6-9-47 0 0,1-1 0 0 0,1 1 0 0 0,0 1 0 0 0,1-1 0 0 0,0 1 0 0 0,1 0 0 0 0,1 1 0 0 0,0-1-1 0 0,1 1 1 0 0,1 0 0 0 0,1-1 0 0 0,0 1 0 0 0,1 0 0 0 0,1 0 0 0 0,0 0 0 0 0,1 0 0 0 0,8 30 0 0 0,3 7-2335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21.2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25 400 0 0,'0'-1'245'0'0,"0"0"-1"0"0,0 0 1 0 0,0 1-1 0 0,0-1 1 0 0,0 0-1 0 0,0 0 1 0 0,0 0-1 0 0,0 0 1 0 0,1 0-1 0 0,-1 0 1 0 0,0 0-1 0 0,1 0 1 0 0,-1 1-1 0 0,0-1 1 0 0,1 0-1 0 0,-1 0 1 0 0,1 0-1 0 0,-1 1 1 0 0,1-1-1 0 0,-1 0 1 0 0,1 0-1 0 0,0 1 1 0 0,-1-1-1 0 0,1 1 1 0 0,0-1-1 0 0,0 0 1 0 0,2 0 144 0 0,-1 1 0 0 0,1-1 0 0 0,-1 1 0 0 0,1 0 0 0 0,-1-1 0 0 0,1 1 0 0 0,-1 1 1 0 0,4-1-1 0 0,6 0-1266 0 0,235 3 1580 0 0,-168-5-466 0 0,56 2 1711 0 0,-122 3-1594 0 0,-11 1-22 0 0,-16 10 162 0 0,-1 0-409 0 0,8-3-61 0 0,1-1 1 0 0,-2 1-1 0 0,1-1 0 0 0,-1-1 0 0 0,-1 0 0 0 0,0 0 1 0 0,-19 15-1 0 0,10-9 3 0 0,-22 25 0 0 0,26-21-5 0 0,-20 34-1 0 0,5-5-16 0 0,-70 102 51 0 0,78-113-68 0 0,-30 72-1 0 0,47-98 1 0 0,-3 7-4 0 0,2 0 0 0 0,0 0 0 0 0,1 1 1 0 0,1-1-1 0 0,0 1 0 0 0,2 0 0 0 0,0 0 0 0 0,2 25 0 0 0,0-40 7 0 0,-1-1 1 0 0,1 0-1 0 0,0 0 0 0 0,0 1 0 0 0,0-1 0 0 0,0 0 0 0 0,0 0 1 0 0,1 0-1 0 0,-1 0 0 0 0,1 0 0 0 0,0-1 0 0 0,0 1 0 0 0,0 0 0 0 0,0-1 1 0 0,1 1-1 0 0,-1-1 0 0 0,1 0 0 0 0,-1 0 0 0 0,1 0 0 0 0,0 0 1 0 0,0 0-1 0 0,-1-1 0 0 0,1 1 0 0 0,1-1 0 0 0,5 2 0 0 0,4 1 7 0 0,1-1-1 0 0,-1-1 1 0 0,1 0-1 0 0,27 1 1 0 0,-11-3 64 0 0,0-1 1 0 0,-1-2 0 0 0,1 0 0 0 0,-1-2 0 0 0,0-1 0 0 0,0-2-1 0 0,-1 0 1 0 0,51-24 0 0 0,-49 20 12 0 0,44-13 0 0 0,-50 18 17 0 0,0-1 0 0 0,-1-1 0 0 0,35-18 1 0 0,-52 23-61 0 0,0-1 1 0 0,0-1-1 0 0,0 1 0 0 0,-1-1 1 0 0,1 0-1 0 0,-1 0 1 0 0,-1 0-1 0 0,1-1 0 0 0,-1 0 1 0 0,-1 1-1 0 0,1-2 1 0 0,3-10-1 0 0,4-6 207 0 0,-10 22 129 0 0,-6 1-852 0 0,-7-1-598 0 0,0 1 1 0 0,0 1-1 0 0,0 0 1 0 0,-20 3-1 0 0,-2 4-822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27:05.6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558 566 14493 0 0,'5'3'3'0'0,"24"8"49"0"0,32 9 0 0 0,-24-8 87 0 0,-32-10-106 0 0,0 0 0 0 0,1 1-1 0 0,-1 0 1 0 0,6 4 0 0 0,-6-3-19 0 0,0-1 1 0 0,1 0-1 0 0,-1 0 1 0 0,9 3-1 0 0,17 8 8 0 0,-24-10-16 0 0,0 0-1 0 0,1-1 1 0 0,13 5-1 0 0,-4-3 17 0 0,0 1 0 0 0,18 9-1 0 0,10 4 48 0 0,34 3 64 0 0,-40-12 6 0 0,-3 0 7 0 0,1 0-86 0 0,0-1 0 0 0,1-1 0 0 0,47 3 0 0 0,-43-7-30 0 0,0 2 0 0 0,0 2 0 0 0,47 14 0 0 0,22 2 46 0 0,36 15-60 0 0,-4-3 26 0 0,-112-31-35 0 0,58 4 0 0 0,-80-8-3 0 0,41 4 100 0 0,21 2 114 0 0,-25-6-66 0 0,67 11 0 0 0,-83-6-162 0 0,-7-2 35 0 0,1-1 0 0 0,27 1 0 0 0,72-6 77 0 0,-99 4-74 0 0,-12 0-11 0 0,0-2 0 0 0,18 0 1 0 0,89-2 2 0 0,71-7 284 0 0,-149 8-237 0 0,-31 2-45 0 0,-1-1 0 0 0,1 0-1 0 0,-1-1 1 0 0,11-1 0 0 0,-5-1-30 0 0,1 1 0 0 0,25 1 0 0 0,-27 1 23 0 0,0-1-1 0 0,-1 0 0 0 0,0 0 1 0 0,1-2-1 0 0,13-3 0 0 0,-16 3-6 0 0,0 1 0 0 0,0 0 0 0 0,1 1-1 0 0,15-1 1 0 0,-14 2-4 0 0,-1-1 1 0 0,0 0-1 0 0,22-5 0 0 0,-26 4 4 0 0,-1 1 0 0 0,1 0-1 0 0,-1 0 1 0 0,1 1 0 0 0,-1 0-1 0 0,9 1 1 0 0,-7 0 2 0 0,0-1 1 0 0,0 0 0 0 0,17-2-1 0 0,85-21 42 0 0,-88 18-51 0 0,43-4 0 0 0,-41 7 21 0 0,34-8 0 0 0,147-32-17 0 0,-183 37 18 0 0,34-2-1 0 0,-40 6-6 0 0,0-1-1 0 0,0 0 1 0 0,-1-1-1 0 0,24-8 1 0 0,-24 5-8 0 0,1 2 1 0 0,0 0 0 0 0,22-2-1 0 0,22-5 11 0 0,43-23-47 0 0,-89 30 51 0 0,0 0 0 0 0,19-1 0 0 0,16-5 22 0 0,131-29-47 0 0,87-20 111 0 0,-150 35-82 0 0,16-8-9 0 0,-54 11 15 0 0,119-14 0 0 0,97-11 23 0 0,-161 22-70 0 0,16-4 90 0 0,-114 21-50 0 0,37-10 1 0 0,18-4 4 0 0,20-6-81 0 0,60-10 170 0 0,-29 5 15 0 0,-86 20-131 0 0,-27 5 29 0 0,32-2 1 0 0,-32 4 38 0 0,1-1 0 0 0,49-16 0 0 0,-34 8-10 0 0,-25 9-3 0 0,41-4-1 0 0,12-2 44 0 0,127-24-110 0 0,126-29 139 0 0,-262 51-122 0 0,72-7 1 0 0,-62 11 5 0 0,-48 6-24 0 0,54 3-1 0 0,-54 2 47 0 0,-1-2 0 0 0,29-4 0 0 0,-54 4-62 0 0,-1 0 0 0 0,0-1 0 0 0,1 1-1 0 0,-1 0 1 0 0,0 0 0 0 0,0-1 0 0 0,1 1-1 0 0,-1 0 1 0 0,0 0 0 0 0,0-1-1 0 0,0 1 1 0 0,0 0 0 0 0,1-1 0 0 0,-1 1-1 0 0,0 0 1 0 0,0-1 0 0 0,0 1-1 0 0,0 0 1 0 0,0-1 0 0 0,0 1 0 0 0,0 0-1 0 0,0-1 1 0 0,0 1 0 0 0,0 0-1 0 0,0-1 1 0 0,0 1 0 0 0,0 0 0 0 0,0-1-1 0 0,0 1 1 0 0,0 0 0 0 0,0-1-1 0 0,0 1 1 0 0,-1 0 0 0 0,1-1 0 0 0,0 1-1 0 0,0 0 1 0 0,0 0 0 0 0,0-1-1 0 0,-1 1 1 0 0,1 0 0 0 0,0 0 0 0 0,0-1-1 0 0,-1 1 1 0 0,1 0 0 0 0,-13-18-3486 0 0,-4 6 3173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1:26.9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8 115 392 0 0,'-6'-7'6537'0'0,"4"1"-4756"0"0,2 6-1775 0 0,1-1 0 0 0,-1 1 1 0 0,0-1-1 0 0,0 1 0 0 0,0 0 1 0 0,0-1-1 0 0,1 1 0 0 0,-1 0 0 0 0,0-1 1 0 0,0 1-1 0 0,1 0 0 0 0,-1-1 0 0 0,0 1 1 0 0,0 0-1 0 0,1 0 0 0 0,-1-1 0 0 0,0 1 1 0 0,1 0-1 0 0,-1 0 0 0 0,0 0 1 0 0,1-1-1 0 0,-1 1 0 0 0,1 0 0 0 0,-1 0 1 0 0,0 0-1 0 0,1 0 0 0 0,-1 0 0 0 0,0 0 1 0 0,1 0-1 0 0,1 0 281 0 0,21 25-198 0 0,-21-22-88 0 0,0 1 0 0 0,1-1 0 0 0,-1 0-1 0 0,1 0 1 0 0,-1 0 0 0 0,1 0 0 0 0,0-1 0 0 0,0 1 0 0 0,0-1 0 0 0,0 0 0 0 0,1 0-1 0 0,5 3 1 0 0,-5-4 27 0 0,0 0-1 0 0,0-1 1 0 0,0 1-1 0 0,0-1 1 0 0,-1 0-1 0 0,1 0 0 0 0,0 0 1 0 0,0-1-1 0 0,0 0 1 0 0,0 1-1 0 0,-1-1 1 0 0,7-3-1 0 0,41-19 277 0 0,-4 2-141 0 0,-46 21-59 0 0,5-1 409 0 0,11-4 73 0 0,-16 4-559 0 0,0 1 0 0 0,0 0 0 0 0,-1-1 0 0 0,1 1 0 0 0,0 0 0 0 0,0-1 1 0 0,-1 1-1 0 0,1-1 0 0 0,-1 1 0 0 0,1-1 0 0 0,0 0 0 0 0,-1 1 0 0 0,1-1 0 0 0,-1 1 0 0 0,1-1 0 0 0,-1 0 0 0 0,0 0 0 0 0,1 1 0 0 0,0-5 2053 0 0,-25 5-1935 0 0,20 0-139 0 0,1 0 0 0 0,0 0 0 0 0,0 0 0 0 0,-1 0 0 0 0,1 0 0 0 0,0-1 0 0 0,-6-1 0 0 0,-5-4 41 0 0,11 5-47 0 0,-1-1 1 0 0,0 1 0 0 0,1-1-1 0 0,-1 1 1 0 0,0 0 0 0 0,-4 0-1 0 0,7 1 2 0 0,-1 0-1 0 0,0 0 1 0 0,1 0-1 0 0,-1 1 0 0 0,1-1 1 0 0,-1 0-1 0 0,0 1 0 0 0,1-1 1 0 0,-1 1-1 0 0,1 0 0 0 0,-1 0 1 0 0,1-1-1 0 0,0 1 1 0 0,-1 0-1 0 0,1 0 0 0 0,0 0 1 0 0,-1 0-1 0 0,0 2 0 0 0,0-1 0 0 0,0-1-1 0 0,1 1 1 0 0,-1-1-1 0 0,0 0 1 0 0,0 0-1 0 0,1 0 0 0 0,-1 0 1 0 0,0 0-1 0 0,0 0 1 0 0,0 0-1 0 0,-1 0 1 0 0,1-1-1 0 0,0 1 1 0 0,-3-1-1 0 0,5 0-20 0 0,30-17-663 0 0,-27 16 674 0 0,4-2 5 0 0,-1 0 1 0 0,1 0-1 0 0,0 1 1 0 0,0 0-1 0 0,0 0 1 0 0,0 1-1 0 0,0 0 0 0 0,11 0 1 0 0,-19 1 14 0 0,1-1 1 0 0,-1 1-1 0 0,1 0 1 0 0,-1 0-1 0 0,1-1 1 0 0,-1 1-1 0 0,1 0 1 0 0,0-1-1 0 0,-1 1 0 0 0,1 0 1 0 0,0-1-1 0 0,-1 1 1 0 0,1-1-1 0 0,0 1 1 0 0,-1-1-1 0 0,1 1 1 0 0,0-1-1 0 0,0 1 1 0 0,-1-1-1 0 0,1 1 0 0 0,0-1 1 0 0,0 1-1 0 0,0-1 1 0 0,0 1-1 0 0,0-1 1 0 0,0 1-1 0 0,0-1 1 0 0,0 1-1 0 0,0-1 1 0 0,0 1-1 0 0,0-1 0 0 0,0 1 1 0 0,0-1-1 0 0,0 1 1 0 0,0-1-1 0 0,1 1 1 0 0,-1-1-1 0 0,0 1 1 0 0,0-1-1 0 0,1 1 1 0 0,-1-1-1 0 0,0 1 0 0 0,1-1 1 0 0,-1 1-1 0 0,0 0 1 0 0,1-1-1 0 0,-1 1 1 0 0,1 0-1 0 0,-1-1 1 0 0,0 1-1 0 0,1 0 1 0 0,-1-1-1 0 0,1 1 0 0 0,-1 0 1 0 0,1 0-1 0 0,-1 0 1 0 0,1-1-1 0 0,-1 1 1 0 0,1 0-1 0 0,0 0 1 0 0,-7-1-6 0 0,1 0 0 0 0,-1 1 0 0 0,0-1 0 0 0,0 1 0 0 0,0 0 0 0 0,0 1 0 0 0,1-1 1 0 0,-1 1-1 0 0,0 0 0 0 0,0 1 0 0 0,1 0 0 0 0,-1-1 0 0 0,1 2 0 0 0,-1-1 0 0 0,1 1 0 0 0,0-1 0 0 0,0 2 1 0 0,-7 4-1 0 0,11-7-16 0 0,0-1 0 0 0,0 1 0 0 0,1-1 0 0 0,-1 1 0 0 0,0 0 0 0 0,1-1 0 0 0,-1 1 1 0 0,0 0-1 0 0,1-1 0 0 0,-1 1 0 0 0,1 0 0 0 0,-1 0 0 0 0,1-1 0 0 0,0 1 0 0 0,-1 0 0 0 0,0 1 1 0 0,2-1-1 0 0,-1-1 0 0 0,0 0 0 0 0,0 1 0 0 0,0-1 0 0 0,0 0 0 0 0,1 0 0 0 0,-1 1 0 0 0,0-1 0 0 0,0 0 0 0 0,1 0 0 0 0,-1 0 1 0 0,0 1-1 0 0,0-1 0 0 0,1 0 0 0 0,-1 0 0 0 0,0 0 0 0 0,1 0 0 0 0,-1 0 0 0 0,0 1 0 0 0,0-1 0 0 0,1 0 0 0 0,-1 0 1 0 0,0 0-1 0 0,1 0 0 0 0,-1 0 0 0 0,0 0 0 0 0,1 0 0 0 0,-1 0 0 0 0,0 0 0 0 0,1 0 0 0 0,-1 0 0 0 0,0 0 0 0 0,1 0 0 0 0,-1-1 1 0 0,0 1-1 0 0,0 0 0 0 0,1 0 0 0 0,-1 0 0 0 0,3-2 4 0 0,0 1-1 0 0,0-1 1 0 0,-1 1 0 0 0,1-1-1 0 0,-1 0 1 0 0,1 0-1 0 0,-1 0 1 0 0,0 0 0 0 0,0 0-1 0 0,0-1 1 0 0,0 1 0 0 0,3-5-1 0 0,7-8-6 0 0,40-20-4 0 0,-51 33 79 0 0,-10 5 75 0 0,-25 12 186 0 0,12-5-212 0 0,19-9-426 0 0,0 1 0 0 0,0 0 0 0 0,0-1 0 0 0,1 1-1 0 0,-1 1 1 0 0,1-1 0 0 0,-1 0 0 0 0,1 1 0 0 0,0-1 0 0 0,0 1 0 0 0,0 0 0 0 0,0-1 0 0 0,-3 7-1 0 0,5-6 15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1:21.2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34 358 6033 0 0,'-1'1'172'0'0,"0"0"0"0"0,0 0-1 0 0,0-1 1 0 0,0 1 0 0 0,0 0-1 0 0,0-1 1 0 0,-1 1 0 0 0,1-1-1 0 0,0 1 1 0 0,0-1-1 0 0,-1 0 1 0 0,1 0 0 0 0,0 1-1 0 0,0-1 1 0 0,-1 0 0 0 0,1 0-1 0 0,0 0 1 0 0,-2 0 0 0 0,2-1-78 0 0,1 1 1 0 0,-1-1-1 0 0,0 1 0 0 0,1 0 1 0 0,-1-1-1 0 0,1 1 1 0 0,-1-1-1 0 0,1 1 1 0 0,-1-1-1 0 0,1 0 0 0 0,-1 1 1 0 0,1-1-1 0 0,0 1 1 0 0,-1-1-1 0 0,1 0 0 0 0,0 1 1 0 0,0-1-1 0 0,-1 0 1 0 0,1 1-1 0 0,0-1 1 0 0,0 0-1 0 0,0 1 0 0 0,0-1 1 0 0,0 0-1 0 0,0 0 1 0 0,0 1-1 0 0,0-1 1 0 0,0 0-1 0 0,0 1 0 0 0,0-1 1 0 0,0 0-1 0 0,1 0 1 0 0,-1 1-1 0 0,0-1 0 0 0,0 0 1 0 0,1 1-1 0 0,0-2 1 0 0,0 0 23 0 0,0-1 0 0 0,0 1 1 0 0,1-1-1 0 0,-1 1 0 0 0,1-1 1 0 0,-1 1-1 0 0,1 0 0 0 0,0 0 0 0 0,0 0 1 0 0,0 0-1 0 0,0 0 0 0 0,1 0 1 0 0,-1 0-1 0 0,5-2 0 0 0,43-18 597 0 0,-21 10-522 0 0,-3-1-84 0 0,-13 6-70 0 0,1 0 1 0 0,0 1 0 0 0,22-6 0 0 0,82-16 23 0 0,-48 13-13 0 0,86-31-1 0 0,1-6-1011 0 0,15-5-5361 0 0,-112 29 5807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1:24.97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393 210 2977 0 0,'-23'-5'1992'0'0,"0"-1"0"0"0,-32-12 1 0 0,54 17-1994 0 0,0 0 0 0 0,-1 0 0 0 0,2 0-1 0 0,-1 0 1 0 0,0 0 0 0 0,0 0 0 0 0,0 0 0 0 0,0 0 0 0 0,0 0 0 0 0,1 0-1 0 0,-1 0 1 0 0,1-1 0 0 0,-1 1 0 0 0,1 0 0 0 0,-1-1 0 0 0,1 1 0 0 0,0 0-1 0 0,-1-1 1 0 0,1 1 0 0 0,0 0 0 0 0,0-1 0 0 0,0 1 0 0 0,0 0 0 0 0,0-1 0 0 0,0 1-1 0 0,1 0 1 0 0,-1-1 0 0 0,1-1 0 0 0,0-3-24 0 0,0 1 1 0 0,1-1-1 0 0,0 0 1 0 0,0 0-1 0 0,4-8 1 0 0,-2 7-4 0 0,0 0-1 0 0,1 0 1 0 0,0 1 0 0 0,1-1-1 0 0,-1 1 1 0 0,1 0 0 0 0,0 1-1 0 0,0-1 1 0 0,1 1 0 0 0,0 0-1 0 0,0 1 1 0 0,0 0 0 0 0,0 0-1 0 0,12-4 1 0 0,-8 4 5 0 0,0 1-1 0 0,0 1 1 0 0,0 0 0 0 0,0 1-1 0 0,0 0 1 0 0,0 0-1 0 0,1 1 1 0 0,-1 1 0 0 0,20 3-1 0 0,-10 0 40 0 0,0 1 0 0 0,-1 2 0 0 0,0 0-1 0 0,0 1 1 0 0,0 1 0 0 0,-1 0-1 0 0,0 2 1 0 0,-1 0 0 0 0,0 1 0 0 0,27 25-1 0 0,-40-33 35 0 0,-1 1-1 0 0,1 0 1 0 0,-1 0-1 0 0,0 0 1 0 0,-1 0-1 0 0,1 1 0 0 0,-1-1 1 0 0,0 1-1 0 0,0 0 1 0 0,-1 0-1 0 0,1 0 1 0 0,-2 1-1 0 0,1-1 1 0 0,1 7-1 0 0,-3-5 21 0 0,1 0 1 0 0,-1 0-1 0 0,-1 1 1 0 0,1-1-1 0 0,-2 0 1 0 0,1 0-1 0 0,-1 0 0 0 0,0 0 1 0 0,-1 0-1 0 0,-5 13 1 0 0,-1-1 26 0 0,-1-1 1 0 0,-1 0 0 0 0,-1 0-1 0 0,0-1 1 0 0,-1-1 0 0 0,-17 19-1 0 0,21-28-60 0 0,1 0-1 0 0,-1-1 1 0 0,0 1-1 0 0,-1-2 1 0 0,1 1 0 0 0,-1-1-1 0 0,-1-1 1 0 0,1 0-1 0 0,-1 0 1 0 0,0-1-1 0 0,0-1 1 0 0,0 1-1 0 0,-13 0 1 0 0,17-3-17 0 0,0 0-1 0 0,0 0 1 0 0,0-1 0 0 0,0-1 0 0 0,-12-1 0 0 0,17 2-22 0 0,1 0 1 0 0,-1 0-1 0 0,0-1 0 0 0,1 1 1 0 0,-1-1-1 0 0,1 1 1 0 0,-1-1-1 0 0,1 0 0 0 0,-1 0 1 0 0,1 0-1 0 0,-1 0 0 0 0,1 0 1 0 0,0 0-1 0 0,-1 0 1 0 0,1 0-1 0 0,0 0 0 0 0,0 0 1 0 0,0-1-1 0 0,0 1 1 0 0,0 0-1 0 0,0-1 0 0 0,0 1 1 0 0,0-1-1 0 0,1 1 0 0 0,-1-1 1 0 0,1 0-1 0 0,-1 1 1 0 0,1-1-1 0 0,-1-2 0 0 0,1 3-14 0 0,1 0-1 0 0,-1 0 1 0 0,0 0-1 0 0,0 0 1 0 0,1 0-1 0 0,-1 0 1 0 0,1 0-1 0 0,-1 0 1 0 0,1 0-1 0 0,0 1 1 0 0,-1-1-1 0 0,1 0 1 0 0,0 0-1 0 0,-1 0 1 0 0,1 1-1 0 0,0-1 1 0 0,0 0-1 0 0,0 1 1 0 0,0-1-1 0 0,0 1 1 0 0,0-1 0 0 0,0 1-1 0 0,0-1 1 0 0,0 1-1 0 0,0-1 1 0 0,0 1-1 0 0,1 0 1 0 0,34-9-161 0 0,-32 8 155 0 0,24-4-10 0 0,0 2 0 0 0,1 1 0 0 0,-1 1 0 0 0,38 4 0 0 0,-21 2 27 0 0,87 21 0 0 0,-108-20 27 0 0,-1 1 0 0 0,23 11 0 0 0,-39-15-6 0 0,-1 0 1 0 0,0 0-1 0 0,0 1 0 0 0,0 0 0 0 0,0 0 0 0 0,-1 0 1 0 0,0 1-1 0 0,0-1 0 0 0,0 1 0 0 0,0 0 0 0 0,-1 1 1 0 0,5 6-1 0 0,-8-9 11 0 0,0 0 0 0 0,0-1 0 0 0,0 2 0 0 0,0-1 0 0 0,-1 0 0 0 0,1 0 1 0 0,-1 0-1 0 0,0 0 0 0 0,1 0 0 0 0,-2 0 0 0 0,1 0 0 0 0,0 1 0 0 0,-1-1 0 0 0,1 0 0 0 0,-1 0 0 0 0,0 0 0 0 0,0 0 1 0 0,0 0-1 0 0,0 0 0 0 0,-1 0 0 0 0,1-1 0 0 0,-1 1 0 0 0,-3 4 0 0 0,-3 4 103 0 0,-1 0-1 0 0,0 0 1 0 0,-20 17-1 0 0,0-4 143 0 0,-1-2 0 0 0,-1-1 0 0 0,-1-1 0 0 0,-1-2 0 0 0,-1-1 0 0 0,0-2 0 0 0,-54 17 0 0 0,-15-3 320 0 0,-142 21 0 0 0,94-31-428 0 0,126-18-403 0 0,0-1 1 0 0,1-1-1 0 0,-1-1 1 0 0,-25-6-1 0 0,49 7 140 0 0,0 1-36 0 0,0 0-1 0 0,0 0 1 0 0,0 0-1 0 0,0 0 0 0 0,0 0 1 0 0,0-1-1 0 0,0 1 0 0 0,0 0 1 0 0,0-1-1 0 0,0 1 1 0 0,0-1-1 0 0,0 1 0 0 0,1-1 1 0 0,-1 1-1 0 0,0-1 1 0 0,0 0-1 0 0,0 1 0 0 0,1-1 1 0 0,-2-1-1 0 0,5-3-131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1:25.4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247 454 9906 0 0,'-47'-28'1678'0'0,"46"28"-1687"0"0,1-1 0 0 0,0 1 0 0 0,-1 0-1 0 0,1-1 1 0 0,0 1 0 0 0,0-1 0 0 0,-1 1 0 0 0,1 0 0 0 0,0-1 0 0 0,0 1 0 0 0,0-1 0 0 0,0 1 0 0 0,-1 0 0 0 0,1-1 0 0 0,0 1-1 0 0,0-1 1 0 0,0 1 0 0 0,0-1 0 0 0,0 1 0 0 0,0-1 0 0 0,0 1 0 0 0,0-1 0 0 0,0 1 0 0 0,0 0 0 0 0,0-1 0 0 0,1 1 0 0 0,-1-1-1 0 0,0 1 1 0 0,0-1 0 0 0,0 1 0 0 0,1 0 0 0 0,-1-1 0 0 0,11-16-80 0 0,-6 10 60 0 0,-4 4 21 0 0,25-40-676 0 0,-24 40 549 0 0,0 1 0 0 0,0 0 0 0 0,0 0 0 0 0,0-1 0 0 0,1 1 0 0 0,-1 0 0 0 0,0 1 0 0 0,1-1 0 0 0,-1 0 0 0 0,1 1 0 0 0,0-1 1 0 0,0 1-1 0 0,-1 0 0 0 0,5-1 0 0 0,-6 2 114 0 0,0 0 0 0 0,0 0 1 0 0,0 1-1 0 0,-1-1 0 0 0,1 0 0 0 0,0 1 1 0 0,0-1-1 0 0,0 0 0 0 0,0 1 0 0 0,0-1 1 0 0,0 1-1 0 0,-1-1 0 0 0,1 1 1 0 0,0 0-1 0 0,0-1 0 0 0,-1 1 0 0 0,1 0 1 0 0,-1 0-1 0 0,1-1 0 0 0,0 1 0 0 0,-1 0 1 0 0,1 0-1 0 0,-1 0 0 0 0,0-1 0 0 0,1 1 1 0 0,-1 0-1 0 0,0 0 0 0 0,1 0 1 0 0,-1 0-1 0 0,0 0 0 0 0,0 0 0 0 0,0 0 1 0 0,0 1-1 0 0,6 40 162 0 0,-6-35-127 0 0,2 14 139 0 0,1 1-1 0 0,10 38 1 0 0,-11-55-127 0 0,-1 1 0 0 0,1-1 1 0 0,0 0-1 0 0,1 1 0 0 0,-1-1 0 0 0,1 0 0 0 0,0 0 0 0 0,0-1 1 0 0,1 1-1 0 0,-1-1 0 0 0,1 0 0 0 0,0 0 0 0 0,0 0 1 0 0,1 0-1 0 0,-1 0 0 0 0,7 3 0 0 0,-7-5 2 0 0,0 0 1 0 0,0-1-1 0 0,0 1 0 0 0,0-1 0 0 0,1 0 0 0 0,-1-1 0 0 0,0 1 0 0 0,0 0 1 0 0,1-1-1 0 0,-1 0 0 0 0,0 0 0 0 0,1-1 0 0 0,4 0 0 0 0,-2-1 13 0 0,0 0 0 0 0,0 0-1 0 0,-1 0 1 0 0,1-1 0 0 0,-1 0-1 0 0,0-1 1 0 0,9-5-1 0 0,4-6 76 0 0,-1-1 0 0 0,0-1-1 0 0,25-30 1 0 0,-35 37-79 0 0,10-12 32 0 0,0 0-1 0 0,-2-2 1 0 0,22-39 0 0 0,-30 47-7 0 0,-1 0 0 0 0,0-1 1 0 0,-1 0-1 0 0,-1 0 0 0 0,-1-1 1 0 0,4-31-1 0 0,-7 44-40 0 0,-1-1 0 0 0,-1 1 0 0 0,1 0 0 0 0,-1-1 1 0 0,0 1-1 0 0,0 0 0 0 0,-1 0 0 0 0,0-1 0 0 0,0 1 0 0 0,0 0 0 0 0,0 1 0 0 0,-1-1 0 0 0,1 0 1 0 0,-1 1-1 0 0,-1-1 0 0 0,1 1 0 0 0,-1 0 0 0 0,1 0 0 0 0,-1 0 0 0 0,0 1 0 0 0,0-1 0 0 0,-1 1 1 0 0,-8-5-1 0 0,-1 0 27 0 0,1 1 1 0 0,-1 1 0 0 0,0 0-1 0 0,0 0 1 0 0,-1 2 0 0 0,0 0-1 0 0,-20-3 1 0 0,14 5 44 0 0,0 1 0 0 0,1 0-1 0 0,-1 2 1 0 0,0 0 0 0 0,0 2 0 0 0,1 0-1 0 0,-1 1 1 0 0,1 1 0 0 0,0 1-1 0 0,0 1 1 0 0,1 1 0 0 0,0 0 0 0 0,0 1-1 0 0,-23 17 1 0 0,23-14-211 0 0,1 1 0 0 0,1 1 0 0 0,0 1-1 0 0,1 0 1 0 0,0 1 0 0 0,2 1 0 0 0,0 0 0 0 0,0 1-1 0 0,2 1 1 0 0,0 0 0 0 0,2 0 0 0 0,0 1 0 0 0,-10 28-1 0 0,2 5-522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1:25.93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247 215 7546 0 0,'-6'17'346'0'0,"0"-1"0"0"0,-1 0 0 0 0,0 0 0 0 0,-17 25 0 0 0,14-24-322 0 0,0 0 0 0 0,1 1 0 0 0,-9 27-1 0 0,11-24-16 0 0,-14 51 65 0 0,20-66-73 0 0,0 1 0 0 0,0-1 0 0 0,0 0 0 0 0,1 1 0 0 0,0-1 0 0 0,0 0 0 0 0,1 1 0 0 0,-1-1 1 0 0,3 7-1 0 0,-3-12 0 0 0,0 0-1 0 0,1 0 1 0 0,-1 0 0 0 0,0-1 0 0 0,0 1 0 0 0,1 0 0 0 0,-1 0 0 0 0,1 0 0 0 0,-1-1-1 0 0,1 1 1 0 0,-1 0 0 0 0,1 0 0 0 0,-1-1 0 0 0,1 1 0 0 0,-1-1 0 0 0,1 1 0 0 0,0 0-1 0 0,0-1 1 0 0,-1 1 0 0 0,1-1 0 0 0,0 0 0 0 0,0 1 0 0 0,-1-1 0 0 0,1 1 0 0 0,0-1-1 0 0,0 0 1 0 0,0 0 0 0 0,0 0 0 0 0,1 1 0 0 0,0-2 10 0 0,0 1 0 0 0,1 0 0 0 0,-1-1 0 0 0,0 0 0 0 0,0 0 0 0 0,0 1 0 0 0,0-1 0 0 0,0 0 0 0 0,0 0 0 0 0,0-1 0 0 0,3-1 0 0 0,3-4 44 0 0,0 0 1 0 0,-1-1-1 0 0,14-16 1 0 0,0-9-19 0 0,-1-1 0 0 0,-2-1 0 0 0,-1 0 0 0 0,-2-1 0 0 0,-1-1 0 0 0,-2 0 0 0 0,11-62 0 0 0,-21 89-7 0 0,0-1 0 0 0,-1 1 0 0 0,0 0 0 0 0,-1-1 0 0 0,0 1 1 0 0,0 0-1 0 0,-1-1 0 0 0,-1 1 0 0 0,-2-12 0 0 0,2 17 16 0 0,1 1 0 0 0,-1 0-1 0 0,0 0 1 0 0,0-1 0 0 0,0 1-1 0 0,-1 0 1 0 0,0 1 0 0 0,1-1 0 0 0,-1 0-1 0 0,-1 1 1 0 0,1 0 0 0 0,0 0 0 0 0,-1 0-1 0 0,0 0 1 0 0,1 0 0 0 0,-1 1-1 0 0,0-1 1 0 0,0 1 0 0 0,-1 0 0 0 0,1 0-1 0 0,0 1 1 0 0,-7-2 0 0 0,5 1 92 0 0,0 1 1 0 0,-1 0 0 0 0,1 0-1 0 0,-1 1 1 0 0,1-1 0 0 0,0 1-1 0 0,-1 1 1 0 0,1-1 0 0 0,-1 1 0 0 0,1 1-1 0 0,0-1 1 0 0,-1 1 0 0 0,-5 2-1 0 0,3 0-46 0 0,0 1 0 0 0,1-1 0 0 0,0 2 0 0 0,0-1 0 0 0,0 1 0 0 0,1 0 0 0 0,-1 0 0 0 0,-6 9 0 0 0,3-1-92 0 0,0-1 0 0 0,1 2 1 0 0,1-1-1 0 0,0 1 0 0 0,1 1 0 0 0,0-1 0 0 0,2 1 0 0 0,0 1 0 0 0,-6 22 0 0 0,9-23-185 0 0,1 0 0 0 0,0-1 0 0 0,1 1 0 0 0,0 0 0 0 0,2 0 0 0 0,0 0 0 0 0,0 0 0 0 0,2 0 0 0 0,0 0 0 0 0,1-1 0 0 0,5 16 0 0 0,12 20-5296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1:26.7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1 122 4289 0 0,'-1'-21'324'0'0,"2"-36"893"0"0,-1 54-1114 0 0,0 1 0 0 0,0 0 0 0 0,1-1 0 0 0,-1 1 0 0 0,1 0 0 0 0,0-1 0 0 0,-1 1 0 0 0,1 0 0 0 0,0 0 0 0 0,1-1 0 0 0,-1 1 0 0 0,0 0 0 0 0,0 0 0 0 0,1 1 0 0 0,-1-1 0 0 0,1 0 0 0 0,0 0 0 0 0,2-2 0 0 0,-3 4-79 0 0,-1 0 0 0 0,1 0 1 0 0,-1 0-1 0 0,0 0 0 0 0,1 0 0 0 0,-1 0 0 0 0,1 0 1 0 0,-1 0-1 0 0,1 0 0 0 0,-1 0 0 0 0,0 0 0 0 0,1 0 1 0 0,-1 0-1 0 0,1 0 0 0 0,-1 1 0 0 0,0-1 0 0 0,1 0 0 0 0,-1 0 1 0 0,0 0-1 0 0,1 1 0 0 0,-1-1 0 0 0,0 0 0 0 0,1 0 1 0 0,-1 1-1 0 0,0-1 0 0 0,1 0 0 0 0,-1 1 0 0 0,0-1 1 0 0,0 0-1 0 0,1 1 0 0 0,-1-1 0 0 0,0 0 0 0 0,0 1 1 0 0,0-1-1 0 0,1 1 0 0 0,7 19 364 0 0,-6-16-279 0 0,8 25 108 0 0,-1 1-1 0 0,11 59 1 0 0,-2 68-123 0 0,-12-97-30 0 0,24 317 133 0 0,-30-376-180 0 0,0-1 0 0 0,0 0 1 0 0,0 1-1 0 0,0-1 1 0 0,0 0-1 0 0,0 1 0 0 0,0-1 1 0 0,0 0-1 0 0,0 1 1 0 0,0-1-1 0 0,0 0 1 0 0,0 0-1 0 0,0 1 0 0 0,0-1 1 0 0,0 0-1 0 0,0 1 1 0 0,0-1-1 0 0,0 0 1 0 0,0 1-1 0 0,0-1 0 0 0,0 0 1 0 0,1 0-1 0 0,-1 1 1 0 0,0-1-1 0 0,0 0 1 0 0,0 0-1 0 0,1 1 0 0 0,-1-1 1 0 0,0 0-1 0 0,0 0 1 0 0,1 1-1 0 0,-1-1 1 0 0,0 0-1 0 0,0 0 0 0 0,1 0 1 0 0,-1 0-1 0 0,1 1 1 0 0,6-13 197 0 0,4-25-99 0 0,7-40-87 0 0,0 0-5 0 0,29-77 0 0 0,-40 133-23 0 0,2 0 1 0 0,1 0-1 0 0,1 0 1 0 0,0 2-1 0 0,2-1 0 0 0,0 1 1 0 0,1 1-1 0 0,19-19 0 0 0,-30 33-6 0 0,0 1 0 0 0,1 1 0 0 0,-1-1 0 0 0,0 0 0 0 0,1 1-1 0 0,0-1 1 0 0,-1 1 0 0 0,1 0 0 0 0,0 1 0 0 0,0-1-1 0 0,0 1 1 0 0,0-1 0 0 0,0 1 0 0 0,1 0 0 0 0,-1 1 0 0 0,0-1-1 0 0,0 1 1 0 0,9 0 0 0 0,-7 1-2 0 0,0 1 0 0 0,1-1 0 0 0,-1 2 0 0 0,0-1 0 0 0,0 0 0 0 0,0 1 0 0 0,0 0 0 0 0,-1 1 0 0 0,1-1 0 0 0,-1 1 0 0 0,8 8 0 0 0,-1-1 24 0 0,-1 0 0 0 0,-1 1 0 0 0,0 0 0 0 0,-1 1 1 0 0,0 0-1 0 0,11 24 0 0 0,34 90 112 0 0,-37-79 17 0 0,38 89 499 0 0,-35-102-543 0 0,-9-16-1674 0 0,-1 1-3421 0 0,-3-5 4525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1:27.11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36 0 14395 0 0,'-5'1'122'0'0,"-18"4"6"0"0,22-5-146 0 0,1 1 1 0 0,-1-1-1 0 0,1 1 0 0 0,-1-1 1 0 0,1 1-1 0 0,-1-1 0 0 0,1 1 1 0 0,-1-1-1 0 0,1 1 0 0 0,0 0 1 0 0,-1-1-1 0 0,1 1 1 0 0,0 0-1 0 0,-1-1 0 0 0,1 1 1 0 0,0 0-1 0 0,0-1 0 0 0,0 1 1 0 0,0 0-1 0 0,-1 0 0 0 0,1-1 1 0 0,0 1-1 0 0,0 0 0 0 0,0-1 1 0 0,1 1-1 0 0,-1 0 1 0 0,0 0-1 0 0,0-1 0 0 0,0 1 1 0 0,0 0-1 0 0,1 0 0 0 0,5 17-82 0 0,1 0-1 0 0,16 31 0 0 0,-3-7 79 0 0,83 187-608 0 0,-33-76-2549 0 0,-18-53 395 0 0,18 42 1917 0 0,-67-135 874 0 0,6 14 86 0 0,-9-21-82 0 0,0 0 0 0 0,0 1 0 0 0,1-1 0 0 0,-1 0 0 0 0,0 0 0 0 0,0 1 0 0 0,0-1 0 0 0,0 0 0 0 0,1 0 0 0 0,-1 1-1 0 0,0-1 1 0 0,0 0 0 0 0,0 1 0 0 0,0-1 0 0 0,0 0 0 0 0,0 1 0 0 0,0-1 0 0 0,0 0 0 0 0,0 1 0 0 0,0-1 0 0 0,0 0-1 0 0,0 1 1 0 0,0-1 0 0 0,0 0 0 0 0,0 1 0 0 0,0-1 0 0 0,0 0 0 0 0,0 0 0 0 0,-1 1 0 0 0,1-1 0 0 0,0 0 0 0 0,0 1-1 0 0,0-1 1 0 0,0 0 0 0 0,-1 0 0 0 0,1 1 0 0 0,-5-3 110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1:27.50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89 10042 0 0,'8'-1'-14'0'0,"-1"0"0"0"0,0 0 0 0 0,1-1 0 0 0,-1 0 0 0 0,0 0 0 0 0,0 0 0 0 0,0-1 0 0 0,0 0 0 0 0,6-5 0 0 0,27-10 222 0 0,2 7-45 0 0,0 1-1 0 0,1 2 0 0 0,73-3 1 0 0,-95 9-165 0 0,10 0 52 0 0,1 1-1 0 0,-1 1 1 0 0,0 2-1 0 0,0 1 1 0 0,0 2-1 0 0,0 1 1 0 0,-1 1-1 0 0,1 1 0 0 0,-2 2 1 0 0,32 15-1 0 0,-58-24-18 0 0,0 1 0 0 0,0-1 0 0 0,0 1-1 0 0,0 0 1 0 0,-1 0 0 0 0,1 0-1 0 0,0 0 1 0 0,-1 0 0 0 0,1 0-1 0 0,-1 1 1 0 0,0-1 0 0 0,4 6-1 0 0,-6-6 5 0 0,1 0 0 0 0,0 1-1 0 0,0-1 1 0 0,-1 0 0 0 0,0 0-1 0 0,1 0 1 0 0,-1 1 0 0 0,0-1-1 0 0,0 0 1 0 0,0 0 0 0 0,0 0-1 0 0,0 1 1 0 0,-1-1 0 0 0,1 0-1 0 0,-1 0 1 0 0,1 0 0 0 0,-1 1-1 0 0,0-1 1 0 0,0 0 0 0 0,-2 3-1 0 0,-4 6 30 0 0,0-1 1 0 0,0 1-1 0 0,-1-1 0 0 0,0-1 0 0 0,-1 0 0 0 0,0 0 0 0 0,0-1 0 0 0,-1 0 0 0 0,0 0 0 0 0,0-1 1 0 0,-14 7-1 0 0,-18 7 22 0 0,-75 27 1 0 0,73-32-4 0 0,20-7-179 0 0,-1 0 185 0 0,-24 13-1 0 0,43-19-239 0 0,1 0-1 0 0,0 0 1 0 0,0 0-1 0 0,0 1 1 0 0,0 0-1 0 0,0 0 0 0 0,1 0 1 0 0,-1 0-1 0 0,1 1 1 0 0,-4 6-1 0 0,0 1-1851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1:27.83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322 65 10186 0 0,'-5'6'904'0'0,"0"0"0"0"0,0 0 0 0 0,1 1 0 0 0,0 0 0 0 0,-5 10 0 0 0,7-12-931 0 0,-1 1 0 0 0,1 0 0 0 0,1 0 0 0 0,-1 0 0 0 0,1-1 0 0 0,0 2 0 0 0,1-1 0 0 0,-1 0 0 0 0,1 0 0 0 0,0 0 0 0 0,1 0 0 0 0,-1 0 0 0 0,1 0 0 0 0,0 0 0 0 0,1 0 0 0 0,-1 0 0 0 0,1-1 0 0 0,1 1 0 0 0,-1 0 0 0 0,4 5 0 0 0,-6-10 25 0 0,1 0-1 0 0,0 0 1 0 0,-1 0 0 0 0,1 0-1 0 0,-1 0 1 0 0,1 0-1 0 0,0-1 1 0 0,0 1 0 0 0,-1 0-1 0 0,1 0 1 0 0,0-1 0 0 0,0 1-1 0 0,0 0 1 0 0,0-1-1 0 0,0 1 1 0 0,0-1 0 0 0,0 1-1 0 0,0-1 1 0 0,0 0-1 0 0,0 1 1 0 0,0-1 0 0 0,0 0-1 0 0,0 0 1 0 0,0 1-1 0 0,0-1 1 0 0,0 0 0 0 0,1 0-1 0 0,-1 0 1 0 0,0-1-1 0 0,0 1 1 0 0,0 0 0 0 0,0 0-1 0 0,0 0 1 0 0,2-2-1 0 0,-2 2-4 0 0,0-1 0 0 0,1 0 0 0 0,-1 0 0 0 0,0 0 0 0 0,0 1 0 0 0,0-1 0 0 0,0 0 0 0 0,0-1 0 0 0,0 1 0 0 0,0 0-1 0 0,0 0 1 0 0,-1 0 0 0 0,1-1 0 0 0,0 1 0 0 0,-1 0 0 0 0,1 0 0 0 0,-1-1 0 0 0,1 1 0 0 0,-1-1 0 0 0,0 1 0 0 0,1 0 0 0 0,-1-1-1 0 0,0 1 1 0 0,0-1 0 0 0,0-1 0 0 0,-2-7-276 0 0,0 0 1 0 0,0 0-1 0 0,-1 0 0 0 0,0 1 0 0 0,-1-1 0 0 0,0 1 1 0 0,0 0-1 0 0,-1 0 0 0 0,0 1 0 0 0,-1-1 1 0 0,0 1-1 0 0,0 0 0 0 0,-1 1 0 0 0,0-1 0 0 0,0 1 1 0 0,-15-10-1 0 0,12 9 552 0 0,-1 0 1 0 0,0 2-1 0 0,0-1 0 0 0,-1 1 1 0 0,1 1-1 0 0,-1 0 0 0 0,0 0 1 0 0,-1 1-1 0 0,1 1 0 0 0,-1 0 1 0 0,0 1-1 0 0,-22-1 1 0 0,32 3-212 0 0,0 0 1 0 0,0 0 0 0 0,0 0 0 0 0,0 0 0 0 0,0 1-1 0 0,0-1 1 0 0,0 1 0 0 0,0 0 0 0 0,0 0 0 0 0,0 0 0 0 0,0 0-1 0 0,1 0 1 0 0,-1 1 0 0 0,0 0 0 0 0,1-1 0 0 0,-1 1-1 0 0,1 0 1 0 0,-1 0 0 0 0,1 0 0 0 0,0 0 0 0 0,0 1 0 0 0,0-1-1 0 0,0 1 1 0 0,1-1 0 0 0,-1 1 0 0 0,0 0 0 0 0,1-1-1 0 0,0 1 1 0 0,0 0 0 0 0,0 0 0 0 0,0 0 0 0 0,0 0 0 0 0,0 0-1 0 0,1 0 1 0 0,0 0 0 0 0,-1 0 0 0 0,2 5 0 0 0,-1 3-113 0 0,0-1-1 0 0,1 1 1 0 0,1 0 0 0 0,0-1 0 0 0,0 0 0 0 0,1 1 0 0 0,0-1 0 0 0,1 0-1 0 0,9 17 1 0 0,-8-18 44 0 0,0-1 0 0 0,0 0 0 0 0,1 0 0 0 0,0-1 0 0 0,1 1 0 0 0,0-1 0 0 0,0-1 0 0 0,0 1 0 0 0,1-1-1 0 0,0-1 1 0 0,0 1 0 0 0,0-1 0 0 0,1-1 0 0 0,0 1 0 0 0,0-2 0 0 0,0 1 0 0 0,0-1 0 0 0,0 0 0 0 0,1-1 0 0 0,0 0 0 0 0,-1-1-1 0 0,1 0 1 0 0,0-1 0 0 0,16 0 0 0 0,16-7-368 0 0,0-1 0 0 0,-1-2 0 0 0,0-2 0 0 0,-1-2 0 0 0,65-31 0 0 0,-43 13-663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1:31.5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895 92 5057 0 0,'-4'-3'137'0'0,"-1"0"-1"0"0,1 0 1 0 0,1 0-1 0 0,-1 0 1 0 0,0 0-1 0 0,1-1 1 0 0,0 0-1 0 0,0 1 1 0 0,0-1 0 0 0,0 0-1 0 0,0-1 1 0 0,-2-6-1 0 0,3 8-124 0 0,0 0 0 0 0,0 1 1 0 0,-1-1-1 0 0,1 0 0 0 0,0 1 0 0 0,-1-1 0 0 0,0 1 1 0 0,1 0-1 0 0,-1 0 0 0 0,0 0 0 0 0,0 0 0 0 0,0 1 0 0 0,0-1 1 0 0,0 1-1 0 0,-1 0 0 0 0,1 0 0 0 0,0 0 0 0 0,-1 0 1 0 0,1 0-1 0 0,-1 1 0 0 0,1 0 0 0 0,-6 0 0 0 0,-9-1-31 0 0,1 2-1 0 0,-1 1 1 0 0,-19 3 0 0 0,27-3 16 0 0,-18 3 112 0 0,0 2 0 0 0,0 0 0 0 0,0 2 0 0 0,2 2 0 0 0,-1 0 0 0 0,-28 17-1 0 0,9 0 482 0 0,0 3 0 0 0,-52 45-1 0 0,90-70-570 0 0,1 0-1 0 0,0 1 0 0 0,-11 14 0 0 0,17-20-29 0 0,0 0 0 0 0,0 0-1 0 0,1 1 1 0 0,-1-1 0 0 0,0 0 0 0 0,0 1 0 0 0,0-1-1 0 0,1 0 1 0 0,-1 1 0 0 0,1-1 0 0 0,-1 1 0 0 0,1-1 0 0 0,0 1-1 0 0,0-1 1 0 0,-1 1 0 0 0,1 0 0 0 0,0-1 0 0 0,0 1-1 0 0,0-1 1 0 0,1 1 0 0 0,-1-1 0 0 0,0 1 0 0 0,1-1-1 0 0,-1 1 1 0 0,1-1 0 0 0,-1 1 0 0 0,1-1 0 0 0,-1 1 0 0 0,1-1-1 0 0,0 0 1 0 0,2 3 0 0 0,12 9-89 0 0,1 0 0 0 0,0-1 0 0 0,1 0 0 0 0,35 17 0 0 0,-20-11 56 0 0,296 159 34 0 0,-155-86 89 0 0,-155-82-82 0 0,-1 0-1 0 0,0 2 1 0 0,-1 0-1 0 0,0 0 1 0 0,-1 2 0 0 0,19 19-1 0 0,-33-31 46 0 0,0 0 0 0 0,0 0 0 0 0,0 0 0 0 0,0 0 0 0 0,0 0 0 0 0,-1 1 0 0 0,1-1 0 0 0,0 0 0 0 0,-1 1 0 0 0,1-1 0 0 0,-1 0 0 0 0,1 1 0 0 0,-1-1 0 0 0,1 1 0 0 0,-1-1 0 0 0,0 1 0 0 0,0-1 0 0 0,0 1 0 0 0,0-1 0 0 0,0 1 0 0 0,0-1 0 0 0,0 0 0 0 0,-1 1 0 0 0,1-1 0 0 0,0 1 0 0 0,-1-1 0 0 0,1 1 0 0 0,-1-1 0 0 0,1 0 0 0 0,-1 1 0 0 0,0-1 0 0 0,0 0 0 0 0,0 0 0 0 0,0 1 0 0 0,1-1-1 0 0,-2 0 1 0 0,1 0 0 0 0,0 0 0 0 0,0 0 0 0 0,0 0 0 0 0,0-1 0 0 0,0 1 0 0 0,-3 1 0 0 0,-2 2 190 0 0,0-1 0 0 0,-1 0 0 0 0,0 0 0 0 0,0-1 0 0 0,0 1 0 0 0,0-1-1 0 0,-10 1 1 0 0,-33 0 207 0 0,1-1 0 0 0,0-3 0 0 0,-75-11 0 0 0,37 4-181 0 0,55 5-172 0 0,-161-6 185 0 0,167 10-287 0 0,-1 1-1 0 0,1 2 1 0 0,0 0 0 0 0,0 2-1 0 0,-34 11 1 0 0,39-9-31 0 0,-41 20 1 0 0,56-25-37 0 0,0 1 1 0 0,1-1 0 0 0,0 1 0 0 0,0 0 0 0 0,0 0 0 0 0,0 0-1 0 0,1 1 1 0 0,-1-1 0 0 0,1 1 0 0 0,0 0 0 0 0,1 1-1 0 0,-5 6 1 0 0,-3 10-1403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1:32.30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15 124 3161 0 0,'-1'-2'103'0'0,"-1"1"1"0"0,1-1-1 0 0,0 0 1 0 0,0 1 0 0 0,-1-1-1 0 0,1 0 1 0 0,0 0-1 0 0,1 0 1 0 0,-1 0 0 0 0,0 0-1 0 0,0 0 1 0 0,1 0-1 0 0,0 0 1 0 0,-1-1-1 0 0,1 1 1 0 0,0 0 0 0 0,0 0-1 0 0,0 0 1 0 0,0 0-1 0 0,0 0 1 0 0,0-1 0 0 0,1 1-1 0 0,-1 0 1 0 0,1 0-1 0 0,1-2 1 0 0,1-2 57 0 0,1 0 0 0 0,-1 0 1 0 0,2 0-1 0 0,-1 0 0 0 0,0 1 1 0 0,10-8-1 0 0,-12 11-166 0 0,0 0-1 0 0,0 0 1 0 0,0 0 0 0 0,0 1 0 0 0,1-1 0 0 0,-1 1 0 0 0,1-1-1 0 0,-1 1 1 0 0,1 0 0 0 0,0 0 0 0 0,-1 0 0 0 0,1 0-1 0 0,0 0 1 0 0,0 1 0 0 0,3-1 0 0 0,-5 1 3 0 0,1 0 0 0 0,-1 0 0 0 0,1 1 1 0 0,-1-1-1 0 0,0 0 0 0 0,1 1 0 0 0,-1-1 1 0 0,0 1-1 0 0,1-1 0 0 0,-1 1 0 0 0,0 0 0 0 0,1 0 1 0 0,-1-1-1 0 0,0 1 0 0 0,0 0 0 0 0,0 0 1 0 0,0 0-1 0 0,0 0 0 0 0,0 0 0 0 0,0 1 0 0 0,0-1 1 0 0,-1 0-1 0 0,1 0 0 0 0,0 1 0 0 0,-1-1 0 0 0,1 0 1 0 0,-1 1-1 0 0,1-1 0 0 0,-1 0 0 0 0,0 1 1 0 0,1 1-1 0 0,4 28 156 0 0,-2 0 1 0 0,-1 0-1 0 0,-2 0 1 0 0,-5 58-1 0 0,0-28 178 0 0,-3 66 496 0 0,-1 158 1231 0 0,9-272-2023 0 0,1-1-1 0 0,1 1 1 0 0,0-1-1 0 0,1 1 1 0 0,8 21-1 0 0,-10-30-32 0 0,1 0 0 0 0,0 0 0 0 0,0 0-1 0 0,0-1 1 0 0,0 1 0 0 0,1-1 0 0 0,-1 1 0 0 0,1-1-1 0 0,0 0 1 0 0,0 0 0 0 0,0 0 0 0 0,1 0 0 0 0,-1-1 0 0 0,1 0-1 0 0,-1 1 1 0 0,1-1 0 0 0,0 0 0 0 0,0-1 0 0 0,0 1-1 0 0,0-1 1 0 0,4 2 0 0 0,5-1 0 0 0,0-1 0 0 0,-1 0 1 0 0,1 0-1 0 0,0-1 0 0 0,16-3 0 0 0,67-14 69 0 0,-7 1-55 0 0,-39 11 44 0 0,0 3 0 0 0,-1 1 0 0 0,1 3 0 0 0,50 8 0 0 0,-34-3-898 0 0,-49-7-1814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1:27.5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 1088 0 0,'-1'-1'163'0'0,"1"1"0"0"0,0-1 0 0 0,0 0 0 0 0,0 0 0 0 0,0 1-1 0 0,0-1 1 0 0,1 0 0 0 0,-1 1 0 0 0,0-1 0 0 0,0 0 0 0 0,0 1 0 0 0,1-1-1 0 0,-1 0 1 0 0,0 1 0 0 0,0-1 0 0 0,1 1 0 0 0,-1-1 0 0 0,1 1 0 0 0,-1-1 0 0 0,0 0-1 0 0,1 1 1 0 0,-1-1 0 0 0,1 1 0 0 0,-1 0 0 0 0,1-1 0 0 0,0 1 0 0 0,-1-1-1 0 0,1 1 1 0 0,-1 0 0 0 0,1 0 0 0 0,0-1 0 0 0,0 1 0 0 0,27 1 322 0 0,-25-1 586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1:32.66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 5 8618 0 0,'-11'-5'-488'0'0,"12"12"288"0"0,17 22 212 0 0,-10-17-36 0 0,17 35 76 0 0,35 88 1 0 0,6 57 97 0 0,-25-66-267 0 0,-30-95 50 0 0,18 59 68 0 0,-37-90-743 0 0,-3-7 391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1:33.01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0 242 5241 0 0,'2'-7'29'0'0,"1"-1"0"0"0,0 1 0 0 0,0 0 0 0 0,1 0 0 0 0,0 0 0 0 0,0 0 0 0 0,0 1 0 0 0,1 0 0 0 0,0 0 0 0 0,1 0 0 0 0,-1 0 0 0 0,1 1 0 0 0,0 0 0 0 0,0 0 0 0 0,10-6 0 0 0,9-4 94 0 0,0 2 0 0 0,49-20 1 0 0,-29 17-85 0 0,1 2 1 0 0,0 1-1 0 0,1 3 1 0 0,0 2 0 0 0,61-3-1 0 0,-43 8 98 0 0,0 4 0 0 0,0 2 0 0 0,82 15 0 0 0,-119-13-77 0 0,1 2 1 0 0,35 12-1 0 0,-53-15 64 0 0,0 0-1 0 0,-1 1 1 0 0,1 1-1 0 0,-1 0 1 0 0,0 0-1 0 0,-1 1 0 0 0,1 0 1 0 0,12 13-1 0 0,-19-17-21 0 0,-1 0-1 0 0,1 0 0 0 0,-1 0 0 0 0,0 0 1 0 0,0 1-1 0 0,0-1 0 0 0,0 1 0 0 0,-1-1 0 0 0,1 1 1 0 0,-1 0-1 0 0,0-1 0 0 0,0 1 0 0 0,0 0 0 0 0,-1 0 1 0 0,1 4-1 0 0,-1-2 75 0 0,-1 0 1 0 0,1-1-1 0 0,-1 1 0 0 0,-1-1 0 0 0,1 1 1 0 0,-1-1-1 0 0,1 0 0 0 0,-2 0 1 0 0,-3 8-1 0 0,-3 2 209 0 0,-1 0 0 0 0,-1-1 0 0 0,0 0 0 0 0,-1-1 0 0 0,-23 21 1 0 0,-9 1-92 0 0,-1-3 0 0 0,-1-1 0 0 0,-2-2 1 0 0,0-2-1 0 0,-92 35 0 0 0,108-50-335 0 0,0-1-1 0 0,-1-2 1 0 0,0-1-1 0 0,-59 6 0 0 0,63-13-1110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1:35.75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25 300 7858 0 0,'-20'-3'110'0'0,"19"3"-18"0"0,-2-4-225 0 0,27-4 19 0 0,1 2 0 0 0,0 0 1 0 0,0 2-1 0 0,35-2 0 0 0,4-2 15 0 0,20-4 59 0 0,448-79 251 0 0,-512 87-178 0 0,112-30 135 0 0,-113 28 17 0 0,-1-1 0 0 0,1-1 0 0 0,-1-1 0 0 0,30-19 0 0 0,-45 26-478 0 0,0 0 0 0 0,0 0 0 0 0,0-1 0 0 0,-1 1-1 0 0,1-1 1 0 0,-1 1 0 0 0,0-1 0 0 0,0 0 0 0 0,0 0-1 0 0,0 0 1 0 0,0 0 0 0 0,0 0 0 0 0,-1 0-1 0 0,2-6 1 0 0,-2 0-40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1:36.10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40 1 13403 0 0,'-2'1'-23'0'0,"0"-1"1"0"0,0 1-1 0 0,0 0 0 0 0,0 0 1 0 0,0 0-1 0 0,0 0 0 0 0,0 0 1 0 0,1 1-1 0 0,-1-1 0 0 0,0 1 1 0 0,1-1-1 0 0,-1 1 0 0 0,1 0 1 0 0,-1-1-1 0 0,1 1 0 0 0,0 0 1 0 0,0 0-1 0 0,-1 0 1 0 0,2 0-1 0 0,-1 0 0 0 0,0 0 1 0 0,0 0-1 0 0,1 0 0 0 0,-1 0 1 0 0,1 0-1 0 0,-1 1 0 0 0,1 1 1 0 0,-1 5-23 0 0,0 0 0 0 0,1-1 0 0 0,0 1 1 0 0,0 0-1 0 0,3 15 0 0 0,17 114-57 0 0,12 57 111 0 0,-31-191-10 0 0,15 57-9 0 0,-3 0-1 0 0,6 80 1 0 0,-11-59 15 0 0,21 98 0 0 0,-23-152-17 0 0,-3-9 25 0 0,0 1-1 0 0,-1 0 1 0 0,-2 0-1 0 0,0 0 1 0 0,-1 0-1 0 0,0 0 1 0 0,-7 26-1 0 0,7-42-5 0 0,0 0-1 0 0,-1 0 0 0 0,1-1 0 0 0,-1 1 0 0 0,0 0 0 0 0,0-1 1 0 0,0 1-1 0 0,-1-1 0 0 0,1 0 0 0 0,-6 6 0 0 0,1-5-216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1:36.95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26 318 8946 0 0,'-2'1'-9'0'0,"0"1"0"0"0,0-1 1 0 0,0 1-1 0 0,0 0 0 0 0,1 0 0 0 0,-1 0 0 0 0,1 0 1 0 0,-1 0-1 0 0,1 0 0 0 0,0 0 0 0 0,0 0 0 0 0,0 1 1 0 0,0-1-1 0 0,0 0 0 0 0,0 1 0 0 0,1-1 0 0 0,-1 0 1 0 0,1 1-1 0 0,-1-1 0 0 0,1 1 0 0 0,0 2 0 0 0,-1 9-69 0 0,2-1-1 0 0,1 20 0 0 0,-2-30 82 0 0,3 19-25 0 0,0 0 1 0 0,1 0-1 0 0,1 0 0 0 0,0-1 0 0 0,2 1 0 0 0,1-2 1 0 0,1 1-1 0 0,19 33 0 0 0,-26-51 24 0 0,0 1 1 0 0,1-1-1 0 0,-1 0 0 0 0,1 0 1 0 0,0 0-1 0 0,0 0 0 0 0,0 0 0 0 0,0-1 1 0 0,0 0-1 0 0,1 1 0 0 0,-1-1 1 0 0,1 0-1 0 0,-1-1 0 0 0,5 2 0 0 0,-5-2 5 0 0,0 0-1 0 0,-1-1 0 0 0,1 0 0 0 0,0 1 0 0 0,0-1 0 0 0,0 0 0 0 0,0-1 0 0 0,-1 1 0 0 0,1 0 1 0 0,0-1-1 0 0,0 0 0 0 0,-1 1 0 0 0,1-1 0 0 0,0 0 0 0 0,-1 0 0 0 0,1-1 0 0 0,-1 1 0 0 0,1 0 1 0 0,-1-1-1 0 0,5-3 0 0 0,5-6 26 0 0,0 0 1 0 0,0-1-1 0 0,-1-1 1 0 0,0 0-1 0 0,-1 0 1 0 0,-1-1-1 0 0,0 0 1 0 0,7-15-1 0 0,4-18 46 0 0,20-62 0 0 0,-35 93-43 0 0,-1 0 0 0 0,-1 0 0 0 0,0-1 1 0 0,-1 1-1 0 0,-1-1 0 0 0,0 0 0 0 0,-1 0 0 0 0,-1 1 1 0 0,-1-1-1 0 0,0 1 0 0 0,-5-19 0 0 0,4 24 3 0 0,0 1 0 0 0,-1 0 0 0 0,0 0-1 0 0,0 0 1 0 0,-1 1 0 0 0,0-1 0 0 0,-1 1-1 0 0,0 0 1 0 0,-1 1 0 0 0,1 0 0 0 0,-2 0 0 0 0,1 0-1 0 0,-1 1 1 0 0,0 0 0 0 0,-1 0 0 0 0,1 1 0 0 0,-1 0-1 0 0,-13-6 1 0 0,-20 0 354 0 0,41 11-371 0 0,0 1 0 0 0,-1-1 0 0 0,1 1 0 0 0,0 0 0 0 0,-1 0 0 0 0,1-1 0 0 0,0 1 0 0 0,-1 0 0 0 0,1 0 0 0 0,0 0 0 0 0,-1 1 0 0 0,1-1 0 0 0,0 0 0 0 0,-1 0-1 0 0,1 1 1 0 0,0-1 0 0 0,-1 1 0 0 0,1-1 0 0 0,0 1 0 0 0,0 0 0 0 0,0-1 0 0 0,-1 1 0 0 0,1 0 0 0 0,0 0 0 0 0,0 0 0 0 0,-1 1 0 0 0,-2 5-34 0 0,0 0 0 0 0,0 0 0 0 0,0 0 0 0 0,-7 7 1 0 0,7-9-9 0 0,0 1 1 0 0,-1-1 0 0 0,2 1 0 0 0,-1 1 0 0 0,1-1 0 0 0,-4 9-1 0 0,5-4 2 0 0,0 1 0 0 0,0-1 0 0 0,1 0 0 0 0,0 1 0 0 0,1-1 0 0 0,0 1 0 0 0,1-1 0 0 0,0 1 0 0 0,1-1 0 0 0,6 20 0 0 0,-1-7-8 0 0,2-1 1 0 0,1 1 0 0 0,23 39 0 0 0,-21-42-12 0 0,9 15-35 0 0,1-1-1 0 0,41 51 1 0 0,-42-63 83 0 0,-1 2-1 0 0,18 29 0 0 0,-32-44 4 0 0,0 1-1 0 0,-1-1 1 0 0,-1 1-1 0 0,1 0 0 0 0,-2 0 1 0 0,0 1-1 0 0,0-1 1 0 0,2 24-1 0 0,7 118 50 0 0,-8-125-622 0 0,-4-26 481 0 0,1-1 0 0 0,-1 1 0 0 0,0-1 0 0 0,1 1-1 0 0,0 0 1 0 0,-1-1 0 0 0,1 1 0 0 0,0-1-1 0 0,0 1 1 0 0,-1-1 0 0 0,1 0 0 0 0,0 1-1 0 0,3 1 1 0 0,2-1-618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1:38.26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279 221 5089 0 0,'-1'0'87'0'0,"1"-1"1"0"0,-1 1-1 0 0,0 0 0 0 0,1-1 0 0 0,-1 1 1 0 0,0 0-1 0 0,1-1 0 0 0,-1 1 0 0 0,0-1 1 0 0,1 1-1 0 0,-1-1 0 0 0,1 0 1 0 0,-1 1-1 0 0,1-1 0 0 0,-1 0 0 0 0,1 1 1 0 0,-1-1-1 0 0,1 0 0 0 0,0 1 0 0 0,-1-1 1 0 0,1 0-1 0 0,0 0 0 0 0,0 1 0 0 0,-1-1 1 0 0,1-1-1 0 0,1 0-123 0 0,0 1-1 0 0,1-1 1 0 0,-1 1 0 0 0,0-1 0 0 0,0 1 0 0 0,1 0-1 0 0,-1 0 1 0 0,1 0 0 0 0,-1 0 0 0 0,3-2-1 0 0,1 0 168 0 0,21-12-109 0 0,0 0 0 0 0,29-10 0 0 0,3-3-42 0 0,-5 4 0 0 0,-37 18 31 0 0,-1-1-1 0 0,0 0 1 0 0,-1-1-1 0 0,0 0 0 0 0,15-12 1 0 0,-28 20-2 0 0,-1 0 1 0 0,0-1 0 0 0,1 1-1 0 0,-1 0 1 0 0,1 0 0 0 0,-1-1-1 0 0,0 1 1 0 0,1 0-1 0 0,-1 0 1 0 0,0-1 0 0 0,1 1-1 0 0,-1 0 1 0 0,0-1 0 0 0,1 1-1 0 0,-1 0 1 0 0,0-1-1 0 0,0 1 1 0 0,1-1 0 0 0,-1 1-1 0 0,0-1 1 0 0,0 1-1 0 0,0 0 1 0 0,0-1 0 0 0,1 1-1 0 0,-1-1 1 0 0,0 1 0 0 0,0-1-1 0 0,0 1 1 0 0,0-1-1 0 0,0 1 1 0 0,0-1 0 0 0,0 1-1 0 0,0 0 1 0 0,0-1-1 0 0,-1 1 1 0 0,1-1 0 0 0,0 1-1 0 0,0-1 1 0 0,0 1 0 0 0,0 0-1 0 0,-1-1 1 0 0,1 1-1 0 0,0-1 1 0 0,-1 1 0 0 0,1 0-1 0 0,0-1 1 0 0,0 1 0 0 0,-1 0-1 0 0,1-1 1 0 0,-1 1-1 0 0,1 0 1 0 0,0 0 0 0 0,-1-1-1 0 0,1 1 1 0 0,-1 0-1 0 0,1 0 1 0 0,0 0 0 0 0,-1-1-1 0 0,1 1 1 0 0,-1 0 0 0 0,1 0-1 0 0,-1 0 1 0 0,1 0-1 0 0,-1 0 1 0 0,1 0 0 0 0,0 0-1 0 0,-1 0 1 0 0,0 0-1 0 0,-35-1-353 0 0,0 6 321 0 0,1 2 1 0 0,0 1-1 0 0,0 2 1 0 0,1 1-1 0 0,1 2 0 0 0,0 1 1 0 0,1 2-1 0 0,-50 32 1 0 0,67-39 210 0 0,0 2-1 0 0,0 0 1 0 0,2 1 0 0 0,-1 0 0 0 0,1 1-1 0 0,-16 21 1 0 0,21-24-145 0 0,2 1-1 0 0,-1 0 0 0 0,1 0 1 0 0,1 0-1 0 0,0 1 0 0 0,1-1 1 0 0,0 1-1 0 0,0 0 1 0 0,2 1-1 0 0,-3 16 0 0 0,4-17-59 0 0,0 0 0 0 0,0-1-1 0 0,1 1 1 0 0,1-1 0 0 0,3 21-1 0 0,-4-30 17 0 0,1 0 0 0 0,0 0 0 0 0,-1 0 0 0 0,1 1 0 0 0,0-1 0 0 0,0 0 0 0 0,0 0 0 0 0,0 0 0 0 0,0 0 0 0 0,1 0 0 0 0,-1 0 0 0 0,0-1 0 0 0,1 1 0 0 0,0 0 0 0 0,-1-1 0 0 0,1 1 0 0 0,0-1 0 0 0,0 1 0 0 0,0-1 0 0 0,0 0 0 0 0,0 0 0 0 0,0 0 0 0 0,0 0 0 0 0,0 0 0 0 0,0 0 0 0 0,1-1 0 0 0,-1 1 0 0 0,0-1 0 0 0,0 0 0 0 0,1 1 0 0 0,-1-1 0 0 0,0 0 0 0 0,1 0 0 0 0,-1-1 0 0 0,3 1 0 0 0,18-5 1 0 0,0 0 0 0 0,0-1 0 0 0,30-13 0 0 0,-33 12-12 0 0,0 0-1 0 0,0 0 1 0 0,0 2-1 0 0,1 1 1 0 0,24-2 0 0 0,-27 6 0 0 0,0 1 0 0 0,-1 1 0 0 0,1 0 0 0 0,-1 1 0 0 0,1 2 0 0 0,-1-1 0 0 0,0 2 0 0 0,-1 0 0 0 0,0 1 0 0 0,0 1 0 0 0,22 14 0 0 0,-28-16 19 0 0,0 1-1 0 0,-1 1 1 0 0,0-1 0 0 0,-1 2-1 0 0,1-1 1 0 0,-2 1 0 0 0,1 0-1 0 0,6 11 1 0 0,-10-13 17 0 0,0 0 0 0 0,-1 0 0 0 0,0 1 0 0 0,0-1 0 0 0,-1 1 1 0 0,1-1-1 0 0,-2 1 0 0 0,1 0 0 0 0,-1 0 0 0 0,0 0 0 0 0,-1-1 0 0 0,-1 16 0 0 0,1-16 49 0 0,-1 1 1 0 0,-1-1-1 0 0,1 0 0 0 0,-1 0 1 0 0,-1 0-1 0 0,1 0 0 0 0,-1 0 1 0 0,0 0-1 0 0,-1 0 0 0 0,1-1 1 0 0,-1 0-1 0 0,-1 0 1 0 0,-8 10-1 0 0,5-9 10 0 0,0 0 0 0 0,0 0 0 0 0,-1-1 1 0 0,0 0-1 0 0,0 0 0 0 0,0-1 0 0 0,-1 0 0 0 0,-16 5 0 0 0,-5-1 146 0 0,0-1-1 0 0,-1-2 1 0 0,0-1-1 0 0,0-1 1 0 0,-42-2-1 0 0,26-2 52 0 0,0-2 0 0 0,-1-2 0 0 0,-78-18 0 0 0,122 21-290 0 0,1 0 0 0 0,-1 0 0 0 0,0-1 0 0 0,1 0 0 0 0,-1 0 0 0 0,1 0 0 0 0,-1-1-1 0 0,1 1 1 0 0,0-1 0 0 0,0 0 0 0 0,0 0 0 0 0,0-1 0 0 0,-3-3 0 0 0,7 6-6 0 0,0 1 1 0 0,-1 0-1 0 0,1-1 1 0 0,0 1-1 0 0,0 0 1 0 0,0-1-1 0 0,0 1 0 0 0,0 0 1 0 0,0 0-1 0 0,0-1 1 0 0,0 1-1 0 0,0 0 1 0 0,0-1-1 0 0,0 1 1 0 0,0 0-1 0 0,0-1 1 0 0,0 1-1 0 0,0 0 1 0 0,0-1-1 0 0,1 1 0 0 0,-1 0 1 0 0,0 0-1 0 0,0-1 1 0 0,0 1-1 0 0,1-1 1 0 0,6-3-481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1:38.70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278 325 640 0 0,'-2'90'1922'0'0,"0"-43"-487"0"0,6 82 0 0 0,-3-126-1417 0 0,-1 0 1 0 0,0 1-1 0 0,1-1 1 0 0,0 0-1 0 0,0 0 1 0 0,0 0-1 0 0,0 0 1 0 0,0 0 0 0 0,1 0-1 0 0,-1-1 1 0 0,1 1-1 0 0,0 0 1 0 0,0-1-1 0 0,0 1 1 0 0,0-1-1 0 0,0 0 1 0 0,1 1-1 0 0,-1-1 1 0 0,1 0-1 0 0,-1-1 1 0 0,1 1-1 0 0,0 0 1 0 0,-1-1-1 0 0,4 2 1 0 0,-2-2 31 0 0,0 0 0 0 0,0 0 1 0 0,0-1-1 0 0,-1 1 0 0 0,1-1 0 0 0,0 0 1 0 0,0 0-1 0 0,0 0 0 0 0,0-1 1 0 0,0 1-1 0 0,0-1 0 0 0,-1 0 0 0 0,1 0 1 0 0,0 0-1 0 0,-1-1 0 0 0,1 1 0 0 0,0-1 1 0 0,-1 0-1 0 0,4-3 0 0 0,11-7 112 0 0,-1-2-1 0 0,0 0 0 0 0,-1-1 1 0 0,-1 0-1 0 0,-1-1 1 0 0,0-1-1 0 0,-1-1 1 0 0,15-26-1 0 0,-13 17 141 0 0,-1-1 1 0 0,-1 0-1 0 0,-2-1 0 0 0,-1 0 0 0 0,9-41 0 0 0,-17 59-138 0 0,0 0-1 0 0,0-1 1 0 0,-1 1-1 0 0,-1-1 0 0 0,0 0 1 0 0,0 1-1 0 0,-1-1 1 0 0,-1 1-1 0 0,-5-22 1 0 0,5 26-68 0 0,-1 1 0 0 0,0-1-1 0 0,0 1 1 0 0,0 0 0 0 0,-1 0 0 0 0,0 0 0 0 0,0 0 0 0 0,-1 1 0 0 0,0-1 0 0 0,1 1 0 0 0,-2 0 0 0 0,1 1-1 0 0,-1-1 1 0 0,1 1 0 0 0,-1 0 0 0 0,0 1 0 0 0,-10-5 0 0 0,1 2 79 0 0,0 1-1 0 0,0 0 1 0 0,-1 1-1 0 0,0 0 1 0 0,1 2 0 0 0,-1 0-1 0 0,0 0 1 0 0,0 2 0 0 0,0 0-1 0 0,-1 0 1 0 0,-21 5 0 0 0,20-2-111 0 0,1 1 1 0 0,0 1-1 0 0,0 0 0 0 0,0 1 1 0 0,1 1-1 0 0,0 0 1 0 0,0 1-1 0 0,1 1 1 0 0,0 1-1 0 0,-18 13 0 0 0,20-10-304 0 0,-1 0 0 0 0,2 0 0 0 0,0 2 0 0 0,0-1 0 0 0,2 1 0 0 0,0 1 0 0 0,0 0 0 0 0,-10 25 0 0 0,-3 23-4929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1:41.46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593 81 3961 0 0,'-47'-15'313'0'0,"37"12"-211"0"0,0 1 1 0 0,0-2 0 0 0,1 1 0 0 0,0-1-1 0 0,-1-1 1 0 0,1 0 0 0 0,-14-10 0 0 0,18 12-103 0 0,0 0 0 0 0,0 0 0 0 0,0 0 0 0 0,-1 1 0 0 0,1 0 0 0 0,-1 0 0 0 0,0 0 0 0 0,0 1 1 0 0,1-1-1 0 0,-1 1 0 0 0,0 1 0 0 0,-9-1 0 0 0,-5 1 16 0 0,-1 1 0 0 0,-25 5 0 0 0,30-2 162 0 0,0 0 0 0 0,0 2 0 0 0,1-1-1 0 0,0 2 1 0 0,0 0 0 0 0,0 1 0 0 0,1 0 0 0 0,0 1 0 0 0,0 1 0 0 0,1 0-1 0 0,0 1 1 0 0,1 1 0 0 0,-11 12 0 0 0,20-21-194 0 0,1 0 0 0 0,-1 1-1 0 0,0-1 1 0 0,1 1 0 0 0,-1 0 0 0 0,1 0 0 0 0,0 0 0 0 0,1 0-1 0 0,-1 0 1 0 0,1 0 0 0 0,-1 0 0 0 0,1 0 0 0 0,1 1 0 0 0,-1-1-1 0 0,0 0 1 0 0,1 1 0 0 0,0-1 0 0 0,0 1 0 0 0,0-1 0 0 0,1 0-1 0 0,0 1 1 0 0,-1-1 0 0 0,2 0 0 0 0,-1 1 0 0 0,0-1 0 0 0,1 0-1 0 0,0 0 1 0 0,3 6 0 0 0,1-1-11 0 0,1 0 0 0 0,0-1 0 0 0,0 1 0 0 0,0-2 0 0 0,1 1 0 0 0,0-1 0 0 0,1 0 0 0 0,-1-1 0 0 0,1 0 0 0 0,19 9 0 0 0,8 2 21 0 0,0-3 0 0 0,73 20 0 0 0,79 6 15 0 0,-5-3-1 0 0,-182-36-8 0 0,25 5 1 0 0,26 11-1 0 0,-46-14 2 0 0,-1-1 0 0 0,1 0-1 0 0,-1 1 1 0 0,1 0 0 0 0,-1 1 0 0 0,0-1-1 0 0,0 1 1 0 0,-1 0 0 0 0,1 0-1 0 0,7 9 1 0 0,-11-12 22 0 0,0 1 0 0 0,0 0-1 0 0,0 0 1 0 0,0 0 0 0 0,0 0 0 0 0,0-1-1 0 0,-1 1 1 0 0,1 0 0 0 0,-1 0 0 0 0,1 1-1 0 0,-1-1 1 0 0,0 0 0 0 0,0 0 0 0 0,0 0-1 0 0,0 0 1 0 0,0 0 0 0 0,0 0 0 0 0,-1 0-1 0 0,1 0 1 0 0,-1 0 0 0 0,1 0 0 0 0,-1 0-1 0 0,0 0 1 0 0,0 0 0 0 0,0 0 0 0 0,0-1-1 0 0,0 1 1 0 0,0 0 0 0 0,0-1 0 0 0,-1 1-1 0 0,1 0 1 0 0,-1-1 0 0 0,1 0-1 0 0,-1 1 1 0 0,-3 1 0 0 0,-4 4 188 0 0,0-1 1 0 0,-1 0-1 0 0,1-1 0 0 0,-1 0 0 0 0,-13 5 1 0 0,-5-1 306 0 0,0 0 0 0 0,0-2 0 0 0,-57 7 1 0 0,-89-5 390 0 0,-35 5-381 0 0,184-10-556 0 0,0 1-1 0 0,-36 13 1 0 0,49-14-408 0 0,1 1 0 0 0,0 0-1 0 0,1 0 1 0 0,-1 1 0 0 0,1 1 0 0 0,0 0 0 0 0,-13 11 0 0 0,7 3 195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1:41.98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167 10 5497 0 0,'-1'-1'101'0'0,"1"0"0"0"0,0 1-1 0 0,0-1 1 0 0,-1 1 0 0 0,1-1-1 0 0,-1 1 1 0 0,1-1 0 0 0,0 1-1 0 0,-1-1 1 0 0,1 1 0 0 0,-1-1 0 0 0,1 1-1 0 0,-1 0 1 0 0,1-1 0 0 0,-1 1-1 0 0,0 0 1 0 0,1-1 0 0 0,-1 1-1 0 0,1 0 1 0 0,-1 0 0 0 0,0 0 0 0 0,1-1-1 0 0,-1 1 1 0 0,0 0 0 0 0,1 0-1 0 0,-1 0 1 0 0,0 0 0 0 0,1 0-1 0 0,-1 0 1 0 0,0 0 0 0 0,1 1 0 0 0,-2-1-1 0 0,1 1-45 0 0,-1 0 1 0 0,0 0-1 0 0,1 0 0 0 0,-1 0 0 0 0,1 1 0 0 0,0-1 0 0 0,-1 1 0 0 0,1-1 1 0 0,0 1-1 0 0,0-1 0 0 0,-1 3 0 0 0,-3 5-122 0 0,0 1-1 0 0,1-1 1 0 0,-4 14 0 0 0,-80 342-221 0 0,79-307 344 0 0,3 0 1 0 0,2 1-1 0 0,3-1 1 0 0,8 83-1 0 0,-6-130-38 0 0,0 0 0 0 0,1 0 0 0 0,1-1-1 0 0,0 1 1 0 0,0 0 0 0 0,1-1 0 0 0,7 12 0 0 0,-10-19-16 0 0,1 0 1 0 0,0 0 0 0 0,0 0 0 0 0,0-1-1 0 0,1 1 1 0 0,-1-1 0 0 0,1 1-1 0 0,-1-1 1 0 0,1 0 0 0 0,0 0 0 0 0,-1 0-1 0 0,1 0 1 0 0,0-1 0 0 0,0 1 0 0 0,1-1-1 0 0,-1 0 1 0 0,0 0 0 0 0,0 0-1 0 0,1 0 1 0 0,-1-1 0 0 0,0 1 0 0 0,1-1-1 0 0,-1 0 1 0 0,1 0 0 0 0,-1 0 0 0 0,0 0-1 0 0,5-1 1 0 0,13-3 31 0 0,0-1 0 0 0,0 0 0 0 0,0-2 0 0 0,24-11 0 0 0,77-45 22 0 0,-19 10 18 0 0,91-47 94 0 0,-184 94-127 0 0,-1 1 0 0 0,1 0 0 0 0,-1 1 0 0 0,1 0 0 0 0,0 1 0 0 0,1 0 0 0 0,-1 0 0 0 0,13-1 1 0 0,-18 4-504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1:42.33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12115 0 0,'0'0'-368'0'0,"3"6"127"0"0,4 8-79 0 0,1 5 128 0 0,4 9 136 0 0,1 8 72 0 0,0 1 8 0 0,2 0 8 0 0,-2 3-40 0 0,3 1 56 0 0,1 3 0 0 0,-1 4 24 0 0,1 0-176 0 0,-2-2-1888 0 0,-4 1-609 0 0,-1-1-639 0 0,-5-8 3272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1:34.5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42 184 0 0,'-2'-20'6097'0'0,"2"20"-6064"0"0,0 0 0 0 0,0-1 1 0 0,0 1-1 0 0,0 0 0 0 0,0 0 0 0 0,0-1 1 0 0,0 1-1 0 0,0 0 0 0 0,0 0 0 0 0,-1 0 0 0 0,1-1 1 0 0,0 1-1 0 0,0 0 0 0 0,0 0 0 0 0,0 0 1 0 0,-1-1-1 0 0,1 1 0 0 0,0 0 0 0 0,0 0 0 0 0,0 0 1 0 0,-1 0-1 0 0,1 0 0 0 0,0-1 0 0 0,0 1 1 0 0,-1 0-1 0 0,1 0 0 0 0,0 0 0 0 0,0 0 1 0 0,-1 0-1 0 0,1 0 0 0 0,0 0 0 0 0,0 0 0 0 0,-1 0 1 0 0,1 0-1 0 0,0 0 0 0 0,0 0 0 0 0,-1 0 1 0 0,1 0-1 0 0,0 0 0 0 0,0 0 0 0 0,-1 0 0 0 0,1 1 1 0 0,0-1-1 0 0,0 0 0 0 0,-1 0 0 0 0,1 0 1 0 0,0 0-1 0 0,0 0 0 0 0,0 1 0 0 0,-1-1 0 0 0,1 0 1 0 0,0 0-1 0 0,0 0 0 0 0,0 1 0 0 0,-8 21 78 0 0,6-18-102 0 0,1-1-5 0 0,1 1-1 0 0,-1-1 0 0 0,1 0 0 0 0,0 1 0 0 0,-1-1 1 0 0,2 0-1 0 0,-1 1 0 0 0,0-1 0 0 0,1 0 0 0 0,-1 0 0 0 0,1 1 1 0 0,0-1-1 0 0,0 0 0 0 0,2 3 0 0 0,2 5 3 0 0,0-1-1 0 0,10 15 0 0 0,-13-23 5 0 0,0 0-1 0 0,0-1 1 0 0,0 1-1 0 0,1-1 1 0 0,-1 1-1 0 0,0-1 1 0 0,1 0-1 0 0,-1 0 1 0 0,0 0-1 0 0,1 0 1 0 0,-1-1-1 0 0,1 1 1 0 0,0 0-1 0 0,-1-1 1 0 0,1 0-1 0 0,-1 0 1 0 0,5 0-1 0 0,22 6 39 0 0,-26-5-5 0 0,1 0 1 0 0,0 0-1 0 0,0 0 0 0 0,0-1 0 0 0,-1 1 1 0 0,1-1-1 0 0,0 0 0 0 0,0 0 0 0 0,0 0 0 0 0,0-1 1 0 0,-1 1-1 0 0,1-1 0 0 0,0 0 0 0 0,-1 0 1 0 0,1-1-1 0 0,0 1 0 0 0,-1-1 0 0 0,1 1 1 0 0,-1-1-1 0 0,0 0 0 0 0,0 0 0 0 0,1-1 0 0 0,3-3 1 0 0,14-8 711 0 0,-10 9 776 0 0,-12 6-1298 0 0,1-2-376 0 0,1-2 122 0 0,2 0 266 0 0,-1 1 262 0 0,-11-4-583 0 0,4 5 61 0 0,4 1 12 0 0,-1-1 1 0 0,1 1-1 0 0,0-1 0 0 0,-1 1 1 0 0,1-1-1 0 0,-1 0 1 0 0,1 1-1 0 0,0-1 0 0 0,-1 0 1 0 0,-1-2-1 0 0,3 3-1 0 0,0 0 0 0 0,0 0 0 0 0,0 1 0 0 0,1-1 0 0 0,-1 0 0 0 0,0 0 0 0 0,0 0 0 0 0,0 0 1 0 0,0 0-1 0 0,0 0 0 0 0,1 0 0 0 0,-1 0 0 0 0,0 0 0 0 0,0 0 0 0 0,0 0 0 0 0,0 0 0 0 0,0 0 0 0 0,1 0 0 0 0,-1 0 0 0 0,0 0 0 0 0,0 0 0 0 0,0 0 0 0 0,0 0 0 0 0,0 0 1 0 0,0 0-1 0 0,1 0 0 0 0,-1 0 0 0 0,0-1 0 0 0,0 1 0 0 0,0 0 0 0 0,0 0 0 0 0,0 0 0 0 0,0 0 0 0 0,0 0 0 0 0,1 0 0 0 0,-1 0 0 0 0,0 0 0 0 0,0 0 0 0 0,0-1 0 0 0,0 1 0 0 0,0 0 1 0 0,0 0-1 0 0,0 0 0 0 0,0 0 0 0 0,0 0 0 0 0,0-1 0 0 0,0 1 0 0 0,0 0 0 0 0,0 0 0 0 0,0 0 0 0 0,0 0 0 0 0,0 0 0 0 0,0-1 0 0 0,0 1 0 0 0,0 0 0 0 0,0 0 0 0 0,0 0 0 0 0,0 0 1 0 0,0 0-1 0 0,0 0 0 0 0,0-1 0 0 0,0 1 0 0 0,0 0 0 0 0,0 0 0 0 0,0 0 0 0 0,0 0 0 0 0,0 0 0 0 0,-1 0 0 0 0,1-1 0 0 0,5 0-109 0 0,0-7 118 0 0,-5 7 2 0 0,1-1-1 0 0,-1 1 1 0 0,1 0-1 0 0,0-1 1 0 0,-1 1-1 0 0,1 0 1 0 0,0-1 0 0 0,0 1-1 0 0,0 0 1 0 0,0 0-1 0 0,0 0 1 0 0,0 0-1 0 0,1 0 1 0 0,1-1 0 0 0,-2 1-33 0 0,-4-8 20 0 0,3 9 7 0 0,0 0 1 0 0,0 0 0 0 0,0 0 0 0 0,1 0 0 0 0,-1 0 0 0 0,0-1-1 0 0,0 1 1 0 0,0 0 0 0 0,0 0 0 0 0,1 0 0 0 0,-1 0 0 0 0,0 0 0 0 0,0 0-1 0 0,0 0 1 0 0,1 0 0 0 0,-1 0 0 0 0,0 0 0 0 0,0 0 0 0 0,0 0-1 0 0,1 0 1 0 0,-1 0 0 0 0,0 0 0 0 0,0 0 0 0 0,0 0 0 0 0,1 0-1 0 0,-1 0 1 0 0,0 0 0 0 0,0 0 0 0 0,0 0 0 0 0,0 0 0 0 0,1 0-1 0 0,-1 0 1 0 0,0 0 0 0 0,0 0 0 0 0,0 1 0 0 0,0-1 0 0 0,1 0-1 0 0,-1 0 1 0 0,0 0 0 0 0,0 0 0 0 0,0 0 0 0 0,0 1 0 0 0,0-1 0 0 0,0 0-1 0 0,1 0 1 0 0,-1 0 0 0 0,0 1 0 0 0,0-1 0 0 0,0 0 0 0 0,0 0-1 0 0,0 0 1 0 0,0 0 0 0 0,0 1 0 0 0,0-1 0 0 0,0 0 0 0 0,0 0-1 0 0,0 0 1 0 0,0 1 0 0 0,0-1 0 0 0,0 0 0 0 0,0 0 0 0 0,0 0-1 0 0,0 1 1 0 0,0-1 0 0 0,-1 1 279 0 0,-12 3-169 0 0,11-5-109 0 0,1 1 0 0 0,-1 0 0 0 0,1-1 0 0 0,-1 1 0 0 0,1 0 0 0 0,-1 0 0 0 0,1 0 0 0 0,-1 0 0 0 0,1 0 0 0 0,-1 1 0 0 0,1-1 0 0 0,-1 0 0 0 0,1 1 0 0 0,-1-1 0 0 0,1 1 0 0 0,0 0 0 0 0,-1-1 0 0 0,1 1 0 0 0,0 0 0 0 0,-1 0 0 0 0,1 0 0 0 0,0 0 0 0 0,0 0 0 0 0,0 0 0 0 0,0 0 0 0 0,0 0 0 0 0,-1 2 0 0 0,2-4-6 0 0,0 1 0 0 0,0 0 0 0 0,0 0 0 0 0,0 0 0 0 0,0 0 0 0 0,0-1 0 0 0,0 1-1 0 0,0 0 1 0 0,0 0 0 0 0,0 0 0 0 0,0 0 0 0 0,0-1 0 0 0,0 1 0 0 0,0 0 0 0 0,-1 0 0 0 0,1 0 0 0 0,0 0 0 0 0,0 0 0 0 0,0-1 0 0 0,0 1 0 0 0,0 0 0 0 0,0 0 0 0 0,0 0 0 0 0,-1 0 0 0 0,1 0 0 0 0,0 0 0 0 0,0-1 0 0 0,0 1 0 0 0,0 0 0 0 0,0 0 0 0 0,-1 0 0 0 0,1 0 0 0 0,0 0 0 0 0,0 0 0 0 0,0 0 0 0 0,0 0 0 0 0,-1 0 0 0 0,1 0 0 0 0,0 0-1 0 0,0 0 1 0 0,0 0 0 0 0,0 0 0 0 0,-1 0 0 0 0,1 0 0 0 0,0 0 0 0 0,0 0 0 0 0,0 0 0 0 0,0 0 0 0 0,-1 0 0 0 0,1 0 0 0 0,0 0 0 0 0,0 0 0 0 0,0 0 0 0 0,0 1 0 0 0,-1-1 0 0 0,1 0 0 0 0,0 0 0 0 0,0 0 0 0 0,0 0 0 0 0,0 0 0 0 0,0 0 0 0 0,0 1 0 0 0,0-1 0 0 0,-1 0 0 0 0,1 0 0 0 0,0 0 0 0 0,0 0 0 0 0,0 0 0 0 0,0 1 0 0 0,-1-19-20 0 0,1 15-18 0 0,0 2 234 0 0,-8 9-271 0 0,7-7-16 0 0,3-9 63 0 0,-2 7 34 0 0,0-1 9 0 0,0 0 0 0 0,0 0 0 0 0,0 0 0 0 0,-1 0 1 0 0,1 0-1 0 0,-1 0 0 0 0,1 0 0 0 0,-1 0 0 0 0,0 0 0 0 0,0 1 0 0 0,0-1 0 0 0,0 0 1 0 0,0 0-1 0 0,0 1 0 0 0,0-1 0 0 0,-1 1 0 0 0,1-1 0 0 0,-1 1 0 0 0,-1-2 0 0 0,0 0-6 0 0,0 0 1 0 0,0 1-1 0 0,0-1 0 0 0,0 1 0 0 0,0 0 0 0 0,-1 0 0 0 0,0 0 0 0 0,-4-2 0 0 0,8 4-7 0 0,-1 0 0 0 0,1 0-1 0 0,-1 0 1 0 0,1-1-1 0 0,-1 1 1 0 0,1 0 0 0 0,-1 0-1 0 0,1 0 1 0 0,-1 1-1 0 0,1-1 1 0 0,-1 0-1 0 0,1 0 1 0 0,-1 0 0 0 0,1 0-1 0 0,0 0 1 0 0,-1 0-1 0 0,1 1 1 0 0,-1-1 0 0 0,1 0-1 0 0,-1 0 1 0 0,1 1-1 0 0,0-1 1 0 0,-1 0 0 0 0,1 1-1 0 0,-1-1 1 0 0,1 0-1 0 0,0 1 1 0 0,-1 0-1 0 0,-4 16-52 0 0,6 19-47 0 0,-1-32 87 0 0,1 1-1 0 0,0 0 1 0 0,0-1 0 0 0,1 1-1 0 0,-1-1 1 0 0,1 0-1 0 0,0 1 1 0 0,0-1-1 0 0,1 0 1 0 0,-1 0-1 0 0,5 5 1 0 0,-7-9 19 0 0,2 0 128 0 0,-7-4 100 0 0,2 3-235 0 0,1 0 0 0 0,0 0 1 0 0,-1 0-1 0 0,1-1 1 0 0,0 1-1 0 0,0-1 0 0 0,0 0 1 0 0,0 1-1 0 0,0-1 0 0 0,1 0 1 0 0,-1 0-1 0 0,1 0 1 0 0,-1-1-1 0 0,1 1 0 0 0,-1 0 1 0 0,1 0-1 0 0,-1-5 0 0 0,2 7-4 0 0,-1 0 0 0 0,1 0 0 0 0,0 0 0 0 0,0 0 0 0 0,-1 0-1 0 0,1 0 1 0 0,0 0 0 0 0,-1 0 0 0 0,1 0 0 0 0,0 0-1 0 0,0 0 1 0 0,-1 0 0 0 0,1 0 0 0 0,0 0 0 0 0,0 0 0 0 0,-1 0-1 0 0,1 0 1 0 0,0 0 0 0 0,0 0 0 0 0,-1 0 0 0 0,1 0 0 0 0,0 1-1 0 0,0-1 1 0 0,-1 0 0 0 0,1 0 0 0 0,0 0 0 0 0,0 0-1 0 0,0 1 1 0 0,-1-1 0 0 0,1 0 0 0 0,0 0 0 0 0,0 0 0 0 0,0 1-1 0 0,0-1 1 0 0,0 0 0 0 0,-1 1 0 0 0,0 0 1 0 0,1 0-2 0 0,0 0 0 0 0,0-1 0 0 0,0 1 0 0 0,0 0 0 0 0,0 0 0 0 0,0 0 0 0 0,0-1-1 0 0,0 1 1 0 0,1 0 0 0 0,-1 0 0 0 0,0-1 0 0 0,0 1 0 0 0,1 0 0 0 0,-1 0 0 0 0,1-1 0 0 0,-1 1 0 0 0,1 0 0 0 0,-1-1 0 0 0,1 1 0 0 0,-1 0 0 0 0,1-1 0 0 0,-1 1-1 0 0,1-1 1 0 0,0 1 0 0 0,-1-1 0 0 0,1 0 0 0 0,0 1 0 0 0,0-1 0 0 0,-1 0 0 0 0,3 1 0 0 0,-2 0-3 0 0,1 0 1 0 0,0 0-1 0 0,0 0 1 0 0,0 0-1 0 0,0 0 1 0 0,0-1-1 0 0,0 1 1 0 0,0-1-1 0 0,0 0 1 0 0,0 1-1 0 0,3-1 1 0 0,-4 0 23 0 0,-1 0-1 0 0,1 0 1 0 0,-1 0 0 0 0,1 0 0 0 0,-1 0 0 0 0,1-1 0 0 0,-1 1 0 0 0,1 0 0 0 0,-1 0 0 0 0,1 0 0 0 0,-1 0-1 0 0,0-1 1 0 0,1 1 0 0 0,-1 0 0 0 0,1 0 0 0 0,-1-1 0 0 0,1 1 0 0 0,-1 0 0 0 0,0-1 0 0 0,1 1 0 0 0,-1-1-1 0 0,0 1 1 0 0,0 0 0 0 0,1-1 0 0 0,-1 1 0 0 0,0-1 0 0 0,0 1 0 0 0,1-1 0 0 0,-1 1 0 0 0,0-1 0 0 0,0 0-1 0 0,0 0 0 0 0,-1 0-1 0 0,1 1 0 0 0,-1-1 0 0 0,1 0 0 0 0,-1 1 0 0 0,1-1 0 0 0,-1 0 0 0 0,0 1 0 0 0,1-1 0 0 0,-1 1 0 0 0,0-1 0 0 0,1 1 0 0 0,-1-1 0 0 0,0 1 0 0 0,0-1 0 0 0,0 1 0 0 0,-2-2-24 0 0,1 1-1 0 0,-1 0 1 0 0,1 0-1 0 0,-1 1 1 0 0,1-1-1 0 0,-1 0 1 0 0,1 1-1 0 0,-1 0 1 0 0,0-1-1 0 0,1 1 1 0 0,-1 0-1 0 0,0 0 1 0 0,-2 1-1 0 0,4-1-3 0 0,1 1-1 0 0,0-1 1 0 0,0 0-1 0 0,-1 1 0 0 0,1-1 1 0 0,0 0-1 0 0,0 1 0 0 0,0-1 1 0 0,0 0-1 0 0,0 1 1 0 0,0-1-1 0 0,-1 0 0 0 0,1 1 1 0 0,0-1-1 0 0,0 0 0 0 0,0 1 1 0 0,0-1-1 0 0,0 1 1 0 0,0-1-1 0 0,0 0 0 0 0,1 1 1 0 0,-1-1-1 0 0,0 0 0 0 0,0 1 1 0 0,0-1-1 0 0,0 0 1 0 0,0 1-1 0 0,0-1 0 0 0,1 0 1 0 0,-1 1-1 0 0,0-1 1 0 0,0 0-1 0 0,1 0 0 0 0,-1 1 1 0 0,0-1-1 0 0,0 0 0 0 0,1 0 1 0 0,-1 1-1 0 0,0-1 1 0 0,0 0-1 0 0,1 0 0 0 0,-1 0 1 0 0,0 1-1 0 0,1-1 0 0 0,-1 0 1 0 0,1 0-1 0 0,-1 0 1 0 0,0 0-1 0 0,1 0 0 0 0,-1 0 1 0 0,0 0-1 0 0,1 0 0 0 0,-1 0 1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1:42.70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12 111 9434 0 0,'2'-4'-1'0'0,"-1"1"0"0"0,0-1 0 0 0,1 0 0 0 0,0 1 0 0 0,0-1 1 0 0,0 1-1 0 0,0 0 0 0 0,1-1 0 0 0,-1 1 0 0 0,1 0 0 0 0,0 0 0 0 0,-1 1 0 0 0,1-1 0 0 0,1 0 0 0 0,-1 1 0 0 0,0 0 1 0 0,1 0-1 0 0,-1 0 0 0 0,1 0 0 0 0,-1 1 0 0 0,9-3 0 0 0,17-7 6 0 0,1 2 0 0 0,0 1 0 0 0,1 2 1 0 0,0 1-1 0 0,0 1 0 0 0,0 1 0 0 0,0 2 0 0 0,0 1 0 0 0,0 2 0 0 0,0 1 0 0 0,0 1 1 0 0,41 11-1 0 0,-62-12 12 0 0,24 7 74 0 0,1 1-1 0 0,-2 1 0 0 0,1 2 1 0 0,47 28-1 0 0,-79-41-76 0 0,1 0-1 0 0,-1 1 0 0 0,0-1 1 0 0,1 1-1 0 0,-1 0 1 0 0,0-1-1 0 0,0 1 1 0 0,-1 0-1 0 0,1 0 1 0 0,0 1-1 0 0,-1-1 1 0 0,1 0-1 0 0,-1 0 1 0 0,1 1-1 0 0,-1-1 0 0 0,0 1 1 0 0,0-1-1 0 0,0 1 1 0 0,-1 0-1 0 0,1-1 1 0 0,-1 1-1 0 0,1 0 1 0 0,-1-1-1 0 0,0 1 1 0 0,0 0-1 0 0,0-1 0 0 0,0 1 1 0 0,-1 0-1 0 0,1 0 1 0 0,-1-1-1 0 0,1 1 1 0 0,-1-1-1 0 0,0 1 1 0 0,0-1-1 0 0,0 1 1 0 0,0-1-1 0 0,-1 1 0 0 0,-1 2 1 0 0,-4 5 33 0 0,-1 0 0 0 0,0-1 0 0 0,-1 0 0 0 0,1 0 0 0 0,-2-1 0 0 0,1 0 1 0 0,-13 7-1 0 0,-56 32 824 0 0,-2-3 0 0 0,-119 47 0 0 0,138-64-629 0 0,-53 16 120 0 0,-16 7-2727 0 0,106-38-3138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1:49.35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20 187 1696 0 0,'-2'-1'-5'0'0,"1"0"-1"0"0,-1 0 0 0 0,1-1 1 0 0,-1 1-1 0 0,1 0 0 0 0,0-1 1 0 0,0 1-1 0 0,-1-1 0 0 0,1 0 1 0 0,0 1-1 0 0,0-1 0 0 0,1 0 1 0 0,-1 1-1 0 0,0-1 0 0 0,1 0 1 0 0,-1 0-1 0 0,0-2 0 0 0,1 0 254 0 0,0-1-1 0 0,1 1 0 0 0,-1-1 0 0 0,1 1 1 0 0,0 0-1 0 0,3-6 0 0 0,-3 5-251 0 0,-1 3 106 0 0,1-1 1 0 0,0 1-1 0 0,0 0 1 0 0,0-1-1 0 0,0 1 1 0 0,0 0-1 0 0,0 0 1 0 0,1 0 0 0 0,-1 0-1 0 0,1 0 1 0 0,0 0-1 0 0,-1 0 1 0 0,1 0-1 0 0,0 1 1 0 0,0-1-1 0 0,0 1 1 0 0,3-3-1 0 0,-5 4-93 0 0,0 0 0 0 0,1 0 0 0 0,-1 0 0 0 0,0 0 0 0 0,0 0-1 0 0,0 0 1 0 0,1 0 0 0 0,-1 0 0 0 0,0 0 0 0 0,0 0 0 0 0,0 0-1 0 0,1 0 1 0 0,-1 0 0 0 0,0 0 0 0 0,0-1 0 0 0,0 1 0 0 0,0 0-1 0 0,1 0 1 0 0,-1 0 0 0 0,0 0 0 0 0,0 0 0 0 0,0-1 0 0 0,0 1-1 0 0,0 0 1 0 0,1 0 0 0 0,-1 0 0 0 0,0 0 0 0 0,0-1-1 0 0,0 1 1 0 0,0 0 0 0 0,0 0 0 0 0,0 0 0 0 0,0-1 0 0 0,0 1-1 0 0,0 0 1 0 0,0 0 0 0 0,0 0 0 0 0,0-1 0 0 0,0 1 0 0 0,0 0-1 0 0,0 0 1 0 0,0 0 0 0 0,0-1 0 0 0,0 1 0 0 0,0 0 0 0 0,0 0-1 0 0,0 0 1 0 0,0-1 0 0 0,-1 1 0 0 0,1 0 0 0 0,0 0 0 0 0,0 0-1 0 0,0-1 1 0 0,-1 0 61 0 0,1 1 1 0 0,-1-1-1 0 0,1 0 0 0 0,-1 0 0 0 0,1 0 1 0 0,-1 0-1 0 0,1 0 0 0 0,0 0 0 0 0,-1 0 0 0 0,1 0 1 0 0,0 0-1 0 0,0 0 0 0 0,0 0 0 0 0,0 0 1 0 0,0-1-1 0 0,9 5-22 0 0,-5 2-34 0 0,0 0 0 0 0,-1 0 0 0 0,0 0 0 0 0,0 0 0 0 0,0 1 0 0 0,0-1-1 0 0,-1 1 1 0 0,3 10 0 0 0,4 6 5 0 0,175 385 298 0 0,-79-185-243 0 0,-79-174 28 0 0,2-2 0 0 0,52 66 0 0 0,-72-103-52 0 0,-2-1 112 0 0,0 0 0 0 0,1 0 0 0 0,1-1 0 0 0,13 12 0 0 0,-20-18-129 0 0,0 0 0 0 0,1 0 0 0 0,-1 0-1 0 0,0-1 1 0 0,0 1 0 0 0,1 0 0 0 0,-1-1 0 0 0,1 1 0 0 0,-1-1 0 0 0,0 1 0 0 0,1-1 0 0 0,-1 1 0 0 0,1-1 0 0 0,-1 0 0 0 0,1 0 0 0 0,-1 0 0 0 0,1 0 0 0 0,0 0 0 0 0,-1 0 0 0 0,1 0 0 0 0,-1-1 0 0 0,0 1 0 0 0,1 0 0 0 0,-1-1 0 0 0,1 1 0 0 0,-1-1 0 0 0,1 0 0 0 0,-1 1 0 0 0,0-1 0 0 0,0 0 0 0 0,1 0 0 0 0,-1 0 0 0 0,0 0 0 0 0,0 0 0 0 0,0 0 0 0 0,0 0 0 0 0,0 0 0 0 0,0-1-1 0 0,0 1 1 0 0,1-2 0 0 0,2-5 95 0 0,0 0 0 0 0,0 0-1 0 0,-1 0 1 0 0,1-1 0 0 0,-2 1-1 0 0,4-18 1 0 0,4-57 157 0 0,-9 69-251 0 0,12-216 466 0 0,-10 178-380 0 0,13-65-1 0 0,2-35 15 0 0,-18 131-143 0 0,2 1 0 0 0,1-1 0 0 0,1 0 0 0 0,0 1 0 0 0,2-1 0 0 0,15-37 1 0 0,-10 22 8 0 0,5-12-60 0 0,-15 46 56 0 0,0 0 0 0 0,0-1 0 0 0,0 2 0 0 0,0-1 0 0 0,1 0 0 0 0,-1 0 0 0 0,0 0 0 0 0,1 1 0 0 0,-1-1 0 0 0,1 0 0 0 0,0 1 0 0 0,0 0 0 0 0,-1-1 0 0 0,1 1 0 0 0,0 0 0 0 0,0 0 0 0 0,3-1 0 0 0,-4 2 4 0 0,1-1 1 0 0,-1 1-1 0 0,1 0 1 0 0,-1 0-1 0 0,1 0 1 0 0,-1 0-1 0 0,1 0 1 0 0,-1 0 0 0 0,1 0-1 0 0,-1 0 1 0 0,1 1-1 0 0,-1-1 1 0 0,1 1-1 0 0,-1-1 1 0 0,1 1-1 0 0,-1-1 1 0 0,1 1 0 0 0,-1 0-1 0 0,0 0 1 0 0,2 1-1 0 0,22 24-1030 0 0,-22-22 540 0 0,13 14-3479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1:50.26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185 119 4809 0 0,'-14'12'2246'0'0,"11"-9"-2223"0"0,0-1 0 0 0,0 1 1 0 0,0 0-1 0 0,0 0 0 0 0,0 0 0 0 0,1 1 1 0 0,-1-1-1 0 0,1 0 0 0 0,0 1 0 0 0,0 0 0 0 0,-2 6 1 0 0,-2 12 73 0 0,1-1 0 0 0,1 1 1 0 0,1 0-1 0 0,2 1 1 0 0,0-1-1 0 0,1 0 1 0 0,1 0-1 0 0,1 0 1 0 0,1 0-1 0 0,0 0 1 0 0,11 30-1 0 0,-14-50-84 0 0,1 0-1 0 0,-1 0 1 0 0,1 0-1 0 0,-1 0 1 0 0,1-1-1 0 0,0 1 1 0 0,0 0-1 0 0,0-1 1 0 0,0 1-1 0 0,0-1 1 0 0,0 1-1 0 0,1-1 1 0 0,-1 1-1 0 0,0-1 1 0 0,1 0-1 0 0,-1 0 1 0 0,1 0-1 0 0,-1 1 1 0 0,1-2-1 0 0,0 1 1 0 0,-1 0-1 0 0,1 0 1 0 0,0 0-1 0 0,0-1 1 0 0,-1 1-1 0 0,1-1 1 0 0,0 1-1 0 0,3-1 1 0 0,-2 0 17 0 0,-1-1 0 0 0,1 1 0 0 0,0-1 0 0 0,-1 0 0 0 0,1 0 0 0 0,-1 0 0 0 0,1 0 1 0 0,-1-1-1 0 0,0 1 0 0 0,1-1 0 0 0,-1 1 0 0 0,0-1 0 0 0,0 0 0 0 0,0 0 0 0 0,0 0 0 0 0,0 0 0 0 0,-1 0 0 0 0,1 0 0 0 0,2-4 0 0 0,3-6 17 0 0,0-1-1 0 0,0 0 0 0 0,-1 0 0 0 0,-1 0 1 0 0,0-1-1 0 0,-1 0 0 0 0,0 0 1 0 0,-1 0-1 0 0,-1 0 0 0 0,0 0 0 0 0,-1-1 1 0 0,-1 1-1 0 0,0 0 0 0 0,-1-1 1 0 0,0 1-1 0 0,-1 0 0 0 0,-1 0 0 0 0,0 0 1 0 0,-6-15-1 0 0,4 13 6 0 0,-2 0 0 0 0,0 0-1 0 0,-1 1 1 0 0,0 0 0 0 0,-16-21 0 0 0,19 30-22 0 0,1 0 0 0 0,-1 1 0 0 0,0 0 0 0 0,0 0 0 0 0,-1 0 0 0 0,1 0 1 0 0,-1 1-1 0 0,0 0 0 0 0,0 0 0 0 0,0 1 0 0 0,-1 0 0 0 0,0 0 0 0 0,1 0 0 0 0,-1 1 0 0 0,-14-3 0 0 0,18 5-25 0 0,-1 0 0 0 0,0 0 0 0 0,0 0 0 0 0,0 1 0 0 0,1-1 0 0 0,-1 1 0 0 0,0 0 0 0 0,1 0 0 0 0,-1 1 0 0 0,1-1 0 0 0,-1 1 0 0 0,1-1 0 0 0,-1 1 0 0 0,1 0 0 0 0,0 0 0 0 0,0 1 0 0 0,0-1 0 0 0,0 0 0 0 0,1 1 0 0 0,-1 0 0 0 0,1 0 0 0 0,-1 0 0 0 0,1 0 0 0 0,0 0 0 0 0,0 0 0 0 0,0 1 0 0 0,-1 4 0 0 0,1-5-20 0 0,1 0 0 0 0,0 0-1 0 0,0 0 1 0 0,0 0 0 0 0,0 0 0 0 0,1 0-1 0 0,-1 0 1 0 0,1 0 0 0 0,-1 0-1 0 0,1 1 1 0 0,0-1 0 0 0,1 0 0 0 0,-1 0-1 0 0,1 0 1 0 0,-1 0 0 0 0,1 0-1 0 0,0 1 1 0 0,0-1 0 0 0,0 0 0 0 0,0-1-1 0 0,1 1 1 0 0,-1 0 0 0 0,1 0-1 0 0,0-1 1 0 0,0 1 0 0 0,-1-1 0 0 0,2 1-1 0 0,-1-1 1 0 0,0 0 0 0 0,0 0 0 0 0,1 0-1 0 0,5 4 1 0 0,-1-3 10 0 0,0 0 1 0 0,1 0-1 0 0,-1 0 0 0 0,1-1 1 0 0,0 0-1 0 0,0 0 0 0 0,-1-1 1 0 0,14 0-1 0 0,67-3 36 0 0,-73 1-36 0 0,26-2-36 0 0,-16 0 3 0 0,1 1 0 0 0,39 3 0 0 0,-58 0 28 0 0,0 0-1 0 0,1 0 0 0 0,-1 1 1 0 0,0 0-1 0 0,0 0 0 0 0,0 1 1 0 0,0-1-1 0 0,0 2 0 0 0,-1-1 1 0 0,1 1-1 0 0,-1 0 0 0 0,0 0 1 0 0,7 7-1 0 0,-9-7 17 0 0,-1 0 0 0 0,0 0-1 0 0,0 0 1 0 0,-1 0 0 0 0,1 1 0 0 0,-1-1 0 0 0,0 1 0 0 0,3 9-1 0 0,9 45 271 0 0,-11-45-197 0 0,-1 1-4 0 0,0 1 0 0 0,0-1 0 0 0,-2 0 0 0 0,0 1 0 0 0,-2 18 0 0 0,-17 77 281 0 0,12-81-169 0 0,2 0-1 0 0,1 0 1 0 0,-1 54-1 0 0,5-79-143 0 0,1 7 8 0 0,0 1 0 0 0,0 0 0 0 0,6 20 0 0 0,-7-31-44 0 0,0 0 0 0 0,1-1 0 0 0,-1 1-1 0 0,1 0 1 0 0,0 0 0 0 0,0 0 0 0 0,-1 0 0 0 0,1-1 0 0 0,0 1 0 0 0,1 0 0 0 0,-1-1-1 0 0,0 1 1 0 0,0-1 0 0 0,1 1 0 0 0,-1-1 0 0 0,1 1 0 0 0,-1-1 0 0 0,1 0-1 0 0,-1 0 1 0 0,1 0 0 0 0,0 0 0 0 0,0 0 0 0 0,-1 0 0 0 0,1-1 0 0 0,0 1 0 0 0,0 0-1 0 0,0-1 1 0 0,0 0 0 0 0,0 1 0 0 0,0-1 0 0 0,3 0 0 0 0,-3-1-88 0 0,0 1-1 0 0,0-1 1 0 0,-1 0 0 0 0,1 0 0 0 0,0 0-1 0 0,0 0 1 0 0,-1-1 0 0 0,1 1 0 0 0,-1 0-1 0 0,1-1 1 0 0,-1 1 0 0 0,1-1 0 0 0,-1 1 0 0 0,0-1-1 0 0,0 0 1 0 0,0 1 0 0 0,2-4 0 0 0,0 0-498 0 0,10-16-401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1:50.69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72 190 4793 0 0,'2'-2'827'0'0,"-13"0"-381"0"0,6 1-273 0 0,-1 0 1 0 0,1 0 0 0 0,0 0 0 0 0,-1-1-1 0 0,-7-3 1 0 0,-10-5 1205 0 0,28-25-1375 0 0,-5 32-17 0 0,1 1-1 0 0,0-1 1 0 0,0 1 0 0 0,0-1-1 0 0,0 1 1 0 0,0 0 0 0 0,1-1-1 0 0,-1 1 1 0 0,1 0-1 0 0,-1 0 1 0 0,1 0 0 0 0,0 0-1 0 0,0 0 1 0 0,0 1 0 0 0,0-1-1 0 0,0 0 1 0 0,0 1-1 0 0,4-2 1 0 0,50-26-87 0 0,-41 22 53 0 0,3-2-22 0 0,2 0 0 0 0,-1 2 1 0 0,1 0-1 0 0,1 2 0 0 0,-1 0 1 0 0,1 1-1 0 0,-1 1 0 0 0,1 1 0 0 0,34 0 1 0 0,-44 3 65 0 0,0 0 1 0 0,-1 1 0 0 0,1 0-1 0 0,0 0 1 0 0,-1 1 0 0 0,0 0-1 0 0,0 1 1 0 0,0 0 0 0 0,0 1-1 0 0,-1 0 1 0 0,1 1 0 0 0,-1-1-1 0 0,0 2 1 0 0,-1-1 0 0 0,0 1-1 0 0,0 1 1 0 0,0 0 0 0 0,-1 0-1 0 0,0 0 1 0 0,7 13 0 0 0,-6-8 79 0 0,-1 0 1 0 0,0 1-1 0 0,-1 0 1 0 0,-1 1-1 0 0,0-1 1 0 0,-1 1-1 0 0,0 0 1 0 0,-1 0-1 0 0,-1 0 1 0 0,0 28 0 0 0,-3 5 281 0 0,-3 0 1 0 0,-10 52 0 0 0,-3 24 636 0 0,15-96-753 0 0,-4 97 461 0 0,7-110-674 0 0,0-1-1 0 0,1 1 0 0 0,1-1 1 0 0,0 0-1 0 0,1 1 0 0 0,9 21 0 0 0,11 24-1489 0 0,-23-57 1344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1:51.08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15 213 15291 0 0,'-9'-2'1233'0'0,"4"2"-1209"0"0,5-1-217 0 0,5-1-175 0 0,6-3-104 0 0,7-3 352 0 0,4-5-40 0 0,6-4 144 0 0,1-2 24 0 0,7-3 48 0 0,0-1 24 0 0,6 0-8 0 0,0 0 96 0 0,-4 3-976 0 0,0 2-1400 0 0,1 7-113 0 0,-6 6 2361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1:51.4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117 484 9218 0 0,'0'0'373'0'0,"2"-2"-350"0"0,-1 1-38 0 0,0 0-1 0 0,0 0 1 0 0,0 0 0 0 0,0 1 0 0 0,0-1-1 0 0,0 0 1 0 0,0 0 0 0 0,0 1 0 0 0,0-1-1 0 0,0 1 1 0 0,0-1 0 0 0,1 1-1 0 0,-1-1 1 0 0,0 1 0 0 0,0 0 0 0 0,1-1-1 0 0,-1 1 1 0 0,0 0 0 0 0,1 0-1 0 0,-1 0 1 0 0,0 0 0 0 0,2 0 0 0 0,0 1 15 0 0,0 0 0 0 0,0 0 0 0 0,0 0 0 0 0,0 0 0 0 0,0 1 0 0 0,0-1 0 0 0,0 1 0 0 0,5 3 0 0 0,-1 1 24 0 0,0 0 0 0 0,0 0 1 0 0,-1 0-1 0 0,0 1 0 0 0,0 0 0 0 0,6 11 1 0 0,0 4 27 0 0,-2-1 1 0 0,0 2 0 0 0,-2-1-1 0 0,11 43 1 0 0,10 99 148 0 0,-26-147-183 0 0,-2-9 51 0 0,0 1 0 0 0,0-1-1 0 0,-1 0 1 0 0,0 1-1 0 0,0-1 1 0 0,-3 14-1 0 0,3-19-67 0 0,-1 0-1 0 0,0 0 0 0 0,0 0 1 0 0,0-1-1 0 0,-1 1 1 0 0,1 0-1 0 0,-1-1 1 0 0,1 1-1 0 0,-1-1 1 0 0,0 0-1 0 0,0 0 0 0 0,0 1 1 0 0,0-1-1 0 0,0 0 1 0 0,0 0-1 0 0,-1-1 1 0 0,1 1-1 0 0,-1 0 1 0 0,1-1-1 0 0,-1 0 0 0 0,-4 2 1 0 0,-13 4-1524 0 0</inkml:trace>
  <inkml:trace contextRef="#ctx0" brushRef="#br0" timeOffset="1">1 492 9634 0 0,'39'-28'520'0'0,"2"-5"240"0"0,2-8-128 0 0,9-3 153 0 0,-1-7-433 0 0,10 2-192 0 0,2-2-32 0 0,7 1-24 0 0,1 1 40 0 0,0 1-440 0 0,3 1 256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1:56.25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484 82 1984 0 0,'1'-1'197'0'0,"0"0"0"0"0,0 0 0 0 0,0-1 0 0 0,1 1-1 0 0,-1-1 1 0 0,0 1 0 0 0,-1-1 0 0 0,1 1-1 0 0,0-1 1 0 0,0 1 0 0 0,-1-1 0 0 0,1 0 0 0 0,-1 1-1 0 0,1-1 1 0 0,-1 0 0 0 0,0-2 0 0 0,1 1 27 0 0,-1 0 1 0 0,1 0 0 0 0,-1 0-1 0 0,0 1 1 0 0,0-1-1 0 0,0 0 1 0 0,0 0 0 0 0,0 0-1 0 0,-1 1 1 0 0,-1-6-1 0 0,1 6-127 0 0,-1 1-1 0 0,1-1 0 0 0,-1 1 0 0 0,1 0 1 0 0,-1-1-1 0 0,0 1 0 0 0,0 0 0 0 0,1 0 1 0 0,-1 0-1 0 0,0 0 0 0 0,0 0 0 0 0,0 1 1 0 0,0-1-1 0 0,0 1 0 0 0,0-1 0 0 0,-1 1 1 0 0,1 0-1 0 0,0-1 0 0 0,0 1 0 0 0,-3 1 0 0 0,-5-1 21 0 0,1 0-1 0 0,-1 1 0 0 0,-11 3 0 0 0,-4 3-15 0 0,-1 1 1 0 0,1 1-1 0 0,1 1 0 0 0,0 1 1 0 0,0 1-1 0 0,1 1 0 0 0,1 1 0 0 0,0 2 1 0 0,1 0-1 0 0,1 1 0 0 0,0 0 0 0 0,1 2 1 0 0,1 1-1 0 0,1 0 0 0 0,-21 33 1 0 0,33-46-108 0 0,1 1 1 0 0,-1-1 0 0 0,2 1-1 0 0,-1 0 1 0 0,1 1 0 0 0,0-1-1 0 0,1 1 1 0 0,0-1 0 0 0,0 1-1 0 0,1-1 1 0 0,0 1 0 0 0,1 11-1 0 0,0-19-3 0 0,0 0 1 0 0,0 0-1 0 0,0 1 0 0 0,1-1 0 0 0,-1 0 0 0 0,0 0 0 0 0,1 0 1 0 0,-1 0-1 0 0,1 1 0 0 0,-1-1 0 0 0,1 0 0 0 0,0 0 0 0 0,-1 0 1 0 0,1 0-1 0 0,0 0 0 0 0,0 0 0 0 0,0-1 0 0 0,0 1 0 0 0,-1 0 1 0 0,1 0-1 0 0,0-1 0 0 0,0 1 0 0 0,1 0 0 0 0,-1-1 0 0 0,1 1 0 0 0,1 0 0 0 0,0 0-1 0 0,0-1 0 0 0,-1 1 0 0 0,1-1 0 0 0,0 0 0 0 0,0 0 0 0 0,0 0 1 0 0,0-1-1 0 0,0 1 0 0 0,4-2 0 0 0,5-1-21 0 0,0-1 0 0 0,-1 0 0 0 0,21-12-1 0 0,191-96-58 0 0,-221 111 92 0 0,0 0 1 0 0,1 0 0 0 0,-1 0 0 0 0,0 0-1 0 0,0 1 1 0 0,1-1 0 0 0,-1 1-1 0 0,0 0 1 0 0,1-1 0 0 0,-1 1-1 0 0,0 0 1 0 0,1 0 0 0 0,-1 0-1 0 0,1 1 1 0 0,-1-1 0 0 0,0 1-1 0 0,3 0 1 0 0,-4 0 17 0 0,0 0-1 0 0,0 0 1 0 0,0 0-1 0 0,0 0 0 0 0,0 0 1 0 0,0 0-1 0 0,0 0 1 0 0,0 0-1 0 0,0 0 1 0 0,-1 1-1 0 0,1-1 1 0 0,0 0-1 0 0,-1 1 1 0 0,1-1-1 0 0,-1 0 0 0 0,1 1 1 0 0,-1-1-1 0 0,0 1 1 0 0,0-1-1 0 0,0 0 1 0 0,0 1-1 0 0,0-1 1 0 0,0 1-1 0 0,0-1 1 0 0,0 1-1 0 0,0-1 1 0 0,-1 0-1 0 0,1 1 0 0 0,-1 2 1 0 0,-6 19 84 0 0,0-1 1 0 0,-2 1-1 0 0,-19 35 1 0 0,11-23-22 0 0,-1 0 31 0 0,-34 48 0 0 0,51-81-125 0 0,0-1 0 0 0,0 0 0 0 0,0 1 0 0 0,0-1-1 0 0,0 0 1 0 0,0 1 0 0 0,0-1 0 0 0,0 0 0 0 0,-1 0-1 0 0,1 0 1 0 0,0 0 0 0 0,-1 0 0 0 0,1-1 0 0 0,-1 1 0 0 0,1 0-1 0 0,-1 0 1 0 0,-1 0 0 0 0,3-2 3 0 0,-1 1 1 0 0,1 0-1 0 0,0 0 0 0 0,0-1 0 0 0,0 1 1 0 0,0 0-1 0 0,0-1 0 0 0,0 1 1 0 0,0 0-1 0 0,0-1 0 0 0,0 1 1 0 0,0 0-1 0 0,0-1 0 0 0,0 1 0 0 0,0 0 1 0 0,0-1-1 0 0,0 1 0 0 0,0 0 1 0 0,0 0-1 0 0,0-1 0 0 0,0 1 0 0 0,1 0 1 0 0,-1-1-1 0 0,0 1 0 0 0,0 0 1 0 0,0 0-1 0 0,1-1 0 0 0,-1 1 1 0 0,0 0-1 0 0,0 0 0 0 0,0-1 0 0 0,1 1 1 0 0,-1 0-1 0 0,10-13-90 0 0,-9 12 85 0 0,8-8-35 0 0,0 0 0 0 0,0 1 0 0 0,1 1 1 0 0,0 0-1 0 0,0 0 0 0 0,1 1 0 0 0,0 0 1 0 0,0 0-1 0 0,0 2 0 0 0,1-1 0 0 0,-1 1 1 0 0,1 1-1 0 0,0 0 0 0 0,23-2 0 0 0,-31 5 77 0 0,-1 0 0 0 0,0 0 0 0 0,0 0 0 0 0,0 0-1 0 0,1 0 1 0 0,-1 1 0 0 0,0-1 0 0 0,0 1 0 0 0,0 0-1 0 0,0 0 1 0 0,0 0 0 0 0,0 1 0 0 0,0-1-1 0 0,0 1 1 0 0,-1-1 0 0 0,1 1 0 0 0,-1 0 0 0 0,1 0-1 0 0,-1 0 1 0 0,1 1 0 0 0,-1-1 0 0 0,0 0 0 0 0,0 1-1 0 0,0-1 1 0 0,0 1 0 0 0,-1 0 0 0 0,1 0 0 0 0,-1 0-1 0 0,0 0 1 0 0,2 5 0 0 0,2 8 253 0 0,-1 1 0 0 0,-1 0 0 0 0,0 1 0 0 0,0 27 0 0 0,0-3 4 0 0,-2-33-258 0 0,0-1 1 0 0,0 0-1 0 0,1 0 1 0 0,0 1-1 0 0,1-1 0 0 0,3 8 1 0 0,-4-14-30 0 0,-1 0 1 0 0,0 0 0 0 0,1 0-1 0 0,0 0 1 0 0,-1 0-1 0 0,1 0 1 0 0,0-1 0 0 0,0 1-1 0 0,0-1 1 0 0,0 1 0 0 0,0-1-1 0 0,0 0 1 0 0,0 0-1 0 0,1 0 1 0 0,-1 0 0 0 0,0 0-1 0 0,1 0 1 0 0,-1-1 0 0 0,0 1-1 0 0,1-1 1 0 0,-1 1-1 0 0,1-1 1 0 0,-1 0 0 0 0,5 0-1 0 0,4-1 20 0 0,0 0 0 0 0,0 0 0 0 0,0-2 0 0 0,0 1-1 0 0,0-1 1 0 0,14-6 0 0 0,65-33 92 0 0,-24 9-63 0 0,-53 27-47 0 0,1 0-1 0 0,-1 2 1 0 0,1-1-1 0 0,0 1 1 0 0,0 1-1 0 0,0 1 1 0 0,20-2-1 0 0,-33 4 6 0 0,0 0-1 0 0,0 0 1 0 0,0 0-1 0 0,0 0 1 0 0,0 1 0 0 0,0-1-1 0 0,0 0 1 0 0,-1 0-1 0 0,1 1 1 0 0,0-1-1 0 0,0 1 1 0 0,0-1 0 0 0,0 1-1 0 0,0-1 1 0 0,0 1-1 0 0,-1-1 1 0 0,1 1-1 0 0,0 0 1 0 0,-1-1 0 0 0,1 1-1 0 0,0 0 1 0 0,-1 0-1 0 0,2 0 1 0 0,-2 1 24 0 0,1 0-1 0 0,-1 0 1 0 0,1-1 0 0 0,-1 1 0 0 0,1 0-1 0 0,-1 0 1 0 0,0 0 0 0 0,0-1-1 0 0,0 1 1 0 0,0 0 0 0 0,-1 4 0 0 0,-1 4 163 0 0,-1 0 0 0 0,-1 0 0 0 0,-6 16 0 0 0,7-19-114 0 0,-19 46 52 0 0,-101 259 1389 0 0,100-244-1169 0 0,4 1 0 0 0,-19 118 0 0 0,36-166-607 0 0,0-1 0 0 0,2 0 0 0 0,0 1 0 0 0,5 38 0 0 0,-2-48 95 0 0,-1 1 0 0 0,1-1 1 0 0,1 0-1 0 0,0 0 0 0 0,0 0 1 0 0,1 0-1 0 0,1-1 0 0 0,0 0 1 0 0,14 19-1 0 0,24 18-46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1:58.43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217 155 1536 0 0,'-18'0'766'0'0,"9"0"-140"0"0,0 0 1 0 0,1 0-1 0 0,-1 1 1 0 0,-10 2 0 0 0,15-2-581 0 0,1 0-1 0 0,-1 0 1 0 0,1 1 0 0 0,-1 0 0 0 0,1-1 0 0 0,0 1-1 0 0,0 1 1 0 0,0-1 0 0 0,0 0 0 0 0,0 1 0 0 0,0-1-1 0 0,0 1 1 0 0,-2 3 0 0 0,0 2 39 0 0,0 0 1 0 0,0 0-1 0 0,1 0 1 0 0,0 0-1 0 0,0 1 1 0 0,1-1-1 0 0,0 1 1 0 0,1 0 0 0 0,0 0-1 0 0,0 0 1 0 0,1 0-1 0 0,0 0 1 0 0,1 16-1 0 0,-1-19-41 0 0,2 1 1 0 0,-1-1-1 0 0,1 0 0 0 0,0 1 0 0 0,0-1 1 0 0,1 0-1 0 0,0 0 0 0 0,0 0 1 0 0,0 0-1 0 0,1 0 0 0 0,0 0 0 0 0,0-1 1 0 0,0 0-1 0 0,1 1 0 0 0,0-1 1 0 0,0 0-1 0 0,0-1 0 0 0,1 1 1 0 0,-1-1-1 0 0,10 7 0 0 0,-11-9-33 0 0,1-1 1 0 0,-1 0-1 0 0,1 1 0 0 0,0-1 0 0 0,-1-1 1 0 0,1 1-1 0 0,0 0 0 0 0,0-1 0 0 0,0 0 1 0 0,-1 0-1 0 0,1 0 0 0 0,0 0 1 0 0,0-1-1 0 0,-1 0 0 0 0,1 1 0 0 0,0-1 1 0 0,-1-1-1 0 0,7-2 0 0 0,5-2 56 0 0,0-1 0 0 0,27-18 0 0 0,-20 10 19 0 0,0-1 0 0 0,-1-1 0 0 0,-1-1 0 0 0,27-30 0 0 0,-37 36-43 0 0,0 0 0 0 0,-1 0 0 0 0,-1-1 1 0 0,0 0-1 0 0,-1 0 0 0 0,0-1 0 0 0,-1 0 0 0 0,0-1 0 0 0,5-20 0 0 0,-11 30-37 0 0,0 1-1 0 0,1-1 1 0 0,-2 1-1 0 0,1-1 1 0 0,0 1-1 0 0,-1 0 0 0 0,0-1 1 0 0,0 1-1 0 0,0 0 1 0 0,0-1-1 0 0,-1 1 1 0 0,1 0-1 0 0,-1 0 1 0 0,0 0-1 0 0,-1 1 0 0 0,1-1 1 0 0,-1 0-1 0 0,1 1 1 0 0,-1-1-1 0 0,0 1 1 0 0,-1 0-1 0 0,1 0 0 0 0,0 0 1 0 0,-1 1-1 0 0,-5-4 1 0 0,1 0 24 0 0,-1 1 0 0 0,0 0 0 0 0,0 1 0 0 0,0-1 0 0 0,-1 2 0 0 0,1 0 0 0 0,-1 0 0 0 0,0 0 0 0 0,0 1 0 0 0,-12-1 0 0 0,7 3 41 0 0,0 1-1 0 0,0 0 0 0 0,1 1 1 0 0,-1 1-1 0 0,1 0 1 0 0,-1 1-1 0 0,1 0 0 0 0,0 1 1 0 0,1 1-1 0 0,-24 12 0 0 0,26-11-64 0 0,1-1-1 0 0,-1 1 0 0 0,1 1 0 0 0,1 0 1 0 0,0 0-1 0 0,0 1 0 0 0,0 0 1 0 0,1 1-1 0 0,1 0 0 0 0,-1 0 1 0 0,2 0-1 0 0,-1 1 0 0 0,-5 14 1 0 0,11-22-18 0 0,0-1 0 0 0,0 1 0 0 0,0-1 1 0 0,0 1-1 0 0,1-1 0 0 0,-1 1 0 0 0,1 0 1 0 0,-1 0-1 0 0,1-1 0 0 0,0 1 0 0 0,0 0 0 0 0,0-1 1 0 0,1 1-1 0 0,-1 0 0 0 0,0 0 0 0 0,1-1 1 0 0,0 1-1 0 0,0-1 0 0 0,0 1 0 0 0,0 0 1 0 0,0-1-1 0 0,0 0 0 0 0,2 3 0 0 0,0-2 6 0 0,0 0 0 0 0,0-1 1 0 0,0 0-1 0 0,0 0 0 0 0,0 0 0 0 0,1 0 0 0 0,-1 0 0 0 0,0 0 0 0 0,1-1 0 0 0,-1 0 0 0 0,1 0 0 0 0,0 0 1 0 0,-1 0-1 0 0,1 0 0 0 0,0-1 0 0 0,7 1 0 0 0,16-2-11 0 0,0-1 1 0 0,0-1-1 0 0,-1-2 1 0 0,50-14-1 0 0,-18 5 25 0 0,12-4-27 0 0,-30 8-11 0 0,1 1 1 0 0,47-5-1 0 0,-86 14 37 0 0,1 0 0 0 0,0-1 0 0 0,0 1 0 0 0,-1 0 0 0 0,1 1 0 0 0,0-1 0 0 0,0 0 0 0 0,-1 1 0 0 0,1 0 0 0 0,0-1-1 0 0,-1 1 1 0 0,1 0 0 0 0,-1 0 0 0 0,3 2 0 0 0,-3-2 2 0 0,-1 1 0 0 0,0-1 0 0 0,1 1-1 0 0,-1 0 1 0 0,0-1 0 0 0,0 1 0 0 0,0 0 0 0 0,0 0-1 0 0,0-1 1 0 0,-1 1 0 0 0,1 0 0 0 0,0 0 0 0 0,-1 0-1 0 0,1 0 1 0 0,-1 0 0 0 0,0 0 0 0 0,0 0 0 0 0,0 0-1 0 0,0 4 1 0 0,-2 21 324 0 0,-1 1 0 0 0,-12 48 1 0 0,1-5 129 0 0,12-56-599 0 0,-2 10 309 0 0,0 0 0 0 0,2 0 0 0 0,1 32 0 0 0,1-51-378 0 0,1 1 0 0 0,0-1 0 0 0,0 1-1 0 0,0-1 1 0 0,1 1 0 0 0,0-1 0 0 0,0 0 0 0 0,1 0 0 0 0,-1 0 0 0 0,2 0 0 0 0,-1 0-1 0 0,0 0 1 0 0,1-1 0 0 0,0 0 0 0 0,0 0 0 0 0,1 0 0 0 0,8 7 0 0 0,-1-1-34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1:59.78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2 187 3665 0 0,'-1'-1'114'0'0,"1"0"0"0"0,0 0 0 0 0,0 1 1 0 0,0-1-1 0 0,-1 0 0 0 0,1 0 0 0 0,0 1 0 0 0,0-1 0 0 0,0 0 1 0 0,0 0-1 0 0,0 1 0 0 0,0-1 0 0 0,0 0 0 0 0,1 0 1 0 0,-1 1-1 0 0,0-1 0 0 0,0 0 0 0 0,1 0 0 0 0,-1 1 0 0 0,0-1 1 0 0,1 0-1 0 0,-1 1 0 0 0,1-1 0 0 0,-1 0 0 0 0,0 1 1 0 0,1-1-1 0 0,0 1 0 0 0,-1-1 0 0 0,1 1 0 0 0,-1-1 1 0 0,1 1-1 0 0,0-1 0 0 0,0 1 0 0 0,22-18-462 0 0,5 1 373 0 0,0 1 1 0 0,1 2-1 0 0,1 1 0 0 0,40-13 1 0 0,56-23 280 0 0,-126 49-324 0 0,0 0 0 0 0,0 0 0 0 0,1 0 0 0 0,-1 0 1 0 0,0 0-1 0 0,1 0 0 0 0,-1 0 0 0 0,0 0 0 0 0,0 0 0 0 0,1 0 0 0 0,-1 0 0 0 0,0 0 0 0 0,0 0 0 0 0,1-1 0 0 0,-1 1 0 0 0,0 0 0 0 0,0 0 0 0 0,1 0 0 0 0,-1 0 0 0 0,0 0 0 0 0,0-1 0 0 0,0 1 0 0 0,1 0 0 0 0,-1 0 0 0 0,0 0 0 0 0,0-1 0 0 0,0 1 0 0 0,0 0 1 0 0,0 0-1 0 0,1-1 0 0 0,-1 1 0 0 0,0 0 0 0 0,0 0 0 0 0,0-1 0 0 0,0 1 0 0 0,0 0 0 0 0,0 0 0 0 0,0-1 0 0 0,0 1 0 0 0,0 0 0 0 0,0-1 0 0 0,0 1 0 0 0,0 0 0 0 0,0 0 0 0 0,0-1 0 0 0,0 1 0 0 0,0 0 0 0 0,0 0 0 0 0,0-1 0 0 0,-1 1 0 0 0,1 0 0 0 0,0 0 1 0 0,0-1-1 0 0,0 1 0 0 0,0 0 0 0 0,0 0 0 0 0,-1-1 0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2:00.32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117 89 2353 0 0,'-21'23'1675'0'0,"-34"50"1"0"0,50-65-1367 0 0,-1 1 1 0 0,1 1-1 0 0,1-1 1 0 0,0 1 0 0 0,0-1-1 0 0,1 1 1 0 0,0 0-1 0 0,1 1 1 0 0,-2 15-1 0 0,4-25-307 0 0,0 1-1 0 0,-1-1 1 0 0,1 1 0 0 0,0-1-1 0 0,0 1 1 0 0,1-1 0 0 0,-1 1-1 0 0,0-1 1 0 0,0 0-1 0 0,1 1 1 0 0,-1-1 0 0 0,1 1-1 0 0,-1-1 1 0 0,1 0-1 0 0,-1 1 1 0 0,1-1 0 0 0,0 0-1 0 0,1 2 1 0 0,-1-3 1 0 0,-1 1 0 0 0,1-1 0 0 0,0 1 1 0 0,0-1-1 0 0,0 0 0 0 0,0 1 0 0 0,-1-1 0 0 0,1 0 0 0 0,0 0 0 0 0,0 0 1 0 0,0 0-1 0 0,0 0 0 0 0,0 0 0 0 0,0 0 0 0 0,-1 0 0 0 0,1 0 0 0 0,0 0 1 0 0,0 0-1 0 0,0 0 0 0 0,0 0 0 0 0,1-1 0 0 0,4-2 12 0 0,-1 1-1 0 0,0-1 1 0 0,0 0-1 0 0,0-1 1 0 0,0 1-1 0 0,0-1 1 0 0,4-4-1 0 0,30-30 11 0 0,-17 15-28 0 0,1 0 0 0 0,1 2 0 0 0,49-33 0 0 0,-65 49-1 0 0,0 1-1 0 0,0 0 1 0 0,0 0 0 0 0,0 1-1 0 0,1 0 1 0 0,0 0 0 0 0,-1 1-1 0 0,1 0 1 0 0,0 1 0 0 0,0 0-1 0 0,0 0 1 0 0,0 1 0 0 0,0 0 0 0 0,1 1-1 0 0,-1 0 1 0 0,0 0 0 0 0,-1 1-1 0 0,14 4 1 0 0,-14-4 12 0 0,1 1 0 0 0,-1 1 0 0 0,0 0 0 0 0,0 0 0 0 0,0 0 0 0 0,0 1 0 0 0,-1 0 1 0 0,1 1-1 0 0,7 8 0 0 0,-11-10 14 0 0,-1 0 1 0 0,0 0-1 0 0,0 0 1 0 0,-1 0-1 0 0,1 0 1 0 0,-1 1 0 0 0,0-1-1 0 0,0 1 1 0 0,-1 0-1 0 0,1-1 1 0 0,-1 1-1 0 0,0 0 1 0 0,0 0 0 0 0,-1 0-1 0 0,1 0 1 0 0,-1 0-1 0 0,0 0 1 0 0,-1 0-1 0 0,0 5 1 0 0,0-2 6 0 0,-1 0 0 0 0,-1 0 0 0 0,1 0 0 0 0,-1 0-1 0 0,-1 0 1 0 0,1 0 0 0 0,-1-1 0 0 0,-1 0 0 0 0,1 0 0 0 0,-9 9 0 0 0,-4 4 50 0 0,-1-1 0 0 0,-22 17 0 0 0,17-18 6 0 0,0-1 0 0 0,-1-2 0 0 0,0 0-1 0 0,-1-1 1 0 0,-1-2 0 0 0,0-1 0 0 0,-1 0 0 0 0,0-2 0 0 0,0-2 0 0 0,-1 0 0 0 0,-36 3 0 0 0,62-9-66 0 0,0-1 0 0 0,0 0 0 0 0,0 0 0 0 0,0 0 0 0 0,0 0 0 0 0,0 0 0 0 0,0 0 0 0 0,0 0 0 0 0,0-1 1 0 0,0 1-1 0 0,0-1 0 0 0,1 1 0 0 0,-1-1 0 0 0,0 0 0 0 0,-3-2 0 0 0,4 3-23 0 0,1-1 1 0 0,-1 1-1 0 0,1-1 0 0 0,0 1 0 0 0,0-1 0 0 0,-1 1 1 0 0,1-1-1 0 0,0 1 0 0 0,0-1 0 0 0,-1 1 0 0 0,1-1 1 0 0,0 1-1 0 0,0-1 0 0 0,0 1 0 0 0,0-1 1 0 0,0 0-1 0 0,0 1 0 0 0,0-1 0 0 0,0 1 0 0 0,0-2 1 0 0,10-17-193 0 0,0 5 163 0 0,1 2-1 0 0,1-1 1 0 0,0 1-1 0 0,1 1 1 0 0,0 0-1 0 0,1 1 1 0 0,27-15-1 0 0,113-48 1 0 0,-120 58-12 0 0,198-71-74 0 0,-228 85 113 0 0,0 0 0 0 0,0-1 0 0 0,-1 2 0 0 0,1-1 0 0 0,0 0 1 0 0,0 1-1 0 0,0 0 0 0 0,0 0 0 0 0,0 0 0 0 0,0 0 0 0 0,0 1 0 0 0,0-1 0 0 0,0 1 0 0 0,-1 0 1 0 0,1 0-1 0 0,0 1 0 0 0,5 2 0 0 0,-4-1 2 0 0,-1 0 1 0 0,0 1-1 0 0,0-1 0 0 0,0 1 1 0 0,-1 0-1 0 0,1 0 0 0 0,-1 0 1 0 0,0 1-1 0 0,0-1 0 0 0,-1 1 1 0 0,1-1-1 0 0,2 9 1 0 0,10 26-17 0 0,13 28 82 0 0,-26-62-59 0 0,1 0-1 0 0,1 1 1 0 0,-1-1 0 0 0,1 0-1 0 0,0-1 1 0 0,0 1 0 0 0,0-1 0 0 0,1 0-1 0 0,5 5 1 0 0,-8-8 3 0 0,0 0-1 0 0,0 0 1 0 0,1 0 0 0 0,-1 0 0 0 0,0 0 0 0 0,0-1-1 0 0,1 1 1 0 0,-1-1 0 0 0,1 1 0 0 0,-1-1-1 0 0,0 0 1 0 0,1 0 0 0 0,-1 0 0 0 0,1 0 0 0 0,-1 0-1 0 0,0-1 1 0 0,1 1 0 0 0,-1-1 0 0 0,0 1-1 0 0,1-1 1 0 0,-1 0 0 0 0,0 0 0 0 0,0 0 0 0 0,0 0-1 0 0,1-1 1 0 0,-1 1 0 0 0,-1 0 0 0 0,1-1-1 0 0,3-3 1 0 0,4-3 41 0 0,-1 0 1 0 0,0-1-1 0 0,-1 0 0 0 0,12-18 0 0 0,-5 5 34 0 0,0 0 0 0 0,-2-1 0 0 0,18-44 0 0 0,-28 60-51 0 0,1 0 1 0 0,-1 0-1 0 0,-1 0 1 0 0,0 0 0 0 0,0 0-1 0 0,0 0 1 0 0,-1 0-1 0 0,0 0 1 0 0,0-1-1 0 0,0 1 1 0 0,-1 0 0 0 0,-1 0-1 0 0,1 0 1 0 0,-1 0-1 0 0,0 0 1 0 0,0 1-1 0 0,-1-1 1 0 0,0 1 0 0 0,-4-7-1 0 0,-1 1 62 0 0,-1 2-1 0 0,0-1 1 0 0,-1 1-1 0 0,0 1 1 0 0,-1 0 0 0 0,0 0-1 0 0,0 1 1 0 0,-1 0-1 0 0,0 1 1 0 0,0 0-1 0 0,0 1 1 0 0,-22-7-1 0 0,26 11 18 0 0,-1-1 0 0 0,0 1 0 0 0,0 0-1 0 0,0 1 1 0 0,0 0 0 0 0,0 1 0 0 0,0 0-1 0 0,0 0 1 0 0,-10 2 0 0 0,13-1-69 0 0,1 0-1 0 0,-1 1 1 0 0,0 0 0 0 0,0 0 0 0 0,1 0-1 0 0,0 1 1 0 0,-1 0 0 0 0,1 0 0 0 0,0 0-1 0 0,0 1 1 0 0,1-1 0 0 0,-1 1 0 0 0,1 0-1 0 0,-7 8 1 0 0,9-10-172 0 0,0 1 1 0 0,1-1-1 0 0,-1 0 0 0 0,0 1 0 0 0,1 0 1 0 0,0-1-1 0 0,0 1 0 0 0,0 0 1 0 0,0-1-1 0 0,0 1 0 0 0,0 0 0 0 0,1 0 1 0 0,-1 0-1 0 0,1 0 0 0 0,0 0 0 0 0,0 0 1 0 0,0 0-1 0 0,0 0 0 0 0,0 0 0 0 0,1 0 1 0 0,-1-1-1 0 0,2 4 0 0 0,12 18-83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1:48.77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29 0 256 0 0,'-9'6'9514'0'0,"8"-6"-9492"0"0,0 1-1 0 0,0-1 0 0 0,0 0 1 0 0,0 1-1 0 0,0-1 1 0 0,0 1-1 0 0,1-1 1 0 0,-1 1-1 0 0,0-1 0 0 0,0 1 1 0 0,0-1-1 0 0,0 1 1 0 0,1 0-1 0 0,-1 0 1 0 0,0-1-1 0 0,1 1 0 0 0,-1 0 1 0 0,0 1-1 0 0,-1 0 3 0 0,0 1 19 0 0,25-6 22 0 0,-19 2-53 0 0,0 0-1 0 0,0 1 1 0 0,0-1-1 0 0,0 1 1 0 0,0 0 0 0 0,0 0-1 0 0,0 0 1 0 0,0 1 0 0 0,0 0-1 0 0,0-1 1 0 0,0 1 0 0 0,0 1-1 0 0,0-1 1 0 0,-1 0 0 0 0,1 1-1 0 0,4 2 1 0 0,9 3 38 0 0,-15-6-20 0 0,1-1 1 0 0,-1 1-1 0 0,0-1 1 0 0,1 0-1 0 0,-1 0 1 0 0,1 0-1 0 0,-1-1 1 0 0,0 1-1 0 0,1 0 0 0 0,-1-1 1 0 0,0 0-1 0 0,1 1 1 0 0,-1-1-1 0 0,0 0 1 0 0,0 0-1 0 0,0 0 1 0 0,0-1-1 0 0,0 1 0 0 0,0 0 1 0 0,0-1-1 0 0,0 1 1 0 0,0-1-1 0 0,-1 0 1 0 0,1 0-1 0 0,-1 1 1 0 0,1-1-1 0 0,-1 0 1 0 0,0 0-1 0 0,2-4 1993 0 0,-3 7-2009 0 0,0 0 0 0 0,-1 0 0 0 0,1 0 0 0 0,-1 1 0 0 0,1-1 1 0 0,-1 0-1 0 0,0 0 0 0 0,1-1 0 0 0,-1 1 0 0 0,0 0 0 0 0,1 0 0 0 0,-1 0 0 0 0,0 0 0 0 0,0-1 1 0 0,0 1-1 0 0,-1 1 0 0 0,-9 9-21 0 0,5-3 5 0 0,2 0-1 0 0,-1 0 0 0 0,1 1 1 0 0,0-1-1 0 0,-5 18 0 0 0,9-24-9 0 0,-1-1 10 0 0,0 1 0 0 0,0-1 0 0 0,0 1 0 0 0,0 0 0 0 0,0-1 0 0 0,1 1 0 0 0,-1 0 0 0 0,1 0-1 0 0,-1 0 1 0 0,1-1 0 0 0,0 1 0 0 0,-1 0 0 0 0,1 0 0 0 0,0 0 0 0 0,1 3 0 0 0,-1-5 7 0 0,0 1 0 0 0,0-1 1 0 0,-1 0-1 0 0,1 1 0 0 0,0-1 1 0 0,0 1-1 0 0,0-1 0 0 0,0 0 1 0 0,0 0-1 0 0,0 1 0 0 0,-1-1 0 0 0,1 0 1 0 0,0 1-1 0 0,0-1 0 0 0,-1 0 1 0 0,1 0-1 0 0,0 1 0 0 0,0-1 0 0 0,-1 0 1 0 0,1 0-1 0 0,0 0 0 0 0,-1 1 1 0 0,1-1-1 0 0,0 0 0 0 0,0 0 0 0 0,-1 0 1 0 0,1 0-1 0 0,0 0 0 0 0,-1 0 1 0 0,1 0-1 0 0,-1 1 0 0 0,1-1 0 0 0,0 0 1 0 0,-1 0-1 0 0,1 0 0 0 0,0 0 1 0 0,-1-1-1 0 0,1 1 0 0 0,0 0 1 0 0,-1 0-1 0 0,1 0 0 0 0,0 0 0 0 0,-1 0 1 0 0,1 0-1 0 0,0 0 0 0 0,-1-1 1 0 0,1 1-1 0 0,0 0 0 0 0,0 0 0 0 0,-1 0 1 0 0,1-1-1 0 0,0 1 0 0 0,0 0 1 0 0,-1-1-1 0 0,1 1 0 0 0,0 0 0 0 0,0 0 1 0 0,0-1-1 0 0,-1 1 0 0 0,14-52-211 0 0,-11 61 281 0 0,-2-8-74 0 0,0 0-1 0 0,0-1 1 0 0,0 1 0 0 0,1 0-1 0 0,-1 0 1 0 0,0 0-1 0 0,0 0 1 0 0,0 0 0 0 0,0 0-1 0 0,-1 0 1 0 0,1 0-1 0 0,0 0 1 0 0,0-1 0 0 0,-1 1-1 0 0,0 2 1 0 0,-10 22 34 0 0,8-20-46 0 0,0 0 0 0 0,1 1 0 0 0,-1-1 0 0 0,1 1 0 0 0,1-1 0 0 0,-1 1 0 0 0,1 0 0 0 0,-1 10 0 0 0,2-16-36 0 0,1-2-19 0 0,6-9 87 0 0,-2-1 0 0 0,1 0 0 0 0,-1-1 0 0 0,5-21 1 0 0,-5 16-10 0 0,-5 18-12 0 0,0 0 0 0 0,0 0 0 0 0,0 0 0 0 0,0 0 0 0 0,0 0 1 0 0,0 0-1 0 0,0 0 0 0 0,1 0 0 0 0,-1 0 0 0 0,0 0 0 0 0,0 0 1 0 0,0 0-1 0 0,0 0 0 0 0,0 0 0 0 0,0 0 0 0 0,0 0 0 0 0,0 0 1 0 0,0 0-1 0 0,0 0 0 0 0,0 0 0 0 0,0 0 0 0 0,1 0 0 0 0,-1 0 0 0 0,0 0 1 0 0,0 0-1 0 0,0 0 0 0 0,0-1 0 0 0,0 1 0 0 0,-1 36 60 0 0,-9 60 0 0 0,10-96-57 0 0,0 0-1 0 0,0 0 0 0 0,0 1 1 0 0,0-1-1 0 0,0 0 1 0 0,0 1-1 0 0,0-1 0 0 0,0 0 1 0 0,0 0-1 0 0,0 1 1 0 0,0-1-1 0 0,0 0 0 0 0,-1 0 1 0 0,1 0-1 0 0,0 1 1 0 0,0-1-1 0 0,0 0 0 0 0,0 0 1 0 0,-1 1-1 0 0,1-1 1 0 0,0 0-1 0 0,0 0 0 0 0,0 0 1 0 0,-1 0-1 0 0,1 0 1 0 0,0 1-1 0 0,0-1 0 0 0,-1 0 1 0 0,1 0-1 0 0,0 0 1 0 0,0 0-1 0 0,-1 0 0 0 0,1 0 1 0 0,0 0-1 0 0,0 0 1 0 0,-1 0-1 0 0,1 0 0 0 0,0 0 1 0 0,0 0-1 0 0,-1 0 1 0 0,1 0-1 0 0,0 0 0 0 0,0 0 1 0 0,-1 0-1 0 0,1 0 0 0 0,0 0 1 0 0,0 0-1 0 0,-1 0 1 0 0,1 0-1 0 0,0-1 0 0 0,0 1 1 0 0,-1 0-1 0 0,1 0 1 0 0,0 0-1 0 0,0 0 0 0 0,0-1 1 0 0,-1 1-1 0 0,1 0 1 0 0,0 0-1 0 0,0 0 0 0 0,0-1 1 0 0,0 1-1 0 0,-1 0 1 0 0,0-1-10 0 0,0-1 1 0 0,0 1 0 0 0,0 0 0 0 0,1 0 0 0 0,-1 0-1 0 0,0-1 1 0 0,0 1 0 0 0,1 0 0 0 0,-1-1-1 0 0,0 1 1 0 0,0-3 0 0 0,1-5-2 0 0,0 0-1 0 0,1 1 1 0 0,0-1 0 0 0,0 1-1 0 0,4-14 1 0 0,-2 12-1 0 0,-1 1 0 0 0,-1-1-1 0 0,1-12 1 0 0,-2 22-3 0 0,0-1 34 0 0,0 1-22 0 0,0 0 0 0 0,0 0-1 0 0,0 0 1 0 0,0 0 0 0 0,0 0 0 0 0,0 0 0 0 0,0 0-1 0 0,0 0 1 0 0,0 0 0 0 0,0 0 0 0 0,-1 0 0 0 0,1 0 0 0 0,0 0-1 0 0,0 0 1 0 0,0 0 0 0 0,0 0 0 0 0,0 0 0 0 0,0 0-1 0 0,0 0 1 0 0,0 0 0 0 0,0 0 0 0 0,0 0 0 0 0,0 0-1 0 0,0 0 1 0 0,-1 0 0 0 0,1 0 0 0 0,0 0 0 0 0,0 0-1 0 0,0 0 1 0 0,0 0 0 0 0,0 0 0 0 0,0 0 0 0 0,0 0 0 0 0,0 0-1 0 0,0 0 1 0 0,0 0 0 0 0,0 0 0 0 0,0 0 0 0 0,-1 0-1 0 0,1 0 1 0 0,0 0 0 0 0,0 0 0 0 0,0 0 0 0 0,-5 12-16 0 0,1 1 1 0 0,0-1 0 0 0,1 1-1 0 0,0 0 1 0 0,1 0 0 0 0,-1 20-1 0 0,1-14 32 0 0,-20-146 50 0 0,6 86-14 0 0,14 51-278 0 0,1-9 225 0 0,1-1-1 0 0,0 1 0 0 0,-1-1 0 0 0,1 1 0 0 0,0-1 0 0 0,0 1 0 0 0,-1-1 0 0 0,1 1 0 0 0,0-1 0 0 0,0 1 0 0 0,0 0 0 0 0,0-1 0 0 0,0 1 0 0 0,0-1 0 0 0,0 1 0 0 0,0 0 0 0 0,0-1 0 0 0,0 1 0 0 0,0-1 0 0 0,0 1 1 0 0,0-1-1 0 0,0 1 0 0 0,1 0 0 0 0,-1-1 0 0 0,0 1 0 0 0,0-1 0 0 0,1 1 0 0 0,-1-1 0 0 0,0 1 0 0 0,1-1 0 0 0,-1 1 0 0 0,1-1 0 0 0,-1 0 0 0 0,0 1 0 0 0,2 0 0 0 0,4 6 26 0 0,-5-6-144 0 0,0 1-1 0 0,0-1 0 0 0,0 0 1 0 0,1 1-1 0 0,-1-1 0 0 0,0 0 1 0 0,0 0-1 0 0,1 0 1 0 0,-1 0-1 0 0,3 1 0 0 0,4 1 31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2:02.64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46 15 6905 0 0,'-9'-4'-27'0'0,"-17"-6"936"0"0,25 10-893 0 0,1 0 1 0 0,-1 0-1 0 0,1 0 0 0 0,0 0 1 0 0,-1 0-1 0 0,1 0 1 0 0,-1 0-1 0 0,1 0 1 0 0,0 0-1 0 0,-1 0 1 0 0,1 1-1 0 0,0-1 1 0 0,-1 0-1 0 0,1 0 0 0 0,0 0 1 0 0,-1 0-1 0 0,1 1 1 0 0,0-1-1 0 0,-1 0 1 0 0,1 0-1 0 0,0 1 1 0 0,-1-1-1 0 0,1 1 0 0 0,-2 14-85 0 0,7 3-13 0 0,0 1 0 0 0,0-1 0 0 0,2 0-1 0 0,0-1 1 0 0,15 25 0 0 0,10 18-34 0 0,115 241 115 0 0,-129-257 55 0 0,29 80-5 0 0,-43-109-22 0 0,0 0-1 0 0,-1 0 0 0 0,0 0 1 0 0,-2 1-1 0 0,1-1 0 0 0,-2 22 1 0 0,0-35-43 0 0,0 0 0 0 0,0 0 0 0 0,-1 0 0 0 0,1 0 0 0 0,0 0 0 0 0,-1 0 0 0 0,1 0 0 0 0,-1 0 0 0 0,0 0 0 0 0,1 0 0 0 0,-1 0 0 0 0,0 0 1 0 0,0 0-1 0 0,0 0 0 0 0,-1-1 0 0 0,1 1 0 0 0,0 0 0 0 0,-1-1 0 0 0,1 1 0 0 0,-1-1 0 0 0,1 0 0 0 0,-1 1 0 0 0,0-1 0 0 0,1 0 0 0 0,-1 0 0 0 0,0 0 1 0 0,0 0-1 0 0,0 0 0 0 0,0 0 0 0 0,0-1 0 0 0,0 1 0 0 0,0-1 0 0 0,0 1 0 0 0,0-1 0 0 0,0 0 0 0 0,-4 0 0 0 0,-10-1-46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2:02.9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6 290 10722 0 0,'-2'-5'-33'0'0,"1"-1"0"0"0,0 1 0 0 0,1-1 0 0 0,-1 1 0 0 0,1-1 0 0 0,0 0 0 0 0,0 1 0 0 0,1-1-1 0 0,0 1 1 0 0,0-1 0 0 0,0 1 0 0 0,0-1 0 0 0,1 1 0 0 0,0 0 0 0 0,0 0 0 0 0,1-1 0 0 0,-1 2 0 0 0,1-1 0 0 0,0 0-1 0 0,1 0 1 0 0,-1 1 0 0 0,1 0 0 0 0,0 0 0 0 0,0 0 0 0 0,0 0 0 0 0,6-4 0 0 0,9-6-35 0 0,0 0 1 0 0,1 2-1 0 0,0 0 1 0 0,1 1-1 0 0,0 1 1 0 0,0 1-1 0 0,1 1 1 0 0,29-7-1 0 0,12 1 42 0 0,111-10 0 0 0,-131 20 115 0 0,0 2 0 0 0,0 2-1 0 0,0 1 1 0 0,0 3 0 0 0,-1 1 0 0 0,1 2 0 0 0,-1 2 0 0 0,-1 2 0 0 0,57 23 0 0 0,-86-29-74 0 0,-2 0-1 0 0,1 0 1 0 0,-1 1 0 0 0,1 1-1 0 0,-2 0 1 0 0,1 0-1 0 0,12 13 1 0 0,-19-16-5 0 0,1 0-1 0 0,-1 0 1 0 0,0 0-1 0 0,0 0 1 0 0,-1 1-1 0 0,1 0 1 0 0,-1-1 0 0 0,0 1-1 0 0,0 0 1 0 0,0 0-1 0 0,-1 0 1 0 0,0 0-1 0 0,0 0 1 0 0,0 1-1 0 0,-1-1 1 0 0,1 0 0 0 0,-1 0-1 0 0,-1 0 1 0 0,-1 11-1 0 0,-1-3 28 0 0,-1 1 0 0 0,0-1 0 0 0,-1 1 0 0 0,-1-1 0 0 0,0-1 1 0 0,-1 1-1 0 0,0-1 0 0 0,-1 0 0 0 0,-9 11 0 0 0,-6 5 219 0 0,-1-1 1 0 0,-37 30-1 0 0,21-22 230 0 0,-2-2 0 0 0,-1-3 0 0 0,-81 45 0 0 0,88-57-357 0 0,-1-2 1 0 0,-1-1-1 0 0,0-2 1 0 0,0-2-1 0 0,-59 10 1 0 0,89-20-150 0 0,4 0-16 0 0,0 0 0 0 0,-1 0 1 0 0,1-1-1 0 0,0 1 0 0 0,-1-1 0 0 0,1 0 1 0 0,-1-1-1 0 0,1 1 0 0 0,0-1 0 0 0,-7-2 1 0 0,10 3 9 0 0,1 0 0 0 0,0 0 0 0 0,0 0 0 0 0,-1 0-1 0 0,1 0 1 0 0,0 0 0 0 0,0 0 0 0 0,-1 0 0 0 0,1 0 0 0 0,0 0 0 0 0,0 0 0 0 0,0 0 0 0 0,-1 0 0 0 0,1-1 0 0 0,0 1 0 0 0,0 0 0 0 0,0 0 0 0 0,-1 0 0 0 0,1 0 0 0 0,0-1 0 0 0,0 1 0 0 0,0 0 0 0 0,0 0 0 0 0,-1-1 0 0 0,1 1 0 0 0,0 0 0 0 0,0 0 0 0 0,0 0 0 0 0,0-1 0 0 0,0 1 0 0 0,0 0 0 0 0,0 0 0 0 0,0-1 0 0 0,0 1 0 0 0,0 0 0 0 0,0 0 0 0 0,0-1 0 0 0,0 1 0 0 0,0 0 0 0 0,0 0-1 0 0,0-1 1 0 0,0 1 0 0 0,0 0 0 0 0,0 0 0 0 0,0-1 0 0 0,0 1 0 0 0,0 0 0 0 0,1 0 0 0 0,-1-1 0 0 0,0 1 0 0 0,0 0 0 0 0,0 0 0 0 0,0 0 0 0 0,0-1 0 0 0,1 1 0 0 0,-1 0 0 0 0,0 0 0 0 0,0 0 0 0 0,1 0 0 0 0,9-6-111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2:03.64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87 437 11298 0 0,'-8'8'-32'0'0,"0"1"-1"0"0,1 0 0 0 0,0 0 1 0 0,0 1-1 0 0,1 0 1 0 0,0 0-1 0 0,1 0 0 0 0,0 1 1 0 0,1 0-1 0 0,0 0 0 0 0,1 0 1 0 0,-3 14-1 0 0,2-2-27 0 0,1 0 1 0 0,1 0-1 0 0,0 1 1 0 0,2-1-1 0 0,3 26 1 0 0,0-26 38 0 0,1 0 0 0 0,0 0-1 0 0,2 0 1 0 0,14 35 0 0 0,-14-45 13 0 0,0 0 0 0 0,1 0 1 0 0,0 0-1 0 0,1 0 0 0 0,0-1 0 0 0,1-1 0 0 0,1 0 1 0 0,16 17-1 0 0,-21-25 10 0 0,0 1 1 0 0,0-1-1 0 0,0 1 0 0 0,0-2 1 0 0,0 1-1 0 0,0 0 1 0 0,1-1-1 0 0,0 0 0 0 0,-1 0 1 0 0,1-1-1 0 0,0 0 1 0 0,0 0-1 0 0,0 0 0 0 0,-1 0 1 0 0,1-1-1 0 0,0 0 1 0 0,0 0-1 0 0,0-1 0 0 0,0 0 1 0 0,0 0-1 0 0,0 0 1 0 0,-1-1-1 0 0,1 0 0 0 0,0 0 1 0 0,-1 0-1 0 0,0-1 1 0 0,1 1-1 0 0,-1-1 0 0 0,7-5 1 0 0,9-12 25 0 0,0 0 1 0 0,-2-1 0 0 0,0-1-1 0 0,20-31 1 0 0,-28 36-16 0 0,-1 0 1 0 0,0-1 0 0 0,-2-1 0 0 0,0 1 0 0 0,-1-1 0 0 0,0-1-1 0 0,3-19 1 0 0,-4 24-63 0 0,-6 15 45 0 0,0 0 0 0 0,0 0 1 0 0,1 0-1 0 0,-1 0 0 0 0,0 0 0 0 0,0 0 0 0 0,1 0 1 0 0,-1 0-1 0 0,0 0 0 0 0,0 1 0 0 0,1-1 0 0 0,-1 0 0 0 0,0 0 1 0 0,0 0-1 0 0,1 0 0 0 0,-1 1 0 0 0,0-1 0 0 0,0 0 1 0 0,0 0-1 0 0,0 0 0 0 0,1 1 0 0 0,-1-1 0 0 0,0 0 0 0 0,0 0 1 0 0,0 1-1 0 0,0-1 0 0 0,0 0 0 0 0,0 1 0 0 0,0-1 1 0 0,1 1-1 0 0,9 35-267 0 0,-8-26 215 0 0,10 36-117 0 0,36 85 1 0 0,-42-118 160 0 0,1 1 1 0 0,0-1 0 0 0,1-1 0 0 0,1 1 0 0 0,0-1-1 0 0,0-1 1 0 0,1 1 0 0 0,0-2 0 0 0,1 1 0 0 0,18 12-1 0 0,-23-19 13 0 0,0 0 0 0 0,1-1 0 0 0,-1 0-1 0 0,1 0 1 0 0,-1 0 0 0 0,1-1 0 0 0,0 0-1 0 0,0 0 1 0 0,0-1 0 0 0,0 0 0 0 0,0 0 0 0 0,0 0-1 0 0,14-2 1 0 0,-11 0 12 0 0,0-1 0 0 0,0 0 1 0 0,0-1-1 0 0,0 0 0 0 0,-1 0 0 0 0,1-1 0 0 0,-1-1 0 0 0,15-9 1 0 0,2-4 37 0 0,0-2 0 0 0,-2-1-1 0 0,-1-1 1 0 0,0-1 0 0 0,20-28 0 0 0,-28 33-5 0 0,-1 0-1 0 0,-1-1 1 0 0,-1 0 0 0 0,-1-1-1 0 0,0-1 1 0 0,-2 1-1 0 0,8-23 1 0 0,-13 27 33 0 0,0 1 1 0 0,-1-1-1 0 0,0 1 0 0 0,-2-1 0 0 0,0 0 0 0 0,0 0 1 0 0,-2 0-1 0 0,0 1 0 0 0,0-1 0 0 0,-8-31 0 0 0,1 24 167 0 0,0 1 1 0 0,-1-1-1 0 0,-1 1 0 0 0,-2 1 0 0 0,0 0 0 0 0,-1 1 0 0 0,-29-36 0 0 0,9 19 574 0 0,-2 1 1 0 0,-71-57 0 0 0,-2 17-311 0 0,107 75-556 0 0,-1 0 0 0 0,0-1 0 0 0,1 1 0 0 0,-1-1 0 0 0,1 0-1 0 0,0 1 1 0 0,-1-1 0 0 0,1 0 0 0 0,0 0 0 0 0,0 0-1 0 0,0 0 1 0 0,0 0 0 0 0,1 0 0 0 0,-1 0 0 0 0,0 0-1 0 0,1 0 1 0 0,0 0 0 0 0,-1 0 0 0 0,1 0 0 0 0,0-1-1 0 0,0 1 1 0 0,0 0 0 0 0,0 0 0 0 0,0 0 0 0 0,1 0-1 0 0,-1-1 1 0 0,1 1 0 0 0,-1 0 0 0 0,1 0 0 0 0,0 0 0 0 0,0 0-1 0 0,2-3 1 0 0,12-15-62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2:06.89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41 9 8842 0 0,'-10'-1'496'0'0,"8"1"-401"0"0,0 0-1 0 0,0 0 0 0 0,0 0 1 0 0,-1-1-1 0 0,1 1 0 0 0,0-1 0 0 0,0 1 1 0 0,0-1-1 0 0,0 0 0 0 0,-3-2 1 0 0,5 3-97 0 0,0 0 1 0 0,-1 0 0 0 0,1 0 0 0 0,0 0 0 0 0,0 0 0 0 0,0 0-1 0 0,0 0 1 0 0,0 0 0 0 0,0 0 0 0 0,0 0 0 0 0,0 0 0 0 0,0 0-1 0 0,0 0 1 0 0,0 0 0 0 0,-1 0 0 0 0,1 0 0 0 0,0 0 0 0 0,0 0-1 0 0,0 0 1 0 0,0 0 0 0 0,0 0 0 0 0,0 0 0 0 0,0 0 0 0 0,0 0-1 0 0,-1 0 1 0 0,1 0 0 0 0,0 0 0 0 0,0 0 0 0 0,0 0 0 0 0,0 0-1 0 0,0 0 1 0 0,0 0 0 0 0,0 0 0 0 0,0 0 0 0 0,0 0 0 0 0,0 0-1 0 0,-1 0 1 0 0,1 0 0 0 0,0 0 0 0 0,0 0 0 0 0,0 0 0 0 0,0 0-1 0 0,0 0 1 0 0,0 1 0 0 0,0-1 0 0 0,0 0 0 0 0,0 0 0 0 0,0 0-1 0 0,0 0 1 0 0,0 0 0 0 0,0 0 0 0 0,0 0 0 0 0,0 0 0 0 0,0 0-1 0 0,0 1 1 0 0,0-1 0 0 0,0 0 0 0 0,0 0 0 0 0,0 0 0 0 0,0 0-1 0 0,0 0 1 0 0,0 0 0 0 0,2 11-117 0 0,7 14-36 0 0,-9-24 157 0 0,60 191-206 0 0,-30-82 211 0 0,125 416 72 0 0,-148-509-54 0 0,-2-9-138 0 0,-5-8 103 0 0,0 0-1 0 0,0 0 1 0 0,0 0-1 0 0,0 0 1 0 0,0 0 0 0 0,0 0-1 0 0,1 0 1 0 0,-1 0 0 0 0,0 0-1 0 0,0 0 1 0 0,0 0 0 0 0,0 0-1 0 0,0 0 1 0 0,0 1-1 0 0,0-1 1 0 0,0 0 0 0 0,0 0-1 0 0,1 0 1 0 0,-1 0 0 0 0,0 0-1 0 0,0 0 1 0 0,0 0-1 0 0,0 0 1 0 0,0 0 0 0 0,0 0-1 0 0,0 0 1 0 0,0 0 0 0 0,0-1-1 0 0,1 1 1 0 0,-1 0-1 0 0,0 0 1 0 0,0 0 0 0 0,0 0-1 0 0,0 0 1 0 0,0 0 0 0 0,0 0-1 0 0,0 0 1 0 0,0 0 0 0 0,0 0-1 0 0,0 0 1 0 0,0 0-1 0 0,0 0 1 0 0,1 0 0 0 0,-1 0-1 0 0,0-1 1 0 0,0 1 0 0 0,0 0-1 0 0,0 0 1 0 0,0 0-1 0 0,0 0 1 0 0,0 0 0 0 0,0 0-1 0 0,0 0 1 0 0,0 0 0 0 0,3-12-1282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2:07.24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28 66 12235 0 0,'-23'-10'1726'0'0,"22"10"-1725"0"0,1 0 0 0 0,0 0-1 0 0,0 0 1 0 0,-1 0 0 0 0,1-1-1 0 0,0 1 1 0 0,0 0-1 0 0,-1 0 1 0 0,1 0 0 0 0,0-1-1 0 0,0 1 1 0 0,0 0 0 0 0,0 0-1 0 0,-1-1 1 0 0,1 1 0 0 0,0 0-1 0 0,0 0 1 0 0,0-1 0 0 0,0 1-1 0 0,0 0 1 0 0,0-1 0 0 0,0 1-1 0 0,0 0 1 0 0,0-1 0 0 0,0 1-1 0 0,0 0 1 0 0,0-1 0 0 0,0 1-24 0 0,1-1 0 0 0,-1 0 1 0 0,1 1-1 0 0,-1-1 0 0 0,1 1 1 0 0,-1-1-1 0 0,1 1 1 0 0,0 0-1 0 0,-1-1 0 0 0,1 1 1 0 0,0-1-1 0 0,-1 1 0 0 0,1 0 1 0 0,0 0-1 0 0,-1-1 0 0 0,1 1 1 0 0,1 0-1 0 0,44-12-149 0 0,1 2-1 0 0,0 2 1 0 0,82-3 0 0 0,-59 10 238 0 0,133 17 1 0 0,-172-11-52 0 0,44 12-1 0 0,-63-14-19 0 0,-1 1-1 0 0,1 0 1 0 0,-1 1-1 0 0,0 0 1 0 0,-1 1-1 0 0,20 14 1 0 0,-27-17 4 0 0,1 0 1 0 0,-1 1 0 0 0,0 0-1 0 0,0-1 1 0 0,0 1 0 0 0,-1 0-1 0 0,1 1 1 0 0,-1-1 0 0 0,0 0-1 0 0,0 1 1 0 0,-1-1 0 0 0,1 1 0 0 0,-1-1-1 0 0,0 1 1 0 0,0 0 0 0 0,0-1-1 0 0,-1 1 1 0 0,0 0 0 0 0,0 0-1 0 0,0 0 1 0 0,0-1 0 0 0,-1 1-1 0 0,0 0 1 0 0,-2 8 0 0 0,-3 6 30 0 0,0 0 0 0 0,-2-1 0 0 0,0 0 0 0 0,-16 27 0 0 0,10-22 25 0 0,0-1 1 0 0,-2 0-1 0 0,0-1 0 0 0,-1-1 0 0 0,-1-1 0 0 0,-1 0 0 0 0,-39 28 0 0 0,38-33-72 0 0,1 1 1 0 0,0 0 0 0 0,1 1-1 0 0,-17 21 1 0 0,35-36-15 0 0,-1-1 0 0 0,1 1 0 0 0,-1 0 0 0 0,1 0 0 0 0,-1 0 0 0 0,1-1 0 0 0,0 1 0 0 0,-1 0 0 0 0,1 0 0 0 0,0 0 0 0 0,0 0 0 0 0,0 0 0 0 0,0 0 0 0 0,0 0 0 0 0,0 0 0 0 0,0 0 0 0 0,0 0 0 0 0,0-1 0 0 0,0 1 0 0 0,0 0 0 0 0,0 0 0 0 0,1 1 0 0 0,0 1-219 0 0,0 9-1877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2:07.65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96 435 13995 0 0,'-94'6'483'0'0,"92"-6"-566"0"0,3-4 38 0 0,-1-1-1 0 0,1 0 1 0 0,0 1 0 0 0,0-1-1 0 0,1 1 1 0 0,-1-1 0 0 0,1 1-1 0 0,0 0 1 0 0,0 0 0 0 0,4-5-1 0 0,30-41 1 0 0,-21 31 17 0 0,5-7 11 0 0,1 1 0 0 0,32-29 1 0 0,-42 43-39 0 0,2 1 0 0 0,-1 0 0 0 0,1 1 1 0 0,1 0-1 0 0,0 1 0 0 0,26-10 1 0 0,-39 17 43 0 0,1 1 0 0 0,0-1 1 0 0,0 1-1 0 0,0 0 0 0 0,-1 0 1 0 0,1 0-1 0 0,0 0 1 0 0,0 0-1 0 0,0 0 0 0 0,-1 1 1 0 0,1-1-1 0 0,0 0 0 0 0,0 1 1 0 0,-1-1-1 0 0,1 1 1 0 0,0 0-1 0 0,-1 0 0 0 0,1 0 1 0 0,-1 0-1 0 0,1 0 0 0 0,-1 0 1 0 0,1 0-1 0 0,-1 0 0 0 0,0 0 1 0 0,1 1-1 0 0,-1-1 1 0 0,0 0-1 0 0,2 4 0 0 0,1 1 0 0 0,0 0-1 0 0,0 1 1 0 0,0 0-1 0 0,-1 0 1 0 0,3 9-1 0 0,14 45-10 0 0,63 161 9 0 0,-78-211 13 0 0,1 0 0 0 0,0-1 0 0 0,15 19 0 0 0,-17-24 6 0 0,-1-1-1 0 0,2 0 1 0 0,-1 0 0 0 0,0 0 0 0 0,1 0-1 0 0,0-1 1 0 0,0 0 0 0 0,0 0 0 0 0,0 0-1 0 0,6 2 1 0 0,-8-4-1 0 0,0 0 0 0 0,1-1-1 0 0,-1 0 1 0 0,0 0 0 0 0,0 0 0 0 0,0 0 0 0 0,0 0-1 0 0,1 0 1 0 0,-1-1 0 0 0,0 0 0 0 0,0 1 0 0 0,0-1-1 0 0,0 0 1 0 0,0-1 0 0 0,0 1 0 0 0,0 0 0 0 0,-1-1-1 0 0,1 0 1 0 0,0 1 0 0 0,-1-1 0 0 0,1 0 0 0 0,-1-1-1 0 0,3-2 1 0 0,6-5 44 0 0,-1-2 1 0 0,0 1-1 0 0,11-19 0 0 0,-3 3 14 0 0,-2 0-1 0 0,0-1 1 0 0,-2-1-1 0 0,-1 0 1 0 0,13-47-1 0 0,-22 63-41 0 0,-1-1 0 0 0,0 0 0 0 0,-1 0 0 0 0,-1 0 0 0 0,0 0 0 0 0,-1 0 0 0 0,0 0 0 0 0,-1 0 0 0 0,0-1 0 0 0,-2 1 0 0 0,1 1 0 0 0,-2-1 0 0 0,0 0 0 0 0,-10-22 0 0 0,12 32-11 0 0,0-1 1 0 0,-1 1-1 0 0,0 0 0 0 0,0 0 1 0 0,0 0-1 0 0,0 0 1 0 0,-1 0-1 0 0,1 1 1 0 0,-1-1-1 0 0,0 1 1 0 0,0 0-1 0 0,-6-3 1 0 0,8 5 4 0 0,-1 0 1 0 0,0 0-1 0 0,1 0 1 0 0,-1 0-1 0 0,1 0 1 0 0,-1 1 0 0 0,0-1-1 0 0,0 1 1 0 0,1 0-1 0 0,-1 0 1 0 0,0 0-1 0 0,0 0 1 0 0,1 0-1 0 0,-1 1 1 0 0,0-1 0 0 0,1 1-1 0 0,-1 0 1 0 0,0 0-1 0 0,1 0 1 0 0,-1 0-1 0 0,1 0 1 0 0,-1 0 0 0 0,-2 3-1 0 0,-2 2 10 0 0,0 0-1 0 0,0 0 1 0 0,0 1 0 0 0,1-1-1 0 0,0 2 1 0 0,1-1-1 0 0,0 1 1 0 0,0-1 0 0 0,0 2-1 0 0,1-1 1 0 0,0 0-1 0 0,1 1 1 0 0,0-1 0 0 0,0 1-1 0 0,-2 17 1 0 0,1-5-47 0 0,1 1 0 0 0,2-1 0 0 0,0 0 0 0 0,1 1 0 0 0,6 38-1 0 0,-6-53 14 0 0,2-1 0 0 0,-1 1 0 0 0,1-1 0 0 0,0 1 0 0 0,0-1 0 0 0,0 0 0 0 0,1 1 0 0 0,0-1 0 0 0,1-1 0 0 0,-1 1 0 0 0,1 0 0 0 0,0-1 0 0 0,6 6 0 0 0,-5-7 8 0 0,-1 0 0 0 0,1 0 0 0 0,1-1 1 0 0,-1 0-1 0 0,0 0 0 0 0,1 0 0 0 0,0-1 0 0 0,-1 1 1 0 0,1-1-1 0 0,0-1 0 0 0,0 1 0 0 0,0-1 0 0 0,0 0 1 0 0,11 0-1 0 0,17-2-73 0 0,1-4-363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7:52:08.0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389 23 11290 0 0,'-27'-10'468'0'0,"23"8"-437"0"0,0 0 1 0 0,-1 0-1 0 0,1 1 0 0 0,0-1 0 0 0,-1 1 0 0 0,1 0 0 0 0,-1 0 0 0 0,1 1 0 0 0,-1 0 0 0 0,0-1 0 0 0,1 1 1 0 0,-1 1-1 0 0,1-1 0 0 0,-1 1 0 0 0,1 0 0 0 0,-1 0 0 0 0,1 0 0 0 0,-6 2 0 0 0,2 0-13 0 0,-1 1 0 0 0,1 0-1 0 0,-1 0 1 0 0,1 1 0 0 0,0 0-1 0 0,1 1 1 0 0,-1-1-1 0 0,1 1 1 0 0,0 1 0 0 0,1-1-1 0 0,0 1 1 0 0,-9 13 0 0 0,-13 27 319 0 0,3 1 1 0 0,2 2-1 0 0,2 0 1 0 0,3 1 0 0 0,2 1-1 0 0,-15 78 1 0 0,30-124-315 0 0,0 0 1 0 0,0 0-1 0 0,1 0 1 0 0,0 0-1 0 0,0 0 0 0 0,0 0 1 0 0,1 0-1 0 0,-1 0 1 0 0,1 0-1 0 0,4 10 1 0 0,-4-13-23 0 0,0 0 1 0 0,1-1 0 0 0,-1 1 0 0 0,1 0 0 0 0,0-1 0 0 0,0 1 0 0 0,0-1 0 0 0,0 0 0 0 0,0 0 0 0 0,0 1 0 0 0,1-1 0 0 0,-1 0 0 0 0,1-1 0 0 0,-1 1 0 0 0,1 0 0 0 0,0-1 0 0 0,0 0 0 0 0,-1 0 0 0 0,1 1 0 0 0,0-2 0 0 0,0 1 0 0 0,5 1 0 0 0,3-1 4 0 0,-1 0 1 0 0,0-1-1 0 0,0 0 1 0 0,1-1 0 0 0,-1 0-1 0 0,0-1 1 0 0,0 0-1 0 0,0 0 1 0 0,0-1-1 0 0,18-8 1 0 0,8-5-57 0 0,50-32 0 0 0,-59 32-88 0 0,156-102-1266 0 0,-84 50 1276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8:41:16.50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50 195 5393 0 0,'-37'-10'3215'0'0,"25"4"-2426"0"0,22 5-1333 0 0,13 1 530 0 0,0 0 1 0 0,0-2 0 0 0,37-7-1 0 0,30-11 33 0 0,48-6 14 0 0,-25 14 95 0 0,141-22 67 0 0,-201 27-121 0 0,-42 6-25 0 0,1 0-1 0 0,-1 0 0 0 0,0-1 1 0 0,0-1-1 0 0,0 0 1 0 0,-1 0-1 0 0,21-10 0 0 0,-28 12-160 0 0,-1-1-1 0 0,1 1 1 0 0,-1-1-1 0 0,0 0 0 0 0,0 0 1 0 0,0 0-1 0 0,0 0 1 0 0,0 0-1 0 0,0-1 1 0 0,-1 1-1 0 0,3-5 0 0 0,1-5-2610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8:41:16.5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 0 12371 0 0,'-1'1'-4'0'0,"0"-1"0"0"0,1 0 1 0 0,-1 0-1 0 0,0 1 1 0 0,1-1-1 0 0,-1 0 0 0 0,0 1 1 0 0,1-1-1 0 0,-1 1 0 0 0,0-1 1 0 0,1 1-1 0 0,-1-1 1 0 0,1 1-1 0 0,-1-1 0 0 0,1 1 1 0 0,-1-1-1 0 0,1 1 1 0 0,0 0-1 0 0,-1-1 0 0 0,1 1 1 0 0,0 0-1 0 0,-1 0 0 0 0,1-1 1 0 0,0 1-1 0 0,0 0 1 0 0,0 1-1 0 0,0 0-7 0 0,0 0 0 0 0,0 0 0 0 0,0 0 0 0 0,1 0 0 0 0,-1 0 1 0 0,1 0-1 0 0,-1 1 0 0 0,1-1 0 0 0,1 3 0 0 0,3 4 6 0 0,1 0 0 0 0,-1-1 0 0 0,9 11 0 0 0,49 61 109 0 0,24 29 145 0 0,-78-98-265 0 0,-1 0-1 0 0,0 0 0 0 0,-1 1 0 0 0,0 0 0 0 0,11 25 0 0 0,-13-22-975 0 0,0 1 0 0 0,5 23-1 0 0,-8-13-2361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8:41:16.5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41 217 3969 0 0,'-3'1'96'0'0,"1"0"-1"0"0,0 0 1 0 0,0 0 0 0 0,1 0-1 0 0,-1 0 1 0 0,0 0 0 0 0,0 1 0 0 0,0-1-1 0 0,1 1 1 0 0,-1-1 0 0 0,1 1-1 0 0,-1-1 1 0 0,1 1 0 0 0,0 0 0 0 0,-1 0-1 0 0,0 3 1 0 0,0-1 18 0 0,0 1 0 0 0,1-1 0 0 0,-1 1 0 0 0,1 0 0 0 0,0 0 0 0 0,0 0-1 0 0,0 5 1 0 0,1 4-15 0 0,1 0-1 0 0,0 1 0 0 0,0-1 1 0 0,5 17-1 0 0,0-6-156 0 0,12 36 1 0 0,-15-55 61 0 0,-1 0 1 0 0,1 1 0 0 0,0-1-1 0 0,1-1 1 0 0,-1 1 0 0 0,1 0 0 0 0,0-1-1 0 0,1 0 1 0 0,-1 0 0 0 0,1 0-1 0 0,6 4 1 0 0,-9-7 3 0 0,-1-1-1 0 0,1 0 0 0 0,0 0 1 0 0,0 0-1 0 0,0 0 0 0 0,0-1 1 0 0,0 1-1 0 0,0 0 0 0 0,1-1 1 0 0,-1 0-1 0 0,0 1 0 0 0,0-1 1 0 0,0 0-1 0 0,0 0 1 0 0,1 0-1 0 0,-1 0 0 0 0,0 0 1 0 0,0-1-1 0 0,3 0 0 0 0,0-1 14 0 0,-1 0-1 0 0,0 0 0 0 0,0 0 0 0 0,0 0 0 0 0,0-1 0 0 0,0 1 1 0 0,0-1-1 0 0,5-6 0 0 0,4-4 52 0 0,-2 0-1 0 0,0-1 0 0 0,16-28 1 0 0,-14 21-9 0 0,-1-1 0 0 0,-2 0 0 0 0,0-1 0 0 0,9-35 0 0 0,-15 46-64 0 0,-2 1-1 0 0,1-1 0 0 0,-2-1 0 0 0,1 1 0 0 0,-2 0 0 0 0,0 0 1 0 0,0 0-1 0 0,-1 0 0 0 0,0 0 0 0 0,-1 0 0 0 0,-4-14 0 0 0,1 16-10 0 0,1 1 0 0 0,-1 0 0 0 0,0 0 0 0 0,-1 1 0 0 0,0 0 0 0 0,0 0 0 0 0,-1 0 0 0 0,0 1-1 0 0,-1-1 1 0 0,1 2 0 0 0,-1-1 0 0 0,0 1 0 0 0,-12-6 0 0 0,17 10 25 0 0,1 1 1 0 0,-1-1-1 0 0,0 1 1 0 0,0 0-1 0 0,0 0 1 0 0,0 0-1 0 0,0 1 1 0 0,0-1-1 0 0,0 0 1 0 0,0 1-1 0 0,0 0 1 0 0,-1 0-1 0 0,1 0 1 0 0,0 0-1 0 0,0 1 1 0 0,-6 0-1 0 0,5 1 18 0 0,0 0 0 0 0,-1-1-1 0 0,1 1 1 0 0,0 1-1 0 0,0-1 1 0 0,0 1 0 0 0,1-1-1 0 0,-1 1 1 0 0,1 0-1 0 0,-5 6 1 0 0,0-1 28 0 0,2 1 0 0 0,-1 1 1 0 0,1-1-1 0 0,1 1 0 0 0,-1 0 0 0 0,2 0 0 0 0,-1 0 1 0 0,-4 18-1 0 0,3 1-61 0 0,2 1 0 0 0,0-1 1 0 0,2 1-1 0 0,1-1 0 0 0,1 1 1 0 0,2 0-1 0 0,1-1 0 0 0,11 48 1 0 0,-2-27 6 0 0,3-1 1 0 0,3 0 0 0 0,1-1 0 0 0,28 50-1 0 0,-37-79-7 0 0,0 0 0 0 0,-2 1 0 0 0,7 22-1 0 0,-13-33 56 0 0,0-1 0 0 0,-1 1-1 0 0,1 0 1 0 0,-2 0-1 0 0,1-1 1 0 0,-1 1-1 0 0,-1 0 1 0 0,1 0 0 0 0,-1 0-1 0 0,-4 11 1 0 0,3-10 97 0 0,0 0-1 0 0,1 1 1 0 0,0-1 0 0 0,1 1 0 0 0,0-1 0 0 0,0 1 0 0 0,3 12 0 0 0,-3-22-145 0 0,0-1 1 0 0,1 1 0 0 0,-1-1 0 0 0,0 1 0 0 0,0 0-1 0 0,1-1 1 0 0,-1 1 0 0 0,1-1 0 0 0,-1 1 0 0 0,0-1 0 0 0,1 0-1 0 0,-1 1 1 0 0,1-1 0 0 0,-1 1 0 0 0,1-1 0 0 0,-1 0-1 0 0,1 1 1 0 0,-1-1 0 0 0,1 0 0 0 0,0 0 0 0 0,-1 1 0 0 0,1-1-1 0 0,-1 0 1 0 0,1 0 0 0 0,0 0 0 0 0,-1 0 0 0 0,1 0-1 0 0,0 0 1 0 0,-1 0 0 0 0,1 0 0 0 0,-1 0 0 0 0,1 0 0 0 0,0 0-1 0 0,-1 0 1 0 0,1 0 0 0 0,0 0 0 0 0,-1-1 0 0 0,1 1-1 0 0,-1 0 1 0 0,1 0 0 0 0,0-1 0 0 0,26-12-369 0 0,-8-1-1308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1:56.54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 43 120 0 0,'-12'0'-4'0'0,"25"2"4212"0"0,-13-1-4070 0 0,0-1 0 0 0,1 0-1 0 0,-1 1 1 0 0,0-1-1 0 0,0 0 1 0 0,0 1 0 0 0,0-1-1 0 0,0 0 1 0 0,0 1 0 0 0,0-1-1 0 0,0 0 1 0 0,0 1 0 0 0,0-1-1 0 0,0 0 1 0 0,0 1-1 0 0,0-1 1 0 0,0 0 0 0 0,-1 1-1 0 0,1 0-123 0 0,0-1-1 0 0,0 1 0 0 0,0-1 0 0 0,0 0 1 0 0,0 1-1 0 0,0-1 0 0 0,0 1 0 0 0,0-1 1 0 0,0 0-1 0 0,0 1 0 0 0,-1-1 1 0 0,1 1-1 0 0,0-1 0 0 0,0 0 0 0 0,-1 1 1 0 0,1-1-1 0 0,0 0 0 0 0,0 0 0 0 0,-1 1 1 0 0,1-1-1 0 0,0 0 0 0 0,-1 1 1 0 0,1-1-1 0 0,0 0 0 0 0,-1 0 0 0 0,1 0 1 0 0,-1 1-1 0 0,3-1-401 0 0,-2 0 438 0 0,0 0 1 0 0,0 0-1 0 0,1 0 0 0 0,-1 0 1 0 0,0 0-1 0 0,1 0 1 0 0,-1 0-1 0 0,0 0 0 0 0,0 0 1 0 0,1 0-1 0 0,-1 0 1 0 0,0 0-1 0 0,1 0 0 0 0,-1 1 1 0 0,0-1-1 0 0,0 0 0 0 0,1 0 1 0 0,-1 0-1 0 0,0 1 1 0 0,0-1-1 0 0,0 0 0 0 0,1 0 1 0 0,-1 0-1 0 0,0 1 1 0 0,0-1-1 0 0,0 0 0 0 0,0 0 1 0 0,0 1-1 0 0,1-1 1 0 0,-1 0-1 0 0,0 0 0 0 0,0 1 1 0 0,0-1-1 0 0,0 0 0 0 0,0 1 1 0 0,0-1-1 0 0,0 0 1 0 0,0 0-1 0 0,0 1 0 0 0,0-1 1 0 0,0 0-1 0 0,0 1 1 0 0,0-1-1 0 0,0 0 0 0 0,0 0 1 0 0,0 1-1 0 0,-1-1 1 0 0,1 0-1 0 0,0 1 0 0 0,0-1 1 0 0,-2 2-70 0 0,-5 3 30 0 0,7-5 1 0 0,0 1 0 0 0,-1-1 0 0 0,1 0 1 0 0,0 0-1 0 0,0 1 0 0 0,0-1 0 0 0,0 0 1 0 0,0 0-1 0 0,-1 1 0 0 0,1-1 0 0 0,0 0 1 0 0,0 0-1 0 0,0 1 0 0 0,0-1 0 0 0,0 0 0 0 0,0 1 1 0 0,0-1-1 0 0,0 0 0 0 0,0 0 0 0 0,0 1 1 0 0,0-1-1 0 0,0 0 0 0 0,0 1 0 0 0,0-1 1 0 0,0 0-1 0 0,1 0 0 0 0,-1 1 0 0 0,0-1 1 0 0,0 0-1 0 0,0 0 0 0 0,0 1 0 0 0,0-1 0 0 0,1 0 1 0 0,-1 0-1 0 0,0 0 0 0 0,0 1 0 0 0,0-1 1 0 0,1 0-1 0 0,-1 0 0 0 0,0 0 0 0 0,0 1 1 0 0,1-1-1 0 0,-1 0 0 0 0,0 0 0 0 0,0 0 1 0 0,1 0-1 0 0,-1 0 0 0 0,0 0 0 0 0,1 0 0 0 0,-1 0 1 0 0,0 0-1 0 0,0 0 0 0 0,1 0 0 0 0,-1 0 1 0 0,0 0-1 0 0,1 0 0 0 0,-1 0 0 0 0,0 0 1 0 0,0 0-1 0 0,1 0 0 0 0,-1 0 0 0 0,1 0 1 0 0,7-3-3 0 0,0-1 1 0 0,-1 1-1 0 0,1-2 1 0 0,8-4-1 0 0,13-8-58 0 0,-9 8 62 0 0,0 1 1 0 0,1 1 0 0 0,0 0 0 0 0,43-6 0 0 0,-27 10 2830 0 0,-36 3-2845 0 0,-1 0 1 0 0,0 0 0 0 0,0 0-1 0 0,0 0 1 0 0,0-1-1 0 0,0 1 1 0 0,0 0-1 0 0,0 0 1 0 0,0 0 0 0 0,0 0-1 0 0,0 0 1 0 0,0 0-1 0 0,0 0 1 0 0,0 0-1 0 0,0 0 1 0 0,0 0 0 0 0,0 0-1 0 0,1 0 1 0 0,-1 0-1 0 0,0 0 1 0 0,0 0-1 0 0,0 0 1 0 0,0 0 0 0 0,0 0-1 0 0,0 0 1 0 0,0 0-1 0 0,0 0 1 0 0,0 0-1 0 0,0 0 1 0 0,0 0 0 0 0,0 0-1 0 0,1 0 1 0 0,-1 0-1 0 0,0 0 1 0 0,0 0 0 0 0,0 0-1 0 0,0 0 1 0 0,0 0-1 0 0,0 0 1 0 0,0 0-1 0 0,0 0 1 0 0,0 0 0 0 0,0 0-1 0 0,0 0 1 0 0,0 0-1 0 0,0 1 1 0 0,0-1-1 0 0,0 0 1 0 0,0 0 0 0 0,1 0-1 0 0,-1 0 1 0 0,0 0-1 0 0,0 0 1 0 0,0 0-1 0 0,0 0 1 0 0,0 0 0 0 0,0 0-1 0 0,0 0 1 0 0,0 0-1 0 0,0 0 1 0 0,0 1-1 0 0,0-1 1 0 0,0 0 0 0 0,0 0-1 0 0,0 0 1 0 0,0 0-1 0 0,0 0 1 0 0,0 0 0 0 0,0 0-1 0 0,0 0 1 0 0,0 0-1 0 0,0 0 1 0 0,0 0 0 0 0,0 0-1 0 0,0 0 1 0 0,0 0 0 0 0,0 0-1 0 0,0-1 1 0 0,0 1 0 0 0,1 0-1 0 0,-1 0 1 0 0,0 0 0 0 0,0 0-1 0 0,0 0 1 0 0,0 0 0 0 0,0 0-1 0 0,0 0 1 0 0,1 0 0 0 0,-1 0-1 0 0,0 0 1 0 0,0 0 0 0 0,0 0-1 0 0,0 0 1 0 0,0 0 0 0 0,0 0-1 0 0,0 0 1 0 0,1 0 0 0 0,-1 0-1 0 0,0 0 1 0 0,0 0 0 0 0,0 0-1 0 0,0 0 1 0 0,0 0 0 0 0,0 0-1 0 0,0 1 1 0 0,1-1 0 0 0,-1 0-1 0 0,0 0 1 0 0,0 0 0 0 0,0 0-1 0 0,0 0 1 0 0,0 0 0 0 0,0 0-1 0 0,0 0 1 0 0,0 0 0 0 0,0 1-1 0 0,0-1 1 0 0,0 0 0 0 0,1 0-1 0 0,-1 0 1 0 0,0 0 0 0 0,0 0-1 0 0,0 0 1 0 0,0 0 0 0 0,0 1-1 0 0,0-1 1 0 0,0 0 0 0 0,0 0-1 0 0,0 0 1 0 0,0 0-1 0 0,0 0 1 0 0,0 0 0 0 0,0 1 0 0 0,-1 51 63 0 0,-1-20-30 0 0,-2 20-35 0 0,4-51 200 0 0,-1-1-188 0 0,0 0 0 0 0,0 0 0 0 0,1 0 0 0 0,-1 0 0 0 0,0 0 0 0 0,0-1 0 0 0,1 1 0 0 0,-1 0 0 0 0,0 0 1 0 0,1-1-1 0 0,-1 1 0 0 0,0 0 0 0 0,0-1 0 0 0,1 1 0 0 0,-1-1 0 0 0,1 1 0 0 0,-1-1 0 0 0,1 1 0 0 0,-1-1 1 0 0,0 1-1 0 0,1-1 0 0 0,-1 0 0 0 0,-1-1-13 0 0,1 0 41 0 0,0 3-86 0 0,1 0 34 0 0,-1-1 1 0 0,1 1-1 0 0,-1 0 1 0 0,1 0-1 0 0,-1 0 1 0 0,1 0-1 0 0,0-1 1 0 0,-1 1-1 0 0,1 0 1 0 0,0 0 0 0 0,0 0-1 0 0,0 0 1 0 0,-1 1-1 0 0,11 19-18 0 0,-9-17 31 0 0,0-1 0 0 0,1 1 1 0 0,0-1-1 0 0,-1 0 1 0 0,1 1-1 0 0,0-1 1 0 0,4 4-1 0 0,-6-7 42 0 0,-23-29 174 0 0,13 21-203 0 0,0 0 1 0 0,0 0-1 0 0,-20-9 1 0 0,2-1-48 0 0,27 18 12 0 0,7 11-415 0 0,-4-9 426 0 0,1 1-1 0 0,-1-1 1 0 0,0 0 0 0 0,0 0 0 0 0,1 0 0 0 0,-1 0-1 0 0,1-1 1 0 0,0 1 0 0 0,0-1 0 0 0,-1 1-1 0 0,1-1 1 0 0,0 0 0 0 0,0 0 0 0 0,0 0 0 0 0,0 0-1 0 0,5 0 1 0 0,19 3 395 0 0,-49-18-253 0 0,1 7-102 0 0,17 6-27 0 0,-1 0 0 0 0,1 0 0 0 0,0-1 0 0 0,0 1 0 0 0,0-1 0 0 0,0 0 0 0 0,0 0 0 0 0,-7-6 0 0 0,11 8-13 0 0,-1 6-205 0 0,-5 22 287 0 0,4-22-96 0 0,0 0 0 0 0,1 1 0 0 0,-1-1 0 0 0,0 13 1 0 0,2-18-26 0 0,5-2 1 0 0,-4 1-4 0 0,0 0-1 0 0,0-1 1 0 0,-1 1-1 0 0,1-1 1 0 0,0 1 0 0 0,0-1-1 0 0,0 0 1 0 0,0 1 0 0 0,0-1-1 0 0,-1 0 1 0 0,1 1 0 0 0,0-1-1 0 0,-1 0 1 0 0,1 0 0 0 0,0 0-1 0 0,-1 1 1 0 0,1-1 0 0 0,-1 0-1 0 0,1 0 1 0 0,-1 0 0 0 0,0 0-1 0 0,1 0 1 0 0,-1-2 0 0 0,1-18-7042 0 0,-2 15 6644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8:41:16.50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23 0 12395 0 0,'-1'0'-14'0'0,"-1"0"1"0"0,1 0 0 0 0,0 0-1 0 0,0 0 1 0 0,0 1 0 0 0,0-1-1 0 0,0 0 1 0 0,0 1 0 0 0,0-1 0 0 0,1 0-1 0 0,-1 1 1 0 0,0-1 0 0 0,0 1-1 0 0,0-1 1 0 0,0 1 0 0 0,0 0-1 0 0,1-1 1 0 0,-1 1 0 0 0,0 0-1 0 0,0 0 1 0 0,1-1 0 0 0,-1 2-1 0 0,0 0-22 0 0,1-1-1 0 0,0 1 0 0 0,-1 0 1 0 0,1-1-1 0 0,0 1 0 0 0,0 0 0 0 0,0 0 1 0 0,0-1-1 0 0,1 1 0 0 0,-1 0 1 0 0,0-1-1 0 0,1 1 0 0 0,1 2 0 0 0,68 174-191 0 0,-32-89 294 0 0,44 105-50 0 0,-77-179 38 0 0,-4-14-61 0 0,-1-1 0 0 0,0 1 0 0 0,0-1 0 0 0,0 1 0 0 0,0 0 0 0 0,1-1-1 0 0,-1 1 1 0 0,0-1 0 0 0,0 1 0 0 0,0 0 0 0 0,0-1 0 0 0,0 1 0 0 0,-1-1 0 0 0,1 1 0 0 0,0 0 0 0 0,0-1-1 0 0,0 1 1 0 0,0-1 0 0 0,-1 1 0 0 0,1-1 0 0 0,0 1 0 0 0,0-1 0 0 0,-1 2 0 0 0,-5-1-903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8:41:16.50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1 414 10130 0 0,'2'-12'288'0'0,"1"-1"-64"0"0,13-2-168 0 0,7-3 344 0 0,5-1-56 0 0,5-3 145 0 0,-5-1-105 0 0,-2 0-216 0 0,1-1 56 0 0,-1 0-112 0 0,2 3-56 0 0,-2 0 24 0 0,1-2-48 0 0,-3 1-56 0 0,1 8-1080 0 0</inkml:trace>
  <inkml:trace contextRef="#ctx0" brushRef="#br0" timeOffset="1">368 486 11979 0 0,'-4'3'34'0'0,"0"0"0"0"0,0 0 1 0 0,0 0-1 0 0,1 0 1 0 0,0 1-1 0 0,0-1 1 0 0,0 1-1 0 0,0 0 0 0 0,0 0 1 0 0,1 0-1 0 0,-1 1 1 0 0,1-1-1 0 0,0 0 1 0 0,1 1-1 0 0,-3 6 0 0 0,3-3-26 0 0,-1-1 0 0 0,1 1 0 0 0,1 0 0 0 0,0 0 0 0 0,0-1 0 0 0,0 1-1 0 0,1 0 1 0 0,0-1 0 0 0,3 12 0 0 0,-2-11-18 0 0,1 0 0 0 0,0 0 0 0 0,0 0 0 0 0,1 0 0 0 0,0 0 0 0 0,0-1 0 0 0,1 1 0 0 0,8 9 0 0 0,-10-13 13 0 0,1 0 0 0 0,0 0 1 0 0,0 0-1 0 0,1-1 0 0 0,-1 1 0 0 0,1-1 0 0 0,-1 0 1 0 0,1-1-1 0 0,0 1 0 0 0,0-1 0 0 0,1 0 0 0 0,-1 0 0 0 0,7 2 1 0 0,-4-3 5 0 0,-1 0 1 0 0,0-1-1 0 0,1 1 1 0 0,-1-1-1 0 0,1-1 1 0 0,-1 0-1 0 0,0 0 1 0 0,1 0-1 0 0,-1-1 1 0 0,0 0-1 0 0,9-3 1 0 0,-4 0 10 0 0,-1-1-1 0 0,0 0 1 0 0,0-1 0 0 0,-1 0 0 0 0,0 0-1 0 0,10-10 1 0 0,7-10-48 0 0,-2 0 0 0 0,-2-2 0 0 0,31-46 0 0 0,-40 53-11 0 0,0-1-1 0 0,-1 0 1 0 0,-1-1 0 0 0,-1 0 0 0 0,-1 0 0 0 0,-1-2-1 0 0,6-32 1 0 0,-12 47 62 0 0,-2-1 0 0 0,1 1 0 0 0,-2 0 0 0 0,1-1 0 0 0,-2 1 0 0 0,1 0 0 0 0,-1-1 0 0 0,-1 1 0 0 0,0 0 0 0 0,-1 0 0 0 0,0 0 0 0 0,-1 0-1 0 0,0 1 1 0 0,0-1 0 0 0,-1 1 0 0 0,-1 0 0 0 0,0 1 0 0 0,0-1 0 0 0,-12-13 0 0 0,10 15 54 0 0,-1-1 0 0 0,0 1 0 0 0,0 1 0 0 0,0 0 0 0 0,-1 0 0 0 0,0 1 0 0 0,-1 0 0 0 0,1 1 0 0 0,-1 0 0 0 0,0 1 0 0 0,0 0 0 0 0,-1 1 0 0 0,1 0 0 0 0,-1 0 0 0 0,0 2 0 0 0,0-1 0 0 0,-23 1 0 0 0,26 2-57 0 0,1-1 0 0 0,-1 1-1 0 0,0 1 1 0 0,0 0 0 0 0,1 0 0 0 0,-1 1 0 0 0,1 0-1 0 0,-1 0 1 0 0,1 1 0 0 0,0 0 0 0 0,1 0-1 0 0,-1 1 1 0 0,1 0 0 0 0,0 0 0 0 0,0 1 0 0 0,0 0-1 0 0,1 0 1 0 0,0 1 0 0 0,0-1 0 0 0,1 1-1 0 0,-1 1 1 0 0,2-1 0 0 0,-1 1 0 0 0,-5 11-1 0 0,-4 19-64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8:41:16.50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74 42 136 0 0,'-11'-5'338'0'0,"10"4"-95"0"0,-1 1-1 0 0,1-1 0 0 0,0 1 1 0 0,0-1-1 0 0,-1 1 0 0 0,1-1 1 0 0,0 0-1 0 0,0 0 1 0 0,-1 0-1 0 0,1 0 0 0 0,0 0 1 0 0,0 0-1 0 0,0 0 0 0 0,0 0 1 0 0,1 0-1 0 0,-2-2 0 0 0,0 2-127 0 0,0 0 0 0 0,1-1 0 0 0,-1 1 0 0 0,0 0-1 0 0,1 0 1 0 0,-1 1 0 0 0,0-1 0 0 0,0 0 0 0 0,0 1-1 0 0,-3-1 1 0 0,-8-4 881 0 0,7 0 391 0 0,9 5 55 0 0,6 0-1663 0 0,-6 0 181 0 0,10 8 118 0 0,24 1 67 0 0,48 3-1 0 0,11 2 30 0 0,104 27-135 0 0,-96-16 78 0 0,-46-10-136 0 0,104 31 73 0 0,-58-22 50 0 0,85 17-28 0 0,-20-4-120 0 0,-47-8 48 0 0,45 13 19 0 0,-104-27-22 0 0,-37-7 0 0 0,40 5-1 0 0,-10-4 5 0 0,-1 3-1 0 0,57 20 1 0 0,-54-14-43 0 0,305 64 134 0 0,-142-37-141 0 0,-8-3 72 0 0,137 36 59 0 0,39 41-36 0 0,-165-43-29 0 0,-198-66-52 0 0,44 24 0 0 0,-17-7 73 0 0,50 24-41 0 0,84 36 7 0 0,-119-62-37 0 0,-34-14 33 0 0,33 16 1 0 0,6 1-32 0 0,-18-8 33 0 0,230 103 30 0 0,-171-72-35 0 0,-33-16-5 0 0,-2 4-1 0 0,117 75 1 0 0,-43-11 2 0 0,46 33 0 0 0,-159-109-10 0 0,2-2 1 0 0,52 24-1 0 0,15 8 30 0 0,22 15-4 0 0,37 21-54 0 0,-9 17 89 0 0,-120-82-64 0 0,84 72 29 0 0,-20-16-31 0 0,-33-25 5 0 0,-48-39 19 0 0,1-1 1 0 0,1 0-1 0 0,31 17 0 0 0,150 86-71 0 0,-185-107 72 0 0,1 1 0 0 0,-2 1 1 0 0,19 20-1 0 0,6 6-27 0 0,-14-14 14 0 0,-1 2 1 0 0,32 43 0 0 0,42 75-15 0 0,-59-84 16 0 0,-14-25 6 0 0,1-2-1 0 0,2-1 1 0 0,43 36 0 0 0,10-4 11 0 0,-4-3-67 0 0,81 91 70 0 0,-128-119-22 0 0,-3 2 0 0 0,40 61 1 0 0,36 55 66 0 0,-96-139-65 0 0,1 0 0 0 0,1-1-1 0 0,17 15 1 0 0,-12-12-17 0 0,23 28 0 0 0,-32-35 26 0 0,1 0 0 0 0,0-1-1 0 0,18 13 1 0 0,17 17-25 0 0,109 140 54 0 0,-106-125 39 0 0,-33-39 4 0 0,-1 1 1 0 0,18 26 0 0 0,5 16-2 0 0,2-2 0 0 0,3-2-1 0 0,57 58 1 0 0,-21-29-57 0 0,32 33-32 0 0,-30-27 68 0 0,-59-64-65 0 0,36 57 1 0 0,-9-11 24 0 0,186 218 17 0 0,-213-264-37 0 0,-1 1 0 0 0,-1 1 0 0 0,27 52-1 0 0,15 24 43 0 0,158 228-14 0 0,-137-224-73 0 0,-48-65 85 0 0,37 60 0 0 0,-23-19 78 0 0,76 118 1063 0 0,-120-196-1168 0 0,13 23-37 0 0,-18-30 13 0 0,0 0-1 0 0,0 0 0 0 0,0 0 0 0 0,0 0 0 0 0,0 1 1 0 0,0-1-1 0 0,0 0 0 0 0,0 0 0 0 0,0 0 0 0 0,0 0 1 0 0,1 0-1 0 0,-1 0 0 0 0,0 0 0 0 0,0 0 0 0 0,0 0 1 0 0,0 0-1 0 0,0 1 0 0 0,0-1 0 0 0,0 0 0 0 0,0 0 1 0 0,0 0-1 0 0,0 0 0 0 0,0 0 0 0 0,0 0 0 0 0,0 0 1 0 0,0 0-1 0 0,0 0 0 0 0,0 1 0 0 0,0-1 0 0 0,0 0 1 0 0,0 0-1 0 0,-1 0 0 0 0,1 0 0 0 0,0 0 0 0 0,0 0 1 0 0,0 0-1 0 0,0 0 0 0 0,0 0 0 0 0,0 0 0 0 0,0 0 1 0 0,0 1-1 0 0,0-1 0 0 0,0 0 0 0 0,0 0 0 0 0,0 0 1 0 0,0 0-1 0 0,-1 0 0 0 0,1 0 0 0 0,0 0 0 0 0,0 0 1 0 0,0 0-1 0 0,0 0 0 0 0,0 0 0 0 0,0 0 0 0 0,0 0 1 0 0,-1 0-1 0 0,0 1-244 0 0,-5 2 161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8:41:16.50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17 21 1248 0 0,'2'-12'7653'0'0,"-6"12"-7625"0"0,-5-3 52 0 0,3-2 202 0 0,10 9 705 0 0,-4-4-921 0 0,12 7 80 0 0,4 2-59 0 0,1-1 1 0 0,28 11-1 0 0,2 0-11 0 0,-1-1 137 0 0,78 20 0 0 0,-5-2-118 0 0,110 48 72 0 0,-125-53-161 0 0,-32-10 34 0 0,-37-7-48 0 0,-26-10 14 0 0,-1-1 0 0 0,0 1-1 0 0,1-2 1 0 0,13 4-1 0 0,69 16-1 0 0,8 2 14 0 0,-20 7 6 0 0,-6-5-20 0 0,-55-18-12 0 0,-1-1 0 0 0,1-1 0 0 0,29 6 0 0 0,88 21 28 0 0,-75-17-26 0 0,-51-13 22 0 0,18 4-9 0 0,-1-1 0 0 0,30 2-1 0 0,145 24-19 0 0,-119-16 161 0 0,85 5 34 0 0,176 20 880 0 0,-273-34-940 0 0,416 32-17 0 0,-252-22-55 0 0,-232-17-52 0 0,501 28 126 0 0,-161-5-139 0 0,-102-3 5 0 0,-96-13 15 0 0,462 15 46 0 0,-576-22-48 0 0,677-10 37 0 0,-496 5-30 0 0,218-17 400 0 0,141-34 192 0 0,-458 47-567 0 0,136-13 68 0 0,-50 4 432 0 0,270 9-1 0 0,-414 12-384 0 0,81 15-1 0 0,-100-13-148 0 0,-34-5 23 0 0,-1 1-152 0 0,0 0 0 0 0,0-1-1 0 0,0 1 1 0 0,-1 0-1 0 0,1-1 1 0 0,0 1 0 0 0,-1 0-1 0 0,1-1 1 0 0,0 1-1 0 0,-1-1 1 0 0,1 1-1 0 0,-1-1 1 0 0,1 1 0 0 0,-1-1-1 0 0,1 1 1 0 0,-1-1-1 0 0,1 0 1 0 0,-1 1 0 0 0,0-1-1 0 0,1 0 1 0 0,-1 1-1 0 0,0-1 1 0 0,1 0 0 0 0,-1 0-1 0 0,0 1 1 0 0,1-1-1 0 0,-2 0 1 0 0,-23 4-3114 0 0,19-4 3109 0 0,-32 5-358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8:41:59.97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121 297 176 0 0,'-9'-2'9298'0'0,"-9"0"-4296"0"0,1-2-4696 0 0,17 3-305 0 0,-1 1 0 0 0,1 0 0 0 0,-1-1 0 0 0,0 1 0 0 0,1 0 0 0 0,-1-1 0 0 0,0 1 0 0 0,1 0 0 0 0,-1 0 0 0 0,0 0 0 0 0,1 0 0 0 0,-1 0 0 0 0,0-1 0 0 0,1 1 1 0 0,-1 0-1 0 0,0 0 0 0 0,0 1 0 0 0,1-1 0 0 0,-1 0 0 0 0,0 0 0 0 0,1 0 0 0 0,-1 0 0 0 0,0 1 0 0 0,1-1 0 0 0,-1 0 0 0 0,1 0 0 0 0,-1 1 0 0 0,0-1 0 0 0,1 1 0 0 0,-1-1 0 0 0,1 1 0 0 0,-1-1 1 0 0,1 0-1 0 0,-1 1 0 0 0,1 0 0 0 0,-1-1 0 0 0,1 1 0 0 0,-3 2 86 0 0,0-1 0 0 0,-1 0 0 0 0,1 0 1 0 0,0 0-1 0 0,-1 0 0 0 0,1 0 0 0 0,-1-1 0 0 0,1 0 1 0 0,-1 1-1 0 0,0-1 0 0 0,0-1 0 0 0,-7 2 1005 0 0,11-4-1068 0 0,1 0 0 0 0,0 0 1 0 0,-1 0-1 0 0,1 1 0 0 0,0-1 1 0 0,0 0-1 0 0,0 1 0 0 0,0-1 1 0 0,0 1-1 0 0,0-1 0 0 0,0 1 1 0 0,1-1-1 0 0,-1 1 0 0 0,2-2 1 0 0,24-18-91 0 0,-23 18 95 0 0,40-26-51 0 0,2 2-1 0 0,1 1 1 0 0,1 3 0 0 0,58-19 0 0 0,10 1 168 0 0,143-30 0 0 0,-217 66 958 0 0,-43 7-1107 0 0,1-1 0 0 0,0 1-1 0 0,0 0 1 0 0,1 0 0 0 0,-1-1 0 0 0,0 1-1 0 0,0 0 1 0 0,1 0 0 0 0,-1-1-1 0 0,1 1 1 0 0,0 0 0 0 0,0 1 0 0 0,4 8 21 0 0,-1 6 6 0 0,31 46-35 0 0,2-1-1 0 0,69 84 1 0 0,-78-107-11 0 0,-17-22 30 0 0,1-1 0 0 0,24 25 0 0 0,-24-29 7 0 0,-1 1 0 0 0,0 0 0 0 0,-1 1 1 0 0,-1 0-1 0 0,0 1 0 0 0,8 15 0 0 0,-10-18-9 0 0,1 0-1 0 0,1-1 1 0 0,0 0 0 0 0,1-1 0 0 0,0 1 0 0 0,12 8 0 0 0,-14-12-2 0 0,-5-4 20 0 0,0-1 1 0 0,0 0-1 0 0,1 0 1 0 0,-1 0-1 0 0,0 0 1 0 0,1 0-1 0 0,-1-1 0 0 0,1 1 1 0 0,-1-1-1 0 0,1 0 1 0 0,0 0-1 0 0,6 0 379 0 0,-10-2-439 0 0,0-3-873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8:42:02.37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65 7 144 0 0,'0'0'3322'0'0,"-9"-3"-460"0"0,7 2-2792 0 0,0 1 1 0 0,-1-1-1 0 0,1 1 0 0 0,-1-1 1 0 0,1 1-1 0 0,-1 0 1 0 0,1 0-1 0 0,-1 0 0 0 0,1 0 1 0 0,-1 0-1 0 0,1 1 0 0 0,-1-1 1 0 0,1 1-1 0 0,-1-1 0 0 0,1 1 1 0 0,0 0-1 0 0,-1 0 1 0 0,1 0-1 0 0,0 0 0 0 0,-4 3 1 0 0,5-3 174 0 0,1 0-291 0 0,0-1 59 0 0,0 1 1 0 0,0-1-1 0 0,0 1 1 0 0,0-1 0 0 0,0 1-1 0 0,0-1 1 0 0,1 0-1 0 0,-1 1 1 0 0,0-1-1 0 0,0 1 1 0 0,1-1 0 0 0,-1 0-1 0 0,0 1 1 0 0,0-1-1 0 0,1 1 1 0 0,-1-1 0 0 0,0 0-1 0 0,1 1 1 0 0,-1-1-1 0 0,0 0 1 0 0,1 0-1 0 0,-1 1 1 0 0,1-1 0 0 0,-1 0-1 0 0,1 0 1 0 0,5 1 94 0 0,0-1 0 0 0,0 1 0 0 0,0-2 1 0 0,0 1-1 0 0,0-1 0 0 0,0 1 0 0 0,8-3 1 0 0,-9 1-90 0 0,0 1 1 0 0,1 0-1 0 0,-1 0 1 0 0,1 1 0 0 0,-1-1-1 0 0,1 1 1 0 0,-1 1-1 0 0,0-1 1 0 0,1 1 0 0 0,7 1-1 0 0,10 8-8 0 0,0 1 0 0 0,-1 1-1 0 0,0 1 1 0 0,23 18-1 0 0,-10-7-11 0 0,-6-5 8 0 0,9 8 16 0 0,2-3 0 0 0,0-1-1 0 0,67 28 1 0 0,-59-34 20 0 0,72 16 1 0 0,-101-29 144 0 0,-1-1-1 0 0,1-1 1 0 0,0-1 0 0 0,0-1-1 0 0,1 0 1 0 0,-1-1-1 0 0,22-5 844 0 0,-54 4-966 0 0,12 2-226 0 0,1-1-1 0 0,-1 1 1 0 0,0 0-1 0 0,0 0 1 0 0,0 0-1 0 0,0 0 1 0 0,0 0-1 0 0,0 0 1 0 0,0 0-1 0 0,0 0 1 0 0,0 0-1 0 0,0 0 1 0 0,1 1 0 0 0,-1-1-1 0 0,0 0 1 0 0,0 0-1 0 0,0 1 1 0 0,0-1-1 0 0,0 1 1 0 0,1-1-1 0 0,-1 1 1 0 0,0-1-1 0 0,0 1 1 0 0,0 0-1 0 0,-10 7-1573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8:42:06.15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431 8 464 0 0,'0'0'1254'0'0,"21"-4"6063"0"0,-23 4-7314 0 0,0 1 0 0 0,0-1 0 0 0,-1 1 0 0 0,1-1 0 0 0,0 1 0 0 0,0 0 0 0 0,0 0 0 0 0,0 0 0 0 0,0 0 0 0 0,0 0 0 0 0,-2 2 0 0 0,-6 2 33 0 0,-128 41 8 0 0,93-33-22 0 0,-72 31 0 0 0,80-22 8 0 0,30-18-37 0 0,1 1 0 0 0,-1-1 0 0 0,-1-1 0 0 0,1 1 0 0 0,-1-1 1 0 0,-12 3-1 0 0,16-5 25 0 0,2 0 47 0 0,3-3 2 0 0,5-5-64 0 0,-1 3-9 0 0,0 0-1 0 0,0 0 1 0 0,0 0-1 0 0,0 1 1 0 0,1 0-1 0 0,0 0 1 0 0,8-4-1 0 0,7-3-9 0 0,4-4-9 0 0,1 2 0 0 0,0 1 1 0 0,35-11-1 0 0,86-16-10 0 0,-99 27 45 0 0,-20 3-106 0 0,6 0 347 0 0,-33 9-169 0 0,-4 1-11 0 0,-22 11 2 0 0,-118 44 20 0 0,61-26-91 0 0,73-27-5 0 0,-43 19-17 0 0,47-21 12 0 0,0 1 0 0 0,0 0 0 0 0,1 0 0 0 0,0 0 0 0 0,0 0-1 0 0,-1 1 1 0 0,2 0 0 0 0,-5 4 0 0 0,7-8 4 0 0,1 1-1 0 0,-1 0 1 0 0,0 0-1 0 0,1 0 1 0 0,-1 0-1 0 0,1-1 1 0 0,-1 1-1 0 0,1 0 1 0 0,-1 0-1 0 0,1 0 1 0 0,-1 0-1 0 0,1 0 1 0 0,0 0-1 0 0,0 0 1 0 0,0 0-1 0 0,-1 0 1 0 0,1 1-1 0 0,0-1 1 0 0,0 0-1 0 0,0 0 1 0 0,0 0-1 0 0,1 0 1 0 0,-1 0-1 0 0,0 1 1 0 0,1-1 2 0 0,0 0 0 0 0,0 0 1 0 0,0-1-1 0 0,0 1 1 0 0,-1 0-1 0 0,1 0 1 0 0,0-1-1 0 0,0 1 1 0 0,0-1-1 0 0,0 1 1 0 0,0-1-1 0 0,1 1 0 0 0,-1-1 1 0 0,0 0-1 0 0,0 0 1 0 0,0 1-1 0 0,0-1 1 0 0,2 0-1 0 0,4 0 10 0 0,-1 1 0 0 0,1-2 0 0 0,0 1 0 0 0,0-1 0 0 0,0 0-1 0 0,7-2 1 0 0,306-96-576 0 0,-320 99 575 0 0,0 0 1 0 0,0 0-1 0 0,0 0 0 0 0,0 0 0 0 0,0 1 1 0 0,0-1-1 0 0,0 0 0 0 0,0 0 0 0 0,0 0 1 0 0,0 0-1 0 0,0 0 0 0 0,0 0 0 0 0,0 0 1 0 0,0 0-1 0 0,0 0 0 0 0,1 1 0 0 0,-1-1 1 0 0,0 0-1 0 0,0 0 0 0 0,0 0 0 0 0,0 0 0 0 0,0 0 1 0 0,0 0-1 0 0,0 0 0 0 0,0 0 0 0 0,0 0 1 0 0,0 0-1 0 0,0 0 0 0 0,0 0 0 0 0,1 0 1 0 0,-21 14 1 0 0,-29 16-65 0 0,3-2 87 0 0,31-18-12 0 0,0 0 0 0 0,0-2-1 0 0,-21 9 1 0 0,-39 9-25 0 0,-29 11-18 0 0,104-37 26 0 0,0 1 1 0 0,-1-1 0 0 0,1 0-1 0 0,0 0 1 0 0,-1 1-1 0 0,1-1 1 0 0,0 0 0 0 0,-1 0-1 0 0,1 0 1 0 0,-1 0 0 0 0,1 1-1 0 0,0-1 1 0 0,-1 0 0 0 0,1 0-1 0 0,-1 0 1 0 0,1 0-1 0 0,-1 0 1 0 0,1 0 0 0 0,0 0-1 0 0,-1 0 1 0 0,1 0 0 0 0,-1-1-1 0 0,1 1 1 0 0,0 0 0 0 0,-1 0-1 0 0,1 0 1 0 0,-1 0-1 0 0,1-1 1 0 0,0 1 0 0 0,-1 0-1 0 0,1 0 1 0 0,0 0 0 0 0,-1-1-1 0 0,1 1 1 0 0,0 0 0 0 0,-1-1-1 0 0,1 1 1 0 0,0 0-1 0 0,0-1 1 0 0,-1 1 0 0 0,1 0-1 0 0,0-1 1 0 0,0 1 0 0 0,0-1-1 0 0,0 1 1 0 0,-1 0 0 0 0,1-1-1 0 0,0 1 1 0 0,0-1-1 0 0,0-1-5 0 0,0 0-1 0 0,0 0 1 0 0,0 1-1 0 0,0-1 0 0 0,1 0 1 0 0,-1 0-1 0 0,0 0 0 0 0,1 1 1 0 0,0-1-1 0 0,0-2 1 0 0,2-1-2 0 0,0 1 1 0 0,0-1 0 0 0,1 1-1 0 0,-1 0 1 0 0,1 0 0 0 0,0 0 0 0 0,0 1-1 0 0,1-1 1 0 0,-1 1 0 0 0,0 0-1 0 0,1 0 1 0 0,0 0 0 0 0,6-2 0 0 0,11-4-86 0 0,41-11 0 0 0,-18 6-85 0 0,149-45 76 0 0,-193 59 346 0 0,-12 1-222 0 0,-1 1 0 0 0,1 1 1 0 0,0 0-1 0 0,0 0 0 0 0,1 1 0 0 0,-1 0 1 0 0,-10 7-1 0 0,-4 0 1 0 0,-122 46 14 0 0,-44 20 9 0 0,186-75-53 0 0,0 0 0 0 0,0 0 0 0 0,-1-1 0 0 0,1 0 0 0 0,0 0 0 0 0,-1 0 0 0 0,1 0 0 0 0,-9-1 0 0 0,13 0-4 0 0,2-3 6 0 0,-1-1-1 0 0,1 1 1 0 0,0 0-1 0 0,1 0 1 0 0,-1-1-1 0 0,0 1 1 0 0,1 0-1 0 0,0 0 0 0 0,0 0 1 0 0,0 0-1 0 0,0 1 1 0 0,0-1-1 0 0,0 0 1 0 0,1 1-1 0 0,-1 0 1 0 0,1-1-1 0 0,3-1 1 0 0,8-6-16 0 0,0 0 1 0 0,19-9 0 0 0,8 0-22 0 0,80-26 0 0 0,-24 10 85 0 0,-95 35 191 0 0,-3-1-236 0 0,0 1 1 0 0,1-1-1 0 0,-1 1 0 0 0,0 0 0 0 0,1-1 0 0 0,-1 1 0 0 0,0 0 0 0 0,0 0 0 0 0,1-1 0 0 0,-1 1 0 0 0,0 0 0 0 0,0 0 1 0 0,0 0-1 0 0,1 0 0 0 0,-1 0 0 0 0,0 0 0 0 0,0 0 0 0 0,0 0 0 0 0,1 0 0 0 0,-1 0 0 0 0,0 1 0 0 0,-1-1 0 0 0,-23 12-30 0 0,-17 20-24 0 0,40-30 53 0 0,-17 15 12 0 0,0 0 0 0 0,-1-1 0 0 0,-29 16 0 0 0,46-30-12 0 0,0 0 0 0 0,-1-1 1 0 0,1 1-1 0 0,0 0 0 0 0,1 1 0 0 0,-1-1 0 0 0,0 0 1 0 0,1 1-1 0 0,-1 0 0 0 0,1-1 0 0 0,0 1 0 0 0,-4 5 1 0 0,-17 15 9 0 0,22-22-28 0 0,1-2-23 0 0,1 0 38 0 0,0 0 1 0 0,0 0-1 0 0,-1 0 1 0 0,1 0-1 0 0,0 0 1 0 0,0 0-1 0 0,0 1 1 0 0,0-1-1 0 0,0 0 1 0 0,0 0-1 0 0,0 1 1 0 0,1-1-1 0 0,-1 1 1 0 0,0-1-1 0 0,0 1 1 0 0,0 0-1 0 0,1-1 1 0 0,0 1-1 0 0,0-1 1 0 0,70-23 1 0 0,89-34-43 0 0,-147 51 52 0 0,-8 4-11 0 0,0 0 1 0 0,0 0-1 0 0,1 0 0 0 0,-1 1 0 0 0,1 0 0 0 0,0 0 0 0 0,0 1 1 0 0,0 0-1 0 0,-1 0 0 0 0,1 0 0 0 0,9 1 0 0 0,-15 0 1 0 0,0 1-1 0 0,0-1 1 0 0,0 1 0 0 0,-1 0-1 0 0,1-1 1 0 0,0 1-1 0 0,0 0 1 0 0,0 0 0 0 0,0-1-1 0 0,-1 1 1 0 0,1 0-1 0 0,0 0 1 0 0,-1 0 0 0 0,1 0-1 0 0,-1 0 1 0 0,1 0-1 0 0,-1 0 1 0 0,1 0 0 0 0,-1 0-1 0 0,0 0 1 0 0,1 0-1 0 0,-1 0 1 0 0,0 0 0 0 0,0 1-1 0 0,0-1 1 0 0,0 0-1 0 0,0 0 1 0 0,0 0-1 0 0,0 2 1 0 0,-5 35 16 0 0,2-24 8 0 0,-1-1-30 0 0,1 1-1 0 0,1 0 0 0 0,0-1 1 0 0,1 1-1 0 0,1 20 1 0 0,0-31 11 0 0,0 0 0 0 0,1 0 1 0 0,0 0-1 0 0,-1 0 1 0 0,1 0-1 0 0,0 0 1 0 0,0 0-1 0 0,1 0 0 0 0,-1-1 1 0 0,1 1-1 0 0,-1 0 1 0 0,1-1-1 0 0,0 1 1 0 0,0-1-1 0 0,0 0 0 0 0,0 0 1 0 0,0 0-1 0 0,0 0 1 0 0,1 0-1 0 0,-1 0 1 0 0,1 0-1 0 0,-1-1 0 0 0,1 1 1 0 0,0-1-1 0 0,0 0 1 0 0,0 0-1 0 0,0 0 1 0 0,-1 0-1 0 0,1 0 1 0 0,6 0-1 0 0,62 3 102 0 0,-66-4-97 0 0,0 0-1 0 0,0 1 0 0 0,0-2 1 0 0,1 1-1 0 0,6-2 0 0 0,-11 2 255 0 0,-16-11-37 0 0,-3-1-204 0 0,1-1 0 0 0,0-1 0 0 0,1 0 0 0 0,0-1 1 0 0,1-1-1 0 0,1-1 0 0 0,1 0 0 0 0,0-1 0 0 0,1 0 0 0 0,-10-20 0 0 0,22 37-28 0 0,0 1 0 0 0,0 0 1 0 0,0-1-1 0 0,0 1 0 0 0,0 0 0 0 0,0-1 0 0 0,0 1 0 0 0,0 0 1 0 0,0-1-1 0 0,-1 1 0 0 0,1 0 0 0 0,0-1 0 0 0,0 1 0 0 0,0 0 1 0 0,0 0-1 0 0,-1-1 0 0 0,1 1 0 0 0,0 0 0 0 0,0 0 0 0 0,-1-1 1 0 0,1 1-1 0 0,0 0 0 0 0,0 0 0 0 0,-1 0 0 0 0,1 0 0 0 0,0-1 1 0 0,0 1-1 0 0,-1 0 0 0 0,1 0 0 0 0,0 0 0 0 0,-1 0 0 0 0,1 0 1 0 0,0 0-1 0 0,-1 0 0 0 0,1 0 0 0 0,-1 0 0 0 0,-3 11-283 0 0,2-3 376 0 0,-3 6-79 0 0,-1 1-1 0 0,-9 17 1 0 0,-8 18-30 0 0,21-45 20 0 0,0 1 0 0 0,0-1 0 0 0,1 1 0 0 0,0 0 0 0 0,0-1 0 0 0,0 1 1 0 0,1 0-1 0 0,0 0 0 0 0,0 8 0 0 0,1-12 2 0 0,0 0 1 0 0,-1 0 0 0 0,1 0-1 0 0,0 0 1 0 0,0 0 0 0 0,0 0-1 0 0,0 0 1 0 0,0 0 0 0 0,0 0-1 0 0,1 0 1 0 0,-1-1 0 0 0,1 1-1 0 0,-1 0 1 0 0,1-1 0 0 0,0 1-1 0 0,-1-1 1 0 0,1 0 0 0 0,0 0-1 0 0,0 1 1 0 0,0-1-1 0 0,0 0 1 0 0,0-1 0 0 0,0 1-1 0 0,0 0 1 0 0,0-1 0 0 0,5 2-1 0 0,6-1 12 0 0,0 1 0 0 0,1-2-1 0 0,-1 1 1 0 0,0-2 0 0 0,1 0-1 0 0,-1-1 1 0 0,0 0 0 0 0,0 0-1 0 0,0-2 1 0 0,0 0 0 0 0,14-6-1 0 0,-24 9-4 0 0,0 0 0 0 0,0-1-1 0 0,0 1 1 0 0,0-1-1 0 0,0 0 1 0 0,-1 0 0 0 0,1 0-1 0 0,0 0 1 0 0,-1-1-1 0 0,0 1 1 0 0,1-1-1 0 0,-1 1 1 0 0,0-1 0 0 0,0 0-1 0 0,-1 1 1 0 0,1-1-1 0 0,-1 0 1 0 0,3-6 0 0 0,-3 4 4 0 0,0 0 1 0 0,0 0-1 0 0,-1 0 1 0 0,1 0-1 0 0,-1-1 1 0 0,0 1 0 0 0,-1 0-1 0 0,1 0 1 0 0,-1 0-1 0 0,0 0 1 0 0,-2-6 0 0 0,-2-3-1 0 0,-1-1 0 0 0,0 1 0 0 0,-1 0 0 0 0,-1 1 1 0 0,0 0-1 0 0,0 0 0 0 0,-14-14 0 0 0,16 20-16 0 0,0 0-1 0 0,-1 0 0 0 0,0 1 1 0 0,0 0-1 0 0,-1 1 0 0 0,0-1 1 0 0,0 1-1 0 0,0 1 1 0 0,0 0-1 0 0,-13-5 0 0 0,14 7 0 0 0,-1 0 0 0 0,0 0 0 0 0,1 1 0 0 0,-1 0 0 0 0,0 1 0 0 0,0 0 0 0 0,0 0 0 0 0,0 1 0 0 0,0-1 0 0 0,1 2 0 0 0,-1-1 0 0 0,-12 5 0 0 0,-9 3-17 0 0,1 1-1 0 0,0 1 1 0 0,-31 18 0 0 0,57-28 18 0 0,0 0 1 0 0,0 0 0 0 0,0 1-1 0 0,0-1 1 0 0,0 1 0 0 0,0-1-1 0 0,0 1 1 0 0,0 0 0 0 0,1 0-1 0 0,-1 0 1 0 0,1 0 0 0 0,0 0-1 0 0,-1 0 1 0 0,1 0 0 0 0,0 0-1 0 0,0 1 1 0 0,0-1 0 0 0,0 0-1 0 0,1 1 1 0 0,-1-1 0 0 0,0 4-1 0 0,1-5 20 0 0,3 0-14 0 0,3 0 2 0 0,0-1 1 0 0,1 1 0 0 0,-1-1-1 0 0,0 0 1 0 0,1-1 0 0 0,-1 0-1 0 0,9-1 1 0 0,16-2-48 0 0,192 8-70 0 0,-155 0 164 0 0,-64-4-38 0 0,-1 1 0 0 0,1-1-1 0 0,-1 0 1 0 0,0 0 0 0 0,1 0-1 0 0,-1-1 1 0 0,0 1 0 0 0,1-1-1 0 0,-1 0 1 0 0,0 0 0 0 0,0 0-1 0 0,1 0 1 0 0,3-3 0 0 0,-6 3 170 0 0,-3-1-176 0 0,1-1-1 0 0,-1 1 1 0 0,0-1-1 0 0,0 1 1 0 0,0 0-1 0 0,0 0 1 0 0,0 0-1 0 0,0 0 1 0 0,-1 0-1 0 0,1 0 1 0 0,-1 1 0 0 0,1-1-1 0 0,-5-1 1 0 0,5 2 2 0 0,-20-12-22 0 0,-43-18 1 0 0,56 28 3 0 0,1 0 0 0 0,0 1 0 0 0,-1 0 0 0 0,0 0 0 0 0,1 1 0 0 0,-1 0 0 0 0,0 0 0 0 0,-17 1 0 0 0,19 2-6 0 0,0-1 1 0 0,1 1-1 0 0,-1 0 1 0 0,1 1-1 0 0,-1 0 1 0 0,1 0 0 0 0,0 0-1 0 0,0 0 1 0 0,0 1-1 0 0,1 0 1 0 0,0 0-1 0 0,-1 1 1 0 0,1 0-1 0 0,0 0 1 0 0,1 0-1 0 0,0 0 1 0 0,-7 11 0 0 0,8-12 7 0 0,0 0 1 0 0,1 1-1 0 0,-1 0 1 0 0,1-1-1 0 0,0 1 1 0 0,0 0-1 0 0,1 0 1 0 0,0 0 0 0 0,0 0-1 0 0,0 1 1 0 0,0-1-1 0 0,1 0 1 0 0,0 0-1 0 0,0 1 1 0 0,0-1-1 0 0,1 0 1 0 0,-1 0 0 0 0,1 0-1 0 0,1 0 1 0 0,-1 0-1 0 0,1 0 1 0 0,-1 0-1 0 0,5 6 1 0 0,-5-8 16 0 0,0-1 0 0 0,1 1-1 0 0,-1-1 1 0 0,1 0 0 0 0,0 1 0 0 0,-1-1 0 0 0,1 0 0 0 0,0 0 0 0 0,1 0-1 0 0,-1-1 1 0 0,0 1 0 0 0,0 0 0 0 0,1-1 0 0 0,-1 1 0 0 0,1-1-1 0 0,-1 0 1 0 0,1 0 0 0 0,0 0 0 0 0,-1 0 0 0 0,1 0 0 0 0,0-1-1 0 0,0 1 1 0 0,5-1 0 0 0,-7 0 68 0 0,-2 18-65 0 0,2-6-25 0 0,-1-2 1 0 0,-2 10-26 0 0,2-20 46 0 0,0 0 0 0 0,0 1 0 0 0,-1-1 0 0 0,1 1 0 0 0,0-1 0 0 0,0 1 0 0 0,-1-1-1 0 0,1 0 1 0 0,0 1 0 0 0,-1-1 0 0 0,1 0 0 0 0,0 1 0 0 0,-1-1 0 0 0,1 0 0 0 0,-1 0 0 0 0,1 1 0 0 0,0-1 0 0 0,-1 0 0 0 0,1 0 0 0 0,-1 0 0 0 0,1 1 0 0 0,-1-1 0 0 0,1 0-1 0 0,-1 0 1 0 0,1 0 0 0 0,-1 0 0 0 0,1 0 0 0 0,-1 0 0 0 0,1 0 0 0 0,-1 0 0 0 0,1 0 0 0 0,0 0 0 0 0,-1 0 0 0 0,1 0 0 0 0,-1-1 0 0 0,-44-2 118 0 0,26-3-116 0 0,0-2 0 0 0,1 0 0 0 0,-31-19 0 0 0,29 16 7 0 0,-1 0 0 0 0,-31-12 0 0 0,22 7-157 0 0,31 17-31 0 0,13 9-42 0 0,19 16 113 0 0,51 29 0 0 0,-65-44 102 0 0,4 3 6 0 0,0-2 0 0 0,1 0 1 0 0,0-1-1 0 0,0-2 1 0 0,46 12-1 0 0,-46-16 24 0 0,0-2-1 0 0,1-1 1 0 0,-1 0 0 0 0,1-2-1 0 0,46-5 1 0 0,-40 3 581 0 0,-32 1-600 0 0,-1-1 0 0 0,0 1 0 0 0,1 0 1 0 0,-1-1-1 0 0,0 1 0 0 0,0 0 0 0 0,0 0 0 0 0,0 1 0 0 0,0-1 0 0 0,-3-1 0 0 0,-5-2 33 0 0,-68-41-56 0 0,68 40 1 0 0,1 1 0 0 0,-1 0 0 0 0,1 0-1 0 0,-1 1 1 0 0,0 1 0 0 0,0 0 0 0 0,-1 0 0 0 0,1 1 0 0 0,0 0 0 0 0,0 1 0 0 0,-12 1-1 0 0,18-2 38 0 0,1 1 0 0 0,-1-1 0 0 0,1 0-1 0 0,0 0 1 0 0,-1 0 0 0 0,-5-3-1 0 0,8 3 166 0 0,4 1-130 0 0,15-8-42 0 0,-14 5-27 0 0,1 1 0 0 0,0 0 0 0 0,0 0 0 0 0,0 1 0 0 0,0-1 1 0 0,10 0-1 0 0,1 0 6 0 0,0-1 1 0 0,19-5 0 0 0,-19 5-1 0 0,0-1 1 0 0,25-1-1 0 0,18-3-32 0 0,-47 6 66 0 0,-1 0-1 0 0,1 1 0 0 0,0 0 0 0 0,-1 0 1 0 0,1 1-1 0 0,15 3 0 0 0,20 0 442 0 0,-44 0-81 0 0,-1-1-253 0 0,-7 0-38 0 0,-6-1-73 0 0,0 0 0 0 0,0-1 1 0 0,0 0-1 0 0,-1 0 1 0 0,1-1-1 0 0,0-1 1 0 0,0 1-1 0 0,0-2 0 0 0,0 0 1 0 0,0 0-1 0 0,1-1 1 0 0,-1 0-1 0 0,1-1 1 0 0,-16-10-1 0 0,10 7-27 0 0,-1 1 1 0 0,0 1-1 0 0,0 0 1 0 0,-1 1-1 0 0,1 1 1 0 0,-1 1-1 0 0,-22-2 1 0 0,13 1 21 0 0,-256-48-65 0 0,215 40 6 0 0,67 12 54 0 0,-2-8-130 0 0,3 7 111 0 0,0 1 1 0 0,0 0-1 0 0,-1-1 1 0 0,1 1 0 0 0,0-1-1 0 0,0 1 1 0 0,0 0 0 0 0,-1-1-1 0 0,1 1 1 0 0,0-1-1 0 0,0 1 1 0 0,0 0 0 0 0,0-1-1 0 0,0 1 1 0 0,0-1-1 0 0,0 1 1 0 0,0-1 0 0 0,0 1-1 0 0,0 0 1 0 0,0-1 0 0 0,0 1-1 0 0,0-1 1 0 0,1 1-1 0 0,-1-1 1 0 0,0 1 0 0 0,0 0-1 0 0,0-1 1 0 0,1 1 0 0 0,-1 0-1 0 0,0-1 1 0 0,0 1-1 0 0,1 0 1 0 0,-1-1 0 0 0,0 1-1 0 0,1 0 1 0 0,-1-1-1 0 0,0 1 1 0 0,1 0 0 0 0,-1 0-1 0 0,0-1 1 0 0,1 1 0 0 0,-1 0-1 0 0,1 0 1 0 0,-1 0-1 0 0,0 0 1 0 0,1 0 0 0 0,0-1-1 0 0,0 1-14 0 0,1-1 0 0 0,-1 0-1 0 0,0 1 1 0 0,1-1 0 0 0,-1 1-1 0 0,1 0 1 0 0,-1-1 0 0 0,1 1-1 0 0,-1 0 1 0 0,1 0 0 0 0,-1 0-1 0 0,3 0 1 0 0,-3 0 12 0 0,-1 0-1 0 0,0 0 1 0 0,0 1-1 0 0,1-1 1 0 0,-1 0 0 0 0,0 0-1 0 0,1 0 1 0 0,-1 1-1 0 0,0-1 1 0 0,0 0 0 0 0,1 0-1 0 0,-1 1 1 0 0,0-1-1 0 0,0 0 1 0 0,0 1 0 0 0,0-1-1 0 0,1 0 1 0 0,-1 1-1 0 0,0-1 1 0 0,0 0 0 0 0,0 1-1 0 0,0-1 1 0 0,0 0-1 0 0,0 1 1 0 0,0-1 0 0 0,0 0-1 0 0,0 1 1 0 0,0-1-1 0 0,0 0 1 0 0,0 1 0 0 0,0-1-1 0 0,0 1 1 0 0,-2 5 1 0 0,1-1 0 0 0,-1 1 1 0 0,-1-1-1 0 0,-5 11 0 0 0,1-2-3 0 0,6-11 0 0 0,1-1 1 0 0,0 1-1 0 0,-1 0 0 0 0,1-1 1 0 0,0 1-1 0 0,0 0 0 0 0,0-1 1 0 0,1 1-1 0 0,-1 0 0 0 0,1-1 1 0 0,-1 1-1 0 0,1 0 0 0 0,0-1 1 0 0,1 3-1 0 0,-1-4 6 0 0,0-1-1 0 0,0 1 0 0 0,0-1 1 0 0,0 1-1 0 0,0-1 1 0 0,0 0-1 0 0,0 0 1 0 0,0 1-1 0 0,0-1 0 0 0,0 0 1 0 0,0 0-1 0 0,0 0 1 0 0,0 0-1 0 0,0 0 0 0 0,0 0 1 0 0,0 0-1 0 0,0 0 1 0 0,0-1-1 0 0,0 1 1 0 0,0 0-1 0 0,0-1 0 0 0,1 0 1 0 0,-1 1-2 0 0,0 0-1 0 0,1-1 1 0 0,-1 1 0 0 0,0 0-1 0 0,0-1 1 0 0,1 1 0 0 0,-1 0 0 0 0,0 0-1 0 0,1 0 1 0 0,-1 0 0 0 0,0 0-1 0 0,1 0 1 0 0,-1 1 0 0 0,0-1-1 0 0,3 1 1 0 0,50 31-97 0 0,-30-23-197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8:42:06.87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591 169 544 0 0,'7'1'148'0'0,"-1"1"1"0"0,0-1-1 0 0,0 2 0 0 0,0-1 0 0 0,-1 0 1 0 0,1 1-1 0 0,10 7 0 0 0,-14-8-130 0 0,0-1 0 0 0,0 0 0 0 0,-1 1 0 0 0,1-1 0 0 0,-1 1 0 0 0,1 0 0 0 0,-1 0 0 0 0,1-1 0 0 0,-1 1 0 0 0,0 0 0 0 0,0 0 0 0 0,0 0 0 0 0,0 0 0 0 0,0 0 0 0 0,0 1-1 0 0,-1-1 1 0 0,1 0 0 0 0,-1 0 0 0 0,0 0 0 0 0,1 1 0 0 0,-1-1 0 0 0,0 0 0 0 0,0 0 0 0 0,-1 5 0 0 0,-6 15 271 0 0,6-21-192 0 0,1 0 0 0 0,0-1-1 0 0,-1 1 1 0 0,1 0 0 0 0,-1 0 0 0 0,1 0 0 0 0,-1-1-1 0 0,0 1 1 0 0,1 0 0 0 0,-1-1 0 0 0,0 1 0 0 0,1 0-1 0 0,-1-1 1 0 0,0 1 0 0 0,0-1 0 0 0,0 1 0 0 0,1-1-1 0 0,-1 1 1 0 0,0-1 0 0 0,0 0 0 0 0,0 1 0 0 0,-2-1-1 0 0,0-1 63 0 0,0-1 0 0 0,0 0 0 0 0,0 0-1 0 0,0 0 1 0 0,1 0 0 0 0,-1 0 0 0 0,0-1-1 0 0,1 1 1 0 0,-1-1 0 0 0,-3-5 0 0 0,-2-2 169 0 0,-3 0-173 0 0,0 1-1 0 0,0 1 0 0 0,-1 0 0 0 0,0 0 0 0 0,0 1 0 0 0,-17-7 0 0 0,27 14-166 0 0,1-1 0 0 0,-1 1 0 0 0,1 0 0 0 0,-1 0 0 0 0,1 0 0 0 0,-1 0 0 0 0,1 0 1 0 0,-1 0-1 0 0,1 0 0 0 0,-1 0 0 0 0,1 1 0 0 0,-1-1 0 0 0,-1 1 0 0 0,-16 2 544 0 0,7-9 2579 0 0,9 4-3113 0 0,2 0 1 0 0,-1 1 0 0 0,0-1 0 0 0,1 1 0 0 0,-1-1 0 0 0,0 1 0 0 0,0 0 0 0 0,0 0 0 0 0,0 0 1 0 0,0 0-1 0 0,0 0 0 0 0,0 0 0 0 0,0 1 0 0 0,0-1 0 0 0,-1 1 0 0 0,1-1 0 0 0,0 1 0 0 0,0 0 1 0 0,-1 0-1 0 0,-3 0 0 0 0,-5 3 6 0 0,-1 0 1 0 0,1-1-1 0 0,-1 0 0 0 0,-21 0 1 0 0,26-3 5 0 0,0 1 1 0 0,0-1 0 0 0,0 0 0 0 0,0-1-1 0 0,1 0 1 0 0,-1 0 0 0 0,0-1-1 0 0,1 1 1 0 0,-10-7 0 0 0,-25-13 134 0 0,23 14-99 0 0,2-1 0 0 0,-1-1 0 0 0,2 0 0 0 0,-22-19 0 0 0,30 24-48 0 0,1 0 0 0 0,-1 0 0 0 0,0 1 1 0 0,0 0-1 0 0,-11-5 0 0 0,-21-12 1 0 0,31 17-65 0 0,8 4 62 0 0,0-1-1 0 0,0 1 0 0 0,0 0 0 0 0,-1 0 0 0 0,1 0 1 0 0,0 0-1 0 0,0 0 0 0 0,0 0 0 0 0,0 0 0 0 0,0 0 0 0 0,-1 0 1 0 0,1 0-1 0 0,0 0 0 0 0,0 0 0 0 0,0 0 0 0 0,-1 0 1 0 0,1 0-1 0 0,0 0 0 0 0,0 0 0 0 0,0 0 0 0 0,0 0 1 0 0,-1 0-1 0 0,1 0 0 0 0,0 0 0 0 0,0 0 0 0 0,0 0 0 0 0,0 0 1 0 0,-1 0-1 0 0,1 0 0 0 0,0 0 0 0 0,0 0 0 0 0,0 1 1 0 0,0-1-1 0 0,0 0 0 0 0,-1 0 0 0 0,1 0 0 0 0,0 0 0 0 0,0 0 1 0 0,0 0-1 0 0,0 1 0 0 0,0-1 0 0 0,0 0 0 0 0,0 0 1 0 0,-1 0-1 0 0,2 6-126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8:42:07.58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2176 0 0,'4'1'2872'0'0,"4"10"-2954"0"0,-7-5 211 0 0,1 0 0 0 0,0 0 0 0 0,0 0 0 0 0,1 0 0 0 0,0-1-1 0 0,0 1 1 0 0,0-1 0 0 0,1 0 0 0 0,0 0 0 0 0,0 0-1 0 0,0 0 1 0 0,0-1 0 0 0,1 0 0 0 0,-1 0 0 0 0,1 0 0 0 0,0 0-1 0 0,1-1 1 0 0,-1 1 0 0 0,8 2 0 0 0,1 0 39 0 0,1-1 1 0 0,0 0-1 0 0,1-1 1 0 0,-1 0-1 0 0,1-1 0 0 0,21 1 1 0 0,-31-3-433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8:42:09.88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93 46 736 0 0,'0'0'3325'0'0,"-9"-1"-1551"0"0,-1-1-1257 0 0,0 0 0 0 0,0 1 1 0 0,-17 0-1 0 0,1 0 3466 0 0,33 1-3938 0 0,1-1 0 0 0,-1 0 0 0 0,1 0 0 0 0,-1-1 0 0 0,10-3 0 0 0,21-5 21 0 0,28 5 34 0 0,1 2 0 0 0,75 7 0 0 0,44-1 428 0 0,-184-3-510 0 0,11-1 372 0 0,0 1-1 0 0,21 2 2844 0 0,-34-2-3380 0 0,0-1 143 0 0,1 0 1 0 0,-1 1 0 0 0,1-1-1 0 0,-1 0 1 0 0,1 1 0 0 0,-1-1-1 0 0,1 1 1 0 0,-1-1 0 0 0,1 0 0 0 0,-1 1-1 0 0,1 0 1 0 0,0-1 0 0 0,-1 1-1 0 0,1-1 1 0 0,0 1 0 0 0,0 0-1 0 0,-1-1 1 0 0,1 1 0 0 0,0 0-1 0 0,0 0 1 0 0,-1-1 0 0 0,1 1-1 0 0,0 0 1 0 0,0 0 0 0 0,-1 0 0 0 0,1 0-1 0 0,0 0 1 0 0,0 0 0 0 0,0 0-1 0 0,-1 1 1 0 0,1-1 0 0 0,1 1-1 0 0,3-1 304 0 0,-5-1-292 0 0,0 1-6 0 0,0 0-1 0 0,0-1 0 0 0,0 1 0 0 0,0 0 0 0 0,0 0 1 0 0,0 0-1 0 0,0 0 0 0 0,0-1 0 0 0,0 1 0 0 0,0 0 0 0 0,0 0 1 0 0,0 0-1 0 0,0 0 0 0 0,0-1 0 0 0,-1 1 0 0 0,1 0 1 0 0,0 0-1 0 0,0 0 0 0 0,0 0 0 0 0,0-1 0 0 0,0 1 1 0 0,0 0-1 0 0,0 0 0 0 0,0 0 0 0 0,-1 0 0 0 0,1 0 0 0 0,0 0 1 0 0,0 0-1 0 0,0-1 0 0 0,0 1 0 0 0,0 0 0 0 0,-1 0 1 0 0,1 0-1 0 0,0 0 0 0 0,0 0 0 0 0,0 0 0 0 0,0 0 1 0 0,-1 0-1 0 0,1 0 0 0 0,0 0 0 0 0,0 0 0 0 0,0 0 1 0 0,-1 0-1 0 0,1 0 0 0 0,0 0 0 0 0,-8-2 24 0 0,8 1 44 0 0,1 6 34 0 0,-1-6-107 0 0,0 1 0 0 0,-1 0 1 0 0,1 0-1 0 0,-1-1 1 0 0,0 1-1 0 0,1 0 0 0 0,-1 0 1 0 0,1 0-1 0 0,-1 0 0 0 0,1 0 1 0 0,-1 0-1 0 0,1 0 0 0 0,-1 0 1 0 0,1 0-1 0 0,-1 0 0 0 0,0 0 1 0 0,1 0-1 0 0,-1 0 1 0 0,1 0-1 0 0,-1 0 0 0 0,1 0 1 0 0,-1 1-1 0 0,1-1 0 0 0,-1 0 1 0 0,1 0-1 0 0,-1 1 0 0 0,1-1 1 0 0,-1 0-1 0 0,1 1 0 0 0,0-1 1 0 0,-1 1-1 0 0,0 0-3 0 0,0 1 0 0 0,1-1-1 0 0,-1 1 1 0 0,1-1 0 0 0,0 1 0 0 0,-1-1-1 0 0,1 1 1 0 0,0-1 0 0 0,0 1 0 0 0,0-1 0 0 0,0 1-1 0 0,0 1 1 0 0,2 10-33 0 0,0 0 0 0 0,5 16 1 0 0,-4-19 22 0 0,17 80 22 0 0,-9-33 2 0 0,25 72 1 0 0,6 16 60 0 0,-41-144-48 0 0,4 10 108 0 0,16-22-8503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1:56.9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10 816 0 0,'4'1'3783'0'0,"-4"-1"-3710"0"0,10-5 2383 0 0,0-1-2457 0 0,98 10 2285 0 0,-110-5-2340 0 0,0 1 0 0 0,0-1-1 0 0,0 1 1 0 0,0 0-1 0 0,0-1 1 0 0,0 1 0 0 0,0 0-1 0 0,0 0 1 0 0,-1 1 0 0 0,-3 0-1 0 0,-1 0-340 0 0,-6 2-434 0 0,-1-1 1 0 0,-16 0 0 0 0,30-2 794 0 0,0 2 103 0 0,0-2-49 0 0,0 1 1 0 0,0-1-1 0 0,0 1 1 0 0,0-1 0 0 0,0 1-1 0 0,0-1 1 0 0,0 0-1 0 0,0 1 1 0 0,0-1 0 0 0,0 1-1 0 0,1-1 1 0 0,-1 1-1 0 0,0-1 1 0 0,0 0 0 0 0,0 1-1 0 0,1-1 1 0 0,-1 1-1 0 0,0-1 1 0 0,1 0 0 0 0,-1 1-1 0 0,0-1 1 0 0,1 0-1 0 0,-1 1 1 0 0,2 0 42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8:42:12.84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 63 320 0 0,'-6'-6'3320'0'0,"5"6"-3125"0"0,1-1 0 0 0,0 1 1 0 0,0-1-1 0 0,0 1 0 0 0,-1-1 0 0 0,1 1 1 0 0,0-1-1 0 0,0 1 0 0 0,0-1 1 0 0,0 1-1 0 0,0-1 0 0 0,0 1 0 0 0,0-1 1 0 0,0 1-1 0 0,0-1 0 0 0,0 1 0 0 0,0-1 1 0 0,1 1-1 0 0,-1-1 0 0 0,0 1 1 0 0,0-1-1 0 0,1 1-162 0 0,-1-1 1 0 0,1 1-1 0 0,0 0 1 0 0,-1 0-1 0 0,1 0 1 0 0,-1 0-1 0 0,1 0 1 0 0,-1 0 0 0 0,1 0-1 0 0,-1 0 1 0 0,1 0-1 0 0,-1 0 1 0 0,1 1-1 0 0,-1-1 1 0 0,1 0-1 0 0,-1 0 1 0 0,1 0-1 0 0,-1 1 1 0 0,1-1-1 0 0,-1 0 1 0 0,1 0-1 0 0,-1 1 1 0 0,1-1-1 0 0,-1 0 1 0 0,0 1-1 0 0,1-1 1 0 0,-1 1-1 0 0,0-1 1 0 0,1 0-1 0 0,-1 1 1 0 0,0-1-1 0 0,0 1 1 0 0,1-1-1 0 0,-1 1 1 0 0,0-1-1 0 0,0 1 1 0 0,0-1-1 0 0,1 1 1 0 0,-1-1-1 0 0,0 2 1 0 0,5 6 43 0 0,0 1 1 0 0,1-1-1 0 0,0 0 0 0 0,1 0 0 0 0,0-1 1 0 0,0 0-1 0 0,0 0 0 0 0,1-1 0 0 0,0 1 1 0 0,0-2-1 0 0,16 9 0 0 0,10 3 136 0 0,64 22-1 0 0,-50-21-113 0 0,54 15 1657 0 0,-131-25-1448 0 0,22-8-266 0 0,0 0-1 0 0,1-1 1 0 0,-1 0-1 0 0,1 0 1 0 0,-1 0-1 0 0,1-1 0 0 0,0 0 1 0 0,-1-1-1 0 0,1 1 1 0 0,0-1-1 0 0,0 0 1 0 0,1 0-1 0 0,-8-6 1 0 0,-22-11 71 0 0,29 18-116 0 0,1-1 0 0 0,-1 0 0 0 0,1 0 0 0 0,0 0 0 0 0,0 0 0 0 0,0-1 0 0 0,1 0 0 0 0,-9-8 0 0 0,4 1 8 0 0,0 1-1 0 0,-21-17 0 0 0,4 3-33 0 0,24 21 37 0 0,1 2 3 0 0,0-2-24 0 0,0 2 14 0 0,0 0 1 0 0,1-1 0 0 0,-1 1 1 0 0,0 0-1 0 0,0 0 0 0 0,0 0 0 0 0,0-1 1 0 0,0 1-1 0 0,0 0 0 0 0,0 0 0 0 0,0 0 1 0 0,0 1-1 0 0,-2-2 0 0 0,3 2-12 0 0,0-1-1 0 0,0 1 0 0 0,0 0 1 0 0,0-1-1 0 0,0 1 0 0 0,0 0 1 0 0,0-1-1 0 0,0 1 0 0 0,0 0 1 0 0,0-1-1 0 0,0 1 1 0 0,0 0-1 0 0,0-1 0 0 0,1 1 1 0 0,-1 0-1 0 0,0-1 0 0 0,0 1 1 0 0,0 0-1 0 0,1 0 0 0 0,-1-1 1 0 0,0 1-1 0 0,0 0 1 0 0,1 0-1 0 0,-1 0 0 0 0,0-1 1 0 0,0 1-1 0 0,1 0 0 0 0,-1 0 1 0 0,0 0-1 0 0,1 0 0 0 0,-1 0 1 0 0,0-1-1 0 0,1 1 1 0 0,-1 0-1 0 0,0 0 0 0 0,0 0 1 0 0,1 0-1 0 0,-1 0 0 0 0,0 0 1 0 0,1 0-1 0 0,-1 0 0 0 0,1 0 1 0 0,23 4-86 0 0,43 14 0 0 0,-44-12 66 0 0,-11-2 38 0 0,-1-1 23 0 0,1 0 0 0 0,0 0 0 0 0,0-1 0 0 0,20 1 0 0 0,-31-3 70 0 0,0 0-92 0 0,0 0-1 0 0,-1 0 1 0 0,1 0-1 0 0,0 0 1 0 0,-1 0-1 0 0,1 0 1 0 0,0-1-1 0 0,-1 1 1 0 0,1 0-1 0 0,-1 0 0 0 0,1-1 1 0 0,0 1-1 0 0,-1 0 1 0 0,1-1-1 0 0,-1 1 1 0 0,1 0-1 0 0,-1-1 1 0 0,1 1-1 0 0,-1-1 0 0 0,1 1 1 0 0,-1-1-1 0 0,1 1 1 0 0,-1-1-1 0 0,0 1 1 0 0,1-1-1 0 0,-1 0 1 0 0,0 1-1 0 0,0-1 0 0 0,1 1 1 0 0,-1-1-1 0 0,0 0 1 0 0,4-17 146 0 0,-5 15-133 0 0,0-1-1 0 0,0 1 1 0 0,1-1-1 0 0,-1 1 1 0 0,1-1 0 0 0,0 1-1 0 0,0-6 1 0 0,0 7-16 0 0,0-1 0 0 0,0 0-1 0 0,0 0 1 0 0,0 0 0 0 0,0 0 0 0 0,-1 0 0 0 0,1 0-1 0 0,-1 0 1 0 0,0 1 0 0 0,0-1 0 0 0,-2-4 0 0 0,3 6 0 0 0,-6-3-36 0 0,-2 2 34 0 0,1-1 0 0 0,-1 2 0 0 0,0-1 0 0 0,0 1 0 0 0,0 0 0 0 0,0 0 0 0 0,-13 1 0 0 0,-114-3-22 0 0,135 3-16 0 0,21 1-323 0 0,1 2 305 0 0,25 5 1 0 0,-2 0 60 0 0,33 3 1 0 0,79 9-4 0 0,-125-23 758 0 0,-33 0-580 0 0,-1 1-174 0 0,1 0 0 0 0,-1 0 0 0 0,0 0 0 0 0,0 0 0 0 0,0 1 0 0 0,0-1 0 0 0,0 1 0 0 0,0-1 0 0 0,0 1 0 0 0,-1 0 0 0 0,1 0 0 0 0,0 0 0 0 0,-1 0-1 0 0,1 0 1 0 0,-1 1 0 0 0,1-1 0 0 0,-4 0 0 0 0,-53-4-4 0 0,40 4-6 0 0,-75-2 1 0 0,-130 12 0 0 0,213-7-139 0 0,19 0-204 0 0,9 2 328 0 0,-6-1 20 0 0,0 0-1 0 0,1-1 1 0 0,-1 0-1 0 0,0-1 1 0 0,1 0-1 0 0,20-2 1 0 0,72-11 50 0 0,-80 8-52 0 0,23-3 34 0 0,84-8 109 0 0,-132 20-292 0 0,0 1 147 0 0,1 1-1 0 0,-1-1 1 0 0,2 1-1 0 0,-1-1 1 0 0,1 1-1 0 0,0-1 1 0 0,3 11-1 0 0,17 52 53 0 0,-13-46-63 0 0,1 3 7 0 0,3-1-1 0 0,0 0 0 0 0,1-1 0 0 0,28 39 0 0 0,-27-42 24 0 0,-2 0 373 0 0,-12-18 396 0 0,-8-14-490 0 0,-10-17-228 0 0,18 27-58 0 0,-4-9-144 0 0,1 2 117 0 0,1 1-1 0 0,0-1 1 0 0,1 0-1 0 0,-1 0 0 0 0,1 0 1 0 0,1 0-1 0 0,0-14 1 0 0,0 11-5 0 0,0-1 0 0 0,-1 0 0 0 0,-1 1 1 0 0,-2-14-1 0 0,-9-12 59 0 0,-34-69 1 0 0,44 94-208 0 0,9 13-278 0 0,-5 0 423 0 0,1 0 1 0 0,-1 0-1 0 0,1 0 0 0 0,-1 1 0 0 0,0-1 1 0 0,0 1-1 0 0,1-1 0 0 0,-1 1 1 0 0,0-1-1 0 0,-1 1 0 0 0,1 0 0 0 0,1 2 1 0 0,101 383 44 0 0,-84-320 887 0 0,-19-79-954 0 0,0-22 65 0 0,0 10 24 0 0,-3-42 1 0 0,-6 18-44 0 0,-1-1 0 0 0,-23-60 0 0 0,33 108-16 0 0,0 1 1 0 0,0-1-1 0 0,0 1 0 0 0,0 0 1 0 0,0-1-1 0 0,0 1 1 0 0,0-1-1 0 0,-1 1 0 0 0,1 0 1 0 0,0-1-1 0 0,0 1 0 0 0,-1 0 1 0 0,1-1-1 0 0,0 1 1 0 0,0 0-1 0 0,-1-1 0 0 0,1 1 1 0 0,0 0-1 0 0,-1 0 0 0 0,1-1 1 0 0,0 1-1 0 0,-1 0 0 0 0,1 0 1 0 0,0 0-1 0 0,-1-1 1 0 0,0 1-1 0 0,-6 8-121 0 0,0 18 41 0 0,7-7 73 0 0,1 0 0 0 0,1 0 0 0 0,0 0-1 0 0,1-1 1 0 0,1 1 0 0 0,1-1 0 0 0,10 25 0 0 0,5 6 23 0 0,36 64 0 0 0,-27-62 92 0 0,-28-49 440 0 0,-17-22 190 0 0,-53-85-656 0 0,67 104-80 0 0,1-1-1 0 0,0 0 1 0 0,-1 1-1 0 0,1-1 0 0 0,-1 0 1 0 0,0 1-1 0 0,1 0 0 0 0,-1-1 1 0 0,0 1-1 0 0,0 0 0 0 0,0 0 1 0 0,0 0-1 0 0,0 0 0 0 0,0 1 1 0 0,0-1-1 0 0,0 0 0 0 0,0 1 1 0 0,-4-1-1 0 0,1 0-23 0 0,1-1 0 0 0,0 0 0 0 0,0 0-1 0 0,0-1 1 0 0,0 1 0 0 0,1-1 0 0 0,-7-4 0 0 0,-43-72-6 0 0,41 58 59 0 0,-1 1 0 0 0,-31-35 1 0 0,38 48-23 0 0,-1 1-1 0 0,0 0 1 0 0,0 1 0 0 0,0-1 0 0 0,-1 2 0 0 0,1-1 0 0 0,-1 1-1 0 0,0 0 1 0 0,-1 0 0 0 0,1 1 0 0 0,-15-4 0 0 0,-81-26 2 0 0,72 22 2 0 0,-50-20 15 0 0,78 30-28 0 0,0 0 0 0 0,-1 1 1 0 0,1 0-1 0 0,0-1 0 0 0,-1 1 0 0 0,1 0 0 0 0,0 1 1 0 0,-1-1-1 0 0,-7 3 0 0 0,-37 14-20 0 0,47-16 37 0 0,2-1-2 0 0,-1 0 1 0 0,1 0-1 0 0,0 0 1 0 0,-1 0 0 0 0,1 0-1 0 0,0 0 1 0 0,-1 0 0 0 0,1 0-1 0 0,-1 0 1 0 0,1 0-1 0 0,0 0 1 0 0,-1 0 0 0 0,1 0-1 0 0,0 0 1 0 0,-1 0-1 0 0,1 0 1 0 0,0 0 0 0 0,-1 0-1 0 0,1 0 1 0 0,0 0-1 0 0,-1-1 1 0 0,1 1 0 0 0,0 0-1 0 0,-1 0 1 0 0,1-1-1 0 0,0 1 1 0 0,-1 0 0 0 0,1 0-1 0 0,0-1 1 0 0,0 1 0 0 0,-1 0-1 0 0,1-1 1 0 0,-4-15-6 0 0,3 14-5 0 0,1 0 0 0 0,0 0 0 0 0,0 0 0 0 0,1 0 0 0 0,-1 0 0 0 0,0 0-1 0 0,1 0 1 0 0,-1 0 0 0 0,1 0 0 0 0,-1 0 0 0 0,1 0 0 0 0,0 1 0 0 0,0-1 0 0 0,0 0 0 0 0,0 0 0 0 0,2-2 0 0 0,0 2-15 0 0,0 0 0 0 0,0 1 0 0 0,0-1 0 0 0,0 1-1 0 0,0 0 1 0 0,1-1 0 0 0,-1 1 0 0 0,0 1 0 0 0,0-1-1 0 0,1 0 1 0 0,-1 1 0 0 0,4 0 0 0 0,45 1-145 0 0,-36 0 140 0 0,-2 0 7 0 0,115 6-25 0 0,146-10 0 0 0,-269 3 74 0 0,-1-1 0 0 0,1 0 0 0 0,-1 0 0 0 0,0 0 0 0 0,0 0 0 0 0,9-5 0 0 0,-12 6 196 0 0,-18-13-31 0 0,9 12-308 0 0,0 0 0 0 0,-1 1 0 0 0,1 0 0 0 0,-1 0 0 0 0,1 1 0 0 0,-1-1 0 0 0,1 2 0 0 0,0-1 0 0 0,-1 1 0 0 0,1 0 0 0 0,0 1 0 0 0,0-1 0 0 0,-9 6 0 0 0,6-1-1394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8:42:13.33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44 65 2024 0 0,'-7'-6'1301'0'0,"4"5"-1018"0"0,0-1 0 0 0,1 0 0 0 0,-1 0 0 0 0,1 0 0 0 0,-1 0 0 0 0,1 0 0 0 0,0 0 0 0 0,0-1-1 0 0,0 1 1 0 0,0-1 0 0 0,0 0 0 0 0,1 1 0 0 0,-1-1 0 0 0,1 0 0 0 0,-1 0 0 0 0,0-4 0 0 0,2 6-36 0 0,2-1-211 0 0,14-9 1269 0 0,-10 11-1137 0 0,-5 0-159 0 0,0 1-1 0 0,0-1 0 0 0,0 1 0 0 0,0 0 1 0 0,0-1-1 0 0,0 1 0 0 0,0 0 1 0 0,0-1-1 0 0,0 1 0 0 0,0 0 0 0 0,-1 0 1 0 0,1 0-1 0 0,0 0 0 0 0,0 0 0 0 0,-1 0 1 0 0,1 0-1 0 0,-1 0 0 0 0,1 0 0 0 0,-1 0 1 0 0,1 1-1 0 0,-1-1 0 0 0,0 0 0 0 0,0 0 1 0 0,1 0-1 0 0,-1 0 0 0 0,0 1 0 0 0,0 0 1 0 0,0 1-11 0 0,1 0 1 0 0,0 0 0 0 0,0 0 0 0 0,0 0-1 0 0,0 0 1 0 0,0 0 0 0 0,1 0 0 0 0,-1 0-1 0 0,4 3 1 0 0,10 7 6 0 0,0 0-1 0 0,1-1 1 0 0,0-1-1 0 0,1-1 1 0 0,34 16-1 0 0,-18-9 67 0 0,-25-13 56 0 0,-1-1 0 0 0,1 0 0 0 0,0-1 0 0 0,-1 0 1 0 0,1 0-1 0 0,0-1 0 0 0,0 1 0 0 0,0-2 0 0 0,0 1 1 0 0,1-1-1 0 0,-1-1 0 0 0,11-1 0 0 0,-18 2 87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8:42:15.23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198 51 16 0 0,'-46'-6'3968'0'0,"44"5"-3471"0"0,-18-6 1088 0 0,-36-6 0 0 0,54 12-1458 0 0,-3 1 187 0 0,-2 1-266 0 0,3-1 259 0 0,0 1 0 0 0,1-1 1 0 0,-1 0-1 0 0,0 0 0 0 0,0 0 0 0 0,0 0 1 0 0,1-1-1 0 0,-1 0 0 0 0,0 1 1 0 0,0-1-1 0 0,1-1 0 0 0,-6-1 1 0 0,9 3-310 0 0,0 0 0 0 0,-1 0 1 0 0,1-1-1 0 0,0 1 1 0 0,-1 0-1 0 0,1 0 1 0 0,0 0-1 0 0,-1-1 0 0 0,1 1 1 0 0,0 0-1 0 0,0 0 1 0 0,-1-1-1 0 0,1 1 1 0 0,0 0-1 0 0,0 0 1 0 0,-1-1-1 0 0,1 1 0 0 0,0 0 1 0 0,0-1-1 0 0,0 1 1 0 0,0-1-1 0 0,-1 1 1 0 0,1 0-1 0 0,0-1 0 0 0,0 1 1 0 0,0 0-1 0 0,0-1 1 0 0,0 1-1 0 0,0 0 1 0 0,0-1-1 0 0,0 1 0 0 0,0-1 1 0 0,0 1-1 0 0,0 0 1 0 0,0-1-1 0 0,1 1 1 0 0,-1 0-1 0 0,0-1 1 0 0,0 1-1 0 0,0 0 0 0 0,0-1 1 0 0,1 1-1 0 0,-1 0 1 0 0,0-1-1 0 0,0 1 1 0 0,0 0-1 0 0,1-1 0 0 0,-1 1 1 0 0,0 0-1 0 0,1 0 1 0 0,-1 0-1 0 0,0-1 1 0 0,1 1-1 0 0,-1 0 0 0 0,0 0 1 0 0,1 0-1 0 0,-1 0 1 0 0,0-1-1 0 0,1 1 1 0 0,-1 0-1 0 0,0 0 0 0 0,1 0 1 0 0,-1 0-1 0 0,1 0 1 0 0,-1 0-1 0 0,0 0 1 0 0,1 0-1 0 0,-1 0 1 0 0,1 0-1 0 0,2 0-16 0 0,0 0 1 0 0,0 0-1 0 0,0 0 0 0 0,0 1 1 0 0,0-1-1 0 0,0 1 1 0 0,5 1-1 0 0,10 5 100 0 0,1 0 1 0 0,-1-2-1 0 0,1 0 0 0 0,23 3 1 0 0,81 4 55 0 0,-44-5-107 0 0,172 16 38 0 0,47 6 525 0 0,-292-28-815 0 0,20 6 3196 0 0,-38-3-1752 0 0,-25 1-841 0 0,29-4-824 0 0,0-1 0 0 0,-1 2 0 0 0,1-1 0 0 0,0 1 1 0 0,0 0-1 0 0,-12 6 0 0 0,17-5 227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8:42:15.94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33 67 1104 0 0,'0'0'1278'0'0,"-3"-7"929"0"0,-16-16-191 0 0,18 21-1375 0 0,0 2-554 0 0,0-1 0 0 0,1 1 1 0 0,-1-1-1 0 0,0 1 1 0 0,1-1-1 0 0,-1 0 1 0 0,1 1-1 0 0,-1-1 1 0 0,1 0-1 0 0,0 0 1 0 0,-1 1-1 0 0,1-1 0 0 0,0 0 1 0 0,-1 0-1 0 0,1 1 1 0 0,0-1-1 0 0,0 0 1 0 0,0 0-1 0 0,0 0 1 0 0,0 0-1 0 0,0 1 1 0 0,0-1-1 0 0,0-2 0 0 0,1 2-16 0 0,0 0 0 0 0,0-1 0 0 0,1 1-1 0 0,-1 0 1 0 0,1 0 0 0 0,-1 0-1 0 0,0 0 1 0 0,1 0 0 0 0,0 1-1 0 0,-1-1 1 0 0,1 0 0 0 0,-1 1 0 0 0,3-1-1 0 0,-3 0-60 0 0,-1 1 0 0 0,0 0 0 0 0,0 0 0 0 0,1 0-1 0 0,-1-1 1 0 0,0 1 0 0 0,1 0 0 0 0,-1 0 0 0 0,0 0 0 0 0,1 0-1 0 0,-1 0 1 0 0,0 0 0 0 0,1 0 0 0 0,-1 0 0 0 0,0 0 0 0 0,1 0 0 0 0,-1 0-1 0 0,0 0 1 0 0,1 0 0 0 0,-1 0 0 0 0,0 0 0 0 0,1 0 0 0 0,-1 0-1 0 0,0 0 1 0 0,0 0 0 0 0,1 0 0 0 0,-1 1 0 0 0,0-1 0 0 0,1 0 0 0 0,-1 0-1 0 0,0 0 1 0 0,0 1 0 0 0,1-1 0 0 0,-1 0 0 0 0,0 0 0 0 0,0 1-1 0 0,1-1 1 0 0,-1 0 0 0 0,0 0 0 0 0,0 1 0 0 0,0-1 0 0 0,0 0-1 0 0,0 1 1 0 0,1-1 0 0 0,-1 0 0 0 0,0 0 0 0 0,0 1 0 0 0,0-1 0 0 0,0 0-1 0 0,0 1 1 0 0,0-1 0 0 0,0 0 0 0 0,0 1 0 0 0,0-1 0 0 0,0 0-1 0 0,0 1 1 0 0,0-1 0 0 0,0 0 0 0 0,0 1 0 0 0,-1-1 0 0 0,1 0 0 0 0,0 1-1 0 0,0-1 1 0 0,0 1 0 0 0,-12 32 1063 0 0,3-11-669 0 0,2 26-363 0 0,3 1 1 0 0,1 71 0 0 0,3-67-23 0 0,2 57 7 0 0,20 123 0 0 0,-20-224-5 0 0,5 87 22 0 0,-7-85 69 0 0,0 0 1 0 0,-1 0-1 0 0,-1-1 0 0 0,1 1 1 0 0,-2 0-1 0 0,-6 17 1 0 0,4-6 631 0 0,8-17-224 0 0,8-8-337 0 0,-10 3-177 0 0,0-1 0 0 0,0 0 0 0 0,0 0 0 0 0,-1 0 0 0 0,1 0 0 0 0,0 0 0 0 0,-1 0 0 0 0,1 0 0 0 0,-1-1 1 0 0,1 1-1 0 0,-1 0 0 0 0,1 0 0 0 0,-1 0 0 0 0,0 0 0 0 0,1-1 0 0 0,-1 1 0 0 0,0-2 0 0 0,1-1-57 0 0,2-13-437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8:42:19.59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33 2272 0 0,'14'0'6589'0'0,"33"5"-6815"0"0,-21-2 222 0 0,143 23-116 0 0,-131-18 120 0 0,0 2 1 0 0,51 20-1 0 0,52 19 146 0 0,-97-34 141 0 0,-20-6 2074 0 0,-41-13-690 0 0,-218-67-1369 0 0,215 66-313 0 0,-1 0-1 0 0,1 2 1 0 0,-1 0 0 0 0,0 1 0 0 0,0 1-1 0 0,-38 3 1 0 0,49 3-136 0 0,15 0-14 0 0,19 1-19 0 0,14-9 175 0 0,0-1 1 0 0,0-2-1 0 0,49-14 1 0 0,41-6 10 0 0,-110 23-21 0 0,-4 1 46 0 0,-24 4 100 0 0,2 0-123 0 0,-1 1 0 0 0,1 0 0 0 0,0 0 0 0 0,0 1 0 0 0,-13 8 0 0 0,0 0-4 0 0,-1 1 10 0 0,-34 26 0 0 0,42-28-3 0 0,0-1 0 0 0,0 0 1 0 0,-1-1-1 0 0,0-1 0 0 0,-25 11 1 0 0,33-18 19 0 0,1 1 1 0 0,-1-1-1 0 0,0 0 1 0 0,0-1 0 0 0,-8 1-1 0 0,15-1-30 0 0,0 0 0 0 0,-1-1 0 0 0,1 1 0 0 0,-1 0 0 0 0,1 0 0 0 0,-1 0 0 0 0,1-1 0 0 0,-1 1 0 0 0,1 0-1 0 0,0 0 1 0 0,-1-1 0 0 0,1 1 0 0 0,0 0 0 0 0,-1-1 0 0 0,1 1 0 0 0,0 0 0 0 0,-1-1 0 0 0,1 1 0 0 0,0-1 0 0 0,-1 1 0 0 0,1 0 0 0 0,0-1 0 0 0,0 1 0 0 0,0-1-1 0 0,0 1 1 0 0,-1-1 0 0 0,1 1 0 0 0,0-1 0 0 0,0 1 0 0 0,0-1 0 0 0,0 1 0 0 0,0-1 0 0 0,0 1 0 0 0,0-1 0 0 0,0 1 0 0 0,0-1 0 0 0,1 1 0 0 0,-1-1-1 0 0,6-19 29 0 0,3 8-55 0 0,0 0 0 0 0,1 1 0 0 0,0 0 0 0 0,19-15-1 0 0,-24 23 19 0 0,0-1 0 0 0,0 1 0 0 0,0 1 0 0 0,0-1 0 0 0,0 1 0 0 0,1-1 0 0 0,-1 1 0 0 0,1 1 0 0 0,0-1 0 0 0,-1 1 0 0 0,1 0 0 0 0,0 0 0 0 0,0 1 0 0 0,-1 0-1 0 0,7 0 1 0 0,-4 2-17 0 0,-1 0 0 0 0,0 0-1 0 0,0 1 1 0 0,0 0-1 0 0,-1 0 1 0 0,1 0-1 0 0,-1 1 1 0 0,1 0-1 0 0,10 10 1 0 0,26 13 85 0 0,-40-25-38 0 0,1 0-1 0 0,0 0 1 0 0,0-1 0 0 0,0 0 0 0 0,1 0 0 0 0,-1 0-1 0 0,0 0 1 0 0,0-1 0 0 0,0 1 0 0 0,5-1 0 0 0,-8-5 150 0 0,-1 4-170 0 0,1 0 0 0 0,-1 0 1 0 0,0-1-1 0 0,0 1 0 0 0,0 0 1 0 0,0 0-1 0 0,0 0 0 0 0,0-1 1 0 0,-1 1-1 0 0,1 0 0 0 0,0 0 1 0 0,-1 0-1 0 0,1 0 0 0 0,0 0 1 0 0,-1 0-1 0 0,1-1 0 0 0,-1 1 1 0 0,0 0-1 0 0,1 0 0 0 0,-1 0 1 0 0,-1-1-1 0 0,-24-18 4 0 0,6 5-12 0 0,17 12 7 0 0,0 1-1 0 0,0-1 0 0 0,0 1 1 0 0,-1 0-1 0 0,1 0 0 0 0,0 0 1 0 0,-1 1-1 0 0,1-1 0 0 0,-1 1 1 0 0,0 0-1 0 0,1 0 0 0 0,-1 0 1 0 0,0 0-1 0 0,0 1 0 0 0,0 0 1 0 0,-5-1-1 0 0,0 2-6 0 0,1 1-1 0 0,0-1 1 0 0,-1 1-1 0 0,1 0 1 0 0,0 1-1 0 0,0 0 1 0 0,0 1 0 0 0,-12 6-1 0 0,14-6 14 0 0,0-1-1 0 0,-1 1 1 0 0,0-1-1 0 0,0-1 1 0 0,0 1-1 0 0,0-1 1 0 0,0-1-1 0 0,0 1 1 0 0,-1-1-1 0 0,1 0 1 0 0,-12-1-1 0 0,18 0-5 0 0,0 0 0 0 0,0 0 0 0 0,0 0 1 0 0,1 0-1 0 0,-1-1 0 0 0,0 1 0 0 0,0 0 0 0 0,1-1 0 0 0,-1 1 0 0 0,0 0 0 0 0,1-1 0 0 0,-1 1 0 0 0,0-1 0 0 0,1 1 0 0 0,-1-1 1 0 0,1 0-1 0 0,-1 1 0 0 0,1-1 0 0 0,-1 0 0 0 0,1 1 0 0 0,-1-1 0 0 0,1 0 0 0 0,-1 1 0 0 0,1-1 0 0 0,0 0 0 0 0,0 0 1 0 0,-1 1-1 0 0,1-1 0 0 0,0 0 0 0 0,0 0 0 0 0,0 0 0 0 0,0 1 0 0 0,0-1 0 0 0,0 0 0 0 0,0 0 0 0 0,0 0 0 0 0,0 1 0 0 0,0-1 1 0 0,0 0-1 0 0,1 0 0 0 0,-1 0 0 0 0,0 1 0 0 0,0-1 0 0 0,1 0 0 0 0,-1 1 0 0 0,2-2 0 0 0,0-3-13 0 0,0 0 1 0 0,0 0-1 0 0,1 0 0 0 0,0 1 0 0 0,6-8 0 0 0,-3 6-1 0 0,-1 1-1 0 0,1 0 1 0 0,0 0 0 0 0,0 1-1 0 0,1 0 1 0 0,0 0 0 0 0,-1 0-1 0 0,1 1 1 0 0,0 0 0 0 0,1 0-1 0 0,-1 1 1 0 0,0 0 0 0 0,1 0-1 0 0,0 0 1 0 0,-1 1 0 0 0,1 1-1 0 0,13-1 1 0 0,-19 2 8 0 0,-1-1 0 0 0,1 0 0 0 0,-1 1 0 0 0,1-1 1 0 0,-1 1-1 0 0,0-1 0 0 0,1 1 0 0 0,-1 0 0 0 0,1 0 0 0 0,-1 0 0 0 0,0-1 0 0 0,0 1 0 0 0,0 0 0 0 0,0 1 1 0 0,1-1-1 0 0,-1 0 0 0 0,1 2 0 0 0,15 29-114 0 0,1-1 11 0 0,-9-23 114 0 0,-1 0 0 0 0,2-1 0 0 0,-1 0 0 0 0,1 0 0 0 0,15 7 0 0 0,5 4 53 0 0,-28-17-58 0 0,-1 1 0 0 0,1-1 0 0 0,0 1 0 0 0,-1 0 0 0 0,1-1 0 0 0,-1 1 0 0 0,1 0 0 0 0,-1 0 0 0 0,0 0 0 0 0,0 0 0 0 0,0 0 0 0 0,0 1 1 0 0,0-1-1 0 0,0 0 0 0 0,0 0 0 0 0,-1 1 0 0 0,0-1 0 0 0,1 0 0 0 0,-1 1 0 0 0,0-1 0 0 0,0 0 0 0 0,0 1 0 0 0,0-1 0 0 0,0 0 0 0 0,-1 3 0 0 0,1 19-7 0 0,0-19 4 0 0,1 1 0 0 0,-1-1 0 0 0,0 1 0 0 0,-1 0 0 0 0,0-1 0 0 0,1 1 0 0 0,-2-1 0 0 0,1 0 0 0 0,-3 8 0 0 0,-4 15 0 0 0,4-15 27 0 0,1-1 0 0 0,-9 18 1 0 0,44-65 248 0 0,-23 20-257 0 0,0 0 0 0 0,-1 0-1 0 0,-1-1 1 0 0,0 0 0 0 0,-1 0 0 0 0,-1-1-1 0 0,4-20 1 0 0,-7 28-20 0 0,1 0 0 0 0,0 0 0 0 0,0 0 0 0 0,1 0 0 0 0,0 0 0 0 0,1 1 0 0 0,0 0 0 0 0,0 0 0 0 0,1 0 0 0 0,9-9 0 0 0,-10 9 19 0 0,-4 8-16 0 0,-1 0 0 0 0,0 0 0 0 0,0 0 0 0 0,0-1 0 0 0,0 1 1 0 0,0 0-1 0 0,0 0 0 0 0,0-1 0 0 0,0 1 0 0 0,0 0 0 0 0,0 0 1 0 0,0 0-1 0 0,0-1 0 0 0,0 1 0 0 0,0 0 0 0 0,0 0 0 0 0,0 0 1 0 0,0-1-1 0 0,-1 1 0 0 0,1 0 0 0 0,0 0 0 0 0,0 0 0 0 0,0-1 1 0 0,0 1-1 0 0,0 0 0 0 0,0 0 0 0 0,-1 0 0 0 0,1 0 0 0 0,0-1 1 0 0,0 1-1 0 0,0 0 0 0 0,0 0 0 0 0,-1 0 0 0 0,1 0 0 0 0,0 0 1 0 0,0 0-1 0 0,0 0 0 0 0,-1 0 0 0 0,1-1 0 0 0,0 1 0 0 0,0 0 1 0 0,0 0-1 0 0,-1 0 0 0 0,1 0 0 0 0,0 0 0 0 0,0 0 0 0 0,0 0 0 0 0,-1 0 1 0 0,1 0-1 0 0,0 0 0 0 0,0 0 0 0 0,-1 1 0 0 0,1-1 0 0 0,0 0 1 0 0,-1 0-1 0 0,0 1-14 0 0,-1 1 0 0 0,0-1 0 0 0,1 1 1 0 0,-1 0-1 0 0,1 0 0 0 0,-1-1 0 0 0,1 1 1 0 0,0 0-1 0 0,-1 0 0 0 0,1 0 0 0 0,-1 5 0 0 0,0-3-6 0 0,-8 16 6 0 0,1 0 0 0 0,2 0 0 0 0,0 1 0 0 0,1 0 0 0 0,-7 44 0 0 0,5-24 1 0 0,1-5-4 0 0,1 0-1 0 0,-1 42 1 0 0,6-66 18 0 0,1 1-1 0 0,1-1 1 0 0,0 0-1 0 0,1 0 1 0 0,0 0 0 0 0,1 0-1 0 0,0 0 1 0 0,1-1 0 0 0,0 1-1 0 0,9 15 1 0 0,-13-25 7 0 0,1-1 0 0 0,0 0 0 0 0,-1 1 0 0 0,1-1 1 0 0,0 0-1 0 0,0 1 0 0 0,0-1 0 0 0,0 0 0 0 0,0 0 0 0 0,0 0 1 0 0,0 0-1 0 0,0 0 0 0 0,0 0 0 0 0,0 0 0 0 0,1 0 0 0 0,-1-1 1 0 0,0 1-1 0 0,0 0 0 0 0,1-1 0 0 0,-1 1 0 0 0,1-1 0 0 0,-1 1 1 0 0,1-1-1 0 0,-1 0 0 0 0,0 1 0 0 0,1-1 0 0 0,-1 0 0 0 0,1 0 1 0 0,-1 0-1 0 0,1 0 0 0 0,-1-1 0 0 0,1 1 0 0 0,-1 0 0 0 0,1-1 1 0 0,-1 1-1 0 0,2-1 0 0 0,0-1 14 0 0,-1 1-1 0 0,1-1 1 0 0,-1 0-1 0 0,0 0 1 0 0,1 0 0 0 0,-1 0-1 0 0,0-1 1 0 0,0 1-1 0 0,-1 0 1 0 0,1-1 0 0 0,0 1-1 0 0,-1-1 1 0 0,1 0-1 0 0,-1 0 1 0 0,0 1 0 0 0,1-6-1 0 0,0-4 4 0 0,0-1-1 0 0,-1 1 0 0 0,-1 0 1 0 0,0-1-1 0 0,-2-12 0 0 0,1-14-28 0 0,-1-10-8 0 0,1 31 0 0 0,1-1 1 0 0,0 0-1 0 0,1 0 1 0 0,1 0 0 0 0,1 1-1 0 0,5-21 1 0 0,-4 27 16 0 0,-4 9-8 0 0,1 0 1 0 0,0 1-1 0 0,-1-1 1 0 0,1 0-1 0 0,0 0 1 0 0,1 1-1 0 0,-1-1 1 0 0,0 0 0 0 0,1 1-1 0 0,0 0 1 0 0,-1-1-1 0 0,1 1 1 0 0,0 0-1 0 0,3-3 1 0 0,1-1-55 0 0,-5 6 52 0 0,-1-1-1 0 0,0 1 1 0 0,1-1 0 0 0,-1 1-1 0 0,1 0 1 0 0,-1-1-1 0 0,0 1 1 0 0,1 0-1 0 0,-1-1 1 0 0,1 1-1 0 0,-1 0 1 0 0,1 0 0 0 0,-1-1-1 0 0,1 1 1 0 0,-1 0-1 0 0,1 0 1 0 0,-1 0-1 0 0,1 0 1 0 0,-1 0 0 0 0,1 0-1 0 0,0 0 1 0 0,0 0-1 0 0,-1 0-44 0 0,3 4-37 0 0,-2-2 86 0 0,1 1 0 0 0,-1-1 1 0 0,0 0-1 0 0,1 1 0 0 0,-1-1 0 0 0,0 1 1 0 0,-1 0-1 0 0,1-1 0 0 0,0 1 1 0 0,-1 0-1 0 0,1-1 0 0 0,-1 1 0 0 0,0 0 1 0 0,0 0-1 0 0,0-1 0 0 0,0 1 0 0 0,-1 0 1 0 0,1 0-1 0 0,-2 3 0 0 0,-28 182-87 0 0,20-106 17 0 0,7-65 70 0 0,0 1 0 0 0,2-1 0 0 0,0 1 0 0 0,1 0 0 0 0,1-1 0 0 0,1 1 0 0 0,4 23 0 0 0,-2-27 33 0 0,0 0 0 0 0,-1 1-1 0 0,2 26 1 0 0,-5-39 143 0 0,-5-1 367 0 0,5-1-529 0 0,-1 0 0 0 0,1 0 1 0 0,0 0-1 0 0,-1 0 1 0 0,1 0-1 0 0,0 0 1 0 0,0 0-1 0 0,-1 0 1 0 0,1 0-1 0 0,0 0 0 0 0,0 0 1 0 0,-1 0-1 0 0,1 0 1 0 0,0 0-1 0 0,-1 0 1 0 0,1-1-1 0 0,0 1 1 0 0,0 0-1 0 0,-1 0 0 0 0,1 0 1 0 0,0 0-1 0 0,0 0 1 0 0,0-1-1 0 0,-1 1 1 0 0,1 0-1 0 0,0 0 1 0 0,0-1-1 0 0,0 1 0 0 0,-1 0 1 0 0,1 0-1 0 0,0 0 1 0 0,0-1-1 0 0,0 1 1 0 0,0-1-1 0 0,-4-4 73 0 0,1-1-1 0 0,-1 1 0 0 0,1-1 1 0 0,-3-10-1 0 0,-1 0-20 0 0,-19-33 72 0 0,18 36-118 0 0,1-2 0 0 0,0 1 0 0 0,0-1 0 0 0,-4-17 0 0 0,-17-51-46 0 0,18 55 35 0 0,1 0-1 0 0,-6-33 0 0 0,13 50-15 0 0,0 1-1 0 0,0 0 1 0 0,-1 0 0 0 0,-1 0 0 0 0,-7-17 0 0 0,2-2-1 0 0,8 25 4 0 0,0 0 0 0 0,0 0 1 0 0,0 0-1 0 0,-1 0 0 0 0,1 0 0 0 0,-1 1 0 0 0,0-1 0 0 0,-2-3 1 0 0,3 5 8 0 0,-19 4-48 0 0,17-2 24 0 0,1 1 1 0 0,-1 0 0 0 0,1 0 0 0 0,0 0 0 0 0,0 0 0 0 0,-1 0 0 0 0,1 0 0 0 0,0 1 0 0 0,0-1 0 0 0,0 1 0 0 0,0-1 0 0 0,1 1-1 0 0,-1 0 1 0 0,0 0 0 0 0,1 0 0 0 0,-1 0 0 0 0,1 0 0 0 0,-1 0 0 0 0,1 0 0 0 0,0 0 0 0 0,0 1 0 0 0,0-1 0 0 0,0 0 0 0 0,1 1-1 0 0,-1-1 1 0 0,0 5 0 0 0,-1 4-25 0 0,0 0-1 0 0,1 0 1 0 0,0 0 0 0 0,1 20-1 0 0,3-10 28 0 0,0-1-1 0 0,2 0 1 0 0,0 1-1 0 0,1-2 1 0 0,1 1-1 0 0,1-1 1 0 0,20 36-1 0 0,-15-26 4 0 0,-9-21 59 0 0,0 0-1 0 0,0 0 1 0 0,9 13 0 0 0,-13-21-37 0 0,0 0 0 0 0,0 0 0 0 0,0 0 0 0 0,0 0 0 0 0,0 0 0 0 0,0 0 0 0 0,0 0 0 0 0,0 0 0 0 0,0 0 0 0 0,0 0 0 0 0,-1 0 0 0 0,1 1-1 0 0,0-1 1 0 0,0 0 0 0 0,0 0 0 0 0,0 0 0 0 0,0 0 0 0 0,0 0 0 0 0,0 0 0 0 0,0 0 0 0 0,0 0 0 0 0,0 0 0 0 0,0 0 0 0 0,0 0 0 0 0,0 0 0 0 0,0 0-1 0 0,0 0 1 0 0,0 0 0 0 0,0 0 0 0 0,0 0 0 0 0,0 1 0 0 0,0-1 0 0 0,0 0 0 0 0,0 0 0 0 0,0 0 0 0 0,0 0 0 0 0,0 0 0 0 0,0 0 0 0 0,0 0 0 0 0,0 0-1 0 0,0 0 1 0 0,0 0 0 0 0,0 0 0 0 0,0 0 0 0 0,0 0 0 0 0,0 1 0 0 0,0-1 0 0 0,0 0 0 0 0,0 0 0 0 0,0 0 0 0 0,0 0 0 0 0,0 0 0 0 0,0 0 0 0 0,0 0-1 0 0,0 0 1 0 0,0 0 0 0 0,0 0 0 0 0,0 0 0 0 0,0 0 0 0 0,0 0 0 0 0,0 0 0 0 0,0 0 0 0 0,0 0 0 0 0,1 0 0 0 0,-1 0 0 0 0,0 0 0 0 0,0 0 0 0 0,0 0-1 0 0,0 1 1 0 0,-8-4 176 0 0,-9-5-73 0 0,7 1-103 0 0,1 0 0 0 0,0-1 0 0 0,1-1-1 0 0,0 1 1 0 0,0-1 0 0 0,1-1 0 0 0,0 1 0 0 0,1-1 0 0 0,0-1 0 0 0,0 1 0 0 0,-5-17 0 0 0,0-2 3 0 0,1-1 1 0 0,1-1 0 0 0,-5-33-1 0 0,7 16-208 0 0,2 1 0 0 0,1-51-1 0 0,6 110 176 0 0,-2-11 24 0 0,0 0-1 0 0,0 1 0 0 0,1-1 0 0 0,-1 0 1 0 0,0 1-1 0 0,0-1 0 0 0,0 0 1 0 0,0 1-1 0 0,-1-1 0 0 0,1 1 0 0 0,0-1 1 0 0,0 0-1 0 0,-1 1 0 0 0,0 1 0 0 0,-3 6-9 0 0,0 0 0 0 0,1 0 0 0 0,1 1 0 0 0,0-1-1 0 0,0 1 1 0 0,0-1 0 0 0,2 1 0 0 0,-1 0-1 0 0,1-1 1 0 0,0 1 0 0 0,1 0 0 0 0,0-1-1 0 0,1 1 1 0 0,0 0 0 0 0,0-1 0 0 0,6 13-1 0 0,0-2 5 0 0,0 0 0 0 0,2-1 0 0 0,1 0 0 0 0,0-1 0 0 0,1 0 0 0 0,19 20 0 0 0,-24-29-65 0 0,-1-3 485 0 0,-15-10-136 0 0,4 1-263 0 0,1 0 0 0 0,0-1 0 0 0,0 0 0 0 0,0 0 0 0 0,0 0 0 0 0,1 0 0 0 0,-1 0 0 0 0,1-1-1 0 0,-3-5 1 0 0,-21-45 6 0 0,-7-27 1 0 0,-22-87 0 0 0,49 150-40 0 0,0 0 0 0 0,-15-27 0 0 0,18 38 14 0 0,4 7-16 0 0,-16-4 14 0 0,12 4-2 0 0,1 0 0 0 0,0 0 0 0 0,0 0 0 0 0,-1 0 0 0 0,1 1 0 0 0,0-1 0 0 0,-6 1 0 0 0,7 0-5 0 0,0-1-1 0 0,0 1 1 0 0,-1 1-1 0 0,1-1 1 0 0,0 0-1 0 0,0 0 1 0 0,0 1-1 0 0,-1-1 1 0 0,1 1-1 0 0,0 0 1 0 0,0 0-1 0 0,0 0 1 0 0,0 0-1 0 0,-3 2 1 0 0,4-2-2 0 0,0 0 0 0 0,1 0 0 0 0,-1 1 0 0 0,0-1 0 0 0,1 0 1 0 0,0 0-1 0 0,-1 1 0 0 0,1-1 0 0 0,-1 0 0 0 0,1 0 0 0 0,0 1 0 0 0,0-1 0 0 0,0 0 1 0 0,0 1-1 0 0,0-1 0 0 0,0 0 0 0 0,0 1 0 0 0,0-1 0 0 0,1 0 0 0 0,-1 0 0 0 0,0 1 1 0 0,1-1-1 0 0,-1 0 0 0 0,1 0 0 0 0,0 0 0 0 0,0 2 0 0 0,17 39-178 0 0,-4-6 137 0 0,1-1 1 0 0,2-1-1 0 0,1-1 1 0 0,32 44-1 0 0,-24-46 50 0 0,1-1 0 0 0,45 37-1 0 0,69 43 21 0 0,-77-55 30 0 0,-22-18-27 0 0,-2-9 1046 0 0,-42-31-1021 0 0,-44-43 73 0 0,44 40-104 0 0,-1 1 0 0 0,1-1 0 0 0,0 1 0 0 0,0-1 0 0 0,1 0 0 0 0,0 0 0 0 0,-1-7 0 0 0,-7-26-22 0 0,8 34 7 0 0,0 1 0 0 0,0-1 1 0 0,1 1-1 0 0,0 0 0 0 0,-1-1 0 0 0,1 1 1 0 0,1-1-1 0 0,-1 1 0 0 0,1-1 0 0 0,-1 1 1 0 0,1 0-1 0 0,1-1 0 0 0,-1 1 1 0 0,4-8-1 0 0,-3 7 3 0 0,0 0-1 0 0,-1 0 1 0 0,1 0 0 0 0,-1 0-1 0 0,0-1 1 0 0,0 1 0 0 0,-1-1 0 0 0,0 1-1 0 0,1-1 1 0 0,-2 1 0 0 0,0-7-1 0 0,-20-81 6 0 0,20 84-6 0 0,0 1 0 0 0,0-1 0 0 0,0 0 0 0 0,1 0 0 0 0,1 1 0 0 0,-1-1 1 0 0,4-15-1 0 0,-1 4-25 0 0,3 6 8 0 0,1-6 11 0 0,-7 20 4 0 0,0-1 1 0 0,1 1-1 0 0,-1-1 1 0 0,0 1-1 0 0,0 0 1 0 0,0-1-1 0 0,0 1 1 0 0,0-1-1 0 0,0 1 1 0 0,0-1-1 0 0,0 1 1 0 0,0-1-1 0 0,0 1 1 0 0,0-1-1 0 0,0 1 1 0 0,0-1-1 0 0,-1 1 1 0 0,1 0-1 0 0,0-1 1 0 0,0 1-1 0 0,0-1 1 0 0,-1 1-1 0 0,1 0 1 0 0,0-1-1 0 0,0 1 1 0 0,-1-1-1 0 0,1 1 1 0 0,0 0-1 0 0,-1-1 1 0 0,0 1-1 0 0,0 2-27 0 0,1 1 0 0 0,-2 0-1 0 0,1-1 1 0 0,0 1 0 0 0,0-1-1 0 0,-1 1 1 0 0,1-1 0 0 0,-1 0 0 0 0,0 0-1 0 0,-3 4 1 0 0,-4 5-21 0 0,5 0 28 0 0,-1 0 0 0 0,2 0 0 0 0,-1 0 0 0 0,1 0 0 0 0,1 1 0 0 0,-2 21 0 0 0,-4 20-48 0 0,4-29 58 0 0,1 0 0 0 0,-1 47 0 0 0,4-47 54 0 0,-1 0 1 0 0,-8 43-1 0 0,9-66-33 0 0,-1 0 0 0 0,1 0 0 0 0,-1 1-1 0 0,1-1 1 0 0,-1 0 0 0 0,1 0 0 0 0,-1 0 0 0 0,0 0 0 0 0,1 0 0 0 0,-1 0 0 0 0,0 0 0 0 0,0 0 0 0 0,0 0-1 0 0,0 0 1 0 0,0 0 0 0 0,0 0 0 0 0,0-1 0 0 0,0 1 0 0 0,0 0 0 0 0,-2 0 0 0 0,0 0 15 0 0,0 0 0 0 0,0 0 0 0 0,0-1 1 0 0,0 1-1 0 0,0-1 0 0 0,0 0 0 0 0,0 0 1 0 0,-5 0-1 0 0,1-1 4 0 0,-1 0 0 0 0,1 0 1 0 0,0-1-1 0 0,0 0 0 0 0,0 0 0 0 0,-11-6 1 0 0,15 7-29 0 0,1-1 1 0 0,0 1 0 0 0,0-1 0 0 0,0 0 0 0 0,1 0-1 0 0,-1 0 1 0 0,0 1 0 0 0,0-2 0 0 0,1 1-1 0 0,0 0 1 0 0,-1 0 0 0 0,1 0 0 0 0,0-1 0 0 0,0 1-1 0 0,0 0 1 0 0,0-1 0 0 0,0 1 0 0 0,1-1-1 0 0,-1-2 1 0 0,0-7 0 0 0,0 0-1 0 0,1-24 0 0 0,0 14 10 0 0,0 14 0 0 0,-6-149 51 0 0,4 140-62 0 0,-1 1-1 0 0,0-1 0 0 0,-1 1 1 0 0,-1 0-1 0 0,0 0 0 0 0,-1 1 0 0 0,-12-21 1 0 0,14 29 0 0 0,-1 1 0 0 0,1 0 0 0 0,-2 1 1 0 0,1-1-1 0 0,-1 1 0 0 0,-8-7 0 0 0,-11-10-11 0 0,24 22-6 0 0,-6-2-28 0 0,-56-12 49 0 0,40 9 9 0 0,-32-9 0 0 0,-31-22-8 0 0,85 36-37 0 0,31 3-543 0 0,-13 3 504 0 0,27 15 0 0 0,11 3 522 0 0,-55-25-454 0 0,0 0-1 0 0,0 0 0 0 0,1 0 1 0 0,-1 0-1 0 0,0 1 0 0 0,0-1 1 0 0,0 0-1 0 0,1 0 0 0 0,-1 0 0 0 0,0 0 1 0 0,1 0-1 0 0,-1 0 0 0 0,1 1 1 0 0,-1-1-1 0 0,1 0 0 0 0,0 0 1 0 0,-1 1-1 0 0,1-1 0 0 0,0 0 1 0 0,-1 1-1 0 0,1-1 0 0 0,0 1 1 0 0,0-1-1 0 0,1 0 0 0 0,0 0-7 0 0,1 0-1 0 0,0 0 1 0 0,0 0-1 0 0,0 0 1 0 0,0 1-1 0 0,0-1 0 0 0,5 0 1 0 0,5 2-42 0 0,0-1 1 0 0,21 5-1 0 0,-33-5 51 0 0,30 7-27 0 0,-1 1 1 0 0,0 2-1 0 0,52 25 1 0 0,-13-6 32 0 0,-44-19-21 0 0,-11-4 37 0 0,0 0-1 0 0,0-1 1 0 0,1 0-1 0 0,0-2 1 0 0,28 5 0 0 0,-41-9-20 0 0,0 1 0 0 0,0 0 0 0 0,0 0 1 0 0,0 0-1 0 0,-1 0 0 0 0,1 1 1 0 0,0-1-1 0 0,0 1 0 0 0,0-1 1 0 0,0 1-1 0 0,-1-1 0 0 0,1 1 0 0 0,0 0 1 0 0,0 0-1 0 0,-1 0 0 0 0,1 0 1 0 0,-1 0-1 0 0,1 0 0 0 0,-1 0 1 0 0,1 0-1 0 0,-1 1 0 0 0,0-1 0 0 0,0 1 1 0 0,1-1-1 0 0,-1 1 0 0 0,0-1 1 0 0,0 1-1 0 0,-1 0 0 0 0,1-1 1 0 0,0 1-1 0 0,0 0 0 0 0,-1 0 1 0 0,1 0-1 0 0,-1-1 0 0 0,0 1 0 0 0,1 0 1 0 0,-1 0-1 0 0,0 0 0 0 0,0 0 1 0 0,0 0-1 0 0,-1 3 0 0 0,0 25-3 0 0,0-1-1 0 0,-2 0 1 0 0,-2 1-1 0 0,0-1 1 0 0,-2-1-1 0 0,-1 1 1 0 0,-22 50-1 0 0,25-70 5 0 0,-18 48 10 0 0,21-52-5 0 0,1 0 0 0 0,0 0 1 0 0,0 0-1 0 0,0 1 0 0 0,1-1 1 0 0,-1 0-1 0 0,1 1 0 0 0,1-1 1 0 0,0 6-1 0 0,-1-10 0 0 0,1 0 0 0 0,-1 0 0 0 0,0 0-1 0 0,1 0 1 0 0,0 1 0 0 0,-1-1 0 0 0,1 0 0 0 0,0 0 0 0 0,-1 0 0 0 0,1 0 0 0 0,0-1 0 0 0,0 1-1 0 0,0 0 1 0 0,0 0 0 0 0,0 0 0 0 0,0-1 0 0 0,0 1 0 0 0,0 0 0 0 0,0-1 0 0 0,0 1 0 0 0,0-1 0 0 0,0 0-1 0 0,1 1 1 0 0,-1-1 0 0 0,0 0 0 0 0,0 1 0 0 0,0-1 0 0 0,1 0 0 0 0,-1 0 0 0 0,2 0 0 0 0,-1 0 5 0 0,-1 0 1 0 0,1 0-1 0 0,-1 0 1 0 0,0-1-1 0 0,1 1 0 0 0,-1 0 1 0 0,0 0-1 0 0,1-1 1 0 0,-1 1-1 0 0,0-1 1 0 0,1 1-1 0 0,-1-1 1 0 0,0 0-1 0 0,0 1 1 0 0,0-1-1 0 0,1 0 1 0 0,-1 0-1 0 0,0 0 1 0 0,0 0-1 0 0,0 0 1 0 0,0 0-1 0 0,-1 0 1 0 0,1 0-1 0 0,0 0 1 0 0,0-1-1 0 0,0-1 1 0 0,0-6-44 0 0,-1 9 30 0 0,-1 0 0 0 0,1 0-1 0 0,0 0 1 0 0,0 0 0 0 0,0 0 0 0 0,0-1-1 0 0,0 1 1 0 0,0 0 0 0 0,0 0-1 0 0,0 0 1 0 0,0 0 0 0 0,0 0-1 0 0,0 0 1 0 0,0 0 0 0 0,0-1 0 0 0,0 1-1 0 0,0 0 1 0 0,0 0 0 0 0,0 0-1 0 0,0 0 1 0 0,0 0 0 0 0,0 0 0 0 0,0 0-1 0 0,0-1 1 0 0,0 1 0 0 0,0 0-1 0 0,0 0 1 0 0,0 0 0 0 0,0 0 0 0 0,0 0-1 0 0,1 0 1 0 0,-1 0 0 0 0,0 0-1 0 0,0-1 1 0 0,0 1 0 0 0,0 0-1 0 0,0 0 1 0 0,0 0 0 0 0,0 0 0 0 0,0 0-1 0 0,0 0 1 0 0,1 0 0 0 0,-1 0-1 0 0,0 0 1 0 0,0 0 0 0 0,0 0 0 0 0,0 0-1 0 0,0 0 1 0 0,17 7 9 0 0,-13-6-5 0 0,-1 1 0 0 0,0-1 0 0 0,0-1 0 0 0,0 1 1 0 0,1 0-1 0 0,-1-1 0 0 0,0 1 0 0 0,1-1 0 0 0,4 0 1 0 0,-8 0-184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8:42:20.2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114 1 1336 0 0,'0'0'815'0'0,"-3"0"-651"0"0,-61 18 164 0 0,61-17 223 0 0,0-1-1 0 0,-1 1 0 0 0,1 0 0 0 0,0 0 1 0 0,1 0-1 0 0,-1 1 0 0 0,0-1 1 0 0,-3 2-1 0 0,6-2-511 0 0,-1-1-1 0 0,0 1 1 0 0,0-1-1 0 0,0 1 1 0 0,1-1-1 0 0,-1 1 1 0 0,0 0-1 0 0,1-1 1 0 0,-1 1-1 0 0,1 0 1 0 0,-1-1-1 0 0,1 1 1 0 0,-1 0-1 0 0,1 0 1 0 0,-1 0-1 0 0,1 0 1 0 0,0-1-1 0 0,-1 1 1 0 0,1 0-1 0 0,0 0 1 0 0,0 0-1 0 0,-1 0 1 0 0,1 0-1 0 0,0 0 1 0 0,0 0-1 0 0,0 0 1 0 0,0 0-1 0 0,1-1 1 0 0,-1 1-1 0 0,0 1 1 0 0,10 41 851 0 0,-9-35-733 0 0,1 1 0 0 0,0-1-1 0 0,0 0 1 0 0,7 16 0 0 0,19 22 452 0 0,-26-43-554 0 0,-1-1 0 0 0,1 0 0 0 0,0 0 0 0 0,-1 0 0 0 0,1 0 0 0 0,0-1 0 0 0,0 1 0 0 0,0 0 1 0 0,1-1-1 0 0,-1 1 0 0 0,0-1 0 0 0,0 0 0 0 0,1 0 0 0 0,-1 0 0 0 0,1 0 0 0 0,-1 0 0 0 0,5 0 924 0 0,-11-3-866 0 0,4 1-110 0 0,-1 1 0 0 0,1-1 0 0 0,0 1 0 0 0,-1-1 0 0 0,1 1-1 0 0,-1 0 1 0 0,1-1 0 0 0,0 1 0 0 0,-1 0 0 0 0,1 0 0 0 0,-1-1 0 0 0,1 1-1 0 0,-1 0 1 0 0,1 0 0 0 0,-1-1 0 0 0,1 1 0 0 0,-1 0 0 0 0,1 0 0 0 0,-1 0 0 0 0,0 0-1 0 0,-3-1-1 0 0,0 1-1 0 0,0-1 1 0 0,0 1-1 0 0,0 0 1 0 0,0 1-1 0 0,0-1 1 0 0,0 0-1 0 0,0 1 1 0 0,0 0-1 0 0,0 0 1 0 0,0 1-1 0 0,0-1 1 0 0,0 1-1 0 0,1-1 1 0 0,-1 1-1 0 0,0 0 1 0 0,1 0-1 0 0,-6 6 1 0 0,3-4-5 0 0,4-6 36 0 0,5-13 57 0 0,0 0-83 0 0,-3 8 4 0 0,1 5-9 0 0,-1 1 1 0 0,0-1 0 0 0,1 0 0 0 0,-1 0-1 0 0,0 1 1 0 0,0-1 0 0 0,0 0 0 0 0,0 0-1 0 0,0 1 1 0 0,-1-1 0 0 0,1 0-1 0 0,-1 1 1 0 0,1-1 0 0 0,-1 0 0 0 0,1 1-1 0 0,-1-1 1 0 0,-1-2 0 0 0,9 12-277 0 0,-5-7 271 0 0,-1 0 0 0 0,0 0 0 0 0,0 1-1 0 0,0-1 1 0 0,1 0 0 0 0,-1 0 0 0 0,0 0-1 0 0,1 0 1 0 0,-1 0 0 0 0,1 0 0 0 0,-1-1-1 0 0,1 1 1 0 0,0-1 0 0 0,-1 1 0 0 0,1-1-1 0 0,2 1 1 0 0,13 2-8 0 0,-10-2 33 0 0,0 0-1 0 0,0 0 1 0 0,-1 0 0 0 0,1-1-1 0 0,0 0 1 0 0,0 0 0 0 0,11-2-1 0 0,-18 0 6 0 0,-1 1-1 0 0,0 0 0 0 0,1 0 0 0 0,-1 0 0 0 0,0 1 0 0 0,0-1 0 0 0,0 0 0 0 0,0 0 0 0 0,1 0 0 0 0,-1 1 0 0 0,0-1 0 0 0,0 0 0 0 0,-2 0 0 0 0,0 0-28 0 0,-1 0 0 0 0,0 1 0 0 0,1-1 1 0 0,-1 1-1 0 0,0 0 0 0 0,1 0 0 0 0,-1 0 0 0 0,0 0 0 0 0,1 1 0 0 0,-1-1 0 0 0,1 1 0 0 0,-1 0 0 0 0,1 0 0 0 0,-1 0 0 0 0,1 1 0 0 0,0-1 1 0 0,-1 1-1 0 0,1 0 0 0 0,0 0 0 0 0,0 0 0 0 0,0 0 0 0 0,0 0 0 0 0,1 1 0 0 0,-1-1 0 0 0,-2 4 0 0 0,5-6-13 0 0,0 1-1 0 0,0-1 1 0 0,0 0-1 0 0,0 1 1 0 0,0-1-1 0 0,0 0 1 0 0,0 1-1 0 0,0-1 1 0 0,0 1-1 0 0,0-1 1 0 0,0 0-1 0 0,0 1 1 0 0,0-1-1 0 0,0 0 1 0 0,0 1-1 0 0,0-1 1 0 0,0 0-1 0 0,0 0 1 0 0,1 1-1 0 0,-1-1 1 0 0,0 0-1 0 0,0 1 1 0 0,0-1-1 0 0,1 0 1 0 0,-1 0-1 0 0,0 1 1 0 0,0-1-1 0 0,1 0 1 0 0,-1 0-1 0 0,0 0 1 0 0,0 1-1 0 0,1-1 1 0 0,-1 0 0 0 0,0 0-1 0 0,1 0 1 0 0,-1 0-1 0 0,0 0 1 0 0,1 0-1 0 0,-1 1 1 0 0,0-1-1 0 0,1 0 1 0 0,-1 0-1 0 0,0 0 1 0 0,1 0-1 0 0,-1 0 1 0 0,0 0-1 0 0,1 0 1 0 0,-1-1-1 0 0,1 1 1 0 0,22 1-2098 0 0,-3-2 1902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8:42:29.5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 60 16 0 0,'1'-1'7057'0'0,"5"-5"-4681"0"0,-3 1-2194 0 0,0 2 321 0 0,-6 3 85 0 0,-22 3-12 0 0,25-2-554 0 0,0-1-1 0 0,0 0 0 0 0,0 0 1 0 0,0 0-1 0 0,0 0 0 0 0,0 1 1 0 0,0-1-1 0 0,0 0 0 0 0,0 0 1 0 0,0 0-1 0 0,0 0 0 0 0,0 1 0 0 0,0-1 1 0 0,0 0-1 0 0,0 0 0 0 0,0 0 1 0 0,0 0-1 0 0,0 1 0 0 0,0-1 1 0 0,0 0-1 0 0,0 0 0 0 0,0 0 1 0 0,0 1-1 0 0,0-1 0 0 0,0 0 1 0 0,0 0-1 0 0,0 0 0 0 0,0 0 0 0 0,0 0 1 0 0,1 1-1 0 0,-1-1 0 0 0,0 0 1 0 0,0 0-1 0 0,0 0 0 0 0,0 0 1 0 0,0 0-1 0 0,0 0 0 0 0,1 1 1 0 0,-1-1-1 0 0,0 0 0 0 0,0 0 0 0 0,0 0 1 0 0,0 0-1 0 0,1 0 0 0 0,6 15 455 0 0,-7-14-475 0 0,1 1-1 0 0,-1-1 1 0 0,0 1-1 0 0,1-1 0 0 0,-1 1 1 0 0,1-1-1 0 0,0 1 0 0 0,-1-1 1 0 0,1 0-1 0 0,0 1 1 0 0,0-1-1 0 0,0 0 0 0 0,0 0 1 0 0,0 1-1 0 0,2 0 0 0 0,-2-1 8 0 0,0 0-1 0 0,0 0 0 0 0,0 0 1 0 0,0 0-1 0 0,0 1 0 0 0,0-1 1 0 0,-1 0-1 0 0,1 0 0 0 0,0 0 0 0 0,-1 1 1 0 0,1-1-1 0 0,-1 0 0 0 0,1 1 1 0 0,-1-1-1 0 0,1 1 0 0 0,-1-1 1 0 0,0 0-1 0 0,0 1 0 0 0,0 2 0 0 0,0-1 20 0 0,1-1 0 0 0,-1 1 0 0 0,1-1 0 0 0,-1 1 0 0 0,1-1 0 0 0,0 1 0 0 0,0-1 0 0 0,0 1 0 0 0,0-1 0 0 0,3 4 0 0 0,6 17 24 0 0,-10-20-50 0 0,1-1 0 0 0,0 0 0 0 0,0 0 0 0 0,0 1 0 0 0,0-1 0 0 0,0 0 0 0 0,0 0 0 0 0,0 0 0 0 0,1 0 0 0 0,-1 0 0 0 0,1 0 0 0 0,-1-1 0 0 0,1 1 0 0 0,0 0 0 0 0,0-1 0 0 0,0 0 0 0 0,2 2-1 0 0,4 1 63 0 0,0 0 0 0 0,0-1 0 0 0,13 4 0 0 0,-13-4-52 0 0,0-1 1 0 0,-1 1-1 0 0,1 0 0 0 0,9 6 1 0 0,13 17 51 0 0,-25-21-57 0 0,-1 0 1 0 0,1-1-1 0 0,0 0 0 0 0,0 0 0 0 0,1 0 1 0 0,-1 0-1 0 0,10 4 0 0 0,-10-7 31 0 0,-1 0 0 0 0,1-1-1 0 0,-1 1 1 0 0,1-1 0 0 0,0 0-1 0 0,-1 0 1 0 0,10-1 0 0 0,-10 0-27 0 0,0 0 0 0 0,0 1-1 0 0,0 0 1 0 0,0 0 0 0 0,1 0 0 0 0,-1 1 0 0 0,0-1 0 0 0,0 1-1 0 0,5 1 1 0 0,-2 1 1 0 0,-1-1-1 0 0,1 0 0 0 0,0-1 1 0 0,0 1-1 0 0,-1-1 0 0 0,1-1 0 0 0,0 1 1 0 0,0-1-1 0 0,0-1 0 0 0,9 0 1 0 0,3-3 45 0 0,0-1 1 0 0,23-9-1 0 0,-2 1-24 0 0,-19 2-12 0 0,-18 9-13 0 0,1 0-1 0 0,-1 0 0 0 0,1 0 0 0 0,-1 0 1 0 0,1 0-1 0 0,4 0 0 0 0,15-4 69 0 0,-1-2-1 0 0,37-16 1 0 0,-58 24-63 0 0,0 0 27 0 0,0-1-1 0 0,0 1 0 0 0,0 0 1 0 0,0 0-1 0 0,0-1 0 0 0,0 1 1 0 0,0-1-1 0 0,1 1 0 0 0,-1-1 1 0 0,0 1-1 0 0,-1-1 1 0 0,1 0-1 0 0,0 1 0 0 0,0-1 1 0 0,0 0-1 0 0,0 0 0 0 0,0 1 1 0 0,-1-1-1 0 0,1 0 0 0 0,0 0 1 0 0,-1 0-1 0 0,1 0 1 0 0,-1 0-1 0 0,1 0 0 0 0,0-1 1 0 0,5-26 1310 0 0,-6 27-1343 0 0,0 0-1 0 0,0 0 1 0 0,0 0 0 0 0,0 0-1 0 0,1 0 1 0 0,-1 0-1 0 0,0 0 1 0 0,0 0 0 0 0,1 0-1 0 0,-1 0 1 0 0,0 1-1 0 0,1-1 1 0 0,-1 0-1 0 0,1 0 1 0 0,-1 0 0 0 0,1 1-1 0 0,-1-1 1 0 0,1 0-1 0 0,0 0 1 0 0,-1 1 0 0 0,1-1-1 0 0,0 1 1 0 0,0-1-1 0 0,-1 1 1 0 0,3-2-1 0 0,5-5 52 0 0,-7 6-56 0 0,-1 1-4 0 0,2 0-14 0 0,-2 0 19 0 0,0 0 0 0 0,0 0 0 0 0,0 0 0 0 0,0 0 0 0 0,1 0 0 0 0,-1 0-1 0 0,0 1 1 0 0,0-1 0 0 0,0 0 0 0 0,1 0 0 0 0,-1 0 0 0 0,0 0 0 0 0,0 0 0 0 0,0 0-1 0 0,1 0 1 0 0,-1 0 0 0 0,0 0 0 0 0,0-1 0 0 0,0 1 0 0 0,0 0 0 0 0,1 0 0 0 0,-1 0-1 0 0,0 0 1 0 0,0 0 0 0 0,0 0 0 0 0,0 0 0 0 0,1 0 0 0 0,-1 0 0 0 0,0 0 0 0 0,0-1-1 0 0,0 1 1 0 0,0 0 0 0 0,0 0 0 0 0,1 0 0 0 0,-1 0 0 0 0,0-1 0 0 0,0 1 0 0 0,0 0-1 0 0,0-1 5 0 0,0 1 0 0 0,1 0 1 0 0,-1-1-1 0 0,0 1 0 0 0,0 0 0 0 0,0-1 0 0 0,0 1 0 0 0,0 0 0 0 0,0-1 0 0 0,0 1 0 0 0,0 0 0 0 0,0-1 0 0 0,0 1 0 0 0,0 0 0 0 0,0-1 1 0 0,0 1-1 0 0,-1-1 0 0 0,1 1 0 0 0,0 0 0 0 0,0-1 0 0 0,0 1 0 0 0,0 0 0 0 0,-1 0 0 0 0,1-1 0 0 0,0 1 0 0 0,0 0 0 0 0,-1-1 0 0 0,1 1 0 0 0,0 0 1 0 0,0 0-1 0 0,-1 0 0 0 0,1-1 0 0 0,0 1 0 0 0,-1 0 0 0 0,1 0 0 0 0,-1 0 0 0 0,0-1 1 0 0,1 1 0 0 0,-1 0-1 0 0,0 0 1 0 0,0-1 0 0 0,0 1-1 0 0,0 0 1 0 0,0 0 0 0 0,0 0-1 0 0,0 0 1 0 0,0 1 0 0 0,0-1 0 0 0,0 0-1 0 0,0 0 1 0 0,0 0 0 0 0,0 1-1 0 0,0-1 1 0 0,-1 1 0 0 0,2-1 9 0 0,-2 1 2 0 0,-6 0 12 0 0,6-1 4 0 0,-17-9 64 0 0,-1 6-128 0 0,15 1 43 0 0,-1 2 0 0 0,1-1 0 0 0,-1 1 0 0 0,1-1 0 0 0,-1 2 1 0 0,1-1-1 0 0,-1 0 0 0 0,-9 3 0 0 0,-1-1 3 0 0,0-1 1 0 0,1-1 0 0 0,-1 0-1 0 0,0-1 1 0 0,0-1 0 0 0,0-1-1 0 0,-16-4 1 0 0,-7 0-37 0 0,34 5 24 0 0,0 0 0 0 0,0 0-1 0 0,-1 0 1 0 0,1 0 0 0 0,1-1 0 0 0,-1 1-1 0 0,0-1 1 0 0,1-1 0 0 0,-1 1-1 0 0,1-1 1 0 0,-7-6 0 0 0,6 5 1 0 0,0 0-1 0 0,0 1 1 0 0,0 0 0 0 0,-1 0 0 0 0,-7-4-1 0 0,11 7-6 0 0,-1 0 0 0 0,0 0 0 0 0,1 1 0 0 0,-1-1-1 0 0,0 0 1 0 0,1 1 0 0 0,-1 0 0 0 0,0 0 0 0 0,0 0-1 0 0,0 0 1 0 0,1 0 0 0 0,-1 0 0 0 0,0 1 0 0 0,0-1 0 0 0,1 1-1 0 0,-6 2 1 0 0,-3 1 26 0 0,-9 3-22 0 0,-33 8 0 0 0,51-14 5 0 0,-1-1 0 0 0,0 0 0 0 0,1 0 0 0 0,-1 0 0 0 0,1 0 0 0 0,-1 0 0 0 0,0 0 0 0 0,1-1 0 0 0,-1 1 0 0 0,1-1 0 0 0,-1 0 0 0 0,-2-1 0 0 0,-2 0-2 0 0,6 1-29 0 0,-19-1-42 0 0,13 1-36 0 0,18 6 38 0 0,5 0 56 0 0,0 0 0 0 0,1 0 0 0 0,-1-2 0 0 0,1 0 0 0 0,0-1-1 0 0,0-1 1 0 0,25-1 0 0 0,121-19 57 0 0,-96 9-22 0 0,-65 10-24 0 0,14-2 8 0 0,-15 1-10 0 0,-1 1 0 0 0,0 0 0 0 0,0 0 0 0 0,1 0 0 0 0,-1 0 0 0 0,0 0 0 0 0,0 0 0 0 0,1 0 0 0 0,-1 0 0 0 0,0 0 0 0 0,0 0 0 0 0,1 0 0 0 0,-1 0 1 0 0,0 0-1 0 0,0 0 0 0 0,1 0 0 0 0,-1 0 0 0 0,0 0 0 0 0,1 0 0 0 0,-1 0 0 0 0,0 0 0 0 0,0 0 0 0 0,1 0 0 0 0,-1 0 0 0 0,0 1 0 0 0,0-1 0 0 0,1 0 1 0 0,-1 0-1 0 0,0 0 0 0 0,0 0 0 0 0,0 1 0 0 0,1-1 0 0 0,-1 0 0 0 0,0 0 0 0 0,0 0 0 0 0,0 1 0 0 0,-30 10 139 0 0,18-7-132 0 0,0 0 1 0 0,-1-1-1 0 0,1-1 0 0 0,0 0 0 0 0,-1 0 1 0 0,0-1-1 0 0,1-1 0 0 0,-1 0 0 0 0,0-1 1 0 0,-20-4-1 0 0,24 4-8 0 0,0 0 0 0 0,1 1 1 0 0,-1 0-1 0 0,-10 2 0 0 0,16-2-2 0 0,-1 1 1 0 0,1 0-1 0 0,-1 0 0 0 0,1 0 0 0 0,0 0 1 0 0,-1 0-1 0 0,1 1 0 0 0,0-1 0 0 0,0 1 1 0 0,0 0-1 0 0,0 0 0 0 0,-4 4 1 0 0,6-6-38 0 0,17 4-40 0 0,-10-6 74 0 0,0 0 0 0 0,0 1 0 0 0,0 0 0 0 0,0 1 0 0 0,0-1 0 0 0,1 1 0 0 0,-1 0 0 0 0,0 1 0 0 0,0-1 0 0 0,0 1 0 0 0,0 0 0 0 0,0 1 0 0 0,0-1 0 0 0,-1 1 0 0 0,1 1 0 0 0,0-1 0 0 0,7 5 0 0 0,123 67-55 0 0,-133-73 62 0 0,2 1 2 0 0,-1 0-1 0 0,1 0 1 0 0,-1 1 0 0 0,0-1-1 0 0,1 1 1 0 0,-1 0-1 0 0,-1 0 1 0 0,1 0 0 0 0,3 5-1 0 0,-6-8 2 0 0,-1 1 0 0 0,1-1 0 0 0,0 1-1 0 0,-1-1 1 0 0,1 0 0 0 0,0 1 0 0 0,-1-1-1 0 0,1 0 1 0 0,0 1 0 0 0,0-1 0 0 0,-1 0 0 0 0,1 0-1 0 0,0 0 1 0 0,0 0 0 0 0,-1 1 0 0 0,2-1-1 0 0,1-2 85 0 0,-10-2-33 0 0,-24-9-15 0 0,-2 2 1 0 0,-49-11-1 0 0,-2 0-17 0 0,58 13-38 0 0,18 6 6 0 0,-1 0 1 0 0,1 0-1 0 0,-1 1 0 0 0,0 0 0 0 0,-14-2 1 0 0,22 4 8 0 0,-1 0 1 0 0,1 0-1 0 0,0 0 1 0 0,-1-1 0 0 0,1 1-1 0 0,0 0 1 0 0,0-1 0 0 0,0 1-1 0 0,-1-1 1 0 0,1 1 0 0 0,0-1-1 0 0,0 0 1 0 0,0 1-1 0 0,-1-2 1 0 0,-16-7 27 0 0,12 7-36 0 0,0 1 0 0 0,0 0 0 0 0,0 0 0 0 0,0 0 0 0 0,-1 1 0 0 0,1 0 0 0 0,0 0 0 0 0,0 1 0 0 0,-1-1 0 0 0,1 1 0 0 0,0 1 0 0 0,-11 3 0 0 0,17-5-21 0 0,16 13-146 0 0,7-6 262 0 0,32 5 0 0 0,-61-14-82 0 0,1-1 0 0 0,0 1 0 0 0,0-1 1 0 0,0 0-1 0 0,0-1 0 0 0,0 1 0 0 0,1-1 1 0 0,-7-6-1 0 0,9 8-10 0 0,0-1 0 0 0,0 1 0 0 0,1-1 0 0 0,-1 0 0 0 0,1 0 0 0 0,-1 1 0 0 0,1-1 0 0 0,0 0 0 0 0,0 0 0 0 0,0 0 0 0 0,1 0 0 0 0,-1-1 0 0 0,1 1 0 0 0,0 0 0 0 0,0 0 0 0 0,0 0 0 0 0,0-5 0 0 0,6-16-37 0 0,-4 20 46 0 0,-1 0-1 0 0,0 0 1 0 0,0 0 0 0 0,0-1-1 0 0,-1 1 1 0 0,1-6 0 0 0,-2 10-10 0 0,-1-1 1 0 0,1 1 0 0 0,0 0 0 0 0,-1 0-1 0 0,1 1 1 0 0,0-1 0 0 0,-1 0 0 0 0,1 0 0 0 0,0 0-1 0 0,-1 1 1 0 0,1-1 0 0 0,0 1 0 0 0,0-1-1 0 0,0 1 1 0 0,-1 0 0 0 0,1-1 0 0 0,-2 3 0 0 0,2-2 2 0 0,-1 1 0 0 0,1-1 0 0 0,-1 1 1 0 0,1-1-1 0 0,0 1 0 0 0,-1 0 1 0 0,1 0-1 0 0,0 0 0 0 0,0 0 1 0 0,1 0-1 0 0,-1 0 0 0 0,0 0 1 0 0,1 0-1 0 0,-1 0 0 0 0,1 0 1 0 0,-1 0-1 0 0,1 0 0 0 0,0 0 1 0 0,0 0-1 0 0,0 0 0 0 0,0 1 1 0 0,1 2-1 0 0,0 7-5 0 0,1-1 0 0 0,0 0 1 0 0,0 0-1 0 0,1 0 0 0 0,1-1 0 0 0,0 1 0 0 0,0-1 1 0 0,1 1-1 0 0,0-1 0 0 0,11 15 0 0 0,-10-18 5 0 0,-1 0 0 0 0,1-1 0 0 0,0 0 0 0 0,0 0 0 0 0,1 0 0 0 0,0-1 0 0 0,0 0 0 0 0,0 0 0 0 0,0-1 0 0 0,1 0 0 0 0,0 0 0 0 0,0 0 0 0 0,0-1 0 0 0,11 2 0 0 0,-1-1 8 0 0,0-2 0 0 0,0-1 0 0 0,0 0 0 0 0,0-1 1 0 0,1-1-1 0 0,-1 0 0 0 0,0-2 0 0 0,0 0 1 0 0,-1-1-1 0 0,1-1 0 0 0,22-9 0 0 0,14-9 6 0 0,-49 22-14 0 0,0-1-1 0 0,0 0 1 0 0,-1 0 0 0 0,1 0-1 0 0,-1-1 1 0 0,8-5 0 0 0,11-6-3 0 0,-21 12 9 0 0,1 1 0 0 0,-1-1 0 0 0,0 0 1 0 0,0 0-1 0 0,0 0 0 0 0,0 0 0 0 0,-1 0 0 0 0,1 0 1 0 0,-1-1-1 0 0,1 1 0 0 0,-1 0 0 0 0,0-1 0 0 0,2-4 1 0 0,-3 6-15 0 0,2 2 10 0 0,0-1-1 0 0,-1 0 1 0 0,1 0 0 0 0,0 0-1 0 0,0 0 1 0 0,0 0 0 0 0,-1 0-1 0 0,1-1 1 0 0,0 1-1 0 0,0-1 1 0 0,-1 1 0 0 0,1-1-1 0 0,0 1 1 0 0,-1-1-1 0 0,1 0 1 0 0,-1 0 0 0 0,3-1-1 0 0,-4 2 2 0 0,0 0 0 0 0,0-1-1 0 0,0 1 1 0 0,0 0 0 0 0,0 0-1 0 0,0 0 1 0 0,-1 0 0 0 0,1 0-1 0 0,0 0 1 0 0,0 0 0 0 0,0 0-1 0 0,0 0 1 0 0,0 0 0 0 0,0 0-1 0 0,0 0 1 0 0,0 0 0 0 0,0 0-1 0 0,0 0 1 0 0,0 0 0 0 0,0-1-1 0 0,0 1 1 0 0,0 0 0 0 0,0 0-1 0 0,0 0 1 0 0,0 0 0 0 0,0 0-1 0 0,0 0 1 0 0,0 0 0 0 0,0 0-1 0 0,0 0 1 0 0,0 0 0 0 0,0-1-1 0 0,0 1 1 0 0,0 0 0 0 0,0 0-1 0 0,0 0 1 0 0,0 0 0 0 0,0 0-1 0 0,0 0 1 0 0,0 0 0 0 0,0 0-1 0 0,0 0 1 0 0,0 0 0 0 0,0 0-1 0 0,0-1 1 0 0,0 1 0 0 0,0 0-1 0 0,0 0 1 0 0,0 0 0 0 0,0 0-1 0 0,1 0 1 0 0,-1 0 0 0 0,0 0 0 0 0,0 0-1 0 0,0 0 1 0 0,0 0 0 0 0,0 0-1 0 0,0 0 1 0 0,0 0-1 0 0,-20 8 45 0 0,17-5-47 0 0,-1-1 0 0 0,1 1 0 0 0,0-1 0 0 0,0 1 0 0 0,0 0 0 0 0,0 0 0 0 0,1 0 0 0 0,-1 1 0 0 0,1-1 0 0 0,0 0 0 0 0,-2 5 0 0 0,-20 47-15 0 0,10-20 12 0 0,8-20 18 0 0,6-13-12 0 0,-1 0 0 0 0,1 0 0 0 0,-1 0 0 0 0,0 0 0 0 0,0 0 0 0 0,0 0 0 0 0,0 0 0 0 0,0 0 0 0 0,0 0 0 0 0,0-1 0 0 0,0 1 0 0 0,-1 0 1 0 0,1-1-1 0 0,-1 1 0 0 0,1-1 0 0 0,-1 0 0 0 0,0 1 0 0 0,0-1 0 0 0,0 0 0 0 0,1 0 0 0 0,-5 2 0 0 0,-5-1 17 0 0,-1 0 0 0 0,1 0 0 0 0,-1-1-1 0 0,1 0 1 0 0,-1-1 0 0 0,-16-2 0 0 0,5-1-11 0 0,0-1 0 0 0,-28-9 0 0 0,45 11-8 0 0,-1 0 0 0 0,1-1 0 0 0,-1 0 1 0 0,1 0-1 0 0,0 0 0 0 0,0-1 0 0 0,0 0 1 0 0,1 0-1 0 0,-6-6 0 0 0,-1-2-5 0 0,1 0 0 0 0,-14-21 0 0 0,15 19 16 0 0,6 8-11 0 0,0 1 0 0 0,0 0 0 0 0,-1 0 1 0 0,0 0-1 0 0,0 1 0 0 0,0-1 0 0 0,-1 1 1 0 0,0 1-1 0 0,1-1 0 0 0,-1 1 1 0 0,0 0-1 0 0,-1 0 0 0 0,1 1 0 0 0,0 0 1 0 0,-1 0-1 0 0,1 0 0 0 0,-1 1 0 0 0,0 0 1 0 0,-9-1-1 0 0,15 2-2 0 0,-9-16-37 0 0,9 14 33 0 0,0 0 0 0 0,0 0 0 0 0,0 0-1 0 0,1 0 1 0 0,-1 0 0 0 0,1 0 0 0 0,-1-1-1 0 0,1 1 1 0 0,0 0 0 0 0,0-2 0 0 0,-2-4-24 0 0,-1 21-25 0 0,3-9 56 0 0,0 0 0 0 0,0-1 1 0 0,1 1-1 0 0,0 0 0 0 0,0 0 1 0 0,0-1-1 0 0,0 1 0 0 0,0 0 1 0 0,1-1-1 0 0,-1 1 0 0 0,1-1 1 0 0,3 5-1 0 0,5 13-12 0 0,6 24 19 0 0,11 60 0 0 0,-25-95-8 0 0,-1-3-7 0 0,1 1 1 0 0,-1-1-1 0 0,2 0 0 0 0,4 11 1 0 0,-6-16 6 0 0,0 1 0 0 0,1-1 0 0 0,-1 0 0 0 0,1-1-1 0 0,-1 1 1 0 0,1 0 0 0 0,0 0 0 0 0,-1-1 0 0 0,1 1 0 0 0,0-1 0 0 0,0 1 0 0 0,0-1 0 0 0,0 0 0 0 0,1 0 0 0 0,-1 0-1 0 0,0 0 1 0 0,0 0 0 0 0,4 0 0 0 0,0 1 1 0 0,-1-1-1 0 0,1 0 1 0 0,0-1-1 0 0,0 0 1 0 0,0 0-1 0 0,0 0 1 0 0,0 0-1 0 0,-1-1 1 0 0,1 0-1 0 0,0 0 1 0 0,0-1-1 0 0,10-4 1 0 0,0-2 1 0 0,0 0 1 0 0,28-20-1 0 0,-12 6 0 0 0,4 6 20 0 0,-29 14-15 0 0,-1-1-1 0 0,0 1 1 0 0,0-1 0 0 0,9-6-1 0 0,-12 7-6 0 0,-1 1 0 0 0,1-1 0 0 0,-1 1 0 0 0,1 0 0 0 0,0 0 0 0 0,0 0 0 0 0,-1 0 0 0 0,6 0 0 0 0,11-5 18 0 0,20-21 15 0 0,-33 24-35 0 0,0 0-1 0 0,0-1 1 0 0,0 0 0 0 0,0 1-1 0 0,-1-2 1 0 0,0 1 0 0 0,0 0-1 0 0,0-1 1 0 0,0 0-1 0 0,-1-1 1 0 0,0 1 0 0 0,0 0-1 0 0,0-1 1 0 0,4-10 0 0 0,0 5 46 0 0,-7 10-42 0 0,0 1 0 0 0,0-1 1 0 0,-1 0-1 0 0,1 1 0 0 0,0-1 0 0 0,-1 0 0 0 0,1 0 0 0 0,-1 0 0 0 0,1 0 0 0 0,-1 1 1 0 0,1-1-1 0 0,-1 0 0 0 0,0 0 0 0 0,1 0 0 0 0,-1 0 0 0 0,0 0 0 0 0,0 0 1 0 0,0 0-1 0 0,0 0 0 0 0,0 0 0 0 0,0 0 0 0 0,0 0 0 0 0,0 0 0 0 0,0-1 1 0 0,-3-7-6 0 0,4 13 2 0 0,0-4 3 0 0,-1 1 1 0 0,0 0-1 0 0,0 0 0 0 0,0 0 1 0 0,0-1-1 0 0,0 1 0 0 0,0 0 1 0 0,0 0-1 0 0,0 0 0 0 0,0 0 1 0 0,0-1-1 0 0,0 1 0 0 0,-1 0 1 0 0,1 0-1 0 0,0-1 0 0 0,-1 1 1 0 0,1 0-1 0 0,0 0 0 0 0,-1-1 1 0 0,1 1-1 0 0,-1 0 1 0 0,1-1-1 0 0,-1 1 0 0 0,0 1 1 0 0,-2-1 1 0 0,2 0-3 0 0,0-1-1 0 0,0 1 1 0 0,0 0-1 0 0,0-1 1 0 0,1 1-1 0 0,-1 0 1 0 0,0 0-1 0 0,0-1 1 0 0,1 1-1 0 0,-1 0 1 0 0,0 0-1 0 0,1 0 1 0 0,-1 0 0 0 0,1 0-1 0 0,-1 2 1 0 0,-2-1 3 0 0,0 0-1 0 0,0-1 1 0 0,0 1 0 0 0,0-1 0 0 0,0 1 0 0 0,0-1 0 0 0,0 0 0 0 0,0 0 0 0 0,0 0 0 0 0,-5 0 0 0 0,4 0 6 0 0,3-1-9 0 0,-26 7-1 0 0,0 0 1 0 0,0 1-1 0 0,1 2 1 0 0,-28 14-1 0 0,48-22 7 0 0,0 1 0 0 0,-1-2 0 0 0,1 1 0 0 0,-1-1-1 0 0,0 0 1 0 0,1 0 0 0 0,-1 0 0 0 0,0-1 0 0 0,1 0 0 0 0,-1-1 0 0 0,0 0-1 0 0,0 0 1 0 0,1 0 0 0 0,-1-1 0 0 0,1 1 0 0 0,-1-2 0 0 0,-6-3 0 0 0,5 2-9 0 0,0-1 0 0 0,1 0 0 0 0,0 0 1 0 0,0-1-1 0 0,-10-11 0 0 0,-23-17 13 0 0,37 32-14 0 0,0 0 0 0 0,-1 0 0 0 0,1 1 1 0 0,0-1-1 0 0,-1 1 0 0 0,0 0 0 0 0,1 0 1 0 0,-1 0-1 0 0,0 0 0 0 0,0 1 0 0 0,-6-1 1 0 0,-19 4 42 0 0,21-2-49 0 0,0 0 0 0 0,-1-1 0 0 0,-13 0 0 0 0,20 0 10 0 0,0 0 0 0 0,1-1 0 0 0,-1 1 0 0 0,0-1 0 0 0,0 1 1 0 0,0-1-1 0 0,0 0 0 0 0,0 1 0 0 0,1-1 0 0 0,-1 0 0 0 0,0 0 0 0 0,1 0 0 0 0,-1 0 0 0 0,1-1 0 0 0,-1 1 0 0 0,1 0 0 0 0,0-1 0 0 0,-1 1 0 0 0,1-1 0 0 0,-1-2 0 0 0,0-9-5 0 0,2 12 2 0 0,0 0 1 0 0,0 0 0 0 0,0-1 0 0 0,0 1 0 0 0,0 0 0 0 0,-1 0 0 0 0,1-1 0 0 0,0 1 0 0 0,0 0 0 0 0,-1 0 0 0 0,1 0 0 0 0,-1-1-1 0 0,1 1 1 0 0,-1 0 0 0 0,1 0 0 0 0,-1 0 0 0 0,0 0 0 0 0,0 0 0 0 0,-1-1 0 0 0,3 1-42 0 0,-1 1 44 0 0,0 0-1 0 0,0 1 0 0 0,0-1 0 0 0,0 0 0 0 0,0 0 0 0 0,0 0 1 0 0,0 0-1 0 0,0 0 0 0 0,0 0 0 0 0,0 0 0 0 0,0 1 1 0 0,0-1-1 0 0,0 0 0 0 0,0 0 0 0 0,0 0 0 0 0,0 0 0 0 0,0 0 1 0 0,0 0-1 0 0,0 1 0 0 0,0-1 0 0 0,0 0 0 0 0,0 0 0 0 0,0 0 1 0 0,0 0-1 0 0,0 0 0 0 0,0 0 0 0 0,0 0 0 0 0,0 0 0 0 0,0 1 1 0 0,0-1-1 0 0,1 0 0 0 0,-1 0 0 0 0,0 0 0 0 0,0 0 0 0 0,0 0 1 0 0,0 0-1 0 0,0 0 0 0 0,0 0 0 0 0,0 0 0 0 0,0 0 0 0 0,1 0 1 0 0,-1 0-1 0 0,0 0 0 0 0,0 0 0 0 0,0 0 0 0 0,0 0 0 0 0,0 0 1 0 0,0 0-1 0 0,0 0 0 0 0,1 0 0 0 0,-1 0 0 0 0,0 0 0 0 0,0 0 1 0 0,0 0-1 0 0,0 0 0 0 0,1 0 0 0 0,-3 9-4 0 0,1 0 1 0 0,1 0-1 0 0,-1 0 0 0 0,2 0 0 0 0,-1 0 0 0 0,1 0 0 0 0,1 0 1 0 0,-1 0-1 0 0,1 0 0 0 0,1-1 0 0 0,0 1 0 0 0,0-1 1 0 0,1 1-1 0 0,0-1 0 0 0,0 0 0 0 0,1-1 0 0 0,10 15 1 0 0,-1-10 1 0 0,0-1 0 0 0,0 0 1 0 0,25 14-1 0 0,4 2 3 0 0,-24-12-2 0 0,-14-11 1 0 0,-1-1 0 0 0,1 1 0 0 0,0-1 1 0 0,0 0-1 0 0,0 0 0 0 0,0 0 0 0 0,1-1 0 0 0,-1 0 1 0 0,1 0-1 0 0,9 2 0 0 0,-5-3 15 0 0,0 0-1 0 0,1 0 1 0 0,18-2-1 0 0,-25 1-13 0 0,0-1 0 0 0,0 1 0 0 0,0-1-1 0 0,0 0 1 0 0,-1 0 0 0 0,1-1 0 0 0,0 1-1 0 0,-1-1 1 0 0,1 1 0 0 0,-1-1 0 0 0,1 0-1 0 0,-1-1 1 0 0,3-2 0 0 0,3-8-216 0 0,-9 13 155 0 0,0-1-1 0 0,0 1 0 0 0,0 0 1 0 0,0-1-1 0 0,0 1 1 0 0,0 0-1 0 0,0-1 0 0 0,0 1 1 0 0,0 0-1 0 0,-1-1 1 0 0,1 1-1 0 0,0 0 0 0 0,0-1 1 0 0,0 1-1 0 0,0 0 1 0 0,0 0-1 0 0,-1-1 1 0 0,1 1-1 0 0,0 0 0 0 0,0 0 1 0 0,-1-1-1 0 0,1 1 1 0 0,0 0-1 0 0,0 0 0 0 0,-1 0 1 0 0,1-1-1 0 0,0 1 1 0 0,-1 0-1 0 0,1 0 1 0 0,0 0-1 0 0,0 0 0 0 0,-1 0 1 0 0,1 0-1 0 0,0-1 1 0 0,-1 1-1 0 0,1 0 0 0 0,0 0 1 0 0,-1 0-1 0 0,0 0 1 0 0,-9-1-2141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8:42:29.9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1 151 2328 0 0,'0'0'1025'0'0,"2"0"-41"0"0,3-1-684 0 0,1 0 1 0 0,-1-1-1 0 0,0 1 0 0 0,0-1 0 0 0,1-1 1 0 0,-2 1-1 0 0,1-1 0 0 0,0 1 1 0 0,7-7-1 0 0,43-39 681 0 0,-13 11-735 0 0,4 2 364 0 0,-39 30-577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18:42:34.0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79 83 2280 0 0,'-21'1'7497'0'0,"5"0"-3008"0"0,5-1-6062 0 0,10 0 1606 0 0,0 0 1 0 0,0 0-1 0 0,-1 0 0 0 0,1 0 0 0 0,0 0 0 0 0,0 0 0 0 0,-1 0 0 0 0,1 1 0 0 0,0-1 0 0 0,0 1 0 0 0,0-1 0 0 0,0 1 1 0 0,-1-1-1 0 0,1 1 0 0 0,0-1 0 0 0,0 1 0 0 0,0 0 0 0 0,0 0 0 0 0,0-1 0 0 0,0 1 0 0 0,1 0 0 0 0,-1 0 0 0 0,0 0 1 0 0,0 0-1 0 0,0 1 0 0 0,0 0-35 0 0,1 0 0 0 0,0-1 0 0 0,-1 1 0 0 0,1 0 1 0 0,0 0-1 0 0,0-1 0 0 0,0 1 0 0 0,0 0 0 0 0,0 0 0 0 0,0-1 1 0 0,0 1-1 0 0,1 0 0 0 0,-1 0 0 0 0,1-1 0 0 0,-1 1 0 0 0,1-1 1 0 0,0 1-1 0 0,1 2 0 0 0,-2-4 15 0 0,9 9-21 0 0,82 82 19 0 0,-84-86-8 0 0,1 0 1 0 0,-1 0-1 0 0,1-1 0 0 0,0 0 0 0 0,0-1 1 0 0,0 1-1 0 0,1-1 0 0 0,-1-1 1 0 0,10 2-1 0 0,-8-2 8 0 0,-1 0 0 0 0,0 1 1 0 0,0 0-1 0 0,-1 0 0 0 0,1 1 0 0 0,-1 1 0 0 0,13 7 1 0 0,-2 3-15 0 0,0-2 0 0 0,39 21 0 0 0,-50-30 3 0 0,0 0 0 0 0,0-1 0 0 0,1 0 0 0 0,-1 0 0 0 0,1-1 0 0 0,-1 0 0 0 0,1-1-1 0 0,0 0 1 0 0,0 0 0 0 0,15-1 0 0 0,-4-2 31 0 0,-12 2-28 0 0,0-1-1 0 0,0 0 1 0 0,0 0-1 0 0,0-1 1 0 0,0 0-1 0 0,0-1 1 0 0,0 1-1 0 0,10-6 1 0 0,-10 4 28 0 0,0 1 0 0 0,0 0 1 0 0,1 0-1 0 0,8-1 1 0 0,-6 1-28 0 0,-10 3 111 0 0,7 0-83 0 0,-8 0-16 0 0,1 0 0 0 0,0 1-1 0 0,0-1 1 0 0,0 0-1 0 0,0 0 1 0 0,0 0-1 0 0,-1 0 1 0 0,1 0-1 0 0,0 0 1 0 0,0-1-1 0 0,0 1 1 0 0,0 0-1 0 0,0 0 1 0 0,-1 0-1 0 0,1-1 1 0 0,0 1-1 0 0,1-1 1 0 0,8-5 21 0 0,-4 3-21 0 0,-1 0 0 0 0,1 0-1 0 0,-1 0 1 0 0,1 1 0 0 0,0 0 0 0 0,0 0 0 0 0,7-1 0 0 0,13-14 32 0 0,-24 16-42 0 0,1-1 0 0 0,-1 1 0 0 0,0-1 0 0 0,1 0 0 0 0,-1 0 0 0 0,0 0 0 0 0,0 0 1 0 0,0 0-1 0 0,0 0 0 0 0,0-1 0 0 0,-1 1 0 0 0,1-1 0 0 0,-1 1 0 0 0,2-5 0 0 0,13-17 52 0 0,-9 15-44 0 0,0-1 0 0 0,0 0 0 0 0,6-14 0 0 0,-8 15-9 0 0,1-1 0 0 0,0 1 0 0 0,0 1 0 0 0,11-13 0 0 0,-17 21-3 0 0,1-1 0 0 0,-1 0-1 0 0,1 1 1 0 0,-1-1 0 0 0,0 0-1 0 0,1 1 1 0 0,-1-1-1 0 0,0 0 1 0 0,1 0 0 0 0,-1 1-1 0 0,0-1 1 0 0,0 0-1 0 0,0 0 1 0 0,1 1 0 0 0,-1-1-1 0 0,0-1 1 0 0,0 1-3 0 0,0 0 1 0 0,0 0-1 0 0,0 0 1 0 0,0 0-1 0 0,0 0 1 0 0,1 0-1 0 0,-1 0 1 0 0,0 0-1 0 0,1 0 1 0 0,-1 1-1 0 0,1-1 1 0 0,-1 0-1 0 0,1 0 0 0 0,-1 0 1 0 0,1 1-1 0 0,-1-1 1 0 0,1 0-1 0 0,0 0 1 0 0,-1 1-1 0 0,1-1 1 0 0,0 1-1 0 0,0-1 1 0 0,1 0-1 0 0,26-27 95 0 0,-28 28-93 0 0,1 0 1 0 0,-1-1 0 0 0,0 1 0 0 0,1 0-1 0 0,-1 0 1 0 0,0-1 0 0 0,1 1 0 0 0,-1 0-1 0 0,0-1 1 0 0,0 1 0 0 0,1 0 0 0 0,-1-1-1 0 0,0 1 1 0 0,0 0 0 0 0,1-1 0 0 0,-1 1 0 0 0,0-1-1 0 0,0 1 1 0 0,0 0 0 0 0,0-1 0 0 0,0 1-1 0 0,0-1 1 0 0,0 1 0 0 0,0-1 0 0 0,0 1-1 0 0,0 0 1 0 0,0-1 0 0 0,0 1 0 0 0,0-1 0 0 0,0 1-1 0 0,0-1 1 0 0,0 1 0 0 0,0 0 0 0 0,0-1-1 0 0,-1 1 1 0 0,1-1 0 0 0,0 1 0 0 0,0 0-1 0 0,0-1 1 0 0,-1 1 0 0 0,1 0 0 0 0,0-1 0 0 0,-1 1-1 0 0,1 0 1 0 0,0-1 0 0 0,-1 1 0 0 0,1 0-2 0 0,-1-1 1 0 0,1 1-1 0 0,-1-1 1 0 0,1 1-1 0 0,0 0 1 0 0,-1-1-1 0 0,1 1 1 0 0,0-1-1 0 0,0 1 1 0 0,-1-1-1 0 0,1 1 1 0 0,0-1-1 0 0,0 1 1 0 0,0-1-1 0 0,-1 1 1 0 0,1-1-1 0 0,0 1 1 0 0,0-1-1 0 0,0 1 1 0 0,0-1-1 0 0,0 1 1 0 0,0-1-1 0 0,0 1 1 0 0,0-1-1 0 0,0 1 1 0 0,1-1-1 0 0,-1 0 1 0 0,0 1 0 0 0,0-1-1 0 0,0 1 1 0 0,1 0-1 0 0,-1-1 1 0 0,0 1-1 0 0,0-1 1 0 0,1 1-1 0 0,-1-1 1 0 0,1 0-1 0 0,-1 1 192 0 0,0-1-186 0 0,1 1 0 0 0,-1 0 0 0 0,0-1 0 0 0,0 1 0 0 0,0 0 0 0 0,0-1 0 0 0,0 1 0 0 0,0 0 0 0 0,0-1 0 0 0,0 1 1 0 0,-1 0-1 0 0,1-1 0 0 0,0 1 0 0 0,0 0 0 0 0,0-1 0 0 0,0 1 0 0 0,0 0 0 0 0,0 0 0 0 0,-1-1 0 0 0,1 1 0 0 0,0 0 0 0 0,0 0 0 0 0,-1-1 0 0 0,1 1 0 0 0,0 0 0 0 0,-1-1 0 0 0,-18 6 5 0 0,15-1-19 0 0,6-4 7 0 0,-1 0 0 0 0,0-1-1 0 0,0 1 1 0 0,0 0 0 0 0,0 0 0 0 0,1 0-1 0 0,-1-1 1 0 0,0 1 0 0 0,0-1 0 0 0,0 1 0 0 0,0-1-1 0 0,0 1 1 0 0,0-1 0 0 0,0 0 0 0 0,0 0 0 0 0,0 1-1 0 0,0-1 1 0 0,1-1 0 0 0,3-3 8 0 0,-4 3-5 0 0,0 1 0 0 0,0 0 0 0 0,1 0 0 0 0,-1 0 0 0 0,1 0 0 0 0,-1 0 0 0 0,1 0 0 0 0,-1 0 0 0 0,1 0 0 0 0,0 0 0 0 0,-1 1 0 0 0,1-1 0 0 0,0 1 0 0 0,2-1 0 0 0,-4 1 2 0 0,0 0 0 0 0,0 0 0 0 0,0 0 0 0 0,0-1-1 0 0,0 1 1 0 0,0 0 0 0 0,0 0 0 0 0,-1 0 0 0 0,1 0 0 0 0,0 0 0 0 0,0 0-1 0 0,0 0 1 0 0,0 0 0 0 0,0-1 0 0 0,0 1 0 0 0,0 0 0 0 0,0 0-1 0 0,0 0 1 0 0,0 0 0 0 0,0 0 0 0 0,0 0 0 0 0,0-1 0 0 0,0 1 0 0 0,0 0-1 0 0,0 0 1 0 0,0 0 0 0 0,0 0 0 0 0,0 0 0 0 0,0-1 0 0 0,0 1-1 0 0,0 0 1 0 0,0 0 0 0 0,0 0 0 0 0,-6 0 11 0 0,0 1 7 0 0,-14 9-11 0 0,18-8 32 0 0,1-2-111 0 0,0 0 253 0 0,1 0-195 0 0,-1 0 10 0 0,1 0 0 0 0,0 0 1 0 0,0 0-1 0 0,-1 0 0 0 0,1 0 1 0 0,0 0-1 0 0,0 0 0 0 0,-1 0 1 0 0,1 0-1 0 0,0 0 0 0 0,0 0 1 0 0,-1 0-1 0 0,1 0 0 0 0,0 0 1 0 0,0 1-1 0 0,0-1 0 0 0,-1 0 1 0 0,1 0-1 0 0,0 0 0 0 0,0 0 1 0 0,0 0-1 0 0,-1 1 0 0 0,1-1 1 0 0,0 0-1 0 0,0 0 0 0 0,0 0 1 0 0,0 0-1 0 0,0 1 1 0 0,-1-1-1 0 0,1 0 0 0 0,0 1 1 0 0,-4 3 12 0 0,-17-2-8 0 0,30-15-81 0 0,3 5 97 0 0,-11 8 59 0 0,-17-7 56 0 0,6 7-132 0 0,-42-1 90 0 0,-1 3-1 0 0,-84 13 1 0 0,101-6-43 0 0,23-5-54 0 0,-1-1-1 0 0,1 0 0 0 0,-1-1 1 0 0,0-1-1 0 0,-16 0 1 0 0,-15-10 1 0 0,39 7-16 0 0,-1 1 0 0 0,1-1-1 0 0,-1 1 1 0 0,0 0-1 0 0,1 0 1 0 0,-1 1 0 0 0,0 0-1 0 0,0 0 1 0 0,-12 3-1 0 0,46-3-119 0 0,-8 1 104 0 0,308-9 0 0 0,-305 11 92 0 0,-21-3 10 0 0,-5 14-60 0 0,-4-11 23 0 0,0 0 0 0 0,0 0 0 0 0,0-1 0 0 0,-1 0 0 0 0,1 0-1 0 0,-1-1 1 0 0,1 0 0 0 0,-11 0 0 0 0,-74-7 22 0 0,63 3-31 0 0,-29 0 0 0 0,42 4-24 0 0,1 0 0 0 0,0 1 0 0 0,0 1 0 0 0,0 0 1 0 0,0 1-1 0 0,0 1 0 0 0,0 1 0 0 0,-15 7 0 0 0,27-10-10 0 0,-1-1 0 0 0,1 1 0 0 0,0 0 0 0 0,0 0 0 0 0,1 0 0 0 0,-1 1 0 0 0,1-1 0 0 0,0 1 0 0 0,0 0 0 0 0,-5 7 0 0 0,8-11 10 0 0,0 0 0 0 0,0 0 0 0 0,0 1-1 0 0,0-1 1 0 0,0 0 0 0 0,0 0 0 0 0,0 0 0 0 0,0 1 0 0 0,0-1 0 0 0,0 0 0 0 0,0 0 0 0 0,0 1 0 0 0,0-1 0 0 0,0 0 0 0 0,0 0 0 0 0,0 0 0 0 0,0 1-1 0 0,0-1 1 0 0,0 0 0 0 0,0 0 0 0 0,0 1 0 0 0,1-1 0 0 0,-1 0 0 0 0,0 0 0 0 0,0 0 0 0 0,0 0 0 0 0,0 1 0 0 0,0-1 0 0 0,0 0 0 0 0,1 0 0 0 0,-1 0-1 0 0,0 0 1 0 0,0 1 0 0 0,0-1 0 0 0,1 0 0 0 0,-1 0 0 0 0,0 0 0 0 0,0 0 0 0 0,0 0 0 0 0,1 0 0 0 0,-1 0 0 0 0,0 0 0 0 0,0 0 0 0 0,1 0 0 0 0,-1 0-1 0 0,0 0 1 0 0,0 0 0 0 0,0 0 0 0 0,1 0 0 0 0,-1 0 0 0 0,0 0 0 0 0,0 0 0 0 0,1 0 0 0 0,-1 0 0 0 0,0 0 0 0 0,0 0 0 0 0,0 0 0 0 0,1 0 0 0 0,-1 0-1 0 0,0-1 1 0 0,16-2-45 0 0,5-3 15 0 0,-14 5 31 0 0,-1-1 0 0 0,0 0 0 0 0,0 0 0 0 0,0-1 0 0 0,7-3 0 0 0,11-7-34 0 0,1 1 0 0 0,1 1 0 0 0,-1 1 0 0 0,44-10 0 0 0,-28 11 64 0 0,1 1 1 0 0,55-2-1 0 0,-72 11 25 0 0,-21 4 32 0 0,-14 4-19 0 0,-6 1-47 0 0,-1-1 1 0 0,0-1 0 0 0,-1-1-1 0 0,1 0 1 0 0,-1-1-1 0 0,-1-1 1 0 0,1-1 0 0 0,-20 2-1 0 0,-156 37-5 0 0,136-29-73 0 0,49-12 51 0 0,0-1 0 0 0,0 0-1 0 0,-14-1 1 0 0,16 0 6 0 0,5 0-6 0 0,3 0-11 0 0,-1 1 15 0 0,0-1 0 0 0,1 1 0 0 0,-1-1 0 0 0,0 1 0 0 0,1-1 0 0 0,-1 0-1 0 0,1 1 1 0 0,-1-1 0 0 0,1 0 0 0 0,-1 0 0 0 0,1 1 0 0 0,-1-1 0 0 0,1 0-1 0 0,0 0 1 0 0,-1 0 0 0 0,1 0 0 0 0,-1 0 0 0 0,1 1 0 0 0,-1-1 0 0 0,1 0 0 0 0,0 0-1 0 0,-1 0 1 0 0,1-1 0 0 0,-1 1 0 0 0,1 0 0 0 0,-1 0 0 0 0,1 0 0 0 0,-1 0-1 0 0,2-1 1 0 0,18-3-37 0 0,6-6 25 0 0,0 1 0 0 0,1 2 1 0 0,-1 1-1 0 0,1 0 0 0 0,1 3 0 0 0,-1 0 0 0 0,32 1 0 0 0,-56 2 18 0 0,0 0 0 0 0,-1 0-1 0 0,1 0 1 0 0,-1 1 0 0 0,1-1-1 0 0,-1 1 1 0 0,1 0 0 0 0,-1 0-1 0 0,0 0 1 0 0,1 0 0 0 0,-1 0-1 0 0,0 0 1 0 0,0 0 0 0 0,3 2-1 0 0,-5-2 86 0 0,-2 3-29 0 0,-1 0-54 0 0,0-1 1 0 0,0 0-1 0 0,-1 0 0 0 0,1-1 1 0 0,-1 1-1 0 0,1-1 0 0 0,-1 1 1 0 0,0-1-1 0 0,0-1 0 0 0,0 1 0 0 0,0 0 1 0 0,0-1-1 0 0,0 0 0 0 0,-8 2 1 0 0,-9 0 47 0 0,-41 0 0 0 0,29-2-16 0 0,7 0-30 0 0,0-1 0 0 0,-1-2-1 0 0,1 0 1 0 0,-43-11 0 0 0,21 0-12 0 0,-69-29 0 0 0,89 34-90 0 0,27 8 42 0 0,20-6-137 0 0,5 0 168 0 0,35-14-1 0 0,2 0 38 0 0,-54 18-14 0 0,0 0 1 0 0,0 1 0 0 0,0-1-1 0 0,15 1 1 0 0,-21 1-2 0 0,1 0 0 0 0,-1 0 0 0 0,1 0 0 0 0,-1 0 0 0 0,1 0 0 0 0,-1 1 0 0 0,1-1 0 0 0,-1 1 0 0 0,0-1 0 0 0,1 1 0 0 0,-1-1-1 0 0,0 1 1 0 0,1 0 0 0 0,-1-1 0 0 0,0 1 0 0 0,0 0 0 0 0,0 0 0 0 0,0 0 0 0 0,1 0 0 0 0,-1 0 0 0 0,-1 0 0 0 0,1 0 0 0 0,0 1 0 0 0,0-1 0 0 0,0 0 0 0 0,-1 0 0 0 0,1 1 0 0 0,0-1 0 0 0,-1 0 0 0 0,1 1-1 0 0,0 1 1 0 0,0 1-1 0 0,0 0 0 0 0,1 0-1 0 0,0 0 1 0 0,0-1-1 0 0,0 1 1 0 0,0-1 0 0 0,0 1-1 0 0,1-1 1 0 0,-1 0-1 0 0,1 0 1 0 0,0 0 0 0 0,0 0-1 0 0,4 2 1 0 0,0 0-3 0 0,-1 0 1 0 0,1-1-1 0 0,0 0 0 0 0,0 0 1 0 0,12 4-1 0 0,-1-6 25 0 0,10 2 37 0 0,-28-4-58 0 0,1 0 1 0 0,-1 0-1 0 0,1 0 1 0 0,-1 1-1 0 0,1-1 1 0 0,-1 0-1 0 0,0 0 0 0 0,1 0 1 0 0,-1 1-1 0 0,1-1 1 0 0,-1 0-1 0 0,0 0 1 0 0,1 1-1 0 0,-1-1 1 0 0,0 0-1 0 0,0 1 1 0 0,1-1-1 0 0,-1 0 1 0 0,0 1-1 0 0,0-1 0 0 0,1 1 1 0 0,-1-1-1 0 0,0 0 1 0 0,0 1-1 0 0,0-1 1 0 0,0 1-1 0 0,1-1 1 0 0,-1 1-1 0 0,0-1 1 0 0,0 0-1 0 0,0 1 1 0 0,0-1-1 0 0,0 1 1 0 0,0-1-1 0 0,0 1 0 0 0,0-1 1 0 0,-1 1-1 0 0,1-1 1 0 0,0 0-1 0 0,0 1 1 0 0,0-1-1 0 0,0 1 1 0 0,-1-1-1 0 0,1 0 1 0 0,0 1-1 0 0,-5 6 39 0 0,5-7-37 0 0,0 0-1 0 0,-1 0 1 0 0,1 1 0 0 0,0-1 0 0 0,0 0 0 0 0,0 0-1 0 0,0 0 1 0 0,0 1 0 0 0,-1-1 0 0 0,1 0 0 0 0,0 0-1 0 0,0 0 1 0 0,0 1 0 0 0,0-1 0 0 0,0 0 0 0 0,0 0-1 0 0,0 1 1 0 0,0-1 0 0 0,0 0 0 0 0,0 0 0 0 0,0 1-1 0 0,0-1 1 0 0,0 0 0 0 0,0 0 0 0 0,0 1 0 0 0,0-1 0 0 0,0 0-1 0 0,0 0 1 0 0,0 1 0 0 0,0-1 0 0 0,0 0 0 0 0,1 0-1 0 0,-1 1 1 0 0,0 0-1 0 0,0-1 0 0 0,-1 1 1 0 0,1 0-1 0 0,0 0 0 0 0,-1-1 0 0 0,1 1 0 0 0,0 0 1 0 0,-1 0-1 0 0,1-1 0 0 0,-1 1 0 0 0,1 0 0 0 0,-1-1 0 0 0,1 1 1 0 0,-1-1-1 0 0,1 1 0 0 0,-1-1 0 0 0,0 1 0 0 0,1-1 1 0 0,-1 1-1 0 0,0-1 0 0 0,-1 1 0 0 0,-17 9 25 0 0,-36-7 21 0 0,20-2-101 0 0,17 0 50 0 0,-39 5 7 0 0,58-6-5 0 0,-1 0 0 0 0,0 0-1 0 0,1 0 1 0 0,-1 0 0 0 0,0 0-1 0 0,1 0 1 0 0,-1 0 0 0 0,0 0-1 0 0,1 0 1 0 0,-1 0 0 0 0,0 1 0 0 0,1-1-1 0 0,-1 0 1 0 0,0 0 0 0 0,1 0-1 0 0,-1 1 1 0 0,0-1 0 0 0,0 0 0 0 0,1 0-1 0 0,-1 1 1 0 0,0-1 0 0 0,0 0-1 0 0,0 0 1 0 0,1 1 0 0 0,-1-1-1 0 0,0 0 1 0 0,0 1 0 0 0,0-1 0 0 0,0 0-1 0 0,0 1 1 0 0,0-1 0 0 0,1 0-1 0 0,-1 1 1 0 0,0-1 0 0 0,0 0 0 0 0,0 1-1 0 0,0-1 1 0 0,0 1 0 0 0,0-1-1 0 0,-1 0 1 0 0,1 1 0 0 0,0-1-1 0 0,0 0 1 0 0,0 1 0 0 0,0-1 0 0 0,0 0-1 0 0,0 1 1 0 0,-1-1 0 0 0,1 0-1 0 0,0 0 1 0 0,0 1 0 0 0,0-1-1 0 0,-1 0 1 0 0,1 1 0 0 0,0-1 0 0 0,0 0-1 0 0,-1 0 1 0 0,1 0 0 0 0,0 1-1 0 0,-1-1 1 0 0,1 0 0 0 0,0 0 0 0 0,0 0-1 0 0,-1 0 1 0 0,1 0 0 0 0,0 1-1 0 0,-1-1 1 0 0,50 1-20 0 0,0-1 0 0 0,0-3 0 0 0,0-2 1 0 0,58-13-1 0 0,-51 12-26 0 0,-39 5 41 0 0,0-1 0 0 0,17-4-1 0 0,-28 4 17 0 0,0-1-1 0 0,0 1 0 0 0,0-2 0 0 0,0 1 1 0 0,-1 0-1 0 0,1-1 0 0 0,5-5 1 0 0,7-4-16 0 0,-18 12 107 0 0,0-1-46 0 0,-1 1-50 0 0,1 1 0 0 0,0-1 1 0 0,-1 0-1 0 0,1 0 0 0 0,0 1 0 0 0,-1-1 1 0 0,1 0-1 0 0,-1 1 0 0 0,1-1 1 0 0,-1 1-1 0 0,0-1 0 0 0,1 1 0 0 0,-1-1 1 0 0,0 1-1 0 0,1-1 0 0 0,-1 1 1 0 0,0 0-1 0 0,1-1 0 0 0,-1 1 0 0 0,0 0 1 0 0,0 0-1 0 0,1-1 0 0 0,-1 1 0 0 0,0 0 1 0 0,0 0-1 0 0,0 0 0 0 0,-2 0 2 0 0,0 0 1 0 0,0 0-1 0 0,0 1 0 0 0,0-1 0 0 0,0 1 0 0 0,0 0 0 0 0,-4 1 0 0 0,-8 5 4 0 0,1 0 0 0 0,-14 9 0 0 0,22-12 1 0 0,-21 12-15 0 0,1 1 1 0 0,0 1-1 0 0,-35 33 0 0 0,59-48 3 0 0,-1 0-1 0 0,0-1 1 0 0,0 1-1 0 0,0-1 1 0 0,0 0-1 0 0,0 0 1 0 0,0 0-1 0 0,0 0 1 0 0,-1 0-1 0 0,1-1 1 0 0,-1 1-1 0 0,1-1 1 0 0,-8 1-1 0 0,10-2-11 0 0,-2-2-9 0 0,2 2 21 0 0,1 0 1 0 0,-1 0 0 0 0,1 0 0 0 0,0 0 0 0 0,-1 0 0 0 0,1 0-1 0 0,-1 0 1 0 0,1-1 0 0 0,0 1 0 0 0,-1 0 0 0 0,1 0-1 0 0,0 0 1 0 0,-1-1 0 0 0,1 1 0 0 0,0 0 0 0 0,-1-1 0 0 0,1 1-1 0 0,0 0 1 0 0,0-1 0 0 0,0 1 0 0 0,-1 0 0 0 0,1-1-1 0 0,0 1 1 0 0,0 0 0 0 0,0-1 0 0 0,0 1 0 0 0,-1-1 0 0 0,1 1-1 0 0,0 0 1 0 0,0-1 0 0 0,0 0 0 0 0,10-90-42 0 0,-10 90 78 0 0,-6-1-27 0 0,2 2-61 0 0,5 11 23 0 0,-1-6 22 0 0,1 0-1 0 0,0 0 0 0 0,0 0 0 0 0,0 1 0 0 0,1-1 0 0 0,0-1 0 0 0,0 1 0 0 0,0 0 0 0 0,0 0 0 0 0,1-1 1 0 0,0 1-1 0 0,0-1 0 0 0,0 0 0 0 0,1 0 0 0 0,-1 0 0 0 0,1-1 0 0 0,0 1 0 0 0,0-1 0 0 0,0 1 0 0 0,0-1 1 0 0,1-1-1 0 0,-1 1 0 0 0,1-1 0 0 0,0 0 0 0 0,5 3 0 0 0,-3-4 7 0 0,1 1 0 0 0,-1-1 0 0 0,0 0 0 0 0,0 0 0 0 0,1-1 0 0 0,-1 0 0 0 0,0 0 0 0 0,1-1 0 0 0,-1 1 0 0 0,0-2 0 0 0,0 1 0 0 0,1-1-1 0 0,-1 0 1 0 0,9-5 0 0 0,-12 5 8 0 0,0 0 0 0 0,0 0 0 0 0,0 0-1 0 0,0-1 1 0 0,-1 1 0 0 0,1-1-1 0 0,-1 0 1 0 0,0 0 0 0 0,0 0-1 0 0,0-1 1 0 0,0 1 0 0 0,0-1 0 0 0,-1 1-1 0 0,1-1 1 0 0,-1 0 0 0 0,0 0-1 0 0,0 0 1 0 0,-1 0 0 0 0,1 0 0 0 0,-1-1-1 0 0,0 1 1 0 0,0 0 0 0 0,0-1-1 0 0,-1 1 1 0 0,1-6 0 0 0,-9-23 69 0 0,8 32-60 0 0,-1 1-17 0 0,1 0 0 0 0,0 0 0 0 0,0 0 0 0 0,0-1 0 0 0,0 1 0 0 0,0 0 0 0 0,0 0 0 0 0,0 0-1 0 0,-1 0 1 0 0,1 0 0 0 0,0 0 0 0 0,0 0 0 0 0,0 0 0 0 0,0 0 0 0 0,0 0 0 0 0,0 0 0 0 0,-1 0 0 0 0,1 0 0 0 0,0 0 0 0 0,0 0 0 0 0,0 0 0 0 0,0 0 0 0 0,0 0 0 0 0,0 0 0 0 0,0 1 0 0 0,-1-1 0 0 0,1 0 0 0 0,0 0 0 0 0,0 0 0 0 0,0 0 0 0 0,0 0 0 0 0,0 0 0 0 0,0 0 0 0 0,0 0 0 0 0,0 0 0 0 0,0 0 0 0 0,-1 1 0 0 0,1-1-1 0 0,0 0 1 0 0,0 0 0 0 0,0 0 0 0 0,0 0 0 0 0,0 0 0 0 0,0 0 0 0 0,0 0 0 0 0,0 1 0 0 0,0-1 0 0 0,0 0 0 0 0,0 0 0 0 0,0 0 0 0 0,0 0 0 0 0,-2 8-27 0 0,-2 6 46 0 0,3-10-11 0 0,0-1 0 0 0,0 1 0 0 0,0 0 0 0 0,0-1 1 0 0,-1 1-1 0 0,1 0 0 0 0,-1-1 0 0 0,0 0 0 0 0,0 1 0 0 0,-3 2 0 0 0,-23 20-34 0 0,20-18 37 0 0,0 0 0 0 0,-1-1 1 0 0,0 1-1 0 0,-11 5 0 0 0,159-127-236 0 0,-69 49 277 0 0,-55 49 24 0 0,-14 16-31 0 0,-2-1-37 0 0,-1 1-1 0 0,1-1 0 0 0,0 1 0 0 0,-1-1 1 0 0,1 1-1 0 0,0 0 0 0 0,-1 0 0 0 0,1 0 0 0 0,0 0 1 0 0,-1 0-1 0 0,-1 0 0 0 0,-4 4-7 0 0,0 1-1 0 0,1 0 1 0 0,-1 0-1 0 0,1 1 1 0 0,0-1-1 0 0,1 1 1 0 0,-7 9-1 0 0,-4 4-7 0 0,9-12-13 0 0,0 0 1 0 0,1 1-1 0 0,0-1 0 0 0,0 2 1 0 0,1-1-1 0 0,0 0 1 0 0,0 1-1 0 0,1 0 0 0 0,-4 12 1 0 0,6-10-697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2:01.32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2 119 496 0 0,'0'0'7404'0'0,"-2"2"-6488"0"0,2-3-1118 0 0,12-12 269 0 0,1 2 1 0 0,0-1-1 0 0,0 2 0 0 0,1-1 1 0 0,26-13-1 0 0,62-14 285 0 0,-101 38-312 0 0,-1 0 1 0 0,0 0-1 0 0,0 0 1 0 0,0 0-1 0 0,0 0 0 0 0,1 0 1 0 0,-1 0-1 0 0,0 0 1 0 0,0 0-1 0 0,0 0 1 0 0,0 0-1 0 0,0 0 0 0 0,1 0 1 0 0,-1 0-1 0 0,0 0 1 0 0,0 0-1 0 0,0 1 0 0 0,0-1 1 0 0,0 0-1 0 0,0 0 1 0 0,1 0-1 0 0,-1 0 1 0 0,0 0-1 0 0,0 0 0 0 0,0 0 1 0 0,0 1-1 0 0,0-1 1 0 0,0 0-1 0 0,0 0 0 0 0,0 0 1 0 0,0 0-1 0 0,0 0 1 0 0,0 1-1 0 0,0-1 0 0 0,0 0 1 0 0,1 0-1 0 0,-1 0 1 0 0,0 0-1 0 0,0 1 1 0 0,0-1-1 0 0,-1 0 0 0 0,1 0 1 0 0,0 0-1 0 0,0 0 1 0 0,0 1-1 0 0,0-1 0 0 0,0 0 1 0 0,0 0-1 0 0,0 0 1 0 0,0 0-1 0 0,0 0 1 0 0,0 0-1 0 0,0 1 0 0 0,0 5-316 0 0,8-11 512 0 0,-7 2-335 0 0,1 1 107 0 0,-2 4 52 0 0,-1 1-61 0 0,1 0 0 0 0,0 0 0 0 0,0 0 0 0 0,0 0 0 0 0,1 0 0 0 0,-1 0 0 0 0,1 0 0 0 0,-1 0 0 0 0,1-1 0 0 0,0 1 0 0 0,0 0 0 0 0,3 5 0 0 0,-2-5 6 0 0,-1 1 0 0 0,1 0 0 0 0,-1-1 0 0 0,0 1 0 0 0,0 0 0 0 0,0-1 0 0 0,-1 1 0 0 0,1 0 0 0 0,-1 0 0 0 0,0 0 0 0 0,0 5 0 0 0,-1-3-4 0 0,0 0-1 0 0,1 1 1 0 0,0-1 0 0 0,0 0 0 0 0,0 0 0 0 0,2 10-1 0 0,2 17 44 0 0,-7-25-11 0 0,3-8-30 0 0,-1 1 0 0 0,1 0 0 0 0,-1-1 0 0 0,1 1 0 0 0,0-1 0 0 0,0 1 0 0 0,-1 0 0 0 0,1-1 0 0 0,0 1 0 0 0,0 0 0 0 0,0 0 0 0 0,0-1 0 0 0,0 1 0 0 0,0 0 0 0 0,0-1 0 0 0,0 1 0 0 0,0 0 0 0 0,0 0 0 0 0,0-1 0 0 0,0 2 0 0 0,-1 5-43 0 0,1-7 39 0 0,0 0-1 0 0,0 0 1 0 0,0 0 0 0 0,0 0-1 0 0,0 0 1 0 0,0 0 0 0 0,0 0 0 0 0,0 0-1 0 0,0 0 1 0 0,0 0 0 0 0,0 0-1 0 0,0 0 1 0 0,0 0 0 0 0,1 0 0 0 0,-1 0-1 0 0,0 0 1 0 0,0 0 0 0 0,0 0-1 0 0,0 0 1 0 0,0 0 0 0 0,0 0 0 0 0,0 0-1 0 0,0 0 1 0 0,0 0 0 0 0,0 0-1 0 0,0 0 1 0 0,0 0 0 0 0,0 0 0 0 0,0 1-1 0 0,0-1 1 0 0,0 0 0 0 0,0 0-1 0 0,1-1 61 0 0,-11-18-312 0 0,-1 2 46 0 0,8 13 167 0 0,0 0-1 0 0,0 0 1 0 0,0 0-1 0 0,1 0 1 0 0,0-1-1 0 0,0 1 1 0 0,-2-7-1 0 0,2 5 22 0 0,1-8-168 0 0,2 14 179 0 0,-1-1-1 0 0,0 0 1 0 0,1 1 0 0 0,-1 0-1 0 0,1-1 1 0 0,0 1-1 0 0,-1-1 1 0 0,1 1-1 0 0,-1 0 1 0 0,1-1-1 0 0,0 1 1 0 0,-1 0-1 0 0,1-1 1 0 0,0 1-1 0 0,-1 0 1 0 0,1 0-1 0 0,0 0 1 0 0,0 0-1 0 0,4 4-2 0 0,0 1-1 0 0,0 1 0 0 0,-1-1 0 0 0,7 10 1 0 0,-7-7 26 0 0,-1 0 1 0 0,1 0-1 0 0,-1 0 1 0 0,3 12-1 0 0,10 25 1 0 0,-16-45-12 0 0,1 1 0 0 0,-1-1 1 0 0,0 0-1 0 0,0 1 0 0 0,1-1 0 0 0,-1 0 0 0 0,0 0 0 0 0,0 1 1 0 0,0-1-1 0 0,1 0 0 0 0,-1 1 0 0 0,0-1 0 0 0,0 0 1 0 0,0 1-1 0 0,0-1 0 0 0,0 1 0 0 0,0-1 0 0 0,0 0 1 0 0,0 1-1 0 0,0-1 0 0 0,0 0 0 0 0,0 1 0 0 0,0-1 1 0 0,0 0-1 0 0,0 1 0 0 0,0-1 0 0 0,0 0 0 0 0,0 1 1 0 0,-1-1-1 0 0,1 0 0 0 0,0 1 0 0 0,-1 0 0 0 0,-11-3 258 0 0,-22-15 67 0 0,29 14-397 0 0,-13-6 78 0 0,0-2-1 0 0,-31-23 1 0 0,41 27-25 0 0,0 0 0 0 0,1 0 0 0 0,0-1 0 0 0,0 0 0 0 0,1-1 0 0 0,0 1 1 0 0,-8-17-1 0 0,4 5 11 0 0,9 19-12 0 0,-6 21-90 0 0,9 24 37 0 0,-2-43 81 0 0,4 2-180 0 0,4-2 11 0 0,-4-2 149 0 0,-1 0 1 0 0,1 0-1 0 0,-1 0 1 0 0,1 0-1 0 0,-1-1 1 0 0,0 0-1 0 0,6-3 1 0 0,-6 3 3 0 0,1 0 0 0 0,0 0 0 0 0,0 0 0 0 0,0 0 0 0 0,0 1 0 0 0,6-2 0 0 0,-1 2 29 0 0,0 0 38 0 0,-9 1-61 0 0,0 0 1 0 0,0 0-1 0 0,0-1 1 0 0,0 1-1 0 0,0 0 1 0 0,0 0-1 0 0,1 0 1 0 0,-1 0-1 0 0,0 0 1 0 0,0-1-1 0 0,0 1 1 0 0,0 0-1 0 0,0 0 0 0 0,0 0 1 0 0,0 0-1 0 0,0-1 1 0 0,0 1-1 0 0,0 0 1 0 0,0 0-1 0 0,0 0 1 0 0,0 0-1 0 0,0-1 1 0 0,0 1-1 0 0,0 0 1 0 0,0 0-1 0 0,0 0 1 0 0,0 0-1 0 0,0-1 1 0 0,0 1-1 0 0,0 0 0 0 0,0 0 1 0 0,-1 0-1 0 0,1 0 1 0 0,0-1-1 0 0,0 1 1 0 0,0 0-1 0 0,0 0 1 0 0,0 0-1 0 0,0 0 1 0 0,0 0-1 0 0,-1-1 295 0 0,-19-3-174 0 0,16 4-126 0 0,0 0 0 0 0,0 0 0 0 0,0 0 0 0 0,0 1-1 0 0,0 0 1 0 0,0 0 0 0 0,0 0 0 0 0,1 0 0 0 0,-1 0 0 0 0,0 1 0 0 0,1-1 0 0 0,-1 1 0 0 0,1 0-1 0 0,-4 3 1 0 0,6-4-6 0 0,1-1 0 0 0,-1 1 0 0 0,1 0 0 0 0,-1 0 0 0 0,1 0 0 0 0,-1 0 0 0 0,1-1 0 0 0,0 1 0 0 0,0 0 1 0 0,-1 0-1 0 0,1 0 0 0 0,0 0 0 0 0,0 0 0 0 0,0 0 0 0 0,0 0 0 0 0,0 0 0 0 0,0 0 0 0 0,0-1 0 0 0,0 1 0 0 0,1 0 0 0 0,-1 0 0 0 0,0 0 0 0 0,0 0 0 0 0,1 0 0 0 0,0 1 0 0 0,-1-1 0 0 0,1 1-1 0 0,-1-1 1 0 0,1 0 0 0 0,0 1 0 0 0,-1-1 0 0 0,1 0 0 0 0,0 1-1 0 0,0-1 1 0 0,0 0 0 0 0,0 0 0 0 0,0 0 0 0 0,0 0 0 0 0,0 0-1 0 0,0 0 1 0 0,0 0 0 0 0,2 1 0 0 0,0-2 2 0 0,0 1 1 0 0,0-1 0 0 0,0 0-1 0 0,0 1 1 0 0,0-1-1 0 0,1 0 1 0 0,-1-1-1 0 0,0 1 1 0 0,0-1-1 0 0,0 1 1 0 0,0-1-1 0 0,0 0 1 0 0,0 0-1 0 0,5-3 1 0 0,0 0-160 0 0,1-1 0 0 0,-1-1 1 0 0,10-9-1 0 0,-4 5 111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2:09.20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14 206 240 0 0,'0'0'3646'0'0,"-5"2"-2675"0"0,-3 10-570 0 0,9-11-69 0 0,8-8-257 0 0,4-10-1 0 0,10-8 132 0 0,61-57 584 0 0,-71 72-750 0 0,12-10 129 0 0,48-29-1 0 0,-60 38 1521 0 0,-13 18-859 0 0,-1-4-874 0 0,1-1 40 0 0,0-1 0 0 0,0 1 0 0 0,0-1 0 0 0,-1 1-1 0 0,2-1 1 0 0,-1 1 0 0 0,0-1 0 0 0,0 1-1 0 0,0-1 1 0 0,1 1 0 0 0,-1-1 0 0 0,1 1 0 0 0,-1-1-1 0 0,1 1 1 0 0,1 1 0 0 0,-2-1-3 0 0,43 93-25 0 0,-41-85 65 0 0,1 8 7 0 0,-3-18-35 0 0,0 1 0 0 0,0-1 0 0 0,0 0 0 0 0,0 1 0 0 0,0-1-1 0 0,0 0 1 0 0,0 1 0 0 0,1-1 0 0 0,-1 1 0 0 0,0-1 0 0 0,0 0 0 0 0,0 1 0 0 0,1-1 0 0 0,-1 0 0 0 0,0 0 0 0 0,0 1 0 0 0,1-1 0 0 0,-1 0 0 0 0,0 1 0 0 0,0-1 0 0 0,1 0 0 0 0,-1 0-1 0 0,0 0 1 0 0,1 1 0 0 0,-1-1 0 0 0,0 0 0 0 0,1 0 0 0 0,-1 0 0 0 0,1 0 0 0 0,-4-14 138 0 0,-26-57-2918 0 0,28 69 2717 0 0,0 0 0 0 0,1 0 0 0 0,-1 1 0 0 0,0-1 1 0 0,0 0-1 0 0,0 1 0 0 0,0-1 0 0 0,0 1 1 0 0,-1 0-1 0 0,-1-3 0 0 0,3 4 59 0 0,0 0 0 0 0,0 0-1 0 0,0 0 1 0 0,0 0 0 0 0,0 0 0 0 0,-1 0 0 0 0,1 0-1 0 0,0 0 1 0 0,0 0 0 0 0,0 0 0 0 0,0 0-1 0 0,0 0 1 0 0,0 0 0 0 0,0 0 0 0 0,0 0 0 0 0,0 0-1 0 0,0 0 1 0 0,-1 0 0 0 0,1 0 0 0 0,0 0-1 0 0,0 0 1 0 0,0 0 0 0 0,0 0 0 0 0,0 0 0 0 0,0 0-1 0 0,0 0 1 0 0,0 0 0 0 0,0 0 0 0 0,0 0-1 0 0,0 1 1 0 0,0-1 0 0 0,0 0 0 0 0,0 0 0 0 0,-1 0-1 0 0,1 0 1 0 0,0 0 0 0 0,0 0 0 0 0,0 0-1 0 0,0 0 1 0 0,0 0 0 0 0,0 0 0 0 0,0 0 0 0 0,0 0-1 0 0,0 1 1 0 0,0-1 0 0 0,0 0 0 0 0,0 0-1 0 0,0 0 1 0 0,0 0 0 0 0,0 0 0 0 0,0 0 0 0 0,0 0-1 0 0,0 0 1 0 0,0 0 0 0 0,0 0 0 0 0,0 0-1 0 0,0 1 1 0 0,0-1 0 0 0,0 0 0 0 0,1 0 0 0 0,3 15 86 0 0,32 65 205 0 0,-2-17 457 0 0,-75-92-371 0 0,37 28-378 0 0,0-1 0 0 0,0 1 0 0 0,1-1 0 0 0,-1 0 0 0 0,1 0 0 0 0,-1-1 0 0 0,1 1 0 0 0,0-1 0 0 0,0 0 0 0 0,0 1 0 0 0,0-1-1 0 0,1-1 1 0 0,-1 1 0 0 0,1 0 0 0 0,0-1 0 0 0,-3-4 0 0 0,5 8 1 0 0,0-1 0 0 0,-1 1-1 0 0,1-1 1 0 0,0 1 0 0 0,0-1 0 0 0,-1 1 0 0 0,1-1 0 0 0,0 1-1 0 0,-1-1 1 0 0,1 1 0 0 0,0-1 0 0 0,-1 1 0 0 0,1 0 0 0 0,-1-1-1 0 0,1 1 1 0 0,-1 0 0 0 0,1-1 0 0 0,0 1 0 0 0,-1 0-1 0 0,0-1 1 0 0,1 1 0 0 0,-1 0 0 0 0,1 0 0 0 0,-1 0 0 0 0,1 0-1 0 0,-1 0 1 0 0,1-1 0 0 0,-1 1 0 0 0,1 0 0 0 0,-1 0-1 0 0,0 0 1 0 0,1 1 0 0 0,-1-1 0 0 0,1 0 0 0 0,-1 0 0 0 0,1 0-1 0 0,-1 0 1 0 0,1 0 0 0 0,-1 1 0 0 0,1-1 0 0 0,-1 0-1 0 0,1 0 1 0 0,-1 1 0 0 0,1-1 0 0 0,-1 0 0 0 0,1 1 0 0 0,-1-1-1 0 0,1 1 1 0 0,0-1 0 0 0,-1 0 0 0 0,1 1 0 0 0,-1-1-1 0 0,1 1 1 0 0,0-1 0 0 0,0 1 0 0 0,-1 0 0 0 0,-38 63-85 0 0,39-64 78 0 0,0 0 0 0 0,0 0 0 0 0,0 0 0 0 0,0 0 1 0 0,0 0-1 0 0,0 0 0 0 0,0 0 0 0 0,-1 0 0 0 0,1 0 1 0 0,0 0-1 0 0,0 0 0 0 0,0 0 0 0 0,0 1 0 0 0,0-1 1 0 0,0 0-1 0 0,0 0 0 0 0,0 0 0 0 0,0 0 0 0 0,0 0 1 0 0,0 0-1 0 0,0 0 0 0 0,0 1 0 0 0,0-1 0 0 0,0 0 1 0 0,0 0-1 0 0,0 0 0 0 0,0 0 0 0 0,0 0 0 0 0,0 0 1 0 0,0 1-1 0 0,0-1 0 0 0,0 0 0 0 0,0 0 0 0 0,0 0 1 0 0,0 0-1 0 0,0 0 0 0 0,0 0 0 0 0,0 0 0 0 0,0 0 1 0 0,0 1-1 0 0,0-1 0 0 0,0 0 0 0 0,0 0 0 0 0,1 0 1 0 0,-1 0-1 0 0,0 0 0 0 0,0 0 0 0 0,0 0 0 0 0,0 0 1 0 0,0 0-1 0 0,0 0 0 0 0,1 1 0 0 0,7-4-67 0 0,11-9 47 0 0,-17 9 24 0 0,0 0-1 0 0,-1 1 1 0 0,1-1 0 0 0,0 1 0 0 0,0 0-1 0 0,0 0 1 0 0,1 0 0 0 0,-1 0-1 0 0,1 0 1 0 0,-1 0 0 0 0,1 0 0 0 0,-1 1-1 0 0,1 0 1 0 0,0-1 0 0 0,0 1 0 0 0,3-1-1 0 0,1 3 255 0 0,-5 9-29 0 0,-3-8-213 0 0,0-1-1 0 0,1 1 1 0 0,-1 0-1 0 0,0-1 1 0 0,0 1-1 0 0,0-1 1 0 0,0 1 0 0 0,0-1-1 0 0,0 1 1 0 0,-1-1-1 0 0,1 0 1 0 0,0 1-1 0 0,-1-1 1 0 0,1 0-1 0 0,-1 0 1 0 0,1 0 0 0 0,-1 0-1 0 0,0 0 1 0 0,1-1-1 0 0,-1 1 1 0 0,-2 0-1 0 0,-13 9 66 0 0,17-9-72 0 0,-1-1-1 0 0,0 1 1 0 0,0-1-1 0 0,1 1 1 0 0,-1-1-1 0 0,0 1 0 0 0,0-1 1 0 0,0 0-1 0 0,1 1 1 0 0,-1-1-1 0 0,0 0 1 0 0,0 0-1 0 0,0 0 1 0 0,0 0-1 0 0,0 0 0 0 0,0 0 1 0 0,0 0-1 0 0,1 0 1 0 0,-1 0-1 0 0,0 0 1 0 0,0 0-1 0 0,0-1 0 0 0,0 1 1 0 0,0 0-1 0 0,1-1 1 0 0,-1 1-1 0 0,0 0 1 0 0,0-1-1 0 0,0 1 0 0 0,1-1 1 0 0,-1 0-1 0 0,0 1 1 0 0,1-1-1 0 0,-1 1 1 0 0,1-1-1 0 0,-1 0 0 0 0,0 1 1 0 0,1-1-1 0 0,-1-1 1 0 0,0 1 22 0 0,4-5-184 0 0,-1 5 166 0 0,-1 0 0 0 0,0 1 0 0 0,0-1 0 0 0,0 1 0 0 0,1-1-1 0 0,-1 1 1 0 0,0 0 0 0 0,1-1 0 0 0,-1 1 0 0 0,0 0-1 0 0,1 0 1 0 0,-1 0 0 0 0,0 0 0 0 0,1 0 0 0 0,-1 0 0 0 0,0 1-1 0 0,1-1 1 0 0,-1 0 0 0 0,0 1 0 0 0,1-1 0 0 0,-1 1 0 0 0,0-1-1 0 0,0 1 1 0 0,1-1 0 0 0,0 2 0 0 0,-1-1 345 0 0,-3-3-341 0 0,0 1 1 0 0,0 0 0 0 0,1-1-1 0 0,-1 1 1 0 0,0-1-1 0 0,1 1 1 0 0,-1-1-1 0 0,1 0 1 0 0,0 1-1 0 0,-1-1 1 0 0,1 0 0 0 0,0 0-1 0 0,0 0 1 0 0,-1-3-1 0 0,0 1 3 0 0,0 0 0 0 0,0 0 0 0 0,-1 1-1 0 0,1-1 1 0 0,-5-4 0 0 0,6 7 114 0 0,-16 28-89 0 0,9-1-51 0 0,5-12 32 0 0,4-10-97 0 0,4-7-44 0 0,1 0 106 0 0,6-2 31 0 0,-12 5-15 0 0,0-1 0 0 0,0 1 1 0 0,1 0-1 0 0,-1 0 0 0 0,0-1 0 0 0,0 1 1 0 0,0 0-1 0 0,0 0 0 0 0,1-1 0 0 0,-1 1 1 0 0,0 0-1 0 0,0 0 0 0 0,0-1 0 0 0,0 1 1 0 0,0 0-1 0 0,0-1 0 0 0,0 1 0 0 0,0 0 1 0 0,0 0-1 0 0,0-1 0 0 0,0 1 0 0 0,0 0 1 0 0,0-1-1 0 0,0 1 0 0 0,0 0 1 0 0,0 0-1 0 0,-1-1 0 0 0,1 1 0 0 0,0 0 1 0 0,0 0-1 0 0,0-1 0 0 0,0 1 0 0 0,0 0 1 0 0,-1 0-1 0 0,1-1 0 0 0,0 1 0 0 0,0 0 1 0 0,0 0-1 0 0,-1 0 0 0 0,1-1 0 0 0,0 1 1 0 0,-1 0-1 0 0,12 5-14 0 0,-8-8 17 0 0,-3 3-3 0 0,0 0 0 0 0,0 0 0 0 0,0 0 0 0 0,1 0 0 0 0,-1 0 0 0 0,0 0 0 0 0,0 0 0 0 0,0 0 0 0 0,0 0 0 0 0,1 0 0 0 0,-1 0 0 0 0,0 0 0 0 0,0 0 0 0 0,0 0 0 0 0,0-1 0 0 0,0 1 0 0 0,0 0 0 0 0,1 0 0 0 0,-1 0 0 0 0,0 0 0 0 0,0 0 0 0 0,0 0 1 0 0,0 0-1 0 0,0-1 0 0 0,0 1 0 0 0,0 0 0 0 0,0 0 0 0 0,1 0 0 0 0,-1 0 0 0 0,0 0 0 0 0,0-1 0 0 0,0 1 0 0 0,0 0 0 0 0,0 0 0 0 0,0 0 0 0 0,0 0 0 0 0,0 0 0 0 0,0-1 0 0 0,0 1 0 0 0,0 0 0 0 0,0 0 0 0 0,0 0 0 0 0,0 0 0 0 0,0-1 0 0 0,0 1 0 0 0,0 0 0 0 0,0 0 0 0 0,-1 0 0 0 0,1 0 0 0 0,0 0 0 0 0,0-1 1 0 0,0 1-1 0 0,0 0 0 0 0,-2-2-1 0 0,3 2 22 0 0,6 5-14 0 0,4 8 16 0 0,-11-13-17 0 0,0 0 1 0 0,0 0-1 0 0,1 0 0 0 0,-1 0 0 0 0,0 0 0 0 0,0 0 1 0 0,0 1-1 0 0,0-1 0 0 0,0 0 0 0 0,1 0 0 0 0,-1 0 0 0 0,0 0 1 0 0,0 0-1 0 0,0 0 0 0 0,0 1 0 0 0,0-1 0 0 0,0 0 1 0 0,1 0-1 0 0,-1 0 0 0 0,0 0 0 0 0,0 1 0 0 0,0-1 0 0 0,0 0 1 0 0,0 0-1 0 0,0 0 0 0 0,0 0 0 0 0,0 1 0 0 0,0-1 1 0 0,0 0-1 0 0,0 0 0 0 0,0 0 0 0 0,0 1 0 0 0,0-1 0 0 0,0 0 1 0 0,0 0-1 0 0,0 0 0 0 0,0 0 0 0 0,0 1 0 0 0,0-1 1 0 0,0 0-1 0 0,-1 0 0 0 0,1 0 0 0 0,0 0 0 0 0,0 1 0 0 0,0-1 1 0 0,0 0-1 0 0,0 0 0 0 0,0 0 0 0 0,0 0 0 0 0,-1 0 1 0 0,1 1-1 0 0,-24 7 225 0 0,9-2-200 0 0,11-5-31 0 0,0 0 0 0 0,0 1 1 0 0,1-1-1 0 0,-1 1 0 0 0,1 0 1 0 0,-7 4-1 0 0,8-4-2 0 0,-1-1 1 0 0,1 1-1 0 0,-1-1 1 0 0,1 0-1 0 0,-1 1 0 0 0,1-1 1 0 0,-1 0-1 0 0,0 0 1 0 0,0-1-1 0 0,-4 2 0 0 0,5-3 1 0 0,1 1-2 0 0,1 0-5 0 0,-1 0 1 0 0,1 0-1 0 0,0 0 1 0 0,-1 0-1 0 0,1 0 1 0 0,-1 0-1 0 0,1 0 1 0 0,0 0 0 0 0,-1 0-1 0 0,1 0 1 0 0,-1 0-1 0 0,1 0 1 0 0,0-1-1 0 0,-1 1 1 0 0,1 0-1 0 0,0 0 1 0 0,-1 0-1 0 0,1-1 1 0 0,0 1-1 0 0,-1 0 1 0 0,1 0-1 0 0,0-1 1 0 0,-1 1-1 0 0,1 0 1 0 0,0 0 0 0 0,0-1-1 0 0,-1 1 1 0 0,1 0-1 0 0,0-1 1 0 0,0 1-1 0 0,0-1 1 0 0,-1 1-1 0 0,1 0 1 0 0,0-1-1 0 0,2-16-61 0 0,0-2 104 0 0,-10-1 89 0 0,8 19-123 0 0,-1 1 1 0 0,1-1 0 0 0,0 1-1 0 0,0 0 1 0 0,0-1 0 0 0,-1 1-1 0 0,1 0 1 0 0,0-1 0 0 0,0 1 0 0 0,-1-1-1 0 0,1 1 1 0 0,0 0 0 0 0,-1 0-1 0 0,1-1 1 0 0,0 1 0 0 0,-1 0-1 0 0,1 0 1 0 0,-1-1 0 0 0,1 1-1 0 0,0 0 1 0 0,-1 0 0 0 0,1 0-1 0 0,-1 0 1 0 0,1 0 0 0 0,0-1-1 0 0,-1 1 1 0 0,1 0 0 0 0,-1 0 0 0 0,1 0-1 0 0,-1 0 1 0 0,1 0 0 0 0,-1 0-1 0 0,1 1 1 0 0,0-1 0 0 0,-1 0-1 0 0,1 0 1 0 0,-1 0 0 0 0,1 0-1 0 0,-1 0 1 0 0,1 1 0 0 0,0-1-1 0 0,-1 0 1 0 0,0 1 0 0 0,-7 18-79 0 0,8-18 65 0 0,-1 0 1 0 0,1 0 0 0 0,-1 0 0 0 0,1 0-1 0 0,0 0 1 0 0,-1 1 0 0 0,1-1-1 0 0,0 0 1 0 0,0 0 0 0 0,0 0 0 0 0,0 0-1 0 0,0 1 1 0 0,0-1 0 0 0,1 0-1 0 0,-1 0 1 0 0,0 0 0 0 0,0 0-1 0 0,1 0 1 0 0,-1 1 0 0 0,2 0 0 0 0,-2 0-37 0 0,0-1-14 0 0,26 2-83 0 0,-24-3 132 0 0,0-1 1 0 0,1 0-1 0 0,-1 1 1 0 0,0-1 0 0 0,0 0-1 0 0,0 0 1 0 0,0 0-1 0 0,0 0 1 0 0,2-2-1 0 0,-2 2 1 0 0,0-1-1 0 0,0 1 0 0 0,0 0 0 0 0,0 0 0 0 0,0 0 0 0 0,1 0 0 0 0,-1 0 0 0 0,0 0 0 0 0,0 1 0 0 0,4-1 0 0 0,5 1 17 0 0,0 0 0 0 0,0 0 1 0 0,0 2-1 0 0,0-1 0 0 0,14 5 0 0 0,-21-5 22 0 0,0-1-1 0 0,1 1 1 0 0,-1-1 0 0 0,0 0-1 0 0,0 0 1 0 0,0 0 0 0 0,0-1-1 0 0,0 1 1 0 0,0-1 0 0 0,0 0-1 0 0,0 0 1 0 0,0-1 0 0 0,0 1-1 0 0,0-1 1 0 0,0 0 0 0 0,-1 0-1 0 0,1 0 1 0 0,-1 0 0 0 0,1-1-1 0 0,-1 1 1 0 0,5-6 0 0 0,0 5 70 0 0,-10 0 1072 0 0,2 3-1165 0 0,0 0-1 0 0,0 0 1 0 0,-1-1-1 0 0,1 1 1 0 0,0 0 0 0 0,0 0-1 0 0,0 0 1 0 0,-1 0 0 0 0,1 0-1 0 0,0 0 1 0 0,0 0 0 0 0,0 0-1 0 0,-1 0 1 0 0,1 0-1 0 0,0 0 1 0 0,0 0 0 0 0,0 0-1 0 0,-1 0 1 0 0,1 0 0 0 0,0 0-1 0 0,0 0 1 0 0,0 1-1 0 0,-1-1 1 0 0,1 0 0 0 0,0 0-1 0 0,0 0 1 0 0,0 0 0 0 0,0 0-1 0 0,-1 0 1 0 0,1 0-1 0 0,0 1 1 0 0,0-1 0 0 0,0 0-1 0 0,0 0 1 0 0,0 0 0 0 0,0 0-1 0 0,-1 1 1 0 0,1-1-1 0 0,0 0 1 0 0,0 0 0 0 0,0 1 24 0 0,-4-1-58 0 0,0 0-1 0 0,0 0 1 0 0,-1-1 0 0 0,1 0 0 0 0,0 1 0 0 0,0-1 0 0 0,0 0 0 0 0,0-1-1 0 0,-6-2 1 0 0,8 3 60 0 0,0 0-168 0 0,3 1-119 0 0,5 1 46 0 0,-2 0 208 0 0,0 0-1 0 0,0 1 1 0 0,0 0 0 0 0,0 0-1 0 0,0 0 1 0 0,-1 0-1 0 0,1 0 1 0 0,-1 1 0 0 0,1-1-1 0 0,4 6 1 0 0,-8-8 51 0 0,1 5 197 0 0,-5-1 34 0 0,3-4-314 0 0,0 0 33 0 0,0 1 0 0 0,1-1 0 0 0,-1 0 0 0 0,0 1 0 0 0,0-1 0 0 0,0 0 0 0 0,0 0 0 0 0,1 0 0 0 0,-1 0 0 0 0,0 0 0 0 0,0 0 0 0 0,0 0-1 0 0,0 0 1 0 0,0 0 0 0 0,1 0 0 0 0,-1 0 0 0 0,0 0 0 0 0,0-1 0 0 0,0 1 0 0 0,0 0 0 0 0,1-1 0 0 0,-1 1 0 0 0,0 0 0 0 0,0-1 0 0 0,0 0 0 0 0,0 0-9 0 0,0-1-1 0 0,0 1 1 0 0,0 0 0 0 0,0-1 0 0 0,0 1 0 0 0,0-1 0 0 0,0 0 0 0 0,0 1 0 0 0,1-1 0 0 0,-1 1 0 0 0,0-4 0 0 0,0-1-9 0 0,0 1 1 0 0,0-1 0 0 0,1 0 0 0 0,0 1-1 0 0,0-1 1 0 0,1-9 0 0 0,5-13-20 0 0,-6 28 39 0 0,1-4-132 0 0,1 11 134 0 0,0-1 0 0 0,0 1 0 0 0,-1-1 0 0 0,0 1 0 0 0,0 0 1 0 0,0 0-1 0 0,-1-1 0 0 0,-1 12 0 0 0,-1 3 54 0 0,-7 30 0 0 0,7-38-220 0 0,5-18-618 0 0,0 1 725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2:26.2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54 5 2056 0 0,'-10'-4'5528'0'0,"8"4"-5203"0"0,-13 4 1042 0 0,13-3-1388 0 0,1 0 0 0 0,-1 0-1 0 0,0 0 1 0 0,0 1-1 0 0,1-1 1 0 0,-1 0-1 0 0,1 1 1 0 0,-1-1 0 0 0,1 1-1 0 0,0-1 1 0 0,-3 4-1 0 0,-1 14-107 0 0,5-19 124 0 0,0 0 0 0 0,0 0 0 0 0,0 1 0 0 0,0-1 1 0 0,0 0-1 0 0,-1 1 0 0 0,1-1 0 0 0,0 0 0 0 0,1 1 1 0 0,-1-1-1 0 0,0 0 0 0 0,0 0 0 0 0,0 1 0 0 0,0-1 1 0 0,0 0-1 0 0,0 1 0 0 0,0-1 0 0 0,0 0 0 0 0,0 0 1 0 0,1 1-1 0 0,-1-1 0 0 0,0 0 0 0 0,0 0 0 0 0,0 1 1 0 0,0-1-1 0 0,1 0 0 0 0,-1 0 0 0 0,0 0 0 0 0,0 1 1 0 0,1-1-1 0 0,-1 0 0 0 0,0 0 0 0 0,0 0 0 0 0,1 0 1 0 0,-1 1-1 0 0,0-1 0 0 0,1 0 0 0 0,-1 0 0 0 0,0 0 1 0 0,0 0-1 0 0,1 0 0 0 0,-1 0 0 0 0,4 1 10 0 0,-1 1 0 0 0,0 0 0 0 0,1 0 0 0 0,-1-1 1 0 0,0 2-1 0 0,0-1 0 0 0,-1 0 0 0 0,1 1 0 0 0,0-1 0 0 0,-1 1 0 0 0,3 4 0 0 0,7 4-7 0 0,-11-9 3 0 0,1-1-1 0 0,0 0 1 0 0,-1 0 0 0 0,1 0 0 0 0,0 0 0 0 0,0 0-1 0 0,-1 0 1 0 0,1 0 0 0 0,0-1 0 0 0,0 1 0 0 0,0-1-1 0 0,0 1 1 0 0,0-1 0 0 0,0 0 0 0 0,0 0 0 0 0,0 0-1 0 0,0 0 1 0 0,0 0 0 0 0,0 0 0 0 0,0 0 0 0 0,0-1-1 0 0,0 1 1 0 0,3-2 0 0 0,-1 0 26 0 0,1 0 0 0 0,0 0 0 0 0,-1-1 0 0 0,0 0 0 0 0,1 0 0 0 0,-1 0-1 0 0,0 0 1 0 0,3-5 0 0 0,-4 6 3 0 0,0 0-1 0 0,-1-1 1 0 0,0 1-1 0 0,1-1 0 0 0,-1 0 1 0 0,0 1-1 0 0,0-1 1 0 0,-1 0-1 0 0,1 0 1 0 0,-1 0-1 0 0,1-1 1 0 0,1-4-1 0 0,-3 6-24 0 0,0 0 0 0 0,1 0 1 0 0,-1 0-1 0 0,1 0 0 0 0,-1 1 0 0 0,1-1 1 0 0,0 0-1 0 0,0 1 0 0 0,0-1 0 0 0,0 0 1 0 0,0 1-1 0 0,0-1 0 0 0,2-1 0 0 0,-3 3 19 0 0,-6 100 635 0 0,6-97-642 0 0,0-1 1 0 0,0 0-1 0 0,-1 0 0 0 0,1 0 0 0 0,-1 0 1 0 0,1 0-1 0 0,-1 1 0 0 0,0-1 0 0 0,0 0 1 0 0,0 0-1 0 0,0-1 0 0 0,0 1 0 0 0,0 0 1 0 0,-1 0-1 0 0,1 0 0 0 0,-3 2 0 0 0,2-3 18 0 0,1-1-1 0 0,-1 1 1 0 0,0 0-1 0 0,0-1 1 0 0,0 1-1 0 0,0-1 1 0 0,0 1-1 0 0,0-1 1 0 0,1 0-1 0 0,-1 0 1 0 0,0 0-1 0 0,0 0 1 0 0,0 0-1 0 0,0 0 0 0 0,0-1 1 0 0,0 1-1 0 0,0-1 1 0 0,-3-1-1 0 0,0 1 77 0 0,4 1-108 0 0,-1 0 0 0 0,1 0 0 0 0,-1-1 0 0 0,1 1 0 0 0,0-1 0 0 0,-1 1 0 0 0,1-1 0 0 0,0 1 0 0 0,-1-1 0 0 0,1 0 0 0 0,0 0 0 0 0,0 0 0 0 0,-1 0 0 0 0,1 0 0 0 0,0 0 0 0 0,-1-1 0 0 0,-25-22 57 0 0,24 22-55 0 0,1 0 1 0 0,-1 0 0 0 0,1 1-1 0 0,-1-1 1 0 0,0 0-1 0 0,0 1 1 0 0,0-1 0 0 0,0 1-1 0 0,-6-1 1 0 0,9 2-14 0 0,-6 6-164 0 0,5-6 170 0 0,1 1 0 0 0,-1-1 0 0 0,1 0 0 0 0,0 0 1 0 0,-1 1-1 0 0,1-1 0 0 0,-1 0 0 0 0,1 0 0 0 0,0 1 0 0 0,0-1 1 0 0,-1 0-1 0 0,1 1 0 0 0,0-1 0 0 0,-1 0 0 0 0,1 1 1 0 0,0-1-1 0 0,0 1 0 0 0,0-1 0 0 0,-1 1 0 0 0,1-1 0 0 0,0 0 1 0 0,0 1-1 0 0,0-1 0 0 0,0 1 0 0 0,0-1 0 0 0,0 1 0 0 0,0 0-14 0 0,1 4-64 0 0,17 23 0 0 0,-14-22 53 0 0,-1 0 0 0 0,1 0-1 0 0,0 0 1 0 0,1 0 0 0 0,-1-1 0 0 0,1 0 0 0 0,8 7 0 0 0,-11-11 24 0 0,-1 1-1 0 0,1-1 1 0 0,0 0 0 0 0,0 0 0 0 0,0 0-1 0 0,-1 0 1 0 0,1 0 0 0 0,0-1 0 0 0,0 1-1 0 0,0 0 1 0 0,0-1 0 0 0,0 0 0 0 0,0 1-1 0 0,1-1 1 0 0,-1 0 0 0 0,3 0 0 0 0,-4-1 5 0 0,1 1 1 0 0,0-1 0 0 0,0 0-1 0 0,-1 0 1 0 0,1 1-1 0 0,-1-1 1 0 0,1 0 0 0 0,-1-1-1 0 0,1 1 1 0 0,-1 0 0 0 0,1 0-1 0 0,-1-1 1 0 0,0 1-1 0 0,0-1 1 0 0,0 1 0 0 0,0-1-1 0 0,0 1 1 0 0,2-4 0 0 0,0-1 40 0 0,0-1 0 0 0,-1 1 0 0 0,1-1 0 0 0,-1 1 1 0 0,1-10-1 0 0,-2 14-34 0 0,-1-1 1 0 0,1 1-1 0 0,-1 0 1 0 0,0 0-1 0 0,0 0 1 0 0,0 0-1 0 0,0 0 1 0 0,0 0-1 0 0,-1 0 1 0 0,1-1-1 0 0,-1 1 1 0 0,1 0-1 0 0,-1 0 1 0 0,0 0-1 0 0,0 0 1 0 0,1 0-1 0 0,-1 1 1 0 0,-1-1-1 0 0,1 0 1 0 0,0 0-1 0 0,0 1 1 0 0,-3-3-1 0 0,4 4-2 0 0,1 1-1 0 0,-1 0 1 0 0,0-1-1 0 0,0 1 1 0 0,0-1-1 0 0,0 1 1 0 0,0-1-1 0 0,0 1 1 0 0,0-1-1 0 0,0 1 1 0 0,0 0-1 0 0,0-1 1 0 0,0 1-1 0 0,0-1 1 0 0,0 1-1 0 0,-1-1 1 0 0,1 1-1 0 0,0-1 1 0 0,0 1-1 0 0,0-1 1 0 0,-1 1-1 0 0,0 0 1 0 0,-10 19 82 0 0,4-8-45 0 0,7-12-30 0 0,-7 7 58 0 0,6-6-72 0 0,0 0 0 0 0,1 0 0 0 0,-1-1 0 0 0,0 1 1 0 0,0 0-1 0 0,0 0 0 0 0,0 0 0 0 0,1-1 0 0 0,-1 1 0 0 0,0 0 1 0 0,0-1-1 0 0,-3 2 0 0 0,4-2 40 0 0,-1 0-45 0 0,0 0 1 0 0,0 0-1 0 0,1 0 0 0 0,-1 0 1 0 0,0 0-1 0 0,0-1 1 0 0,1 1-1 0 0,-1 0 0 0 0,0 0 1 0 0,0-1-1 0 0,1 1 1 0 0,-1 0-1 0 0,0-1 0 0 0,0 1 1 0 0,1-1-1 0 0,-1 1 0 0 0,0-1 1 0 0,-1-1 3 0 0,1 0-4 0 0,0 0 1 0 0,0-1 0 0 0,1 1-1 0 0,-1-1 1 0 0,1 0 0 0 0,0 1-1 0 0,-1-1 1 0 0,1 1 0 0 0,1-1-1 0 0,-1 1 1 0 0,0-1 0 0 0,0 0-1 0 0,1 1 1 0 0,1-4 0 0 0,-1-5-6 0 0,-1 10 12 0 0,2-14 20 0 0,0 9-36 0 0,-2 9-43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2:26.7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 74 1496 0 0,'0'0'1243'0'0,"-2"-12"3110"0"0,0 9-4167 0 0,2 2-151 0 0,-1 0 1 0 0,0 0-1 0 0,1 0 1 0 0,-1 0-1 0 0,1 0 1 0 0,-1 0-1 0 0,1 0 1 0 0,0 0-1 0 0,-1 0 1 0 0,1 0-1 0 0,0 0 1 0 0,0 0-1 0 0,0-1 1 0 0,2 0-41 0 0,1 0-1 0 0,0 0 1 0 0,1 1 0 0 0,-1 0-1 0 0,0-1 1 0 0,0 1 0 0 0,4 0-1 0 0,-4 0-3 0 0,18-6 69 0 0,34-6 0 0 0,-45 12 5 0 0,14-5-535 0 0,-17 2-1191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26:03.3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39 48 0 0,'10'1'26'0'0,"-2"-2"2028"0"0,-22 0 2781 0 0,-6 4-4142 0 0,11-4 860 0 0,26-1 1141 0 0,104-8-2205 0 0,421-9 1195 0 0,-426 27-27 0 0,-139-22-4470 0 0,17 11 1583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2:27.5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66 0 392 0 0,'0'0'42'0'0,"1"1"0"0"0,-1-1 0 0 0,1 0 0 0 0,-1 1 0 0 0,1-1 0 0 0,-1 0 0 0 0,0 1 0 0 0,1-1 0 0 0,-1 1 1 0 0,1-1-1 0 0,-1 1 0 0 0,0-1 0 0 0,0 1 0 0 0,1-1 0 0 0,-1 1 0 0 0,0-1 0 0 0,0 1 0 0 0,1-1 0 0 0,-1 1 0 0 0,0-1 0 0 0,0 1 0 0 0,0-1 0 0 0,0 1 0 0 0,0 0 0 0 0,0-1 0 0 0,0 1 0 0 0,0-1 0 0 0,0 1 0 0 0,0-1 0 0 0,0 1 0 0 0,0 0 1 0 0,0-1-1 0 0,-1 1 0 0 0,1-1 0 0 0,0 1 0 0 0,0-1 0 0 0,-1 1 0 0 0,1-1 0 0 0,-1 2 0 0 0,-4 11 909 0 0,0-9-515 0 0,-1 0 0 0 0,1-1 1 0 0,-1 0-1 0 0,-5 3 0 0 0,1 0 196 0 0,9-4-525 0 0,-1-1 1 0 0,0 0-1 0 0,0 0 1 0 0,0 0-1 0 0,0 0 1 0 0,0 0-1 0 0,0 0 1 0 0,-4 1-1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2:33.7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79 712 0 0,'0'0'1841'0'0,"9"-22"-837"0"0,-7 20-863 0 0,-1 0 1 0 0,1 0 0 0 0,0 0-1 0 0,-1 0 1 0 0,1 0-1 0 0,-1-1 1 0 0,0 1-1 0 0,0 0 1 0 0,0-1 0 0 0,0 0-1 0 0,0 1 1 0 0,0-1-1 0 0,0-2 1 0 0,4-14 67 0 0,-5 19-206 0 0,0 0 0 0 0,0 0 0 0 0,0 0 1 0 0,0 0-1 0 0,0 0 0 0 0,0 0 0 0 0,0-1 0 0 0,0 1 1 0 0,0 0-1 0 0,0 0 0 0 0,0 0 0 0 0,0 0 0 0 0,0 0 1 0 0,1 0-1 0 0,-1 0 0 0 0,0 0 0 0 0,0 0 0 0 0,0-1 1 0 0,0 1-1 0 0,0 0 0 0 0,0 0 0 0 0,0 0 0 0 0,0 0 1 0 0,0 0-1 0 0,0 0 0 0 0,0 0 0 0 0,1 0 0 0 0,-1 0 1 0 0,0 0-1 0 0,0 0 0 0 0,0 0 0 0 0,0 0 0 0 0,0 0 1 0 0,0 0-1 0 0,0 0 0 0 0,0 0 0 0 0,1 0 0 0 0,-1 0 1 0 0,0 0-1 0 0,0 0 0 0 0,0 0 0 0 0,0 0 0 0 0,0 0 1 0 0,0 0-1 0 0,0 0 0 0 0,0 0 0 0 0,1 0 0 0 0,-1 0 1 0 0,0 0-1 0 0,0 0 0 0 0,0 0 0 0 0,6 8 51 0 0,5 16-77 0 0,-7-16 49 0 0,4 8-7 0 0,-1-2-3 0 0,1 1-1 0 0,12 15 1 0 0,-17-26-18 0 0,0 1 1 0 0,1-1-1 0 0,0-1 0 0 0,0 1 1 0 0,0-1-1 0 0,0 1 0 0 0,1-1 1 0 0,-1 0-1 0 0,1-1 0 0 0,9 5 1 0 0,-11-6-36 0 0,-1 0 74 0 0,0 0-1 0 0,0 0 1 0 0,0-1 0 0 0,0 1 0 0 0,0 0 0 0 0,0-1-1 0 0,0 0 1 0 0,0 1 0 0 0,3-1 0 0 0,-4-1-9 0 0,0 1 0 0 0,0 0 1 0 0,0-1-1 0 0,0 1 0 0 0,0-1 1 0 0,0 1-1 0 0,-1-1 0 0 0,1 0 1 0 0,0 1-1 0 0,0-1 0 0 0,-1 0 1 0 0,1 1-1 0 0,0-1 0 0 0,-1 0 0 0 0,1 0 1 0 0,-1 0-1 0 0,1 0 0 0 0,-1 1 1 0 0,1-1-1 0 0,-1 0 0 0 0,0 0 1 0 0,1 0-1 0 0,-1 0 0 0 0,0-1 1 0 0,0 0-12 0 0,0 1 0 0 0,0 0 0 0 0,0-1 0 0 0,0 1 0 0 0,0 0 0 0 0,0-1 0 0 0,0 1 1 0 0,-1 0-1 0 0,1 0 0 0 0,0-1 0 0 0,-1 1 0 0 0,0 0 0 0 0,1 0 0 0 0,-1 0 0 0 0,1-1 1 0 0,-1 1-1 0 0,0 0 0 0 0,0 0 0 0 0,0 0 0 0 0,0 0 0 0 0,0 0 0 0 0,0 0 1 0 0,0 1-1 0 0,0-1 0 0 0,0 0 0 0 0,0 0 0 0 0,0 1 0 0 0,0-1 0 0 0,-1 1 0 0 0,1-1 1 0 0,0 1-1 0 0,0-1 0 0 0,-1 1 0 0 0,1 0 0 0 0,0 0 0 0 0,-1-1 0 0 0,1 1 1 0 0,-2 0-1 0 0,16-18-4 0 0,-13 18 86 0 0,3-15 114 0 0,-9 11-192 0 0,0 1 1 0 0,-1 0-1 0 0,1 0 0 0 0,-1 0 1 0 0,1 1-1 0 0,-1 0 0 0 0,-13-2 1 0 0,-23-8 10 0 0,-3-1 25 0 0,45 13-73 0 0,26 21-305 0 0,-17-10 304 0 0,0 1 1 0 0,0 0-1 0 0,8 18 1 0 0,-11-19 24 0 0,0 0 1 0 0,1-1-1 0 0,1 0 1 0 0,0 0-1 0 0,9 10 1 0 0,-15-19 71 0 0,2-20 133 0 0,-5 11-204 0 0,0-1 0 0 0,-1 1-1 0 0,0 0 1 0 0,0 0-1 0 0,-1 1 1 0 0,0-1-1 0 0,-6-7 1 0 0,1 1-17 0 0,-1 0 0 0 0,-19-19-1 0 0,16 25 37 0 0,12 8 31 0 0,-1 5-119 0 0,1-3 52 0 0,-1 1-1 0 0,1 0 1 0 0,0 0-1 0 0,1 0 1 0 0,-1 0-1 0 0,0-1 1 0 0,1 1-1 0 0,0 0 1 0 0,0 0-1 0 0,0 0 1 0 0,0 0-1 0 0,0 0 1 0 0,0 0-1 0 0,1 0 1 0 0,-1 0 0 0 0,1 0-1 0 0,0 0 1 0 0,0 0-1 0 0,0 0 1 0 0,0-1-1 0 0,2 4 1 0 0,0-1-13 0 0,0 1 1 0 0,0 0-1 0 0,1-1 0 0 0,-1 0 1 0 0,1 0-1 0 0,0 0 1 0 0,1-1-1 0 0,-1 1 1 0 0,9 6-1 0 0,-10-10 26 0 0,-1 1-1 0 0,1-1 1 0 0,0 0-1 0 0,-1 0 1 0 0,1 0-1 0 0,0 0 1 0 0,0-1-1 0 0,-1 1 1 0 0,1-1-1 0 0,0 1 1 0 0,0-1-1 0 0,0 0 1 0 0,0 0 0 0 0,0 0-1 0 0,-1-1 1 0 0,1 1-1 0 0,0-1 1 0 0,0 0-1 0 0,0 1 1 0 0,-1-1-1 0 0,1 0 1 0 0,0-1-1 0 0,-1 1 1 0 0,1 0-1 0 0,-1-1 1 0 0,1 0-1 0 0,-1 1 1 0 0,0-1 0 0 0,0 0-1 0 0,0 0 1 0 0,0 0-1 0 0,0 0 1 0 0,0-1-1 0 0,2-3 1 0 0,-3 4 9 0 0,0 1 1 0 0,0-1 0 0 0,0 1 0 0 0,0-1 0 0 0,-1 1-1 0 0,1-1 1 0 0,-1 1 0 0 0,1-1 0 0 0,-1 0-1 0 0,0 1 1 0 0,1-1 0 0 0,-1 0 0 0 0,0 1-1 0 0,0-1 1 0 0,0 0 0 0 0,0 1 0 0 0,-1-1-1 0 0,1 0 1 0 0,0 1 0 0 0,-1-1 0 0 0,0-2-1 0 0,-1 2-4 0 0,1 0 0 0 0,0 0 0 0 0,-1 0 0 0 0,0 0 0 0 0,1 1 0 0 0,-1-1 0 0 0,0 1 0 0 0,0-1 0 0 0,0 1 0 0 0,0 0 0 0 0,0 0-1 0 0,0-1 1 0 0,-4 0 0 0 0,-3-1 7 0 0,0 0 0 0 0,-1 1 0 0 0,1 0 0 0 0,-1 0-1 0 0,1 1 1 0 0,-12 0 0 0 0,0-3-7 0 0,20 3-12 0 0,0 1 1 0 0,0-1-1 0 0,0 1 0 0 0,0 0 0 0 0,0-1 0 0 0,0 1 0 0 0,0 0 0 0 0,0 0 0 0 0,0 0 0 0 0,0-1 0 0 0,0 1 0 0 0,0 0 0 0 0,0 0 0 0 0,0 1 0 0 0,0-1 0 0 0,0 0 0 0 0,0 0 0 0 0,0 0 1 0 0,0 1-1 0 0,0-1 0 0 0,0 0 0 0 0,0 1 0 0 0,0-1 0 0 0,0 1 0 0 0,0-1 0 0 0,0 1 0 0 0,0 0 0 0 0,0-1 0 0 0,0 2 0 0 0,0-1-46 0 0,1 0 38 0 0,0 1 0 0 0,0-1-1 0 0,0 0 1 0 0,0 1 0 0 0,1-1-1 0 0,-1 1 1 0 0,0-1 0 0 0,1 0-1 0 0,-1 1 1 0 0,1-1 0 0 0,-1 1-1 0 0,1-1 1 0 0,0 0 0 0 0,-1 0-1 0 0,1 0 1 0 0,0 1 0 0 0,0-1-1 0 0,2 2 1 0 0,-1-3 10 0 0,1 0-1 0 0,-1 0 1 0 0,1-1-1 0 0,-1 1 1 0 0,0 0-1 0 0,1-1 1 0 0,-1 1-1 0 0,1-1 1 0 0,3-2-1 0 0,14-2-15 0 0,-19 5 8 0 0,27 4 1 0 0,-11-3 40 0 0,-17-1-30 0 0,0 0-1 0 0,1 0 1 0 0,-1 0-1 0 0,0 0 1 0 0,1 0 0 0 0,-1 0-1 0 0,0 0 1 0 0,0 0-1 0 0,1-1 1 0 0,-1 1-1 0 0,0 0 1 0 0,1 0 0 0 0,-1 0-1 0 0,0 0 1 0 0,1 0-1 0 0,-1 0 1 0 0,0-1 0 0 0,0 1-1 0 0,1 0 1 0 0,-1 0-1 0 0,0 0 1 0 0,0-1-1 0 0,0 1 1 0 0,1 0 0 0 0,-1 0-1 0 0,0 0 1 0 0,0-1-1 0 0,0 1 1 0 0,1 0 0 0 0,-1-1-1 0 0,0 1 1 0 0,0 0-1 0 0,0 0 1 0 0,0-1-1 0 0,0 1 1 0 0,0 0 0 0 0,0-1-1 0 0,0 1 1 0 0,0 0-1 0 0,0-1 1 0 0,0 1 0 0 0,0-1-1 0 0,0 0 69 0 0,-14-19 198 0 0,11 18-264 0 0,0-1-1 0 0,0 1 0 0 0,0 0 1 0 0,0 0-1 0 0,0 0 1 0 0,-1 0-1 0 0,1 0 1 0 0,-1 1-1 0 0,1 0 0 0 0,-1-1 1 0 0,1 1-1 0 0,-1 1 1 0 0,0-1-1 0 0,1 0 0 0 0,-6 1 1 0 0,7 0-7 0 0,1 0-1 0 0,0 1 1 0 0,-1-1 0 0 0,1 0-1 0 0,0 1 1 0 0,0-1-1 0 0,-1 1 1 0 0,1 0 0 0 0,0-1-1 0 0,0 1 1 0 0,0 0 0 0 0,0 0-1 0 0,0 0 1 0 0,0-1 0 0 0,0 1-1 0 0,0 0 1 0 0,0 0 0 0 0,0 1-1 0 0,1-1 1 0 0,-1 0 0 0 0,0 0-1 0 0,1 0 1 0 0,-1 0 0 0 0,1 1-1 0 0,-1-1 1 0 0,1 0 0 0 0,0 0-1 0 0,-1 1 1 0 0,1-1 0 0 0,0 0-1 0 0,0 2 1 0 0,-1 4-19 0 0,0-1 0 0 0,1 0 0 0 0,0 1 1 0 0,0-1-1 0 0,1 8 0 0 0,1-5 9 0 0,0 0 0 0 0,0-1-1 0 0,1 1 1 0 0,0-1 0 0 0,1 1 0 0 0,0-1 0 0 0,0 0 0 0 0,1 0-1 0 0,0-1 1 0 0,0 1 0 0 0,1-1 0 0 0,0 0 0 0 0,0-1 0 0 0,9 8-1 0 0,-10-9 17 0 0,1-1 0 0 0,-1 0-1 0 0,1-1 1 0 0,0 1-1 0 0,0-1 1 0 0,0 0 0 0 0,0 0-1 0 0,1-1 1 0 0,-1 0-1 0 0,0 0 1 0 0,1-1-1 0 0,0 1 1 0 0,-1-1 0 0 0,1-1-1 0 0,0 1 1 0 0,0-1-1 0 0,-1-1 1 0 0,1 1 0 0 0,12-3-1 0 0,-17 2 16 0 0,1 1-1 0 0,-1-1 0 0 0,0 0 1 0 0,1 0-1 0 0,-1 0 0 0 0,0 0 1 0 0,0 0-1 0 0,0-1 0 0 0,0 1 1 0 0,0 0-1 0 0,0-1 0 0 0,0 0 1 0 0,-1 1-1 0 0,1-1 1 0 0,2-3-1 0 0,-4 4-3 0 0,1 0-1 0 0,-1 0 1 0 0,0 0 0 0 0,0 0-1 0 0,1 0 1 0 0,-1 0 0 0 0,0 0-1 0 0,0 0 1 0 0,0 0 0 0 0,0 0-1 0 0,0 0 1 0 0,0 0-1 0 0,0 0 1 0 0,-1 0 0 0 0,1 0-1 0 0,0 0 1 0 0,-1 0 0 0 0,1 0-1 0 0,0 0 1 0 0,-1 0 0 0 0,1 0-1 0 0,-1 0 1 0 0,0 0 0 0 0,1 0-1 0 0,-1 0 1 0 0,0 1 0 0 0,1-1-1 0 0,-1 0 1 0 0,0 0 0 0 0,0 1-1 0 0,0-1 1 0 0,1 1 0 0 0,-1-1-1 0 0,0 0 1 0 0,0 1 0 0 0,0 0-1 0 0,-1-1 1 0 0,-5-2 5 0 0,7 3-21 0 0,-1 0 1 0 0,1 0-1 0 0,-1 0 1 0 0,1 0 0 0 0,0 0-1 0 0,-1 0 1 0 0,1 0-1 0 0,0 0 1 0 0,-1 0 0 0 0,1 0-1 0 0,0 0 1 0 0,-1-1-1 0 0,1 1 1 0 0,0 0 0 0 0,-1 0-1 0 0,1 0 1 0 0,0 0 0 0 0,-1-1-1 0 0,1 1 1 0 0,0 0-1 0 0,-1 0 1 0 0,1-1 0 0 0,0 1-1 0 0,0 0 1 0 0,-1-1-1 0 0,1 1 1 0 0,0 0 0 0 0,0-1-1 0 0,0 1 1 0 0,0 0-1 0 0,0-1 1 0 0,-1 1 0 0 0,1 0-1 0 0,0-1 1 0 0,0 1 0 0 0,0-1-1 0 0,0 1 1 0 0,0 0-1 0 0,0-1 1 0 0,-4-2-39 0 0,4 3 37 0 0,0 0 1 0 0,0 0-1 0 0,0 0 1 0 0,-1 0-1 0 0,1 0 1 0 0,0 0-1 0 0,0 0 0 0 0,0 0 1 0 0,-1 0-1 0 0,1 0 1 0 0,0 0-1 0 0,0 0 1 0 0,0 0-1 0 0,0 0 0 0 0,-1 0 1 0 0,1 0-1 0 0,0 0 1 0 0,0 0-1 0 0,0-1 1 0 0,-1 1-1 0 0,1 0 0 0 0,0 0 1 0 0,0 0-1 0 0,0 0 1 0 0,0 0-1 0 0,0-1 1 0 0,0 1-1 0 0,-1 0 0 0 0,1 0 1 0 0,0 0-1 0 0,0 0 1 0 0,0-1-1 0 0,0 1 0 0 0,0 0 1 0 0,0 0-1 0 0,0 0 1 0 0,0-1-1 0 0,0 1 1 0 0,0 0-1 0 0,0 0 0 0 0,0 0 1 0 0,0-1-1 0 0,0 1 1 0 0,0 0-1 0 0,0 0 1 0 0,0 0-1 0 0,0-1 0 0 0,0 1 1 0 0,0 0-1 0 0,0 0 1 0 0,0 0-1 0 0,0 0 1 0 0,0-1-1 0 0,1 0-8 0 0,2-2 4 0 0,-1 0 0 0 0,0-1 0 0 0,0 1 0 0 0,0-1 0 0 0,-1 1 0 0 0,1-1 0 0 0,-1 0 0 0 0,2-4 0 0 0,-7 6-50 0 0,10 4-480 0 0,-4 0-311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2:34.4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0 130 1072 0 0,'0'0'236'0'0,"22"-23"606"0"0,-15 18-247 0 0,1 0 1 0 0,0 0 0 0 0,1 1-1 0 0,13-6 1 0 0,-3 2-77 0 0,-16 7-471 0 0,0-1 0 0 0,0 0 0 0 0,0 0 0 0 0,0 0 1 0 0,0 0-1 0 0,0 0 0 0 0,-1 0 0 0 0,1-1 1 0 0,-1 1-1 0 0,1-1 0 0 0,-1 0 0 0 0,0 0 0 0 0,0 0 1 0 0,0 0-1 0 0,0 0 0 0 0,-1 0 0 0 0,0 0 1 0 0,3-6-1 0 0,-4 9-45 0 0,0-1 0 0 0,0 1 1 0 0,0 0-1 0 0,0-1 0 0 0,0 1 1 0 0,0 0-1 0 0,0 0 0 0 0,0-1 1 0 0,0 1-1 0 0,0 0 0 0 0,0-1 0 0 0,0 1 1 0 0,0 0-1 0 0,-1 0 0 0 0,1-1 1 0 0,0 1-1 0 0,0 0 0 0 0,0 0 1 0 0,0-1-1 0 0,0 1 0 0 0,-1 0 1 0 0,1 0-1 0 0,0-1 0 0 0,0 1 1 0 0,0 0-1 0 0,-1 0 0 0 0,1 0 0 0 0,0-1 1 0 0,0 1-1 0 0,-1 0 0 0 0,1 0 1 0 0,0 0-1 0 0,0 0 0 0 0,-1 0 1 0 0,-15-5 121 0 0,-11 2 23 0 0,22 2-117 0 0,-1 1 0 0 0,1 1 0 0 0,-1-1 0 0 0,1 1-1 0 0,-1 0 1 0 0,1 0 0 0 0,-6 3 0 0 0,9-4-26 0 0,0 1 1 0 0,0 1-1 0 0,1-1 1 0 0,-1 0-1 0 0,0 0 0 0 0,0 1 1 0 0,1-1-1 0 0,-1 1 1 0 0,1-1-1 0 0,-1 1 0 0 0,1 0 1 0 0,0-1-1 0 0,-1 1 1 0 0,1 0-1 0 0,0 0 0 0 0,0 0 1 0 0,1 0-1 0 0,-2 3 1 0 0,-4 3 16 0 0,6-8-23 0 0,0 1 1 0 0,-1-1-1 0 0,1 0 0 0 0,0 1 0 0 0,-1-1 0 0 0,1 0 1 0 0,0 1-1 0 0,-1-1 0 0 0,1 0 0 0 0,0 1 1 0 0,0-1-1 0 0,0 1 0 0 0,-1-1 0 0 0,1 0 0 0 0,0 1 1 0 0,0-1-1 0 0,0 1 0 0 0,0-1 0 0 0,0 1 0 0 0,0-1 1 0 0,0 0-1 0 0,0 1 0 0 0,0-1 0 0 0,0 1 0 0 0,0-1 1 0 0,0 1-1 0 0,0-1 0 0 0,0 0 0 0 0,0 1 0 0 0,0-1 1 0 0,1 1-1 0 0,-4 2-20 0 0,2-1 16 0 0,7-4-45 0 0,-1-1-61 0 0,-5 2 112 0 0,1 1-1 0 0,-1 0 0 0 0,0 0 1 0 0,1-1-1 0 0,-1 1 0 0 0,0 0 0 0 0,1 0 1 0 0,-1 0-1 0 0,0 0 0 0 0,1 0 1 0 0,-1 0-1 0 0,0-1 0 0 0,1 1 0 0 0,-1 0 1 0 0,0 0-1 0 0,1 0 0 0 0,-1 0 0 0 0,1 0 1 0 0,-1 0-1 0 0,0 0 0 0 0,1 0 1 0 0,-1 1-1 0 0,0-1 0 0 0,1 0 0 0 0,-1 0 1 0 0,0 0-1 0 0,1 0 0 0 0,-1 0 1 0 0,0 1-1 0 0,1-1 0 0 0,-1 0 0 0 0,0 0 1 0 0,1 0-1 0 0,-1 1 0 0 0,0-1 1 0 0,0 0-1 0 0,1 1 0 0 0,-1-1 0 0 0,0 0 1 0 0,0 0-1 0 0,1 1 0 0 0,7 5 38 0 0,0 0 0 0 0,1-1 0 0 0,0 0 0 0 0,1-1 1 0 0,-1 0-1 0 0,1 0 0 0 0,-1-1 0 0 0,1-1 0 0 0,0 1 0 0 0,13 0 0 0 0,-23-3-18 0 0,0 0 0 0 0,1 0 0 0 0,-1 1 0 0 0,0-1 1 0 0,0 0-1 0 0,1 0 0 0 0,-1 0 0 0 0,0 0 0 0 0,1 0 0 0 0,-1 0 0 0 0,0 0 1 0 0,1 0-1 0 0,-1 0 0 0 0,0 0 0 0 0,0-1 0 0 0,1 1 0 0 0,-1 0 0 0 0,0 0 0 0 0,0 0 1 0 0,1 0-1 0 0,-1 0 0 0 0,0 0 0 0 0,0-1 0 0 0,1 1 0 0 0,-1 0 0 0 0,0 0 0 0 0,0 0 1 0 0,1-1-1 0 0,-1 1 0 0 0,0 0 0 0 0,0 0 0 0 0,0-1 0 0 0,0 1 0 0 0,1 0 1 0 0,-5-11-544 0 0,-12-7-1406 0 0,15 17 1924 0 0,0 1 0 0 0,0-1-1 0 0,1 0 1 0 0,-1 1 0 0 0,0-1 0 0 0,0 1 0 0 0,0-1-1 0 0,1 1 1 0 0,-1 0 0 0 0,0-1 0 0 0,0 1-1 0 0,0 0 1 0 0,0-1 0 0 0,0 1 0 0 0,0 0 0 0 0,0 0-1 0 0,0 0 1 0 0,0 0 0 0 0,0 0 0 0 0,0 0 0 0 0,0 0-1 0 0,0 0 1 0 0,1 1 0 0 0,-1-1 0 0 0,0 0 0 0 0,0 0-1 0 0,0 1 1 0 0,0-1 0 0 0,-1 1 0 0 0,2 1-3 0 0,0 0 0 0 0,0-1 1 0 0,0 1-1 0 0,1 0 0 0 0,-1-1 0 0 0,0 1 1 0 0,1-1-1 0 0,-1 1 0 0 0,1 0 1 0 0,0-1-1 0 0,-1 1 0 0 0,1-1 0 0 0,0 1 1 0 0,1 0-1 0 0,4 11 15 0 0,1 0-381 0 0,-4-10-782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2:34.7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36 2585 0 0,'0'1'56'0'0,"1"-1"0"0"0,-1 1 0 0 0,1 0 0 0 0,-1 0 0 0 0,1-1 0 0 0,-1 1 0 0 0,1 0 0 0 0,0-1 0 0 0,-1 1 1 0 0,1-1-1 0 0,0 1 0 0 0,0-1 0 0 0,-1 1 0 0 0,1-1 0 0 0,0 0 0 0 0,0 1 0 0 0,0-1 0 0 0,0 0 1 0 0,-1 0-1 0 0,1 0 0 0 0,0 1 0 0 0,0-1 0 0 0,0 0 0 0 0,0 0 0 0 0,0 0 0 0 0,0 0 0 0 0,0 0 0 0 0,-1-1 1 0 0,1 1-1 0 0,0 0 0 0 0,0 0 0 0 0,0 0 0 0 0,0-1 0 0 0,-1 1 0 0 0,1-1 0 0 0,0 1 0 0 0,0 0 0 0 0,0-1 1 0 0,-1 1-1 0 0,1-1 0 0 0,0 0 0 0 0,-1 1 0 0 0,2-2 0 0 0,7-4 388 0 0,-7 5-390 0 0,-1 1 1 0 0,0-1-1 0 0,1 0 1 0 0,-1 0-1 0 0,1 0 1 0 0,-1 0-1 0 0,0 0 0 0 0,0 0 1 0 0,0 0-1 0 0,0 0 1 0 0,1 0-1 0 0,-1 0 1 0 0,-1-1-1 0 0,1 1 1 0 0,0 0-1 0 0,0-1 1 0 0,0 1-1 0 0,-1-1 1 0 0,1 1-1 0 0,-1-1 1 0 0,1 1-1 0 0,-1-1 1 0 0,1-3-1 0 0,-1 5-37 0 0,0 0-1 0 0,0 0 1 0 0,1 0 0 0 0,-1 0-1 0 0,0 0 1 0 0,0 0 0 0 0,1-1-1 0 0,-1 1 1 0 0,0 0 0 0 0,0 0-1 0 0,1 0 1 0 0,-1 0 0 0 0,0 0-1 0 0,0 0 1 0 0,1 0 0 0 0,-1 0-1 0 0,0 0 1 0 0,0 0 0 0 0,1 0-1 0 0,-1 0 1 0 0,0 0 0 0 0,0 0-1 0 0,1 1 1 0 0,-1-1 0 0 0,0 0-1 0 0,0 0 1 0 0,0 0 0 0 0,1 0-1 0 0,-1 0 1 0 0,0 0 0 0 0,0 1-1 0 0,0-1 1 0 0,1 0 0 0 0,-1 0-1 0 0,0 0 1 0 0,0 0 0 0 0,0 1-1 0 0,0-1 1 0 0,0 0 0 0 0,1 0-1 0 0,-1 1 1 0 0,0-1 0 0 0,0 0-1 0 0,0 0 1 0 0,0 1-1 0 0,0-1 1 0 0,0 0 0 0 0,0 0-1 0 0,0 1 1 0 0,0-1 0 0 0,0 0-1 0 0,0 0 1 0 0,0 1 0 0 0,0-1-1 0 0,0 0 1 0 0,0 0 0 0 0,0 1-1 0 0,0-1 1 0 0,0 0 0 0 0,0 0-1 0 0,0 0 1 0 0,0 1 0 0 0,-1-1-1 0 0,1 0 1 0 0,-3 18 41 0 0,3-17-57 0 0,-1-1 1 0 0,1 1-1 0 0,0-1 1 0 0,0 1-1 0 0,0 0 1 0 0,0-1-1 0 0,0 1 1 0 0,1-1-1 0 0,-1 1 1 0 0,0 0-1 0 0,0-1 1 0 0,0 1-1 0 0,0-1 0 0 0,1 1 1 0 0,-1 0-1 0 0,0-1 1 0 0,1 1-1 0 0,-1-1 1 0 0,0 1-1 0 0,1-1 1 0 0,-1 1-1 0 0,0-1 1 0 0,1 0-1 0 0,-1 1 1 0 0,2 0-1 0 0,-2 0-540 0 0,1-3-549 0 0,2-1 413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2:35.1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14 8186 0 0,'-5'4'240'0'0,"7"-3"-328"0"0,0-3-8 0 0,6-5 16 0 0,-3 3 8 0 0,3-2-912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3:08.0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37 424 0 0,'-1'-1'214'0'0,"0"0"-1"0"0,0 0 1 0 0,0-1 0 0 0,0 1 0 0 0,0-1-1 0 0,0 1 1 0 0,0 0 0 0 0,1-1-1 0 0,-1 0 1 0 0,1 1 0 0 0,-1-1 0 0 0,1 1-1 0 0,0-1 1 0 0,0 0 0 0 0,-1 1-1 0 0,1-1 1 0 0,1-10 3295 0 0,-1 28-2300 0 0,-1 109-511 0 0,0 13-305 0 0,0-127 163 0 0,1-8-471 0 0,0-8-1799 0 0,0-1 835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3:08.6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55 249 1608 0 0,'-20'-12'2853'0'0,"17"11"-2753"0"0,1-1 0 0 0,-1 1 1 0 0,1-1-1 0 0,0 0 0 0 0,0 0 1 0 0,0 0-1 0 0,0 0 0 0 0,0 0 0 0 0,0-1 1 0 0,0 1-1 0 0,1 0 0 0 0,-1-1 0 0 0,1 1 1 0 0,0-1-1 0 0,0 0 0 0 0,0 1 0 0 0,0-1 1 0 0,0 0-1 0 0,0 0 0 0 0,1 0 0 0 0,-1 0 1 0 0,1 1-1 0 0,0-7 0 0 0,1 4-112 0 0,1-1 1 0 0,-1 0-1 0 0,1 0 0 0 0,0 1 0 0 0,1-1 0 0 0,-1 1 1 0 0,1 0-1 0 0,0 0 0 0 0,0 0 0 0 0,6-6 0 0 0,-1 0-31 0 0,0 0-1 0 0,1 1 0 0 0,1 0 0 0 0,0 0 0 0 0,0 1 0 0 0,0 1 1 0 0,23-14-1 0 0,-28 19 57 0 0,1 0 0 0 0,0 1 0 0 0,0-1 0 0 0,0 1 0 0 0,1 1 0 0 0,-1-1 0 0 0,0 1 0 0 0,1 0 0 0 0,-1 1 0 0 0,1-1 0 0 0,-1 1 0 0 0,1 1 0 0 0,-1-1 0 0 0,0 1 1 0 0,1 0-1 0 0,-1 1 0 0 0,0-1 0 0 0,12 5 0 0 0,-9-2 46 0 0,0 0-1 0 0,0 1 1 0 0,0 0 0 0 0,-1 0 0 0 0,0 1 0 0 0,0 0 0 0 0,0 0 0 0 0,0 1-1 0 0,-1 0 1 0 0,0 0 0 0 0,6 10 0 0 0,-10-13 61 0 0,0 0 1 0 0,0 1 0 0 0,-1 0-1 0 0,0-1 1 0 0,0 1-1 0 0,0 0 1 0 0,0 0-1 0 0,-1 0 1 0 0,0 1-1 0 0,0-1 1 0 0,0 0-1 0 0,0 0 1 0 0,-1 1-1 0 0,0-1 1 0 0,0 0-1 0 0,-1 1 1 0 0,0-1-1 0 0,1 0 1 0 0,-2 0-1 0 0,1 0 1 0 0,-1 0-1 0 0,-3 8 1 0 0,-1 0-5 0 0,-2 0 1 0 0,0-1 0 0 0,0 0-1 0 0,-1 0 1 0 0,-1 0 0 0 0,1-2-1 0 0,-20 17 1 0 0,-2-1 189 0 0,-54 33 0 0 0,82-56-296 0 0,-1-1-1 0 0,0 1 1 0 0,-1-1-1 0 0,1 0 1 0 0,0 0-1 0 0,-1 0 1 0 0,1-1-1 0 0,-1 1 1 0 0,1-1-1 0 0,-10 1 1 0 0,13-2-131 0 0,1-1 97 0 0,1 1 0 0 0,-1-1-1 0 0,0 0 1 0 0,0 1-1 0 0,1-1 1 0 0,-1 1-1 0 0,1-1 1 0 0,-1 1-1 0 0,0-1 1 0 0,1 1-1 0 0,-1-1 1 0 0,1 1-1 0 0,-1-1 1 0 0,1 1-1 0 0,0 0 1 0 0,-1-1-1 0 0,1 1 1 0 0,-1 0-1 0 0,1 0 1 0 0,0-1-1 0 0,-1 1 1 0 0,1 0-1 0 0,-1 0 1 0 0,1 0-1 0 0,0 0 1 0 0,-1-1-1 0 0,1 1 1 0 0,0 0-1 0 0,-1 0 1 0 0,1 0-1 0 0,0 1 1 0 0,-1-1-1 0 0,1 0 1 0 0,0 0 0 0 0,-1 0-1 0 0,1 0 1 0 0,0 1-1 0 0,0-1 1 0 0,28 8-191 0 0,4 3 228 0 0,0 2 1 0 0,-1 2-1 0 0,-1 0 0 0 0,-1 3 1 0 0,57 40-1 0 0,-84-55 148 0 0,1 0 1 0 0,-1 0-1 0 0,0 1 1 0 0,1-1-1 0 0,-2 1 1 0 0,1 0-1 0 0,0 0 1 0 0,-1 0-1 0 0,1 0 1 0 0,-1 0-1 0 0,-1 0 1 0 0,1 0-1 0 0,0 1 0 0 0,-1-1 1 0 0,1 7-1 0 0,-1-7 5 0 0,-1 0 0 0 0,0 0 0 0 0,-1 0 0 0 0,1 0 1 0 0,-1 0-1 0 0,0 1 0 0 0,1-1 0 0 0,-2-1 0 0 0,1 1 0 0 0,0 0 0 0 0,-1 0 0 0 0,0 0 0 0 0,0-1 0 0 0,0 1 0 0 0,0-1 0 0 0,-1 1 0 0 0,-4 4 0 0 0,-3 3-77 0 0,-1-1 1 0 0,-1 0 0 0 0,1 0-1 0 0,-2-1 1 0 0,1-1-1 0 0,-1 0 1 0 0,0 0-1 0 0,-1-1 1 0 0,0-1 0 0 0,0-1-1 0 0,0 0 1 0 0,-1-1-1 0 0,0 0 1 0 0,0-1-1 0 0,0-1 1 0 0,0 0 0 0 0,-21 0-1 0 0,31-3-180 0 0,0 1-1 0 0,0-1 1 0 0,0 0-1 0 0,0 0 1 0 0,0 0-1 0 0,0-1 1 0 0,0 0 0 0 0,0 0-1 0 0,1 0 1 0 0,-1 0-1 0 0,1-1 1 0 0,0 0-1 0 0,-1 0 1 0 0,1 0 0 0 0,0 0-1 0 0,1 0 1 0 0,-1-1-1 0 0,1 0 1 0 0,-1 0-1 0 0,1 0 1 0 0,0 0-1 0 0,-2-5 1 0 0,3-4-2140 0 0,6-2-3202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4:20.4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21 16 0 0,'-1'-2'8420'0'0,"-1"2"-8079"0"0,1 0 0 0 0,-1 0 1 0 0,0-1-1 0 0,1 1 0 0 0,-1 0 0 0 0,0-1 1 0 0,1 0-1 0 0,-1 1 0 0 0,1-1 0 0 0,-1 0 0 0 0,-2-1 1 0 0,3 0-362 0 0,1 2 25 0 0,0 0 0 0 0,-1 0-1 0 0,1 0 1 0 0,0-1 0 0 0,0 1 0 0 0,0 0-1 0 0,0 0 1 0 0,0 0 0 0 0,0 0-1 0 0,-1 0 1 0 0,1 0 0 0 0,0 0 0 0 0,0 0-1 0 0,0 0 1 0 0,0-1 0 0 0,0 1 0 0 0,0 0-1 0 0,0 0 1 0 0,0 0 0 0 0,0 0 0 0 0,-1 0-1 0 0,1 0 1 0 0,0-1 0 0 0,0 1 0 0 0,0 0-1 0 0,0 0 1 0 0,0 0 0 0 0,0 0 0 0 0,0-1-1 0 0,0 1 1 0 0,0 0 0 0 0,0 0-1 0 0,0 0 1 0 0,0 0 0 0 0,0 0 0 0 0,0-1-1 0 0,0 1 1 0 0,0 0 0 0 0,0 0 0 0 0,1 0-1 0 0,-1 0 1 0 0,0 0 0 0 0,0-1 0 0 0,0 1-1 0 0,0 0 1 0 0,0 0 0 0 0,0 0 0 0 0,0 0-1 0 0,0 0 1 0 0,0 0 0 0 0,1 0 0 0 0,-1-1-1 0 0,0 1 1 0 0,0 0 0 0 0,0 0 0 0 0,0 0-1 0 0,0 0 1 0 0,0 0 0 0 0,1 0-1 0 0,-1 0 1 0 0,0 0 0 0 0,0 0 0 0 0,0 0-1 0 0,0 0 1 0 0,1 0 0 0 0,-1 0 0 0 0,0 0-1 0 0,0 0 18 0 0,0-1 99 0 0,0 1-172 0 0,1 0 63 0 0,-1 0 6 0 0,10-1 16 0 0,1 0-26 0 0,0 1 0 0 0,1 0-1 0 0,-1 1 1 0 0,0 0-1 0 0,0 1 1 0 0,0 0 0 0 0,14 5-1 0 0,-13-4-5 0 0,-2-1 14 0 0,1-1 0 0 0,-1 0 1 0 0,1-1-1 0 0,12-1 0 0 0,0 0 110 0 0,-22 1-99 0 0,25 0-3 0 0,63 9-50 0 0,-9-3 52 0 0,-30-1 8 0 0,1-3 1 0 0,59-5 0 0 0,-10 1 22 0 0,-1 0-62 0 0,80 2 57 0 0,48 7-44 0 0,-60-4 17 0 0,352 7 219 0 0,-423-11-229 0 0,166 4 14 0 0,23 12 20 0 0,-119-3-67 0 0,281 32 132 0 0,-305-25-94 0 0,85 17-6 0 0,18 10 34 0 0,-105-32-68 0 0,-81-10 45 0 0,61 13 0 0 0,172 28-8 0 0,2 0-39 0 0,98 21 64 0 0,-138-25-59 0 0,-144-23 17 0 0,176 36 188 0 0,215 85 50 0 0,-89-28-98 0 0,-388-105-130 0 0,432 91 145 0 0,-446-96-145 0 0,34 9 28 0 0,-40-9-25 0 0,-1 0 0 0 0,0 0 0 0 0,0 1 0 0 0,0-1 0 0 0,0 1 0 0 0,0-1 0 0 0,-1 1 0 0 0,1 0 0 0 0,0 0 0 0 0,4 5 0 0 0,-7-7-83 0 0,0 1 0 0 0,1-1 0 0 0,-1 1 0 0 0,0-1 0 0 0,1 1 0 0 0,-1 0 0 0 0,0-1 0 0 0,0 1 0 0 0,0-1 0 0 0,1 1 0 0 0,-1 0-1 0 0,0-1 1 0 0,0 1 0 0 0,0 0 0 0 0,0-1 0 0 0,0 1 0 0 0,0 0 0 0 0,0-1 0 0 0,0 1 0 0 0,-1 0 0 0 0,1-1 0 0 0,0 1 0 0 0,0-1 0 0 0,0 1 0 0 0,-1 0 0 0 0,1-1 0 0 0,0 1 0 0 0,-1-1 0 0 0,1 1 0 0 0,0-1 0 0 0,-1 1 0 0 0,1-1 0 0 0,-1 1 0 0 0,0 0 0 0 0,-8 9-1083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4:23.7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1 1744 0 0,'-18'2'-1279'0'0,"-2"1"4525"0"0,20-3-3242 0 0,0 0-176 0 0,0 0 176 0 0,-1 0 0 0 0,1 0 0 0 0,0 1 0 0 0,0-1 0 0 0,0 0 0 0 0,-1 0 0 0 0,1 0 0 0 0,0 0 0 0 0,0 0 0 0 0,0 1 0 0 0,0-1 0 0 0,-1 0 0 0 0,1 0 0 0 0,0 0 0 0 0,0 0 0 0 0,0 1 0 0 0,0-1 0 0 0,0 0 0 0 0,0 0 0 0 0,0 1 0 0 0,-1-1-1 0 0,1 0 1 0 0,0 0 0 0 0,0 0 0 0 0,0 1 0 0 0,0-1 0 0 0,0 0 0 0 0,0 0 0 0 0,0 1 0 0 0,0-1 0 0 0,156-1 259 0 0,-146 2-403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4:24.4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0 160 0 0,'12'4'8'0'0,"-1"-1"48"0"0,2 0-8 0 0,-2 4-48 0 0,2-2 16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26:04.2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1144 0 0,'0'0'10193'0'0,"2"1"-9881"0"0,6 1-227 0 0,0 0 0 0 0,0 0-1 0 0,0-1 1 0 0,0 0 0 0 0,1 0-1 0 0,-1-1 1 0 0,0 0 0 0 0,12-2-1 0 0,8 1-28 0 0,123 4 241 0 0,0 6 0 0 0,164 32 1 0 0,-312-41-283 0 0,8 2 103 0 0,1 0 0 0 0,-1 1 1 0 0,0 0-1 0 0,1 0 0 0 0,-2 1 0 0 0,22 11 1 0 0,-32-14-31 0 0,1-1-102 0 0,-1 1 0 0 0,0-1 0 0 0,0 1 0 0 0,1-1 0 0 0,-1 1 0 0 0,0-1 0 0 0,0 1 0 0 0,0-1 0 0 0,0 1 0 0 0,0-1 0 0 0,0 1 0 0 0,0-1 0 0 0,0 1 0 0 0,0-1 0 0 0,0 1 0 0 0,0 0 0 0 0,0-1 0 0 0,0 1 0 0 0,0-1 0 0 0,0 1 0 0 0,-1-1 0 0 0,1 1 0 0 0,0-1 0 0 0,0 1 0 0 0,-1-1 0 0 0,1 1 0 0 0,0-1 0 0 0,-1 0 0 0 0,1 1 0 0 0,-1 0 0 0 0,-8 3-1566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4:29.1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29 184 0 0,'0'0'3661'0'0,"-9"-7"-2910"0"0,9 6-647 0 0,0 1-1 0 0,0-1 1 0 0,0 1 0 0 0,0-1 0 0 0,0 1 0 0 0,0-1 0 0 0,0 1 0 0 0,1-1 0 0 0,-1 1-1 0 0,0-1 1 0 0,0 1 0 0 0,1-1 0 0 0,-1 1 0 0 0,0 0 0 0 0,1-1 0 0 0,-1 1 0 0 0,0 0-1 0 0,1-1 1 0 0,-1 1 0 0 0,0 0 0 0 0,1-1 0 0 0,-1 1 0 0 0,1 0 0 0 0,-1 0 0 0 0,1-1 0 0 0,-1 1-1 0 0,1 0 1 0 0,9 5 366 0 0,9 0-21 0 0,19-8 204 0 0,-34 2-628 0 0,1 0 0 0 0,-1 1 0 0 0,1-1 0 0 0,-1 1 0 0 0,1 0 0 0 0,0 0 0 0 0,-1 0 0 0 0,1 1 0 0 0,-1 0-1 0 0,1 0 1 0 0,6 2 0 0 0,-6-1 4 0 0,1-1-1 0 0,0 1 1 0 0,0-1-1 0 0,0 0 1 0 0,0-1 0 0 0,0 1-1 0 0,0-1 1 0 0,0-1-1 0 0,0 1 1 0 0,0-1-1 0 0,0 0 1 0 0,0 0-1 0 0,0-1 1 0 0,0 1-1 0 0,-1-2 1 0 0,1 1 0 0 0,0 0-1 0 0,-1-1 1 0 0,6-3-1 0 0,-10 5-7 0 0,1 0 1 0 0,0 0-1 0 0,-1 1 1 0 0,1-1-1 0 0,0 0 0 0 0,0 1 1 0 0,-1 0-1 0 0,1-1 0 0 0,0 1 1 0 0,0 0-1 0 0,0 0 0 0 0,0 0 1 0 0,0 0-1 0 0,-1 1 0 0 0,1-1 1 0 0,0 0-1 0 0,0 1 0 0 0,2 0 1 0 0,-3-1-45 0 0,-1 1 1 0 0,1-1 0 0 0,0 1 0 0 0,0-1-1 0 0,0 1 1 0 0,-1 0 0 0 0,1-1 0 0 0,0 1 0 0 0,-1 0-1 0 0,1 0 1 0 0,-1-1 0 0 0,1 1 0 0 0,-1 0-1 0 0,1 0 1 0 0,-1 0 0 0 0,1 0 0 0 0,-1 0-1 0 0,0 0 1 0 0,1-1 0 0 0,-1 1 0 0 0,0 0-1 0 0,0 0 1 0 0,0 0 0 0 0,0 0 0 0 0,0 0-1 0 0,0 0 1 0 0,0 0 0 0 0,0 0 0 0 0,0 0-1 0 0,0 0 1 0 0,-1 0 0 0 0,1 0 0 0 0,0 0-1 0 0,-1 0 1 0 0,1 0 0 0 0,-1 1 0 0 0,-3 6-65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4:38.22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0 196 1760 0 0,'1'8'6183'0'0,"0"20"-3285"0"0,-1-28-2864 0 0,-1 1 1 0 0,1-1-1 0 0,0 1 1 0 0,0-1-1 0 0,0 0 0 0 0,0 1 1 0 0,0-1-1 0 0,0 1 1 0 0,1-1-1 0 0,-1 1 0 0 0,0-1 1 0 0,0 0-1 0 0,0 1 1 0 0,0-1-1 0 0,0 1 0 0 0,1-1 1 0 0,-1 0-1 0 0,0 1 1 0 0,0-1-1 0 0,0 0 0 0 0,1 1 1 0 0,-1-1-1 0 0,0 0 1 0 0,1 1-1 0 0,-1-1 0 0 0,0 0 1 0 0,1 0-1 0 0,-1 1 1 0 0,0-1-1 0 0,1 0 1 0 0,0 0-1 0 0,14-4 336 0 0,18-20-431 0 0,-28 19 135 0 0,15-10-6 0 0,-2-1-1 0 0,0 0 0 0 0,30-38 1 0 0,-24 29 153 0 0,-24 25-211 0 0,0 0 0 0 0,0 1 0 0 0,0-1 0 0 0,0 0 1 0 0,0 0-1 0 0,0 0 0 0 0,0 0 0 0 0,0 1 0 0 0,0-1 0 0 0,0 0 0 0 0,0 0 0 0 0,0 0 0 0 0,0 0 0 0 0,0 1 0 0 0,0-1 0 0 0,0 0 1 0 0,0 0-1 0 0,1 0 0 0 0,-1 0 0 0 0,0 0 0 0 0,0 1 0 0 0,0-1 0 0 0,0 0 0 0 0,0 0 0 0 0,0 0 0 0 0,0 0 0 0 0,1 0 1 0 0,-1 0-1 0 0,0 0 0 0 0,0 1 0 0 0,0-1 0 0 0,0 0 0 0 0,0 0 0 0 0,1 0 0 0 0,-1 0 0 0 0,0 0 0 0 0,0 0 0 0 0,0 0 0 0 0,0 0 1 0 0,1 0-1 0 0,-1 0 0 0 0,0 0 0 0 0,0 0 0 0 0,0 0 0 0 0,0 0 0 0 0,1 0 0 0 0,-1 0 0 0 0,0 0 0 0 0,0 0 0 0 0,0 0 1 0 0,0 0-1 0 0,1 0 0 0 0,-1 0 0 0 0,0 0 0 0 0,0 0 0 0 0,0-1 0 0 0,0 1 0 0 0,1 0 0 0 0,5 1 7 0 0,-11 4 61 0 0,5-5-78 0 0,0 1 0 0 0,-1-1 1 0 0,1 0-1 0 0,0 0 1 0 0,0 0-1 0 0,0 0 1 0 0,0 0-1 0 0,0 0 1 0 0,0 0-1 0 0,0 0 1 0 0,-1 0-1 0 0,1 0 1 0 0,0 0-1 0 0,0 0 0 0 0,0 0 1 0 0,0 1-1 0 0,0-1 1 0 0,0 0-1 0 0,0 0 1 0 0,0 0-1 0 0,0 0 1 0 0,0 0-1 0 0,-1 0 1 0 0,1 0-1 0 0,0 1 1 0 0,0-1-1 0 0,0 0 0 0 0,0 0 1 0 0,0 0-1 0 0,0 0 1 0 0,0 0-1 0 0,0 0 1 0 0,0 1-1 0 0,0-1 1 0 0,0 0-1 0 0,0 0 1 0 0,0 0-1 0 0,0 0 1 0 0,0 0-1 0 0,0 1 0 0 0,0-1 1 0 0,1 0-1 0 0,-1 0 1 0 0,0 0-1 0 0,0 0 1 0 0,0 0-1 0 0,0 0 1 0 0,8 4 14 0 0,13-3-18 0 0,-18-2 1 0 0,-1 1 0 0 0,1 0 0 0 0,-1 0 0 0 0,0 0-1 0 0,1 0 1 0 0,-1 0 0 0 0,1 0 0 0 0,-1 1 0 0 0,3 0-1 0 0,18 2 60 0 0,-21-1-51 0 0,0 0 0 0 0,1 0 1 0 0,-1 0-1 0 0,-1 0 0 0 0,1 0 0 0 0,0 1 1 0 0,0-1-1 0 0,1 4 0 0 0,5 4-30 0 0,-8-9 26 0 0,0-1 0 0 0,1 0 0 0 0,-1 1 0 0 0,0-1 1 0 0,1 0-1 0 0,-1 0 0 0 0,0 0 0 0 0,1 1 0 0 0,-1-1 0 0 0,0 0 0 0 0,1 0 1 0 0,-1 0-1 0 0,1 0 0 0 0,-1 0 0 0 0,1 0 0 0 0,-1 0 0 0 0,0 1 0 0 0,1-1 1 0 0,-1 0-1 0 0,1-1 0 0 0,-1 1 0 0 0,1 0 0 0 0,4 0 5 0 0,-4 0 14 0 0,3-5 41 0 0,-3 5-59 0 0,-1 0-1 0 0,0 0 1 0 0,1-1-1 0 0,-1 1 1 0 0,1 0-1 0 0,-1 0 0 0 0,0-1 1 0 0,1 1-1 0 0,-1-1 1 0 0,0 1-1 0 0,1 0 1 0 0,-1-1-1 0 0,0 1 1 0 0,0-1-1 0 0,1 1 0 0 0,-1-1 1 0 0,0 1-1 0 0,0 0 1 0 0,0-1-1 0 0,0 0 1 0 0,6-25 113 0 0,-5 22-104 0 0,0 1 1 0 0,0 0-1 0 0,0 0 1 0 0,-1-1-1 0 0,1 1 1 0 0,-1 0-1 0 0,0-1 1 0 0,0 1-1 0 0,0-1 1 0 0,0 1 0 0 0,0 0-1 0 0,-1-1 1 0 0,0 1-1 0 0,-1-4 1 0 0,0 2 1 0 0,1 0-1 0 0,-1 0 1 0 0,1 0 0 0 0,0 0 0 0 0,1 0 0 0 0,-1 0 0 0 0,1-10-1 0 0,0 14-29 0 0,6 24 24 0 0,6 30 14 0 0,-9-35-30 0 0,0 0-1 0 0,2-1 1 0 0,0 1 0 0 0,12 25-1 0 0,-13-35 47 0 0,-2-5 30 0 0,0 1 0 0 0,0 0 0 0 0,0 0-1 0 0,-1 0 1 0 0,1 0 0 0 0,1 7-1 0 0,-5-11-56 0 0,0 0-1 0 0,0 0 1 0 0,1 0-1 0 0,-1 0 0 0 0,0 0 1 0 0,0-1-1 0 0,1 1 0 0 0,-1 0 1 0 0,0-1-1 0 0,1 1 0 0 0,-1-1 1 0 0,-2-1-1 0 0,-5-3 15 0 0,-1 1 0 0 0,0 0-1 0 0,0 1 1 0 0,0 0 0 0 0,0 0 0 0 0,0 1-1 0 0,0 0 1 0 0,-19 0 0 0 0,23 2-30 0 0,0 0 0 0 0,0 1 0 0 0,-1 0 0 0 0,1 0 0 0 0,0 0 0 0 0,0 1 0 0 0,0 0 0 0 0,0 0 0 0 0,0 1 0 0 0,-6 3 0 0 0,1 4-9 0 0,10-9 13 0 0,0 0-1 0 0,0 0 1 0 0,0 0-1 0 0,0 0 1 0 0,0 0-1 0 0,0 0 1 0 0,0 0-1 0 0,-1 0 1 0 0,1 0-1 0 0,0-1 1 0 0,-1 1 0 0 0,1 0-1 0 0,-1-1 1 0 0,-1 1-1 0 0,8-4-28 0 0,6-4-57 0 0,-8 8 52 0 0,-5 5 23 0 0,2-6 29 0 0,-18 8 1 0 0,16-7 4 0 0,-14-1-7 0 0,13 0 20 0 0,-5 2-35 0 0,7-2 0 0 0,1 1 0 0 0,-1-1-1 0 0,1 0 1 0 0,-1 0 0 0 0,1 1 0 0 0,-1-1 0 0 0,1 0 0 0 0,-1 0-1 0 0,1 0 1 0 0,-1 0 0 0 0,1 0 0 0 0,-1 0 0 0 0,1 1-1 0 0,-1-1 1 0 0,1 0 0 0 0,-1 0 0 0 0,1-1 0 0 0,-1 1 0 0 0,1 0-1 0 0,-1 0 1 0 0,1 0 0 0 0,-1 0 0 0 0,1 0 0 0 0,-1 0-1 0 0,1-1 1 0 0,-1 1 0 0 0,1 0 0 0 0,-1-1 0 0 0,0 1 0 0 0,1-11-107 0 0,3 10 82 0 0,1 0 0 0 0,0 1 1 0 0,-1 0-1 0 0,1 0 0 0 0,0 0 0 0 0,-1 0 1 0 0,1 0-1 0 0,0 1 0 0 0,-1 0 1 0 0,5 1-1 0 0,13 1-23 0 0,0-3 44 0 0,-1-2 0 0 0,1 0 1 0 0,35-9-1 0 0,-47 9 4 0 0,11-3 11 0 0,-15 3-3 0 0,0 0-1 0 0,0 1 1 0 0,1 0 0 0 0,-1 0 0 0 0,1 0 0 0 0,5 1-1 0 0,-10 0 31 0 0,14 2 541 0 0,-42-20-598 0 0,26 17 3 0 0,1 1 4 0 0,-1 0 1 0 0,0 0-1 0 0,1 0 1 0 0,-1-1-1 0 0,1 1 0 0 0,-1 0 1 0 0,0 0-1 0 0,1 0 1 0 0,-1 0-1 0 0,0 0 1 0 0,1 0-1 0 0,-1 1 0 0 0,0-1 1 0 0,1 0-1 0 0,-1 0 1 0 0,0 0-1 0 0,1 1 0 0 0,-1-1 1 0 0,1 0-1 0 0,-1 0 1 0 0,0 1-1 0 0,4 8 6 0 0,0-2 0 0 0,0 1 0 0 0,1 0-1 0 0,1-1 1 0 0,-1 1 0 0 0,1-1 0 0 0,0 0-1 0 0,8 7 287 0 0,-32-16-247 0 0,-30-19-117 0 0,49 22 75 0 0,0 0 0 0 0,-1 1 0 0 0,1-1 1 0 0,0 0-1 0 0,0 1 0 0 0,0-1 0 0 0,0 1 0 0 0,0-1 1 0 0,0 0-1 0 0,0 1 0 0 0,0-1 0 0 0,0 0 0 0 0,1 1 1 0 0,-1-1-1 0 0,1 2 0 0 0,0 2-30 0 0,-1-4 42 0 0,0 0 0 0 0,0 0 0 0 0,0 0 0 0 0,0 0 1 0 0,0 0-1 0 0,1 0 0 0 0,-1 0 0 0 0,0 0 0 0 0,1-1 0 0 0,-1 1 0 0 0,0 0 1 0 0,1 0-1 0 0,-1 0 0 0 0,1 0 0 0 0,-1 0 0 0 0,1 0 0 0 0,0-1 1 0 0,-1 1-1 0 0,1 0 0 0 0,0-1 0 0 0,0 1 0 0 0,-1 0 0 0 0,1-1 0 0 0,0 1 1 0 0,0-1-1 0 0,0 1 0 0 0,0-1 0 0 0,0 1 0 0 0,0-1 0 0 0,0 0 0 0 0,-1 1 1 0 0,1-1-1 0 0,0 0 0 0 0,0 0 0 0 0,0 0 0 0 0,0 0 0 0 0,0 0 1 0 0,0 0-1 0 0,0 0 0 0 0,2 0 0 0 0,1-1-244 0 0,0 1 0 0 0,0-1-1 0 0,1 0 1 0 0,-1 0 0 0 0,0 0 0 0 0,0 0-1 0 0,0-1 1 0 0,4-2 0 0 0,5-4-660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4:41.48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 18 1288 0 0,'-1'-4'6851'0'0,"1"3"-6788"0"0,0 0 1 0 0,0 1-1 0 0,0-1 0 0 0,0 0 0 0 0,0 0 0 0 0,0 1 1 0 0,0-1-1 0 0,0 0 0 0 0,0 1 0 0 0,0-1 0 0 0,0 0 1 0 0,0 0-1 0 0,1 1 0 0 0,-1-1 0 0 0,0 0 0 0 0,1 1 0 0 0,-1-2 1 0 0,6 4 124 0 0,1 1 1 0 0,-1 0-1 0 0,-1-1 1 0 0,1 2-1 0 0,6 4 1 0 0,26 12 84 0 0,-22-15-86 0 0,0-1 0 0 0,1-1 1 0 0,-1 0-1 0 0,1-1 0 0 0,0-1 0 0 0,-1 0 0 0 0,20-2 1 0 0,-17-4 93 0 0,-12 2-128 0 0,-13 2 233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4:42.1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 51 208 0 0,'-4'-36'4344'0'0,"4"35"-4156"0"0,0 1-1 0 0,1-1 1 0 0,-1 0 0 0 0,0 0 0 0 0,0 1 0 0 0,1-1 0 0 0,-1 1 0 0 0,0-1-1 0 0,1 0 1 0 0,-1 1 0 0 0,1-1 0 0 0,-1 1 0 0 0,1-1 0 0 0,-1 1 0 0 0,1-1 0 0 0,-1 1-1 0 0,1-1 1 0 0,-1 1 0 0 0,1-1 0 0 0,0 1 0 0 0,-1 0 0 0 0,1 0 0 0 0,1-1 0 0 0,20 0 1424 0 0,30 15-1613 0 0,-40-10 569 0 0,22 5-63 0 0,-16-5-306 0 0,0 1 0 0 0,0 1 0 0 0,-1 1 0 0 0,0 0 1 0 0,0 1-1 0 0,28 18 0 0 0,-34-18-457 0 0,-6-7-1021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4:56.6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33 2024 0 0,'-3'-13'9507'0'0,"2"12"-9442"0"0,4 5-39 0 0,0 0 0 0 0,0 1 0 0 0,-1-1 0 0 0,0 0 1 0 0,0 1-1 0 0,2 6 0 0 0,-3-6-23 0 0,1-1 1 0 0,0 0 0 0 0,0 1-1 0 0,0-1 1 0 0,0 0-1 0 0,1 0 1 0 0,-1 0-1 0 0,1 0 1 0 0,5 5 0 0 0,-3-5 5 0 0,0-1 1 0 0,0 0-1 0 0,0-1 1 0 0,0 1-1 0 0,0-1 1 0 0,11 3-1 0 0,-15-4 9 0 0,13 5 20 0 0,2-4-18 0 0,-11-1-28 0 0,0 0 0 0 0,0-1-1 0 0,0 1 1 0 0,0-1 0 0 0,1-1 0 0 0,7 0 0 0 0,-6 0 15 0 0,-1-1 0 0 0,0 1 0 0 0,1-1 0 0 0,9-4 0 0 0,15-5 38 0 0,-28 10-39 0 0,-1 1-1 0 0,0-1 1 0 0,0 0 0 0 0,0 0-1 0 0,0 0 1 0 0,0 0 0 0 0,0 0-1 0 0,0-1 1 0 0,0 1 0 0 0,0-1-1 0 0,0 1 1 0 0,-1-1 0 0 0,3-2-1 0 0,-3 2-2 0 0,0 1 0 0 0,1-1-1 0 0,-1 1 1 0 0,0 0 0 0 0,1 0-1 0 0,-1-1 1 0 0,1 1-1 0 0,-1 0 1 0 0,1 0 0 0 0,0 1-1 0 0,0-1 1 0 0,-1 0-1 0 0,1 0 1 0 0,0 1 0 0 0,3-1-1 0 0,0 1 187 0 0,-5 0-188 0 0,1 0 0 0 0,-1 0 1 0 0,0 0-1 0 0,1-1 0 0 0,-1 1 0 0 0,0 0 0 0 0,1 0 0 0 0,-1 0 0 0 0,1 0 1 0 0,-1 0-1 0 0,0 0 0 0 0,0-1 0 0 0,1 1 0 0 0,-1 0 0 0 0,0 0 0 0 0,1 0 1 0 0,-1-1-1 0 0,0 1 0 0 0,0 0 0 0 0,1 0 0 0 0,-1-1 0 0 0,0 1 0 0 0,0 0 1 0 0,0-1-1 0 0,1 1 0 0 0,-1 0 0 0 0,0-1 0 0 0,0 1 0 0 0,0 0 0 0 0,0-1 0 0 0,0 0 1 0 0,8-12 130 0 0,-8 9 29 0 0,-6 6-86 0 0,5-1-65 0 0,0 0 1 0 0,0 1-1 0 0,0-1 1 0 0,0 1-1 0 0,0-1 0 0 0,0 1 1 0 0,1-1-1 0 0,-1 1 1 0 0,1-1-1 0 0,-1 1 1 0 0,1 0-1 0 0,-1 2 1 0 0,1-3 19 0 0,-4 0 28 0 0,4-1-55 0 0,0 1-1 0 0,-1-1 1 0 0,1 0-1 0 0,-1 0 1 0 0,1 0-1 0 0,-1 0 1 0 0,1 0-1 0 0,-1 1 1 0 0,1-1-1 0 0,-1 0 1 0 0,1 0-1 0 0,-1 0 1 0 0,1 0-1 0 0,0 0 1 0 0,-1 0-1 0 0,1-1 1 0 0,-1 1-1 0 0,1 0 1 0 0,-1 0-1 0 0,1 0 1 0 0,-1 0-1 0 0,1 0 1 0 0,0-1-1 0 0,-1 1 1 0 0,1 0-1 0 0,-1 0 1 0 0,1-1-1 0 0,0 1 0 0 0,-1 0 1 0 0,1-1-1 0 0,0 1 1 0 0,-1-1-1 0 0,-25 10 98 0 0,22-7-91 0 0,0 0 2 0 0,-1-1 1 0 0,1 1-1 0 0,0-1 0 0 0,0 0 0 0 0,-1 0 1 0 0,1 0-1 0 0,0-1 0 0 0,-1 0 0 0 0,1 1 1 0 0,-1-2-1 0 0,1 1 0 0 0,-1 0 0 0 0,1-1 1 0 0,-8-2-1 0 0,11 3 18 0 0,-1-1 7 0 0,-63-37 0 0 0,65 37-5 0 0,-15-4-60 0 0,12 5 23 0 0,1 0 1 0 0,-1 0 0 0 0,1 0 0 0 0,0-1 0 0 0,-1 1 0 0 0,1-1 0 0 0,0 1-1 0 0,0-1 1 0 0,-3-1 0 0 0,5 2 0 0 0,-1-1 1 0 0,1 1-1 0 0,0 0 0 0 0,-1-1 0 0 0,1 1 1 0 0,-1 0-1 0 0,1-1 0 0 0,0 1 0 0 0,0-1 1 0 0,-1 1-1 0 0,1-1 0 0 0,0 1 0 0 0,0 0 1 0 0,-1-1-1 0 0,1 1 0 0 0,0-1 0 0 0,0 1 1 0 0,0-1-1 0 0,0 1 0 0 0,0-1 0 0 0,0 1 1 0 0,0-1-1 0 0,0 1 0 0 0,0-1 0 0 0,0 1 1 0 0,0-1-1 0 0,0 1 0 0 0,0-1 0 0 0,0 1 1 0 0,0-1-1 0 0,0 1 0 0 0,1-1 0 0 0,-1 1 1 0 0,0-1-1 0 0,0 1 0 0 0,1-1 0 0 0,-1 1 1 0 0,0-1-1 0 0,1 1 0 0 0,-1 0 0 0 0,0-1 1 0 0,1 1-1 0 0,-1 0 0 0 0,1-1 0 0 0,-1 1 1 0 0,0 0-1 0 0,1 0 0 0 0,0-1 0 0 0,-1 1-33 0 0,14-2-4 0 0,9 2 13 0 0,-17 1 26 0 0,-5-1 5 0 0,0 0 0 0 0,0 0-1 0 0,0 0 1 0 0,0 0 0 0 0,1 1-1 0 0,-1-1 1 0 0,0 0 0 0 0,0 1-1 0 0,0-1 1 0 0,0 1 0 0 0,0-1-1 0 0,-1 1 1 0 0,1 0 0 0 0,0-1-1 0 0,1 2 1 0 0,3 0 267 0 0,-14-4-14 0 0,3 1-254 0 0,1 1 0 0 0,-1-1-1 0 0,1 0 1 0 0,0 0 0 0 0,0 0-1 0 0,0 0 1 0 0,0-1 0 0 0,0 1-1 0 0,0-1 1 0 0,1-1 0 0 0,-5-2-1 0 0,8 5-20 0 0,-6-2 97 0 0,6 2-17 0 0,5 2-99 0 0,3 2 43 0 0,0-1-1 0 0,0 0 1 0 0,1 0 0 0 0,-1-1 0 0 0,1 1 0 0 0,0-2 0 0 0,0 1 0 0 0,-1-1 0 0 0,1 0 0 0 0,12-1 0 0 0,-4-1-863 0 0,1-1 0 0 0,-1-1 0 0 0,0 0 0 0 0,18-6 0 0 0,-4-1 555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0:10.7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24 762 1200 0 0,'0'1'67'0'0,"-1"-1"0"0"0,1 0 0 0 0,-1 1 0 0 0,1-1 0 0 0,-1 0 0 0 0,0 1 0 0 0,1-1 0 0 0,-1 0 0 0 0,1 0 0 0 0,-1 0 1 0 0,0 0-1 0 0,1 0 0 0 0,-1 1 0 0 0,0-1 0 0 0,1 0 0 0 0,-1 0 0 0 0,1 0 0 0 0,-1-1 0 0 0,0 1 0 0 0,1 0 0 0 0,-1 0 0 0 0,0 0 0 0 0,1 0 0 0 0,-1-1 0 0 0,1 1 0 0 0,-1 0 0 0 0,0 0 0 0 0,1-1 0 0 0,-1 1 0 0 0,1 0 0 0 0,-1-1 0 0 0,1 1 0 0 0,-1-1 0 0 0,1 1 0 0 0,0-1 0 0 0,-1 1 0 0 0,1-1 0 0 0,-1 1 0 0 0,1-1 0 0 0,0 1 0 0 0,0-1 0 0 0,-1 1 0 0 0,1-1 0 0 0,0 0 0 0 0,0 1 0 0 0,-1-1 0 0 0,1 0 0 0 0,0 1 0 0 0,0-1 0 0 0,0 1 0 0 0,0-1 0 0 0,0 0 0 0 0,0 1 0 0 0,0-1 0 0 0,0 0 1 0 0,1 0-1 0 0,-1-7 130 0 0,0 1 0 0 0,1-1 0 0 0,3-12 0 0 0,7-34 68 0 0,12-44-130 0 0,123-393 2028 0 0,-128 430 1718 0 0,-18 61-3837 0 0,-1 1 0 0 0,1-1 0 0 0,-1 0 0 0 0,1 0 0 0 0,-1 0-1 0 0,1 1 1 0 0,0-1 0 0 0,-1 0 0 0 0,1 1 0 0 0,-1-1 0 0 0,1 0 0 0 0,0 1-1 0 0,-1-1 1 0 0,1 0 0 0 0,0 1 0 0 0,0-1 0 0 0,-1 1 0 0 0,1-1 0 0 0,0 0 0 0 0,0 1-1 0 0,-1-1 1 0 0,1 1 0 0 0,0-1 0 0 0,0 1 0 0 0,0-1 0 0 0,0 1 0 0 0,-3 18-51 0 0,0 0 0 0 0,2-1 0 0 0,0 1 0 0 0,3 28 0 0 0,-1 0 2 0 0,-2 39 11 0 0,4 146 55 0 0,1-188-64 0 0,0 0 1 0 0,3-1-1 0 0,16 53 0 0 0,-20-85 13 0 0,0-1 0 0 0,10 19 1 0 0,-12-26-31 0 0,0-1 0 0 0,1 0 0 0 0,-1 0 0 0 0,0 0 0 0 0,1 0 1 0 0,-1 0-1 0 0,1 0 0 0 0,0-1 0 0 0,0 1 0 0 0,-1 0 1 0 0,1-1-1 0 0,0 1 0 0 0,0-1 0 0 0,0 0 0 0 0,1 0 0 0 0,-1 0 1 0 0,0 0-1 0 0,0 0 0 0 0,4 1 0 0 0,4-3-1411 0 0,-2-6 656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0:11.1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2 712 5401 0 0,'-1'-16'42'0'0,"0"1"-1"0"0,1 0 0 0 0,1-1 1 0 0,1 1-1 0 0,0 0 0 0 0,1 0 1 0 0,0 0-1 0 0,6-15 1 0 0,-2 5 87 0 0,5-34 1 0 0,6-136 568 0 0,-16 178-506 0 0,0-1-1 0 0,1 1 1 0 0,0-1 0 0 0,2 1 0 0 0,0 0 0 0 0,1 0 0 0 0,1 1-1 0 0,0 0 1 0 0,1 0 0 0 0,1 0 0 0 0,20-26 0 0 0,-19 30 53 0 0,-8 10-133 0 0,1 0-1 0 0,-1-1 1 0 0,1 1 0 0 0,-1-1-1 0 0,0 0 1 0 0,0 0-1 0 0,0 0 1 0 0,-1 0 0 0 0,1 0-1 0 0,-1 0 1 0 0,1 0-1 0 0,0-6 1 0 0,5 20 844 0 0,-6-2-855 0 0,-1 0 1 0 0,0-1-1 0 0,0 1 0 0 0,-1 0 0 0 0,0 0 0 0 0,0 0 0 0 0,-6 16 1 0 0,0 6 6 0 0,-19 290 622 0 0,23-255-633 0 0,1-29-70 0 0,2 0 0 0 0,1 0 0 0 0,2 0 1 0 0,1-1-1 0 0,3 1 0 0 0,10 37 0 0 0,-4-28 1 0 0,-9-28-28 0 0,2 1 0 0 0,10 24 0 0 0,-13-37-3 0 0,0 0 0 0 0,0 0-1 0 0,1-1 1 0 0,-1 1 0 0 0,1-1-1 0 0,1 0 1 0 0,-1-1 0 0 0,1 1-1 0 0,0-1 1 0 0,0 1 0 0 0,6 3-1 0 0,-5-4-199 0 0,-1-1-1 0 0,1 0 1 0 0,-1 0 0 0 0,1 0-1 0 0,0-1 1 0 0,0 0-1 0 0,0 0 1 0 0,1 0 0 0 0,-1-1-1 0 0,0 0 1 0 0,1 0-1 0 0,-1 0 1 0 0,1-1-1 0 0,-1 0 1 0 0,0-1 0 0 0,1 1-1 0 0,-1-1 1 0 0,10-3-1 0 0,24-12-73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0:11.9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76 3425 0 0,'-2'-47'1119'0'0,"2"44"148"0"0,1-3-537 0 0,-1 3-463 0 0,2-11-156 0 0,-1 11 386 0 0,1 11 841 0 0,0 72-1132 0 0,-9 103 0 0 0,1-82-115 0 0,2 24-59 0 0,-3 66 89 0 0,4-183-21 0 0,0-7-316 0 0,-6-13-684 0 0,3-10 268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0:12.2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53 4297 0 0,'-2'-13'824'0'0,"-1"-24"1533"0"0,3 36-2331 0 0,0 1 1 0 0,1 0 0 0 0,-1 0-1 0 0,0 0 1 0 0,0-1 0 0 0,1 1-1 0 0,-1 0 1 0 0,0 0 0 0 0,1 0-1 0 0,-1 0 1 0 0,0 0 0 0 0,1-1-1 0 0,-1 1 1 0 0,0 0 0 0 0,1 0-1 0 0,-1 0 1 0 0,0 0 0 0 0,1 0-1 0 0,-1 0 1 0 0,0 0 0 0 0,1 0-1 0 0,-1 0 1 0 0,0 1 0 0 0,1-1-1 0 0,-1 0 1 0 0,0 0 0 0 0,0 0-1 0 0,1 0 1 0 0,-1 0 0 0 0,0 0-1 0 0,1 1 1 0 0,-1-1 0 0 0,0 0-1 0 0,0 0 1 0 0,1 1 0 0 0,-1-1-1 0 0,0 0 1 0 0,0 0 0 0 0,0 1-1 0 0,1-1 1 0 0,13 11 123 0 0,-4-1-52 0 0,-1 0 1 0 0,-1 0 0 0 0,1 1-1 0 0,-2-1 1 0 0,11 21-1 0 0,25 64 109 0 0,-33-71-124 0 0,61 168 258 0 0,1 5-117 0 0,-53-154-208 0 0,1 0 0 0 0,37 56 1 0 0,-27-55-46 0 0,85 124-428 0 0,-95-141-330 0 0,-14-5-1619 0 0</inkml:trace>
  <inkml:trace contextRef="#ctx0" brushRef="#br0" timeOffset="1">376 1022 2601 0 0,'-19'-6'12'0'0,"-6"-2"1819"0"0,-46-20 0 0 0,64 25-1415 0 0,1-1 1 0 0,-1 0-1 0 0,1 0 1 0 0,0 0-1 0 0,1-1 1 0 0,-1 1-1 0 0,1-1 1 0 0,0-1-1 0 0,0 1 1 0 0,0-1 0 0 0,-6-10-1 0 0,10 14-373 0 0,0 1 0 0 0,0 0-1 0 0,0-1 1 0 0,1 1 0 0 0,-1-1 0 0 0,0 1 0 0 0,1-1-1 0 0,-1 1 1 0 0,1-1 0 0 0,0 1 0 0 0,-1-1 0 0 0,1 0-1 0 0,0 1 1 0 0,0-1 0 0 0,0 1 0 0 0,0-1-1 0 0,0 0 1 0 0,0 1 0 0 0,1-1 0 0 0,-1 1 0 0 0,1-1-1 0 0,-1 1 1 0 0,1-1 0 0 0,-1 1 0 0 0,1-1 0 0 0,0 1-1 0 0,-1-1 1 0 0,1 1 0 0 0,0 0 0 0 0,0-1-1 0 0,0 1 1 0 0,0 0 0 0 0,1 0 0 0 0,-1 0 0 0 0,0 0-1 0 0,0 0 1 0 0,1 0 0 0 0,-1 0 0 0 0,0 0 0 0 0,1 0-1 0 0,-1 1 1 0 0,1-1 0 0 0,1 0 0 0 0,8-3-64 0 0,0 1-1 0 0,1 0 1 0 0,-1 0 0 0 0,21-1 0 0 0,-21 3 104 0 0,26-4-302 0 0,147-15 699 0 0,-145 19-1971 0 0,46 3 1 0 0,-52 3 239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0:12.6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109 109 4225 0 0,'-3'-10'787'0'0,"-1"1"0"0"0,1-1 1 0 0,1 0-1 0 0,0 0 0 0 0,0 1 0 0 0,0-21 0 0 0,2 30-723 0 0,0-1-1 0 0,0 0 0 0 0,0 0 0 0 0,0 1 0 0 0,0-1 0 0 0,0 0 0 0 0,0 0 0 0 0,0 1 0 0 0,0-1 0 0 0,0 0 0 0 0,-1 1 1 0 0,1-1-1 0 0,0 0 0 0 0,0 0 0 0 0,-1 1 0 0 0,1-1 0 0 0,0 1 0 0 0,-1-1 0 0 0,1 0 0 0 0,-1 1 0 0 0,1-1 0 0 0,-1 1 1 0 0,1-1-1 0 0,-1 1 0 0 0,1-1 0 0 0,-1 1 0 0 0,0-1 0 0 0,1 1 0 0 0,-1 0 0 0 0,1-1 0 0 0,-1 1 0 0 0,0 0 0 0 0,0-1 1 0 0,1 1-1 0 0,-1 0 0 0 0,0 0 0 0 0,1 0 0 0 0,-1 0 0 0 0,0 0 0 0 0,0 0 0 0 0,1 0 0 0 0,-1 0 0 0 0,0 0 0 0 0,0 0 1 0 0,1 0-1 0 0,-1 0 0 0 0,0 0 0 0 0,1 1 0 0 0,-2-1 0 0 0,-1 1-16 0 0,0 1-1 0 0,0-1 1 0 0,0 0 0 0 0,0 1-1 0 0,1-1 1 0 0,-1 1-1 0 0,0 0 1 0 0,1 0 0 0 0,-1 0-1 0 0,1 0 1 0 0,-2 3 0 0 0,1 0-47 0 0,1-1 0 0 0,0 1 0 0 0,0 0 1 0 0,0-1-1 0 0,0 1 0 0 0,1 0 0 0 0,0 0 0 0 0,0 0 1 0 0,0 0-1 0 0,1 0 0 0 0,0 1 0 0 0,0 5 1 0 0,-3 26-10 0 0,-3 17-28 0 0,-1 101 0 0 0,9-133 34 0 0,1 0 0 0 0,0-1 0 0 0,2 0 0 0 0,9 28 0 0 0,-4-12 2 0 0,-8-30 0 0 0,6 25-4 0 0,1-1 0 0 0,2-1 0 0 0,15 31 1 0 0,-9-25-12 0 0,-11-20 9 0 0,1-1 0 0 0,1-1 0 0 0,1 1 0 0 0,10 13 0 0 0,-6-13-9 0 0,2 0 1 0 0,0 0 0 0 0,1-2-1 0 0,0 0 1 0 0,1 0 0 0 0,0-2-1 0 0,30 15 1 0 0,-42-23 5 0 0,1-1-1 0 0,0 0 1 0 0,-1 0 0 0 0,1 0-1 0 0,0-1 1 0 0,0 0 0 0 0,0 0-1 0 0,0-1 1 0 0,10 0 0 0 0,-12 0 16 0 0,0-1 0 0 0,0 1 0 0 0,0-1 0 0 0,0-1 0 0 0,0 1 0 0 0,0 0 0 0 0,0-1 0 0 0,0 0 0 0 0,-1 0 0 0 0,1 0 0 0 0,-1 0 0 0 0,1-1 0 0 0,-1 1 0 0 0,0-1 0 0 0,3-3 0 0 0,15-18 18 0 0,-2-1-1 0 0,-1 0 0 0 0,-1-1 0 0 0,-1-1 1 0 0,-1-1-1 0 0,17-45 0 0 0,-27 60 8 0 0,0 0 0 0 0,1 1-1 0 0,1 0 1 0 0,-1 0 0 0 0,2 1-1 0 0,0 0 1 0 0,0 0 0 0 0,18-17-1 0 0,-25 27-26 0 0,-1 1-1 0 0,0 0 1 0 0,1-1-1 0 0,-1 1 1 0 0,1 0 0 0 0,-1 0-1 0 0,0-1 1 0 0,1 1-1 0 0,-1 0 1 0 0,1 0-1 0 0,-1 0 1 0 0,1-1-1 0 0,-1 1 1 0 0,1 0 0 0 0,-1 0-1 0 0,0 0 1 0 0,1 0-1 0 0,-1 0 1 0 0,1 0-1 0 0,-1 0 1 0 0,1 0 0 0 0,-1 0-1 0 0,1 0 1 0 0,-1 0-1 0 0,1 1 1 0 0,-1-1-1 0 0,1 0 1 0 0,0 0-1 0 0,10 13 111 0 0,1 21 44 0 0,-3 8-51 0 0,-3 1 0 0 0,-1 1 1 0 0,-2-1-1 0 0,-5 71 0 0 0,0-95-70 0 0,-2 0-1 0 0,0 0 1 0 0,-1 0-1 0 0,0-1 0 0 0,-2 0 1 0 0,-11 23-1 0 0,5-10 21 0 0,9-22-3 0 0,0 0 0 0 0,-1 0 0 0 0,0 0 0 0 0,0-1 1 0 0,0 0-1 0 0,-2 0 0 0 0,1 0 0 0 0,-1-1 0 0 0,0 0 0 0 0,-13 11 0 0 0,19-17 30 0 0,0-17-204 0 0,3 11 72 0 0,0 0 1 0 0,1 0-1 0 0,-1 1 1 0 0,1-1-1 0 0,0 1 1 0 0,0-1-1 0 0,1 1 1 0 0,6-7-1 0 0,33-27-1934 0 0,-22 23 120 0 0,0 2-1798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26:05.2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35 808 0 0,'0'0'5141'0'0,"-8"-15"-3236"0"0,8 14-1891 0 0,0 1 0 0 0,0-1 0 0 0,0 1 0 0 0,0-1 0 0 0,0 1 0 0 0,0-1 0 0 0,0 1 1 0 0,-1-1-1 0 0,1 0 0 0 0,0 1 0 0 0,0-1 0 0 0,-1 1 0 0 0,1-1 0 0 0,0 1 0 0 0,0 0 0 0 0,-1-1 1 0 0,1 1-1 0 0,-1-1 0 0 0,1 1 0 0 0,-1-1 0 0 0,1 1 0 0 0,0 0 0 0 0,-1-1 0 0 0,1 1 0 0 0,-1 0 0 0 0,1 0 1 0 0,-1-1-1 0 0,0 1 0 0 0,1 0 0 0 0,-1 0 0 0 0,1 0 0 0 0,-1 0 0 0 0,1 0 0 0 0,-1 0 0 0 0,-2 0 1174 0 0,5-1-1036 0 0,-1 0 0 0 0,0 0 0 0 0,1 1 0 0 0,-1-1 0 0 0,0 0 0 0 0,1 1 0 0 0,-1 0-1 0 0,1-1 1 0 0,-1 1 0 0 0,1 0 0 0 0,-1 0 0 0 0,1 0 0 0 0,-1 0 0 0 0,1 0 0 0 0,1 0 0 0 0,32 0-165 0 0,-28 1 28 0 0,207 18 252 0 0,-157-11 246 0 0,98 27 1 0 0,-64-12 35 0 0,-91-23-553 0 0,0 0 1 0 0,0 0-1 0 0,0 0 0 0 0,0 0 0 0 0,0 0 1 0 0,0 0-1 0 0,0 0 0 0 0,-1 0 0 0 0,1 0 1 0 0,0-1-1 0 0,0 1 0 0 0,0 0 1 0 0,0 0-1 0 0,0 0 0 0 0,0 0 0 0 0,0 0 1 0 0,0 0-1 0 0,0-1 0 0 0,0 1 1 0 0,0 0-1 0 0,0 0 0 0 0,0 0 0 0 0,0 0 1 0 0,0 0-1 0 0,0 0 0 0 0,0-1 1 0 0,0 1-1 0 0,0 0 0 0 0,0 0 0 0 0,0 0 1 0 0,0 0-1 0 0,0 0 0 0 0,0 0 0 0 0,0-1 1 0 0,0 1-1 0 0,1 0 0 0 0,-1 0 1 0 0,0 0-1 0 0,0 0 0 0 0,0 0 0 0 0,0 0 1 0 0,0 0-1 0 0,0 0 0 0 0,0 0 1 0 0,0-1-1 0 0,1 1 0 0 0,-1 0 0 0 0,0 0 1 0 0,0 0-1 0 0,0 0 0 0 0,0 0 1 0 0,0 0-1 0 0,0 0 0 0 0,1 0 0 0 0,-1 0 1 0 0,0 0-1 0 0,0 0 0 0 0,0 0 0 0 0,0 0 1 0 0,0 0-1 0 0,0 0 0 0 0,1 0 1 0 0,-1 0-1 0 0,0 0 0 0 0,0 0 0 0 0,0 0 1 0 0,0 0-1 0 0,0 0 0 0 0,1 0 1 0 0,-9-9-1564 0 0,1 9 1418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0:13.0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258 103 6945 0 0,'-41'-4'1122'0'0,"25"4"80"0"0,1-1-1 0 0,-1-1 1 0 0,0-1-1 0 0,-18-5 1 0 0,19 4-790 0 0,-1 0 1 0 0,1 2-1 0 0,-1 0 0 0 0,0 0 1 0 0,-22 2-1 0 0,35-12-584 0 0,4 11 169 0 0,-1-1-1 0 0,1 1 1 0 0,0 0 0 0 0,0-1 0 0 0,0 1 0 0 0,0 0-1 0 0,0 0 1 0 0,0 0 0 0 0,0 0 0 0 0,0 0 0 0 0,1 0-1 0 0,-1 0 1 0 0,0 0 0 0 0,1 1 0 0 0,-1-1-1 0 0,0 0 1 0 0,3 0 0 0 0,26-10-59 0 0,9 2-227 0 0,0 2 1 0 0,0 1-1 0 0,0 2 0 0 0,46 1 1 0 0,-75 4 268 0 0,1 0 1 0 0,-1 0 0 0 0,0 1-1 0 0,0 0 1 0 0,0 1-1 0 0,0 0 1 0 0,-1 0 0 0 0,1 1-1 0 0,-1 0 1 0 0,0 1 0 0 0,0 0-1 0 0,14 11 1 0 0,-21-14 26 0 0,0 0 0 0 0,0 0-1 0 0,0 0 1 0 0,0 0 0 0 0,0 0 0 0 0,0 1 0 0 0,0-1 0 0 0,-1 0 0 0 0,0 1 0 0 0,1 0-1 0 0,-1-1 1 0 0,0 1 0 0 0,0 0 0 0 0,1 4 0 0 0,-1 1 50 0 0,-1 0 0 0 0,1 0-1 0 0,-2 14 1 0 0,2 18 360 0 0,0-35-361 0 0,0-1 0 0 0,1 0 0 0 0,-1 0 0 0 0,1 0 0 0 0,0 0 0 0 0,0 0 0 0 0,0-1 0 0 0,1 1 0 0 0,-1-1 0 0 0,1 1 0 0 0,0-1 0 0 0,0 0 0 0 0,0 0 0 0 0,6 4 0 0 0,-5-4-47 0 0,1-1 0 0 0,-1 0 0 0 0,1 0 0 0 0,0 0 0 0 0,-1-1 1 0 0,1 1-1 0 0,0-1 0 0 0,0-1 0 0 0,0 1 0 0 0,0 0 0 0 0,0-1 0 0 0,0 0 1 0 0,7-1-1 0 0,-3 1-1 0 0,-1-1-83 0 0,0 0 0 0 0,-1-1 0 0 0,0 0 0 0 0,1 0 0 0 0,-1-1 0 0 0,0 0 0 0 0,0 0 0 0 0,13-8 1 0 0,-2 1-807 0 0,18-8 162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0:14.0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0 3377 0 0,'-2'8'402'0'0,"0"0"1"0"0,1 0-1 0 0,0 0 1 0 0,0 0-1 0 0,1 0 1 0 0,0 0-1 0 0,0 0 1 0 0,1 0-1 0 0,0 0 1 0 0,0-1-1 0 0,4 11 1 0 0,0 13 408 0 0,0 8-189 0 0,-3-15-521 0 0,1-1 0 0 0,2 0 1 0 0,11 38-1 0 0,-15-60-100 0 0,-1 0 1 0 0,0 0-1 0 0,1 0 0 0 0,-1 0 1 0 0,1-1-1 0 0,-1 1 1 0 0,1 0-1 0 0,-1 0 0 0 0,1-1 1 0 0,0 1-1 0 0,-1 0 1 0 0,1-1-1 0 0,0 1 0 0 0,-1-1 1 0 0,1 1-1 0 0,1 0 1 0 0,-1-1-94 0 0,-1 0 1 0 0,1 0-1 0 0,-1 0 0 0 0,1 0 1 0 0,-1 0-1 0 0,1 0 1 0 0,-1 0-1 0 0,1 0 1 0 0,-1 0-1 0 0,1 0 1 0 0,-1 0-1 0 0,1 0 1 0 0,-1-1-1 0 0,0 1 1 0 0,1 0-1 0 0,-1 0 1 0 0,1 0-1 0 0,-1-1 1 0 0,1 1-1 0 0,-1 0 0 0 0,0-1 1 0 0,1 1-1 0 0,-1 0 1 0 0,0-1-1 0 0,1 1 1 0 0,-1-1-1 0 0,0 1 1 0 0,1 0-1 0 0,-1-1 1 0 0,0 1-1 0 0,0-1 1 0 0,1 0-1 0 0,6-13-1251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0:14.4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24 9210 0 0,'-14'-8'720'0'0,"-2"0"1193"0"0,8 0 655 0 0,22 22-2616 0 0,-1 1-192 0 0,0 9-904 0 0,0 0 96 0 0,9 8 1064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0:14.7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18 677 13619 0 0,'2'-30'113'0'0,"1"0"1"0"0,2 0-1 0 0,10-40 1 0 0,8-45 99 0 0,-15 28-149 0 0,13-94 29 0 0,-19 169-69 0 0,-1 1-1 0 0,0-1 1 0 0,-2-22 0 0 0,1 29-34 0 0,0 1 1 0 0,-1 0-1 0 0,0-1 0 0 0,0 1 1 0 0,0 0-1 0 0,0 0 0 0 0,0 0 1 0 0,-1 0-1 0 0,0 0 1 0 0,0 0-1 0 0,0 0 0 0 0,0 1 1 0 0,-4-5-1 0 0,5 7 4 0 0,1 1 0 0 0,-1 0 0 0 0,1-1 0 0 0,-1 1 0 0 0,1 0 0 0 0,-1-1 0 0 0,1 1 0 0 0,-1 0-1 0 0,1 0 1 0 0,-1 0 0 0 0,0 0 0 0 0,1-1 0 0 0,-1 1 0 0 0,1 0 0 0 0,-1 0 0 0 0,0 0 0 0 0,1 0 0 0 0,-1 0 0 0 0,1 0 0 0 0,-1 0 0 0 0,0 1 0 0 0,1-1 0 0 0,-1 0-1 0 0,1 0 1 0 0,-1 0 0 0 0,1 1 0 0 0,-1-1 0 0 0,1 0 0 0 0,-1 0 0 0 0,1 1 0 0 0,-1-1 0 0 0,1 0 0 0 0,-1 1 0 0 0,1-1 0 0 0,-1 1 0 0 0,1-1 0 0 0,0 1 0 0 0,-1-1-1 0 0,1 1 1 0 0,0-1 0 0 0,-1 1 0 0 0,1-1 0 0 0,0 1 0 0 0,-15 26-123 0 0,7-4 99 0 0,1-1 1 0 0,1 1-1 0 0,0 0 1 0 0,2 0-1 0 0,-2 31 1 0 0,4-4-22 0 0,6 75 0 0 0,1-77 7 0 0,20 91 1 0 0,-18-114 21 0 0,0 0 1 0 0,2 0 0 0 0,1-1 0 0 0,0-1 0 0 0,20 31 0 0 0,-20-40 16 0 0,0 0 1 0 0,1-1 0 0 0,0 0 0 0 0,1-1 0 0 0,1-1 0 0 0,0 1 0 0 0,0-2 0 0 0,1 0 0 0 0,0-1 0 0 0,1 0 0 0 0,22 9-1 0 0,-14-8-45 0 0,1-2-1 0 0,0-1 0 0 0,0-1 1 0 0,1 0-1 0 0,0-2 0 0 0,0-1 1 0 0,25-1-1 0 0,5-1-1374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0:16.5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82 267 304 0 0,'5'7'1239'0'0,"-11"-8"132"0"0,5 1-1256 0 0,1 0 0 0 0,-1 0 0 0 0,0-1 0 0 0,0 1 0 0 0,0-1 0 0 0,1 1 0 0 0,-1 0 0 0 0,0-1 0 0 0,0 0 0 0 0,1 1 0 0 0,-1-1 0 0 0,0 1 0 0 0,1-1 0 0 0,-1 0 0 0 0,0-1 594 0 0,-3 0-44 0 0,-27-27 694 0 0,28 26-1252 0 0,1 0 1 0 0,-1 0-1 0 0,1 0 1 0 0,0 0-1 0 0,0 0 0 0 0,0 0 1 0 0,0-1-1 0 0,1 1 0 0 0,-3-6 1 0 0,-1-6 125 0 0,4 13-230 0 0,0 1 1 0 0,0-1-1 0 0,1 1 0 0 0,-1-1 0 0 0,1 0 0 0 0,0 1 0 0 0,-1-1 0 0 0,1 0 0 0 0,0 1 1 0 0,0-1-1 0 0,0 0 0 0 0,0 1 0 0 0,0-1 0 0 0,0 0 0 0 0,1 1 0 0 0,-1-1 0 0 0,0 1 1 0 0,1-1-1 0 0,0-1 0 0 0,1-6-30 0 0,0 0 1 0 0,0 1-1 0 0,1-1 1 0 0,0 1-1 0 0,1 0 1 0 0,0 0-1 0 0,0 0 1 0 0,8-11 0 0 0,-8 14 11 0 0,1 0 0 0 0,-1 0 0 0 0,1 1 0 0 0,0 0 1 0 0,0 0-1 0 0,0 0 0 0 0,1 0 0 0 0,0 1 0 0 0,-1 0 1 0 0,1 0-1 0 0,0 1 0 0 0,0-1 0 0 0,9-1 0 0 0,-4 2 5 0 0,-1 0 0 0 0,1 0 0 0 0,0 1 0 0 0,0 1-1 0 0,-1 0 1 0 0,1 0 0 0 0,0 1 0 0 0,16 3-1 0 0,6 0 46 0 0,-26-3-20 0 0,-1-1 0 0 0,1 1 0 0 0,-1 0-1 0 0,0 0 1 0 0,1 1 0 0 0,-1 0 0 0 0,0 0 0 0 0,0 1 0 0 0,0-1 0 0 0,-1 1 0 0 0,8 5 0 0 0,2 5 344 0 0,0 0 0 0 0,22 27 0 0 0,-34-36-282 0 0,-1 0 0 0 0,1 0-1 0 0,-1 0 1 0 0,0 0 0 0 0,-1 1 0 0 0,1-1-1 0 0,-1 0 1 0 0,1 1 0 0 0,-2-1-1 0 0,1 1 1 0 0,0 0 0 0 0,-1 6-1 0 0,1 10 369 0 0,-5 29-1 0 0,4-45-388 0 0,-1 1-13 0 0,0 1 0 0 0,-1 0 0 0 0,1 0 0 0 0,-1 0 0 0 0,-1-1 0 0 0,1 1 0 0 0,-1-1 0 0 0,-1 1 0 0 0,-6 9 0 0 0,-3 2 56 0 0,-28 28 1 0 0,24-29-34 0 0,-16 23-1 0 0,11-11 0 0 0,-30 28 0 0 0,29-33-51 0 0,-36 49 0 0 0,49-60-24 0 0,1-1 0 0 0,-2 0 1 0 0,0-1-1 0 0,-15 12 1 0 0,25-22 3 0 0,0 0 1 0 0,0-1 0 0 0,0 1 0 0 0,1-1-1 0 0,-1 1 1 0 0,0 0 0 0 0,0 0-1 0 0,0-1 1 0 0,1 1 0 0 0,-1 0 0 0 0,0 0-1 0 0,1 0 1 0 0,-1 0 0 0 0,1 0 0 0 0,-1 0-1 0 0,1 0 1 0 0,-1 0 0 0 0,1 0-1 0 0,0 0 1 0 0,0 0 0 0 0,-1 0 0 0 0,1 0-1 0 0,0 0 1 0 0,0 0 0 0 0,0 0 0 0 0,0 0-1 0 0,0 1 1 0 0,0-1 0 0 0,0 0-1 0 0,1 0 1 0 0,0 2 0 0 0,0-2 0 0 0,0 0 0 0 0,0 1 0 0 0,0-1 0 0 0,1 0 0 0 0,-1 0 0 0 0,0 0 0 0 0,1 0 0 0 0,-1 0 0 0 0,1 0 0 0 0,0 0 0 0 0,-1 0 1 0 0,1-1-1 0 0,-1 1 0 0 0,1-1 0 0 0,0 1 0 0 0,0-1 0 0 0,-1 0 0 0 0,3 1 0 0 0,20 0-10 0 0,0 0 0 0 0,-1-1 1 0 0,1-1-1 0 0,0-2 0 0 0,-1 0 0 0 0,25-7 0 0 0,0-3 32 0 0,84-36-1 0 0,-98 33 8 0 0,-2-2 1 0 0,0-1-1 0 0,-1-1 0 0 0,32-29 1 0 0,-24 22 116 0 0,-37 26 40 0 0,8 12 157 0 0,-9-10-319 0 0,-1 0 0 0 0,0 1 1 0 0,0-1-1 0 0,0 0 0 0 0,0 1 1 0 0,0-1-1 0 0,0 0 0 0 0,0 1 1 0 0,0-1-1 0 0,-1 0 0 0 0,1 1 1 0 0,0-1-1 0 0,-1 0 0 0 0,0 2 1 0 0,-2 6 50 0 0,-2 17 87 0 0,-1 4 59 0 0,1 1 0 0 0,-1 36-1 0 0,6-59-200 0 0,0 1-1 0 0,0-1 0 0 0,1 0 0 0 0,0 0 0 0 0,0 0 0 0 0,1 0 1 0 0,0 0-1 0 0,1 0 0 0 0,-1 0 0 0 0,2-1 0 0 0,-1 1 0 0 0,1-1 1 0 0,6 10-1 0 0,-8-14-21 0 0,0-1 0 0 0,0 0 0 0 0,0 0 1 0 0,0 1-1 0 0,0-1 0 0 0,1-1 0 0 0,-1 1 0 0 0,1 0 1 0 0,-1-1-1 0 0,1 1 0 0 0,0-1 0 0 0,-1 0 1 0 0,1 1-1 0 0,0-1 0 0 0,0-1 0 0 0,0 1 1 0 0,5 0-1 0 0,-3-1 12 0 0,-1 0 0 0 0,1 0 0 0 0,-1 0 0 0 0,1-1 0 0 0,-1 0 0 0 0,0 0 0 0 0,1 0 0 0 0,-1-1 1 0 0,0 0-1 0 0,8-3 0 0 0,-1-2 25 0 0,0-1 1 0 0,0 1-1 0 0,-1-2 0 0 0,1 1 1 0 0,-2-2-1 0 0,0 1 1 0 0,10-14-1 0 0,14-25 129 0 0,-3-2 0 0 0,38-83 1 0 0,-65 128-147 0 0,0-2 37 0 0,0 0 0 0 0,0 0 1 0 0,-1 0-1 0 0,0 0 0 0 0,0 0 0 0 0,-1 0 1 0 0,0-1-1 0 0,0 1 0 0 0,0-1 0 0 0,-1 1 1 0 0,0 0-1 0 0,-1-1 0 0 0,0 1 0 0 0,0-1 1 0 0,0 1-1 0 0,-4-10 0 0 0,2 9 15 0 0,-1 0 1 0 0,1 1-1 0 0,-2 0 0 0 0,1 0 0 0 0,-1 0 0 0 0,0 0 1 0 0,0 1-1 0 0,-1 0 0 0 0,0 0 0 0 0,0 0 0 0 0,0 1 1 0 0,-1-1-1 0 0,1 2 0 0 0,-10-6 0 0 0,5 4-26 0 0,0 0 0 0 0,0 1 0 0 0,0 1 0 0 0,0 0 0 0 0,-1 0 0 0 0,0 1 0 0 0,1 0 0 0 0,-1 1 0 0 0,0 1 0 0 0,0 0 0 0 0,-18 0 0 0 0,20 2-16 0 0,0 1-1 0 0,0-1 1 0 0,0 2 0 0 0,0-1-1 0 0,0 1 1 0 0,0 1-1 0 0,1 0 1 0 0,0 0-1 0 0,-1 1 1 0 0,2 0 0 0 0,-1 0-1 0 0,1 1 1 0 0,-14 12-1 0 0,11-7-18 0 0,0 0-1 0 0,1 0 0 0 0,0 1 0 0 0,1 0 0 0 0,-14 26 0 0 0,19-32-43 0 0,0 1-1 0 0,1 0 0 0 0,1 0 0 0 0,-1 1 0 0 0,1-1 1 0 0,0 0-1 0 0,1 1 0 0 0,0 0 0 0 0,0-1 0 0 0,0 1 1 0 0,1 0-1 0 0,0-1 0 0 0,2 13 0 0 0,-2-18-142 0 0,1 0 1 0 0,-1 0-1 0 0,1 0 0 0 0,0 0 0 0 0,0-1 1 0 0,-1 1-1 0 0,1 0 0 0 0,0 0 0 0 0,1 0 1 0 0,-1-1-1 0 0,0 1 0 0 0,0-1 0 0 0,1 1 0 0 0,-1-1 1 0 0,1 1-1 0 0,-1-1 0 0 0,1 0 0 0 0,2 2 1 0 0,15 8-1273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0:17.0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 67 5777 0 0,'0'0'4'0'0,"-39"1"2326"0"0,38-1-2248 0 0,0 0 1 0 0,0 0-1 0 0,0 0 0 0 0,0 0 1 0 0,1 0-1 0 0,-1 0 1 0 0,0 0-1 0 0,0 0 0 0 0,0 0 1 0 0,0 0-1 0 0,0 0 0 0 0,1-1 1 0 0,-1 1-1 0 0,0 0 1 0 0,0-1-1 0 0,0 1 0 0 0,1-1 1 0 0,-1 1-1 0 0,0-1 1 0 0,1 1-1 0 0,-1-1 0 0 0,0 1 1 0 0,1-1-1 0 0,-1 0 1 0 0,1 1-1 0 0,-1-1 0 0 0,1 0 1 0 0,-1 0-1 0 0,1 1 1 0 0,-1-2-1 0 0,0 1-21 0 0,1 0 0 0 0,-1 0 0 0 0,1 0 1 0 0,-1 0-1 0 0,1 0 0 0 0,-1 1 0 0 0,1-1 0 0 0,-1 0 0 0 0,0 1 1 0 0,1-1-1 0 0,-1 0 0 0 0,0 1 0 0 0,0-1 0 0 0,0 1 0 0 0,0-1 1 0 0,1 1-1 0 0,-1-1 0 0 0,0 1 0 0 0,0 0 0 0 0,0-1 0 0 0,0 1 1 0 0,0 0-1 0 0,0 0 0 0 0,-1 0 0 0 0,1-1 13 0 0,-3 1 594 0 0,-2-5-821 0 0,5 4 149 0 0,0 0 1 0 0,0 0-1 0 0,1 0 1 0 0,-1 0-1 0 0,0 0 1 0 0,0 0-1 0 0,0 0 1 0 0,1 0-1 0 0,-1 0 0 0 0,1 0 1 0 0,-1-1-1 0 0,1 1 1 0 0,-1-1-1 0 0,1 1-1 0 0,1 0 0 0 0,-1 0 0 0 0,1 0 0 0 0,-1 0 0 0 0,1 1-1 0 0,-1-1 1 0 0,1 0 0 0 0,0 1 0 0 0,-1-1 0 0 0,1 0 0 0 0,0 1-1 0 0,-1-1 1 0 0,1 1 0 0 0,0-1 0 0 0,0 1 0 0 0,0-1 0 0 0,0 1-1 0 0,-1-1 1 0 0,1 1 0 0 0,0 0 0 0 0,0 0 0 0 0,0-1 0 0 0,2 1-1 0 0,2-1-8 0 0,0 0 0 0 0,0 0 0 0 0,1 0 0 0 0,-1 1 0 0 0,0-1 0 0 0,10 2 0 0 0,15-2-48 0 0,-28 1 56 0 0,0 0 0 0 0,0 0 0 0 0,0 0 0 0 0,-1 0 0 0 0,1 0 0 0 0,0 0 0 0 0,0 0 0 0 0,0 0 0 0 0,-1 1 0 0 0,1-1 0 0 0,0 1 0 0 0,2 1 0 0 0,5 0-5 0 0,2 1 7 0 0,0-1 0 0 0,0 1 1 0 0,0 1-1 0 0,15 6 0 0 0,-8-2 40 0 0,-17-7-25 0 0,0 0-1 0 0,0-1 1 0 0,0 1-1 0 0,0 0 0 0 0,0 0 1 0 0,0 0-1 0 0,0 0 1 0 0,0 0-1 0 0,0 0 1 0 0,-1 0-1 0 0,1 1 0 0 0,0-1 1 0 0,-1 0-1 0 0,1 0 1 0 0,-1 1-1 0 0,1-1 0 0 0,-1 0 1 0 0,1 1-1 0 0,-1-1 1 0 0,0 0-1 0 0,0 1 1 0 0,0 1-1 0 0,0 36 212 0 0,0-32-136 0 0,0 3-37 0 0,-1 0 1 0 0,0 0-1 0 0,0 0 0 0 0,-1 0 0 0 0,0 0 0 0 0,-1 0 0 0 0,0 0 0 0 0,-1-1 0 0 0,0 0 0 0 0,0 1 0 0 0,-1-1 0 0 0,0-1 0 0 0,-11 15 0 0 0,-19 11 46 0 0,-13 14 0 0 0,43-43-87 0 0,1 1-1 0 0,0-1 1 0 0,1 1-1 0 0,-1 0 0 0 0,1-1 1 0 0,0 2-1 0 0,-3 9 1 0 0,-15 34 39 0 0,17-43-56 0 0,0 0 1 0 0,1 0-1 0 0,0 0 0 0 0,0 1 0 0 0,1-1 0 0 0,0 1 0 0 0,0-1 0 0 0,1 1 1 0 0,0 0-1 0 0,0 0 0 0 0,1 8 0 0 0,1-12 4 0 0,0 0 0 0 0,0-1 0 0 0,0 1 1 0 0,1 0-1 0 0,0-1 0 0 0,-1 0 0 0 0,1 1 0 0 0,1-1 1 0 0,-1 0-1 0 0,0 0 0 0 0,1 0 0 0 0,0-1 0 0 0,-1 1 0 0 0,1 0 1 0 0,0-1-1 0 0,0 0 0 0 0,1 0 0 0 0,-1 0 0 0 0,0 0 0 0 0,1 0 1 0 0,-1-1-1 0 0,6 2 0 0 0,1 1-19 0 0,-1-1-1 0 0,1-1 1 0 0,0 0 0 0 0,0 0-1 0 0,0-1 1 0 0,0 0 0 0 0,13-1 0 0 0,6-4 41 0 0,0-1 1 0 0,-1-1-1 0 0,44-16 1 0 0,-47 14-7 0 0,2-2 27 0 0,36-19 1 0 0,1 0-1 0 0,-18 5 15 0 0,-40 20-72 0 0,1 0 1 0 0,-1 0 0 0 0,1 0-1 0 0,1 1 1 0 0,-1 0-1 0 0,0 0 1 0 0,1 1 0 0 0,-1 0-1 0 0,10-1 1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0:17.3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53 10194 0 0,'8'-53'7446'0'0,"-8"56"-6971"0"0,-3 14-436 0 0,-36 324 299 0 0,36-285-356 0 0,3 1 0 0 0,2 0 0 0 0,3 0-1 0 0,12 58 1 0 0,-14-101-10 0 0,0 0 0 0 0,2 0-1 0 0,0-1 1 0 0,0 1 0 0 0,1-1-1 0 0,1 0 1 0 0,12 18 0 0 0,-13-23-621 0 0,1 0 1 0 0,0 0-1 0 0,13 11 1 0 0,6 1-506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0:19.4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256 221 1816 0 0,'-6'-15'704'0'0,"-7"-10"5934"0"0,-4 23-5509 0 0,16 2-1118 0 0,0 0 0 0 0,0-1 1 0 0,0 1-1 0 0,0 0 0 0 0,0 0 1 0 0,0 0-1 0 0,0 0 1 0 0,0 0-1 0 0,-1 0 0 0 0,1 0 1 0 0,0 0-1 0 0,0 0 0 0 0,0 0 1 0 0,0 0-1 0 0,0 1 0 0 0,0-1 1 0 0,0 0-1 0 0,0 1 0 0 0,0-1 1 0 0,0 1-1 0 0,0-1 1 0 0,1 1-1 0 0,-1 0 0 0 0,0-1 1 0 0,0 1-1 0 0,0 0 0 0 0,1 0 1 0 0,-1-1-1 0 0,0 1 0 0 0,1 0 1 0 0,-1 0-1 0 0,1 0 0 0 0,-1 0 1 0 0,1 0-1 0 0,-1 0 1 0 0,1 0-1 0 0,-1 1 0 0 0,-2 5-2 0 0,0 0-1 0 0,1 1 0 0 0,-1-1 1 0 0,1 1-1 0 0,1-1 0 0 0,0 1 1 0 0,-1 13-1 0 0,3 57-35 0 0,19 115-12 0 0,-17-172 22 0 0,2 0 1 0 0,1-1-1 0 0,0 1 1 0 0,1-2 0 0 0,2 1-1 0 0,0-1 1 0 0,14 22 0 0 0,-20-36 13 0 0,0 0 0 0 0,1 0 1 0 0,0-1-1 0 0,0 1 1 0 0,0-1-1 0 0,1 0 1 0 0,0 0-1 0 0,-1 0 1 0 0,1-1-1 0 0,0 0 1 0 0,1 0-1 0 0,-1 0 0 0 0,1 0 1 0 0,5 1-1 0 0,-7-3 17 0 0,0 0 0 0 0,0-1 0 0 0,-1 1-1 0 0,1-1 1 0 0,0 0 0 0 0,0 0-1 0 0,0 0 1 0 0,-1 0 0 0 0,1-1 0 0 0,0 0-1 0 0,0 0 1 0 0,-1 0 0 0 0,1 0-1 0 0,-1 0 1 0 0,1-1 0 0 0,-1 1 0 0 0,1-1-1 0 0,-1 0 1 0 0,0 0 0 0 0,0-1 0 0 0,0 1-1 0 0,5-5 1 0 0,8-9 144 0 0,-2-1 0 0 0,1-1 0 0 0,-2 0 0 0 0,-1-1 0 0 0,11-21 0 0 0,44-103 357 0 0,-55 116-420 0 0,-2 0-1 0 0,-1-1 1 0 0,-1 0 0 0 0,6-38 0 0 0,-12 53-27 0 0,-1-1 0 0 0,-1 1 0 0 0,0-1 0 0 0,0 0 1 0 0,-2 1-1 0 0,1-1 0 0 0,-2 1 0 0 0,0 0 1 0 0,0 0-1 0 0,-2 0 0 0 0,-7-18 0 0 0,8 22-2 0 0,-1 1 0 0 0,0 0 0 0 0,0 0 0 0 0,0 0-1 0 0,-1 1 1 0 0,-1 0 0 0 0,1 0 0 0 0,-1 1 0 0 0,0-1-1 0 0,0 1 1 0 0,-1 1 0 0 0,0 0 0 0 0,0 0 0 0 0,-9-4 0 0 0,4 3-22 0 0,-1 2 0 0 0,1-1 0 0 0,-1 2 0 0 0,0 0 0 0 0,0 0 0 0 0,0 2 0 0 0,0-1 0 0 0,-23 2 1 0 0,23 1-29 0 0,1 0 1 0 0,0 1-1 0 0,0 0 1 0 0,0 1-1 0 0,1 1 1 0 0,-1 0-1 0 0,1 0 1 0 0,-1 1-1 0 0,1 1 1 0 0,1 0-1 0 0,-1 1 1 0 0,1 0 0 0 0,0 1-1 0 0,1 0 1 0 0,-16 15-1 0 0,12-8-21 0 0,0 1-1 0 0,2 1 1 0 0,0-1-1 0 0,1 2 1 0 0,0 0-1 0 0,1 0 0 0 0,2 1 1 0 0,0 0-1 0 0,-7 22 1 0 0,7-14-36 0 0,1 1 1 0 0,1 0-1 0 0,2 0 0 0 0,0 0 1 0 0,2 0-1 0 0,3 53 0 0 0,1-64-358 0 0,0 0 0 0 0,2 0 0 0 0,0 0 0 0 0,1-1 0 0 0,7 19-1 0 0,-6-23-458 0 0,0 1 0 0 0,1-1 0 0 0,0-1 1 0 0,1 0-1 0 0,0 0 0 0 0,1 0 0 0 0,11 10 0 0 0,18 12 220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0:19.8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253 127 6657 0 0,'-2'1'742'0'0,"-1"1"-602"0"0,0-1 0 0 0,0 1 0 0 0,0 0 0 0 0,0 0 0 0 0,0 0 0 0 0,1 1 0 0 0,-1-1 0 0 0,1 1 0 0 0,-1-1 0 0 0,1 1 0 0 0,0 0 0 0 0,0 0 0 0 0,0 0 0 0 0,0 0 0 0 0,1 0 0 0 0,-1 0 0 0 0,1 0 0 0 0,0 1 0 0 0,0-1 0 0 0,0 0-1 0 0,0 1 1 0 0,1-1 0 0 0,0 1 0 0 0,-1-1 0 0 0,1 1 0 0 0,1 5 0 0 0,-1-1-48 0 0,0 0 0 0 0,-1 0 0 0 0,-2 12 0 0 0,0 10 83 0 0,2-21-134 0 0,-1 24 52 0 0,1-1 0 0 0,6 56 0 0 0,-2-36-62 0 0,-3-39-37 0 0,1 0 1 0 0,0-1-1 0 0,1 1 1 0 0,0-1-1 0 0,0 0 1 0 0,2 1-1 0 0,5 13 1 0 0,-5-17-4 0 0,0 0 1 0 0,1-1 0 0 0,0 0-1 0 0,1 0 1 0 0,0 0-1 0 0,0 0 1 0 0,0-1-1 0 0,1 0 1 0 0,0-1-1 0 0,12 10 1 0 0,-14-13 5 0 0,0-1 0 0 0,0 1-1 0 0,0 0 1 0 0,0-1 0 0 0,1 0 0 0 0,-1-1 0 0 0,0 1 0 0 0,1-1 0 0 0,-1 0 0 0 0,1 0-1 0 0,0-1 1 0 0,-1 1 0 0 0,1-1 0 0 0,-1 0 0 0 0,1-1 0 0 0,0 0 0 0 0,-1 0 0 0 0,1 0-1 0 0,-1 0 1 0 0,9-4 0 0 0,-6 2 30 0 0,0 0 0 0 0,-1 0 0 0 0,0 0 0 0 0,1-1 0 0 0,-1 0 0 0 0,-1-1 0 0 0,1 0 0 0 0,-1 0 1 0 0,0 0-1 0 0,7-8 0 0 0,9-15 98 0 0,-2-1 1 0 0,-1-1 0 0 0,26-57-1 0 0,-35 62-64 0 0,-1 0 0 0 0,-1-1 0 0 0,-1-1 0 0 0,-1 1-1 0 0,-2-1 1 0 0,0 0 0 0 0,-2 0 0 0 0,-1 0 0 0 0,-3-28 0 0 0,2 48-17 0 0,-1-1 1 0 0,1 1 0 0 0,-2-1 0 0 0,1 1 0 0 0,-1-1 0 0 0,0 1 0 0 0,-1 0 0 0 0,1-1 0 0 0,-1 1 0 0 0,-1 1 0 0 0,1-1 0 0 0,-1 0-1 0 0,-1 1 1 0 0,1 0 0 0 0,-1 0 0 0 0,0 0 0 0 0,0 1 0 0 0,-8-7 0 0 0,0 3 23 0 0,1 1 0 0 0,-1 1 0 0 0,0 0 0 0 0,-1 1 0 0 0,1 1 0 0 0,-1 0 0 0 0,-1 0 0 0 0,1 2 0 0 0,0 0 0 0 0,-1 0 0 0 0,0 1 0 0 0,0 1 0 0 0,-20 1 0 0 0,6 1-13 0 0,1 1-1 0 0,-54 10 1 0 0,72-9-50 0 0,0-1 0 0 0,0 1 0 0 0,1 1 1 0 0,-1 0-1 0 0,1 0 0 0 0,0 1 1 0 0,0 0-1 0 0,1 0 0 0 0,-1 1 0 0 0,1 0 1 0 0,-14 15-1 0 0,11-8-12 0 0,-16 27 0 0 0,12-17-11 0 0,6-9-47 0 0,1-1 0 0 0,1 1 0 0 0,0 1 0 0 0,1-1 0 0 0,0 1 0 0 0,1 0 0 0 0,1 1 0 0 0,0-1-1 0 0,1 1 1 0 0,1 0 0 0 0,1-1 0 0 0,0 1 0 0 0,1 0 0 0 0,1 0 0 0 0,0 0 0 0 0,1 0 0 0 0,8 30 0 0 0,3 7-2335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0:20.5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25 400 0 0,'0'-1'245'0'0,"0"0"-1"0"0,0 0 1 0 0,0 1-1 0 0,0-1 1 0 0,0 0-1 0 0,0 0 1 0 0,0 0-1 0 0,0 0 1 0 0,1 0-1 0 0,-1 0 1 0 0,0 0-1 0 0,1 0 1 0 0,-1 1-1 0 0,0-1 1 0 0,1 0-1 0 0,-1 0 1 0 0,1 0-1 0 0,-1 1 1 0 0,1-1-1 0 0,-1 0 1 0 0,1 0-1 0 0,0 1 1 0 0,-1-1-1 0 0,1 1 1 0 0,0-1-1 0 0,0 0 1 0 0,2 0 144 0 0,-1 1 0 0 0,1-1 0 0 0,-1 1 0 0 0,1 0 0 0 0,-1-1 0 0 0,1 1 0 0 0,-1 1 1 0 0,4-1-1 0 0,6 0-1266 0 0,235 3 1580 0 0,-168-5-466 0 0,56 2 1711 0 0,-122 3-1594 0 0,-11 1-22 0 0,-16 10 162 0 0,-1 0-409 0 0,8-3-61 0 0,1-1 1 0 0,-2 1-1 0 0,1-1 0 0 0,-1-1 0 0 0,-1 0 0 0 0,0 0 1 0 0,-19 15-1 0 0,10-9 3 0 0,-22 25 0 0 0,26-21-5 0 0,-20 34-1 0 0,5-5-16 0 0,-70 102 51 0 0,78-113-68 0 0,-30 72-1 0 0,47-98 1 0 0,-3 7-4 0 0,2 0 0 0 0,0 0 0 0 0,1 1 1 0 0,1-1-1 0 0,0 1 0 0 0,2 0 0 0 0,0 0 0 0 0,2 25 0 0 0,0-40 7 0 0,-1-1 1 0 0,1 0-1 0 0,0 0 0 0 0,0 1 0 0 0,0-1 0 0 0,0 0 0 0 0,0 0 1 0 0,1 0-1 0 0,-1 0 0 0 0,1 0 0 0 0,0-1 0 0 0,0 1 0 0 0,0 0 0 0 0,0-1 1 0 0,1 1-1 0 0,-1-1 0 0 0,1 0 0 0 0,-1 0 0 0 0,1 0 0 0 0,0 0 1 0 0,0 0-1 0 0,-1-1 0 0 0,1 1 0 0 0,1-1 0 0 0,5 2 0 0 0,4 1 7 0 0,1-1-1 0 0,-1-1 1 0 0,1 0-1 0 0,27 1 1 0 0,-11-3 64 0 0,0-1 1 0 0,-1-2 0 0 0,1 0 0 0 0,-1-2 0 0 0,0-1 0 0 0,0-2-1 0 0,-1 0 1 0 0,51-24 0 0 0,-49 20 12 0 0,44-13 0 0 0,-50 18 17 0 0,0-1 0 0 0,-1-1 0 0 0,35-18 1 0 0,-52 23-61 0 0,0-1 1 0 0,0-1-1 0 0,0 1 0 0 0,-1-1 1 0 0,1 0-1 0 0,-1 0 1 0 0,-1 0-1 0 0,1-1 0 0 0,-1 0 1 0 0,-1 1-1 0 0,1-2 1 0 0,3-10-1 0 0,4-6 207 0 0,-10 22 129 0 0,-6 1-852 0 0,-7-1-598 0 0,0 1 1 0 0,0 1-1 0 0,0 0 1 0 0,-20 3-1 0 0,-2 4-822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27:24.1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275 0 736 0 0,'-5'0'7776'0'0,"-18"2"-7021"0"0,-3 14-753 0 0,8-3-13 0 0,-21 12 407 0 0,-1 19 338 0 0,34-36-663 0 0,0 0 0 0 0,0 1 1 0 0,0 0-1 0 0,1 0 0 0 0,-4 12 1 0 0,-1 1-75 0 0,4-10 69 0 0,1 1 0 0 0,-4 14 0 0 0,2-6 193 0 0,-18 71-58 0 0,20-72-112 0 0,-5 21-107 0 0,6-9 96 0 0,3-24-67 0 0,-1 0 0 0 0,1 0 0 0 0,1 0 0 0 0,-1 0-1 0 0,1 0 1 0 0,2 11 0 0 0,-1 8 7 0 0,0-19 70 0 0,0 1 0 0 0,1-1-1 0 0,0 0 1 0 0,0 0 0 0 0,0 1-1 0 0,6 10 1 0 0,-6-15-84 0 0,20 49 157 0 0,8 17 190 0 0,-22-44-278 0 0,-5-16-30 0 0,0-1 0 0 0,7 16-1 0 0,-6-18 0 0 0,1 0-1 0 0,0-1 1 0 0,0 1-1 0 0,8 5 1 0 0,-7-5-14 0 0,1 0 0 0 0,8 14 1 0 0,-13-18-19 0 0,0 0 0 0 0,-1 0 0 0 0,1 0 1 0 0,-1 0-1 0 0,0 0 0 0 0,0 0 1 0 0,0 0-1 0 0,0 0 0 0 0,-1 0 1 0 0,1 4-1 0 0,0-4-7 0 0,0-1 1 0 0,0 1-1 0 0,0-1 1 0 0,0 0 0 0 0,1 1-1 0 0,-1-1 1 0 0,1 0-1 0 0,-1 0 1 0 0,4 3-1 0 0,5 8 15 0 0,-5-7-7 0 0,-1 0 1 0 0,1-1-1 0 0,1 0 0 0 0,10 10 0 0 0,8 6 11 0 0,10 13 188 0 0,-28-30 128 0 0,-5-3-329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0:20.9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34 358 6033 0 0,'-1'1'172'0'0,"0"0"0"0"0,0 0-1 0 0,0-1 1 0 0,0 1 0 0 0,0 0-1 0 0,0-1 1 0 0,-1 1 0 0 0,1-1-1 0 0,0 1 1 0 0,0-1-1 0 0,-1 0 1 0 0,1 0 0 0 0,0 1-1 0 0,0-1 1 0 0,-1 0 0 0 0,1 0-1 0 0,0 0 1 0 0,-2 0 0 0 0,2-1-78 0 0,1 1 1 0 0,-1-1-1 0 0,0 1 0 0 0,1 0 1 0 0,-1-1-1 0 0,1 1 1 0 0,-1-1-1 0 0,1 1 1 0 0,-1-1-1 0 0,1 0 0 0 0,-1 1 1 0 0,1-1-1 0 0,0 1 1 0 0,-1-1-1 0 0,1 0 0 0 0,0 1 1 0 0,0-1-1 0 0,-1 0 1 0 0,1 1-1 0 0,0-1 1 0 0,0 0-1 0 0,0 1 0 0 0,0-1 1 0 0,0 0-1 0 0,0 0 1 0 0,0 1-1 0 0,0-1 1 0 0,0 0-1 0 0,0 1 0 0 0,0-1 1 0 0,0 0-1 0 0,1 0 1 0 0,-1 1-1 0 0,0-1 0 0 0,0 0 1 0 0,1 1-1 0 0,0-2 1 0 0,0 0 23 0 0,0-1 0 0 0,0 1 1 0 0,1-1-1 0 0,-1 1 0 0 0,1-1 1 0 0,-1 1-1 0 0,1 0 0 0 0,0 0 0 0 0,0 0 1 0 0,0 0-1 0 0,0 0 0 0 0,1 0 1 0 0,-1 0-1 0 0,5-2 0 0 0,43-18 597 0 0,-21 10-522 0 0,-3-1-84 0 0,-13 6-70 0 0,1 0 1 0 0,0 1 0 0 0,22-6 0 0 0,82-16 23 0 0,-48 13-13 0 0,86-31-1 0 0,1-6-1011 0 0,15-5-5361 0 0,-112 29 5807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0:26.5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402 221 32 0 0,'0'0'814'0'0,"-3"-1"-728"0"0,2 1-86 0 0,1 0 0 0 0,-1 0-1 0 0,0 0 1 0 0,0-1 0 0 0,1 1-1 0 0,-1 0 1 0 0,0 0 0 0 0,0 0-1 0 0,1 0 1 0 0,-1 1 0 0 0,0-1-1 0 0,0 0 1 0 0,1 0 0 0 0,-1 0-1 0 0,0 1 1 0 0,1-1 0 0 0,-1 0-1 0 0,0 0 1 0 0,0 1 0 0 0,1-1-1 0 0,-1 1 1 0 0,1-1 0 0 0,-1 1-1 0 0,1-1 1 0 0,-1 1 0 0 0,0-1-1 0 0,0 2 1 0 0,0 0-24 0 0,-2-4-124 0 0,2 2 149 0 0,0-1 1 0 0,1 1-1 0 0,-1-1 1 0 0,0 1-1 0 0,0-1 1 0 0,1 1-1 0 0,-1-1 1 0 0,0 0 0 0 0,1 1-1 0 0,-1-1 1 0 0,0 0-1 0 0,1 1 1 0 0,-1-1-1 0 0,1 0 1 0 0,-1 0-1 0 0,1 0 1 0 0,0 0-1 0 0,-1 1 1 0 0,1-1-1 0 0,0 0 1 0 0,-1 0-1 0 0,1 0 1 0 0,0 0-1 0 0,0 0 1 0 0,0 0-1 0 0,0-5 2486 0 0,-2-14-796 0 0,2 17-1673 0 0,-1 0 0 0 0,1 0 0 0 0,0-1 0 0 0,0 1 0 0 0,0 0-1 0 0,0 0 1 0 0,1 0 0 0 0,0-4 0 0 0,0 1 14 0 0,1 1 170 0 0,-3 0-622 0 0,-16 4 4271 0 0,16 1-3828 0 0,-1 0 0 0 0,1 0 0 0 0,0 0 0 0 0,-1 0 0 0 0,1 0 0 0 0,-1-1 0 0 0,1 1 0 0 0,0 0 0 0 0,-1-1 0 0 0,1 1 0 0 0,-2-2 0 0 0,-1 0 10 0 0,0 0 206 0 0,3 0-224 0 0,-8-16 17 0 0,8 17 28 0 0,-2-15 1351 0 0,1 13-1360 0 0,1-1 41 0 0,-1 0 0 0 0,1 1-1 0 0,-1-1 1 0 0,0 1-1 0 0,-5-6 1 0 0,6 8 89 0 0,-14-12 150 0 0,10 9-268 0 0,0-1 0 0 0,-1 1 0 0 0,0 0 0 0 0,0 0 0 0 0,0 1 1 0 0,0-1-1 0 0,-1 1 0 0 0,1 1 0 0 0,-1-1 0 0 0,0 1 0 0 0,0 1 0 0 0,0-1 0 0 0,0 1 0 0 0,0 0 0 0 0,0 1 0 0 0,0-1 0 0 0,-12 2 0 0 0,3 1 62 0 0,0 1 0 0 0,0 1 0 0 0,1 0 1 0 0,-30 13-1 0 0,42-16-146 0 0,0 1 0 0 0,0 0 0 0 0,1 1 0 0 0,-1-1 0 0 0,1 0 0 0 0,0 1 0 0 0,-1-1 0 0 0,1 1 1 0 0,0 0-1 0 0,1 0 0 0 0,-1 0 0 0 0,0 0 0 0 0,1 0 0 0 0,0 0 0 0 0,0 0 0 0 0,0 0 0 0 0,-1 5 1 0 0,2-6 8 0 0,1 1 1 0 0,-1 0-1 0 0,1 0 1 0 0,0-1-1 0 0,0 1 1 0 0,0 0 0 0 0,0-1-1 0 0,0 1 1 0 0,1-1-1 0 0,-1 1 1 0 0,1-1-1 0 0,-1 0 1 0 0,1 0 0 0 0,0 0-1 0 0,0 0 1 0 0,0 0-1 0 0,3 2 1 0 0,2 1-18 0 0,0-1 1 0 0,1 0 0 0 0,-1-1-1 0 0,12 4 1 0 0,18 9-50 0 0,-9 0 49 0 0,119 68-41 0 0,-118-65 78 0 0,-1 1-1 0 0,49 46 1 0 0,-71-61 16 0 0,0 1-1 0 0,-1 0 1 0 0,1 1 0 0 0,-1 0-1 0 0,-1-1 1 0 0,1 2 0 0 0,-1-1-1 0 0,0 0 1 0 0,-1 1 0 0 0,0 0-1 0 0,0-1 1 0 0,0 1-1 0 0,-1 1 1 0 0,-1-1 0 0 0,1 0-1 0 0,-1 0 1 0 0,-1 1 0 0 0,1-1-1 0 0,-1 0 1 0 0,-1 1 0 0 0,0-1-1 0 0,0 0 1 0 0,0 1-1 0 0,-1-1 1 0 0,0 0 0 0 0,-1 0-1 0 0,0 0 1 0 0,0-1 0 0 0,-1 1-1 0 0,0-1 1 0 0,0 0 0 0 0,-8 11-1 0 0,5-9 55 0 0,0-1-1 0 0,0 0 0 0 0,-1-1 1 0 0,0 1-1 0 0,0-1 1 0 0,-1-1-1 0 0,0 0 0 0 0,0 0 1 0 0,0-1-1 0 0,-1 0 0 0 0,-15 6 1 0 0,11-7 14 0 0,0 0 0 0 0,1-1 1 0 0,-1 0-1 0 0,0-1 0 0 0,0 0 0 0 0,-1-2 1 0 0,1 1-1 0 0,-19-3 0 0 0,26 1-89 0 0,0 0-1 0 0,1 0 0 0 0,-1-1 0 0 0,1 0 0 0 0,-1 0 1 0 0,1 0-1 0 0,-1-1 0 0 0,1 0 0 0 0,0 0 1 0 0,1-1-1 0 0,-1 1 0 0 0,0-1 0 0 0,1-1 0 0 0,0 1 1 0 0,0-1-1 0 0,0 0 0 0 0,1 0 0 0 0,-1 0 1 0 0,1-1-1 0 0,-4-7 0 0 0,3 3-42 0 0,0-1-1 0 0,1 0 1 0 0,0-1-1 0 0,1 1 1 0 0,-3-17-1 0 0,5 22 35 0 0,0 1-1 0 0,1 0 0 0 0,0-1 0 0 0,0 1 0 0 0,0-1 0 0 0,1 1 0 0 0,0 0 1 0 0,0-1-1 0 0,0 1 0 0 0,1 0 0 0 0,-1 0 0 0 0,1 0 0 0 0,0 0 0 0 0,4-6 1 0 0,-4 9-2 0 0,-1 0 0 0 0,1 0 0 0 0,0 0 0 0 0,0 0 0 0 0,1 0 1 0 0,-1 0-1 0 0,0 0 0 0 0,0 1 0 0 0,1-1 0 0 0,-1 1 1 0 0,1 0-1 0 0,0 0 0 0 0,-1 0 0 0 0,1 0 0 0 0,0 0 0 0 0,-1 0 1 0 0,1 1-1 0 0,0-1 0 0 0,0 1 0 0 0,4 0 0 0 0,-1 0-384 0 0,1 0-1 0 0,0 1 1 0 0,0-1-1 0 0,0 2 1 0 0,-1-1-1 0 0,1 1 0 0 0,7 2 1 0 0,18 9-926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0:27.0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54 106 496 0 0,'-1'0'106'0'0,"0"-1"0"0"0,-1 0 0 0 0,1 0 0 0 0,-1 1 0 0 0,1-1 0 0 0,0 0 0 0 0,0-1 0 0 0,0 1-1 0 0,-1 0 1 0 0,1 0 0 0 0,0 0 0 0 0,0-1 0 0 0,1 1 0 0 0,-2-2 0 0 0,-13-13 1291 0 0,14 15-1324 0 0,-1 0-1 0 0,1 0 1 0 0,-1 0-1 0 0,1 0 0 0 0,0 0 1 0 0,0 0-1 0 0,0 0 1 0 0,-1 0-1 0 0,1 0 1 0 0,0-1-1 0 0,0 1 1 0 0,1 0-1 0 0,-1-1 1 0 0,0 1-1 0 0,0-1 1 0 0,1 1-1 0 0,-1-1 1 0 0,1 1-1 0 0,-1-1 1 0 0,1 1-1 0 0,0-1 1 0 0,-1 0-1 0 0,1 1 1 0 0,0-1-1 0 0,0 1 1 0 0,0-1-1 0 0,0 0 1 0 0,1 1-1 0 0,-1-1 0 0 0,0 1 1 0 0,1-1-1 0 0,-1 0 1 0 0,1 1-1 0 0,-1-1 1 0 0,1 1-1 0 0,0-1 1 0 0,0 1-1 0 0,-1 0 1 0 0,1-1-1 0 0,0 1 1 0 0,0 0-1 0 0,2-2 1 0 0,-1 2 83 0 0,-1 0-1 0 0,1-1 1 0 0,0 1 0 0 0,1 0 0 0 0,-1 0 0 0 0,0 0-1 0 0,0 0 1 0 0,0 1 0 0 0,1-1 0 0 0,-1 0 0 0 0,3 1-1 0 0,-4 0-115 0 0,0 1 0 0 0,-1 0 0 0 0,1 0-1 0 0,-1 0 1 0 0,1-1 0 0 0,-1 1 0 0 0,0 0-1 0 0,1 0 1 0 0,-1 0 0 0 0,0 0 0 0 0,0 0-1 0 0,0 0 1 0 0,1 0 0 0 0,-1 1-1 0 0,0-1-6 0 0,9 136 744 0 0,26 61-686 0 0,-18-73-44 0 0,0-5 3 0 0,-13-104-35 0 0,0 0 1 0 0,1 0 0 0 0,0-1-1 0 0,2 0 1 0 0,10 21 0 0 0,-5-16 9 0 0,1 0 0 0 0,1-1 1 0 0,0-1-1 0 0,17 18 1 0 0,-24-30-19 0 0,0 1 1 0 0,-1-2-1 0 0,2 1 1 0 0,-1-1-1 0 0,1 0 0 0 0,0 0 1 0 0,0-1-1 0 0,0 0 1 0 0,0-1-1 0 0,1 0 1 0 0,-1 0-1 0 0,1 0 0 0 0,0-1 1 0 0,9 0-1 0 0,-1 0 35 0 0,0-2 0 0 0,29-3 0 0 0,-39 3-21 0 0,1-2 0 0 0,-1 1 0 0 0,1-1 0 0 0,-1 0 0 0 0,0 0-1 0 0,0-1 1 0 0,0 0 0 0 0,-1 0 0 0 0,8-5 0 0 0,38-34 182 0 0,-40 33-166 0 0,-1-1 1 0 0,-1-1-1 0 0,0 1 1 0 0,-1-2-1 0 0,0 1 1 0 0,0-1-1 0 0,-1-1 1 0 0,7-15-1 0 0,6-7-872 0 0,-12 21 155 0 0,-1 5 552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0:27.3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 1 5785 0 0,'-4'19'474'0'0,"0"0"0"0"0,1 0 0 0 0,1 1 0 0 0,1-1 0 0 0,2 32 0 0 0,-1-1-269 0 0,1 58-59 0 0,5 0 0 0 0,30 165-1 0 0,-33-253-140 0 0,2 0 0 0 0,0 0 0 0 0,14 32 0 0 0,-15-43-7 0 0,1 0 1 0 0,0 0-1 0 0,0-1 1 0 0,1 0-1 0 0,0 0 0 0 0,0 0 1 0 0,1-1-1 0 0,-1 0 1 0 0,13 9-1 0 0,-19-15-6 0 0,1-1 0 0 0,-1 0 0 0 0,0 0 0 0 0,1 0 0 0 0,-1 0 0 0 0,1 0 0 0 0,-1 1 0 0 0,0-1 0 0 0,1 0 0 0 0,-1 0 0 0 0,1 0 0 0 0,-1 0 0 0 0,1 0 0 0 0,-1-1 0 0 0,0 1 0 0 0,1 0 0 0 0,-1 0 0 0 0,1 0 0 0 0,-1 0 0 0 0,0 0 0 0 0,1 0 0 0 0,-1-1 0 0 0,0 1 0 0 0,1 0 0 0 0,-1 0 0 0 0,0-1 0 0 0,1 1 0 0 0,-1 0 0 0 0,0 0 0 0 0,1-1 0 0 0,-1 1 0 0 0,0 0 0 0 0,0-1 0 0 0,1 1 0 0 0,-1 0 0 0 0,0-1-1 0 0,7-12-212 0 0,-1-3 178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0:27.7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52 138 7058 0 0,'-15'-22'1431'0'0,"-21"-45"1"0"0,36 66-1412 0 0,0 0 0 0 0,0-1 0 0 0,0 1 0 0 0,0 0 0 0 0,0 0 0 0 0,0 0 0 0 0,0 0 0 0 0,0 0 0 0 0,1 0 0 0 0,-1 0 0 0 0,0 0 0 0 0,1 0 0 0 0,-1 0 0 0 0,1 0 0 0 0,-1 0 0 0 0,1 0 0 0 0,0 0 0 0 0,-1 0 0 0 0,1 0 0 0 0,0 0 0 0 0,-1 1 0 0 0,1-1 0 0 0,0 0 0 0 0,0 1 0 0 0,0-1 0 0 0,0 0 0 0 0,0 1 0 0 0,0-1 0 0 0,0 1 0 0 0,2-1 0 0 0,2-2 8 0 0,1 0 0 0 0,-1 0 1 0 0,1 1-1 0 0,9-2 0 0 0,-5 2-24 0 0,1 0-1 0 0,1 1 0 0 0,-1 1 0 0 0,0 0 1 0 0,0 0-1 0 0,0 1 0 0 0,0 1 0 0 0,0 0 1 0 0,-1 0-1 0 0,1 1 0 0 0,0 0 1 0 0,-1 1-1 0 0,16 8 0 0 0,7 6 21 0 0,0 2 0 0 0,48 39 1 0 0,-10-7-14 0 0,94 59 74 0 0,-110-68 34 0 0,-52-41-97 0 0,0 1 0 0 0,-1-1 0 0 0,0 1 0 0 0,1 0 0 0 0,-1-1 0 0 0,0 1 0 0 0,-1 0 0 0 0,1 0 0 0 0,0 1 0 0 0,-1-1 0 0 0,0 0 0 0 0,1 1 0 0 0,-1-1 0 0 0,0 6 0 0 0,0-7 10 0 0,-1 0 0 0 0,1 0 0 0 0,-1 0 0 0 0,0 0 0 0 0,0 0 0 0 0,0 0 0 0 0,0 0 0 0 0,0 0 0 0 0,-1 0 0 0 0,1 0 0 0 0,0 0 0 0 0,-1 0 1 0 0,0 0-1 0 0,1 0 0 0 0,-1 0 0 0 0,0 0 0 0 0,0-1 0 0 0,0 1 0 0 0,0 0 0 0 0,0-1 0 0 0,-1 1 0 0 0,1 0 0 0 0,0-1 0 0 0,-1 0 0 0 0,-2 3 0 0 0,-12 4 301 0 0,0 0 0 0 0,-1-2 0 0 0,0 0 1 0 0,0 0-1 0 0,-26 4 0 0 0,-36 11 608 0 0,61-15-819 0 0,0-1 1 0 0,-1 0-1 0 0,0-2 0 0 0,0 0 0 0 0,0-1 0 0 0,0-1 1 0 0,-24-2-1 0 0,32 1-116 0 0,1 0 1 0 0,-1 0-1 0 0,0 1 1 0 0,1 0-1 0 0,-17 4 0 0 0,24-4-38 0 0,9 6-158 0 0,109 56-7046 0 0,-69-35 6753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0:28.0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9 406 7786 0 0,'-9'0'3272'0'0,"23"-3"-3036"0"0,-1 0-1 0 0,1 1 0 0 0,-1 1 0 0 0,1 0 0 0 0,0 1 0 0 0,15 1 1 0 0,23 0-130 0 0,276-24 276 0 0,-322 22-437 0 0,64-5-13 0 0,-27 9-2905 0 0</inkml:trace>
  <inkml:trace contextRef="#ctx0" brushRef="#br0" timeOffset="1">356 68 6505 0 0,'-1'-2'1029'0'0,"0"0"-884"0"0,0 1 0 0 0,0-1 0 0 0,0 0 0 0 0,1 0 0 0 0,-1 0 0 0 0,1 1-1 0 0,-1-1 1 0 0,1 0 0 0 0,0 0 0 0 0,0 0 0 0 0,0 0 0 0 0,0 0 0 0 0,0 0 0 0 0,0 0 0 0 0,1-2 0 0 0,7-30 2266 0 0,-7 35-2335 0 0,0-1-1 0 0,0 1 1 0 0,0-1-1 0 0,-1 1 1 0 0,1 0 0 0 0,0-1-1 0 0,0 1 1 0 0,-1 0-1 0 0,1 0 1 0 0,0-1 0 0 0,-1 1-1 0 0,1 0 1 0 0,-1 0-1 0 0,1 0 1 0 0,0 1 0 0 0,5 12 67 0 0,-1 1 1 0 0,0-1 0 0 0,-1 1 0 0 0,5 28 0 0 0,2 64 140 0 0,-11-99-263 0 0,5 67 91 0 0,-4-35-138 0 0,1-1 1 0 0,3 1-1 0 0,1-1 0 0 0,14 48 1 0 0,-18-82-179 0 0,-1 0 0 0 0,1 0 0 0 0,1-1 0 0 0,-1 1 0 0 0,1 0 0 0 0,-1-1-1 0 0,7 7 1 0 0,6 3-3019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0:28.7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4 262 3017 0 0,'-1'-2'5956'0'0,"1"2"-5929"0"0,-1-1-1 0 0,1 1 1 0 0,0 0 0 0 0,0 0 0 0 0,-1-1 0 0 0,1 1 0 0 0,0 0 0 0 0,0-1 0 0 0,0 1 0 0 0,0 0 0 0 0,0-1 0 0 0,-1 1 0 0 0,1 0 0 0 0,0 0 0 0 0,0-1 0 0 0,0 1 0 0 0,0 0 0 0 0,0-1 0 0 0,0 1-1 0 0,0 0 1 0 0,0-1 0 0 0,0 1 0 0 0,0 0 0 0 0,0-1 0 0 0,0 1 0 0 0,0 0 0 0 0,0-1 0 0 0,1 1 0 0 0,-1 0 0 0 0,0-1 0 0 0,0 1 0 0 0,0-1 0 0 0,12 1 783 0 0,13 11-306 0 0,-22-9-448 0 0,0 0 24 0 0,8 2-48 0 0,0 0 1 0 0,0 0 0 0 0,1-1 0 0 0,0 0-1 0 0,-1-1 1 0 0,1 0 0 0 0,0-1 0 0 0,16-1-1 0 0,-7 0-10 0 0,0-2 0 0 0,0-1-1 0 0,0 0 1 0 0,-1-2-1 0 0,0 0 1 0 0,35-14-1 0 0,107-62 150 0 0,-153 76-156 0 0,37-23 156 0 0,76-61 1 0 0,-63 43-306 0 0,-58 45-625 0 0,-9 4-120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0:29.0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41 4609 0 0,'1'0'140'0'0,"3"-6"878"0"0,0 0 0 0 0,0 0 0 0 0,1 0 0 0 0,6-5 1 0 0,-11 11-886 0 0,1-1 0 0 0,0 1 0 0 0,-1-1 0 0 0,1 0 1 0 0,0 1-1 0 0,0 0 0 0 0,0-1 0 0 0,-1 1 1 0 0,1-1-1 0 0,0 1 0 0 0,0 0 0 0 0,0 0 0 0 0,0-1 1 0 0,0 1-1 0 0,-1 0 0 0 0,1 0 0 0 0,0 0 1 0 0,2 0-1 0 0,-2 1-72 0 0,-1-1 1 0 0,1 0-1 0 0,0 1 1 0 0,0 0-1 0 0,-1-1 1 0 0,1 1-1 0 0,0-1 1 0 0,0 1-1 0 0,-1 0 1 0 0,1 0-1 0 0,-1-1 1 0 0,1 1-1 0 0,-1 0 1 0 0,1 0 0 0 0,-1 0-1 0 0,1 0 1 0 0,-1-1-1 0 0,0 1 1 0 0,1 0-1 0 0,-1 0 1 0 0,0 0-1 0 0,0 2 1 0 0,5 20 553 0 0,-1 1 1 0 0,-1-1 0 0 0,0 37-1 0 0,-9 71-450 0 0,2-84-38 0 0,3-16-179 0 0,0-1 1 0 0,2 1 0 0 0,1 0 0 0 0,1 0-1 0 0,2-1 1 0 0,10 37 0 0 0,-7-45-799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0:55.1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116 157 96 0 0,'0'-3'724'0'0,"0"0"0"0"0,-1 0-1 0 0,1 1 1 0 0,0-1 0 0 0,-1 1 0 0 0,0-1 0 0 0,1 0-1 0 0,-1 1 1 0 0,0-1 0 0 0,0 1 0 0 0,-1-1 0 0 0,1 1-1 0 0,-2-3 1 0 0,-11-5 855 0 0,13 10-1432 0 0,-12 15 110 0 0,10-9-264 0 0,1-1 1 0 0,0 0-1 0 0,0 1 1 0 0,1-1-1 0 0,0 1 0 0 0,0 0 1 0 0,0-1-1 0 0,0 1 0 0 0,1 6 1 0 0,4 52-98 0 0,-4-60 97 0 0,0-3 1 0 0,0 1 1 0 0,0-1 0 0 0,1 1 0 0 0,-1 0 0 0 0,0-1 0 0 0,0 1-1 0 0,1-1 1 0 0,-1 1 0 0 0,1-1 0 0 0,-1 1 0 0 0,1-1 0 0 0,0 1-1 0 0,0-1 1 0 0,0 0 0 0 0,-1 1 0 0 0,1-1 0 0 0,0 0 0 0 0,1 0-1 0 0,-1 1 1 0 0,0-1 0 0 0,0 0 0 0 0,0 0 0 0 0,3 1 0 0 0,-3-2 11 0 0,1 0 1 0 0,-1 0-1 0 0,1 0 1 0 0,0 0-1 0 0,-1 0 1 0 0,1 0-1 0 0,-1-1 1 0 0,1 1 0 0 0,-1 0-1 0 0,0-1 1 0 0,1 0-1 0 0,-1 1 1 0 0,1-1-1 0 0,-1 0 1 0 0,0 1 0 0 0,1-1-1 0 0,-1 0 1 0 0,0 0-1 0 0,0 0 1 0 0,0 0-1 0 0,0 0 1 0 0,0 0-1 0 0,0-1 1 0 0,1 0 0 0 0,3-5 65 0 0,0 0 0 0 0,0 0 1 0 0,-1 0-1 0 0,0 0 0 0 0,0-1 0 0 0,-1 1 1 0 0,0-1-1 0 0,-1 0 0 0 0,1 0 1 0 0,1-17-1 0 0,-2 12 17 0 0,-1 0-1 0 0,0 0 1 0 0,-1 0 0 0 0,-1 0-1 0 0,0 0 1 0 0,-4-18 0 0 0,5 28-70 0 0,-1-1 0 0 0,0 1 0 0 0,-1 0 0 0 0,1 0 1 0 0,-1 0-1 0 0,1 0 0 0 0,-1 0 0 0 0,0 0 0 0 0,0 0 0 0 0,0 0 0 0 0,-1 1 0 0 0,1-1 1 0 0,0 1-1 0 0,-1 0 0 0 0,0-1 0 0 0,0 1 0 0 0,1 0 0 0 0,-1 1 0 0 0,0-1 1 0 0,0 0-1 0 0,-1 1 0 0 0,1 0 0 0 0,0 0 0 0 0,0 0 0 0 0,-1 0 0 0 0,1 0 0 0 0,-1 1 1 0 0,1-1-1 0 0,-1 1 0 0 0,1 0 0 0 0,0 0 0 0 0,-1 0 0 0 0,1 1 0 0 0,-1-1 1 0 0,1 1-1 0 0,-1 0 0 0 0,1 0 0 0 0,0 0 0 0 0,0 0 0 0 0,-1 0 0 0 0,1 1 0 0 0,0 0 1 0 0,0-1-1 0 0,0 1 0 0 0,1 0 0 0 0,-1 1 0 0 0,0-1 0 0 0,-2 3 0 0 0,3-2-31 0 0,0 0-1 0 0,-1 0 0 0 0,1 0 0 0 0,1 0 0 0 0,-1 0 0 0 0,0 1 0 0 0,1-1 0 0 0,-1 1 0 0 0,1-1 0 0 0,0 1 0 0 0,1-1 1 0 0,-1 1-1 0 0,0 0 0 0 0,1-1 0 0 0,0 8 0 0 0,0-9 2 0 0,0 0-1 0 0,1 0 1 0 0,-1-1 0 0 0,1 1-1 0 0,-1 0 1 0 0,1-1 0 0 0,0 1-1 0 0,-1 0 1 0 0,1-1-1 0 0,0 1 1 0 0,0-1 0 0 0,0 1-1 0 0,0-1 1 0 0,1 0 0 0 0,-1 1-1 0 0,0-1 1 0 0,0 0 0 0 0,1 0-1 0 0,-1 0 1 0 0,1 0 0 0 0,-1 0-1 0 0,1 0 1 0 0,0 0 0 0 0,-1-1-1 0 0,1 1 1 0 0,-1 0 0 0 0,1-1-1 0 0,0 1 1 0 0,0-1 0 0 0,-1 0-1 0 0,1 0 1 0 0,0 0 0 0 0,0 0-1 0 0,0 0 1 0 0,1 0 0 0 0,5 0 3 0 0,0 0 1 0 0,0 0 0 0 0,0 1 0 0 0,-1 1-1 0 0,1-1 1 0 0,0 1 0 0 0,9 3 0 0 0,-15-4 14 0 0,1 1 0 0 0,-1-1 0 0 0,0 0 0 0 0,0 0 1 0 0,0 1-1 0 0,0-1 0 0 0,0 1 0 0 0,0 0 1 0 0,-1-1-1 0 0,1 1 0 0 0,0 0 0 0 0,-1 0 1 0 0,0 0-1 0 0,1 0 0 0 0,-1 1 0 0 0,0-1 1 0 0,0 0-1 0 0,0 0 0 0 0,0 1 0 0 0,0-1 1 0 0,-1 1-1 0 0,1-1 0 0 0,-1 0 0 0 0,0 1 1 0 0,1-1-1 0 0,-1 5 0 0 0,-7 61 132 0 0,4-55-131 0 0,2 1 0 0 0,-1-1 0 0 0,2 1 0 0 0,0-1 0 0 0,2 26 0 0 0,3-33-760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0:56.0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 80 2633 0 0,'-12'6'2354'0'0,"10"-6"-2182"0"0,0 1 1 0 0,0 0 0 0 0,1-1 0 0 0,-1 1 0 0 0,0 0-1 0 0,0 0 1 0 0,1 1 0 0 0,-1-1 0 0 0,1 0 0 0 0,-1 1 0 0 0,1-1-1 0 0,-1 0 1 0 0,1 1 0 0 0,0 0 0 0 0,0-1 0 0 0,0 1-1 0 0,0 0 1 0 0,0-1 0 0 0,0 1 0 0 0,0 0 0 0 0,0 2 0 0 0,-4 13-48 0 0,2-1 1 0 0,0 1-1 0 0,1-1 1 0 0,1 1-1 0 0,0 0 1 0 0,1 0-1 0 0,4 27 1 0 0,-4-41-130 0 0,1 1-1 0 0,-1-1 1 0 0,1 0 0 0 0,0 0 0 0 0,0 0 0 0 0,0 0 0 0 0,0 0 0 0 0,1 0 0 0 0,-1 0-1 0 0,1 0 1 0 0,0 0 0 0 0,-1-1 0 0 0,1 1 0 0 0,0-1 0 0 0,1 1 0 0 0,3 3-1 0 0,-4-5 12 0 0,0 0 0 0 0,-1 0 0 0 0,1 0-1 0 0,0-1 1 0 0,0 1 0 0 0,0 0-1 0 0,0-1 1 0 0,0 0 0 0 0,0 1-1 0 0,0-1 1 0 0,0 0 0 0 0,0 0 0 0 0,0 0-1 0 0,0 0 1 0 0,0 0 0 0 0,0 0-1 0 0,0-1 1 0 0,0 1 0 0 0,0-1 0 0 0,0 1-1 0 0,0-1 1 0 0,0 0 0 0 0,0 0-1 0 0,-1 0 1 0 0,1 0 0 0 0,0 0-1 0 0,2-2 1 0 0,4-3 67 0 0,0-1-1 0 0,-1 1 0 0 0,0-1 1 0 0,0-1-1 0 0,-1 0 1 0 0,0 0-1 0 0,6-10 0 0 0,32-63 276 0 0,-43 80-345 0 0,3-9 53 0 0,0 1 0 0 0,0-1 0 0 0,-1 0-1 0 0,0 0 1 0 0,0 0 0 0 0,-1 0-1 0 0,-1-1 1 0 0,0 1 0 0 0,0-1 0 0 0,-1-10-1 0 0,-1 18-15 0 0,0 0 0 0 0,0 1 0 0 0,-1-1 0 0 0,1 0-1 0 0,0 1 1 0 0,-1-1 0 0 0,0 1 0 0 0,1-1 0 0 0,-1 1 0 0 0,0 0-1 0 0,0 0 1 0 0,0 0 0 0 0,-1 0 0 0 0,1 0 0 0 0,0 0-1 0 0,-1 1 1 0 0,1-1 0 0 0,-1 1 0 0 0,-4-2 0 0 0,4 1-18 0 0,1 1-1 0 0,-1 0 1 0 0,0-1 0 0 0,0 1 0 0 0,0 1 0 0 0,-1-1 0 0 0,1 0 0 0 0,0 1 0 0 0,0 0 0 0 0,0 0-1 0 0,0 0 1 0 0,0 0 0 0 0,-1 0 0 0 0,1 0 0 0 0,0 1 0 0 0,0 0 0 0 0,-6 1 0 0 0,2 3-16 0 0,-1 0 1 0 0,1 0 0 0 0,0 1-1 0 0,1 0 1 0 0,-1 0 0 0 0,1 0-1 0 0,0 1 1 0 0,1 0 0 0 0,-6 9-1 0 0,4-5-30 0 0,1 0-1 0 0,0 0 0 0 0,1 0 1 0 0,0 1-1 0 0,1 0 0 0 0,-3 12 0 0 0,7-23 17 0 0,-1 0 0 0 0,1 0 0 0 0,0-1 0 0 0,0 1 0 0 0,-1 0 0 0 0,1 0 0 0 0,0 0 0 0 0,0 0-1 0 0,0 0 1 0 0,0 0 0 0 0,0 0 0 0 0,0 0 0 0 0,0 0 0 0 0,0 0 0 0 0,0 0 0 0 0,1 0 0 0 0,-1 0 0 0 0,0 0-1 0 0,1 0 1 0 0,-1 0 0 0 0,1 0 0 0 0,-1 0 0 0 0,1-1 0 0 0,-1 1 0 0 0,1 0 0 0 0,-1 0 0 0 0,1-1 0 0 0,0 1-1 0 0,-1 0 1 0 0,1-1 0 0 0,0 1 0 0 0,0 0 0 0 0,0-1 0 0 0,-1 1 0 0 0,1-1 0 0 0,0 1 0 0 0,0-1 0 0 0,0 0-1 0 0,0 1 1 0 0,0-1 0 0 0,0 0 0 0 0,0 0 0 0 0,0 0 0 0 0,0 0 0 0 0,0 0 0 0 0,0 0 0 0 0,0 0-1 0 0,0 0 1 0 0,0 0 0 0 0,0 0 0 0 0,0 0 0 0 0,0 0 0 0 0,1-1 0 0 0,7-1-20 0 0,0 0 0 0 0,0-1 1 0 0,0 0-1 0 0,10-5 0 0 0,11-5-49 0 0,-1 0-129 0 0,57-18 0 0 0,-83 30 200 0 0,1 0 0 0 0,0 0 0 0 0,0 1 0 0 0,0 0 0 0 0,-1 0 0 0 0,1 0 0 0 0,5 0 0 0 0,-8 1 10 0 0,0-1 1 0 0,0 0-1 0 0,0 0 1 0 0,1 1-1 0 0,-1-1 0 0 0,0 0 1 0 0,0 1-1 0 0,0-1 1 0 0,0 1-1 0 0,0-1 1 0 0,0 1-1 0 0,0 0 1 0 0,0 0-1 0 0,0-1 1 0 0,0 1-1 0 0,0 0 0 0 0,-1 0 1 0 0,1 0-1 0 0,0 0 1 0 0,0 0-1 0 0,-1 0 1 0 0,1 0-1 0 0,-1 0 1 0 0,1 0-1 0 0,-1 0 1 0 0,1 0-1 0 0,-1 2 1 0 0,14 38 240 0 0,-11-36-231 0 0,-1 0-1 0 0,1 0 1 0 0,-2 1-1 0 0,1-1 1 0 0,0 1 0 0 0,-1-1-1 0 0,0 1 1 0 0,-1 0-1 0 0,1 0 1 0 0,-1-1-1 0 0,0 10 1 0 0,-3 6 17 0 0,2 1 0 0 0,1 27 0 0 0,0 16 37 0 0,0-56-63 0 0,0-1-1 0 0,0 0 1 0 0,1 1-1 0 0,0-1 1 0 0,0 0-1 0 0,1 0 1 0 0,0 0-1 0 0,5 13 1 0 0,-2 2 414 0 0,-5-23-483 0 0,-1 1 0 0 0,1-1 0 0 0,0 1 0 0 0,-1-1 1 0 0,1 1-1 0 0,0-1 0 0 0,-1 1 0 0 0,1-1 0 0 0,-1 0 0 0 0,1 1 0 0 0,-1-1 0 0 0,1 0 0 0 0,-1 1 0 0 0,1-1 1 0 0,-1 0-1 0 0,1 0 0 0 0,-1 1 0 0 0,1-1 0 0 0,-1 0 0 0 0,1 0 0 0 0,-1 0 0 0 0,1 0 0 0 0,-1 0 0 0 0,0 0 0 0 0,1 0 1 0 0,-1 0-1 0 0,1 0 0 0 0,-1 0 0 0 0,1 0 0 0 0,-2 0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28:17.7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101 1 752 0 0,'-32'0'4133'0'0,"7"-1"-3142"0"0,-19 4 3521 0 0,49-3-4518 0 0,-2 0-11 0 0,5 0 10 0 0,-6 0 26 0 0,1 0 26 0 0,4 0-11 0 0,-1 0 1 0 0,0 1-1 0 0,0 0 0 0 0,11 3 0 0 0,-12-2-30 0 0,-1-1 0 0 0,1 0 0 0 0,0 0 0 0 0,-1 0 0 0 0,1-1 0 0 0,7 0 1 0 0,1 1 5 0 0,17 4-16 0 0,33 9 1 0 0,3 1 66 0 0,112 6 20 0 0,-69-10-62 0 0,-54-1 11 0 0,-2 2-1 0 0,1 3 0 0 0,52 21 0 0 0,-73-24 161 0 0,0 1-42 0 0,37 21 0 0 0,7 3-79 0 0,61 20-50 0 0,-106-45 18 0 0,0-3 0 0 0,1-1 0 0 0,39 5 0 0 0,-41-7-15 0 0,-21-4 3 0 0,0 0 0 0 0,0-1 0 0 0,18 1 0 0 0,-19-2-14 0 0,-1 1 1 0 0,1 0-1 0 0,0 0 1 0 0,0 1-1 0 0,-1 1 1 0 0,11 3 0 0 0,-8-2-6 0 0,0-1 0 0 0,1 0 0 0 0,13 2 0 0 0,-8-2-7 0 0,1 1 0 0 0,-1 1 0 0 0,0 0-1 0 0,0 2 1 0 0,22 10 0 0 0,16 7-24 0 0,-5 1 0 0 0,-37-17 10 0 0,-1-2 0 0 0,21 8-1 0 0,64 26 51 0 0,-40-15-3 0 0,41 17-65 0 0,164 57 23 0 0,-57-32 76 0 0,7 15-78 0 0,-170-65 18 0 0,53 19-44 0 0,86 29 58 0 0,-139-49-21 0 0,63 33 1 0 0,-34-15 5 0 0,217 75-28 0 0,60 29 33 0 0,-147-52-1 0 0,-150-63-5 0 0,85 53 0 0 0,-17-8 24 0 0,-99-58-18 0 0,104 48-40 0 0,68 22 26 0 0,-82-37 8 0 0,188 65 36 0 0,-190-70-23 0 0,136 67 0 0 0,7 4 15 0 0,-195-87-33 0 0,0 2 0 0 0,72 44 1 0 0,-71-35 30 0 0,1-3 1 0 0,92 35 0 0 0,-121-54-46 0 0,76 28 26 0 0,141 74 1 0 0,-120-53-25 0 0,-79-40 41 0 0,50 30 1 0 0,44 39 7 0 0,-6-8 52 0 0,-110-66-85 0 0,0 0 0 0 0,1-2 0 0 0,38 14 0 0 0,86 21 7 0 0,-85-29 14 0 0,385 116 32 0 0,-219-58-21 0 0,-158-51-14 0 0,48 14 5 0 0,-22-7 26 0 0,151 70 0 0 0,-161-61-60 0 0,108 35 1 0 0,139 31-26 0 0,-136-46 48 0 0,115 43 176 0 0,-55-17 334 0 0,-134-49-353 0 0,121 42 136 0 0,21-8 21 0 0,-97-30-205 0 0,-39-13-12 0 0,180 19-1 0 0,-122-23-43 0 0,457 55 266 0 0,-477-62-248 0 0,154 12-49 0 0,56 6 5 0 0,-29 27 19 0 0,-263-45-45 0 0,89 24 29 0 0,-144-36-39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0:56.9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12 143 2513 0 0,'-1'0'140'0'0,"1"0"0"0"0,0 0 1 0 0,-1 0-1 0 0,1 0 0 0 0,-1 0 1 0 0,1 0-1 0 0,-1 0 0 0 0,1-1 1 0 0,-1 1-1 0 0,1 0 0 0 0,0 0 1 0 0,-1 0-1 0 0,1-1 0 0 0,-1 1 1 0 0,1 0-1 0 0,0-1 0 0 0,-1 1 1 0 0,1 0-1 0 0,0-1 0 0 0,0 1 1 0 0,-1 0-1 0 0,1-1 0 0 0,0 1 1 0 0,0 0-1 0 0,-1-1 0 0 0,1 1 1 0 0,0-1-1 0 0,0 1 0 0 0,0-1 1 0 0,0 1-1 0 0,0-1 0 0 0,0 1 1 0 0,-1 0-1 0 0,1-1 1 0 0,0 1-1 0 0,0-1 0 0 0,0 1 1 0 0,1-1-1 0 0,-1 1 0 0 0,0-1 1 0 0,0 1-1 0 0,0-1 0 0 0,0 0 1 0 0,1 0-32 0 0,-1-1 0 0 0,0 1 0 0 0,1-1 0 0 0,-1 1 1 0 0,1 0-1 0 0,0-1 0 0 0,-1 1 0 0 0,1 0 1 0 0,0-1-1 0 0,0 1 0 0 0,0 0 0 0 0,1-2 0 0 0,8-3-81 0 0,1 0-1 0 0,-1 1 0 0 0,1 0 0 0 0,-1 1 0 0 0,1 0 0 0 0,22-4 0 0 0,9-4-26 0 0,-19 5 60 0 0,44-15-75 0 0,-22 16 958 0 0,-65 7-1912 0 0,11 0 484 0 0,-1-1 1 0 0,0 0-1 0 0,0-1 0 0 0,0 0 1 0 0,-12-3-1 0 0,-7-2 447 0 0,-53-5 1 0 0,65 10 290 0 0,14 0-147 0 0,1 1-1 0 0,-1 0 0 0 0,0 0 1 0 0,1 0-1 0 0,-1 0 0 0 0,1 1 0 0 0,-1-1 1 0 0,1 1-1 0 0,-1 0 0 0 0,0-1 1 0 0,1 1-1 0 0,0 0 0 0 0,-1 1 1 0 0,-2 0-1 0 0,2 0 0 0 0,2-1-47 0 0,-1 0 1 0 0,1 0 0 0 0,-1 1-1 0 0,1-1 1 0 0,-1 1-1 0 0,1-1 1 0 0,0 1 0 0 0,-1-1-1 0 0,1 1 1 0 0,0 0-1 0 0,0-1 1 0 0,0 1 0 0 0,0 0-1 0 0,1 0 1 0 0,-1 0 0 0 0,1 0-1 0 0,-1 0 1 0 0,1 0-1 0 0,-1 0 1 0 0,1 3 0 0 0,0 47-64 0 0,1-35 57 0 0,-1-3-64 0 0,1-1 0 0 0,1 0 0 0 0,1-1 0 0 0,-1 1 0 0 0,7 15 0 0 0,-7-23 4 0 0,-1 0 0 0 0,1 0 0 0 0,1 0 0 0 0,-1-1 0 0 0,1 1 0 0 0,-1-1 0 0 0,1 1 0 0 0,1-1 0 0 0,-1 0 1 0 0,1 0-1 0 0,-1 0 0 0 0,1-1 0 0 0,0 1 0 0 0,0-1 0 0 0,10 5 0 0 0,-10-6 2 0 0,0-1-1 0 0,0 0 1 0 0,0 0 0 0 0,0-1-1 0 0,0 1 1 0 0,0-1 0 0 0,0 0-1 0 0,0 0 1 0 0,0 0 0 0 0,0 0-1 0 0,6-2 1 0 0,50-15-28 0 0,-14 4-49 0 0,-39 12 88 0 0,1 0 0 0 0,0 0 0 0 0,-1 0 0 0 0,1 1-1 0 0,0 1 1 0 0,0-1 0 0 0,-1 1 0 0 0,1 1 0 0 0,-1-1 0 0 0,11 5-1 0 0,-15-6 80 0 0,-1 1-1 0 0,0 0 0 0 0,0 0 0 0 0,0 1 1 0 0,0-1-1 0 0,0 0 0 0 0,0 1 0 0 0,0-1 1 0 0,-1 1-1 0 0,1-1 0 0 0,0 1 0 0 0,-1 0 1 0 0,1 0-1 0 0,-1 0 0 0 0,0 0 1 0 0,1 0-1 0 0,-1 0 0 0 0,0 0 0 0 0,0 0 1 0 0,-1 0-1 0 0,1 1 0 0 0,0-1 0 0 0,-1 0 1 0 0,1 0-1 0 0,-1 1 0 0 0,0-1 0 0 0,0 0 1 0 0,0 1-1 0 0,0-1 0 0 0,0 1 0 0 0,0-1 1 0 0,-1 0-1 0 0,1 1 0 0 0,-1-1 0 0 0,1 0 1 0 0,-1 0-1 0 0,-2 4 0 0 0,0 2 89 0 0,-1 0 0 0 0,0-1-1 0 0,-1 1 1 0 0,1-1 0 0 0,-1 0-1 0 0,-1-1 1 0 0,1 1 0 0 0,-1-1 0 0 0,0 0-1 0 0,-1-1 1 0 0,-7 7 0 0 0,-13 6-30 0 0,-45 23 1 0 0,52-30-63 0 0,10-5-80 0 0,0-2 0 0 0,0 1 1 0 0,0-2-1 0 0,0 1 0 0 0,-1-1 1 0 0,0-1-1 0 0,1 0 0 0 0,-1 0 1 0 0,0-1-1 0 0,0-1 0 0 0,-13 0 1 0 0,23 0-8 0 0,1 0 1 0 0,-1 0-1 0 0,0 0 1 0 0,0 0-1 0 0,0-1 1 0 0,0 1-1 0 0,0 0 0 0 0,0 0 1 0 0,0-1-1 0 0,1 1 1 0 0,-1 0-1 0 0,0-1 1 0 0,0 1-1 0 0,0-1 1 0 0,1 1-1 0 0,-1-1 1 0 0,0 0-1 0 0,1 1 1 0 0,-1-1-1 0 0,0 0 1 0 0,1 1-1 0 0,-1-1 0 0 0,1 0 1 0 0,-1 0-1 0 0,1 1 1 0 0,0-1-1 0 0,-1 0 1 0 0,1 0-1 0 0,-1-1 1 0 0,1 1-43 0 0,0 0 1 0 0,0-1-1 0 0,0 1 1 0 0,0 0-1 0 0,1 0 0 0 0,-1-1 1 0 0,0 1-1 0 0,0 0 1 0 0,1 0-1 0 0,-1 0 1 0 0,1 0-1 0 0,-1 0 1 0 0,1-1-1 0 0,0 1 0 0 0,-1 0 1 0 0,1 0-1 0 0,0 0 1 0 0,0 1-1 0 0,-1-1 1 0 0,1 0-1 0 0,2-1 0 0 0,7-7-1641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0:57.3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147 200 13763 0 0,'-4'2'211'0'0,"-1"0"1"0"0,1 1-1 0 0,-1-1 1 0 0,1 1-1 0 0,0 0 1 0 0,0 0-1 0 0,0 0 1 0 0,1 1-1 0 0,-1-1 1 0 0,1 1-1 0 0,-1 0 0 0 0,1 0 1 0 0,1 0-1 0 0,-1 1 1 0 0,-3 7-1 0 0,3-6-208 0 0,0 1 0 0 0,1-1 0 0 0,-1 0 0 0 0,2 1 0 0 0,-1-1 0 0 0,1 1 0 0 0,0 0 0 0 0,0-1-1 0 0,1 1 1 0 0,0 0 0 0 0,0 0 0 0 0,0-1 0 0 0,1 1 0 0 0,0 0 0 0 0,1 0 0 0 0,2 7 0 0 0,-4-13-9 0 0,1 0 1 0 0,0 1-1 0 0,0-1 1 0 0,0 0-1 0 0,0 0 1 0 0,0 0 0 0 0,0 1-1 0 0,0-1 1 0 0,0 0-1 0 0,0 0 1 0 0,0 0-1 0 0,0-1 1 0 0,1 1-1 0 0,-1 0 1 0 0,0 0-1 0 0,1-1 1 0 0,-1 1 0 0 0,1-1-1 0 0,-1 1 1 0 0,1-1-1 0 0,-1 1 1 0 0,1-1-1 0 0,-1 0 1 0 0,1 0-1 0 0,-1 0 1 0 0,1 0 0 0 0,-1 0-1 0 0,1 0 1 0 0,-1 0-1 0 0,1-1 1 0 0,-1 1-1 0 0,3-1 1 0 0,0-1-13 0 0,1 1 0 0 0,-1-1 0 0 0,-1 0 0 0 0,1 0 0 0 0,0 0 0 0 0,0 0 0 0 0,-1-1 0 0 0,1 0 0 0 0,5-5 0 0 0,2-6-48 0 0,-1 0 1 0 0,-1 0-1 0 0,0-1 1 0 0,7-17 0 0 0,10-16-46 0 0,-17 33 97 0 0,-1 1 0 0 0,-1-2 0 0 0,8-22-1 0 0,-13 29 79 0 0,1 1 1 0 0,-2-1-1 0 0,1 1 0 0 0,-1-1 0 0 0,0 0 0 0 0,-1 1 0 0 0,0-1 0 0 0,-1-12 0 0 0,0 18 5 0 0,0 0-1 0 0,0 0 1 0 0,0 0-1 0 0,-1 0 0 0 0,1 1 1 0 0,-1-1-1 0 0,1 0 1 0 0,-1 1-1 0 0,0-1 0 0 0,0 1 1 0 0,0 0-1 0 0,-1-1 1 0 0,1 1-1 0 0,0 0 0 0 0,-1 0 1 0 0,1 0-1 0 0,-1 1 1 0 0,0-1-1 0 0,0 1 1 0 0,1-1-1 0 0,-1 1 0 0 0,0 0 1 0 0,-5-1-1 0 0,1 0 38 0 0,0 0 0 0 0,0 1-1 0 0,0 0 1 0 0,0 0 0 0 0,0 0 0 0 0,0 1-1 0 0,-1 0 1 0 0,1 0 0 0 0,-9 2 0 0 0,8 1-45 0 0,0 0 0 0 0,0 0 1 0 0,0 0-1 0 0,0 1 1 0 0,0 0-1 0 0,1 1 1 0 0,0-1-1 0 0,0 1 1 0 0,0 1-1 0 0,0 0 1 0 0,1 0-1 0 0,0 0 1 0 0,0 0-1 0 0,1 1 1 0 0,0 0-1 0 0,-6 9 1 0 0,6-7-298 0 0,0 1 1 0 0,0 0 0 0 0,1 0-1 0 0,0 0 1 0 0,-3 16 0 0 0,5-18-601 0 0,0 0 1 0 0,1 0-1 0 0,1 1 1 0 0,-1-1-1 0 0,1 0 1 0 0,1 1-1 0 0,1 10 1 0 0,5 10 319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0:58.3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58 2713 0 0,'5'-53'5709'0'0,"-9"48"-4231"0"0,4 5-1458 0 0,0 0-1 0 0,0 0 1 0 0,0 1 0 0 0,0-1-1 0 0,0 0 1 0 0,0 0 0 0 0,0 0 0 0 0,0 0-1 0 0,0 0 1 0 0,0 0 0 0 0,0 0-1 0 0,0 0 1 0 0,0 0 0 0 0,0 0-1 0 0,0 0 1 0 0,0 1 295 0 0,0-1-296 0 0,0 0 1 0 0,0 0 0 0 0,0 0 0 0 0,-1 0-1 0 0,1 0 1 0 0,0 0 0 0 0,0 0-1 0 0,0 0 1 0 0,0 0 0 0 0,0 0-1 0 0,0 0 1 0 0,0 0 0 0 0,0 0-1 0 0,0 0 1 0 0,0 0 0 0 0,0 0-1 0 0,0 0 1 0 0,0 0 0 0 0,7 16 107 0 0,-1 1 0 0 0,0-1 1 0 0,-1 1-1 0 0,-1 0 0 0 0,4 32 1 0 0,0-9-43 0 0,52 252 313 0 0,-59-290-354 0 0,16-95 318 0 0,-13 69-368 0 0,-3 12 4 0 0,0 1 1 0 0,1-1-1 0 0,0 1 0 0 0,1 0 1 0 0,0 0-1 0 0,1 0 0 0 0,10-21 0 0 0,-13 31 18 0 0,-1 1 0 0 0,1-1 0 0 0,0 0 0 0 0,-1 0 0 0 0,1 0-1 0 0,0 1 1 0 0,0-1 0 0 0,0 0 0 0 0,-1 1 0 0 0,1-1 0 0 0,0 1 0 0 0,0-1-1 0 0,0 1 1 0 0,0-1 0 0 0,0 1 0 0 0,0 0 0 0 0,0-1 0 0 0,0 1 0 0 0,0 0-1 0 0,0 0 1 0 0,0 0 0 0 0,0 0 0 0 0,0 0 0 0 0,0 0 0 0 0,0 0 0 0 0,0 0-1 0 0,0 0 1 0 0,0 0 0 0 0,0 1 0 0 0,0-1 0 0 0,0 0 0 0 0,0 1-1 0 0,0-1 1 0 0,0 1 0 0 0,0-1 0 0 0,0 1 0 0 0,0-1 0 0 0,0 1 0 0 0,-1-1-1 0 0,1 1 1 0 0,0 0 0 0 0,1 1 0 0 0,4 4 65 0 0,0 0 1 0 0,-1 0-1 0 0,10 14 1 0 0,-13-18-61 0 0,11 18 38 0 0,-2 0 1 0 0,0 1 0 0 0,-1 0-1 0 0,8 26 1 0 0,1 1 102 0 0,-14-38-141 0 0,-5-10-18 0 0,1 1-1 0 0,-1-1 1 0 0,0 0 0 0 0,1 1-1 0 0,-1-1 1 0 0,0 0 0 0 0,0 1-1 0 0,1-1 1 0 0,-1 1-1 0 0,0-1 1 0 0,0 1 0 0 0,0-1-1 0 0,1 0 1 0 0,-1 1 0 0 0,0-1-1 0 0,0 1 1 0 0,0-1-1 0 0,0 1 1 0 0,0-1 0 0 0,0 1-1 0 0,0-1 1 0 0,0 1 0 0 0,0-1-1 0 0,0 1 1 0 0,0-1-1 0 0,0 0 1 0 0,-1 1 0 0 0,1-1-1 0 0,0 1 1 0 0,0-1 0 0 0,0 1-1 0 0,-1-1 1 0 0,1 0-1 0 0,0 1 1 0 0,1 3 315 0 0,-1-5-322 0 0,1 1 1 0 0,-1 0-1 0 0,0-1 1 0 0,0 1-1 0 0,1-1 1 0 0,-1 1-1 0 0,0 0 1 0 0,0-1-1 0 0,0 1 1 0 0,1-1-1 0 0,-1 1 1 0 0,0 0-1 0 0,0-1 1 0 0,0 1-1 0 0,0-1 1 0 0,0 1-1 0 0,0-1 1 0 0,0 1-1 0 0,0-1 1 0 0,0 1-1 0 0,0 0 1 0 0,0-1-1 0 0,0 1 1 0 0,0-1-1 0 0,-1 0 1 0 0,-6-40-5310 0 0,7 29 3454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0:58.6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8386 0 0,'1'13'3038'0'0,"25"67"-3069"0"0,46 79 132 0 0,-47-110-54 0 0,-2 2 0 0 0,18 60 1 0 0,-40-110-171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0:59.0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11 206 4313 0 0,'-3'-9'520'0'0,"1"0"-1"0"0,0 1 1 0 0,1-1 0 0 0,-1 0-1 0 0,2 0 1 0 0,-1 0 0 0 0,2 0-1 0 0,-1 1 1 0 0,1-1 0 0 0,3-16-1 0 0,-2 21-413 0 0,-1-1 0 0 0,1 0-1 0 0,0 1 1 0 0,0-1 0 0 0,1 1-1 0 0,-1 0 1 0 0,1 0 0 0 0,0 0 0 0 0,0 0-1 0 0,0 0 1 0 0,1 1 0 0 0,-1-1-1 0 0,1 1 1 0 0,0 0 0 0 0,0 0-1 0 0,0 1 1 0 0,0-1 0 0 0,0 1 0 0 0,1 0-1 0 0,-1 0 1 0 0,7-2 0 0 0,3 0-83 0 0,0 1 1 0 0,0 0 0 0 0,1 1 0 0 0,-1 1 0 0 0,1 0 0 0 0,-1 1-1 0 0,1 0 1 0 0,-1 2 0 0 0,0-1 0 0 0,24 7 0 0 0,-2 2 99 0 0,-1 2 1 0 0,0 1 0 0 0,34 18 0 0 0,-68-30-57 0 0,1-1 0 0 0,0 1 0 0 0,0 0 0 0 0,0 0 0 0 0,0 0 0 0 0,-1 0 0 0 0,1 1 0 0 0,0-1 0 0 0,-1 0 0 0 0,1 1 0 0 0,-1-1 0 0 0,0 1 0 0 0,1-1 0 0 0,-1 1 0 0 0,2 3 0 0 0,-3-3 36 0 0,0 0 1 0 0,0 0-1 0 0,0 1 1 0 0,0-1-1 0 0,0 0 0 0 0,0 0 1 0 0,0 0-1 0 0,-1 0 0 0 0,1 0 1 0 0,-1 0-1 0 0,0 0 1 0 0,1 0-1 0 0,-1 0 0 0 0,0 0 1 0 0,-2 3-1 0 0,-2 3-32 0 0,0 1 0 0 0,0-1-1 0 0,-1 0 1 0 0,0-1 0 0 0,-1 1 0 0 0,0-1-1 0 0,0 0 1 0 0,0-1 0 0 0,-1 0 0 0 0,0 0 0 0 0,-13 7-1 0 0,-11 4 368 0 0,-63 23-1 0 0,62-28-379 0 0,-13 9-914 0 0,43-19 693 0 0,-1 1 1 0 0,0-1-1 0 0,0 1 0 0 0,1-1 0 0 0,-1 1 1 0 0,1 0-1 0 0,0 1 0 0 0,0-1 0 0 0,-3 5 1 0 0,0 3-1820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40:59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22 119 9914 0 0,'0'0'50'0'0,"-1"0"-1"0"0,1 0 1 0 0,0 0-1 0 0,0 0 1 0 0,-1 0 0 0 0,1 0-1 0 0,0 0 1 0 0,0 0-1 0 0,0 0 1 0 0,-1-1-1 0 0,1 1 1 0 0,0 0 0 0 0,0 0-1 0 0,0 0 1 0 0,-1 0-1 0 0,1-1 1 0 0,0 1-1 0 0,0 0 1 0 0,0 0 0 0 0,0 0-1 0 0,-1-1 1 0 0,1 1-1 0 0,0 0 1 0 0,0 0-1 0 0,0-1 1 0 0,0 1 0 0 0,0 0-1 0 0,0 0 1 0 0,0-1-1 0 0,0 1 1 0 0,0 0-1 0 0,0 0 1 0 0,0-1 0 0 0,0 1-1 0 0,0 0 1 0 0,0 0-1 0 0,0-1 1 0 0,0 1-1 0 0,0 0 1 0 0,0 0 0 0 0,0-1-1 0 0,0 1 1 0 0,0 0-1 0 0,1-1 1 0 0,-1 2-28 0 0,1-1 0 0 0,-1 1 0 0 0,1-1-1 0 0,-1 1 1 0 0,0-1 0 0 0,1 0 0 0 0,-1 1 0 0 0,1 0 0 0 0,-1-1 0 0 0,0 1 0 0 0,0-1 0 0 0,1 1 0 0 0,-1-1-1 0 0,0 1 1 0 0,0 0 0 0 0,0-1 0 0 0,0 1 0 0 0,1-1 0 0 0,-1 1 0 0 0,0 0 0 0 0,0-1 0 0 0,0 1-1 0 0,0-1 1 0 0,-1 1 0 0 0,1 0 0 0 0,0 0 0 0 0,0 9-18 0 0,1 1-1 0 0,0-1 1 0 0,0 0-1 0 0,1 0 1 0 0,1 0 0 0 0,-1 0-1 0 0,6 11 1 0 0,-7-18-8 0 0,0 0 0 0 0,0-1 0 0 0,1 1 0 0 0,-1 0 0 0 0,1-1 1 0 0,-1 1-1 0 0,1-1 0 0 0,0 1 0 0 0,0-1 0 0 0,0 0 0 0 0,0 0 0 0 0,1 0 0 0 0,-1 0 0 0 0,1 0 1 0 0,-1-1-1 0 0,1 1 0 0 0,-1-1 0 0 0,1 1 0 0 0,0-1 0 0 0,0 0 0 0 0,-1 0 0 0 0,1 0 0 0 0,0 0 1 0 0,0-1-1 0 0,0 1 0 0 0,0-1 0 0 0,6 0 0 0 0,-6 0 28 0 0,-1 0-1 0 0,0-1 1 0 0,0 1 0 0 0,1-1-1 0 0,-1 0 1 0 0,0 1 0 0 0,0-1 0 0 0,0 0-1 0 0,0 0 1 0 0,0-1 0 0 0,0 1-1 0 0,0 0 1 0 0,0-1 0 0 0,0 1-1 0 0,0-1 1 0 0,-1 1 0 0 0,1-1-1 0 0,-1 0 1 0 0,1 0 0 0 0,-1 0-1 0 0,0 0 1 0 0,0 0 0 0 0,1 0 0 0 0,0-3-1 0 0,1-4 34 0 0,-1 1 1 0 0,1-1-1 0 0,-1-1 0 0 0,1-14 0 0 0,-1 9-12 0 0,-2 8-42 0 0,1 0 1 0 0,-1 1 0 0 0,-1-1-1 0 0,1 0 1 0 0,-1 1-1 0 0,0-1 1 0 0,0 1-1 0 0,-1-1 1 0 0,0 1 0 0 0,0-1-1 0 0,-1 1 1 0 0,1 0-1 0 0,-6-9 1 0 0,5 11 71 0 0,1 0-1 0 0,-1 0 1 0 0,0 1 0 0 0,0-1 0 0 0,-1 0 0 0 0,1 1-1 0 0,-1 0 1 0 0,1 0 0 0 0,-1 0 0 0 0,0 0-1 0 0,0 1 1 0 0,0-1 0 0 0,-1 1 0 0 0,1 0 0 0 0,0 0-1 0 0,-1 1 1 0 0,1-1 0 0 0,-1 1 0 0 0,-9-1 0 0 0,12 2 40 0 0,-1 0 1 0 0,1 0-1 0 0,-1 0 1 0 0,1 0 0 0 0,-1 0-1 0 0,1 1 1 0 0,0-1 0 0 0,-1 1-1 0 0,1 0 1 0 0,-1-1-1 0 0,1 1 1 0 0,0 0 0 0 0,0 1-1 0 0,-1-1 1 0 0,1 0 0 0 0,0 1-1 0 0,0-1 1 0 0,0 1-1 0 0,0-1 1 0 0,1 1 0 0 0,-1 0-1 0 0,0 0 1 0 0,1 0 0 0 0,-1 0-1 0 0,1 0 1 0 0,0 0-1 0 0,0 0 1 0 0,0 1 0 0 0,0-1-1 0 0,0 0 1 0 0,-1 5 0 0 0,1-5-105 0 0,1 1 1 0 0,-1 0 0 0 0,1 0 0 0 0,0 0-1 0 0,0 0 1 0 0,0 0 0 0 0,0 0 0 0 0,0 0 0 0 0,1 0-1 0 0,-1 0 1 0 0,1-1 0 0 0,0 1 0 0 0,0 0 0 0 0,0 0-1 0 0,0-1 1 0 0,1 1 0 0 0,-1 0 0 0 0,0-1 0 0 0,1 0-1 0 0,0 1 1 0 0,0-1 0 0 0,0 0 0 0 0,0 0 0 0 0,0 0-1 0 0,0 0 1 0 0,0 0 0 0 0,4 2 0 0 0,4 1-1 0 0,1 1 1 0 0,0-2 0 0 0,0 1-1 0 0,0-2 1 0 0,1 0-1 0 0,0 0 1 0 0,-1-1 0 0 0,1 0-1 0 0,0-1 1 0 0,0 0 0 0 0,0-1-1 0 0,16-2 1 0 0,16-3-1746 0 0,85-21 1 0 0,-109 21 409 0 0,44-10-604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6:51:43.7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38 425 736 0 0,'-6'13'4432'0'0,"-8"6"-2396"0"0,-3 5-631 0 0,17-61 582 0 0,47-205-1519 0 0,-15 95 34 0 0,-31 140-346 0 0,1 0 0 0 0,0 0-1 0 0,0 1 1 0 0,0-1 0 0 0,1 0-1 0 0,4-7 1 0 0,0 64 555 0 0,8 253-481 0 0,-11-177-197 0 0,-1-90-33 0 0,0 1 1 0 0,3-1-1 0 0,1 0 1 0 0,17 52-1 0 0,-13-70 21 0 0,-6-15-870 0 0,-7-13-1718 0 0,-5-8 657 0 0,-1-5 1545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6:51:44.2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59 335 1544 0 0,'-3'-6'430'0'0,"1"0"-1"0"0,-1 0 0 0 0,1 0 0 0 0,0-1 0 0 0,1 1 0 0 0,-1 0 1 0 0,1-1-1 0 0,0-12 0 0 0,1 11-58 0 0,-1 1 1 0 0,0 0-1 0 0,0 0 0 0 0,-1-1 1 0 0,-3-10-1 0 0,-8-8 277 0 0,11 22-590 0 0,-1 0-1 0 0,1 0 0 0 0,0-1 1 0 0,0 1-1 0 0,0-1 0 0 0,1 1 1 0 0,0-1-1 0 0,-1 0 0 0 0,2 1 1 0 0,-1-1-1 0 0,0 0 0 0 0,1 0 1 0 0,0 0-1 0 0,0 0 0 0 0,1 1 1 0 0,-1-1-1 0 0,3-9 0 0 0,2-3 64 0 0,-2 9-74 0 0,0-1-1 0 0,-1 0 1 0 0,0 0-1 0 0,0 0 1 0 0,0-10-1 0 0,-2 18-35 0 0,-1 1 1 0 0,1-1-1 0 0,0 1 0 0 0,0-1 0 0 0,0 1 0 0 0,0-1 0 0 0,0 1 0 0 0,0-1 0 0 0,0 1 0 0 0,1-1 0 0 0,-1 1 0 0 0,0-1 0 0 0,0 1 0 0 0,0-1 0 0 0,0 1 1 0 0,1 0-1 0 0,-1-1 0 0 0,0 1 0 0 0,0-1 0 0 0,1 1 0 0 0,-1 0 0 0 0,0-1 0 0 0,1 1 0 0 0,-1 0 0 0 0,0-1 0 0 0,1 1 0 0 0,0 0 14 0 0,0 0-1 0 0,0 1 0 0 0,0-1 0 0 0,0 1 1 0 0,0-1-1 0 0,0 1 0 0 0,0-1 0 0 0,0 1 1 0 0,0 0-1 0 0,0-1 0 0 0,0 1 0 0 0,-1 0 0 0 0,1 0 1 0 0,0 0-1 0 0,0 1 0 0 0,5 4 65 0 0,-1 1-1 0 0,-1 0 1 0 0,1 0-1 0 0,-1 0 1 0 0,0 0-1 0 0,-1 1 0 0 0,3 8 1 0 0,16 63 184 0 0,-13-44-190 0 0,20 94 101 0 0,13 135-1 0 0,-13-59-159 0 0,-16-152-2564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6:51:45.5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213 238 368 0 0,'-10'-4'2037'0'0,"-18"-4"2497"0"0,26 8-4423 0 0,-1 0 1 0 0,1-1-1 0 0,0 1 1 0 0,-1 0-1 0 0,1 0 0 0 0,-1 1 1 0 0,1-1-1 0 0,-4 1 1 0 0,5 0-97 0 0,-1 0 1 0 0,1 0-1 0 0,0 0 0 0 0,0 0 1 0 0,0 0-1 0 0,0 0 1 0 0,0 0-1 0 0,0 1 0 0 0,0-1 1 0 0,0 0-1 0 0,0 0 1 0 0,1 1-1 0 0,-1-1 1 0 0,0 1-1 0 0,1-1 0 0 0,0 1 1 0 0,-1-1-1 0 0,1 1 1 0 0,0-1-1 0 0,-1 1 0 0 0,1-1 1 0 0,0 3-1 0 0,-1 2 25 0 0,-9 50 224 0 0,3 1 0 0 0,2 1-1 0 0,2-1 1 0 0,3 1 0 0 0,10 81-1 0 0,-8-125-259 0 0,0 5-6 0 0,9 37-1 0 0,-10-51-7 0 0,0-1 1 0 0,1 0 0 0 0,0 1 0 0 0,-1-1 0 0 0,1 0 0 0 0,1 0 0 0 0,-1 0 0 0 0,0-1-1 0 0,1 1 1 0 0,0 0 0 0 0,0-1 0 0 0,0 0 0 0 0,7 6 0 0 0,-8-8 3 0 0,-1 0 1 0 0,1 0-1 0 0,-1 0 1 0 0,1 0-1 0 0,0-1 0 0 0,0 1 1 0 0,-1-1-1 0 0,1 1 1 0 0,0-1-1 0 0,0 1 1 0 0,0-1-1 0 0,0 0 1 0 0,0 0-1 0 0,-1 0 1 0 0,1 0-1 0 0,0 0 0 0 0,0-1 1 0 0,2 1-1 0 0,0-2 14 0 0,-1 1-1 0 0,0 0 1 0 0,0-1 0 0 0,0 1-1 0 0,0-1 1 0 0,0 0-1 0 0,-1 0 1 0 0,1 0-1 0 0,3-4 1 0 0,3-3 51 0 0,-2-1 0 0 0,1 0 0 0 0,-1 0 0 0 0,9-17 0 0 0,11-32 86 0 0,-1-2-1 0 0,-4 0 0 0 0,17-69 1 0 0,-30 92-57 0 0,-1 0 1 0 0,4-49 0 0 0,-11 71 84 0 0,0-1 1 0 0,-2 0 0 0 0,1 1 0 0 0,-2-1 0 0 0,0 1-1 0 0,-1-1 1 0 0,-11-30 0 0 0,11 39-73 0 0,-1 1 0 0 0,0 0 0 0 0,-1 1-1 0 0,0-1 1 0 0,0 1 0 0 0,0-1 0 0 0,-1 2 0 0 0,0-1 0 0 0,0 1 0 0 0,0-1 0 0 0,-12-6-1 0 0,9 6 0 0 0,0 1 0 0 0,0 0 0 0 0,-1 1 0 0 0,0-1-1 0 0,0 2 1 0 0,0-1 0 0 0,0 2 0 0 0,-17-4-1 0 0,18 6-69 0 0,1 0-1 0 0,-1 1 1 0 0,1 0-1 0 0,-1 0 1 0 0,1 1-1 0 0,0 0 1 0 0,-1 0-1 0 0,1 1 1 0 0,0 0-1 0 0,0 0 1 0 0,1 1-1 0 0,-1 0 1 0 0,1 1-1 0 0,0-1 1 0 0,0 2-1 0 0,0-1 1 0 0,1 1-1 0 0,0-1 0 0 0,0 2 1 0 0,-7 8-1 0 0,6-6-49 0 0,0 0 0 0 0,0 1-1 0 0,1-1 1 0 0,0 2 0 0 0,1-1-1 0 0,0 1 1 0 0,0 0-1 0 0,2 0 1 0 0,-1 0 0 0 0,1 0-1 0 0,1 1 1 0 0,0-1 0 0 0,0 1-1 0 0,1 17 1 0 0,5 0-295 0 0,8-3-525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6:51:46.2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 9 136 0 0,'0'0'1175'0'0,"-4"4"419"0"0,2-2-1450 0 0,-15 18 1478 0 0,16-20-1550 0 0,1 1 0 0 0,-1-1-1 0 0,1 1 1 0 0,0-1 0 0 0,-1 1 0 0 0,1-1 0 0 0,-1 1 0 0 0,1-1 0 0 0,-1 0 0 0 0,0 1 0 0 0,1-1 0 0 0,-1 0 0 0 0,1 1 0 0 0,-1-1 0 0 0,0 0 0 0 0,1 0 0 0 0,-1 1 0 0 0,0-1 0 0 0,1 0 0 0 0,-1 0 0 0 0,0 0 0 0 0,1 0 0 0 0,-1 0 0 0 0,0 0 0 0 0,1 0 0 0 0,-1 0 0 0 0,0 0 0 0 0,1 0 0 0 0,-1-1 0 0 0,-1 0 921 0 0,2 0-957 0 0,0 0-1 0 0,1 0 1 0 0,-1 0 0 0 0,0 0 0 0 0,1 0-1 0 0,-1 0 1 0 0,1 0 0 0 0,0 0-1 0 0,-1 0 1 0 0,1 0 0 0 0,0 0-1 0 0,1-1 1 0 0,15-4-4 0 0,0 1 1 0 0,1 1-1 0 0,0 0 0 0 0,0 2 1 0 0,0 0-1 0 0,0 0 0 0 0,0 2 0 0 0,0 0 1 0 0,0 1-1 0 0,0 1 0 0 0,0 1 1 0 0,0 1-1 0 0,17 5 0 0 0,-33-8 10 0 0,0-1 0 0 0,0 1 0 0 0,-1-1 0 0 0,1 1-1 0 0,0 0 1 0 0,-1 0 0 0 0,1 0 0 0 0,-1 0 0 0 0,1 0 0 0 0,-1 0 0 0 0,1 0-1 0 0,-1 1 1 0 0,0-1 0 0 0,1 0 0 0 0,-1 1 0 0 0,0-1 0 0 0,0 1-1 0 0,0 0 1 0 0,0-1 0 0 0,0 1 0 0 0,-1 0 0 0 0,1-1 0 0 0,0 1 0 0 0,-1 0-1 0 0,0 0 1 0 0,1 0 0 0 0,-1-1 0 0 0,0 1 0 0 0,0 0 0 0 0,0 0-1 0 0,0 0 1 0 0,0 0 0 0 0,0 0 0 0 0,0-1 0 0 0,-1 1 0 0 0,0 3 0 0 0,-2 6 142 0 0,-1 0 1 0 0,0 0-1 0 0,0-1 1 0 0,-11 18-1 0 0,10-19-229 0 0,-50 89 114 0 0,-25 51 49 0 0,67-120-103 0 0,0 1-1 0 0,2 1 1 0 0,-8 39-1 0 0,15-53-85 0 0,0-1 0 0 0,2 1 0 0 0,0 0 0 0 0,1 0 0 0 0,1 24-1 0 0,0-38 60 0 0,1 0-1 0 0,-1 0 1 0 0,1 0-1 0 0,-1 0 1 0 0,1-1-1 0 0,0 1 1 0 0,0 0-1 0 0,0 0 0 0 0,0 0 1 0 0,0-1-1 0 0,1 1 1 0 0,-1-1-1 0 0,1 1 1 0 0,0-1-1 0 0,0 1 1 0 0,0-1-1 0 0,0 0 1 0 0,0 0-1 0 0,0 0 1 0 0,1 0-1 0 0,-1 0 0 0 0,1-1 1 0 0,-1 1-1 0 0,1-1 1 0 0,0 1-1 0 0,-1-1 1 0 0,1 0-1 0 0,0 0 1 0 0,0 0-1 0 0,0-1 1 0 0,0 1-1 0 0,0-1 1 0 0,0 1-1 0 0,0-1 0 0 0,0 0 1 0 0,0 0-1 0 0,0-1 1 0 0,4 0-1 0 0,8-1-5 0 0,1 0 0 0 0,-1-2 0 0 0,0 0 0 0 0,0 0 0 0 0,15-8 0 0 0,70-37-46 0 0,-79 38 62 0 0,11-6 37 0 0,0-1 0 0 0,35-28 0 0 0,-55 37-19 0 0,-2 0 0 0 0,1-1 0 0 0,-1 0 1 0 0,0-1-1 0 0,-1 0 0 0 0,-1 0 0 0 0,0-1 0 0 0,13-25 0 0 0,-16 27-10 0 0,-4 9 8 0 0,0-1-1 0 0,0 1 1 0 0,0 0 0 0 0,-1-1 0 0 0,1 1 0 0 0,-1-1 0 0 0,1 0-1 0 0,-1 1 1 0 0,1-1 0 0 0,-1 1 0 0 0,0-1 0 0 0,0-2 0 0 0,0 3-78 0 0,-1 0 0 0 0,0 1 0 0 0,0-1 1 0 0,1 0-1 0 0,-1 0 0 0 0,0 1 0 0 0,0-1 1 0 0,0 1-1 0 0,0-1 0 0 0,0 1 0 0 0,1-1 1 0 0,-1 1-1 0 0,0-1 0 0 0,0 1 0 0 0,0 0 1 0 0,0 0-1 0 0,0-1 0 0 0,-1 1 0 0 0,1 0 1 0 0,0 0-1 0 0,0 0 0 0 0,0 0 0 0 0,0 0 1 0 0,-1 1-1 0 0,-7-2-1503 0 0,0 2 0 0 0,0-1 0 0 0,-16 4 0 0 0,23-4 1387 0 0,-22 3-246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0:54.51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3 217 1184 0 0,'2'-7'9238'0'0,"-2"7"-9228"0"0,0 0 0 0 0,0 0 0 0 0,0 0 0 0 0,0 0 0 0 0,0 0 0 0 0,-1 0 0 0 0,1 0 0 0 0,0 0 0 0 0,0 0 0 0 0,0 0 0 0 0,0 0 0 0 0,0 0-1 0 0,0 0 1 0 0,0 0 0 0 0,0 0 0 0 0,0 0 0 0 0,0 0 0 0 0,0 0 0 0 0,-1 0 0 0 0,1 0 0 0 0,0 0 0 0 0,0 0 0 0 0,0 0 0 0 0,0 0 0 0 0,0 0 0 0 0,0 0 0 0 0,0 0 0 0 0,0 0 0 0 0,0 0-1 0 0,0 1 1 0 0,0-1 0 0 0,0 0 0 0 0,0 0 0 0 0,0 0 0 0 0,0 0 0 0 0,0 0 0 0 0,0 0 0 0 0,0 0 0 0 0,0 0 0 0 0,0 0 0 0 0,0 0 0 0 0,0 0 0 0 0,0 0 0 0 0,0 1 0 0 0,0-1 0 0 0,0 0-1 0 0,0 0 1 0 0,0 0 0 0 0,0 0 0 0 0,0 0 0 0 0,0 0 0 0 0,0 0 0 0 0,0 0 0 0 0,0 0 0 0 0,0 0 0 0 0,0 0 0 0 0,0 1 0 0 0,0-1-5 0 0,0 0 0 0 0,0 0 0 0 0,0-1 1 0 0,0 1-1 0 0,-1 0 0 0 0,1 0 0 0 0,0 0 1 0 0,0 0-1 0 0,0 0 0 0 0,0 0 0 0 0,0 0 0 0 0,0 0 1 0 0,0 0-1 0 0,-1 0 0 0 0,1 0 0 0 0,0 0 0 0 0,0-1 1 0 0,0 1-1 0 0,0 0 0 0 0,0 0 0 0 0,0 0 0 0 0,0 0 1 0 0,0 0-1 0 0,0 0 0 0 0,0-1 0 0 0,0 1 1 0 0,0 0-1 0 0,0 0 0 0 0,0 0 0 0 0,0 0 0 0 0,0 0 1 0 0,0 0-1 0 0,0-1 0 0 0,0 1 0 0 0,0 0 0 0 0,0 0 1 0 0,0 0-1 0 0,0 0 0 0 0,0 0 0 0 0,0-1 1 0 0,0 1-1 0 0,0 0 0 0 0,0 0 0 0 0,0 0 0 0 0,0 0 1 0 0,0 0-1 0 0,0 0 0 0 0,0 0 0 0 0,0-1 0 0 0,0 1 1 0 0,1 0-1 0 0,-1 0 0 0 0,0 0 0 0 0,0 0 1 0 0,0 0-1 0 0,0 0 0 0 0,0 0 0 0 0,0 0 0 0 0,0 0 1 0 0,1 0-1 0 0,-1 0 0 0 0,0 0 0 0 0,0 0 0 0 0,0 0 1 0 0,0-1-1 0 0,0 1 0 0 0,0 0 0 0 0,1 0 1 0 0,-1 0-1 0 0,1 0-15 0 0,21-28-35 0 0,-3 7 197 0 0,23-20 0 0 0,-25 26 26 0 0,98-83 2621 0 0,-115 98-2782 0 0,0 0 1 0 0,1 0-1 0 0,-1-1 1 0 0,1 1-1 0 0,-1 0 1 0 0,0 0-1 0 0,1 0 0 0 0,-1-1 1 0 0,1 1-1 0 0,-1 0 1 0 0,0 0-1 0 0,1 0 1 0 0,-1 0-1 0 0,1 0 1 0 0,-1 0-1 0 0,1 0 1 0 0,-1 0-1 0 0,1 0 0 0 0,-1 0 1 0 0,0 0-1 0 0,1 0 1 0 0,-1 0-1 0 0,1 0 1 0 0,-1 0-1 0 0,1 1 1 0 0,-1-1-1 0 0,0 0 1 0 0,1 0-1 0 0,14 12 17 0 0,5 16-127 0 0,-17-22 103 0 0,-1 1 0 0 0,0-1 1 0 0,-1 1-1 0 0,1 0 1 0 0,-1-1-1 0 0,0 15 0 0 0,-1-14-9 0 0,1 0 0 0 0,-1 0 0 0 0,1 0 0 0 0,1 0 1 0 0,0 0-1 0 0,3 10 0 0 0,2-4 14 0 0,-5-10-6 0 0,1 1-1 0 0,-2-1 0 0 0,1 1 0 0 0,0-1 0 0 0,-1 1 1 0 0,1 0-1 0 0,0 6 0 0 0,-2-10 13 0 0,8 16 178 0 0,4-12-145 0 0,-11-4-47 0 0,-1 0 1 0 0,1 0-1 0 0,-1 0 0 0 0,1 0 1 0 0,-1 0-1 0 0,0 0 0 0 0,1 0 1 0 0,-1 0-1 0 0,1 0 0 0 0,-1 1 1 0 0,1-1-1 0 0,-1 0 0 0 0,1 0 1 0 0,-1 0-1 0 0,0 1 0 0 0,1-1 1 0 0,-1 0-1 0 0,1 0 0 0 0,-1 1 1 0 0,0-1-1 0 0,1 0 0 0 0,-1 1 1 0 0,0-1-1 0 0,1 0 0 0 0,-1 1 1 0 0,0-1-1 0 0,0 1 0 0 0,1-1 1 0 0,-1 1 78 0 0,-3-2 383 0 0,7 9-828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6:51:46.5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119 336 3337 0 0,'-7'-2'74'0'0,"-39"-15"720"0"0,43 16-722 0 0,1 0 1 0 0,0-1-1 0 0,-1 1 1 0 0,1-1-1 0 0,0 0 1 0 0,0 1 0 0 0,0-1-1 0 0,0 0 1 0 0,0 0-1 0 0,0 0 1 0 0,1-1-1 0 0,-1 1 1 0 0,1 0-1 0 0,-1-1 1 0 0,-1-3-1 0 0,-11-27 1385 0 0,11 29-1239 0 0,1 0 0 0 0,0 0 0 0 0,0 0 1 0 0,0 0-1 0 0,0 0 0 0 0,1-1 0 0 0,-1 1 0 0 0,1-1 0 0 0,1 1 1 0 0,-1-1-1 0 0,0 0 0 0 0,1 1 0 0 0,0-1 0 0 0,0 0 0 0 0,1 1 0 0 0,-1-1 1 0 0,1 1-1 0 0,0-1 0 0 0,2-7 0 0 0,2 4-38 0 0,-1-1 1 0 0,1 1-1 0 0,0 0 0 0 0,1 1 0 0 0,-1-1 1 0 0,2 1-1 0 0,-1 0 0 0 0,1 1 0 0 0,0-1 0 0 0,0 1 1 0 0,1 1-1 0 0,0-1 0 0 0,0 2 0 0 0,0-1 1 0 0,0 1-1 0 0,1 0 0 0 0,0 0 0 0 0,10-2 1 0 0,12-3-147 0 0,0 2 1 0 0,0 1 0 0 0,1 1-1 0 0,35 0 1 0 0,126 2-1904 0 0,-152 3-781 0 0,9 0 748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14 744 0 0,'0'0'10218'0'0,"-6"-14"-9510"0"0,3 14 474 0 0,9 3 257 0 0,-5-3-1437 0 0,1 0 0 0 0,0 0-1 0 0,0 0 1 0 0,-1 1 0 0 0,1-1 0 0 0,0 0-1 0 0,0 1 1 0 0,-1-1 0 0 0,1 1 0 0 0,0 0 0 0 0,2 1-1 0 0,-2-1 0 0 0,-1 0-1 0 0,1 0 1 0 0,0-1-1 0 0,-1 1 1 0 0,1-1-1 0 0,0 1 0 0 0,0-1 1 0 0,-1 1-1 0 0,1-1 1 0 0,0 0-1 0 0,3 0 1 0 0,46 1 142 0 0,83 11 0 0 0,-112-9-156 0 0,-4 0 17 0 0,-1 0 1 0 0,1 1-1 0 0,18 7 0 0 0,-29-10 2 0 0,0 1 0 0 0,0-1 0 0 0,0 0 0 0 0,-1 0 0 0 0,1-1 0 0 0,9 0-1 0 0,30 3 12 0 0,-8 4-70 0 0,-27-6 54 0 0,0 1 0 0 0,-1 0 0 0 0,1 1 0 0 0,-1 0 0 0 0,20 9 0 0 0,29 9-29 0 0,3 1 43 0 0,-49-18-18 0 0,0 1-1 0 0,26 3 1 0 0,2 1 50 0 0,21 4-67 0 0,-43-10 38 0 0,29 8 0 0 0,-18-3-13 0 0,45 6 1 0 0,6 2 15 0 0,33 5 28 0 0,3 5-85 0 0,79 14 129 0 0,0-9-53 0 0,-139-22-35 0 0,229 45 88 0 0,-9 17-62 0 0,-175-44-46 0 0,188 43 103 0 0,-31-9-100 0 0,-189-48 81 0 0,-45-9-5 0 0,27 8-1 0 0,34 7 16 0 0,-50-13-4 0 0,2 4-80 0 0,0 2 0 0 0,46 20 0 0 0,-44-16 11 0 0,67 18 0 0 0,-20-7 29 0 0,-59-16-30 0 0,46 9-1 0 0,-63-17 0 0 0,-1 0 0 0 0,1 1 0 0 0,-1 0 0 0 0,17 10 0 0 0,-15-7-6 0 0,1-1 1 0 0,21 7 0 0 0,273 88 45 0 0,-32-3-1 0 0,30 12-63 0 0,86 62 64 0 0,-232-103-8 0 0,-131-58-32 0 0,179 67 12 0 0,-61-22 125 0 0,26 8-31 0 0,-20-9-113 0 0,-110-38 27 0 0,21 8-7 0 0,-1 3 1 0 0,88 55 0 0 0,83 68-7 0 0,-130-77 29 0 0,-41-27-30 0 0,78 43-43 0 0,-112-68 42 0 0,1-1-1 0 0,1-1 1 0 0,1-2-1 0 0,44 20 1 0 0,-51-27-11 0 0,0 0-1 0 0,39 27 1 0 0,7 4 3 0 0,-41-24 7 0 0,0 1-1 0 0,-2 1 1 0 0,0 2-1 0 0,38 39 1 0 0,8 7-27 0 0,-4 0 51 0 0,-17-15 11 0 0,-23-22-77 0 0,-23-22 38 0 0,1-2 0 0 0,1 1 0 0 0,-1-1 0 0 0,16 11 0 0 0,-19-15-6 0 0,1 0 1 0 0,-1 0-1 0 0,0 0 0 0 0,1 1 0 0 0,-2-1 0 0 0,1 1 0 0 0,0 0 0 0 0,-1 0 0 0 0,0 1 0 0 0,0-1 0 0 0,0 1 0 0 0,4 8 0 0 0,-4-8 4 0 0,1 1 1 0 0,0-1-1 0 0,0 0 0 0 0,0 0 0 0 0,0 0 1 0 0,1-1-1 0 0,0 1 0 0 0,9 5 0 0 0,10 11-14 0 0,-8-6 14 0 0,29 23 0 0 0,-30-27 8 0 0,0 1 0 0 0,20 22-1 0 0,78 108-12 0 0,-73-89 29 0 0,-7-9 2 0 0,-2 2 0 0 0,33 64 0 0 0,-32-32-19 0 0,-29-68-17 0 0,0-4 9 0 0,1-1-1 0 0,0 1 0 0 0,-1-1 1 0 0,2 0-1 0 0,-1 0 0 0 0,1-1 0 0 0,0 1 1 0 0,0-1-1 0 0,0 0 0 0 0,9 6 1 0 0,16 13 7 0 0,-19-12 2 0 0,-2 0-1 0 0,0 1 1 0 0,11 18-1 0 0,-5-7 16 0 0,6 17-28 0 0,-17-32 0 0 0,-1 1 0 0 0,2-1-1 0 0,8 13 1 0 0,9 11 13 0 0,-2 1 0 0 0,20 43 0 0 0,-19-33-4 0 0,-15-30-7 0 0,-1 1 1 0 0,0-1-1 0 0,-1 1 0 0 0,4 28 0 0 0,-5-23-10 0 0,11 32-1 0 0,61 132 27 0 0,-68-164-19 0 0,0 0 0 0 0,6 31 0 0 0,-7-26 20 0 0,10 27 0 0 0,-8-28-15 0 0,-2-1 0 0 0,0 1 0 0 0,-2 0 0 0 0,0 1 0 0 0,-2-1 0 0 0,0 40 0 0 0,3 20-26 0 0,-3-63 29 0 0,0 0-1 0 0,-2 1 1 0 0,0-1 0 0 0,-1 0-1 0 0,-4 24 1 0 0,-4 5-13 0 0,-3 65-1 0 0,12-109 11 0 0,0 13 9 0 0,-1-1 0 0 0,-1 0 1 0 0,0 0-1 0 0,-2 0 0 0 0,0-1 1 0 0,0 1-1 0 0,-14 30 0 0 0,11-32-14 0 0,1 1 0 0 0,1 0-1 0 0,0 1 1 0 0,-3 18 0 0 0,4-8 17 0 0,2-17-14 0 0,1 0 0 0 0,-1-1 0 0 0,-1 1 0 0 0,-3 8 0 0 0,-7 19 10 0 0,-5 13-5 0 0,-8-11 22 0 0,21-34-19 0 0,0 1-1 0 0,1 0 1 0 0,0 1-1 0 0,0-1 0 0 0,1 1 1 0 0,0-1-1 0 0,-5 14 1 0 0,-9 30-17 0 0,15-45 18 0 0,0 0 1 0 0,0 0-1 0 0,-1 0 0 0 0,0-1 0 0 0,0 1 1 0 0,0-1-1 0 0,-1 0 0 0 0,1 0 0 0 0,-1 0 1 0 0,-7 5-1 0 0,10-8-35 0 0,0 0-1 0 0,1-1 1 0 0,-1 1 0 0 0,0-1-1 0 0,0 1 1 0 0,0-1-1 0 0,0 1 1 0 0,0-1 0 0 0,0 0-1 0 0,0 1 1 0 0,0-1 0 0 0,0 0-1 0 0,0 0 1 0 0,0 0 0 0 0,0 0-1 0 0,0 0 1 0 0,0 0 0 0 0,0 0-1 0 0,0 0 1 0 0,0 0 0 0 0,0 0-1 0 0,0 0 1 0 0,0-1 0 0 0,0 1-1 0 0,0 0 1 0 0,0-1 0 0 0,0 1-1 0 0,1-1 1 0 0,-1 1 0 0 0,0-1-1 0 0,0 1 1 0 0,0-1 0 0 0,1 0-1 0 0,-1 1 1 0 0,0-1 0 0 0,0 0-1 0 0,1 0 1 0 0,-1 0 0 0 0,1 1-1 0 0,-1-1 1 0 0,1 0 0 0 0,-1 0-1 0 0,1 0 1 0 0,-1 0 0 0 0,1 0-1 0 0,0 0 1 0 0,-1-1 0 0 0,0-5-111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558 566 14493 0 0,'5'3'3'0'0,"24"8"49"0"0,32 9 0 0 0,-24-8 87 0 0,-32-10-106 0 0,0 0 0 0 0,1 1-1 0 0,-1 0 1 0 0,6 4 0 0 0,-6-3-19 0 0,0-1 1 0 0,1 0-1 0 0,-1 0 1 0 0,9 3-1 0 0,17 8 8 0 0,-24-10-16 0 0,0 0-1 0 0,1-1 1 0 0,13 5-1 0 0,-4-3 17 0 0,0 1 0 0 0,18 9-1 0 0,10 4 48 0 0,34 3 64 0 0,-40-12 6 0 0,-3 0 7 0 0,1 0-86 0 0,0-1 0 0 0,1-1 0 0 0,47 3 0 0 0,-43-7-30 0 0,0 2 0 0 0,0 2 0 0 0,47 14 0 0 0,22 2 46 0 0,36 15-60 0 0,-4-3 26 0 0,-112-31-35 0 0,58 4 0 0 0,-80-8-3 0 0,41 4 100 0 0,21 2 114 0 0,-25-6-66 0 0,67 11 0 0 0,-83-6-162 0 0,-7-2 35 0 0,1-1 0 0 0,27 1 0 0 0,72-6 77 0 0,-99 4-74 0 0,-12 0-11 0 0,0-2 0 0 0,18 0 1 0 0,89-2 2 0 0,71-7 284 0 0,-149 8-237 0 0,-31 2-45 0 0,-1-1 0 0 0,1 0-1 0 0,-1-1 1 0 0,11-1 0 0 0,-5-1-30 0 0,1 1 0 0 0,25 1 0 0 0,-27 1 23 0 0,0-1-1 0 0,-1 0 0 0 0,0 0 1 0 0,1-2-1 0 0,13-3 0 0 0,-16 3-6 0 0,0 1 0 0 0,0 0 0 0 0,1 1-1 0 0,15-1 1 0 0,-14 2-4 0 0,-1-1 1 0 0,0 0-1 0 0,22-5 0 0 0,-26 4 4 0 0,-1 1 0 0 0,1 0-1 0 0,-1 0 1 0 0,1 1 0 0 0,-1 0-1 0 0,9 1 1 0 0,-7 0 2 0 0,0-1 1 0 0,0 0 0 0 0,17-2-1 0 0,85-21 42 0 0,-88 18-51 0 0,43-4 0 0 0,-41 7 21 0 0,34-8 0 0 0,147-32-17 0 0,-183 37 18 0 0,34-2-1 0 0,-40 6-6 0 0,0-1-1 0 0,0 0 1 0 0,-1-1-1 0 0,24-8 1 0 0,-24 5-8 0 0,1 2 1 0 0,0 0 0 0 0,22-2-1 0 0,22-5 11 0 0,43-23-47 0 0,-89 30 51 0 0,0 0 0 0 0,19-1 0 0 0,16-5 22 0 0,131-29-47 0 0,87-20 111 0 0,-150 35-82 0 0,16-8-9 0 0,-54 11 15 0 0,119-14 0 0 0,97-11 23 0 0,-161 22-70 0 0,16-4 90 0 0,-114 21-50 0 0,37-10 1 0 0,18-4 4 0 0,20-6-81 0 0,60-10 170 0 0,-29 5 15 0 0,-86 20-131 0 0,-27 5 29 0 0,32-2 1 0 0,-32 4 38 0 0,1-1 0 0 0,49-16 0 0 0,-34 8-10 0 0,-25 9-3 0 0,41-4-1 0 0,12-2 44 0 0,127-24-110 0 0,126-29 139 0 0,-262 51-122 0 0,72-7 1 0 0,-62 11 5 0 0,-48 6-24 0 0,54 3-1 0 0,-54 2 47 0 0,-1-2 0 0 0,29-4 0 0 0,-54 4-62 0 0,-1 0 0 0 0,0-1 0 0 0,1 1-1 0 0,-1 0 1 0 0,0 0 0 0 0,0-1 0 0 0,1 1-1 0 0,-1 0 1 0 0,0 0 0 0 0,0-1-1 0 0,0 1 1 0 0,0 0 0 0 0,1-1 0 0 0,-1 1-1 0 0,0 0 1 0 0,0-1 0 0 0,0 1-1 0 0,0 0 1 0 0,0-1 0 0 0,0 1 0 0 0,0 0-1 0 0,0-1 1 0 0,0 1 0 0 0,0 0-1 0 0,0-1 1 0 0,0 1 0 0 0,0 0 0 0 0,0-1-1 0 0,0 1 1 0 0,0 0 0 0 0,0-1-1 0 0,0 1 1 0 0,-1 0 0 0 0,1-1 0 0 0,0 1-1 0 0,0 0 1 0 0,0 0 0 0 0,0-1-1 0 0,-1 1 1 0 0,1 0 0 0 0,0 0 0 0 0,0-1-1 0 0,-1 1 1 0 0,1 0 0 0 0,-13-18-3486 0 0,-4 6 3173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39 48 0 0,'10'1'26'0'0,"-2"-2"2028"0"0,-22 0 2781 0 0,-6 4-4142 0 0,11-4 860 0 0,26-1 1141 0 0,104-8-2205 0 0,421-9 1195 0 0,-426 27-27 0 0,-139-22-4470 0 0,17 11 1583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1144 0 0,'0'0'10193'0'0,"2"1"-9881"0"0,6 1-227 0 0,0 0 0 0 0,0 0-1 0 0,0-1 1 0 0,0 0 0 0 0,1 0-1 0 0,-1-1 1 0 0,0 0 0 0 0,12-2-1 0 0,8 1-28 0 0,123 4 241 0 0,0 6 0 0 0,164 32 1 0 0,-312-41-283 0 0,8 2 103 0 0,1 0 0 0 0,-1 1 1 0 0,0 0-1 0 0,1 0 0 0 0,-2 1 0 0 0,22 11 1 0 0,-32-14-31 0 0,1-1-102 0 0,-1 1 0 0 0,0-1 0 0 0,0 1 0 0 0,1-1 0 0 0,-1 1 0 0 0,0-1 0 0 0,0 1 0 0 0,0-1 0 0 0,0 1 0 0 0,0-1 0 0 0,0 1 0 0 0,0-1 0 0 0,0 1 0 0 0,0-1 0 0 0,0 1 0 0 0,0 0 0 0 0,0-1 0 0 0,0 1 0 0 0,0-1 0 0 0,0 1 0 0 0,-1-1 0 0 0,1 1 0 0 0,0-1 0 0 0,0 1 0 0 0,-1-1 0 0 0,1 1 0 0 0,0-1 0 0 0,-1 0 0 0 0,1 1 0 0 0,-1 0 0 0 0,-8 3-1566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35 808 0 0,'0'0'5141'0'0,"-8"-15"-3236"0"0,8 14-1891 0 0,0 1 0 0 0,0-1 0 0 0,0 1 0 0 0,0-1 0 0 0,0 1 0 0 0,0-1 0 0 0,0 1 1 0 0,-1-1-1 0 0,1 0 0 0 0,0 1 0 0 0,0-1 0 0 0,-1 1 0 0 0,1-1 0 0 0,0 1 0 0 0,0 0 0 0 0,-1-1 1 0 0,1 1-1 0 0,-1-1 0 0 0,1 1 0 0 0,-1-1 0 0 0,1 1 0 0 0,0 0 0 0 0,-1-1 0 0 0,1 1 0 0 0,-1 0 0 0 0,1 0 1 0 0,-1-1-1 0 0,0 1 0 0 0,1 0 0 0 0,-1 0 0 0 0,1 0 0 0 0,-1 0 0 0 0,1 0 0 0 0,-1 0 0 0 0,-2 0 1174 0 0,5-1-1036 0 0,-1 0 0 0 0,0 0 0 0 0,1 1 0 0 0,-1-1 0 0 0,0 0 0 0 0,1 1 0 0 0,-1 0-1 0 0,1-1 1 0 0,-1 1 0 0 0,1 0 0 0 0,-1 0 0 0 0,1 0 0 0 0,-1 0 0 0 0,1 0 0 0 0,1 0 0 0 0,32 0-165 0 0,-28 1 28 0 0,207 18 252 0 0,-157-11 246 0 0,98 27 1 0 0,-64-12 35 0 0,-91-23-553 0 0,0 0 1 0 0,0 0-1 0 0,0 0 0 0 0,0 0 0 0 0,0 0 1 0 0,0 0-1 0 0,0 0 0 0 0,-1 0 0 0 0,1 0 1 0 0,0-1-1 0 0,0 1 0 0 0,0 0 1 0 0,0 0-1 0 0,0 0 0 0 0,0 0 0 0 0,0 0 1 0 0,0 0-1 0 0,0-1 0 0 0,0 1 1 0 0,0 0-1 0 0,0 0 0 0 0,0 0 0 0 0,0 0 1 0 0,0 0-1 0 0,0 0 0 0 0,0-1 1 0 0,0 1-1 0 0,0 0 0 0 0,0 0 0 0 0,0 0 1 0 0,0 0-1 0 0,0 0 0 0 0,0 0 0 0 0,0-1 1 0 0,0 1-1 0 0,1 0 0 0 0,-1 0 1 0 0,0 0-1 0 0,0 0 0 0 0,0 0 0 0 0,0 0 1 0 0,0 0-1 0 0,0 0 0 0 0,0 0 1 0 0,0-1-1 0 0,1 1 0 0 0,-1 0 0 0 0,0 0 1 0 0,0 0-1 0 0,0 0 0 0 0,0 0 1 0 0,0 0-1 0 0,0 0 0 0 0,1 0 0 0 0,-1 0 1 0 0,0 0-1 0 0,0 0 0 0 0,0 0 0 0 0,0 0 1 0 0,0 0-1 0 0,0 0 0 0 0,1 0 1 0 0,-1 0-1 0 0,0 0 0 0 0,0 0 0 0 0,0 0 1 0 0,0 0-1 0 0,0 0 0 0 0,1 0 1 0 0,-9-9-1564 0 0,1 9 1418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275 0 736 0 0,'-5'0'7776'0'0,"-18"2"-7021"0"0,-3 14-753 0 0,8-3-13 0 0,-21 12 407 0 0,-1 19 338 0 0,34-36-663 0 0,0 0 0 0 0,0 1 1 0 0,0 0-1 0 0,1 0 0 0 0,-4 12 1 0 0,-1 1-75 0 0,4-10 69 0 0,1 1 0 0 0,-4 14 0 0 0,2-6 193 0 0,-18 71-58 0 0,20-72-112 0 0,-5 21-107 0 0,6-9 96 0 0,3-24-67 0 0,-1 0 0 0 0,1 0 0 0 0,1 0 0 0 0,-1 0-1 0 0,1 0 1 0 0,2 11 0 0 0,-1 8 7 0 0,0-19 70 0 0,0 1 0 0 0,1-1-1 0 0,0 0 1 0 0,0 0 0 0 0,0 1-1 0 0,6 10 1 0 0,-6-15-84 0 0,20 49 157 0 0,8 17 190 0 0,-22-44-278 0 0,-5-16-30 0 0,0-1 0 0 0,7 16-1 0 0,-6-18 0 0 0,1 0-1 0 0,0-1 1 0 0,0 1-1 0 0,8 5 1 0 0,-7-5-14 0 0,1 0 0 0 0,8 14 1 0 0,-13-18-19 0 0,0 0 0 0 0,-1 0 0 0 0,1 0 1 0 0,-1 0-1 0 0,0 0 0 0 0,0 0 1 0 0,0 0-1 0 0,0 0 0 0 0,-1 0 1 0 0,1 4-1 0 0,0-4-7 0 0,0-1 1 0 0,0 1-1 0 0,0-1 1 0 0,0 0 0 0 0,1 1-1 0 0,-1-1 1 0 0,1 0-1 0 0,-1 0 1 0 0,4 3-1 0 0,5 8 15 0 0,-5-7-7 0 0,-1 0 1 0 0,1-1-1 0 0,1 0 0 0 0,10 10 0 0 0,8 6 11 0 0,10 13 188 0 0,-28-30 128 0 0,-5-3-329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101 1 752 0 0,'-32'0'4133'0'0,"7"-1"-3142"0"0,-19 4 3521 0 0,49-3-4518 0 0,-2 0-11 0 0,5 0 10 0 0,-6 0 26 0 0,1 0 26 0 0,4 0-11 0 0,-1 0 1 0 0,0 1-1 0 0,0 0 0 0 0,11 3 0 0 0,-12-2-30 0 0,-1-1 0 0 0,1 0 0 0 0,0 0 0 0 0,-1 0 0 0 0,1-1 0 0 0,7 0 1 0 0,1 1 5 0 0,17 4-16 0 0,33 9 1 0 0,3 1 66 0 0,112 6 20 0 0,-69-10-62 0 0,-54-1 11 0 0,-2 2-1 0 0,1 3 0 0 0,52 21 0 0 0,-73-24 161 0 0,0 1-42 0 0,37 21 0 0 0,7 3-79 0 0,61 20-50 0 0,-106-45 18 0 0,0-3 0 0 0,1-1 0 0 0,39 5 0 0 0,-41-7-15 0 0,-21-4 3 0 0,0 0 0 0 0,0-1 0 0 0,18 1 0 0 0,-19-2-14 0 0,-1 1 1 0 0,1 0-1 0 0,0 0 1 0 0,0 1-1 0 0,-1 1 1 0 0,11 3 0 0 0,-8-2-6 0 0,0-1 0 0 0,1 0 0 0 0,13 2 0 0 0,-8-2-7 0 0,1 1 0 0 0,-1 1 0 0 0,0 0-1 0 0,0 2 1 0 0,22 10 0 0 0,16 7-24 0 0,-5 1 0 0 0,-37-17 10 0 0,-1-2 0 0 0,21 8-1 0 0,64 26 51 0 0,-40-15-3 0 0,41 17-65 0 0,164 57 23 0 0,-57-32 76 0 0,7 15-78 0 0,-170-65 18 0 0,53 19-44 0 0,86 29 58 0 0,-139-49-21 0 0,63 33 1 0 0,-34-15 5 0 0,217 75-28 0 0,60 29 33 0 0,-147-52-1 0 0,-150-63-5 0 0,85 53 0 0 0,-17-8 24 0 0,-99-58-18 0 0,104 48-40 0 0,68 22 26 0 0,-82-37 8 0 0,188 65 36 0 0,-190-70-23 0 0,136 67 0 0 0,7 4 15 0 0,-195-87-33 0 0,0 2 0 0 0,72 44 1 0 0,-71-35 30 0 0,1-3 1 0 0,92 35 0 0 0,-121-54-46 0 0,76 28 26 0 0,141 74 1 0 0,-120-53-25 0 0,-79-40 41 0 0,50 30 1 0 0,44 39 7 0 0,-6-8 52 0 0,-110-66-85 0 0,0 0 0 0 0,1-2 0 0 0,38 14 0 0 0,86 21 7 0 0,-85-29 14 0 0,385 116 32 0 0,-219-58-21 0 0,-158-51-14 0 0,48 14 5 0 0,-22-7 26 0 0,151 70 0 0 0,-161-61-60 0 0,108 35 1 0 0,139 31-26 0 0,-136-46 48 0 0,115 43 176 0 0,-55-17 334 0 0,-134-49-353 0 0,121 42 136 0 0,21-8 21 0 0,-97-30-205 0 0,-39-13-12 0 0,180 19-1 0 0,-122-23-43 0 0,457 55 266 0 0,-477-62-248 0 0,154 12-49 0 0,56 6 5 0 0,-29 27 19 0 0,-263-45-45 0 0,89 24 29 0 0,-144-36-39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5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3 217 1184 0 0,'2'-7'9238'0'0,"-2"7"-9228"0"0,0 0 0 0 0,0 0 0 0 0,0 0 0 0 0,0 0 0 0 0,0 0 0 0 0,-1 0 0 0 0,1 0 0 0 0,0 0 0 0 0,0 0 0 0 0,0 0 0 0 0,0 0 0 0 0,0 0-1 0 0,0 0 1 0 0,0 0 0 0 0,0 0 0 0 0,0 0 0 0 0,0 0 0 0 0,0 0 0 0 0,-1 0 0 0 0,1 0 0 0 0,0 0 0 0 0,0 0 0 0 0,0 0 0 0 0,0 0 0 0 0,0 0 0 0 0,0 0 0 0 0,0 0 0 0 0,0 0 0 0 0,0 0-1 0 0,0 1 1 0 0,0-1 0 0 0,0 0 0 0 0,0 0 0 0 0,0 0 0 0 0,0 0 0 0 0,0 0 0 0 0,0 0 0 0 0,0 0 0 0 0,0 0 0 0 0,0 0 0 0 0,0 0 0 0 0,0 0 0 0 0,0 0 0 0 0,0 1 0 0 0,0-1 0 0 0,0 0-1 0 0,0 0 1 0 0,0 0 0 0 0,0 0 0 0 0,0 0 0 0 0,0 0 0 0 0,0 0 0 0 0,0 0 0 0 0,0 0 0 0 0,0 0 0 0 0,0 0 0 0 0,0 1 0 0 0,0-1-5 0 0,0 0 0 0 0,0 0 0 0 0,0-1 1 0 0,0 1-1 0 0,-1 0 0 0 0,1 0 0 0 0,0 0 1 0 0,0 0-1 0 0,0 0 0 0 0,0 0 0 0 0,0 0 0 0 0,0 0 1 0 0,0 0-1 0 0,-1 0 0 0 0,1 0 0 0 0,0 0 0 0 0,0-1 1 0 0,0 1-1 0 0,0 0 0 0 0,0 0 0 0 0,0 0 0 0 0,0 0 1 0 0,0 0-1 0 0,0 0 0 0 0,0-1 0 0 0,0 1 1 0 0,0 0-1 0 0,0 0 0 0 0,0 0 0 0 0,0 0 0 0 0,0 0 1 0 0,0 0-1 0 0,0-1 0 0 0,0 1 0 0 0,0 0 0 0 0,0 0 1 0 0,0 0-1 0 0,0 0 0 0 0,0 0 0 0 0,0-1 1 0 0,0 1-1 0 0,0 0 0 0 0,0 0 0 0 0,0 0 0 0 0,0 0 1 0 0,0 0-1 0 0,0 0 0 0 0,0 0 0 0 0,0-1 0 0 0,0 1 1 0 0,1 0-1 0 0,-1 0 0 0 0,0 0 0 0 0,0 0 1 0 0,0 0-1 0 0,0 0 0 0 0,0 0 0 0 0,0 0 0 0 0,0 0 1 0 0,1 0-1 0 0,-1 0 0 0 0,0 0 0 0 0,0 0 0 0 0,0 0 1 0 0,0-1-1 0 0,0 1 0 0 0,0 0 0 0 0,1 0 1 0 0,-1 0-1 0 0,1 0-15 0 0,21-28-35 0 0,-3 7 197 0 0,23-20 0 0 0,-25 26 26 0 0,98-83 2621 0 0,-115 98-2782 0 0,0 0 1 0 0,1 0-1 0 0,-1-1 1 0 0,1 1-1 0 0,-1 0 1 0 0,0 0-1 0 0,1 0 0 0 0,-1-1 1 0 0,1 1-1 0 0,-1 0 1 0 0,0 0-1 0 0,1 0 1 0 0,-1 0-1 0 0,1 0 1 0 0,-1 0-1 0 0,1 0 1 0 0,-1 0-1 0 0,1 0 0 0 0,-1 0 1 0 0,0 0-1 0 0,1 0 1 0 0,-1 0-1 0 0,1 0 1 0 0,-1 0-1 0 0,1 1 1 0 0,-1-1-1 0 0,0 0 1 0 0,1 0-1 0 0,14 12 17 0 0,5 16-127 0 0,-17-22 103 0 0,-1 1 0 0 0,0-1 1 0 0,-1 1-1 0 0,1 0 1 0 0,-1-1-1 0 0,0 15 0 0 0,-1-14-9 0 0,1 0 0 0 0,-1 0 0 0 0,1 0 0 0 0,1 0 1 0 0,0 0-1 0 0,3 10 0 0 0,2-4 14 0 0,-5-10-6 0 0,1 1-1 0 0,-2-1 0 0 0,1 1 0 0 0,0-1 0 0 0,-1 1 1 0 0,1 0-1 0 0,0 6 0 0 0,-2-10 13 0 0,8 16 178 0 0,4-12-145 0 0,-11-4-47 0 0,-1 0 1 0 0,1 0-1 0 0,-1 0 0 0 0,1 0 1 0 0,-1 0-1 0 0,0 0 0 0 0,1 0 1 0 0,-1 0-1 0 0,1 0 0 0 0,-1 1 1 0 0,1-1-1 0 0,-1 0 0 0 0,1 0 1 0 0,-1 0-1 0 0,0 1 0 0 0,1-1 1 0 0,-1 0-1 0 0,1 0 0 0 0,-1 1 1 0 0,0-1-1 0 0,1 0 0 0 0,-1 1 1 0 0,0-1-1 0 0,1 0 0 0 0,-1 1 1 0 0,0-1-1 0 0,0 1 0 0 0,1-1 1 0 0,-1 1 78 0 0,-3-2 383 0 0,7 9-828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5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5 201 544 0 0,'-5'-8'10718'0'0,"10"1"-10576"0"0,3-13 507 0 0,-4 8-609 0 0,0 4-36 0 0,0 1 0 0 0,1 1 0 0 0,0-1 1 0 0,0 1-1 0 0,1 0 0 0 0,7-7 0 0 0,5-6-9 0 0,-12 13 14 0 0,1 0-1 0 0,-1 1 1 0 0,11-7-1 0 0,-11 8 72 0 0,-1 0 1 0 0,1 0-1 0 0,-1 0 0 0 0,0 0 1 0 0,0-1-1 0 0,7-9 0 0 0,-12 13-54 0 0,1 0-1 0 0,-1 0 1 0 0,1 1 0 0 0,-1-1-1 0 0,1 0 1 0 0,-1 0-1 0 0,1 1 1 0 0,0-1-1 0 0,-1 0 1 0 0,1 1-1 0 0,0-1 1 0 0,0 0-1 0 0,-1 1 1 0 0,1-1-1 0 0,0 1 1 0 0,0-1-1 0 0,0 1 1 0 0,0 0 0 0 0,0-1-1 0 0,0 1 1 0 0,0 0-1 0 0,-1 0 1 0 0,1 0-1 0 0,0-1 1 0 0,0 1-1 0 0,0 0 1 0 0,0 0-1 0 0,0 1 1 0 0,0-1-1 0 0,0 0 1 0 0,0 0-1 0 0,0 0 1 0 0,0 0-1 0 0,0 1 1 0 0,0-1 0 0 0,0 1-1 0 0,0-1 1 0 0,-1 0-1 0 0,1 1 1 0 0,0-1-1 0 0,0 1 1 0 0,0 0-1 0 0,-1-1 1 0 0,1 1-1 0 0,0 0 1 0 0,-1-1-1 0 0,1 1 1 0 0,0 0-1 0 0,-1 0 1 0 0,1 0 0 0 0,-1-1-1 0 0,0 1 1 0 0,1 0-1 0 0,-1 0 1 0 0,0 0-1 0 0,1 0 1 0 0,-1 0-1 0 0,0 0 1 0 0,0 0-1 0 0,0 0 1 0 0,0 1-1 0 0,4 33 105 0 0,-3-18-122 0 0,1 1 1 0 0,9 32-1 0 0,6-5-45 0 0,-15-42 63 0 0,0 1-1 0 0,0-1 0 0 0,0 1 1 0 0,0-1-1 0 0,1 0 0 0 0,-1 0 0 0 0,1 0 1 0 0,-1 0-1 0 0,7 4 0 0 0,-3-1 219 0 0,-5-6-221 0 0,-1 1-1 0 0,0-1 1 0 0,1 1 0 0 0,-1-1-1 0 0,0 1 1 0 0,1-1 0 0 0,-1 0 0 0 0,1 1-1 0 0,-1-1 1 0 0,1 0 0 0 0,-1 1-1 0 0,1-1 1 0 0,-1 0 0 0 0,1 0-1 0 0,-1 0 1 0 0,1 1 0 0 0,-1-1-1 0 0,1 0 1 0 0,0 0 0 0 0,-1 0-1 0 0,1 0 1 0 0,1-1 972 0 0,-5-1-2024 0 0,-16-2-5873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0:55.86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5 201 544 0 0,'-5'-8'10718'0'0,"10"1"-10576"0"0,3-13 507 0 0,-4 8-609 0 0,0 4-36 0 0,0 1 0 0 0,1 1 0 0 0,0-1 1 0 0,0 1-1 0 0,1 0 0 0 0,7-7 0 0 0,5-6-9 0 0,-12 13 14 0 0,1 0-1 0 0,-1 1 1 0 0,11-7-1 0 0,-11 8 72 0 0,-1 0 1 0 0,1 0-1 0 0,-1 0 0 0 0,0 0 1 0 0,0-1-1 0 0,7-9 0 0 0,-12 13-54 0 0,1 0-1 0 0,-1 0 1 0 0,1 1 0 0 0,-1-1-1 0 0,1 0 1 0 0,-1 0-1 0 0,1 1 1 0 0,0-1-1 0 0,-1 0 1 0 0,1 1-1 0 0,0-1 1 0 0,0 0-1 0 0,-1 1 1 0 0,1-1-1 0 0,0 1 1 0 0,0-1-1 0 0,0 1 1 0 0,0 0 0 0 0,0-1-1 0 0,0 1 1 0 0,0 0-1 0 0,-1 0 1 0 0,1 0-1 0 0,0-1 1 0 0,0 1-1 0 0,0 0 1 0 0,0 0-1 0 0,0 1 1 0 0,0-1-1 0 0,0 0 1 0 0,0 0-1 0 0,0 0 1 0 0,0 0-1 0 0,0 1 1 0 0,0-1 0 0 0,0 1-1 0 0,0-1 1 0 0,-1 0-1 0 0,1 1 1 0 0,0-1-1 0 0,0 1 1 0 0,0 0-1 0 0,-1-1 1 0 0,1 1-1 0 0,0 0 1 0 0,-1-1-1 0 0,1 1 1 0 0,0 0-1 0 0,-1 0 1 0 0,1 0 0 0 0,-1-1-1 0 0,0 1 1 0 0,1 0-1 0 0,-1 0 1 0 0,0 0-1 0 0,1 0 1 0 0,-1 0-1 0 0,0 0 1 0 0,0 0-1 0 0,0 0 1 0 0,0 1-1 0 0,4 33 105 0 0,-3-18-122 0 0,1 1 1 0 0,9 32-1 0 0,6-5-45 0 0,-15-42 63 0 0,0 1-1 0 0,0-1 0 0 0,0 1 1 0 0,0-1-1 0 0,1 0 0 0 0,-1 0 0 0 0,1 0 1 0 0,-1 0-1 0 0,7 4 0 0 0,-3-1 219 0 0,-5-6-221 0 0,-1 1-1 0 0,0-1 1 0 0,1 1 0 0 0,-1-1-1 0 0,0 1 1 0 0,1-1 0 0 0,-1 0 0 0 0,1 1-1 0 0,-1-1 1 0 0,1 0 0 0 0,-1 1-1 0 0,1-1 1 0 0,-1 0 0 0 0,1 0-1 0 0,-1 0 1 0 0,1 1 0 0 0,-1-1-1 0 0,1 0 1 0 0,0 0 0 0 0,-1 0-1 0 0,1 0 1 0 0,1-1 972 0 0,-5-1-2024 0 0,-16-2-5873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5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8 139 456 0 0,'-8'13'4896'0'0,"10"-13"-4796"0"0,1-1 0 0 0,-1 0 0 0 0,0 1 1 0 0,1-1-1 0 0,-1 0 0 0 0,0 0 0 0 0,0-1 1 0 0,0 1-1 0 0,0 0 0 0 0,0-1 0 0 0,2-1 1 0 0,5-3 105 0 0,11-5-192 0 0,25-21 0 0 0,2-1 73 0 0,-22 15 223 0 0,-20 13-57 0 0,0 1 0 0 0,0 0 0 0 0,1 0 0 0 0,0 0 0 0 0,0 1 0 0 0,0 0-1 0 0,0 0 1 0 0,1 0 0 0 0,7-1 0 0 0,-14 4-230 0 0,1 0-1 0 0,0 0 1 0 0,-1 0-1 0 0,1 0 1 0 0,0 0-1 0 0,0 1 1 0 0,-1-1-1 0 0,1 0 1 0 0,0 1-1 0 0,-1-1 1 0 0,1 0-1 0 0,0 1 1 0 0,-1-1-1 0 0,1 0 1 0 0,-1 1-1 0 0,1-1 1 0 0,-1 1-1 0 0,1 0 1 0 0,-1-1-1 0 0,1 1 0 0 0,-1-1 1 0 0,1 1-1 0 0,-1 0 1 0 0,0-1-1 0 0,1 1 1 0 0,-1 0-1 0 0,0-1 1 0 0,1 1-1 0 0,-1 0 1 0 0,0-1-1 0 0,0 1 1 0 0,0 0-1 0 0,0 0 1 0 0,0-1-1 0 0,0 1 1 0 0,0 0-1 0 0,0 0 1 0 0,0-1-1 0 0,0 1 1 0 0,0 1-1 0 0,-4 37 131 0 0,2-32-110 0 0,-1 20-39 0 0,1 0 0 0 0,0 0-1 0 0,3 0 1 0 0,0 0 0 0 0,8 47 0 0 0,2-44 462 0 0,-10-29-104 0 0,5 1-144 0 0,-6-2-266 0 0,1 0-1 0 0,-1 0 1 0 0,0 1-1 0 0,1-1 1 0 0,-1 0-1 0 0,0 0 1 0 0,1 1-1 0 0,-1-1 1 0 0,1 0-1 0 0,-1 0 1 0 0,0 0-1 0 0,1 0 1 0 0,-1 1-1 0 0,1-1 0 0 0,-1 0 1 0 0,1 0-1 0 0,-1 0 1 0 0,0 0-1 0 0,1 0 1 0 0,-1 0-1 0 0,1 0 1 0 0,-1 0-1 0 0,1-1 1 0 0,-1 1-1 0 0,1 0 1 0 0,-1 0-1 0 0,0 0 1 0 0,1 0-1 0 0,-1-1 0 0 0,1 1 1 0 0,-1 0-1 0 0,0 0 1 0 0,1 0-1 0 0,-1-1 1 0 0,0 1-1 0 0,1 0 1 0 0,-1-1-1 0 0,3-6-1095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5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79 11 1824 0 0,'0'0'-400'0'0,"18"-5"884"0"0,-17 5-526 0 0,6-2 568 0 0,0 1-1 0 0,0 0 1 0 0,1 0-1 0 0,10 0 1 0 0,-17 1-413 0 0,0 0 0 0 0,0 0 1 0 0,0 1-1 0 0,0-1 0 0 0,0 0 0 0 0,0 0 1 0 0,0 1-1 0 0,0-1 0 0 0,0 0 0 0 0,0 1 1 0 0,0-1-1 0 0,0 1 0 0 0,0-1 0 0 0,0 1 1 0 0,0 0-1 0 0,0-1 0 0 0,0 1 0 0 0,1 1 1 0 0,-2-1-89 0 0,1 0 1 0 0,-1 1 0 0 0,0-1-1 0 0,0 0 1 0 0,1 0 0 0 0,-1 0-1 0 0,0 1 1 0 0,0-1 0 0 0,0 0-1 0 0,0 0 1 0 0,-1 0 0 0 0,1 1-1 0 0,0-1 1 0 0,0 0 0 0 0,-1 0-1 0 0,1 0 1 0 0,-1 0 0 0 0,1 0 0 0 0,-1 0-1 0 0,1 1 1 0 0,-1-1 0 0 0,-1 1-1 0 0,-4 10 67 0 0,-2 0-1 0 0,1 0 1 0 0,-2 0-1 0 0,1-1 0 0 0,-2-1 1 0 0,-10 11-1 0 0,19-21 273 0 0,2-5-142 0 0,9-14-75 0 0,17-23-179 0 0,-25 40 49 0 0,-1 1 21 0 0,0-1-1 0 0,1 1 1 0 0,-1-1 0 0 0,0 1-1 0 0,0-1 1 0 0,0 0 0 0 0,0 1-1 0 0,-1-1 1 0 0,1 0 0 0 0,0 0-1 0 0,0-4 472 0 0,-2 6-469 0 0,0-1-1 0 0,0 1 1 0 0,-1 0 0 0 0,1-1 0 0 0,0 1 0 0 0,0 0 0 0 0,-1 0 0 0 0,1 0 0 0 0,0 0 0 0 0,-1 0 0 0 0,0 0-1 0 0,-11 12 5 0 0,0 1-1 0 0,2 0 0 0 0,-1 1 0 0 0,2 0 0 0 0,0 1 1 0 0,1 0-1 0 0,-10 20 0 0 0,17-53 156 0 0,7 6-201 0 0,0-1 0 0 0,0 1 0 0 0,1 1 0 0 0,0-1 1 0 0,14-17-1 0 0,-20 29-1 0 0,0 0 1 0 0,0 1 0 0 0,0-1-1 0 0,0 0 1 0 0,0 0-1 0 0,0 0 1 0 0,0 0-1 0 0,0 1 1 0 0,0-1-1 0 0,0 0 1 0 0,0 0 0 0 0,0 0-1 0 0,1 1 1 0 0,-1-1-1 0 0,0 0 1 0 0,0 0-1 0 0,0 0 1 0 0,0 0-1 0 0,0 0 1 0 0,0 1 0 0 0,1-1-1 0 0,-1 0 1 0 0,0 0-1 0 0,0 0 1 0 0,0 0-1 0 0,0 0 1 0 0,1 0-1 0 0,-1 0 1 0 0,0 0 0 0 0,0 0-1 0 0,0 1 1 0 0,0-1-1 0 0,1 0 1 0 0,-1 0-1 0 0,0 0 1 0 0,0 0-1 0 0,0 0 1 0 0,1 0-1 0 0,-1 0 1 0 0,0 0 0 0 0,0 0-1 0 0,0-1 1 0 0,1 1-1 0 0,-1 0 1 0 0,0 0-1 0 0,0 0 1 0 0,0 0-1 0 0,0 0 1 0 0,1 0 0 0 0,-1 0-1 0 0,0 0 1 0 0,0 0-1 0 0,0-1 1 0 0,0 1-1 0 0,1 0 1 0 0,-1 0-1 0 0,0 0 1 0 0,-2 17 43 0 0,-8 9-19 0 0,6-16-28 0 0,0 0 1 0 0,-5 19-1 0 0,9-27-3 0 0,0 0-1 0 0,-1 0 0 0 0,1 0 1 0 0,0 0-1 0 0,0 1 1 0 0,0-1-1 0 0,0 0 0 0 0,0 0 1 0 0,1 0-1 0 0,-1 0 1 0 0,0 0-1 0 0,1-1 0 0 0,0 1 1 0 0,-1 0-1 0 0,1 0 1 0 0,0 0-1 0 0,0 0 0 0 0,0-1 1 0 0,0 1-1 0 0,3 2 1 0 0,-3-3 12 0 0,0 0 0 0 0,0-1 1 0 0,0 1-1 0 0,0-1 0 0 0,1 1 1 0 0,-1-1-1 0 0,0 1 0 0 0,0-1 1 0 0,1 0-1 0 0,-1 0 0 0 0,0 0 1 0 0,1 0-1 0 0,-1 0 0 0 0,0 0 1 0 0,1 0-1 0 0,-1 0 0 0 0,0 0 1 0 0,0-1-1 0 0,1 1 0 0 0,0-1 1 0 0,1 0 3 0 0,-1 1 0 0 0,0-1 1 0 0,0 0-1 0 0,0 0 0 0 0,0 0 1 0 0,0 0-1 0 0,0 0 0 0 0,0 0 1 0 0,0-1-1 0 0,2-1 0 0 0,0-2 18 0 0,-1 1 0 0 0,1-1-1 0 0,-1 0 1 0 0,0 0 0 0 0,-1 0-1 0 0,1 0 1 0 0,-1-1 0 0 0,0 1-1 0 0,-1 0 1 0 0,1-1 0 0 0,-1 1-1 0 0,0-1 1 0 0,0-7 0 0 0,2 2-26 0 0,-3 11 2 0 0,-1 1 0 0 0,1-1 0 0 0,0 0-1 0 0,0 0 1 0 0,0 0 0 0 0,-1 0-1 0 0,1 0 1 0 0,0 0 0 0 0,0 0 0 0 0,0 0-1 0 0,-1 0 1 0 0,1 0 0 0 0,0 0 0 0 0,0 0-1 0 0,-1 0 1 0 0,1 0 0 0 0,0 0-1 0 0,0 0 1 0 0,0 0 0 0 0,-1 0 0 0 0,1 0-1 0 0,0 0 1 0 0,0 0 0 0 0,0 0 0 0 0,-1-1-1 0 0,1 1 1 0 0,0 0 0 0 0,0 0-1 0 0,0 0 1 0 0,0 0 0 0 0,-1 0 0 0 0,1-1-1 0 0,0 1 1 0 0,0 0 0 0 0,0 0 0 0 0,0 0-1 0 0,0 0 1 0 0,0-1 0 0 0,-1 1-1 0 0,1 0 1 0 0,0 0 0 0 0,0 0 0 0 0,0-1-1 0 0,0 1 1 0 0,0 0 0 0 0,0 0 0 0 0,0-1-1 0 0,0 1 1 0 0,0 0 0 0 0,0 0 0 0 0,0 0-1 0 0,0-1 1 0 0,0 1 0 0 0,0 0-1 0 0,0 0 1 0 0,0 0 0 0 0,0-1 0 0 0,1 1-1 0 0,-4 1-1 0 0,1 1-1 0 0,-1 0 0 0 0,1-1 0 0 0,0 1 1 0 0,0 0-1 0 0,0 0 0 0 0,0 1 1 0 0,-3 2-1 0 0,-9 11 40 0 0,-34 33-101 0 0,48-49 225 0 0,6-1-520 0 0,14-4 391 0 0,-17 5-33 0 0,0 0 1 0 0,-1-1-1 0 0,1 1 0 0 0,-1-1 0 0 0,1 0 0 0 0,-1 0 1 0 0,0 0-1 0 0,5-2 0 0 0,9-2 12 0 0,-16 5-9 0 0,1 0 1 0 0,-1 0-1 0 0,0 0 1 0 0,1 0-1 0 0,-1 0 1 0 0,0 0-1 0 0,0 0 1 0 0,1 0-1 0 0,-1 0 0 0 0,0 0 1 0 0,1 0-1 0 0,-1 0 1 0 0,0 0-1 0 0,1 0 1 0 0,-1 0-1 0 0,0 0 1 0 0,1 1-1 0 0,-1-1 1 0 0,0 0-1 0 0,0 0 0 0 0,1 0 1 0 0,-1 0-1 0 0,0 1 1 0 0,0-1-1 0 0,1 0 1 0 0,-1 0-1 0 0,0 1 1 0 0,0-1-1 0 0,0 0 1 0 0,1 0-1 0 0,-1 1 1 0 0,0-1-1 0 0,0 0 0 0 0,0 0 1 0 0,0 1-1 0 0,0-1 1 0 0,0 0-1 0 0,1 1 1 0 0,-1-1-1 0 0,0 0 1 0 0,0 1-1 0 0,0-1 1 0 0,0 0-1 0 0,0 1 0 0 0,0-1 1 0 0,0 0-1 0 0,0 1 1 0 0,-1-1-1 0 0,1 1 20 0 0,-1 0 0 0 0,1-1 1 0 0,-1 1-1 0 0,1-1 0 0 0,-1 1 0 0 0,0-1 0 0 0,1 1 0 0 0,-1-1 0 0 0,0 1 0 0 0,0-1 0 0 0,1 0 0 0 0,-1 1 0 0 0,0-1 0 0 0,0 0 0 0 0,0 0 0 0 0,1 1 1 0 0,-1-1-1 0 0,0 0 0 0 0,0 0 0 0 0,0 0 0 0 0,0 0 0 0 0,1 0 0 0 0,-1 0 0 0 0,0 0 0 0 0,0 0 0 0 0,0-1 0 0 0,-1 1 0 0 0,-24-7 154 0 0,-6-16-47 0 0,28 20-123 0 0,1 0 1 0 0,0 0 0 0 0,-1 0 0 0 0,0 1-1 0 0,1-1 1 0 0,-1 1 0 0 0,0 0 0 0 0,0 0 0 0 0,0 1-1 0 0,-1-1 1 0 0,-4 0 0 0 0,9 2-15 0 0,0 0 0 0 0,-1 0 0 0 0,1 0 0 0 0,0 0 0 0 0,0 0 1 0 0,-1 0-1 0 0,1 0 0 0 0,0 0 0 0 0,0 0 0 0 0,-1 0 0 0 0,1 0 0 0 0,0 0 0 0 0,0 0 0 0 0,0 0 1 0 0,-1 0-1 0 0,1 0 0 0 0,0 0 0 0 0,0 1 0 0 0,0-1 0 0 0,-1 0 0 0 0,1 0 0 0 0,0 0 0 0 0,0 0 1 0 0,0 1-1 0 0,0-1 0 0 0,0 0 0 0 0,-1 0 0 0 0,1 0 0 0 0,0 0 0 0 0,0 1 0 0 0,0-1 0 0 0,0 0 1 0 0,0 0-1 0 0,0 1 0 0 0,0-1 0 0 0,0 0 0 0 0,0 0 0 0 0,0 1 0 0 0,0-1 0 0 0,0 0 0 0 0,0 0 1 0 0,0 0-1 0 0,0 1 0 0 0,0-1 0 0 0,0 0 0 0 0,0 0 0 0 0,0 1 0 0 0,0-1 0 0 0,0 0 0 0 0,0 0 1 0 0,0 0-1 0 0,0 1 0 0 0,1-1 0 0 0,-1 0 0 0 0,0 0 0 0 0,0 0 0 0 0,0 1 0 0 0,0-1 0 0 0,0 0 1 0 0,1 0-1 0 0,-1 0 0 0 0,0 0 0 0 0,0 0 0 0 0,0 1 0 0 0,1-1 0 0 0,10 14-101 0 0,-8-11 101 0 0,1-1 0 0 0,-1 0 0 0 0,1 0 0 0 0,0 0 0 0 0,-1-1 0 0 0,1 1-1 0 0,0-1 1 0 0,5 1 0 0 0,20 10 38 0 0,-19-11 11 0 0,-8-1-8 0 0,-1 1 0 0 0,1-1 0 0 0,0 0 1 0 0,-1 0-1 0 0,1 1 0 0 0,0-1 0 0 0,-1 1 0 0 0,1-1 0 0 0,0 1 1 0 0,-1 0-1 0 0,3 1 0 0 0,-10 17-134 0 0,5-12-58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5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62 60 616 0 0,'14'-15'662'0'0,"-12"13"-151"0"0,0-1-1 0 0,-1 1 1 0 0,1-1 0 0 0,-1 1-1 0 0,1-1 1 0 0,-1 0 0 0 0,0 0-1 0 0,0 0 1 0 0,0 0 0 0 0,-1 0-1 0 0,1 0 1 0 0,-1 0-1 0 0,1-4 1 0 0,-2 8-501 0 0,0 1 0 0 0,0-1 0 0 0,0 0 1 0 0,-1 1-1 0 0,1-1 0 0 0,0 0 0 0 0,-1 0 0 0 0,1 1 0 0 0,0-1 0 0 0,-1 0 0 0 0,1-1 0 0 0,-1 1 1 0 0,-2 1-1 0 0,-3 2 5 0 0,3 0-8 0 0,0 0 0 0 0,0 1-1 0 0,0-1 1 0 0,-4 8-1 0 0,-15 15 28 0 0,9-11-28 0 0,14-16-3 0 0,-1 0-1 0 0,1 0 1 0 0,0 0-1 0 0,0 1 1 0 0,0-1 0 0 0,0 0-1 0 0,0 0 1 0 0,-1 0-1 0 0,1 1 1 0 0,0-1-1 0 0,0 0 1 0 0,0 0-1 0 0,0 1 1 0 0,0-1-1 0 0,0 0 1 0 0,0 0-1 0 0,0 0 1 0 0,0 1-1 0 0,0-1 1 0 0,0 0-1 0 0,0 0 1 0 0,0 1 0 0 0,0-1-1 0 0,0 0 1 0 0,0 0-1 0 0,0 1 1 0 0,0-1-1 0 0,0 0 1 0 0,0 0-1 0 0,0 0 1 0 0,1 1-1 0 0,-1-1 1 0 0,0 0-1 0 0,0 0 1 0 0,0 0-1 0 0,0 1 1 0 0,0-1-1 0 0,1 0 1 0 0,-1 0 0 0 0,0 0-1 0 0,0 0 1 0 0,0 1-1 0 0,1-1 1 0 0,-1 0-1 0 0,0 0 1 0 0,0 0-1 0 0,0 0 1 0 0,1 0-1 0 0,-1 0 1 0 0,0 0-1 0 0,0 0 1 0 0,1 0-1 0 0,-1 0 1 0 0,0 0-1 0 0,0 0 1 0 0,0 0 0 0 0,1 0-1 0 0,-1 0 1 0 0,0 0-1 0 0,0 0 1 0 0,1 0-1 0 0,-1 0 1 0 0,0 0-1 0 0,28-27 346 0 0,-22 22-329 0 0,-1 0-1 0 0,0 0 1 0 0,0 0-1 0 0,-1-1 1 0 0,1 0-1 0 0,-1 0 0 0 0,5-10 1 0 0,5-6-3 0 0,-14 21 54 0 0,0 4-66 0 0,1-1 0 0 0,-1 1 0 0 0,0 0 0 0 0,0-1 0 0 0,0 1 0 0 0,0-1 0 0 0,-1 1 0 0 0,1-1 0 0 0,-1 1 0 0 0,1-1 0 0 0,-1 0 0 0 0,0 1 0 0 0,0-1-1 0 0,-2 3 1 0 0,-3 14-14 0 0,-3 25 7 0 0,9-43 177 0 0,-4 12 16 0 0,4-14-185 0 0,0 1 0 0 0,0 0 0 0 0,0 0-1 0 0,0-1 1 0 0,0 1 0 0 0,0 0 0 0 0,-1 0 0 0 0,1 0 0 0 0,0-1 0 0 0,0 1-1 0 0,0 0 1 0 0,0 0 0 0 0,0 0 0 0 0,0-1 0 0 0,0 1 0 0 0,0 0-1 0 0,-1 0 1 0 0,1 0 0 0 0,0-1 0 0 0,0 1 0 0 0,0 0 0 0 0,0 0 0 0 0,-1 0-1 0 0,1 0 1 0 0,0 0 0 0 0,0-1 0 0 0,0 1 0 0 0,0 0 0 0 0,-1 0 0 0 0,1 0-1 0 0,0 0 1 0 0,0 0 0 0 0,-1 0 0 0 0,1 0 0 0 0,0 0 0 0 0,0 0-1 0 0,0 0 1 0 0,-1 0 0 0 0,1 0 0 0 0,0 0 0 0 0,0 0 0 0 0,-1 0 0 0 0,1 0-1 0 0,0 0 1 0 0,0 0 0 0 0,0 0 0 0 0,-1 0 0 0 0,1 0 0 0 0,0 1 0 0 0,0-1-1 0 0,0 0 1 0 0,-1 0 0 0 0,1 0 0 0 0,0 0 0 0 0,0 0 0 0 0,0 0-1 0 0,-1 1 1 0 0,1-1 0 0 0,0 0 0 0 0,0 0 0 0 0,0 0 0 0 0,0 1 0 0 0,0-1-1 0 0,0 0 1 0 0,0 0 0 0 0,-1 0 0 0 0,1 1 0 0 0,-14-42 824 0 0,14 41-829 0 0,-1-1-1 0 0,1 1 1 0 0,-1-1-1 0 0,1 1 1 0 0,0-1-1 0 0,0 0 0 0 0,-1 1 1 0 0,1-1-1 0 0,0 1 1 0 0,0-1-1 0 0,0 0 1 0 0,0 1-1 0 0,-1-1 1 0 0,1 0-1 0 0,0 1 0 0 0,0-1 1 0 0,0 0-1 0 0,0 1 1 0 0,1-1-1 0 0,-1 0 1 0 0,0 1-1 0 0,0-1 0 0 0,0 1 1 0 0,0-1-1 0 0,1 0 1 0 0,-1 1-1 0 0,1-2 1 0 0,0 2-19 0 0,0 0 1 0 0,0 0-1 0 0,0 0 1 0 0,1 0-1 0 0,-1 0 1 0 0,0 0 0 0 0,0 1-1 0 0,0-1 1 0 0,0 0-1 0 0,0 1 1 0 0,1-1-1 0 0,-1 1 1 0 0,0-1-1 0 0,0 1 1 0 0,1 0 0 0 0,-2 0 20 0 0,1 0 1 0 0,-1 0 0 0 0,1 0 0 0 0,-1 0 0 0 0,1 0 0 0 0,-1 1 0 0 0,0-1-1 0 0,1 0 1 0 0,-1 0 0 0 0,0 0 0 0 0,0 0 0 0 0,0 1 0 0 0,0-1 0 0 0,0 0 0 0 0,0 0-1 0 0,-1 2 1 0 0,3 15 6 0 0,2 3-39 0 0,-4-19 25 0 0,0 1 0 0 0,1-1 0 0 0,-1 1 0 0 0,1-1 0 0 0,-1 1 0 0 0,1-1 0 0 0,0 1 0 0 0,1 2 0 0 0,1 1 0 0 0,-1-1-1 0 0,0 1 1 0 0,0-1 0 0 0,2 11-1 0 0,-3-11 6 0 0,0 0-1 0 0,1 0 0 0 0,-1 0 0 0 0,1 0 1 0 0,0 0-1 0 0,4 6 0 0 0,-6-11 12 0 0,0 0-1 0 0,0 1 0 0 0,0-1 0 0 0,0 0 1 0 0,1 1-1 0 0,-1-1 0 0 0,0 0 0 0 0,0 0 1 0 0,0 1-1 0 0,1-1 0 0 0,-1 0 0 0 0,0 0 1 0 0,0 0-1 0 0,1 1 0 0 0,-1-1 0 0 0,0 0 1 0 0,0 0-1 0 0,1 0 0 0 0,-1 0 0 0 0,0 0 1 0 0,1 1-1 0 0,-1-1 0 0 0,0 0 0 0 0,1 0 1 0 0,-1 0-1 0 0,0 0 0 0 0,1 0 0 0 0,-1 0 1 0 0,0 0-1 0 0,1 0 0 0 0,6-9 138 0 0,2-26-141 0 0,-5 21-38 0 0,-4 13-32 0 0,0 0 1 0 0,1 0 0 0 0,-1-1 0 0 0,1 1 0 0 0,0 0-1 0 0,-1 0 1 0 0,1 0 0 0 0,0 0 0 0 0,0-1-1 0 0,-1 1 1 0 0,1 0 0 0 0,0 1 0 0 0,0-1-1 0 0,0 0 1 0 0,0 0 0 0 0,0 0 0 0 0,3-1-1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5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66 77 256 0 0,'0'0'36'0'0,"17"-20"3163"0"0,-15 17-3083 0 0,1 1 0 0 0,-1 0-1 0 0,1 0 1 0 0,0 0-1 0 0,0 0 1 0 0,0 0 0 0 0,0 1-1 0 0,0-1 1 0 0,0 1 0 0 0,0 0-1 0 0,1 0 1 0 0,4-1-1 0 0,14-6 2443 0 0,-42 15-2118 0 0,10-1-422 0 0,1 0 0 0 0,1 1-1 0 0,-1 0 1 0 0,-8 9 0 0 0,-22 17-23 0 0,39-33 5 0 0,1 0 0 0 0,-1 0 0 0 0,0 0 0 0 0,0 0-1 0 0,0 0 1 0 0,0 0 0 0 0,0 0 0 0 0,1 0 0 0 0,-1 0-1 0 0,0 1 1 0 0,0-1 0 0 0,0 0 0 0 0,0 0 0 0 0,0 0-1 0 0,0 0 1 0 0,1 0 0 0 0,-1 0 0 0 0,0 0 0 0 0,0 1-1 0 0,0-1 1 0 0,0 0 0 0 0,0 0 0 0 0,0 0 0 0 0,0 0-1 0 0,0 0 1 0 0,0 1 0 0 0,0-1 0 0 0,0 0 0 0 0,0 0-1 0 0,0 0 1 0 0,0 0 0 0 0,0 1 0 0 0,0-1 0 0 0,0 0 0 0 0,0 0-1 0 0,0 0 1 0 0,0 0 0 0 0,0 1 0 0 0,0-1 0 0 0,0 0-1 0 0,0 0 1 0 0,0 0 0 0 0,0 0 0 0 0,0 0 0 0 0,0 1-1 0 0,0-1 1 0 0,0 0 0 0 0,0 0 0 0 0,-1 0 0 0 0,1 0-1 0 0,0 0 1 0 0,0 0 0 0 0,0 1 0 0 0,0-1 0 0 0,0 0-1 0 0,0 0 1 0 0,-1 0 0 0 0,1 0 0 0 0,0 0 0 0 0,0 0-1 0 0,1 0 104 0 0,17-17 236 0 0,41-67-177 0 0,-49 70-141 0 0,-47 73 932 0 0,24-40-914 0 0,13-16-15 0 0,-2-1 1 0 0,1 0-1 0 0,0 0 0 0 0,0 1 0 0 0,-1-1 1 0 0,1 0-1 0 0,-1-1 0 0 0,1 1 0 0 0,-1 0 1 0 0,0 0-1 0 0,0-1 0 0 0,0 1 0 0 0,0-1 1 0 0,0 1-1 0 0,0-1 0 0 0,0 0 0 0 0,0 0 1 0 0,-1 0-1 0 0,1 0 0 0 0,0 0 0 0 0,-1 0 1 0 0,1-1-1 0 0,0 1 0 0 0,-1-1 0 0 0,-2 0 1 0 0,4 0 400 0 0,-2-1-304 0 0,-11-17 5 0 0,14 17-125 0 0,-1 1-1 0 0,1-1 1 0 0,-1 1 0 0 0,1 0 0 0 0,0-1-1 0 0,-1 1 1 0 0,1-1 0 0 0,0 1 0 0 0,-1-1-1 0 0,1 0 1 0 0,0 1 0 0 0,0-1-1 0 0,0 1 1 0 0,-1-1 0 0 0,1 1 0 0 0,0-1-1 0 0,0 0 1 0 0,0 1 0 0 0,0-1 0 0 0,0 1-1 0 0,0-1 1 0 0,0 0 0 0 0,0 1 0 0 0,0-1-1 0 0,0 1 1 0 0,0-1 0 0 0,1 0-1 0 0,-1 1 1 0 0,0-1 0 0 0,0 1 0 0 0,1-1-1 0 0,-1 1 1 0 0,0-1 0 0 0,1 1 0 0 0,-1-1-1 0 0,1 0-17 0 0,10-3-28 0 0,-10 3 43 0 0,0 1 0 0 0,1-1 0 0 0,-1 0 0 0 0,0 1 0 0 0,1-1 1 0 0,-1 1-1 0 0,0-1 0 0 0,1 1 0 0 0,-1 0 0 0 0,1-1 0 0 0,-1 1 0 0 0,0 0 1 0 0,1 0-1 0 0,-1 0 0 0 0,1 0 0 0 0,-1 0 0 0 0,3 1 0 0 0,3-4 29 0 0,-7 3-28 0 0,0-1 0 0 0,0 1-1 0 0,0 0 1 0 0,0 0-1 0 0,1-1 1 0 0,-1 1-1 0 0,0 0 1 0 0,0 0-1 0 0,0 0 1 0 0,1-1 0 0 0,-1 1-1 0 0,0 0 1 0 0,0 0-1 0 0,1 0 1 0 0,-1 0-1 0 0,0 0 1 0 0,0-1-1 0 0,1 1 1 0 0,-1 0 0 0 0,0 0-1 0 0,0 0 1 0 0,1 0-1 0 0,-1 0 1 0 0,0 0-1 0 0,1 0 1 0 0,-1 0-1 0 0,0 0 1 0 0,0 0 0 0 0,1 0-1 0 0,-1 0 1 0 0,0 0-1 0 0,1 0 1 0 0,-1 1-1 0 0,0-1 1 0 0,0 0-1 0 0,1 0 1 0 0,-1 0-1 0 0,0 0 1 0 0,0 0 0 0 0,1 0-1 0 0,-1 1 1 0 0,0-1-1 0 0,0 0 1 0 0,0 0-1 0 0,1 0 1 0 0,-1 1-1 0 0,0-1 1 0 0,0 0 0 0 0,0 0-1 0 0,0 1 1 0 0,0-1-1 0 0,1 0 1 0 0,-1 0-1 0 0,0 1 1 0 0,0-1-1 0 0,0 0 1 0 0,0 1 0 0 0,0-1-1 0 0,0 0 1 0 0,0 0-1 0 0,0 1 1 0 0,0-1-1 0 0,1 9-10 0 0,-1-7 10 0 0,0 0 0 0 0,0-1-1 0 0,1 1 1 0 0,-1 0 0 0 0,0 0-1 0 0,1-1 1 0 0,-1 1 0 0 0,1 0 0 0 0,-1 0-1 0 0,1-1 1 0 0,0 1 0 0 0,0-1-1 0 0,0 1 1 0 0,0-1 0 0 0,0 1-1 0 0,0-1 1 0 0,0 1 0 0 0,0-1 0 0 0,0 0-1 0 0,1 0 1 0 0,3 3 406 0 0,-5-5-396 0 0,0 1 0 0 0,0 0 0 0 0,0-1 0 0 0,0 1-1 0 0,0-1 1 0 0,0 1 0 0 0,0-1 0 0 0,0 1 0 0 0,0 0 0 0 0,-1-1-1 0 0,1 1 1 0 0,0-1 0 0 0,0 1 0 0 0,0 0 0 0 0,0-1-1 0 0,0 1 1 0 0,-1 0 0 0 0,1-1 0 0 0,0 1 0 0 0,0 0-1 0 0,-1-1 1 0 0,1 1 0 0 0,0 0 0 0 0,-1-1 0 0 0,-2-2 14 0 0,3 3 6 0 0,-3-1-34 0 0,-18 0-11 0 0,21 1 13 0 0,-1 0 1 0 0,1 0-1 0 0,-1 0 0 0 0,1 0 1 0 0,-1 0-1 0 0,1 0 0 0 0,0 0 1 0 0,-1 0-1 0 0,1 0 0 0 0,-1 0 1 0 0,1 0-1 0 0,0 0 1 0 0,-1 0-1 0 0,1 0 0 0 0,-1 0 1 0 0,1 0-1 0 0,0 0 0 0 0,-1 1 1 0 0,1-1-1 0 0,0 0 0 0 0,-1 0 1 0 0,1 1-1 0 0,0-1 0 0 0,-1 0 1 0 0,1 0-1 0 0,0 1 0 0 0,-1-1 1 0 0,1 0-1 0 0,0 1 1 0 0,0-1-1 0 0,-1 0 0 0 0,1 1 1 0 0,0-1-1 0 0,0 0 0 0 0,0 1 1 0 0,0-1-1 0 0,-1 1 0 0 0,1-1 1 0 0,0 0-1 0 0,0 1 0 0 0,0-1 1 0 0,0 1-1 0 0,0-1 1 0 0,0 1-1 0 0,0-1 0 0 0,0 0 1 0 0,0 1-1 0 0,0-1 0 0 0,0 1 1 0 0,1-1-1 0 0,-1 0 0 0 0,0 1 1 0 0,-3 2-25 0 0,9-6 112 0 0,-6 3-85 0 0,1 0 1 0 0,-1 0-1 0 0,1 0 0 0 0,-1 0 1 0 0,0 0-1 0 0,1-1 1 0 0,-1 1-1 0 0,0 0 0 0 0,1 0 1 0 0,-1 0-1 0 0,0-1 1 0 0,1 1-1 0 0,-1 0 0 0 0,0-1 1 0 0,0 1-1 0 0,1 0 1 0 0,-1-1-1 0 0,0 1 1 0 0,0 0-1 0 0,0-1 0 0 0,1 1 1 0 0,-1 0-1 0 0,0-1 1 0 0,0 1-1 0 0,0-1 0 0 0,0 1 1 0 0,0 0-1 0 0,0-1 1 0 0,0 1-1 0 0,0-1 0 0 0,0 1 1 0 0,0 0-1 0 0,0-1 1 0 0,0 1-1 0 0,0-1 0 0 0,0 1 1 0 0,0 0-1 0 0,0-1 1 0 0,0 1-1 0 0,-1-1 1 0 0,1 1-1 0 0,0 0 0 0 0,0-1 1 0 0,0 1-1 0 0,-1 0 1 0 0,1-1-1 0 0,0 1 0 0 0,0 0 1 0 0,-1 0-1 0 0,1-1 1 0 0,0 1-1 0 0,-1 0 0 0 0,1 0 1 0 0,0-1-1 0 0,-1 1 1 0 0,0 0-1 0 0,1-1-25 0 0,-1 1 0 0 0,1 0-1 0 0,-1-1 1 0 0,1 1 0 0 0,-1 0 0 0 0,1-1 0 0 0,-1 1-1 0 0,1 0 1 0 0,-1 0 0 0 0,1 0 0 0 0,-1 0-1 0 0,0-1 1 0 0,1 1 0 0 0,-1 0 0 0 0,1 0 0 0 0,-1 0-1 0 0,0 0 1 0 0,1 0 0 0 0,-1 1 0 0 0,1-1-1 0 0,-1 0 1 0 0,1 0 0 0 0,-1 0 0 0 0,0 0 0 0 0,1 1-1 0 0,-1-1 1 0 0,1 0 0 0 0,-1 0 0 0 0,1 1-1 0 0,-1-1 1 0 0,1 0 0 0 0,-1 1 0 0 0,1-1 0 0 0,0 1-1 0 0,-1-1 1 0 0,1 0 0 0 0,-1 1 0 0 0,1-1-1 0 0,0 1 1 0 0,-1-1 0 0 0,1 1 0 0 0,0-1 0 0 0,0 1-1 0 0,-1 0 1 0 0,-2 7-701 0 0,0 0-1314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5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25 27 2240 0 0,'-15'-1'9272'0'0,"22"0"-9238"0"0,-5 1 105 0 0,-12-7 1342 0 0,1 0-1689 0 0,19 9 151 0 0,-9-1 76 0 0,25-3-90 0 0,150-6 516 0 0,-154 5-456 0 0,-21 3 3 0 0,0 3 778 0 0,-1-2-767 0 0,0-1 0 0 0,0 0 0 0 0,0 1 1 0 0,0-1-1 0 0,0 0 0 0 0,0 0 0 0 0,0 1 0 0 0,1-1 1 0 0,-1 0-1 0 0,0 1 0 0 0,0-1 0 0 0,0 0 1 0 0,0 1-1 0 0,-1-1 0 0 0,1 0 0 0 0,0 1 1 0 0,0-1-1 0 0,0 0 0 0 0,0 0 0 0 0,0 1 0 0 0,0-1 1 0 0,0 0-1 0 0,-1 1 0 0 0,1-1 0 0 0,0 0 1 0 0,0 0-1 0 0,0 1 0 0 0,0-1 0 0 0,-1 0 0 0 0,1 0 1 0 0,0 0-1 0 0,0 1 0 0 0,-1-1 0 0 0,1 0 1 0 0,0 0-1 0 0,-1 0 0 0 0,1 0 0 0 0,0 1 0 0 0,-1-1 1 0 0,-4 6-7 0 0,0 0 1 0 0,0 1-1 0 0,1-1 1 0 0,0 1 0 0 0,0 0-1 0 0,1 0 1 0 0,0 1-1 0 0,0-1 1 0 0,-3 14 0 0 0,-14 38-10 0 0,10-25 32 0 0,9-28-20 0 0,-1 0 0 0 0,1 0 1 0 0,-1 0-1 0 0,0-1 0 0 0,-1 1 0 0 0,1 0 0 0 0,-6 7 0 0 0,5-5 51 0 0,9-9 45 0 0,-5 0-82 0 0,1 0 0 0 0,-1 0 1 0 0,1 0-1 0 0,-1 0 0 0 0,0 0 1 0 0,1 0-1 0 0,-1 0 0 0 0,0 0 0 0 0,0 0 1 0 0,2-3-1 0 0,1-2 20 0 0,-1 0 0 0 0,0-1 1 0 0,0 0-1 0 0,-1 1 0 0 0,0-1 0 0 0,0 0 0 0 0,-1 0 0 0 0,1 0 0 0 0,-2 0 0 0 0,1 0 1 0 0,-1 0-1 0 0,0 0 0 0 0,0 0 0 0 0,-2-9 0 0 0,2 14-27 0 0,0 1-1 0 0,-1 0 0 0 0,1-1 1 0 0,0 1-1 0 0,-1-1 0 0 0,0 1 1 0 0,1 0-1 0 0,-1-1 0 0 0,0 1 1 0 0,1 0-1 0 0,-1-1 0 0 0,0 1 1 0 0,0 0-1 0 0,0 0 1 0 0,0 0-1 0 0,0 0 0 0 0,0 0 1 0 0,-1 0-1 0 0,1 0 0 0 0,0 1 1 0 0,0-1-1 0 0,-1 0 0 0 0,1 0 1 0 0,0 1-1 0 0,-2-1 1 0 0,-2 0-8 0 0,1 1 1 0 0,-1-1 0 0 0,1 1 0 0 0,-1 0 0 0 0,1 1 0 0 0,-8 0 0 0 0,0 0 1 0 0,-19-3-23 0 0,29 2 18 0 0,0-2 11 0 0,2 2-18 0 0,-6-7 43 0 0,5 7-37 0 0,1 0 0 0 0,0 0-1 0 0,0 0 1 0 0,0-1-1 0 0,0 1 1 0 0,0 0 0 0 0,0 0-1 0 0,0 0 1 0 0,-1 0 0 0 0,1 0-1 0 0,0 0 1 0 0,0 0-1 0 0,0-1 1 0 0,0 1 0 0 0,0 0-1 0 0,0 0 1 0 0,0 0 0 0 0,0 0-1 0 0,0 0 1 0 0,0-1-1 0 0,0 1 1 0 0,0 0 0 0 0,0 0-1 0 0,0 0 1 0 0,0 0 0 0 0,0 0-1 0 0,0-1 1 0 0,0 1-1 0 0,0 0 1 0 0,0 0 0 0 0,0 0-1 0 0,0 0 1 0 0,0 0 0 0 0,0-1-1 0 0,0 1 1 0 0,0 0-1 0 0,0 0 1 0 0,0 0 0 0 0,1 0-1 0 0,-1 0 1 0 0,0 0 0 0 0,0-1-1 0 0,0 1 1 0 0,0 0-1 0 0,0 0 1 0 0,0 0 0 0 0,0 0-1 0 0,0 0 1 0 0,1 0 0 0 0,-1 0-1 0 0,0 0 1 0 0,0 0-1 0 0,0 0 1 0 0,0 0 0 0 0,0 0-1 0 0,1 0 1 0 0,-1 0-1 0 0,0 0 1 0 0,0 0 0 0 0,0 0-1 0 0,0 0 1 0 0,0 0 0 0 0,1 0-1 0 0,-1 0 1 0 0,0 0-1 0 0,13 24-202 0 0,-12-22 207 0 0,0 0 1 0 0,0 0-1 0 0,0-1 0 0 0,1 1 0 0 0,-1 0 0 0 0,1 0 0 0 0,-1-1 0 0 0,1 1 0 0 0,0-1 0 0 0,-1 1 0 0 0,1-1 0 0 0,0 0 0 0 0,0 0 0 0 0,0 0 0 0 0,0 0 0 0 0,0 0 0 0 0,0 0 0 0 0,0 0 0 0 0,0-1 0 0 0,1 1 0 0 0,-1-1 0 0 0,0 0 0 0 0,0 1 0 0 0,1-1 0 0 0,-1 0 0 0 0,0 0 0 0 0,0 0 0 0 0,4-1 0 0 0,-1 0-74 0 0,12-2 452 0 0,-17 3-370 0 0,0 0 0 0 0,1 0 0 0 0,-1-1 0 0 0,0 1 0 0 0,0 0 0 0 0,0-1 0 0 0,0 1 0 0 0,0 0 0 0 0,0 0 0 0 0,0-1 0 0 0,0 1 0 0 0,0 0 1 0 0,0-1-1 0 0,0 1 0 0 0,0 0 0 0 0,0-1 0 0 0,0 1 0 0 0,0 0 0 0 0,0-1 0 0 0,0 1 0 0 0,0 0 0 0 0,0 0 0 0 0,-1-1 0 0 0,1 1 0 0 0,0 0 0 0 0,0-1 0 0 0,0 1 0 0 0,0 0 0 0 0,-1 0 0 0 0,1 0 0 0 0,0-1 1 0 0,0 1-1 0 0,-1 0 0 0 0,1 0 0 0 0,0 0 0 0 0,0-1 0 0 0,-1 1 0 0 0,1 0 0 0 0,0 0 0 0 0,-1 0 0 0 0,1 0 0 0 0,0 0 0 0 0,0 0 0 0 0,-1-1 0 0 0,0 1-10 0 0,-1-1 0 0 0,1 0 0 0 0,0 0-1 0 0,-1 1 1 0 0,1-1 0 0 0,0 0 0 0 0,-1 1 0 0 0,1 0-1 0 0,-1-1 1 0 0,1 1 0 0 0,-1 0 0 0 0,1 0-1 0 0,-1-1 1 0 0,1 1 0 0 0,-1 0 0 0 0,1 1 0 0 0,-1-1-1 0 0,1 0 1 0 0,-1 0 0 0 0,1 1 0 0 0,-1-1 0 0 0,1 1-1 0 0,0-1 1 0 0,-1 1 0 0 0,1-1 0 0 0,0 1-1 0 0,-1 0 1 0 0,1 0 0 0 0,0 0 0 0 0,0 0 0 0 0,0 0-1 0 0,-1 0 1 0 0,1 0 0 0 0,-1 2 0 0 0,0-2-21 0 0,1 1 1 0 0,0-1 0 0 0,0 0-1 0 0,-1 1 1 0 0,1 0-1 0 0,0-1 1 0 0,0 1 0 0 0,1 0-1 0 0,-1-1 1 0 0,0 1-1 0 0,0 0 1 0 0,1 0 0 0 0,-1 0-1 0 0,1-1 1 0 0,0 1-1 0 0,-1 0 1 0 0,1 0 0 0 0,0 0-1 0 0,0 0 1 0 0,0 0-1 0 0,0 0 1 0 0,1 0 0 0 0,-1-1-1 0 0,1 1 1 0 0,-1 0-1 0 0,2 3 1 0 0,5 4-913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5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15 3657 0 0,'0'0'4466'0'0,"3"-14"-104"0"0,-2 14-4350 0 0,0 0 0 0 0,0 0 0 0 0,0 0 0 0 0,1 1 0 0 0,-1-1 0 0 0,0 0-1 0 0,0 1 1 0 0,0-1 0 0 0,0 1 0 0 0,0-1 0 0 0,0 1 0 0 0,0-1 0 0 0,0 1-1 0 0,-1 0 1 0 0,1-1 0 0 0,0 1 0 0 0,0 0 0 0 0,0 0 0 0 0,0 1 0 0 0,13 22-37 0 0,-3-4 55 0 0,-7-13-34 0 0,1-1-1 0 0,1 1 1 0 0,-1-1 0 0 0,1-1-1 0 0,0 1 1 0 0,0-1 0 0 0,11 7 0 0 0,-14-10 67 0 0,1 0 1 0 0,-1 0 0 0 0,1 0-1 0 0,0-1 1 0 0,0 1 0 0 0,0-1-1 0 0,0 0 1 0 0,0 0 0 0 0,0-1-1 0 0,0 1 1 0 0,0-1 0 0 0,0 1 0 0 0,0-1-1 0 0,0-1 1 0 0,0 1 0 0 0,7-2 1526 0 0,-11 2-1566 0 0,0-1-1 0 0,-1 0 0 0 0,1 1 1 0 0,0-1-1 0 0,0 1 0 0 0,-1-1 1 0 0,1 1-1 0 0,0-1 1 0 0,0 1-1 0 0,-1-1 0 0 0,1 1 1 0 0,-1-1-1 0 0,1 1 0 0 0,-1-1 1 0 0,1 1-1 0 0,0 0 1 0 0,-1-1-1 0 0,0 1 0 0 0,1 0 1 0 0,-2-1-1 0 0,-23 5 4 0 0,24-4-23 0 0,11 17-295 0 0,2-15 1001 0 0,-26 3-618 0 0,-11 5-62 0 0,12 3-17 0 0,0 0-1 0 0,1 2 1 0 0,0-1 0 0 0,-18 32-1 0 0,15-23-5 0 0,4-11 8 0 0,15-27 18 0 0,12-25 4 0 0,18-19-108 0 0,-4 7 106 0 0,-30 52-34 0 0,0-2-91 0 0,-5 12 23 0 0,-2-1 62 0 0,1 0 0 0 0,0 1 0 0 0,-5 14-1 0 0,0-2-5 0 0,7-5-40 0 0,2 0 38 0 0,2-17 15 0 0,0 1 1 0 0,1-1-1 0 0,-1 0 1 0 0,0 0-1 0 0,0 0 1 0 0,1 0-1 0 0,-1 0 1 0 0,0 1-1 0 0,0-1 1 0 0,1 0-1 0 0,-1 0 1 0 0,0 0-1 0 0,0 0 0 0 0,1 0 1 0 0,-1 0-1 0 0,0 0 1 0 0,0 0-1 0 0,1 0 1 0 0,-1 0-1 0 0,0 0 1 0 0,0 0-1 0 0,1 0 1 0 0,-1 0-1 0 0,0 0 1 0 0,0 0-1 0 0,1 0 1 0 0,-1 0-1 0 0,0-1 1 0 0,0 1-1 0 0,0 0 1 0 0,1 0-1 0 0,-1 0 1 0 0,0 0-1 0 0,0 0 0 0 0,0-1 1 0 0,1 1-1 0 0,-1 0 1 0 0,0 0-1 0 0,0 0 1 0 0,0-1-1 0 0,1 1 1 0 0,0-7 14 0 0,1 0 1 0 0,-1 0-1 0 0,-1 0 1 0 0,1 0-1 0 0,-1-1 1 0 0,0 1-1 0 0,-1 0 0 0 0,0 0 1 0 0,0 0-1 0 0,-4-14 1 0 0,3 14-15 0 0,-1 0-1 0 0,1 0 1 0 0,-1 0 0 0 0,-1 0 0 0 0,0 0-1 0 0,-8-12 1 0 0,7 13-7 0 0,5 5-38 0 0,0 4-326 0 0,1-1 355 0 0,0 1 1 0 0,0-1 0 0 0,0 0-1 0 0,0 1 1 0 0,0-1 0 0 0,0 0-1 0 0,0 0 1 0 0,1 0 0 0 0,-1 0-1 0 0,1 0 1 0 0,0 0 0 0 0,-1 0-1 0 0,1 0 1 0 0,0-1 0 0 0,0 1-1 0 0,0-1 1 0 0,0 1 0 0 0,3 0-1 0 0,-1 1 8 0 0,-1-1 0 0 0,0 0-1 0 0,0 1 1 0 0,-1-1 0 0 0,1 1-1 0 0,0 0 1 0 0,-1 0 0 0 0,5 6-1 0 0,16 32-944 0 0,-21-34 884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 48 1904 0 0,'0'0'-166'0'0,"-3"-14"5682"0"0,-4 8-4777 0 0,5 14 11 0 0,2-5-723 0 0,0-1-1 0 0,0 1 0 0 0,0-1 0 0 0,0 1 1 0 0,1-1-1 0 0,0 1 0 0 0,-1-1 0 0 0,1 0 1 0 0,1 3-1 0 0,10 24 18 0 0,-6-11-22 0 0,-5-16-21 0 0,-1 0 0 0 0,0 0 0 0 0,1-1 0 0 0,-1 1 0 0 0,1 0 0 0 0,-1-1 0 0 0,1 1 0 0 0,0-1 0 0 0,0 1 0 0 0,1 2 0 0 0,2 0-19 0 0,-1 1 0 0 0,1-2-1 0 0,-1 1 1 0 0,1 0 0 0 0,0-1-1 0 0,1 1 1 0 0,-1-1 0 0 0,6 3-1 0 0,-8-5 33 0 0,0-1 0 0 0,0 1-1 0 0,0-1 1 0 0,0 1 0 0 0,0-1-1 0 0,0 1 1 0 0,0-1-1 0 0,0 0 1 0 0,0 0 0 0 0,0 0-1 0 0,0-1 1 0 0,0 1 0 0 0,0 0-1 0 0,-1-1 1 0 0,1 1-1 0 0,0-1 1 0 0,0 1 0 0 0,0-1-1 0 0,0 0 1 0 0,0 0 0 0 0,-1 0-1 0 0,1 0 1 0 0,0 0-1 0 0,-1 0 1 0 0,3-3 0 0 0,1 1 26 0 0,-1 0 1 0 0,1 0-1 0 0,0 0 1 0 0,0 0-1 0 0,1 1 0 0 0,-1 0 1 0 0,6-2-1 0 0,27-12 58 0 0,-24-1-80 0 0,-13 16-10 0 0,-1 0 0 0 0,1 0-1 0 0,0-1 1 0 0,0 1 0 0 0,-1 0 0 0 0,1 0 0 0 0,0 0 0 0 0,0 0 0 0 0,0 0 0 0 0,0 0 0 0 0,0 0 0 0 0,0 0 0 0 0,1 1 0 0 0,-1-1 0 0 0,0 0 0 0 0,0 1 0 0 0,0-1-1 0 0,1 1 1 0 0,-1-1 0 0 0,0 1 0 0 0,1-1 0 0 0,-1 1 0 0 0,3 0 121 0 0,4-43 1185 0 0,-4 5 2 0 0,-4 38-1309 0 0,-1 0 5 0 0,0 0-7 0 0,1 0 51 0 0,-6 0 86 0 0,3-1-138 0 0,0 1 0 0 0,0 0 1 0 0,0 0-1 0 0,0 1 0 0 0,0-1 1 0 0,0 0-1 0 0,0 1 0 0 0,0 0 1 0 0,0 0-1 0 0,1 0 0 0 0,-1 0 1 0 0,0 0-1 0 0,1 1 0 0 0,-1-1 1 0 0,1 1-1 0 0,-1-1 0 0 0,1 1 0 0 0,0 0 1 0 0,-1 0-1 0 0,-1 3 0 0 0,2-3 0 0 0,0 0 0 0 0,0 0 0 0 0,0 0 0 0 0,0 0 0 0 0,-1-1 0 0 0,1 1 0 0 0,0-1-1 0 0,-1 0 1 0 0,-2 2 0 0 0,4-3 7 0 0,-4-1-33 0 0,-8-6 58 0 0,9 5-31 0 0,-1 0 0 0 0,1 0 1 0 0,0 0-1 0 0,-1 1 0 0 0,1-1 0 0 0,-8 0 0 0 0,11 2-11 0 0,0 1 0 0 0,0-1 0 0 0,0 0 0 0 0,0 1 0 0 0,1-1 0 0 0,-1 1 0 0 0,0-1 0 0 0,0 1 0 0 0,0 0 0 0 0,0-1 0 0 0,1 1 0 0 0,-1 0-1 0 0,0 0 1 0 0,0-1 0 0 0,1 1 0 0 0,-1 0 0 0 0,1 0 0 0 0,-1 0 0 0 0,1 0 0 0 0,-1 0 0 0 0,1 0 0 0 0,-1 0 0 0 0,1 0 0 0 0,0 1 0 0 0,-1-1-4 0 0,1 0 0 0 0,-1 1 0 0 0,1-1 0 0 0,0 0 0 0 0,-1 0 0 0 0,1 0 0 0 0,0 0 0 0 0,0 1 0 0 0,0-1 0 0 0,0 0 0 0 0,0 0 1 0 0,0 0-1 0 0,0 1 0 0 0,1-1 0 0 0,-1 0 0 0 0,0 0 0 0 0,0 0 0 0 0,1 0 0 0 0,-1 0 0 0 0,2 2 0 0 0,-1-1-14 0 0,1-1-1 0 0,-1 0 1 0 0,1 1 0 0 0,0-1-1 0 0,-1 0 1 0 0,1 0-1 0 0,0 0 1 0 0,0 0-1 0 0,0 0 1 0 0,0 0 0 0 0,0 0-1 0 0,0-1 1 0 0,0 1-1 0 0,0-1 1 0 0,0 1-1 0 0,5-1 1 0 0,-6 0 22 0 0,1-1-1 0 0,-1 0 1 0 0,1 1 0 0 0,-1-1 0 0 0,1 0 0 0 0,-1 1-1 0 0,1-1 1 0 0,-1 0 0 0 0,1 0 0 0 0,-1 0 0 0 0,0 0-1 0 0,0-1 1 0 0,0 1 0 0 0,1 0 0 0 0,-1 0 0 0 0,0-1-1 0 0,-1 1 1 0 0,1-1 0 0 0,0 1 0 0 0,0-1-1 0 0,-1 1 1 0 0,1-1 0 0 0,0 1 0 0 0,-1-3 0 0 0,11-7 43 0 0,-11 10-35 0 0,1 1-1 0 0,0 0 1 0 0,-1-1 0 0 0,1 1 0 0 0,-1-1-1 0 0,1 1 1 0 0,-1 0 0 0 0,1-1 0 0 0,-1 1-1 0 0,1-1 1 0 0,-1 1 0 0 0,1-1 0 0 0,-1 0-1 0 0,0 1 1 0 0,1-1 0 0 0,-1 1-1 0 0,0-1 1 0 0,1 0 0 0 0,-1 1 0 0 0,0-1-1 0 0,0 0 1 0 0,0 1 0 0 0,0-1 0 0 0,0 0-1 0 0,1 0 1 0 0,-1 1 0 0 0,0-1 0 0 0,-1 0-1 0 0,1 0 1 0 0,0 0 21 0 0,0 0 1 0 0,0 1-1 0 0,-1-1 1 0 0,1 1-1 0 0,0-1 1 0 0,0 1-1 0 0,-1-1 1 0 0,1 1-1 0 0,0-1 1 0 0,-1 1-1 0 0,1-1 0 0 0,-1 1 1 0 0,1-1-1 0 0,-1 1 1 0 0,1 0-1 0 0,-1-1 1 0 0,1 1-1 0 0,-1 0 1 0 0,1-1-1 0 0,-1 1 1 0 0,1 0-1 0 0,-2-1 0 0 0,-16 6 59 0 0,-25 20-139 0 0,42-24 28 0 0,3-2-388 0 0,3-2 384 0 0,1 0 0 0 0,0 1-1 0 0,0 0 1 0 0,0 0 0 0 0,0 0-1 0 0,0 1 1 0 0,0 0 0 0 0,12-1 0 0 0,4 5 41 0 0,-19-2-833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1 111 552 0 0,'7'-1'2261'0'0,"-7"1"-2209"0"0,-1 0 0 0 0,1 0 0 0 0,0-1-1 0 0,-1 1 1 0 0,1 0 0 0 0,0 0 0 0 0,-1 0-1 0 0,1 0 1 0 0,0-1 0 0 0,0 1 0 0 0,-1 0 0 0 0,1 0-1 0 0,0-1 1 0 0,0 1 0 0 0,-1 0 0 0 0,1-1 0 0 0,0 1-1 0 0,0 0 1 0 0,0-1 0 0 0,-1 1 0 0 0,1 0 0 0 0,0-1-1 0 0,0 1 1 0 0,0 0 0 0 0,0-1 0 0 0,0 1 0 0 0,0 0-1 0 0,0-1 1 0 0,0 1 0 0 0,0 0 0 0 0,0-1-1 0 0,0 1 1 0 0,0-1 0 0 0,0 1 0 0 0,0 0 0 0 0,0-1-1 0 0,0 1 1 0 0,1 0 0 0 0,-1-1 0 0 0,0 1 0 0 0,0 0-1 0 0,0-1 1 0 0,0 1 0 0 0,1-1 274 0 0,7-12 380 0 0,-1 42-335 0 0,-6-27-379 0 0,-1 1 0 0 0,1-1 1 0 0,0 0-1 0 0,0 0 0 0 0,0 0 1 0 0,0 0-1 0 0,0 0 0 0 0,0 0 1 0 0,1 0-1 0 0,-1 0 0 0 0,1-1 0 0 0,-1 1 1 0 0,1 0-1 0 0,-1-1 0 0 0,1 0 1 0 0,0 1-1 0 0,0-1 0 0 0,3 2 1 0 0,41 22-62 0 0,-42-23 88 0 0,10 4-14 0 0,1 0 0 0 0,0-1 0 0 0,18 4 0 0 0,-30-9 24 0 0,1 1 0 0 0,0 0 0 0 0,-1-1 0 0 0,1 0 0 0 0,0 0 0 0 0,-1 0 0 0 0,1 0 0 0 0,0-1 0 0 0,-1 0 0 0 0,1 1 0 0 0,0-1 0 0 0,-1 0 0 0 0,1-1 0 0 0,-1 1 0 0 0,1-1 0 0 0,-1 1 0 0 0,0-1 0 0 0,0 0 0 0 0,4-3 0 0 0,1-2 80 0 0,0-1 1 0 0,0 0 0 0 0,-1-1 0 0 0,0 0-1 0 0,0 0 1 0 0,-1 0 0 0 0,0-1-1 0 0,0 0 1 0 0,-1 0 0 0 0,-1-1-1 0 0,6-17 1 0 0,-11 20 3039 0 0,-6 16-3180 0 0,2-2-77 0 0,4-14 109 0 0,1 1 0 0 0,0-1 0 0 0,1 0 1 0 0,-1 1-1 0 0,5-16 0 0 0,-5 23 256 0 0,-4 0-188 0 0,1 0-56 0 0,-1 0 0 0 0,0 1-1 0 0,1 0 1 0 0,-1 0 0 0 0,1 0-1 0 0,-1 1 1 0 0,1-1-1 0 0,0 1 1 0 0,-1 0 0 0 0,1 0-1 0 0,0 0 1 0 0,0 0 0 0 0,-4 4-1 0 0,4-3-13 0 0,0-1 1 0 0,-1 1-1 0 0,1-1 0 0 0,-1 0 1 0 0,0 0-1 0 0,0 0 0 0 0,0 0 1 0 0,0 0-1 0 0,0-1 1 0 0,0 0-1 0 0,0 0 0 0 0,-5 1 1 0 0,11-4-406 0 0,4-2 415 0 0,0-1 0 0 0,0 1 0 0 0,0 0 0 0 0,1 0 0 0 0,-1 1 0 0 0,1 0 0 0 0,0 0 0 0 0,0 0 0 0 0,8-1-1 0 0,-20 3 304 0 0,5 1-309 0 0,-1 0 0 0 0,1 0 0 0 0,-1 0 0 0 0,1 0 0 0 0,-1 0 0 0 0,1 0-1 0 0,-1 0 1 0 0,1 0 0 0 0,-1 0 0 0 0,0 0 0 0 0,1 0 0 0 0,0 0 0 0 0,-1 0 0 0 0,1 1 0 0 0,-1-1-1 0 0,1 0 1 0 0,-1 0 0 0 0,1 0 0 0 0,-1 1 0 0 0,1-1 0 0 0,-1 0 0 0 0,1 1 0 0 0,0-1 0 0 0,-1 1 0 0 0,-37 18 1 0 0,30-15 19 0 0,-1 0 0 0 0,1 0 0 0 0,-10 7 0 0 0,-36 21-40 0 0,45-27 11 0 0,-1 0 1 0 0,1 0-1 0 0,0 1 1 0 0,0 0-1 0 0,0 1 1 0 0,1 0-1 0 0,0 0 0 0 0,-13 16 1 0 0,19-19-11 0 0,2-3-48 0 0,-1 6-467 0 0,2-3 393 0 0,10-5 46 0 0,-9 1 66 0 0,4-1 18 0 0,1 0 0 0 0,-1 0 1 0 0,0-1-1 0 0,0 0 0 0 0,0 0 0 0 0,0-1 0 0 0,0 0 0 0 0,0 0 1 0 0,-1 0-1 0 0,1-1 0 0 0,8-7 0 0 0,3-4 58 0 0,30-33 1 0 0,-29 19 706 0 0,-23 27-1029 0 0,2 7-487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80 27 408 0 0,'2'-13'543'0'0,"0"-1"2288"0"0,-6 14-1802 0 0,-4 8-1007 0 0,3-4-15 0 0,0 1 0 0 0,0-1 0 0 0,-1 0 0 0 0,-11 6 0 0 0,-3 3 61 0 0,15-5-62 0 0,5-8-3 0 0,0 0 0 0 0,0 0 0 0 0,0 0 0 0 0,0 1 0 0 0,0-1 0 0 0,0 0 0 0 0,0 0 0 0 0,0 0 0 0 0,0 0 0 0 0,0 1 0 0 0,-1-1 0 0 0,1 0 0 0 0,0 0 0 0 0,0 0 0 0 0,0 0 0 0 0,0 1 0 0 0,0-1 0 0 0,0 0 0 0 0,0 0 0 0 0,0 0 0 0 0,-1 0 0 0 0,1 0 0 0 0,0 1 0 0 0,0-1 0 0 0,0 0 0 0 0,0 0 0 0 0,0 0 0 0 0,-1 0 0 0 0,1 0 0 0 0,0 0 0 0 0,0 0 0 0 0,0 0 0 0 0,0 0 0 0 0,-1 0 0 0 0,1 0 0 0 0,0 0 0 0 0,0 0 0 0 0,0 0 0 0 0,-1 0 0 0 0,1 0 0 0 0,0 0 0 0 0,0 0 0 0 0,0 0 0 0 0,0 0 0 0 0,-1 0 0 0 0,1 0 0 0 0,0 0 0 0 0,0 0 0 0 0,0 0 0 0 0,0 0 0 0 0,-1 0 0 0 0,1 0 0 0 0,0 0 0 0 0,0-1 0 0 0,0 1 0 0 0,0 0 0 0 0,0 0 0 0 0,-1 0 0 0 0,1 0 0 0 0,0 0 0 0 0,0 0 0 0 0,0-1 0 0 0,0 1 0 0 0,0 0 0 0 0,32 14 1072 0 0,-25-11-958 0 0,-5-3-119 0 0,-1 0-1 0 0,1 1 0 0 0,-1-1 0 0 0,1 0 1 0 0,-1 0-1 0 0,1 0 0 0 0,-1 0 0 0 0,1 0 1 0 0,-1 0-1 0 0,1-1 0 0 0,-1 1 0 0 0,3-1 0 0 0,-3 1 1 0 0,0-1-1 0 0,1 1 1 0 0,-1 0-1 0 0,1 0 1 0 0,-1 0-1 0 0,1 0 1 0 0,-1 0-1 0 0,1 0 0 0 0,-1 0 1 0 0,4 0-1 0 0,-5 1 27 0 0,1-1-42 0 0,0 1 41 0 0,0-1 0 0 0,-1 0 0 0 0,1 0 0 0 0,0 1 0 0 0,-1-1 0 0 0,1 0 0 0 0,-1 1 0 0 0,1-1 1 0 0,-1 1-1 0 0,1-1 0 0 0,-1 1 0 0 0,1-1 0 0 0,-1 1 0 0 0,0-1 0 0 0,1 1 0 0 0,-1-1 0 0 0,1 1 0 0 0,-1-1 0 0 0,0 1 0 0 0,0 0 0 0 0,1-1 0 0 0,-1 2 0 0 0,1-6 993 0 0,-1 3-998 0 0,0 0-1 0 0,0 1 1 0 0,0-1-1 0 0,0 1 1 0 0,0-1-1 0 0,0 0 1 0 0,0 1 0 0 0,0-1-1 0 0,0 0 1 0 0,0 1-1 0 0,-1-1 1 0 0,1 1-1 0 0,0-1 1 0 0,0 0-1 0 0,0 1 1 0 0,-1-1-1 0 0,1 1 1 0 0,0-1-1 0 0,-1 1 1 0 0,1-1 0 0 0,-1 0-1 0 0,-3-5 88 0 0,-1 0 1 0 0,0 1-1 0 0,1-1 1 0 0,-2 1-1 0 0,1 0 0 0 0,0 0 1 0 0,-9-4 339 0 0,13 8-427 0 0,0 1-1 0 0,0 0 1 0 0,0 0 0 0 0,0 0-1 0 0,0 0 1 0 0,0 0 0 0 0,0 0-1 0 0,0 0 1 0 0,0 0 0 0 0,0 0-1 0 0,-1 0 1 0 0,1 0 0 0 0,0 1-1 0 0,0-1 1 0 0,-1 1 0 0 0,2-1-38 0 0,-22 17 70 0 0,22-15-65 0 0,-1-1 0 0 0,1 0 0 0 0,0 0-1 0 0,0 0 1 0 0,0 0 0 0 0,0 1-1 0 0,0-1 1 0 0,0 0 0 0 0,1 0 0 0 0,-1 0-1 0 0,0 0 1 0 0,1 3 0 0 0,0-4-73 0 0,67-30-382 0 0,-67 30 466 0 0,0 0 0 0 0,0-1 0 0 0,0 1 1 0 0,0 0-1 0 0,0 0 0 0 0,0 0 0 0 0,0 0 0 0 0,0 0 0 0 0,0 0 0 0 0,0 0 0 0 0,-1 1 0 0 0,1-1 0 0 0,0 0 0 0 0,0 0 0 0 0,2 1 1 0 0,14 1 843 0 0,-19-3-776 0 0,0-1-51 0 0,0 0 0 0 0,1 1 0 0 0,-1 0 0 0 0,-1-1 0 0 0,1 1 0 0 0,0 0 0 0 0,0 0 0 0 0,0 0 0 0 0,-1 0 0 0 0,1 1 0 0 0,0-1 1 0 0,-1 1-1 0 0,1-1 0 0 0,0 1 0 0 0,-6 0 0 0 0,1 0-18 0 0,-1 1 0 0 0,1 1-1 0 0,-14 4 1 0 0,17-5-9 0 0,0 5-603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1T17:35:42.9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111 1 1664 0 0,'0'0'1293'0'0,"-8"1"-693"0"0,5 0-571 0 0,1 0 1 0 0,0 0-1 0 0,0 0 0 0 0,-1 0 1 0 0,1 0-1 0 0,0 1 1 0 0,0-1-1 0 0,0 1 0 0 0,1-1 1 0 0,-1 1-1 0 0,0 0 1 0 0,1-1-1 0 0,-1 1 0 0 0,1 0 1 0 0,-1 0-1 0 0,1 1 1 0 0,0-1-1 0 0,0 0 0 0 0,0 0 1 0 0,0 0-1 0 0,-1 4 1 0 0,2-6 60 0 0,0-1 1 0 0,0 1 0 0 0,-1-1 0 0 0,1 1 0 0 0,0 0-1 0 0,0-1 1 0 0,-1 1 0 0 0,1 0 0 0 0,0-1 0 0 0,-1 1 0 0 0,1 0-1 0 0,0 0 1 0 0,-1-1 0 0 0,1 1 0 0 0,-1 0 0 0 0,1 0-1 0 0,0-1 1 0 0,-1 1 0 0 0,1 0 0 0 0,-1 0 0 0 0,1 0-1 0 0,-1 0 1 0 0,1 0 0 0 0,0 0 0 0 0,-1 0 0 0 0,1 0 0 0 0,-1 0-1 0 0,1 0 1 0 0,-1 0 0 0 0,1 0 0 0 0,-1 0 0 0 0,1 0-1 0 0,-1 0 1 0 0,1 0 0 0 0,-29 4-221 0 0,7-1 169 0 0,22-3-62 0 0,4-13-341 0 0,5 6 816 0 0,-3 5-115 0 0,-6 8-787 0 0,-2 2-365 0 0,3 1 684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B5DE04-0C66-4755-90F8-1B0E62A55616}" type="datetimeFigureOut">
              <a:rPr lang="es-ES_tradnl" smtClean="0"/>
              <a:t>13/04/2022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86CA7-F874-4CEC-93F6-F5E4835800DF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873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50ECC50B-DA0D-4691-A255-EDBFF06E56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F5AEC7-A3EB-4D7A-8549-ED1087D97CA4}" type="slidenum">
              <a:rPr kumimoji="0" lang="es-E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6498AAD9-9E05-462C-AD49-CB15BB3630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D5D3824C-7272-48C2-B4A3-98130EF0A0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A4F40-985C-45C9-ABDA-C56766E988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821CB7-52B9-4BA4-A726-35BA2CA6D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52151-8342-4F5D-9EC9-6D4D13183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EC86-D6A3-4A18-8665-452AB99F77BB}" type="datetimeFigureOut">
              <a:rPr lang="es-ES_tradnl" smtClean="0"/>
              <a:t>13/04/2022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20CCC-F852-4544-9825-C2E0EFC58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9AC4B-9A71-4365-A562-B8DCE1332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2111-605D-4E23-B330-156E6B200CD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9432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0407A-2D20-4F6F-9675-60BFCBEBE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44546B-848B-43E4-BDF6-605A51A963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7CAE5-7F4E-493E-A82B-8ACF0D42E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EC86-D6A3-4A18-8665-452AB99F77BB}" type="datetimeFigureOut">
              <a:rPr lang="es-ES_tradnl" smtClean="0"/>
              <a:t>13/04/2022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79ED9-2A56-415D-AD8A-4E284306B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6E111-F356-4597-9649-27745C366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2111-605D-4E23-B330-156E6B200CD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5948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DD36DF-D390-4DFA-921A-4198B3B3B6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4006FB-A701-4426-9EF6-407D6E8480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9C6F6-D455-461F-9AB5-2A02BCD4B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EC86-D6A3-4A18-8665-452AB99F77BB}" type="datetimeFigureOut">
              <a:rPr lang="es-ES_tradnl" smtClean="0"/>
              <a:t>13/04/2022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BB448-3D48-44A9-A2FD-A1B260630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0ACD9-E36E-4791-A9CD-10502D99F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2111-605D-4E23-B330-156E6B200CD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9487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1AB84C-DE5F-4C93-9B3F-507FBDCC81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25EF15-65E2-4461-A7F3-A9F8A74A98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6A6CDD-7B16-4B9B-AC55-9A22DD2F90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57A80B-9A8F-4C55-AC8B-A6FD2C604F4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29317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1AE33B-8BEA-43C1-A0DC-A50415765B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F6AFFE-C36A-4CF7-8362-3DA601A519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05EDC9-1B90-47C0-89FD-96FC04C1A3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CE6EE9-1062-4257-A6D2-63CA2F2D1C6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23294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F8BE58-E89C-4919-82E3-785B6C66BA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B09F6C-2980-4216-8612-4C62994504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A6DEF5-30AB-416F-9D93-823032DD34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7D575-D9F3-45EB-AD93-4B4E16C7529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89814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307D7A-43F3-4A1F-8799-A4E929ED61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A06F5D-38DF-4684-9BDE-8BD2463EB5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6865B7-1C2F-482B-A63C-D43436733B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B7377E-082A-4D17-8D59-C3D4E869A6F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757768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D09C5BF-0D71-444D-B68B-81E36C3028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AEFFB2E-1C85-451B-B7ED-0D0C6BD6DC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EB6C6B7-319E-4B03-847E-95CAF9A9CB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9D2A89-2427-4D88-8DC9-BCF3D1F1FF7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3604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6AF863C-AC33-449B-BF59-981914BB66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B8FB5AA-403D-463D-AC3A-85574CD9C0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7DB08B2-F169-4247-BDEA-A5DEB8FA2E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07B47-96B5-4BA8-8FA3-9D1E69E2ECD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731810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8D917C4-8424-4D93-A887-2BB140B798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C3CCB6D-6D5B-47E8-81DA-FECE676EE6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116EB75-C9A6-4622-AC6B-53FB88BCD3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1A2880-69AA-45F9-B2F9-348E40A10D7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47437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198332-D130-46BA-A81A-862A1F81EC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C1D638-49E2-4342-8E85-0558ADFC5D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DAD669-D0D2-4243-B23E-1B79CD4109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DC039A-1079-4730-9669-B852ED85BB4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51339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233C7-D679-457E-902C-C13C350D1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AE0C6-19FF-44A7-A4C1-3DE8E835B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34E58-B9EF-47EC-A8F6-237D18770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EC86-D6A3-4A18-8665-452AB99F77BB}" type="datetimeFigureOut">
              <a:rPr lang="es-ES_tradnl" smtClean="0"/>
              <a:t>13/04/2022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9F0F9-FF47-4FCC-B752-3E2F4C9D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5D682-A4A2-4027-B600-DAF50C3D5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2111-605D-4E23-B330-156E6B200CD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16161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61A2B-972B-429F-97B3-14157AF4F3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DC2C59-63F3-4638-B369-90409549A2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0B1A09-8DBF-405C-A0A0-C2EEF1D2AD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1392AE-0AD1-4A74-80DE-6D3F929F2B5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90015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3EDA7F-C584-4A26-B9DE-C89CE13482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0E5760-40AF-4246-BEAE-855A0C9AC6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87F93C-B9AF-46FB-9DA7-AF76281CAD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DCB36B-60E8-490C-A1A1-9A705459BD5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39705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7EC99D-DBEA-469E-96AE-CAB2DDE3DD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D4A384-5645-46AD-864C-43A475FA07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462D4B-798D-438F-A24A-11CE560A3F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CA914-2C4A-419F-9652-81B1FF736F4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954689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5FD989D-99F6-41D4-9A83-EF0F5C858C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D1C2CF0-33CC-40B1-8CDB-A35D3319D5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81AF642-A228-41E3-B1EF-C50C5CA7BC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36F546-6760-42C2-96A3-D36D7C3E81C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812470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C7184-1E2F-4251-B522-D9745F237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F529E-6F09-4F5F-80BA-52BB13B23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ED1D2-62DF-4B02-856B-3F27A8AC3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EC86-D6A3-4A18-8665-452AB99F77BB}" type="datetimeFigureOut">
              <a:rPr lang="es-ES_tradnl" smtClean="0"/>
              <a:t>13/04/2022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89867-9EA9-4938-A01D-E9F74908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077C2-84F3-413E-B5FD-998335DB4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2111-605D-4E23-B330-156E6B200CD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9016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D68A0-E04F-4864-A58C-DF6BAE9A1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666AD-9DE2-4798-8AE4-C0951836B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D139B-AC2A-4006-9315-8F5ED2804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64B95-7683-400F-845F-4605B604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EC86-D6A3-4A18-8665-452AB99F77BB}" type="datetimeFigureOut">
              <a:rPr lang="es-ES_tradnl" smtClean="0"/>
              <a:t>13/04/2022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E93AA-3AA4-4FD0-BA31-0F4FD7770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C1064-A156-45AD-B8FC-5D1EB2C48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2111-605D-4E23-B330-156E6B200CD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08110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62ABB-432A-4431-8A1B-92E9FBE8F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681A0-C0B5-4331-8E1D-A354BDB92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0BFEF5-5044-4E73-8ADF-504BFE7AD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A5EE9C-2BBE-4363-AB1F-BE2363554F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2E6BC8-A730-49E4-AC17-8627CFE4E8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68F26A-C206-4088-BA0E-B9A86EB96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EC86-D6A3-4A18-8665-452AB99F77BB}" type="datetimeFigureOut">
              <a:rPr lang="es-ES_tradnl" smtClean="0"/>
              <a:t>13/04/2022</a:t>
            </a:fld>
            <a:endParaRPr lang="es-ES_trad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838D3B-9B8B-4F8E-B8F7-2DA8FBA46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EAE956-DC1E-4D42-988C-9A15815C9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2111-605D-4E23-B330-156E6B200CD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84100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A1CE7-2DC3-4892-9D80-A843B8FCB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378BEF-617E-4AD1-B496-88AA47440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EC86-D6A3-4A18-8665-452AB99F77BB}" type="datetimeFigureOut">
              <a:rPr lang="es-ES_tradnl" smtClean="0"/>
              <a:t>13/04/2022</a:t>
            </a:fld>
            <a:endParaRPr lang="es-ES_trad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C407F3-2D53-48DD-9FE0-728A98567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4A8FCE-F531-4545-9D0D-44197C67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2111-605D-4E23-B330-156E6B200CD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94102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C09A4D-83FF-4953-A97F-14DA2C461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EC86-D6A3-4A18-8665-452AB99F77BB}" type="datetimeFigureOut">
              <a:rPr lang="es-ES_tradnl" smtClean="0"/>
              <a:t>13/04/2022</a:t>
            </a:fld>
            <a:endParaRPr lang="es-ES_trad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072D0A-37F8-45D3-8F5D-7254934C0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74640-7BD4-49A8-B44D-B81CF89C9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2111-605D-4E23-B330-156E6B200CD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47491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17141-72EB-417F-85FD-A1ED4FC5B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F2AA7-2B1A-4AD7-B951-975B1025F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3FD790-8E7B-4BCE-9265-51C9D6524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0A928-27A0-4FCF-9024-420567DE8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EC86-D6A3-4A18-8665-452AB99F77BB}" type="datetimeFigureOut">
              <a:rPr lang="es-ES_tradnl" smtClean="0"/>
              <a:t>13/04/2022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5F9349-5D59-4ED6-9289-D56D76D3E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E38AFD-13B5-4903-B57B-1AE4BEC87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2111-605D-4E23-B330-156E6B200CD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8852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6D0C0-C0BA-4857-A6BC-F0CE37AFB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39F510-66A3-426C-8ACD-2F863CAF34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06EF34-30D7-4674-8EBE-6C3143C65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06D43-0D73-4D2B-8B13-F14DFE04A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EC86-D6A3-4A18-8665-452AB99F77BB}" type="datetimeFigureOut">
              <a:rPr lang="es-ES_tradnl" smtClean="0"/>
              <a:t>13/04/2022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770D9-26DA-4BA6-83FA-A7F931632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F0DBC7-CAA3-4C87-939B-85AF803C8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82111-605D-4E23-B330-156E6B200CD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32786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E33258-9496-429E-BBD8-D58DFE0CD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9C2A1-9972-4176-8809-593BF10D3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81837-BB52-4B4A-A834-3604EE0FC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1EC86-D6A3-4A18-8665-452AB99F77BB}" type="datetimeFigureOut">
              <a:rPr lang="es-ES_tradnl" smtClean="0"/>
              <a:t>13/04/2022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BCB12-F680-4ECC-B0D0-CCC2260965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996B5-1B1A-4D6D-9C1E-5C0007B29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82111-605D-4E23-B330-156E6B200CD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5490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AD8163A-4747-4CB9-B263-CCB0ABF0B7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Haga clic para modificar el estilo de título del patrón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3133BB7-FA31-4B2B-B487-F94527B3CA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Haga clic para modificar el estilo de texto del patrón</a:t>
            </a:r>
          </a:p>
          <a:p>
            <a:pPr lvl="1"/>
            <a:r>
              <a:rPr lang="en-US" altLang="en-US"/>
              <a:t>Segundo nivel</a:t>
            </a:r>
          </a:p>
          <a:p>
            <a:pPr lvl="2"/>
            <a:r>
              <a:rPr lang="en-US" altLang="en-US"/>
              <a:t>Tercer nivel</a:t>
            </a:r>
          </a:p>
          <a:p>
            <a:pPr lvl="3"/>
            <a:r>
              <a:rPr lang="en-US" altLang="en-US"/>
              <a:t>Cuarto nivel</a:t>
            </a:r>
          </a:p>
          <a:p>
            <a:pPr lvl="4"/>
            <a:r>
              <a:rPr lang="en-U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F97107A-0092-4802-92D9-CC3AA7AE7A3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3491A9D-26FF-4838-8401-818E65FA425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27D36A9-B60E-44C0-9EEE-E059CBA926B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6CAC776-CFB3-46AC-9251-678EA545DE2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05396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customXml" Target="../ink/ink206.xml"/><Relationship Id="rId3" Type="http://schemas.openxmlformats.org/officeDocument/2006/relationships/customXml" Target="../ink/ink201.xml"/><Relationship Id="rId7" Type="http://schemas.openxmlformats.org/officeDocument/2006/relationships/customXml" Target="../ink/ink203.xml"/><Relationship Id="rId12" Type="http://schemas.openxmlformats.org/officeDocument/2006/relationships/image" Target="../media/image95.png"/><Relationship Id="rId2" Type="http://schemas.openxmlformats.org/officeDocument/2006/relationships/image" Target="../media/image90.jp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customXml" Target="../ink/ink205.xml"/><Relationship Id="rId5" Type="http://schemas.openxmlformats.org/officeDocument/2006/relationships/customXml" Target="../ink/ink202.xml"/><Relationship Id="rId15" Type="http://schemas.openxmlformats.org/officeDocument/2006/relationships/customXml" Target="../ink/ink207.xml"/><Relationship Id="rId10" Type="http://schemas.openxmlformats.org/officeDocument/2006/relationships/image" Target="../media/image94.png"/><Relationship Id="rId4" Type="http://schemas.openxmlformats.org/officeDocument/2006/relationships/image" Target="../media/image91.png"/><Relationship Id="rId9" Type="http://schemas.openxmlformats.org/officeDocument/2006/relationships/customXml" Target="../ink/ink204.xml"/><Relationship Id="rId1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customXml" Target="../ink/ink208.xml"/><Relationship Id="rId7" Type="http://schemas.openxmlformats.org/officeDocument/2006/relationships/customXml" Target="../ink/ink210.xml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customXml" Target="../ink/ink209.xml"/><Relationship Id="rId10" Type="http://schemas.openxmlformats.org/officeDocument/2006/relationships/image" Target="../media/image102.png"/><Relationship Id="rId4" Type="http://schemas.openxmlformats.org/officeDocument/2006/relationships/image" Target="../media/image99.png"/><Relationship Id="rId9" Type="http://schemas.openxmlformats.org/officeDocument/2006/relationships/customXml" Target="../ink/ink21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customXml" Target="../ink/ink212.xml"/><Relationship Id="rId7" Type="http://schemas.openxmlformats.org/officeDocument/2006/relationships/customXml" Target="../ink/ink214.xml"/><Relationship Id="rId12" Type="http://schemas.openxmlformats.org/officeDocument/2006/relationships/image" Target="../media/image108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customXml" Target="../ink/ink216.xml"/><Relationship Id="rId5" Type="http://schemas.openxmlformats.org/officeDocument/2006/relationships/customXml" Target="../ink/ink213.xml"/><Relationship Id="rId10" Type="http://schemas.openxmlformats.org/officeDocument/2006/relationships/image" Target="../media/image107.png"/><Relationship Id="rId4" Type="http://schemas.openxmlformats.org/officeDocument/2006/relationships/image" Target="../media/image104.png"/><Relationship Id="rId9" Type="http://schemas.openxmlformats.org/officeDocument/2006/relationships/customXml" Target="../ink/ink2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customXml" Target="../ink/ink217.xml"/><Relationship Id="rId7" Type="http://schemas.openxmlformats.org/officeDocument/2006/relationships/customXml" Target="../ink/ink219.xml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customXml" Target="../ink/ink218.xml"/><Relationship Id="rId10" Type="http://schemas.openxmlformats.org/officeDocument/2006/relationships/image" Target="../media/image113.png"/><Relationship Id="rId4" Type="http://schemas.openxmlformats.org/officeDocument/2006/relationships/image" Target="../media/image110.png"/><Relationship Id="rId9" Type="http://schemas.openxmlformats.org/officeDocument/2006/relationships/customXml" Target="../ink/ink22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customXml" Target="../ink/ink221.xml"/><Relationship Id="rId7" Type="http://schemas.openxmlformats.org/officeDocument/2006/relationships/customXml" Target="../ink/ink223.xml"/><Relationship Id="rId12" Type="http://schemas.openxmlformats.org/officeDocument/2006/relationships/image" Target="../media/image119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customXml" Target="../ink/ink225.xml"/><Relationship Id="rId5" Type="http://schemas.openxmlformats.org/officeDocument/2006/relationships/customXml" Target="../ink/ink222.xml"/><Relationship Id="rId10" Type="http://schemas.openxmlformats.org/officeDocument/2006/relationships/image" Target="../media/image118.png"/><Relationship Id="rId4" Type="http://schemas.openxmlformats.org/officeDocument/2006/relationships/image" Target="../media/image115.png"/><Relationship Id="rId9" Type="http://schemas.openxmlformats.org/officeDocument/2006/relationships/customXml" Target="../ink/ink22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customXml" Target="../ink/ink226.xml"/><Relationship Id="rId7" Type="http://schemas.openxmlformats.org/officeDocument/2006/relationships/customXml" Target="../ink/ink228.xml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customXml" Target="../ink/ink227.xml"/><Relationship Id="rId10" Type="http://schemas.openxmlformats.org/officeDocument/2006/relationships/image" Target="../media/image124.png"/><Relationship Id="rId4" Type="http://schemas.openxmlformats.org/officeDocument/2006/relationships/image" Target="../media/image121.png"/><Relationship Id="rId9" Type="http://schemas.openxmlformats.org/officeDocument/2006/relationships/customXml" Target="../ink/ink22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customXml" Target="../ink/ink230.xml"/><Relationship Id="rId7" Type="http://schemas.openxmlformats.org/officeDocument/2006/relationships/customXml" Target="../ink/ink232.xml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customXml" Target="../ink/ink231.xml"/><Relationship Id="rId4" Type="http://schemas.openxmlformats.org/officeDocument/2006/relationships/image" Target="../media/image12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customXml" Target="../ink/ink233.xml"/><Relationship Id="rId7" Type="http://schemas.openxmlformats.org/officeDocument/2006/relationships/customXml" Target="../ink/ink235.xml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customXml" Target="../ink/ink234.xml"/><Relationship Id="rId10" Type="http://schemas.openxmlformats.org/officeDocument/2006/relationships/image" Target="../media/image133.png"/><Relationship Id="rId4" Type="http://schemas.openxmlformats.org/officeDocument/2006/relationships/image" Target="../media/image130.png"/><Relationship Id="rId9" Type="http://schemas.openxmlformats.org/officeDocument/2006/relationships/customXml" Target="../ink/ink236.xml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9.png"/><Relationship Id="rId18" Type="http://schemas.openxmlformats.org/officeDocument/2006/relationships/customXml" Target="../ink/ink245.xml"/><Relationship Id="rId26" Type="http://schemas.openxmlformats.org/officeDocument/2006/relationships/customXml" Target="../ink/ink249.xml"/><Relationship Id="rId39" Type="http://schemas.openxmlformats.org/officeDocument/2006/relationships/image" Target="../media/image152.png"/><Relationship Id="rId21" Type="http://schemas.openxmlformats.org/officeDocument/2006/relationships/image" Target="../media/image143.png"/><Relationship Id="rId34" Type="http://schemas.openxmlformats.org/officeDocument/2006/relationships/customXml" Target="../ink/ink253.xml"/><Relationship Id="rId42" Type="http://schemas.openxmlformats.org/officeDocument/2006/relationships/customXml" Target="../ink/ink257.xml"/><Relationship Id="rId7" Type="http://schemas.openxmlformats.org/officeDocument/2006/relationships/image" Target="../media/image136.png"/><Relationship Id="rId2" Type="http://schemas.openxmlformats.org/officeDocument/2006/relationships/customXml" Target="../ink/ink237.xml"/><Relationship Id="rId16" Type="http://schemas.openxmlformats.org/officeDocument/2006/relationships/customXml" Target="../ink/ink244.xml"/><Relationship Id="rId29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39.xml"/><Relationship Id="rId11" Type="http://schemas.openxmlformats.org/officeDocument/2006/relationships/image" Target="../media/image138.png"/><Relationship Id="rId24" Type="http://schemas.openxmlformats.org/officeDocument/2006/relationships/customXml" Target="../ink/ink248.xml"/><Relationship Id="rId32" Type="http://schemas.openxmlformats.org/officeDocument/2006/relationships/customXml" Target="../ink/ink252.xml"/><Relationship Id="rId37" Type="http://schemas.openxmlformats.org/officeDocument/2006/relationships/image" Target="../media/image151.png"/><Relationship Id="rId40" Type="http://schemas.openxmlformats.org/officeDocument/2006/relationships/customXml" Target="../ink/ink256.xml"/><Relationship Id="rId45" Type="http://schemas.openxmlformats.org/officeDocument/2006/relationships/image" Target="../media/image155.png"/><Relationship Id="rId5" Type="http://schemas.openxmlformats.org/officeDocument/2006/relationships/image" Target="../media/image135.png"/><Relationship Id="rId15" Type="http://schemas.openxmlformats.org/officeDocument/2006/relationships/image" Target="../media/image140.png"/><Relationship Id="rId23" Type="http://schemas.openxmlformats.org/officeDocument/2006/relationships/image" Target="../media/image144.png"/><Relationship Id="rId28" Type="http://schemas.openxmlformats.org/officeDocument/2006/relationships/customXml" Target="../ink/ink250.xml"/><Relationship Id="rId36" Type="http://schemas.openxmlformats.org/officeDocument/2006/relationships/customXml" Target="../ink/ink254.xml"/><Relationship Id="rId10" Type="http://schemas.openxmlformats.org/officeDocument/2006/relationships/customXml" Target="../ink/ink241.xml"/><Relationship Id="rId19" Type="http://schemas.openxmlformats.org/officeDocument/2006/relationships/image" Target="../media/image142.png"/><Relationship Id="rId31" Type="http://schemas.openxmlformats.org/officeDocument/2006/relationships/image" Target="../media/image148.png"/><Relationship Id="rId44" Type="http://schemas.openxmlformats.org/officeDocument/2006/relationships/customXml" Target="../ink/ink258.xml"/><Relationship Id="rId4" Type="http://schemas.openxmlformats.org/officeDocument/2006/relationships/customXml" Target="../ink/ink238.xml"/><Relationship Id="rId9" Type="http://schemas.openxmlformats.org/officeDocument/2006/relationships/image" Target="../media/image137.png"/><Relationship Id="rId14" Type="http://schemas.openxmlformats.org/officeDocument/2006/relationships/customXml" Target="../ink/ink243.xml"/><Relationship Id="rId22" Type="http://schemas.openxmlformats.org/officeDocument/2006/relationships/customXml" Target="../ink/ink247.xml"/><Relationship Id="rId27" Type="http://schemas.openxmlformats.org/officeDocument/2006/relationships/image" Target="../media/image146.png"/><Relationship Id="rId30" Type="http://schemas.openxmlformats.org/officeDocument/2006/relationships/customXml" Target="../ink/ink251.xml"/><Relationship Id="rId35" Type="http://schemas.openxmlformats.org/officeDocument/2006/relationships/image" Target="../media/image150.png"/><Relationship Id="rId43" Type="http://schemas.openxmlformats.org/officeDocument/2006/relationships/image" Target="../media/image154.png"/><Relationship Id="rId8" Type="http://schemas.openxmlformats.org/officeDocument/2006/relationships/customXml" Target="../ink/ink240.xml"/><Relationship Id="rId3" Type="http://schemas.openxmlformats.org/officeDocument/2006/relationships/image" Target="../media/image134.png"/><Relationship Id="rId12" Type="http://schemas.openxmlformats.org/officeDocument/2006/relationships/customXml" Target="../ink/ink242.xml"/><Relationship Id="rId17" Type="http://schemas.openxmlformats.org/officeDocument/2006/relationships/image" Target="../media/image141.png"/><Relationship Id="rId25" Type="http://schemas.openxmlformats.org/officeDocument/2006/relationships/image" Target="../media/image145.png"/><Relationship Id="rId33" Type="http://schemas.openxmlformats.org/officeDocument/2006/relationships/image" Target="../media/image149.png"/><Relationship Id="rId38" Type="http://schemas.openxmlformats.org/officeDocument/2006/relationships/customXml" Target="../ink/ink255.xml"/><Relationship Id="rId20" Type="http://schemas.openxmlformats.org/officeDocument/2006/relationships/customXml" Target="../ink/ink246.xml"/><Relationship Id="rId41" Type="http://schemas.openxmlformats.org/officeDocument/2006/relationships/image" Target="../media/image1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8.xml"/><Relationship Id="rId21" Type="http://schemas.openxmlformats.org/officeDocument/2006/relationships/customXml" Target="../ink/ink10.xml"/><Relationship Id="rId42" Type="http://schemas.openxmlformats.org/officeDocument/2006/relationships/image" Target="../media/image22.png"/><Relationship Id="rId63" Type="http://schemas.openxmlformats.org/officeDocument/2006/relationships/customXml" Target="../ink/ink31.xml"/><Relationship Id="rId84" Type="http://schemas.openxmlformats.org/officeDocument/2006/relationships/image" Target="../media/image43.png"/><Relationship Id="rId138" Type="http://schemas.openxmlformats.org/officeDocument/2006/relationships/image" Target="../media/image70.png"/><Relationship Id="rId107" Type="http://schemas.openxmlformats.org/officeDocument/2006/relationships/customXml" Target="../ink/ink53.xml"/><Relationship Id="rId11" Type="http://schemas.openxmlformats.org/officeDocument/2006/relationships/customXml" Target="../ink/ink5.xml"/><Relationship Id="rId32" Type="http://schemas.openxmlformats.org/officeDocument/2006/relationships/image" Target="../media/image17.png"/><Relationship Id="rId53" Type="http://schemas.openxmlformats.org/officeDocument/2006/relationships/customXml" Target="../ink/ink26.xml"/><Relationship Id="rId74" Type="http://schemas.openxmlformats.org/officeDocument/2006/relationships/image" Target="../media/image38.png"/><Relationship Id="rId128" Type="http://schemas.openxmlformats.org/officeDocument/2006/relationships/image" Target="../media/image65.png"/><Relationship Id="rId149" Type="http://schemas.openxmlformats.org/officeDocument/2006/relationships/customXml" Target="../ink/ink74.xml"/><Relationship Id="rId5" Type="http://schemas.openxmlformats.org/officeDocument/2006/relationships/customXml" Target="../ink/ink2.xml"/><Relationship Id="rId95" Type="http://schemas.openxmlformats.org/officeDocument/2006/relationships/customXml" Target="../ink/ink47.xml"/><Relationship Id="rId22" Type="http://schemas.openxmlformats.org/officeDocument/2006/relationships/image" Target="../media/image12.png"/><Relationship Id="rId27" Type="http://schemas.openxmlformats.org/officeDocument/2006/relationships/customXml" Target="../ink/ink13.xml"/><Relationship Id="rId43" Type="http://schemas.openxmlformats.org/officeDocument/2006/relationships/customXml" Target="../ink/ink21.xml"/><Relationship Id="rId48" Type="http://schemas.openxmlformats.org/officeDocument/2006/relationships/image" Target="../media/image25.png"/><Relationship Id="rId64" Type="http://schemas.openxmlformats.org/officeDocument/2006/relationships/image" Target="../media/image33.png"/><Relationship Id="rId69" Type="http://schemas.openxmlformats.org/officeDocument/2006/relationships/customXml" Target="../ink/ink34.xml"/><Relationship Id="rId113" Type="http://schemas.openxmlformats.org/officeDocument/2006/relationships/customXml" Target="../ink/ink56.xml"/><Relationship Id="rId118" Type="http://schemas.openxmlformats.org/officeDocument/2006/relationships/image" Target="../media/image60.png"/><Relationship Id="rId134" Type="http://schemas.openxmlformats.org/officeDocument/2006/relationships/image" Target="../media/image68.png"/><Relationship Id="rId139" Type="http://schemas.openxmlformats.org/officeDocument/2006/relationships/customXml" Target="../ink/ink69.xml"/><Relationship Id="rId80" Type="http://schemas.openxmlformats.org/officeDocument/2006/relationships/image" Target="../media/image41.png"/><Relationship Id="rId85" Type="http://schemas.openxmlformats.org/officeDocument/2006/relationships/customXml" Target="../ink/ink42.xml"/><Relationship Id="rId150" Type="http://schemas.openxmlformats.org/officeDocument/2006/relationships/image" Target="../media/image76.png"/><Relationship Id="rId12" Type="http://schemas.openxmlformats.org/officeDocument/2006/relationships/image" Target="../media/image710.png"/><Relationship Id="rId17" Type="http://schemas.openxmlformats.org/officeDocument/2006/relationships/customXml" Target="../ink/ink8.xml"/><Relationship Id="rId33" Type="http://schemas.openxmlformats.org/officeDocument/2006/relationships/customXml" Target="../ink/ink16.xml"/><Relationship Id="rId38" Type="http://schemas.openxmlformats.org/officeDocument/2006/relationships/image" Target="../media/image20.png"/><Relationship Id="rId59" Type="http://schemas.openxmlformats.org/officeDocument/2006/relationships/customXml" Target="../ink/ink29.xml"/><Relationship Id="rId103" Type="http://schemas.openxmlformats.org/officeDocument/2006/relationships/customXml" Target="../ink/ink51.xml"/><Relationship Id="rId108" Type="http://schemas.openxmlformats.org/officeDocument/2006/relationships/image" Target="../media/image55.png"/><Relationship Id="rId124" Type="http://schemas.openxmlformats.org/officeDocument/2006/relationships/image" Target="../media/image63.png"/><Relationship Id="rId129" Type="http://schemas.openxmlformats.org/officeDocument/2006/relationships/customXml" Target="../ink/ink64.xml"/><Relationship Id="rId54" Type="http://schemas.openxmlformats.org/officeDocument/2006/relationships/image" Target="../media/image28.png"/><Relationship Id="rId70" Type="http://schemas.openxmlformats.org/officeDocument/2006/relationships/image" Target="../media/image36.png"/><Relationship Id="rId75" Type="http://schemas.openxmlformats.org/officeDocument/2006/relationships/customXml" Target="../ink/ink37.xml"/><Relationship Id="rId91" Type="http://schemas.openxmlformats.org/officeDocument/2006/relationships/customXml" Target="../ink/ink45.xml"/><Relationship Id="rId96" Type="http://schemas.openxmlformats.org/officeDocument/2006/relationships/image" Target="../media/image49.png"/><Relationship Id="rId140" Type="http://schemas.openxmlformats.org/officeDocument/2006/relationships/image" Target="../media/image71.png"/><Relationship Id="rId145" Type="http://schemas.openxmlformats.org/officeDocument/2006/relationships/customXml" Target="../ink/ink7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0.png"/><Relationship Id="rId23" Type="http://schemas.openxmlformats.org/officeDocument/2006/relationships/customXml" Target="../ink/ink11.xml"/><Relationship Id="rId28" Type="http://schemas.openxmlformats.org/officeDocument/2006/relationships/image" Target="../media/image15.png"/><Relationship Id="rId49" Type="http://schemas.openxmlformats.org/officeDocument/2006/relationships/customXml" Target="../ink/ink24.xml"/><Relationship Id="rId114" Type="http://schemas.openxmlformats.org/officeDocument/2006/relationships/image" Target="../media/image58.png"/><Relationship Id="rId119" Type="http://schemas.openxmlformats.org/officeDocument/2006/relationships/customXml" Target="../ink/ink59.xml"/><Relationship Id="rId44" Type="http://schemas.openxmlformats.org/officeDocument/2006/relationships/image" Target="../media/image23.png"/><Relationship Id="rId60" Type="http://schemas.openxmlformats.org/officeDocument/2006/relationships/image" Target="../media/image31.png"/><Relationship Id="rId65" Type="http://schemas.openxmlformats.org/officeDocument/2006/relationships/customXml" Target="../ink/ink32.xml"/><Relationship Id="rId81" Type="http://schemas.openxmlformats.org/officeDocument/2006/relationships/customXml" Target="../ink/ink40.xml"/><Relationship Id="rId86" Type="http://schemas.openxmlformats.org/officeDocument/2006/relationships/image" Target="../media/image44.png"/><Relationship Id="rId130" Type="http://schemas.openxmlformats.org/officeDocument/2006/relationships/image" Target="../media/image66.png"/><Relationship Id="rId135" Type="http://schemas.openxmlformats.org/officeDocument/2006/relationships/customXml" Target="../ink/ink67.xml"/><Relationship Id="rId151" Type="http://schemas.openxmlformats.org/officeDocument/2006/relationships/customXml" Target="../ink/ink75.xml"/><Relationship Id="rId13" Type="http://schemas.openxmlformats.org/officeDocument/2006/relationships/customXml" Target="../ink/ink6.xml"/><Relationship Id="rId18" Type="http://schemas.openxmlformats.org/officeDocument/2006/relationships/image" Target="../media/image10.png"/><Relationship Id="rId39" Type="http://schemas.openxmlformats.org/officeDocument/2006/relationships/customXml" Target="../ink/ink19.xml"/><Relationship Id="rId109" Type="http://schemas.openxmlformats.org/officeDocument/2006/relationships/customXml" Target="../ink/ink54.xml"/><Relationship Id="rId34" Type="http://schemas.openxmlformats.org/officeDocument/2006/relationships/image" Target="../media/image18.png"/><Relationship Id="rId50" Type="http://schemas.openxmlformats.org/officeDocument/2006/relationships/image" Target="../media/image26.png"/><Relationship Id="rId55" Type="http://schemas.openxmlformats.org/officeDocument/2006/relationships/customXml" Target="../ink/ink27.xml"/><Relationship Id="rId76" Type="http://schemas.openxmlformats.org/officeDocument/2006/relationships/image" Target="../media/image39.png"/><Relationship Id="rId97" Type="http://schemas.openxmlformats.org/officeDocument/2006/relationships/customXml" Target="../ink/ink48.xml"/><Relationship Id="rId104" Type="http://schemas.openxmlformats.org/officeDocument/2006/relationships/image" Target="../media/image53.png"/><Relationship Id="rId120" Type="http://schemas.openxmlformats.org/officeDocument/2006/relationships/image" Target="../media/image61.png"/><Relationship Id="rId125" Type="http://schemas.openxmlformats.org/officeDocument/2006/relationships/customXml" Target="../ink/ink62.xml"/><Relationship Id="rId141" Type="http://schemas.openxmlformats.org/officeDocument/2006/relationships/customXml" Target="../ink/ink70.xml"/><Relationship Id="rId146" Type="http://schemas.openxmlformats.org/officeDocument/2006/relationships/image" Target="../media/image74.png"/><Relationship Id="rId7" Type="http://schemas.openxmlformats.org/officeDocument/2006/relationships/customXml" Target="../ink/ink3.xml"/><Relationship Id="rId71" Type="http://schemas.openxmlformats.org/officeDocument/2006/relationships/customXml" Target="../ink/ink35.xml"/><Relationship Id="rId92" Type="http://schemas.openxmlformats.org/officeDocument/2006/relationships/image" Target="../media/image47.png"/><Relationship Id="rId2" Type="http://schemas.openxmlformats.org/officeDocument/2006/relationships/image" Target="../media/image8.jpg"/><Relationship Id="rId29" Type="http://schemas.openxmlformats.org/officeDocument/2006/relationships/customXml" Target="../ink/ink14.xml"/><Relationship Id="rId24" Type="http://schemas.openxmlformats.org/officeDocument/2006/relationships/image" Target="../media/image13.png"/><Relationship Id="rId40" Type="http://schemas.openxmlformats.org/officeDocument/2006/relationships/image" Target="../media/image21.png"/><Relationship Id="rId45" Type="http://schemas.openxmlformats.org/officeDocument/2006/relationships/customXml" Target="../ink/ink22.xml"/><Relationship Id="rId66" Type="http://schemas.openxmlformats.org/officeDocument/2006/relationships/image" Target="../media/image34.png"/><Relationship Id="rId87" Type="http://schemas.openxmlformats.org/officeDocument/2006/relationships/customXml" Target="../ink/ink43.xml"/><Relationship Id="rId110" Type="http://schemas.openxmlformats.org/officeDocument/2006/relationships/image" Target="../media/image56.png"/><Relationship Id="rId115" Type="http://schemas.openxmlformats.org/officeDocument/2006/relationships/customXml" Target="../ink/ink57.xml"/><Relationship Id="rId131" Type="http://schemas.openxmlformats.org/officeDocument/2006/relationships/customXml" Target="../ink/ink65.xml"/><Relationship Id="rId136" Type="http://schemas.openxmlformats.org/officeDocument/2006/relationships/image" Target="../media/image69.png"/><Relationship Id="rId61" Type="http://schemas.openxmlformats.org/officeDocument/2006/relationships/customXml" Target="../ink/ink30.xml"/><Relationship Id="rId82" Type="http://schemas.openxmlformats.org/officeDocument/2006/relationships/image" Target="../media/image42.png"/><Relationship Id="rId152" Type="http://schemas.openxmlformats.org/officeDocument/2006/relationships/image" Target="../media/image77.png"/><Relationship Id="rId19" Type="http://schemas.openxmlformats.org/officeDocument/2006/relationships/customXml" Target="../ink/ink9.xml"/><Relationship Id="rId14" Type="http://schemas.openxmlformats.org/officeDocument/2006/relationships/image" Target="../media/image8.png"/><Relationship Id="rId30" Type="http://schemas.openxmlformats.org/officeDocument/2006/relationships/image" Target="../media/image16.png"/><Relationship Id="rId35" Type="http://schemas.openxmlformats.org/officeDocument/2006/relationships/customXml" Target="../ink/ink17.xml"/><Relationship Id="rId56" Type="http://schemas.openxmlformats.org/officeDocument/2006/relationships/image" Target="../media/image29.png"/><Relationship Id="rId77" Type="http://schemas.openxmlformats.org/officeDocument/2006/relationships/customXml" Target="../ink/ink38.xml"/><Relationship Id="rId100" Type="http://schemas.openxmlformats.org/officeDocument/2006/relationships/image" Target="../media/image51.png"/><Relationship Id="rId105" Type="http://schemas.openxmlformats.org/officeDocument/2006/relationships/customXml" Target="../ink/ink52.xml"/><Relationship Id="rId126" Type="http://schemas.openxmlformats.org/officeDocument/2006/relationships/image" Target="../media/image64.png"/><Relationship Id="rId147" Type="http://schemas.openxmlformats.org/officeDocument/2006/relationships/customXml" Target="../ink/ink73.xml"/><Relationship Id="rId8" Type="http://schemas.openxmlformats.org/officeDocument/2006/relationships/image" Target="../media/image510.png"/><Relationship Id="rId51" Type="http://schemas.openxmlformats.org/officeDocument/2006/relationships/customXml" Target="../ink/ink25.xml"/><Relationship Id="rId72" Type="http://schemas.openxmlformats.org/officeDocument/2006/relationships/image" Target="../media/image37.png"/><Relationship Id="rId93" Type="http://schemas.openxmlformats.org/officeDocument/2006/relationships/customXml" Target="../ink/ink46.xml"/><Relationship Id="rId98" Type="http://schemas.openxmlformats.org/officeDocument/2006/relationships/image" Target="../media/image50.png"/><Relationship Id="rId121" Type="http://schemas.openxmlformats.org/officeDocument/2006/relationships/customXml" Target="../ink/ink60.xml"/><Relationship Id="rId142" Type="http://schemas.openxmlformats.org/officeDocument/2006/relationships/image" Target="../media/image72.png"/><Relationship Id="rId3" Type="http://schemas.openxmlformats.org/officeDocument/2006/relationships/customXml" Target="../ink/ink1.xml"/><Relationship Id="rId25" Type="http://schemas.openxmlformats.org/officeDocument/2006/relationships/customXml" Target="../ink/ink12.xml"/><Relationship Id="rId46" Type="http://schemas.openxmlformats.org/officeDocument/2006/relationships/image" Target="../media/image24.png"/><Relationship Id="rId67" Type="http://schemas.openxmlformats.org/officeDocument/2006/relationships/customXml" Target="../ink/ink33.xml"/><Relationship Id="rId116" Type="http://schemas.openxmlformats.org/officeDocument/2006/relationships/image" Target="../media/image59.png"/><Relationship Id="rId137" Type="http://schemas.openxmlformats.org/officeDocument/2006/relationships/customXml" Target="../ink/ink68.xml"/><Relationship Id="rId20" Type="http://schemas.openxmlformats.org/officeDocument/2006/relationships/image" Target="../media/image11.png"/><Relationship Id="rId41" Type="http://schemas.openxmlformats.org/officeDocument/2006/relationships/customXml" Target="../ink/ink20.xml"/><Relationship Id="rId62" Type="http://schemas.openxmlformats.org/officeDocument/2006/relationships/image" Target="../media/image32.png"/><Relationship Id="rId83" Type="http://schemas.openxmlformats.org/officeDocument/2006/relationships/customXml" Target="../ink/ink41.xml"/><Relationship Id="rId88" Type="http://schemas.openxmlformats.org/officeDocument/2006/relationships/image" Target="../media/image45.png"/><Relationship Id="rId111" Type="http://schemas.openxmlformats.org/officeDocument/2006/relationships/customXml" Target="../ink/ink55.xml"/><Relationship Id="rId132" Type="http://schemas.openxmlformats.org/officeDocument/2006/relationships/image" Target="../media/image67.png"/><Relationship Id="rId15" Type="http://schemas.openxmlformats.org/officeDocument/2006/relationships/customXml" Target="../ink/ink7.xml"/><Relationship Id="rId36" Type="http://schemas.openxmlformats.org/officeDocument/2006/relationships/image" Target="../media/image19.png"/><Relationship Id="rId57" Type="http://schemas.openxmlformats.org/officeDocument/2006/relationships/customXml" Target="../ink/ink28.xml"/><Relationship Id="rId106" Type="http://schemas.openxmlformats.org/officeDocument/2006/relationships/image" Target="../media/image54.png"/><Relationship Id="rId127" Type="http://schemas.openxmlformats.org/officeDocument/2006/relationships/customXml" Target="../ink/ink63.xml"/><Relationship Id="rId10" Type="http://schemas.openxmlformats.org/officeDocument/2006/relationships/image" Target="../media/image610.png"/><Relationship Id="rId31" Type="http://schemas.openxmlformats.org/officeDocument/2006/relationships/customXml" Target="../ink/ink15.xml"/><Relationship Id="rId52" Type="http://schemas.openxmlformats.org/officeDocument/2006/relationships/image" Target="../media/image27.png"/><Relationship Id="rId73" Type="http://schemas.openxmlformats.org/officeDocument/2006/relationships/customXml" Target="../ink/ink36.xml"/><Relationship Id="rId78" Type="http://schemas.openxmlformats.org/officeDocument/2006/relationships/image" Target="../media/image40.png"/><Relationship Id="rId94" Type="http://schemas.openxmlformats.org/officeDocument/2006/relationships/image" Target="../media/image48.png"/><Relationship Id="rId99" Type="http://schemas.openxmlformats.org/officeDocument/2006/relationships/customXml" Target="../ink/ink49.xml"/><Relationship Id="rId101" Type="http://schemas.openxmlformats.org/officeDocument/2006/relationships/customXml" Target="../ink/ink50.xml"/><Relationship Id="rId122" Type="http://schemas.openxmlformats.org/officeDocument/2006/relationships/image" Target="../media/image62.png"/><Relationship Id="rId143" Type="http://schemas.openxmlformats.org/officeDocument/2006/relationships/customXml" Target="../ink/ink71.xml"/><Relationship Id="rId148" Type="http://schemas.openxmlformats.org/officeDocument/2006/relationships/image" Target="../media/image75.png"/><Relationship Id="rId4" Type="http://schemas.openxmlformats.org/officeDocument/2006/relationships/image" Target="../media/image310.png"/><Relationship Id="rId9" Type="http://schemas.openxmlformats.org/officeDocument/2006/relationships/customXml" Target="../ink/ink4.xml"/><Relationship Id="rId26" Type="http://schemas.openxmlformats.org/officeDocument/2006/relationships/image" Target="../media/image14.png"/><Relationship Id="rId47" Type="http://schemas.openxmlformats.org/officeDocument/2006/relationships/customXml" Target="../ink/ink23.xml"/><Relationship Id="rId68" Type="http://schemas.openxmlformats.org/officeDocument/2006/relationships/image" Target="../media/image35.png"/><Relationship Id="rId89" Type="http://schemas.openxmlformats.org/officeDocument/2006/relationships/customXml" Target="../ink/ink44.xml"/><Relationship Id="rId112" Type="http://schemas.openxmlformats.org/officeDocument/2006/relationships/image" Target="../media/image57.png"/><Relationship Id="rId133" Type="http://schemas.openxmlformats.org/officeDocument/2006/relationships/customXml" Target="../ink/ink66.xml"/><Relationship Id="rId16" Type="http://schemas.openxmlformats.org/officeDocument/2006/relationships/image" Target="../media/image9.png"/><Relationship Id="rId37" Type="http://schemas.openxmlformats.org/officeDocument/2006/relationships/customXml" Target="../ink/ink18.xml"/><Relationship Id="rId58" Type="http://schemas.openxmlformats.org/officeDocument/2006/relationships/image" Target="../media/image30.png"/><Relationship Id="rId79" Type="http://schemas.openxmlformats.org/officeDocument/2006/relationships/customXml" Target="../ink/ink39.xml"/><Relationship Id="rId102" Type="http://schemas.openxmlformats.org/officeDocument/2006/relationships/image" Target="../media/image52.png"/><Relationship Id="rId123" Type="http://schemas.openxmlformats.org/officeDocument/2006/relationships/customXml" Target="../ink/ink61.xml"/><Relationship Id="rId144" Type="http://schemas.openxmlformats.org/officeDocument/2006/relationships/image" Target="../media/image73.png"/><Relationship Id="rId90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33.xml"/><Relationship Id="rId21" Type="http://schemas.openxmlformats.org/officeDocument/2006/relationships/customXml" Target="../ink/ink85.xml"/><Relationship Id="rId42" Type="http://schemas.openxmlformats.org/officeDocument/2006/relationships/image" Target="../media/image17.png"/><Relationship Id="rId47" Type="http://schemas.openxmlformats.org/officeDocument/2006/relationships/customXml" Target="../ink/ink98.xml"/><Relationship Id="rId63" Type="http://schemas.openxmlformats.org/officeDocument/2006/relationships/customXml" Target="../ink/ink106.xml"/><Relationship Id="rId68" Type="http://schemas.openxmlformats.org/officeDocument/2006/relationships/image" Target="../media/image30.png"/><Relationship Id="rId84" Type="http://schemas.openxmlformats.org/officeDocument/2006/relationships/image" Target="../media/image38.png"/><Relationship Id="rId89" Type="http://schemas.openxmlformats.org/officeDocument/2006/relationships/customXml" Target="../ink/ink119.xml"/><Relationship Id="rId112" Type="http://schemas.openxmlformats.org/officeDocument/2006/relationships/image" Target="../media/image52.png"/><Relationship Id="rId16" Type="http://schemas.openxmlformats.org/officeDocument/2006/relationships/image" Target="../media/image410.png"/><Relationship Id="rId107" Type="http://schemas.openxmlformats.org/officeDocument/2006/relationships/customXml" Target="../ink/ink128.xml"/><Relationship Id="rId11" Type="http://schemas.openxmlformats.org/officeDocument/2006/relationships/customXml" Target="../ink/ink80.xml"/><Relationship Id="rId32" Type="http://schemas.openxmlformats.org/officeDocument/2006/relationships/image" Target="../media/image12.png"/><Relationship Id="rId37" Type="http://schemas.openxmlformats.org/officeDocument/2006/relationships/customXml" Target="../ink/ink93.xml"/><Relationship Id="rId53" Type="http://schemas.openxmlformats.org/officeDocument/2006/relationships/customXml" Target="../ink/ink101.xml"/><Relationship Id="rId58" Type="http://schemas.openxmlformats.org/officeDocument/2006/relationships/image" Target="../media/image25.png"/><Relationship Id="rId74" Type="http://schemas.openxmlformats.org/officeDocument/2006/relationships/image" Target="../media/image33.png"/><Relationship Id="rId79" Type="http://schemas.openxmlformats.org/officeDocument/2006/relationships/customXml" Target="../ink/ink114.xml"/><Relationship Id="rId102" Type="http://schemas.openxmlformats.org/officeDocument/2006/relationships/image" Target="../media/image47.png"/><Relationship Id="rId123" Type="http://schemas.openxmlformats.org/officeDocument/2006/relationships/customXml" Target="../ink/ink136.xml"/><Relationship Id="rId128" Type="http://schemas.openxmlformats.org/officeDocument/2006/relationships/image" Target="../media/image60.png"/><Relationship Id="rId5" Type="http://schemas.openxmlformats.org/officeDocument/2006/relationships/customXml" Target="../ink/ink77.xml"/><Relationship Id="rId90" Type="http://schemas.openxmlformats.org/officeDocument/2006/relationships/image" Target="../media/image41.png"/><Relationship Id="rId95" Type="http://schemas.openxmlformats.org/officeDocument/2006/relationships/customXml" Target="../ink/ink122.xml"/><Relationship Id="rId22" Type="http://schemas.openxmlformats.org/officeDocument/2006/relationships/image" Target="../media/image710.png"/><Relationship Id="rId27" Type="http://schemas.openxmlformats.org/officeDocument/2006/relationships/customXml" Target="../ink/ink88.xml"/><Relationship Id="rId43" Type="http://schemas.openxmlformats.org/officeDocument/2006/relationships/customXml" Target="../ink/ink96.xml"/><Relationship Id="rId48" Type="http://schemas.openxmlformats.org/officeDocument/2006/relationships/image" Target="../media/image20.png"/><Relationship Id="rId64" Type="http://schemas.openxmlformats.org/officeDocument/2006/relationships/image" Target="../media/image28.png"/><Relationship Id="rId69" Type="http://schemas.openxmlformats.org/officeDocument/2006/relationships/customXml" Target="../ink/ink109.xml"/><Relationship Id="rId113" Type="http://schemas.openxmlformats.org/officeDocument/2006/relationships/customXml" Target="../ink/ink131.xml"/><Relationship Id="rId118" Type="http://schemas.openxmlformats.org/officeDocument/2006/relationships/image" Target="../media/image55.png"/><Relationship Id="rId80" Type="http://schemas.openxmlformats.org/officeDocument/2006/relationships/image" Target="../media/image36.png"/><Relationship Id="rId85" Type="http://schemas.openxmlformats.org/officeDocument/2006/relationships/customXml" Target="../ink/ink117.xml"/><Relationship Id="rId12" Type="http://schemas.openxmlformats.org/officeDocument/2006/relationships/image" Target="../media/image83.png"/><Relationship Id="rId17" Type="http://schemas.openxmlformats.org/officeDocument/2006/relationships/customXml" Target="../ink/ink83.xml"/><Relationship Id="rId33" Type="http://schemas.openxmlformats.org/officeDocument/2006/relationships/customXml" Target="../ink/ink91.xml"/><Relationship Id="rId38" Type="http://schemas.openxmlformats.org/officeDocument/2006/relationships/image" Target="../media/image15.png"/><Relationship Id="rId59" Type="http://schemas.openxmlformats.org/officeDocument/2006/relationships/customXml" Target="../ink/ink104.xml"/><Relationship Id="rId103" Type="http://schemas.openxmlformats.org/officeDocument/2006/relationships/customXml" Target="../ink/ink126.xml"/><Relationship Id="rId108" Type="http://schemas.openxmlformats.org/officeDocument/2006/relationships/image" Target="../media/image50.png"/><Relationship Id="rId124" Type="http://schemas.openxmlformats.org/officeDocument/2006/relationships/image" Target="../media/image58.png"/><Relationship Id="rId129" Type="http://schemas.openxmlformats.org/officeDocument/2006/relationships/customXml" Target="../ink/ink139.xml"/><Relationship Id="rId54" Type="http://schemas.openxmlformats.org/officeDocument/2006/relationships/image" Target="../media/image23.png"/><Relationship Id="rId70" Type="http://schemas.openxmlformats.org/officeDocument/2006/relationships/image" Target="../media/image31.png"/><Relationship Id="rId75" Type="http://schemas.openxmlformats.org/officeDocument/2006/relationships/customXml" Target="../ink/ink112.xml"/><Relationship Id="rId91" Type="http://schemas.openxmlformats.org/officeDocument/2006/relationships/customXml" Target="../ink/ink120.xml"/><Relationship Id="rId9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23" Type="http://schemas.openxmlformats.org/officeDocument/2006/relationships/customXml" Target="../ink/ink86.xml"/><Relationship Id="rId28" Type="http://schemas.openxmlformats.org/officeDocument/2006/relationships/image" Target="../media/image10.png"/><Relationship Id="rId49" Type="http://schemas.openxmlformats.org/officeDocument/2006/relationships/customXml" Target="../ink/ink99.xml"/><Relationship Id="rId114" Type="http://schemas.openxmlformats.org/officeDocument/2006/relationships/image" Target="../media/image53.png"/><Relationship Id="rId119" Type="http://schemas.openxmlformats.org/officeDocument/2006/relationships/customXml" Target="../ink/ink134.xml"/><Relationship Id="rId44" Type="http://schemas.openxmlformats.org/officeDocument/2006/relationships/image" Target="../media/image18.png"/><Relationship Id="rId60" Type="http://schemas.openxmlformats.org/officeDocument/2006/relationships/image" Target="../media/image26.png"/><Relationship Id="rId65" Type="http://schemas.openxmlformats.org/officeDocument/2006/relationships/customXml" Target="../ink/ink107.xml"/><Relationship Id="rId81" Type="http://schemas.openxmlformats.org/officeDocument/2006/relationships/customXml" Target="../ink/ink115.xml"/><Relationship Id="rId86" Type="http://schemas.openxmlformats.org/officeDocument/2006/relationships/image" Target="../media/image39.png"/><Relationship Id="rId130" Type="http://schemas.openxmlformats.org/officeDocument/2006/relationships/image" Target="../media/image61.png"/><Relationship Id="rId13" Type="http://schemas.openxmlformats.org/officeDocument/2006/relationships/customXml" Target="../ink/ink81.xml"/><Relationship Id="rId18" Type="http://schemas.openxmlformats.org/officeDocument/2006/relationships/image" Target="../media/image510.png"/><Relationship Id="rId39" Type="http://schemas.openxmlformats.org/officeDocument/2006/relationships/customXml" Target="../ink/ink94.xml"/><Relationship Id="rId109" Type="http://schemas.openxmlformats.org/officeDocument/2006/relationships/customXml" Target="../ink/ink129.xml"/><Relationship Id="rId34" Type="http://schemas.openxmlformats.org/officeDocument/2006/relationships/image" Target="../media/image13.png"/><Relationship Id="rId50" Type="http://schemas.openxmlformats.org/officeDocument/2006/relationships/image" Target="../media/image21.png"/><Relationship Id="rId55" Type="http://schemas.openxmlformats.org/officeDocument/2006/relationships/customXml" Target="../ink/ink102.xml"/><Relationship Id="rId76" Type="http://schemas.openxmlformats.org/officeDocument/2006/relationships/image" Target="../media/image34.png"/><Relationship Id="rId97" Type="http://schemas.openxmlformats.org/officeDocument/2006/relationships/customXml" Target="../ink/ink123.xml"/><Relationship Id="rId104" Type="http://schemas.openxmlformats.org/officeDocument/2006/relationships/image" Target="../media/image48.png"/><Relationship Id="rId120" Type="http://schemas.openxmlformats.org/officeDocument/2006/relationships/image" Target="../media/image56.png"/><Relationship Id="rId125" Type="http://schemas.openxmlformats.org/officeDocument/2006/relationships/customXml" Target="../ink/ink137.xml"/><Relationship Id="rId7" Type="http://schemas.openxmlformats.org/officeDocument/2006/relationships/customXml" Target="../ink/ink78.xml"/><Relationship Id="rId71" Type="http://schemas.openxmlformats.org/officeDocument/2006/relationships/customXml" Target="../ink/ink110.xml"/><Relationship Id="rId92" Type="http://schemas.openxmlformats.org/officeDocument/2006/relationships/image" Target="../media/image42.png"/><Relationship Id="rId2" Type="http://schemas.openxmlformats.org/officeDocument/2006/relationships/image" Target="../media/image9.jpg"/><Relationship Id="rId29" Type="http://schemas.openxmlformats.org/officeDocument/2006/relationships/customXml" Target="../ink/ink89.xml"/><Relationship Id="rId24" Type="http://schemas.openxmlformats.org/officeDocument/2006/relationships/image" Target="../media/image8.png"/><Relationship Id="rId40" Type="http://schemas.openxmlformats.org/officeDocument/2006/relationships/image" Target="../media/image16.png"/><Relationship Id="rId45" Type="http://schemas.openxmlformats.org/officeDocument/2006/relationships/customXml" Target="../ink/ink97.xml"/><Relationship Id="rId66" Type="http://schemas.openxmlformats.org/officeDocument/2006/relationships/image" Target="../media/image29.png"/><Relationship Id="rId87" Type="http://schemas.openxmlformats.org/officeDocument/2006/relationships/customXml" Target="../ink/ink118.xml"/><Relationship Id="rId110" Type="http://schemas.openxmlformats.org/officeDocument/2006/relationships/image" Target="../media/image51.png"/><Relationship Id="rId115" Type="http://schemas.openxmlformats.org/officeDocument/2006/relationships/customXml" Target="../ink/ink132.xml"/><Relationship Id="rId131" Type="http://schemas.openxmlformats.org/officeDocument/2006/relationships/customXml" Target="../ink/ink140.xml"/><Relationship Id="rId61" Type="http://schemas.openxmlformats.org/officeDocument/2006/relationships/customXml" Target="../ink/ink105.xml"/><Relationship Id="rId82" Type="http://schemas.openxmlformats.org/officeDocument/2006/relationships/image" Target="../media/image37.png"/><Relationship Id="rId19" Type="http://schemas.openxmlformats.org/officeDocument/2006/relationships/customXml" Target="../ink/ink84.xml"/><Relationship Id="rId14" Type="http://schemas.openxmlformats.org/officeDocument/2006/relationships/image" Target="../media/image310.png"/><Relationship Id="rId30" Type="http://schemas.openxmlformats.org/officeDocument/2006/relationships/image" Target="../media/image11.png"/><Relationship Id="rId35" Type="http://schemas.openxmlformats.org/officeDocument/2006/relationships/customXml" Target="../ink/ink92.xml"/><Relationship Id="rId56" Type="http://schemas.openxmlformats.org/officeDocument/2006/relationships/image" Target="../media/image24.png"/><Relationship Id="rId77" Type="http://schemas.openxmlformats.org/officeDocument/2006/relationships/customXml" Target="../ink/ink113.xml"/><Relationship Id="rId100" Type="http://schemas.openxmlformats.org/officeDocument/2006/relationships/image" Target="../media/image46.png"/><Relationship Id="rId105" Type="http://schemas.openxmlformats.org/officeDocument/2006/relationships/customXml" Target="../ink/ink127.xml"/><Relationship Id="rId126" Type="http://schemas.openxmlformats.org/officeDocument/2006/relationships/image" Target="../media/image59.png"/><Relationship Id="rId8" Type="http://schemas.openxmlformats.org/officeDocument/2006/relationships/image" Target="../media/image81.png"/><Relationship Id="rId51" Type="http://schemas.openxmlformats.org/officeDocument/2006/relationships/customXml" Target="../ink/ink100.xml"/><Relationship Id="rId72" Type="http://schemas.openxmlformats.org/officeDocument/2006/relationships/image" Target="../media/image32.png"/><Relationship Id="rId93" Type="http://schemas.openxmlformats.org/officeDocument/2006/relationships/customXml" Target="../ink/ink121.xml"/><Relationship Id="rId98" Type="http://schemas.openxmlformats.org/officeDocument/2006/relationships/image" Target="../media/image45.png"/><Relationship Id="rId121" Type="http://schemas.openxmlformats.org/officeDocument/2006/relationships/customXml" Target="../ink/ink135.xml"/><Relationship Id="rId3" Type="http://schemas.openxmlformats.org/officeDocument/2006/relationships/customXml" Target="../ink/ink76.xml"/><Relationship Id="rId25" Type="http://schemas.openxmlformats.org/officeDocument/2006/relationships/customXml" Target="../ink/ink87.xml"/><Relationship Id="rId46" Type="http://schemas.openxmlformats.org/officeDocument/2006/relationships/image" Target="../media/image19.png"/><Relationship Id="rId67" Type="http://schemas.openxmlformats.org/officeDocument/2006/relationships/customXml" Target="../ink/ink108.xml"/><Relationship Id="rId116" Type="http://schemas.openxmlformats.org/officeDocument/2006/relationships/image" Target="../media/image54.png"/><Relationship Id="rId20" Type="http://schemas.openxmlformats.org/officeDocument/2006/relationships/image" Target="../media/image610.png"/><Relationship Id="rId41" Type="http://schemas.openxmlformats.org/officeDocument/2006/relationships/customXml" Target="../ink/ink95.xml"/><Relationship Id="rId62" Type="http://schemas.openxmlformats.org/officeDocument/2006/relationships/image" Target="../media/image27.png"/><Relationship Id="rId83" Type="http://schemas.openxmlformats.org/officeDocument/2006/relationships/customXml" Target="../ink/ink116.xml"/><Relationship Id="rId88" Type="http://schemas.openxmlformats.org/officeDocument/2006/relationships/image" Target="../media/image40.png"/><Relationship Id="rId111" Type="http://schemas.openxmlformats.org/officeDocument/2006/relationships/customXml" Target="../ink/ink130.xml"/><Relationship Id="rId132" Type="http://schemas.openxmlformats.org/officeDocument/2006/relationships/image" Target="../media/image62.png"/><Relationship Id="rId15" Type="http://schemas.openxmlformats.org/officeDocument/2006/relationships/customXml" Target="../ink/ink82.xml"/><Relationship Id="rId36" Type="http://schemas.openxmlformats.org/officeDocument/2006/relationships/image" Target="../media/image14.png"/><Relationship Id="rId57" Type="http://schemas.openxmlformats.org/officeDocument/2006/relationships/customXml" Target="../ink/ink103.xml"/><Relationship Id="rId106" Type="http://schemas.openxmlformats.org/officeDocument/2006/relationships/image" Target="../media/image49.png"/><Relationship Id="rId127" Type="http://schemas.openxmlformats.org/officeDocument/2006/relationships/customXml" Target="../ink/ink138.xml"/><Relationship Id="rId10" Type="http://schemas.openxmlformats.org/officeDocument/2006/relationships/image" Target="../media/image82.png"/><Relationship Id="rId31" Type="http://schemas.openxmlformats.org/officeDocument/2006/relationships/customXml" Target="../ink/ink90.xml"/><Relationship Id="rId52" Type="http://schemas.openxmlformats.org/officeDocument/2006/relationships/image" Target="../media/image22.png"/><Relationship Id="rId73" Type="http://schemas.openxmlformats.org/officeDocument/2006/relationships/customXml" Target="../ink/ink111.xml"/><Relationship Id="rId78" Type="http://schemas.openxmlformats.org/officeDocument/2006/relationships/image" Target="../media/image35.png"/><Relationship Id="rId94" Type="http://schemas.openxmlformats.org/officeDocument/2006/relationships/image" Target="../media/image43.png"/><Relationship Id="rId99" Type="http://schemas.openxmlformats.org/officeDocument/2006/relationships/customXml" Target="../ink/ink124.xml"/><Relationship Id="rId101" Type="http://schemas.openxmlformats.org/officeDocument/2006/relationships/customXml" Target="../ink/ink125.xml"/><Relationship Id="rId122" Type="http://schemas.openxmlformats.org/officeDocument/2006/relationships/image" Target="../media/image57.png"/><Relationship Id="rId4" Type="http://schemas.openxmlformats.org/officeDocument/2006/relationships/image" Target="../media/image79.png"/><Relationship Id="rId9" Type="http://schemas.openxmlformats.org/officeDocument/2006/relationships/customXml" Target="../ink/ink79.xml"/><Relationship Id="rId26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.png"/><Relationship Id="rId117" Type="http://schemas.openxmlformats.org/officeDocument/2006/relationships/customXml" Target="../ink/ink198.xml"/><Relationship Id="rId21" Type="http://schemas.openxmlformats.org/officeDocument/2006/relationships/customXml" Target="../ink/ink150.xml"/><Relationship Id="rId42" Type="http://schemas.openxmlformats.org/officeDocument/2006/relationships/image" Target="../media/image22.png"/><Relationship Id="rId47" Type="http://schemas.openxmlformats.org/officeDocument/2006/relationships/customXml" Target="../ink/ink163.xml"/><Relationship Id="rId63" Type="http://schemas.openxmlformats.org/officeDocument/2006/relationships/customXml" Target="../ink/ink171.xml"/><Relationship Id="rId68" Type="http://schemas.openxmlformats.org/officeDocument/2006/relationships/image" Target="../media/image35.png"/><Relationship Id="rId84" Type="http://schemas.openxmlformats.org/officeDocument/2006/relationships/image" Target="../media/image43.png"/><Relationship Id="rId89" Type="http://schemas.openxmlformats.org/officeDocument/2006/relationships/customXml" Target="../ink/ink184.xml"/><Relationship Id="rId112" Type="http://schemas.openxmlformats.org/officeDocument/2006/relationships/image" Target="../media/image57.png"/><Relationship Id="rId16" Type="http://schemas.openxmlformats.org/officeDocument/2006/relationships/image" Target="../media/image9.png"/><Relationship Id="rId107" Type="http://schemas.openxmlformats.org/officeDocument/2006/relationships/customXml" Target="../ink/ink193.xml"/><Relationship Id="rId11" Type="http://schemas.openxmlformats.org/officeDocument/2006/relationships/customXml" Target="../ink/ink145.xml"/><Relationship Id="rId32" Type="http://schemas.openxmlformats.org/officeDocument/2006/relationships/image" Target="../media/image17.png"/><Relationship Id="rId37" Type="http://schemas.openxmlformats.org/officeDocument/2006/relationships/customXml" Target="../ink/ink158.xml"/><Relationship Id="rId53" Type="http://schemas.openxmlformats.org/officeDocument/2006/relationships/customXml" Target="../ink/ink166.xml"/><Relationship Id="rId58" Type="http://schemas.openxmlformats.org/officeDocument/2006/relationships/image" Target="../media/image30.png"/><Relationship Id="rId74" Type="http://schemas.openxmlformats.org/officeDocument/2006/relationships/image" Target="../media/image38.png"/><Relationship Id="rId79" Type="http://schemas.openxmlformats.org/officeDocument/2006/relationships/customXml" Target="../ink/ink179.xml"/><Relationship Id="rId102" Type="http://schemas.openxmlformats.org/officeDocument/2006/relationships/image" Target="../media/image52.png"/><Relationship Id="rId5" Type="http://schemas.openxmlformats.org/officeDocument/2006/relationships/customXml" Target="../ink/ink142.xml"/><Relationship Id="rId90" Type="http://schemas.openxmlformats.org/officeDocument/2006/relationships/image" Target="../media/image46.png"/><Relationship Id="rId95" Type="http://schemas.openxmlformats.org/officeDocument/2006/relationships/customXml" Target="../ink/ink187.xml"/><Relationship Id="rId22" Type="http://schemas.openxmlformats.org/officeDocument/2006/relationships/image" Target="../media/image12.png"/><Relationship Id="rId27" Type="http://schemas.openxmlformats.org/officeDocument/2006/relationships/customXml" Target="../ink/ink153.xml"/><Relationship Id="rId43" Type="http://schemas.openxmlformats.org/officeDocument/2006/relationships/customXml" Target="../ink/ink161.xml"/><Relationship Id="rId48" Type="http://schemas.openxmlformats.org/officeDocument/2006/relationships/image" Target="../media/image25.png"/><Relationship Id="rId64" Type="http://schemas.openxmlformats.org/officeDocument/2006/relationships/image" Target="../media/image33.png"/><Relationship Id="rId69" Type="http://schemas.openxmlformats.org/officeDocument/2006/relationships/customXml" Target="../ink/ink174.xml"/><Relationship Id="rId113" Type="http://schemas.openxmlformats.org/officeDocument/2006/relationships/customXml" Target="../ink/ink196.xml"/><Relationship Id="rId118" Type="http://schemas.openxmlformats.org/officeDocument/2006/relationships/image" Target="../media/image60.png"/><Relationship Id="rId80" Type="http://schemas.openxmlformats.org/officeDocument/2006/relationships/image" Target="../media/image41.png"/><Relationship Id="rId85" Type="http://schemas.openxmlformats.org/officeDocument/2006/relationships/customXml" Target="../ink/ink182.xml"/><Relationship Id="rId12" Type="http://schemas.openxmlformats.org/officeDocument/2006/relationships/image" Target="../media/image710.png"/><Relationship Id="rId17" Type="http://schemas.openxmlformats.org/officeDocument/2006/relationships/customXml" Target="../ink/ink148.xml"/><Relationship Id="rId33" Type="http://schemas.openxmlformats.org/officeDocument/2006/relationships/customXml" Target="../ink/ink156.xml"/><Relationship Id="rId38" Type="http://schemas.openxmlformats.org/officeDocument/2006/relationships/image" Target="../media/image20.png"/><Relationship Id="rId59" Type="http://schemas.openxmlformats.org/officeDocument/2006/relationships/customXml" Target="../ink/ink169.xml"/><Relationship Id="rId103" Type="http://schemas.openxmlformats.org/officeDocument/2006/relationships/customXml" Target="../ink/ink191.xml"/><Relationship Id="rId108" Type="http://schemas.openxmlformats.org/officeDocument/2006/relationships/image" Target="../media/image55.png"/><Relationship Id="rId54" Type="http://schemas.openxmlformats.org/officeDocument/2006/relationships/image" Target="../media/image28.png"/><Relationship Id="rId70" Type="http://schemas.openxmlformats.org/officeDocument/2006/relationships/image" Target="../media/image36.png"/><Relationship Id="rId75" Type="http://schemas.openxmlformats.org/officeDocument/2006/relationships/customXml" Target="../ink/ink177.xml"/><Relationship Id="rId91" Type="http://schemas.openxmlformats.org/officeDocument/2006/relationships/customXml" Target="../ink/ink185.xml"/><Relationship Id="rId9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0.png"/><Relationship Id="rId23" Type="http://schemas.openxmlformats.org/officeDocument/2006/relationships/customXml" Target="../ink/ink151.xml"/><Relationship Id="rId28" Type="http://schemas.openxmlformats.org/officeDocument/2006/relationships/image" Target="../media/image15.png"/><Relationship Id="rId49" Type="http://schemas.openxmlformats.org/officeDocument/2006/relationships/customXml" Target="../ink/ink164.xml"/><Relationship Id="rId114" Type="http://schemas.openxmlformats.org/officeDocument/2006/relationships/image" Target="../media/image58.png"/><Relationship Id="rId119" Type="http://schemas.openxmlformats.org/officeDocument/2006/relationships/customXml" Target="../ink/ink199.xml"/><Relationship Id="rId44" Type="http://schemas.openxmlformats.org/officeDocument/2006/relationships/image" Target="../media/image23.png"/><Relationship Id="rId60" Type="http://schemas.openxmlformats.org/officeDocument/2006/relationships/image" Target="../media/image31.png"/><Relationship Id="rId65" Type="http://schemas.openxmlformats.org/officeDocument/2006/relationships/customXml" Target="../ink/ink172.xml"/><Relationship Id="rId81" Type="http://schemas.openxmlformats.org/officeDocument/2006/relationships/customXml" Target="../ink/ink180.xml"/><Relationship Id="rId86" Type="http://schemas.openxmlformats.org/officeDocument/2006/relationships/image" Target="../media/image44.png"/><Relationship Id="rId4" Type="http://schemas.openxmlformats.org/officeDocument/2006/relationships/image" Target="../media/image310.png"/><Relationship Id="rId9" Type="http://schemas.openxmlformats.org/officeDocument/2006/relationships/customXml" Target="../ink/ink144.xml"/><Relationship Id="rId13" Type="http://schemas.openxmlformats.org/officeDocument/2006/relationships/customXml" Target="../ink/ink146.xml"/><Relationship Id="rId18" Type="http://schemas.openxmlformats.org/officeDocument/2006/relationships/image" Target="../media/image10.png"/><Relationship Id="rId39" Type="http://schemas.openxmlformats.org/officeDocument/2006/relationships/customXml" Target="../ink/ink159.xml"/><Relationship Id="rId109" Type="http://schemas.openxmlformats.org/officeDocument/2006/relationships/customXml" Target="../ink/ink194.xml"/><Relationship Id="rId34" Type="http://schemas.openxmlformats.org/officeDocument/2006/relationships/image" Target="../media/image18.png"/><Relationship Id="rId50" Type="http://schemas.openxmlformats.org/officeDocument/2006/relationships/image" Target="../media/image26.png"/><Relationship Id="rId55" Type="http://schemas.openxmlformats.org/officeDocument/2006/relationships/customXml" Target="../ink/ink167.xml"/><Relationship Id="rId76" Type="http://schemas.openxmlformats.org/officeDocument/2006/relationships/image" Target="../media/image39.png"/><Relationship Id="rId97" Type="http://schemas.openxmlformats.org/officeDocument/2006/relationships/customXml" Target="../ink/ink188.xml"/><Relationship Id="rId104" Type="http://schemas.openxmlformats.org/officeDocument/2006/relationships/image" Target="../media/image53.png"/><Relationship Id="rId120" Type="http://schemas.openxmlformats.org/officeDocument/2006/relationships/image" Target="../media/image61.png"/><Relationship Id="rId7" Type="http://schemas.openxmlformats.org/officeDocument/2006/relationships/customXml" Target="../ink/ink143.xml"/><Relationship Id="rId71" Type="http://schemas.openxmlformats.org/officeDocument/2006/relationships/customXml" Target="../ink/ink175.xml"/><Relationship Id="rId92" Type="http://schemas.openxmlformats.org/officeDocument/2006/relationships/image" Target="../media/image47.png"/><Relationship Id="rId2" Type="http://schemas.openxmlformats.org/officeDocument/2006/relationships/image" Target="../media/image10.jpg"/><Relationship Id="rId29" Type="http://schemas.openxmlformats.org/officeDocument/2006/relationships/customXml" Target="../ink/ink154.xml"/><Relationship Id="rId24" Type="http://schemas.openxmlformats.org/officeDocument/2006/relationships/image" Target="../media/image13.png"/><Relationship Id="rId40" Type="http://schemas.openxmlformats.org/officeDocument/2006/relationships/image" Target="../media/image21.png"/><Relationship Id="rId45" Type="http://schemas.openxmlformats.org/officeDocument/2006/relationships/customXml" Target="../ink/ink162.xml"/><Relationship Id="rId66" Type="http://schemas.openxmlformats.org/officeDocument/2006/relationships/image" Target="../media/image34.png"/><Relationship Id="rId87" Type="http://schemas.openxmlformats.org/officeDocument/2006/relationships/customXml" Target="../ink/ink183.xml"/><Relationship Id="rId110" Type="http://schemas.openxmlformats.org/officeDocument/2006/relationships/image" Target="../media/image56.png"/><Relationship Id="rId115" Type="http://schemas.openxmlformats.org/officeDocument/2006/relationships/customXml" Target="../ink/ink197.xml"/><Relationship Id="rId61" Type="http://schemas.openxmlformats.org/officeDocument/2006/relationships/customXml" Target="../ink/ink170.xml"/><Relationship Id="rId82" Type="http://schemas.openxmlformats.org/officeDocument/2006/relationships/image" Target="../media/image42.png"/><Relationship Id="rId19" Type="http://schemas.openxmlformats.org/officeDocument/2006/relationships/customXml" Target="../ink/ink149.xml"/><Relationship Id="rId14" Type="http://schemas.openxmlformats.org/officeDocument/2006/relationships/image" Target="../media/image8.png"/><Relationship Id="rId30" Type="http://schemas.openxmlformats.org/officeDocument/2006/relationships/image" Target="../media/image16.png"/><Relationship Id="rId35" Type="http://schemas.openxmlformats.org/officeDocument/2006/relationships/customXml" Target="../ink/ink157.xml"/><Relationship Id="rId56" Type="http://schemas.openxmlformats.org/officeDocument/2006/relationships/image" Target="../media/image29.png"/><Relationship Id="rId77" Type="http://schemas.openxmlformats.org/officeDocument/2006/relationships/customXml" Target="../ink/ink178.xml"/><Relationship Id="rId100" Type="http://schemas.openxmlformats.org/officeDocument/2006/relationships/image" Target="../media/image51.png"/><Relationship Id="rId105" Type="http://schemas.openxmlformats.org/officeDocument/2006/relationships/customXml" Target="../ink/ink192.xml"/><Relationship Id="rId8" Type="http://schemas.openxmlformats.org/officeDocument/2006/relationships/image" Target="../media/image510.png"/><Relationship Id="rId51" Type="http://schemas.openxmlformats.org/officeDocument/2006/relationships/customXml" Target="../ink/ink165.xml"/><Relationship Id="rId72" Type="http://schemas.openxmlformats.org/officeDocument/2006/relationships/image" Target="../media/image37.png"/><Relationship Id="rId93" Type="http://schemas.openxmlformats.org/officeDocument/2006/relationships/customXml" Target="../ink/ink186.xml"/><Relationship Id="rId98" Type="http://schemas.openxmlformats.org/officeDocument/2006/relationships/image" Target="../media/image50.png"/><Relationship Id="rId121" Type="http://schemas.openxmlformats.org/officeDocument/2006/relationships/customXml" Target="../ink/ink200.xml"/><Relationship Id="rId3" Type="http://schemas.openxmlformats.org/officeDocument/2006/relationships/customXml" Target="../ink/ink141.xml"/><Relationship Id="rId25" Type="http://schemas.openxmlformats.org/officeDocument/2006/relationships/customXml" Target="../ink/ink152.xml"/><Relationship Id="rId46" Type="http://schemas.openxmlformats.org/officeDocument/2006/relationships/image" Target="../media/image24.png"/><Relationship Id="rId67" Type="http://schemas.openxmlformats.org/officeDocument/2006/relationships/customXml" Target="../ink/ink173.xml"/><Relationship Id="rId116" Type="http://schemas.openxmlformats.org/officeDocument/2006/relationships/image" Target="../media/image59.png"/><Relationship Id="rId20" Type="http://schemas.openxmlformats.org/officeDocument/2006/relationships/image" Target="../media/image11.png"/><Relationship Id="rId41" Type="http://schemas.openxmlformats.org/officeDocument/2006/relationships/customXml" Target="../ink/ink160.xml"/><Relationship Id="rId62" Type="http://schemas.openxmlformats.org/officeDocument/2006/relationships/image" Target="../media/image32.png"/><Relationship Id="rId83" Type="http://schemas.openxmlformats.org/officeDocument/2006/relationships/customXml" Target="../ink/ink181.xml"/><Relationship Id="rId88" Type="http://schemas.openxmlformats.org/officeDocument/2006/relationships/image" Target="../media/image45.png"/><Relationship Id="rId111" Type="http://schemas.openxmlformats.org/officeDocument/2006/relationships/customXml" Target="../ink/ink195.xml"/><Relationship Id="rId15" Type="http://schemas.openxmlformats.org/officeDocument/2006/relationships/customXml" Target="../ink/ink147.xml"/><Relationship Id="rId36" Type="http://schemas.openxmlformats.org/officeDocument/2006/relationships/image" Target="../media/image19.png"/><Relationship Id="rId57" Type="http://schemas.openxmlformats.org/officeDocument/2006/relationships/customXml" Target="../ink/ink168.xml"/><Relationship Id="rId106" Type="http://schemas.openxmlformats.org/officeDocument/2006/relationships/image" Target="../media/image54.png"/><Relationship Id="rId10" Type="http://schemas.openxmlformats.org/officeDocument/2006/relationships/image" Target="../media/image610.png"/><Relationship Id="rId31" Type="http://schemas.openxmlformats.org/officeDocument/2006/relationships/customXml" Target="../ink/ink155.xml"/><Relationship Id="rId52" Type="http://schemas.openxmlformats.org/officeDocument/2006/relationships/image" Target="../media/image27.png"/><Relationship Id="rId73" Type="http://schemas.openxmlformats.org/officeDocument/2006/relationships/customXml" Target="../ink/ink176.xml"/><Relationship Id="rId78" Type="http://schemas.openxmlformats.org/officeDocument/2006/relationships/image" Target="../media/image40.png"/><Relationship Id="rId94" Type="http://schemas.openxmlformats.org/officeDocument/2006/relationships/image" Target="../media/image48.png"/><Relationship Id="rId99" Type="http://schemas.openxmlformats.org/officeDocument/2006/relationships/customXml" Target="../ink/ink189.xml"/><Relationship Id="rId101" Type="http://schemas.openxmlformats.org/officeDocument/2006/relationships/customXml" Target="../ink/ink190.xml"/><Relationship Id="rId122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97156CB-BD11-4A6B-9FE1-8548BECA9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7665" y="1587731"/>
            <a:ext cx="3917437" cy="449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51FE0259-263B-4100-8CC2-08406890892B}"/>
              </a:ext>
            </a:extLst>
          </p:cNvPr>
          <p:cNvSpPr txBox="1">
            <a:spLocks/>
          </p:cNvSpPr>
          <p:nvPr/>
        </p:nvSpPr>
        <p:spPr>
          <a:xfrm>
            <a:off x="5194472" y="1752900"/>
            <a:ext cx="6043352" cy="33522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pc="-10" dirty="0" err="1">
                <a:latin typeface="+mn-lt"/>
              </a:rPr>
              <a:t>Frentes</a:t>
            </a:r>
            <a:r>
              <a:rPr lang="en-US" spc="-10" dirty="0">
                <a:latin typeface="+mn-lt"/>
              </a:rPr>
              <a:t> y Frontogenesis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en-US" sz="2800" spc="-10" dirty="0">
              <a:solidFill>
                <a:srgbClr val="00B0F0"/>
              </a:solidFill>
              <a:latin typeface="+mn-lt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 err="1">
                <a:solidFill>
                  <a:srgbClr val="00B0F0"/>
                </a:solidFill>
                <a:latin typeface="+mn-lt"/>
              </a:rPr>
              <a:t>Motivación</a:t>
            </a:r>
            <a:endParaRPr lang="en-US" sz="2800" spc="-10" dirty="0">
              <a:solidFill>
                <a:srgbClr val="00B0F0"/>
              </a:solidFill>
              <a:latin typeface="+mn-lt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 err="1">
                <a:solidFill>
                  <a:srgbClr val="00B0F0"/>
                </a:solidFill>
                <a:latin typeface="+mn-lt"/>
              </a:rPr>
              <a:t>Definición</a:t>
            </a:r>
            <a:endParaRPr lang="en-US" sz="2800" spc="-10" dirty="0">
              <a:solidFill>
                <a:srgbClr val="00B0F0"/>
              </a:solidFill>
              <a:latin typeface="+mn-lt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 err="1">
                <a:solidFill>
                  <a:srgbClr val="00B0F0"/>
                </a:solidFill>
                <a:latin typeface="+mn-lt"/>
              </a:rPr>
              <a:t>Cinemática</a:t>
            </a:r>
            <a:endParaRPr lang="en-US" sz="2800" spc="-10" dirty="0">
              <a:solidFill>
                <a:srgbClr val="00B0F0"/>
              </a:solidFill>
              <a:latin typeface="+mn-lt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 err="1">
                <a:solidFill>
                  <a:srgbClr val="00B0F0"/>
                </a:solidFill>
                <a:latin typeface="+mn-lt"/>
              </a:rPr>
              <a:t>Identificación</a:t>
            </a:r>
            <a:r>
              <a:rPr lang="en-US" sz="2800" spc="-10" dirty="0">
                <a:solidFill>
                  <a:srgbClr val="00B0F0"/>
                </a:solidFill>
                <a:latin typeface="+mn-lt"/>
              </a:rPr>
              <a:t> ++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5499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09140" y="385511"/>
            <a:ext cx="1764837" cy="50526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10" dirty="0"/>
              <a:t>Frentes</a:t>
            </a:r>
            <a:endParaRPr sz="18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2009140" y="1150239"/>
            <a:ext cx="79006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-10" dirty="0">
                <a:latin typeface="Arial"/>
                <a:cs typeface="Arial"/>
              </a:rPr>
              <a:t>Concepto</a:t>
            </a:r>
            <a:r>
              <a:rPr spc="-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masas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</a:t>
            </a:r>
            <a:r>
              <a:rPr spc="-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aire: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grandes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extensiones</a:t>
            </a:r>
            <a:r>
              <a:rPr spc="4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(Lx</a:t>
            </a:r>
            <a:r>
              <a:rPr spc="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~ </a:t>
            </a:r>
            <a:r>
              <a:rPr spc="-10" dirty="0">
                <a:latin typeface="Arial"/>
                <a:cs typeface="Arial"/>
              </a:rPr>
              <a:t>1000</a:t>
            </a:r>
            <a:r>
              <a:rPr spc="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km)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</a:t>
            </a:r>
            <a:r>
              <a:rPr spc="-5" dirty="0">
                <a:latin typeface="Arial"/>
                <a:cs typeface="Arial"/>
              </a:rPr>
              <a:t> la </a:t>
            </a:r>
            <a:r>
              <a:rPr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atmósfera,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con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características</a:t>
            </a:r>
            <a:r>
              <a:rPr spc="2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termodinámicas</a:t>
            </a:r>
            <a:r>
              <a:rPr spc="4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(</a:t>
            </a:r>
            <a:r>
              <a:rPr spc="-5" dirty="0">
                <a:latin typeface="Symbol"/>
                <a:cs typeface="Symbol"/>
              </a:rPr>
              <a:t></a:t>
            </a:r>
            <a:r>
              <a:rPr spc="-5" dirty="0">
                <a:latin typeface="Arial"/>
                <a:cs typeface="Arial"/>
              </a:rPr>
              <a:t>,q)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asociadas</a:t>
            </a:r>
            <a:r>
              <a:rPr spc="3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las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zonas</a:t>
            </a:r>
            <a:r>
              <a:rPr spc="25" dirty="0">
                <a:latin typeface="Arial"/>
                <a:cs typeface="Arial"/>
              </a:rPr>
              <a:t> </a:t>
            </a:r>
            <a:r>
              <a:rPr spc="-15" dirty="0">
                <a:latin typeface="Arial"/>
                <a:cs typeface="Arial"/>
              </a:rPr>
              <a:t>de </a:t>
            </a:r>
            <a:r>
              <a:rPr spc="-484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formación:</a:t>
            </a:r>
            <a:endParaRPr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51562" y="2316163"/>
            <a:ext cx="3399154" cy="1341755"/>
          </a:xfrm>
          <a:custGeom>
            <a:avLst/>
            <a:gdLst/>
            <a:ahLst/>
            <a:cxnLst/>
            <a:rect l="l" t="t" r="r" b="b"/>
            <a:pathLst>
              <a:path w="3399154" h="1341754">
                <a:moveTo>
                  <a:pt x="3398837" y="0"/>
                </a:moveTo>
                <a:lnTo>
                  <a:pt x="0" y="0"/>
                </a:lnTo>
                <a:lnTo>
                  <a:pt x="0" y="304800"/>
                </a:lnTo>
                <a:lnTo>
                  <a:pt x="0" y="822960"/>
                </a:lnTo>
                <a:lnTo>
                  <a:pt x="0" y="1341132"/>
                </a:lnTo>
                <a:lnTo>
                  <a:pt x="3398837" y="1341132"/>
                </a:lnTo>
                <a:lnTo>
                  <a:pt x="3398837" y="822960"/>
                </a:lnTo>
                <a:lnTo>
                  <a:pt x="3398837" y="304800"/>
                </a:lnTo>
                <a:lnTo>
                  <a:pt x="3398837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617787" y="2316163"/>
          <a:ext cx="6501764" cy="13411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7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2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1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8516">
                <a:tc>
                  <a:txBody>
                    <a:bodyPr/>
                    <a:lstStyle/>
                    <a:p>
                      <a:pPr marL="1739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u="heavy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Source</a:t>
                      </a:r>
                      <a:r>
                        <a:rPr sz="1400" b="1" u="heavy" spc="-50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u="heavy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Region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u="heavy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Polar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143002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u="heavy" spc="-1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Tropical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377">
                <a:tc>
                  <a:txBody>
                    <a:bodyPr/>
                    <a:lstStyle/>
                    <a:p>
                      <a:pPr marL="90805" marR="8572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Land</a:t>
                      </a:r>
                      <a:r>
                        <a:rPr sz="140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4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continental </a:t>
                      </a:r>
                      <a:r>
                        <a:rPr sz="1400" spc="-3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(c)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sz="14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cP</a:t>
                      </a:r>
                      <a:r>
                        <a:rPr sz="1400" spc="-5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(cold,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dry,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stable)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42875" marB="0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73660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cT</a:t>
                      </a:r>
                      <a:r>
                        <a:rPr sz="1400" spc="-7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(hot,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dry,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stable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air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aloft; </a:t>
                      </a:r>
                      <a:r>
                        <a:rPr sz="1400" spc="-3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unstable</a:t>
                      </a:r>
                      <a:r>
                        <a:rPr sz="14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surface</a:t>
                      </a:r>
                      <a:r>
                        <a:rPr sz="14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air)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226">
                <a:tc>
                  <a:txBody>
                    <a:bodyPr/>
                    <a:lstStyle/>
                    <a:p>
                      <a:pPr marL="91440" marR="19367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spc="-30" dirty="0">
                          <a:latin typeface="Arial"/>
                          <a:cs typeface="Arial"/>
                        </a:rPr>
                        <a:t>W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400" spc="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4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ri</a:t>
                      </a:r>
                      <a:r>
                        <a:rPr sz="1400" spc="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e 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(m)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93980" marR="48895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mP</a:t>
                      </a:r>
                      <a:r>
                        <a:rPr sz="1400" spc="-8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(cool,</a:t>
                      </a:r>
                      <a:r>
                        <a:rPr sz="14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moist, </a:t>
                      </a:r>
                      <a:r>
                        <a:rPr sz="1400" spc="-3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unstable)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sz="1400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mT</a:t>
                      </a:r>
                      <a:r>
                        <a:rPr sz="1400" spc="-6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(warm,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moist;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usually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unstable)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42875" marB="0"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1991677" y="4119499"/>
            <a:ext cx="7868920" cy="1967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En</a:t>
            </a:r>
            <a:r>
              <a:rPr spc="-1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este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marco,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los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frentes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representan</a:t>
            </a:r>
            <a:r>
              <a:rPr spc="2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las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zonas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</a:t>
            </a:r>
            <a:r>
              <a:rPr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contacto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entre</a:t>
            </a:r>
            <a:r>
              <a:rPr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masas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15" dirty="0">
                <a:latin typeface="Arial"/>
                <a:cs typeface="Arial"/>
              </a:rPr>
              <a:t>de </a:t>
            </a:r>
            <a:r>
              <a:rPr spc="-484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aire</a:t>
            </a:r>
            <a:r>
              <a:rPr spc="-10" dirty="0">
                <a:latin typeface="Arial"/>
                <a:cs typeface="Arial"/>
              </a:rPr>
              <a:t> de</a:t>
            </a:r>
            <a:r>
              <a:rPr spc="-5" dirty="0">
                <a:latin typeface="Arial"/>
                <a:cs typeface="Arial"/>
              </a:rPr>
              <a:t> distinto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tipo.</a:t>
            </a:r>
            <a:endParaRPr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1850">
              <a:latin typeface="Arial"/>
              <a:cs typeface="Arial"/>
            </a:endParaRPr>
          </a:p>
          <a:p>
            <a:pPr marL="12700"/>
            <a:r>
              <a:rPr spc="-10" dirty="0">
                <a:latin typeface="Arial"/>
                <a:cs typeface="Arial"/>
              </a:rPr>
              <a:t>Problemas</a:t>
            </a:r>
            <a:r>
              <a:rPr spc="-5" dirty="0">
                <a:latin typeface="Arial"/>
                <a:cs typeface="Arial"/>
              </a:rPr>
              <a:t> con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esta</a:t>
            </a:r>
            <a:r>
              <a:rPr spc="-10" dirty="0">
                <a:latin typeface="Arial"/>
                <a:cs typeface="Arial"/>
              </a:rPr>
              <a:t> definición:</a:t>
            </a:r>
            <a:endParaRPr>
              <a:latin typeface="Arial"/>
              <a:cs typeface="Arial"/>
            </a:endParaRPr>
          </a:p>
          <a:p>
            <a:pPr>
              <a:spcBef>
                <a:spcPts val="35"/>
              </a:spcBef>
            </a:pPr>
            <a:endParaRPr sz="1850">
              <a:latin typeface="Arial"/>
              <a:cs typeface="Arial"/>
            </a:endParaRPr>
          </a:p>
          <a:p>
            <a:pPr marL="355600" indent="-342900">
              <a:buAutoNum type="arabicParenBoth"/>
              <a:tabLst>
                <a:tab pos="355600" algn="l"/>
              </a:tabLst>
            </a:pPr>
            <a:r>
              <a:rPr spc="-5" dirty="0">
                <a:latin typeface="Arial"/>
                <a:cs typeface="Arial"/>
              </a:rPr>
              <a:t>Masas</a:t>
            </a:r>
            <a:r>
              <a:rPr spc="-1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aire</a:t>
            </a:r>
            <a:r>
              <a:rPr spc="-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sufren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importante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modificación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termodinámica</a:t>
            </a:r>
            <a:r>
              <a:rPr spc="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y</a:t>
            </a:r>
            <a:r>
              <a:rPr spc="-10" dirty="0">
                <a:latin typeface="Arial"/>
                <a:cs typeface="Arial"/>
              </a:rPr>
              <a:t> dinámica</a:t>
            </a:r>
            <a:endParaRPr>
              <a:latin typeface="Arial"/>
              <a:cs typeface="Arial"/>
            </a:endParaRPr>
          </a:p>
          <a:p>
            <a:pPr marL="355600" indent="-342900">
              <a:buAutoNum type="arabicParenBoth"/>
              <a:tabLst>
                <a:tab pos="355600" algn="l"/>
              </a:tabLst>
            </a:pPr>
            <a:r>
              <a:rPr spc="-5" dirty="0">
                <a:latin typeface="Arial"/>
                <a:cs typeface="Arial"/>
              </a:rPr>
              <a:t>Frentes</a:t>
            </a:r>
            <a:r>
              <a:rPr spc="-10" dirty="0">
                <a:latin typeface="Arial"/>
                <a:cs typeface="Arial"/>
              </a:rPr>
              <a:t> reales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no</a:t>
            </a:r>
            <a:r>
              <a:rPr spc="-5" dirty="0">
                <a:latin typeface="Arial"/>
                <a:cs typeface="Arial"/>
              </a:rPr>
              <a:t> son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una</a:t>
            </a:r>
            <a:r>
              <a:rPr spc="-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discontinuidad</a:t>
            </a:r>
            <a:r>
              <a:rPr spc="3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en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(</a:t>
            </a:r>
            <a:r>
              <a:rPr spc="-5" dirty="0">
                <a:latin typeface="Symbol"/>
                <a:cs typeface="Symbol"/>
              </a:rPr>
              <a:t></a:t>
            </a:r>
            <a:r>
              <a:rPr spc="-5" dirty="0">
                <a:latin typeface="Arial"/>
                <a:cs typeface="Arial"/>
              </a:rPr>
              <a:t>,q).</a:t>
            </a:r>
            <a:endParaRPr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99615" y="957199"/>
            <a:ext cx="8136890" cy="47525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10" dirty="0">
                <a:latin typeface="Arial"/>
                <a:cs typeface="Arial"/>
              </a:rPr>
              <a:t>Frentes</a:t>
            </a:r>
            <a:endParaRPr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1850">
              <a:latin typeface="Arial"/>
              <a:cs typeface="Arial"/>
            </a:endParaRPr>
          </a:p>
          <a:p>
            <a:pPr marL="12700" marR="122555"/>
            <a:r>
              <a:rPr spc="-5" dirty="0">
                <a:latin typeface="Arial"/>
                <a:cs typeface="Arial"/>
              </a:rPr>
              <a:t>Mas </a:t>
            </a:r>
            <a:r>
              <a:rPr spc="-10" dirty="0">
                <a:latin typeface="Arial"/>
                <a:cs typeface="Arial"/>
              </a:rPr>
              <a:t>adecuadamente,</a:t>
            </a:r>
            <a:r>
              <a:rPr spc="4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definimos</a:t>
            </a:r>
            <a:r>
              <a:rPr spc="3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un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frente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como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el</a:t>
            </a:r>
            <a:r>
              <a:rPr spc="35" dirty="0">
                <a:latin typeface="Arial"/>
                <a:cs typeface="Arial"/>
              </a:rPr>
              <a:t> </a:t>
            </a:r>
            <a:r>
              <a:rPr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margen</a:t>
            </a:r>
            <a:r>
              <a:rPr u="heavy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cálido</a:t>
            </a:r>
            <a:r>
              <a:rPr u="heavy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de</a:t>
            </a:r>
            <a:r>
              <a:rPr u="heavy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una</a:t>
            </a:r>
            <a:r>
              <a:rPr u="heavy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zona </a:t>
            </a:r>
            <a:r>
              <a:rPr spc="-5" dirty="0">
                <a:latin typeface="Arial"/>
                <a:cs typeface="Arial"/>
              </a:rPr>
              <a:t> </a:t>
            </a:r>
            <a:r>
              <a:rPr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de</a:t>
            </a:r>
            <a:r>
              <a:rPr u="heavy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fuerte contraste</a:t>
            </a:r>
            <a:r>
              <a:rPr u="heavy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térmico</a:t>
            </a:r>
            <a:r>
              <a:rPr spc="-5" dirty="0">
                <a:latin typeface="Arial"/>
                <a:cs typeface="Arial"/>
              </a:rPr>
              <a:t>.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Estructuras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</a:t>
            </a:r>
            <a:r>
              <a:rPr spc="-5" dirty="0">
                <a:latin typeface="Arial"/>
                <a:cs typeface="Arial"/>
              </a:rPr>
              <a:t> este tipo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pueden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encontrarse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en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la </a:t>
            </a:r>
            <a:r>
              <a:rPr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troposfera </a:t>
            </a:r>
            <a:r>
              <a:rPr spc="-10" dirty="0">
                <a:latin typeface="Arial"/>
                <a:cs typeface="Arial"/>
              </a:rPr>
              <a:t>baja</a:t>
            </a:r>
            <a:r>
              <a:rPr spc="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y</a:t>
            </a:r>
            <a:r>
              <a:rPr spc="-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alta.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En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algunos</a:t>
            </a:r>
            <a:r>
              <a:rPr spc="2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casos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un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frente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en</a:t>
            </a:r>
            <a:r>
              <a:rPr spc="-5" dirty="0">
                <a:latin typeface="Arial"/>
                <a:cs typeface="Arial"/>
              </a:rPr>
              <a:t> superficie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(0-3</a:t>
            </a:r>
            <a:r>
              <a:rPr spc="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km)</a:t>
            </a:r>
            <a:r>
              <a:rPr spc="-5" dirty="0">
                <a:latin typeface="Arial"/>
                <a:cs typeface="Arial"/>
              </a:rPr>
              <a:t> </a:t>
            </a:r>
            <a:r>
              <a:rPr spc="-15" dirty="0">
                <a:latin typeface="Arial"/>
                <a:cs typeface="Arial"/>
              </a:rPr>
              <a:t>puede </a:t>
            </a:r>
            <a:r>
              <a:rPr spc="-484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extenderse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hasta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la parte </a:t>
            </a:r>
            <a:r>
              <a:rPr spc="-10" dirty="0">
                <a:latin typeface="Arial"/>
                <a:cs typeface="Arial"/>
              </a:rPr>
              <a:t>baja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la estratosfera).</a:t>
            </a:r>
            <a:endParaRPr>
              <a:latin typeface="Arial"/>
              <a:cs typeface="Arial"/>
            </a:endParaRPr>
          </a:p>
          <a:p>
            <a:pPr>
              <a:spcBef>
                <a:spcPts val="35"/>
              </a:spcBef>
            </a:pPr>
            <a:endParaRPr sz="1850">
              <a:latin typeface="Arial"/>
              <a:cs typeface="Arial"/>
            </a:endParaRPr>
          </a:p>
          <a:p>
            <a:pPr marL="12700" marR="5080"/>
            <a:r>
              <a:rPr spc="-5" dirty="0">
                <a:latin typeface="Arial"/>
                <a:cs typeface="Arial"/>
              </a:rPr>
              <a:t>El</a:t>
            </a:r>
            <a:r>
              <a:rPr spc="-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tipo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frente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(frío,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cálido,</a:t>
            </a:r>
            <a:r>
              <a:rPr spc="3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estacionario)</a:t>
            </a:r>
            <a:r>
              <a:rPr spc="3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depende</a:t>
            </a:r>
            <a:r>
              <a:rPr spc="3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del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sentido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avance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15" dirty="0">
                <a:latin typeface="Arial"/>
                <a:cs typeface="Arial"/>
              </a:rPr>
              <a:t>de </a:t>
            </a:r>
            <a:r>
              <a:rPr spc="-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este.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Esta </a:t>
            </a:r>
            <a:r>
              <a:rPr spc="-10" dirty="0">
                <a:latin typeface="Arial"/>
                <a:cs typeface="Arial"/>
              </a:rPr>
              <a:t>velocidad</a:t>
            </a:r>
            <a:r>
              <a:rPr spc="3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propagación</a:t>
            </a:r>
            <a:r>
              <a:rPr spc="3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en</a:t>
            </a:r>
            <a:r>
              <a:rPr spc="2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general</a:t>
            </a:r>
            <a:r>
              <a:rPr spc="35" dirty="0">
                <a:latin typeface="Arial"/>
                <a:cs typeface="Arial"/>
              </a:rPr>
              <a:t> </a:t>
            </a:r>
            <a:r>
              <a:rPr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no</a:t>
            </a:r>
            <a:r>
              <a:rPr spc="2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coincide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con</a:t>
            </a:r>
            <a:r>
              <a:rPr spc="2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la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velocidad</a:t>
            </a:r>
            <a:r>
              <a:rPr spc="30" dirty="0">
                <a:latin typeface="Arial"/>
                <a:cs typeface="Arial"/>
              </a:rPr>
              <a:t> </a:t>
            </a:r>
            <a:r>
              <a:rPr spc="-15" dirty="0">
                <a:latin typeface="Arial"/>
                <a:cs typeface="Arial"/>
              </a:rPr>
              <a:t>del </a:t>
            </a:r>
            <a:r>
              <a:rPr spc="-484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viento </a:t>
            </a:r>
            <a:r>
              <a:rPr spc="-10" dirty="0">
                <a:latin typeface="Arial"/>
                <a:cs typeface="Arial"/>
              </a:rPr>
              <a:t>en</a:t>
            </a:r>
            <a:r>
              <a:rPr spc="-5" dirty="0">
                <a:latin typeface="Arial"/>
                <a:cs typeface="Arial"/>
              </a:rPr>
              <a:t> su </a:t>
            </a:r>
            <a:r>
              <a:rPr spc="-10" dirty="0">
                <a:latin typeface="Arial"/>
                <a:cs typeface="Arial"/>
              </a:rPr>
              <a:t>entorno,</a:t>
            </a:r>
            <a:r>
              <a:rPr spc="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y</a:t>
            </a:r>
            <a:r>
              <a:rPr spc="-10" dirty="0">
                <a:latin typeface="Arial"/>
                <a:cs typeface="Arial"/>
              </a:rPr>
              <a:t> es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del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orden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</a:t>
            </a:r>
            <a:r>
              <a:rPr spc="-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0-10</a:t>
            </a:r>
            <a:r>
              <a:rPr spc="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m/s.</a:t>
            </a:r>
            <a:endParaRPr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1850">
              <a:latin typeface="Arial"/>
              <a:cs typeface="Arial"/>
            </a:endParaRPr>
          </a:p>
          <a:p>
            <a:pPr marL="12700" marR="85090"/>
            <a:r>
              <a:rPr spc="-10" dirty="0">
                <a:latin typeface="Arial"/>
                <a:cs typeface="Arial"/>
              </a:rPr>
              <a:t>Las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zonas</a:t>
            </a:r>
            <a:r>
              <a:rPr spc="2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baroclínicas</a:t>
            </a:r>
            <a:r>
              <a:rPr spc="3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(o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zonas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frontales)</a:t>
            </a:r>
            <a:r>
              <a:rPr spc="3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tienen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dimensiones</a:t>
            </a:r>
            <a:r>
              <a:rPr spc="3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transversales </a:t>
            </a:r>
            <a:r>
              <a:rPr spc="-5" dirty="0">
                <a:latin typeface="Arial"/>
                <a:cs typeface="Arial"/>
              </a:rPr>
              <a:t> (cross-frontal)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50-200</a:t>
            </a:r>
            <a:r>
              <a:rPr spc="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km, </a:t>
            </a:r>
            <a:r>
              <a:rPr spc="-10" dirty="0">
                <a:latin typeface="Arial"/>
                <a:cs typeface="Arial"/>
              </a:rPr>
              <a:t>donde</a:t>
            </a:r>
            <a:r>
              <a:rPr spc="35" dirty="0">
                <a:latin typeface="Arial"/>
                <a:cs typeface="Arial"/>
              </a:rPr>
              <a:t> </a:t>
            </a:r>
            <a:r>
              <a:rPr dirty="0">
                <a:latin typeface="Symbol"/>
                <a:cs typeface="Symbol"/>
              </a:rPr>
              <a:t></a:t>
            </a:r>
            <a:r>
              <a:rPr dirty="0">
                <a:latin typeface="Arial"/>
                <a:cs typeface="Arial"/>
              </a:rPr>
              <a:t>T/</a:t>
            </a:r>
            <a:r>
              <a:rPr spc="-5" dirty="0">
                <a:latin typeface="Arial"/>
                <a:cs typeface="Arial"/>
              </a:rPr>
              <a:t> </a:t>
            </a:r>
            <a:r>
              <a:rPr spc="-10" dirty="0">
                <a:latin typeface="Symbol"/>
                <a:cs typeface="Symbol"/>
              </a:rPr>
              <a:t></a:t>
            </a:r>
            <a:r>
              <a:rPr spc="-10" dirty="0">
                <a:latin typeface="Arial"/>
                <a:cs typeface="Arial"/>
              </a:rPr>
              <a:t>x</a:t>
            </a:r>
            <a:r>
              <a:rPr spc="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~ </a:t>
            </a:r>
            <a:r>
              <a:rPr spc="-10" dirty="0">
                <a:latin typeface="Arial"/>
                <a:cs typeface="Arial"/>
              </a:rPr>
              <a:t>5°C/100</a:t>
            </a:r>
            <a:r>
              <a:rPr spc="3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km.</a:t>
            </a:r>
            <a:r>
              <a:rPr spc="-10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Asumiendo</a:t>
            </a:r>
            <a:r>
              <a:rPr spc="3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que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el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frente </a:t>
            </a:r>
            <a:r>
              <a:rPr spc="-484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se</a:t>
            </a:r>
            <a:r>
              <a:rPr spc="-1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mueve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“congelado”</a:t>
            </a:r>
            <a:r>
              <a:rPr spc="3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 5</a:t>
            </a:r>
            <a:r>
              <a:rPr dirty="0">
                <a:latin typeface="Arial"/>
                <a:cs typeface="Arial"/>
              </a:rPr>
              <a:t> m/s, </a:t>
            </a:r>
            <a:r>
              <a:rPr spc="-10" dirty="0">
                <a:latin typeface="Arial"/>
                <a:cs typeface="Arial"/>
              </a:rPr>
              <a:t>el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gradiente</a:t>
            </a:r>
            <a:r>
              <a:rPr spc="2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anterior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implica</a:t>
            </a:r>
            <a:r>
              <a:rPr spc="30" dirty="0">
                <a:latin typeface="Arial"/>
                <a:cs typeface="Arial"/>
              </a:rPr>
              <a:t> </a:t>
            </a:r>
            <a:r>
              <a:rPr dirty="0">
                <a:latin typeface="Symbol"/>
                <a:cs typeface="Symbol"/>
              </a:rPr>
              <a:t></a:t>
            </a:r>
            <a:r>
              <a:rPr dirty="0">
                <a:latin typeface="Arial"/>
                <a:cs typeface="Arial"/>
              </a:rPr>
              <a:t>T/</a:t>
            </a:r>
            <a:r>
              <a:rPr spc="-10" dirty="0">
                <a:latin typeface="Arial"/>
                <a:cs typeface="Arial"/>
              </a:rPr>
              <a:t> </a:t>
            </a:r>
            <a:r>
              <a:rPr spc="-10" dirty="0">
                <a:latin typeface="Symbol"/>
                <a:cs typeface="Symbol"/>
              </a:rPr>
              <a:t></a:t>
            </a:r>
            <a:r>
              <a:rPr spc="-10" dirty="0">
                <a:latin typeface="Arial"/>
                <a:cs typeface="Arial"/>
              </a:rPr>
              <a:t>t</a:t>
            </a:r>
            <a:r>
              <a:rPr spc="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~ </a:t>
            </a:r>
            <a:r>
              <a:rPr spc="-35" dirty="0">
                <a:latin typeface="Arial"/>
                <a:cs typeface="Arial"/>
              </a:rPr>
              <a:t>1°C/hr.</a:t>
            </a:r>
            <a:endParaRPr>
              <a:latin typeface="Arial"/>
              <a:cs typeface="Arial"/>
            </a:endParaRPr>
          </a:p>
          <a:p>
            <a:pPr>
              <a:spcBef>
                <a:spcPts val="35"/>
              </a:spcBef>
            </a:pPr>
            <a:endParaRPr sz="1850">
              <a:latin typeface="Arial"/>
              <a:cs typeface="Arial"/>
            </a:endParaRPr>
          </a:p>
          <a:p>
            <a:pPr marL="12700" marR="669290"/>
            <a:r>
              <a:rPr spc="-10" dirty="0">
                <a:latin typeface="Arial"/>
                <a:cs typeface="Arial"/>
              </a:rPr>
              <a:t>Por</a:t>
            </a:r>
            <a:r>
              <a:rPr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otro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lado,</a:t>
            </a:r>
            <a:r>
              <a:rPr spc="2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las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dimensiones</a:t>
            </a:r>
            <a:r>
              <a:rPr spc="4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longitudinales</a:t>
            </a:r>
            <a:r>
              <a:rPr spc="6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los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frentes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(along-frontal) </a:t>
            </a:r>
            <a:r>
              <a:rPr spc="-484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pueden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alcanzar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varios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miles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</a:t>
            </a:r>
            <a:r>
              <a:rPr spc="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km.</a:t>
            </a:r>
            <a:endParaRPr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05200" y="1828800"/>
            <a:ext cx="4876800" cy="3200400"/>
            <a:chOff x="1981200" y="1828800"/>
            <a:chExt cx="4876800" cy="3200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1200" y="1828800"/>
              <a:ext cx="4876800" cy="32004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819400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52800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343400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781800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000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114800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495800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48200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096000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105400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3454393" y="1519239"/>
            <a:ext cx="5074285" cy="4886325"/>
            <a:chOff x="1930392" y="1519238"/>
            <a:chExt cx="5074285" cy="4886325"/>
          </a:xfrm>
        </p:grpSpPr>
        <p:sp>
          <p:nvSpPr>
            <p:cNvPr id="15" name="object 15"/>
            <p:cNvSpPr/>
            <p:nvPr/>
          </p:nvSpPr>
          <p:spPr>
            <a:xfrm>
              <a:off x="1981200" y="5194172"/>
              <a:ext cx="0" cy="902335"/>
            </a:xfrm>
            <a:custGeom>
              <a:avLst/>
              <a:gdLst/>
              <a:ahLst/>
              <a:cxnLst/>
              <a:rect l="l" t="t" r="r" b="b"/>
              <a:pathLst>
                <a:path h="902335">
                  <a:moveTo>
                    <a:pt x="0" y="0"/>
                  </a:moveTo>
                  <a:lnTo>
                    <a:pt x="0" y="90182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936742" y="5194169"/>
              <a:ext cx="88900" cy="76835"/>
            </a:xfrm>
            <a:custGeom>
              <a:avLst/>
              <a:gdLst/>
              <a:ahLst/>
              <a:cxnLst/>
              <a:rect l="l" t="t" r="r" b="b"/>
              <a:pathLst>
                <a:path w="88900" h="76835">
                  <a:moveTo>
                    <a:pt x="0" y="76200"/>
                  </a:moveTo>
                  <a:lnTo>
                    <a:pt x="44462" y="0"/>
                  </a:lnTo>
                  <a:lnTo>
                    <a:pt x="88900" y="7621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981200" y="6096000"/>
              <a:ext cx="5017135" cy="0"/>
            </a:xfrm>
            <a:custGeom>
              <a:avLst/>
              <a:gdLst/>
              <a:ahLst/>
              <a:cxnLst/>
              <a:rect l="l" t="t" r="r" b="b"/>
              <a:pathLst>
                <a:path w="5017134">
                  <a:moveTo>
                    <a:pt x="0" y="0"/>
                  </a:moveTo>
                  <a:lnTo>
                    <a:pt x="501662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921629" y="6051546"/>
              <a:ext cx="76200" cy="88900"/>
            </a:xfrm>
            <a:custGeom>
              <a:avLst/>
              <a:gdLst/>
              <a:ahLst/>
              <a:cxnLst/>
              <a:rect l="l" t="t" r="r" b="b"/>
              <a:pathLst>
                <a:path w="76200" h="88900">
                  <a:moveTo>
                    <a:pt x="0" y="0"/>
                  </a:moveTo>
                  <a:lnTo>
                    <a:pt x="76200" y="44449"/>
                  </a:lnTo>
                  <a:lnTo>
                    <a:pt x="0" y="8889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438400" y="5257800"/>
              <a:ext cx="4343400" cy="762000"/>
            </a:xfrm>
            <a:custGeom>
              <a:avLst/>
              <a:gdLst/>
              <a:ahLst/>
              <a:cxnLst/>
              <a:rect l="l" t="t" r="r" b="b"/>
              <a:pathLst>
                <a:path w="4343400" h="762000">
                  <a:moveTo>
                    <a:pt x="0" y="762000"/>
                  </a:moveTo>
                  <a:lnTo>
                    <a:pt x="28448" y="761378"/>
                  </a:lnTo>
                  <a:lnTo>
                    <a:pt x="62323" y="760884"/>
                  </a:lnTo>
                  <a:lnTo>
                    <a:pt x="101114" y="760460"/>
                  </a:lnTo>
                  <a:lnTo>
                    <a:pt x="144309" y="760046"/>
                  </a:lnTo>
                  <a:lnTo>
                    <a:pt x="191399" y="759581"/>
                  </a:lnTo>
                  <a:lnTo>
                    <a:pt x="241873" y="759006"/>
                  </a:lnTo>
                  <a:lnTo>
                    <a:pt x="295219" y="758263"/>
                  </a:lnTo>
                  <a:lnTo>
                    <a:pt x="350927" y="757290"/>
                  </a:lnTo>
                  <a:lnTo>
                    <a:pt x="408487" y="756028"/>
                  </a:lnTo>
                  <a:lnTo>
                    <a:pt x="467387" y="754419"/>
                  </a:lnTo>
                  <a:lnTo>
                    <a:pt x="527117" y="752402"/>
                  </a:lnTo>
                  <a:lnTo>
                    <a:pt x="587166" y="749917"/>
                  </a:lnTo>
                  <a:lnTo>
                    <a:pt x="647023" y="746906"/>
                  </a:lnTo>
                  <a:lnTo>
                    <a:pt x="706178" y="743308"/>
                  </a:lnTo>
                  <a:lnTo>
                    <a:pt x="764120" y="739063"/>
                  </a:lnTo>
                  <a:lnTo>
                    <a:pt x="810248" y="735520"/>
                  </a:lnTo>
                  <a:lnTo>
                    <a:pt x="858203" y="732083"/>
                  </a:lnTo>
                  <a:lnTo>
                    <a:pt x="907738" y="728684"/>
                  </a:lnTo>
                  <a:lnTo>
                    <a:pt x="958603" y="725251"/>
                  </a:lnTo>
                  <a:lnTo>
                    <a:pt x="1010550" y="721717"/>
                  </a:lnTo>
                  <a:lnTo>
                    <a:pt x="1063330" y="718012"/>
                  </a:lnTo>
                  <a:lnTo>
                    <a:pt x="1116695" y="714065"/>
                  </a:lnTo>
                  <a:lnTo>
                    <a:pt x="1170394" y="709809"/>
                  </a:lnTo>
                  <a:lnTo>
                    <a:pt x="1224181" y="705173"/>
                  </a:lnTo>
                  <a:lnTo>
                    <a:pt x="1277805" y="700087"/>
                  </a:lnTo>
                  <a:lnTo>
                    <a:pt x="1331019" y="694484"/>
                  </a:lnTo>
                  <a:lnTo>
                    <a:pt x="1383573" y="688292"/>
                  </a:lnTo>
                  <a:lnTo>
                    <a:pt x="1435219" y="681443"/>
                  </a:lnTo>
                  <a:lnTo>
                    <a:pt x="1485707" y="673867"/>
                  </a:lnTo>
                  <a:lnTo>
                    <a:pt x="1534790" y="665495"/>
                  </a:lnTo>
                  <a:lnTo>
                    <a:pt x="1582218" y="656257"/>
                  </a:lnTo>
                  <a:lnTo>
                    <a:pt x="1627742" y="646084"/>
                  </a:lnTo>
                  <a:lnTo>
                    <a:pt x="1671115" y="634907"/>
                  </a:lnTo>
                  <a:lnTo>
                    <a:pt x="1712087" y="622655"/>
                  </a:lnTo>
                  <a:lnTo>
                    <a:pt x="1759743" y="604941"/>
                  </a:lnTo>
                  <a:lnTo>
                    <a:pt x="1802679" y="584521"/>
                  </a:lnTo>
                  <a:lnTo>
                    <a:pt x="1841649" y="561793"/>
                  </a:lnTo>
                  <a:lnTo>
                    <a:pt x="1877410" y="537155"/>
                  </a:lnTo>
                  <a:lnTo>
                    <a:pt x="1910717" y="511005"/>
                  </a:lnTo>
                  <a:lnTo>
                    <a:pt x="1942326" y="483743"/>
                  </a:lnTo>
                  <a:lnTo>
                    <a:pt x="1972993" y="455765"/>
                  </a:lnTo>
                  <a:lnTo>
                    <a:pt x="2003474" y="427471"/>
                  </a:lnTo>
                  <a:lnTo>
                    <a:pt x="2034525" y="399258"/>
                  </a:lnTo>
                  <a:lnTo>
                    <a:pt x="2066901" y="371525"/>
                  </a:lnTo>
                  <a:lnTo>
                    <a:pt x="2101358" y="344671"/>
                  </a:lnTo>
                  <a:lnTo>
                    <a:pt x="2138652" y="319093"/>
                  </a:lnTo>
                  <a:lnTo>
                    <a:pt x="2179540" y="295189"/>
                  </a:lnTo>
                  <a:lnTo>
                    <a:pt x="2224775" y="273359"/>
                  </a:lnTo>
                  <a:lnTo>
                    <a:pt x="2275116" y="254000"/>
                  </a:lnTo>
                  <a:lnTo>
                    <a:pt x="2314125" y="241503"/>
                  </a:lnTo>
                  <a:lnTo>
                    <a:pt x="2355130" y="229688"/>
                  </a:lnTo>
                  <a:lnTo>
                    <a:pt x="2397978" y="218517"/>
                  </a:lnTo>
                  <a:lnTo>
                    <a:pt x="2442515" y="207954"/>
                  </a:lnTo>
                  <a:lnTo>
                    <a:pt x="2488587" y="197959"/>
                  </a:lnTo>
                  <a:lnTo>
                    <a:pt x="2536041" y="188496"/>
                  </a:lnTo>
                  <a:lnTo>
                    <a:pt x="2584723" y="179526"/>
                  </a:lnTo>
                  <a:lnTo>
                    <a:pt x="2634479" y="171013"/>
                  </a:lnTo>
                  <a:lnTo>
                    <a:pt x="2685157" y="162917"/>
                  </a:lnTo>
                  <a:lnTo>
                    <a:pt x="2736603" y="155202"/>
                  </a:lnTo>
                  <a:lnTo>
                    <a:pt x="2788662" y="147830"/>
                  </a:lnTo>
                  <a:lnTo>
                    <a:pt x="2841182" y="140763"/>
                  </a:lnTo>
                  <a:lnTo>
                    <a:pt x="2894009" y="133963"/>
                  </a:lnTo>
                  <a:lnTo>
                    <a:pt x="2946990" y="127394"/>
                  </a:lnTo>
                  <a:lnTo>
                    <a:pt x="2999970" y="121016"/>
                  </a:lnTo>
                  <a:lnTo>
                    <a:pt x="3052797" y="114792"/>
                  </a:lnTo>
                  <a:lnTo>
                    <a:pt x="3105316" y="108686"/>
                  </a:lnTo>
                  <a:lnTo>
                    <a:pt x="3157375" y="102658"/>
                  </a:lnTo>
                  <a:lnTo>
                    <a:pt x="3208819" y="96671"/>
                  </a:lnTo>
                  <a:lnTo>
                    <a:pt x="3259496" y="90688"/>
                  </a:lnTo>
                  <a:lnTo>
                    <a:pt x="3309251" y="84670"/>
                  </a:lnTo>
                  <a:lnTo>
                    <a:pt x="3360959" y="78475"/>
                  </a:lnTo>
                  <a:lnTo>
                    <a:pt x="3412666" y="72582"/>
                  </a:lnTo>
                  <a:lnTo>
                    <a:pt x="3464373" y="66975"/>
                  </a:lnTo>
                  <a:lnTo>
                    <a:pt x="3516081" y="61638"/>
                  </a:lnTo>
                  <a:lnTo>
                    <a:pt x="3567788" y="56555"/>
                  </a:lnTo>
                  <a:lnTo>
                    <a:pt x="3619496" y="51710"/>
                  </a:lnTo>
                  <a:lnTo>
                    <a:pt x="3671203" y="47088"/>
                  </a:lnTo>
                  <a:lnTo>
                    <a:pt x="3722911" y="42672"/>
                  </a:lnTo>
                  <a:lnTo>
                    <a:pt x="3774618" y="38446"/>
                  </a:lnTo>
                  <a:lnTo>
                    <a:pt x="3826325" y="34396"/>
                  </a:lnTo>
                  <a:lnTo>
                    <a:pt x="3878033" y="30504"/>
                  </a:lnTo>
                  <a:lnTo>
                    <a:pt x="3929740" y="26755"/>
                  </a:lnTo>
                  <a:lnTo>
                    <a:pt x="3981448" y="23133"/>
                  </a:lnTo>
                  <a:lnTo>
                    <a:pt x="4033155" y="19622"/>
                  </a:lnTo>
                  <a:lnTo>
                    <a:pt x="4084862" y="16206"/>
                  </a:lnTo>
                  <a:lnTo>
                    <a:pt x="4136570" y="12870"/>
                  </a:lnTo>
                  <a:lnTo>
                    <a:pt x="4188277" y="9597"/>
                  </a:lnTo>
                  <a:lnTo>
                    <a:pt x="4239985" y="6372"/>
                  </a:lnTo>
                  <a:lnTo>
                    <a:pt x="4291692" y="3178"/>
                  </a:lnTo>
                  <a:lnTo>
                    <a:pt x="434340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038600" y="1524001"/>
              <a:ext cx="838200" cy="4876800"/>
            </a:xfrm>
            <a:custGeom>
              <a:avLst/>
              <a:gdLst/>
              <a:ahLst/>
              <a:cxnLst/>
              <a:rect l="l" t="t" r="r" b="b"/>
              <a:pathLst>
                <a:path w="838200" h="4876800">
                  <a:moveTo>
                    <a:pt x="0" y="2438400"/>
                  </a:moveTo>
                  <a:lnTo>
                    <a:pt x="199" y="2362449"/>
                  </a:lnTo>
                  <a:lnTo>
                    <a:pt x="793" y="2287078"/>
                  </a:lnTo>
                  <a:lnTo>
                    <a:pt x="1777" y="2212318"/>
                  </a:lnTo>
                  <a:lnTo>
                    <a:pt x="3144" y="2138204"/>
                  </a:lnTo>
                  <a:lnTo>
                    <a:pt x="4889" y="2064770"/>
                  </a:lnTo>
                  <a:lnTo>
                    <a:pt x="7005" y="1992049"/>
                  </a:lnTo>
                  <a:lnTo>
                    <a:pt x="9488" y="1920075"/>
                  </a:lnTo>
                  <a:lnTo>
                    <a:pt x="12331" y="1848882"/>
                  </a:lnTo>
                  <a:lnTo>
                    <a:pt x="15528" y="1778503"/>
                  </a:lnTo>
                  <a:lnTo>
                    <a:pt x="19074" y="1708972"/>
                  </a:lnTo>
                  <a:lnTo>
                    <a:pt x="22962" y="1640323"/>
                  </a:lnTo>
                  <a:lnTo>
                    <a:pt x="27188" y="1572590"/>
                  </a:lnTo>
                  <a:lnTo>
                    <a:pt x="31745" y="1505806"/>
                  </a:lnTo>
                  <a:lnTo>
                    <a:pt x="36627" y="1440005"/>
                  </a:lnTo>
                  <a:lnTo>
                    <a:pt x="41829" y="1375221"/>
                  </a:lnTo>
                  <a:lnTo>
                    <a:pt x="47345" y="1311487"/>
                  </a:lnTo>
                  <a:lnTo>
                    <a:pt x="53169" y="1248838"/>
                  </a:lnTo>
                  <a:lnTo>
                    <a:pt x="59295" y="1187306"/>
                  </a:lnTo>
                  <a:lnTo>
                    <a:pt x="65718" y="1126926"/>
                  </a:lnTo>
                  <a:lnTo>
                    <a:pt x="72431" y="1067732"/>
                  </a:lnTo>
                  <a:lnTo>
                    <a:pt x="79430" y="1009756"/>
                  </a:lnTo>
                  <a:lnTo>
                    <a:pt x="86707" y="953033"/>
                  </a:lnTo>
                  <a:lnTo>
                    <a:pt x="94258" y="897597"/>
                  </a:lnTo>
                  <a:lnTo>
                    <a:pt x="102076" y="843481"/>
                  </a:lnTo>
                  <a:lnTo>
                    <a:pt x="110155" y="790719"/>
                  </a:lnTo>
                  <a:lnTo>
                    <a:pt x="118491" y="739345"/>
                  </a:lnTo>
                  <a:lnTo>
                    <a:pt x="127077" y="689392"/>
                  </a:lnTo>
                  <a:lnTo>
                    <a:pt x="135907" y="640894"/>
                  </a:lnTo>
                  <a:lnTo>
                    <a:pt x="144975" y="593885"/>
                  </a:lnTo>
                  <a:lnTo>
                    <a:pt x="154277" y="548399"/>
                  </a:lnTo>
                  <a:lnTo>
                    <a:pt x="163805" y="504469"/>
                  </a:lnTo>
                  <a:lnTo>
                    <a:pt x="173554" y="462129"/>
                  </a:lnTo>
                  <a:lnTo>
                    <a:pt x="183518" y="421413"/>
                  </a:lnTo>
                  <a:lnTo>
                    <a:pt x="193693" y="382354"/>
                  </a:lnTo>
                  <a:lnTo>
                    <a:pt x="204070" y="344986"/>
                  </a:lnTo>
                  <a:lnTo>
                    <a:pt x="225414" y="275459"/>
                  </a:lnTo>
                  <a:lnTo>
                    <a:pt x="247503" y="213101"/>
                  </a:lnTo>
                  <a:lnTo>
                    <a:pt x="270291" y="158183"/>
                  </a:lnTo>
                  <a:lnTo>
                    <a:pt x="293731" y="110973"/>
                  </a:lnTo>
                  <a:lnTo>
                    <a:pt x="317778" y="71742"/>
                  </a:lnTo>
                  <a:lnTo>
                    <a:pt x="342385" y="40759"/>
                  </a:lnTo>
                  <a:lnTo>
                    <a:pt x="380243" y="10341"/>
                  </a:lnTo>
                  <a:lnTo>
                    <a:pt x="419100" y="0"/>
                  </a:lnTo>
                  <a:lnTo>
                    <a:pt x="457958" y="10343"/>
                  </a:lnTo>
                  <a:lnTo>
                    <a:pt x="495818" y="40763"/>
                  </a:lnTo>
                  <a:lnTo>
                    <a:pt x="520425" y="71747"/>
                  </a:lnTo>
                  <a:lnTo>
                    <a:pt x="544472" y="110979"/>
                  </a:lnTo>
                  <a:lnTo>
                    <a:pt x="567913" y="158189"/>
                  </a:lnTo>
                  <a:lnTo>
                    <a:pt x="590701" y="213109"/>
                  </a:lnTo>
                  <a:lnTo>
                    <a:pt x="612791" y="275467"/>
                  </a:lnTo>
                  <a:lnTo>
                    <a:pt x="634134" y="344994"/>
                  </a:lnTo>
                  <a:lnTo>
                    <a:pt x="644512" y="382362"/>
                  </a:lnTo>
                  <a:lnTo>
                    <a:pt x="654686" y="421421"/>
                  </a:lnTo>
                  <a:lnTo>
                    <a:pt x="664651" y="462138"/>
                  </a:lnTo>
                  <a:lnTo>
                    <a:pt x="674400" y="504478"/>
                  </a:lnTo>
                  <a:lnTo>
                    <a:pt x="683928" y="548408"/>
                  </a:lnTo>
                  <a:lnTo>
                    <a:pt x="693229" y="593895"/>
                  </a:lnTo>
                  <a:lnTo>
                    <a:pt x="702297" y="640904"/>
                  </a:lnTo>
                  <a:lnTo>
                    <a:pt x="711127" y="689402"/>
                  </a:lnTo>
                  <a:lnTo>
                    <a:pt x="719713" y="739355"/>
                  </a:lnTo>
                  <a:lnTo>
                    <a:pt x="728048" y="790729"/>
                  </a:lnTo>
                  <a:lnTo>
                    <a:pt x="736128" y="843491"/>
                  </a:lnTo>
                  <a:lnTo>
                    <a:pt x="743946" y="897607"/>
                  </a:lnTo>
                  <a:lnTo>
                    <a:pt x="751496" y="953043"/>
                  </a:lnTo>
                  <a:lnTo>
                    <a:pt x="758773" y="1009765"/>
                  </a:lnTo>
                  <a:lnTo>
                    <a:pt x="765771" y="1067741"/>
                  </a:lnTo>
                  <a:lnTo>
                    <a:pt x="772484" y="1126935"/>
                  </a:lnTo>
                  <a:lnTo>
                    <a:pt x="778907" y="1187315"/>
                  </a:lnTo>
                  <a:lnTo>
                    <a:pt x="785033" y="1248846"/>
                  </a:lnTo>
                  <a:lnTo>
                    <a:pt x="790856" y="1311495"/>
                  </a:lnTo>
                  <a:lnTo>
                    <a:pt x="796372" y="1375229"/>
                  </a:lnTo>
                  <a:lnTo>
                    <a:pt x="801574" y="1440013"/>
                  </a:lnTo>
                  <a:lnTo>
                    <a:pt x="806456" y="1505813"/>
                  </a:lnTo>
                  <a:lnTo>
                    <a:pt x="811013" y="1572597"/>
                  </a:lnTo>
                  <a:lnTo>
                    <a:pt x="815238" y="1640330"/>
                  </a:lnTo>
                  <a:lnTo>
                    <a:pt x="819127" y="1708978"/>
                  </a:lnTo>
                  <a:lnTo>
                    <a:pt x="822672" y="1778508"/>
                  </a:lnTo>
                  <a:lnTo>
                    <a:pt x="825869" y="1848887"/>
                  </a:lnTo>
                  <a:lnTo>
                    <a:pt x="828712" y="1920079"/>
                  </a:lnTo>
                  <a:lnTo>
                    <a:pt x="831194" y="1992053"/>
                  </a:lnTo>
                  <a:lnTo>
                    <a:pt x="833311" y="2064773"/>
                  </a:lnTo>
                  <a:lnTo>
                    <a:pt x="835055" y="2138207"/>
                  </a:lnTo>
                  <a:lnTo>
                    <a:pt x="836422" y="2212320"/>
                  </a:lnTo>
                  <a:lnTo>
                    <a:pt x="837406" y="2287079"/>
                  </a:lnTo>
                  <a:lnTo>
                    <a:pt x="838000" y="2362450"/>
                  </a:lnTo>
                  <a:lnTo>
                    <a:pt x="838200" y="2438400"/>
                  </a:lnTo>
                  <a:lnTo>
                    <a:pt x="838000" y="2514350"/>
                  </a:lnTo>
                  <a:lnTo>
                    <a:pt x="837406" y="2589721"/>
                  </a:lnTo>
                  <a:lnTo>
                    <a:pt x="836422" y="2664481"/>
                  </a:lnTo>
                  <a:lnTo>
                    <a:pt x="835055" y="2738595"/>
                  </a:lnTo>
                  <a:lnTo>
                    <a:pt x="833311" y="2812029"/>
                  </a:lnTo>
                  <a:lnTo>
                    <a:pt x="831194" y="2884750"/>
                  </a:lnTo>
                  <a:lnTo>
                    <a:pt x="828712" y="2956724"/>
                  </a:lnTo>
                  <a:lnTo>
                    <a:pt x="825869" y="3027917"/>
                  </a:lnTo>
                  <a:lnTo>
                    <a:pt x="822672" y="3098296"/>
                  </a:lnTo>
                  <a:lnTo>
                    <a:pt x="819127" y="3167827"/>
                  </a:lnTo>
                  <a:lnTo>
                    <a:pt x="815238" y="3236476"/>
                  </a:lnTo>
                  <a:lnTo>
                    <a:pt x="811013" y="3304209"/>
                  </a:lnTo>
                  <a:lnTo>
                    <a:pt x="806456" y="3370993"/>
                  </a:lnTo>
                  <a:lnTo>
                    <a:pt x="801574" y="3436794"/>
                  </a:lnTo>
                  <a:lnTo>
                    <a:pt x="796372" y="3501578"/>
                  </a:lnTo>
                  <a:lnTo>
                    <a:pt x="790856" y="3565312"/>
                  </a:lnTo>
                  <a:lnTo>
                    <a:pt x="785033" y="3627961"/>
                  </a:lnTo>
                  <a:lnTo>
                    <a:pt x="778907" y="3689493"/>
                  </a:lnTo>
                  <a:lnTo>
                    <a:pt x="772484" y="3749873"/>
                  </a:lnTo>
                  <a:lnTo>
                    <a:pt x="765771" y="3809067"/>
                  </a:lnTo>
                  <a:lnTo>
                    <a:pt x="758773" y="3867043"/>
                  </a:lnTo>
                  <a:lnTo>
                    <a:pt x="751496" y="3923766"/>
                  </a:lnTo>
                  <a:lnTo>
                    <a:pt x="743946" y="3979202"/>
                  </a:lnTo>
                  <a:lnTo>
                    <a:pt x="736128" y="4033318"/>
                  </a:lnTo>
                  <a:lnTo>
                    <a:pt x="728048" y="4086080"/>
                  </a:lnTo>
                  <a:lnTo>
                    <a:pt x="719713" y="4137454"/>
                  </a:lnTo>
                  <a:lnTo>
                    <a:pt x="711127" y="4187407"/>
                  </a:lnTo>
                  <a:lnTo>
                    <a:pt x="702297" y="4235905"/>
                  </a:lnTo>
                  <a:lnTo>
                    <a:pt x="693229" y="4282914"/>
                  </a:lnTo>
                  <a:lnTo>
                    <a:pt x="683928" y="4328400"/>
                  </a:lnTo>
                  <a:lnTo>
                    <a:pt x="674400" y="4372330"/>
                  </a:lnTo>
                  <a:lnTo>
                    <a:pt x="664651" y="4414670"/>
                  </a:lnTo>
                  <a:lnTo>
                    <a:pt x="654686" y="4455386"/>
                  </a:lnTo>
                  <a:lnTo>
                    <a:pt x="644512" y="4494445"/>
                  </a:lnTo>
                  <a:lnTo>
                    <a:pt x="634134" y="4531813"/>
                  </a:lnTo>
                  <a:lnTo>
                    <a:pt x="612791" y="4601340"/>
                  </a:lnTo>
                  <a:lnTo>
                    <a:pt x="590701" y="4663698"/>
                  </a:lnTo>
                  <a:lnTo>
                    <a:pt x="567913" y="4718616"/>
                  </a:lnTo>
                  <a:lnTo>
                    <a:pt x="544472" y="4765826"/>
                  </a:lnTo>
                  <a:lnTo>
                    <a:pt x="520425" y="4805057"/>
                  </a:lnTo>
                  <a:lnTo>
                    <a:pt x="495818" y="4836040"/>
                  </a:lnTo>
                  <a:lnTo>
                    <a:pt x="457958" y="4866458"/>
                  </a:lnTo>
                  <a:lnTo>
                    <a:pt x="419100" y="4876800"/>
                  </a:lnTo>
                  <a:lnTo>
                    <a:pt x="380243" y="4866458"/>
                  </a:lnTo>
                  <a:lnTo>
                    <a:pt x="342385" y="4836039"/>
                  </a:lnTo>
                  <a:lnTo>
                    <a:pt x="317778" y="4805056"/>
                  </a:lnTo>
                  <a:lnTo>
                    <a:pt x="293731" y="4765825"/>
                  </a:lnTo>
                  <a:lnTo>
                    <a:pt x="270291" y="4718615"/>
                  </a:lnTo>
                  <a:lnTo>
                    <a:pt x="247503" y="4663696"/>
                  </a:lnTo>
                  <a:lnTo>
                    <a:pt x="225414" y="4601338"/>
                  </a:lnTo>
                  <a:lnTo>
                    <a:pt x="204070" y="4531810"/>
                  </a:lnTo>
                  <a:lnTo>
                    <a:pt x="193693" y="4494442"/>
                  </a:lnTo>
                  <a:lnTo>
                    <a:pt x="183518" y="4455383"/>
                  </a:lnTo>
                  <a:lnTo>
                    <a:pt x="173554" y="4414667"/>
                  </a:lnTo>
                  <a:lnTo>
                    <a:pt x="163805" y="4372326"/>
                  </a:lnTo>
                  <a:lnTo>
                    <a:pt x="154277" y="4328396"/>
                  </a:lnTo>
                  <a:lnTo>
                    <a:pt x="144975" y="4282909"/>
                  </a:lnTo>
                  <a:lnTo>
                    <a:pt x="135907" y="4235900"/>
                  </a:lnTo>
                  <a:lnTo>
                    <a:pt x="127077" y="4187402"/>
                  </a:lnTo>
                  <a:lnTo>
                    <a:pt x="118491" y="4137449"/>
                  </a:lnTo>
                  <a:lnTo>
                    <a:pt x="110155" y="4086075"/>
                  </a:lnTo>
                  <a:lnTo>
                    <a:pt x="102076" y="4033313"/>
                  </a:lnTo>
                  <a:lnTo>
                    <a:pt x="94258" y="3979196"/>
                  </a:lnTo>
                  <a:lnTo>
                    <a:pt x="86707" y="3923760"/>
                  </a:lnTo>
                  <a:lnTo>
                    <a:pt x="79430" y="3867037"/>
                  </a:lnTo>
                  <a:lnTo>
                    <a:pt x="72431" y="3809062"/>
                  </a:lnTo>
                  <a:lnTo>
                    <a:pt x="65718" y="3749867"/>
                  </a:lnTo>
                  <a:lnTo>
                    <a:pt x="59295" y="3689487"/>
                  </a:lnTo>
                  <a:lnTo>
                    <a:pt x="53169" y="3627956"/>
                  </a:lnTo>
                  <a:lnTo>
                    <a:pt x="47345" y="3565306"/>
                  </a:lnTo>
                  <a:lnTo>
                    <a:pt x="41829" y="3501572"/>
                  </a:lnTo>
                  <a:lnTo>
                    <a:pt x="36627" y="3436788"/>
                  </a:lnTo>
                  <a:lnTo>
                    <a:pt x="31745" y="3370988"/>
                  </a:lnTo>
                  <a:lnTo>
                    <a:pt x="27188" y="3304204"/>
                  </a:lnTo>
                  <a:lnTo>
                    <a:pt x="22962" y="3236471"/>
                  </a:lnTo>
                  <a:lnTo>
                    <a:pt x="19074" y="3167822"/>
                  </a:lnTo>
                  <a:lnTo>
                    <a:pt x="15528" y="3098292"/>
                  </a:lnTo>
                  <a:lnTo>
                    <a:pt x="12331" y="3027913"/>
                  </a:lnTo>
                  <a:lnTo>
                    <a:pt x="9488" y="2956720"/>
                  </a:lnTo>
                  <a:lnTo>
                    <a:pt x="7005" y="2884747"/>
                  </a:lnTo>
                  <a:lnTo>
                    <a:pt x="4889" y="2812026"/>
                  </a:lnTo>
                  <a:lnTo>
                    <a:pt x="3144" y="2738592"/>
                  </a:lnTo>
                  <a:lnTo>
                    <a:pt x="1777" y="2664479"/>
                  </a:lnTo>
                  <a:lnTo>
                    <a:pt x="793" y="2589720"/>
                  </a:lnTo>
                  <a:lnTo>
                    <a:pt x="199" y="2514349"/>
                  </a:lnTo>
                  <a:lnTo>
                    <a:pt x="0" y="24384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981200" y="4127372"/>
              <a:ext cx="0" cy="902335"/>
            </a:xfrm>
            <a:custGeom>
              <a:avLst/>
              <a:gdLst/>
              <a:ahLst/>
              <a:cxnLst/>
              <a:rect l="l" t="t" r="r" b="b"/>
              <a:pathLst>
                <a:path h="902335">
                  <a:moveTo>
                    <a:pt x="0" y="0"/>
                  </a:moveTo>
                  <a:lnTo>
                    <a:pt x="0" y="90182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936742" y="4127369"/>
              <a:ext cx="88900" cy="76835"/>
            </a:xfrm>
            <a:custGeom>
              <a:avLst/>
              <a:gdLst/>
              <a:ahLst/>
              <a:cxnLst/>
              <a:rect l="l" t="t" r="r" b="b"/>
              <a:pathLst>
                <a:path w="88900" h="76835">
                  <a:moveTo>
                    <a:pt x="0" y="76200"/>
                  </a:moveTo>
                  <a:lnTo>
                    <a:pt x="44462" y="0"/>
                  </a:lnTo>
                  <a:lnTo>
                    <a:pt x="88900" y="7621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981200" y="5029200"/>
              <a:ext cx="4407535" cy="0"/>
            </a:xfrm>
            <a:custGeom>
              <a:avLst/>
              <a:gdLst/>
              <a:ahLst/>
              <a:cxnLst/>
              <a:rect l="l" t="t" r="r" b="b"/>
              <a:pathLst>
                <a:path w="4407535">
                  <a:moveTo>
                    <a:pt x="0" y="0"/>
                  </a:moveTo>
                  <a:lnTo>
                    <a:pt x="440702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312029" y="4984746"/>
              <a:ext cx="76200" cy="88900"/>
            </a:xfrm>
            <a:custGeom>
              <a:avLst/>
              <a:gdLst/>
              <a:ahLst/>
              <a:cxnLst/>
              <a:rect l="l" t="t" r="r" b="b"/>
              <a:pathLst>
                <a:path w="76200" h="88900">
                  <a:moveTo>
                    <a:pt x="0" y="0"/>
                  </a:moveTo>
                  <a:lnTo>
                    <a:pt x="76200" y="44450"/>
                  </a:lnTo>
                  <a:lnTo>
                    <a:pt x="0" y="889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2898139" y="4014660"/>
            <a:ext cx="30734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Lat</a:t>
            </a:r>
            <a:endParaRPr sz="16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537032" y="4829076"/>
            <a:ext cx="36385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Lon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613041" y="5972057"/>
            <a:ext cx="36385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Lon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3212750" y="1017523"/>
            <a:ext cx="2711450" cy="57404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5080" indent="397510">
              <a:lnSpc>
                <a:spcPct val="100000"/>
              </a:lnSpc>
              <a:spcBef>
                <a:spcPts val="100"/>
              </a:spcBef>
            </a:pPr>
            <a:r>
              <a:rPr sz="1800" dirty="0"/>
              <a:t>Zona </a:t>
            </a:r>
            <a:r>
              <a:rPr sz="1800" spc="-5" dirty="0"/>
              <a:t>baroclínica: </a:t>
            </a:r>
            <a:r>
              <a:rPr sz="1800" dirty="0"/>
              <a:t> </a:t>
            </a:r>
            <a:r>
              <a:rPr sz="1800" spc="-5" dirty="0"/>
              <a:t>Max.</a:t>
            </a:r>
            <a:r>
              <a:rPr sz="1800" spc="-30" dirty="0"/>
              <a:t> </a:t>
            </a:r>
            <a:r>
              <a:rPr sz="1800" spc="-5" dirty="0"/>
              <a:t>Gradiente</a:t>
            </a:r>
            <a:r>
              <a:rPr sz="1800" spc="-30" dirty="0"/>
              <a:t> </a:t>
            </a:r>
            <a:r>
              <a:rPr sz="1800" dirty="0"/>
              <a:t>de</a:t>
            </a:r>
            <a:r>
              <a:rPr sz="1800" spc="-40" dirty="0"/>
              <a:t> </a:t>
            </a:r>
            <a:r>
              <a:rPr sz="1800" spc="-30" dirty="0"/>
              <a:t>Temp.</a:t>
            </a:r>
            <a:endParaRPr sz="1800"/>
          </a:p>
        </p:txBody>
      </p:sp>
      <p:grpSp>
        <p:nvGrpSpPr>
          <p:cNvPr id="29" name="object 29"/>
          <p:cNvGrpSpPr/>
          <p:nvPr/>
        </p:nvGrpSpPr>
        <p:grpSpPr>
          <a:xfrm>
            <a:off x="5645023" y="1809750"/>
            <a:ext cx="965835" cy="3575050"/>
            <a:chOff x="4121022" y="1809750"/>
            <a:chExt cx="965835" cy="3575050"/>
          </a:xfrm>
        </p:grpSpPr>
        <p:sp>
          <p:nvSpPr>
            <p:cNvPr id="30" name="object 30"/>
            <p:cNvSpPr/>
            <p:nvPr/>
          </p:nvSpPr>
          <p:spPr>
            <a:xfrm>
              <a:off x="4648199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38699" y="1973333"/>
              <a:ext cx="166598" cy="23792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38699" y="2506733"/>
              <a:ext cx="166598" cy="23792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38699" y="3040133"/>
              <a:ext cx="166598" cy="23792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38699" y="3725933"/>
              <a:ext cx="166598" cy="23792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38699" y="4335533"/>
              <a:ext cx="166598" cy="23792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38699" y="4716533"/>
              <a:ext cx="166598" cy="237921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4452937" y="3447135"/>
              <a:ext cx="615315" cy="10795"/>
            </a:xfrm>
            <a:custGeom>
              <a:avLst/>
              <a:gdLst/>
              <a:ahLst/>
              <a:cxnLst/>
              <a:rect l="l" t="t" r="r" b="b"/>
              <a:pathLst>
                <a:path w="615314" h="10795">
                  <a:moveTo>
                    <a:pt x="0" y="10439"/>
                  </a:moveTo>
                  <a:lnTo>
                    <a:pt x="614807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894711" y="3354795"/>
              <a:ext cx="173355" cy="190500"/>
            </a:xfrm>
            <a:custGeom>
              <a:avLst/>
              <a:gdLst/>
              <a:ahLst/>
              <a:cxnLst/>
              <a:rect l="l" t="t" r="r" b="b"/>
              <a:pathLst>
                <a:path w="173354" h="190500">
                  <a:moveTo>
                    <a:pt x="0" y="0"/>
                  </a:moveTo>
                  <a:lnTo>
                    <a:pt x="173037" y="92329"/>
                  </a:lnTo>
                  <a:lnTo>
                    <a:pt x="3225" y="190474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127372" y="5334000"/>
              <a:ext cx="661035" cy="0"/>
            </a:xfrm>
            <a:custGeom>
              <a:avLst/>
              <a:gdLst/>
              <a:ahLst/>
              <a:cxnLst/>
              <a:rect l="l" t="t" r="r" b="b"/>
              <a:pathLst>
                <a:path w="661035">
                  <a:moveTo>
                    <a:pt x="0" y="0"/>
                  </a:moveTo>
                  <a:lnTo>
                    <a:pt x="660654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711829" y="5289546"/>
              <a:ext cx="76200" cy="88900"/>
            </a:xfrm>
            <a:custGeom>
              <a:avLst/>
              <a:gdLst/>
              <a:ahLst/>
              <a:cxnLst/>
              <a:rect l="l" t="t" r="r" b="b"/>
              <a:pathLst>
                <a:path w="76200" h="88900">
                  <a:moveTo>
                    <a:pt x="0" y="0"/>
                  </a:moveTo>
                  <a:lnTo>
                    <a:pt x="76200" y="44449"/>
                  </a:lnTo>
                  <a:lnTo>
                    <a:pt x="0" y="8889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127375" y="5289546"/>
              <a:ext cx="76200" cy="88900"/>
            </a:xfrm>
            <a:custGeom>
              <a:avLst/>
              <a:gdLst/>
              <a:ahLst/>
              <a:cxnLst/>
              <a:rect l="l" t="t" r="r" b="b"/>
              <a:pathLst>
                <a:path w="76200" h="88900">
                  <a:moveTo>
                    <a:pt x="76200" y="88899"/>
                  </a:moveTo>
                  <a:lnTo>
                    <a:pt x="0" y="44449"/>
                  </a:lnTo>
                  <a:lnTo>
                    <a:pt x="7620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7470141" y="2162047"/>
            <a:ext cx="3625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16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º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2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555741" y="2162047"/>
            <a:ext cx="3625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14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º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2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193540" y="2162047"/>
            <a:ext cx="11918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545465" algn="l"/>
                <a:tab pos="926465" algn="l"/>
              </a:tabLst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º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º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º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2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403341" y="1016001"/>
            <a:ext cx="2849245" cy="606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635">
              <a:spcBef>
                <a:spcPts val="105"/>
              </a:spcBef>
            </a:pPr>
            <a:r>
              <a:rPr sz="2000" b="1" u="heavy" dirty="0">
                <a:solidFill>
                  <a:srgbClr val="333399"/>
                </a:solidFill>
                <a:uFill>
                  <a:solidFill>
                    <a:srgbClr val="333399"/>
                  </a:solidFill>
                </a:uFill>
                <a:latin typeface="Arial"/>
                <a:cs typeface="Arial"/>
              </a:rPr>
              <a:t>Frente</a:t>
            </a:r>
            <a:r>
              <a:rPr sz="2000" b="1" u="heavy" spc="-50" dirty="0">
                <a:solidFill>
                  <a:srgbClr val="333399"/>
                </a:solidFill>
                <a:uFill>
                  <a:solidFill>
                    <a:srgbClr val="333399"/>
                  </a:solidFill>
                </a:uFill>
                <a:latin typeface="Arial"/>
                <a:cs typeface="Arial"/>
              </a:rPr>
              <a:t> </a:t>
            </a:r>
            <a:r>
              <a:rPr sz="2000" b="1" u="heavy" spc="-5" dirty="0">
                <a:solidFill>
                  <a:srgbClr val="333399"/>
                </a:solidFill>
                <a:uFill>
                  <a:solidFill>
                    <a:srgbClr val="333399"/>
                  </a:solidFill>
                </a:uFill>
                <a:latin typeface="Arial"/>
                <a:cs typeface="Arial"/>
              </a:rPr>
              <a:t>Frío</a:t>
            </a:r>
            <a:r>
              <a:rPr b="1" spc="-5" dirty="0">
                <a:latin typeface="Arial"/>
                <a:cs typeface="Arial"/>
              </a:rPr>
              <a:t>:</a:t>
            </a:r>
            <a:r>
              <a:rPr b="1" spc="-2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borde</a:t>
            </a:r>
            <a:r>
              <a:rPr b="1" spc="-1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cálido </a:t>
            </a:r>
            <a:r>
              <a:rPr b="1" spc="-484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de</a:t>
            </a:r>
            <a:r>
              <a:rPr b="1" spc="-25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la</a:t>
            </a:r>
            <a:r>
              <a:rPr b="1" spc="-25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zona</a:t>
            </a:r>
            <a:r>
              <a:rPr b="1" spc="-1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baroclínica</a:t>
            </a:r>
            <a:endParaRPr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565141" y="5056123"/>
            <a:ext cx="8820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50</a:t>
            </a:r>
            <a:r>
              <a:rPr sz="1400" b="1" dirty="0">
                <a:latin typeface="Arial"/>
                <a:cs typeface="Arial"/>
              </a:rPr>
              <a:t>-</a:t>
            </a:r>
            <a:r>
              <a:rPr sz="1400" b="1" spc="-5" dirty="0">
                <a:latin typeface="Arial"/>
                <a:cs typeface="Arial"/>
              </a:rPr>
              <a:t>20</a:t>
            </a:r>
            <a:r>
              <a:rPr sz="1400" b="1" dirty="0">
                <a:latin typeface="Arial"/>
                <a:cs typeface="Arial"/>
              </a:rPr>
              <a:t>0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k</a:t>
            </a:r>
            <a:r>
              <a:rPr sz="1400" b="1" dirty="0">
                <a:latin typeface="Arial"/>
                <a:cs typeface="Arial"/>
              </a:rPr>
              <a:t>m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3854557" y="5457695"/>
            <a:ext cx="106680" cy="403860"/>
            <a:chOff x="2330557" y="5457695"/>
            <a:chExt cx="106680" cy="403860"/>
          </a:xfrm>
        </p:grpSpPr>
        <p:sp>
          <p:nvSpPr>
            <p:cNvPr id="48" name="object 48"/>
            <p:cNvSpPr/>
            <p:nvPr/>
          </p:nvSpPr>
          <p:spPr>
            <a:xfrm>
              <a:off x="2379905" y="5464045"/>
              <a:ext cx="7620" cy="391160"/>
            </a:xfrm>
            <a:custGeom>
              <a:avLst/>
              <a:gdLst/>
              <a:ahLst/>
              <a:cxnLst/>
              <a:rect l="l" t="t" r="r" b="b"/>
              <a:pathLst>
                <a:path w="7619" h="391160">
                  <a:moveTo>
                    <a:pt x="7454" y="0"/>
                  </a:moveTo>
                  <a:lnTo>
                    <a:pt x="0" y="39077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336907" y="5777800"/>
              <a:ext cx="88900" cy="77470"/>
            </a:xfrm>
            <a:custGeom>
              <a:avLst/>
              <a:gdLst/>
              <a:ahLst/>
              <a:cxnLst/>
              <a:rect l="l" t="t" r="r" b="b"/>
              <a:pathLst>
                <a:path w="88900" h="77470">
                  <a:moveTo>
                    <a:pt x="88887" y="1689"/>
                  </a:moveTo>
                  <a:lnTo>
                    <a:pt x="42989" y="77025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341459" y="5464045"/>
              <a:ext cx="88900" cy="77470"/>
            </a:xfrm>
            <a:custGeom>
              <a:avLst/>
              <a:gdLst/>
              <a:ahLst/>
              <a:cxnLst/>
              <a:rect l="l" t="t" r="r" b="b"/>
              <a:pathLst>
                <a:path w="88900" h="77470">
                  <a:moveTo>
                    <a:pt x="0" y="75336"/>
                  </a:moveTo>
                  <a:lnTo>
                    <a:pt x="45897" y="0"/>
                  </a:lnTo>
                  <a:lnTo>
                    <a:pt x="88887" y="77038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2898140" y="5138374"/>
            <a:ext cx="1760855" cy="61785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spcBef>
                <a:spcPts val="660"/>
              </a:spcBef>
            </a:pPr>
            <a:r>
              <a:rPr sz="1600" spc="-40" dirty="0">
                <a:latin typeface="Arial"/>
                <a:cs typeface="Arial"/>
              </a:rPr>
              <a:t>Temp.</a:t>
            </a:r>
            <a:endParaRPr sz="1600">
              <a:latin typeface="Arial"/>
              <a:cs typeface="Arial"/>
            </a:endParaRPr>
          </a:p>
          <a:p>
            <a:pPr marL="1189990">
              <a:spcBef>
                <a:spcPts val="500"/>
              </a:spcBef>
            </a:pPr>
            <a:r>
              <a:rPr sz="1400" dirty="0">
                <a:latin typeface="Arial"/>
                <a:cs typeface="Arial"/>
              </a:rPr>
              <a:t>5-</a:t>
            </a:r>
            <a:r>
              <a:rPr sz="1400" spc="-5" dirty="0">
                <a:latin typeface="Arial"/>
                <a:cs typeface="Arial"/>
              </a:rPr>
              <a:t>10</a:t>
            </a:r>
            <a:r>
              <a:rPr sz="1400" dirty="0">
                <a:latin typeface="Arial"/>
                <a:cs typeface="Arial"/>
              </a:rPr>
              <a:t>°C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05200" y="1828800"/>
            <a:ext cx="4876800" cy="3200400"/>
            <a:chOff x="1981200" y="1828800"/>
            <a:chExt cx="4876800" cy="3200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1200" y="1828800"/>
              <a:ext cx="4876800" cy="32004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819400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52800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343400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781800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000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114800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495800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48200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096000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105400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3454393" y="1519239"/>
            <a:ext cx="5074285" cy="4886325"/>
            <a:chOff x="1930392" y="1519238"/>
            <a:chExt cx="5074285" cy="4886325"/>
          </a:xfrm>
        </p:grpSpPr>
        <p:sp>
          <p:nvSpPr>
            <p:cNvPr id="15" name="object 15"/>
            <p:cNvSpPr/>
            <p:nvPr/>
          </p:nvSpPr>
          <p:spPr>
            <a:xfrm>
              <a:off x="1981200" y="5194172"/>
              <a:ext cx="0" cy="902335"/>
            </a:xfrm>
            <a:custGeom>
              <a:avLst/>
              <a:gdLst/>
              <a:ahLst/>
              <a:cxnLst/>
              <a:rect l="l" t="t" r="r" b="b"/>
              <a:pathLst>
                <a:path h="902335">
                  <a:moveTo>
                    <a:pt x="0" y="0"/>
                  </a:moveTo>
                  <a:lnTo>
                    <a:pt x="0" y="90182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936742" y="5194169"/>
              <a:ext cx="88900" cy="76835"/>
            </a:xfrm>
            <a:custGeom>
              <a:avLst/>
              <a:gdLst/>
              <a:ahLst/>
              <a:cxnLst/>
              <a:rect l="l" t="t" r="r" b="b"/>
              <a:pathLst>
                <a:path w="88900" h="76835">
                  <a:moveTo>
                    <a:pt x="0" y="76200"/>
                  </a:moveTo>
                  <a:lnTo>
                    <a:pt x="44462" y="0"/>
                  </a:lnTo>
                  <a:lnTo>
                    <a:pt x="88900" y="7621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981200" y="6096000"/>
              <a:ext cx="5017135" cy="0"/>
            </a:xfrm>
            <a:custGeom>
              <a:avLst/>
              <a:gdLst/>
              <a:ahLst/>
              <a:cxnLst/>
              <a:rect l="l" t="t" r="r" b="b"/>
              <a:pathLst>
                <a:path w="5017134">
                  <a:moveTo>
                    <a:pt x="0" y="0"/>
                  </a:moveTo>
                  <a:lnTo>
                    <a:pt x="501662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921629" y="6051546"/>
              <a:ext cx="76200" cy="88900"/>
            </a:xfrm>
            <a:custGeom>
              <a:avLst/>
              <a:gdLst/>
              <a:ahLst/>
              <a:cxnLst/>
              <a:rect l="l" t="t" r="r" b="b"/>
              <a:pathLst>
                <a:path w="76200" h="88900">
                  <a:moveTo>
                    <a:pt x="0" y="0"/>
                  </a:moveTo>
                  <a:lnTo>
                    <a:pt x="76200" y="44449"/>
                  </a:lnTo>
                  <a:lnTo>
                    <a:pt x="0" y="8889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438400" y="5257800"/>
              <a:ext cx="4343400" cy="762000"/>
            </a:xfrm>
            <a:custGeom>
              <a:avLst/>
              <a:gdLst/>
              <a:ahLst/>
              <a:cxnLst/>
              <a:rect l="l" t="t" r="r" b="b"/>
              <a:pathLst>
                <a:path w="4343400" h="762000">
                  <a:moveTo>
                    <a:pt x="0" y="762000"/>
                  </a:moveTo>
                  <a:lnTo>
                    <a:pt x="28448" y="761378"/>
                  </a:lnTo>
                  <a:lnTo>
                    <a:pt x="62323" y="760884"/>
                  </a:lnTo>
                  <a:lnTo>
                    <a:pt x="101114" y="760460"/>
                  </a:lnTo>
                  <a:lnTo>
                    <a:pt x="144309" y="760046"/>
                  </a:lnTo>
                  <a:lnTo>
                    <a:pt x="191399" y="759581"/>
                  </a:lnTo>
                  <a:lnTo>
                    <a:pt x="241873" y="759006"/>
                  </a:lnTo>
                  <a:lnTo>
                    <a:pt x="295219" y="758263"/>
                  </a:lnTo>
                  <a:lnTo>
                    <a:pt x="350927" y="757290"/>
                  </a:lnTo>
                  <a:lnTo>
                    <a:pt x="408487" y="756028"/>
                  </a:lnTo>
                  <a:lnTo>
                    <a:pt x="467387" y="754419"/>
                  </a:lnTo>
                  <a:lnTo>
                    <a:pt x="527117" y="752402"/>
                  </a:lnTo>
                  <a:lnTo>
                    <a:pt x="587166" y="749917"/>
                  </a:lnTo>
                  <a:lnTo>
                    <a:pt x="647023" y="746906"/>
                  </a:lnTo>
                  <a:lnTo>
                    <a:pt x="706178" y="743308"/>
                  </a:lnTo>
                  <a:lnTo>
                    <a:pt x="764120" y="739063"/>
                  </a:lnTo>
                  <a:lnTo>
                    <a:pt x="810248" y="735520"/>
                  </a:lnTo>
                  <a:lnTo>
                    <a:pt x="858203" y="732083"/>
                  </a:lnTo>
                  <a:lnTo>
                    <a:pt x="907738" y="728684"/>
                  </a:lnTo>
                  <a:lnTo>
                    <a:pt x="958603" y="725251"/>
                  </a:lnTo>
                  <a:lnTo>
                    <a:pt x="1010550" y="721717"/>
                  </a:lnTo>
                  <a:lnTo>
                    <a:pt x="1063330" y="718012"/>
                  </a:lnTo>
                  <a:lnTo>
                    <a:pt x="1116695" y="714065"/>
                  </a:lnTo>
                  <a:lnTo>
                    <a:pt x="1170394" y="709809"/>
                  </a:lnTo>
                  <a:lnTo>
                    <a:pt x="1224181" y="705173"/>
                  </a:lnTo>
                  <a:lnTo>
                    <a:pt x="1277805" y="700087"/>
                  </a:lnTo>
                  <a:lnTo>
                    <a:pt x="1331019" y="694484"/>
                  </a:lnTo>
                  <a:lnTo>
                    <a:pt x="1383573" y="688292"/>
                  </a:lnTo>
                  <a:lnTo>
                    <a:pt x="1435219" y="681443"/>
                  </a:lnTo>
                  <a:lnTo>
                    <a:pt x="1485707" y="673867"/>
                  </a:lnTo>
                  <a:lnTo>
                    <a:pt x="1534790" y="665495"/>
                  </a:lnTo>
                  <a:lnTo>
                    <a:pt x="1582218" y="656257"/>
                  </a:lnTo>
                  <a:lnTo>
                    <a:pt x="1627742" y="646084"/>
                  </a:lnTo>
                  <a:lnTo>
                    <a:pt x="1671115" y="634907"/>
                  </a:lnTo>
                  <a:lnTo>
                    <a:pt x="1712087" y="622655"/>
                  </a:lnTo>
                  <a:lnTo>
                    <a:pt x="1759743" y="604941"/>
                  </a:lnTo>
                  <a:lnTo>
                    <a:pt x="1802679" y="584521"/>
                  </a:lnTo>
                  <a:lnTo>
                    <a:pt x="1841649" y="561793"/>
                  </a:lnTo>
                  <a:lnTo>
                    <a:pt x="1877410" y="537155"/>
                  </a:lnTo>
                  <a:lnTo>
                    <a:pt x="1910717" y="511005"/>
                  </a:lnTo>
                  <a:lnTo>
                    <a:pt x="1942326" y="483743"/>
                  </a:lnTo>
                  <a:lnTo>
                    <a:pt x="1972993" y="455765"/>
                  </a:lnTo>
                  <a:lnTo>
                    <a:pt x="2003474" y="427471"/>
                  </a:lnTo>
                  <a:lnTo>
                    <a:pt x="2034525" y="399258"/>
                  </a:lnTo>
                  <a:lnTo>
                    <a:pt x="2066901" y="371525"/>
                  </a:lnTo>
                  <a:lnTo>
                    <a:pt x="2101358" y="344671"/>
                  </a:lnTo>
                  <a:lnTo>
                    <a:pt x="2138652" y="319093"/>
                  </a:lnTo>
                  <a:lnTo>
                    <a:pt x="2179540" y="295189"/>
                  </a:lnTo>
                  <a:lnTo>
                    <a:pt x="2224775" y="273359"/>
                  </a:lnTo>
                  <a:lnTo>
                    <a:pt x="2275116" y="254000"/>
                  </a:lnTo>
                  <a:lnTo>
                    <a:pt x="2314125" y="241503"/>
                  </a:lnTo>
                  <a:lnTo>
                    <a:pt x="2355130" y="229688"/>
                  </a:lnTo>
                  <a:lnTo>
                    <a:pt x="2397978" y="218517"/>
                  </a:lnTo>
                  <a:lnTo>
                    <a:pt x="2442515" y="207954"/>
                  </a:lnTo>
                  <a:lnTo>
                    <a:pt x="2488587" y="197959"/>
                  </a:lnTo>
                  <a:lnTo>
                    <a:pt x="2536041" y="188496"/>
                  </a:lnTo>
                  <a:lnTo>
                    <a:pt x="2584723" y="179526"/>
                  </a:lnTo>
                  <a:lnTo>
                    <a:pt x="2634479" y="171013"/>
                  </a:lnTo>
                  <a:lnTo>
                    <a:pt x="2685157" y="162917"/>
                  </a:lnTo>
                  <a:lnTo>
                    <a:pt x="2736603" y="155202"/>
                  </a:lnTo>
                  <a:lnTo>
                    <a:pt x="2788662" y="147830"/>
                  </a:lnTo>
                  <a:lnTo>
                    <a:pt x="2841182" y="140763"/>
                  </a:lnTo>
                  <a:lnTo>
                    <a:pt x="2894009" y="133963"/>
                  </a:lnTo>
                  <a:lnTo>
                    <a:pt x="2946990" y="127394"/>
                  </a:lnTo>
                  <a:lnTo>
                    <a:pt x="2999970" y="121016"/>
                  </a:lnTo>
                  <a:lnTo>
                    <a:pt x="3052797" y="114792"/>
                  </a:lnTo>
                  <a:lnTo>
                    <a:pt x="3105316" y="108686"/>
                  </a:lnTo>
                  <a:lnTo>
                    <a:pt x="3157375" y="102658"/>
                  </a:lnTo>
                  <a:lnTo>
                    <a:pt x="3208819" y="96671"/>
                  </a:lnTo>
                  <a:lnTo>
                    <a:pt x="3259496" y="90688"/>
                  </a:lnTo>
                  <a:lnTo>
                    <a:pt x="3309251" y="84670"/>
                  </a:lnTo>
                  <a:lnTo>
                    <a:pt x="3360959" y="78475"/>
                  </a:lnTo>
                  <a:lnTo>
                    <a:pt x="3412666" y="72582"/>
                  </a:lnTo>
                  <a:lnTo>
                    <a:pt x="3464373" y="66975"/>
                  </a:lnTo>
                  <a:lnTo>
                    <a:pt x="3516081" y="61638"/>
                  </a:lnTo>
                  <a:lnTo>
                    <a:pt x="3567788" y="56555"/>
                  </a:lnTo>
                  <a:lnTo>
                    <a:pt x="3619496" y="51710"/>
                  </a:lnTo>
                  <a:lnTo>
                    <a:pt x="3671203" y="47088"/>
                  </a:lnTo>
                  <a:lnTo>
                    <a:pt x="3722911" y="42672"/>
                  </a:lnTo>
                  <a:lnTo>
                    <a:pt x="3774618" y="38446"/>
                  </a:lnTo>
                  <a:lnTo>
                    <a:pt x="3826325" y="34396"/>
                  </a:lnTo>
                  <a:lnTo>
                    <a:pt x="3878033" y="30504"/>
                  </a:lnTo>
                  <a:lnTo>
                    <a:pt x="3929740" y="26755"/>
                  </a:lnTo>
                  <a:lnTo>
                    <a:pt x="3981448" y="23133"/>
                  </a:lnTo>
                  <a:lnTo>
                    <a:pt x="4033155" y="19622"/>
                  </a:lnTo>
                  <a:lnTo>
                    <a:pt x="4084862" y="16206"/>
                  </a:lnTo>
                  <a:lnTo>
                    <a:pt x="4136570" y="12870"/>
                  </a:lnTo>
                  <a:lnTo>
                    <a:pt x="4188277" y="9597"/>
                  </a:lnTo>
                  <a:lnTo>
                    <a:pt x="4239985" y="6372"/>
                  </a:lnTo>
                  <a:lnTo>
                    <a:pt x="4291692" y="3178"/>
                  </a:lnTo>
                  <a:lnTo>
                    <a:pt x="434340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038600" y="1524001"/>
              <a:ext cx="838200" cy="4876800"/>
            </a:xfrm>
            <a:custGeom>
              <a:avLst/>
              <a:gdLst/>
              <a:ahLst/>
              <a:cxnLst/>
              <a:rect l="l" t="t" r="r" b="b"/>
              <a:pathLst>
                <a:path w="838200" h="4876800">
                  <a:moveTo>
                    <a:pt x="0" y="2438400"/>
                  </a:moveTo>
                  <a:lnTo>
                    <a:pt x="199" y="2362449"/>
                  </a:lnTo>
                  <a:lnTo>
                    <a:pt x="793" y="2287078"/>
                  </a:lnTo>
                  <a:lnTo>
                    <a:pt x="1777" y="2212318"/>
                  </a:lnTo>
                  <a:lnTo>
                    <a:pt x="3144" y="2138204"/>
                  </a:lnTo>
                  <a:lnTo>
                    <a:pt x="4889" y="2064770"/>
                  </a:lnTo>
                  <a:lnTo>
                    <a:pt x="7005" y="1992049"/>
                  </a:lnTo>
                  <a:lnTo>
                    <a:pt x="9488" y="1920075"/>
                  </a:lnTo>
                  <a:lnTo>
                    <a:pt x="12331" y="1848882"/>
                  </a:lnTo>
                  <a:lnTo>
                    <a:pt x="15528" y="1778503"/>
                  </a:lnTo>
                  <a:lnTo>
                    <a:pt x="19074" y="1708972"/>
                  </a:lnTo>
                  <a:lnTo>
                    <a:pt x="22962" y="1640323"/>
                  </a:lnTo>
                  <a:lnTo>
                    <a:pt x="27188" y="1572590"/>
                  </a:lnTo>
                  <a:lnTo>
                    <a:pt x="31745" y="1505806"/>
                  </a:lnTo>
                  <a:lnTo>
                    <a:pt x="36627" y="1440005"/>
                  </a:lnTo>
                  <a:lnTo>
                    <a:pt x="41829" y="1375221"/>
                  </a:lnTo>
                  <a:lnTo>
                    <a:pt x="47345" y="1311487"/>
                  </a:lnTo>
                  <a:lnTo>
                    <a:pt x="53169" y="1248838"/>
                  </a:lnTo>
                  <a:lnTo>
                    <a:pt x="59295" y="1187306"/>
                  </a:lnTo>
                  <a:lnTo>
                    <a:pt x="65718" y="1126926"/>
                  </a:lnTo>
                  <a:lnTo>
                    <a:pt x="72431" y="1067732"/>
                  </a:lnTo>
                  <a:lnTo>
                    <a:pt x="79430" y="1009756"/>
                  </a:lnTo>
                  <a:lnTo>
                    <a:pt x="86707" y="953033"/>
                  </a:lnTo>
                  <a:lnTo>
                    <a:pt x="94258" y="897597"/>
                  </a:lnTo>
                  <a:lnTo>
                    <a:pt x="102076" y="843481"/>
                  </a:lnTo>
                  <a:lnTo>
                    <a:pt x="110155" y="790719"/>
                  </a:lnTo>
                  <a:lnTo>
                    <a:pt x="118491" y="739345"/>
                  </a:lnTo>
                  <a:lnTo>
                    <a:pt x="127077" y="689392"/>
                  </a:lnTo>
                  <a:lnTo>
                    <a:pt x="135907" y="640894"/>
                  </a:lnTo>
                  <a:lnTo>
                    <a:pt x="144975" y="593885"/>
                  </a:lnTo>
                  <a:lnTo>
                    <a:pt x="154277" y="548399"/>
                  </a:lnTo>
                  <a:lnTo>
                    <a:pt x="163805" y="504469"/>
                  </a:lnTo>
                  <a:lnTo>
                    <a:pt x="173554" y="462129"/>
                  </a:lnTo>
                  <a:lnTo>
                    <a:pt x="183518" y="421413"/>
                  </a:lnTo>
                  <a:lnTo>
                    <a:pt x="193693" y="382354"/>
                  </a:lnTo>
                  <a:lnTo>
                    <a:pt x="204070" y="344986"/>
                  </a:lnTo>
                  <a:lnTo>
                    <a:pt x="225414" y="275459"/>
                  </a:lnTo>
                  <a:lnTo>
                    <a:pt x="247503" y="213101"/>
                  </a:lnTo>
                  <a:lnTo>
                    <a:pt x="270291" y="158183"/>
                  </a:lnTo>
                  <a:lnTo>
                    <a:pt x="293731" y="110973"/>
                  </a:lnTo>
                  <a:lnTo>
                    <a:pt x="317778" y="71742"/>
                  </a:lnTo>
                  <a:lnTo>
                    <a:pt x="342385" y="40759"/>
                  </a:lnTo>
                  <a:lnTo>
                    <a:pt x="380243" y="10341"/>
                  </a:lnTo>
                  <a:lnTo>
                    <a:pt x="419100" y="0"/>
                  </a:lnTo>
                  <a:lnTo>
                    <a:pt x="457958" y="10343"/>
                  </a:lnTo>
                  <a:lnTo>
                    <a:pt x="495818" y="40763"/>
                  </a:lnTo>
                  <a:lnTo>
                    <a:pt x="520425" y="71747"/>
                  </a:lnTo>
                  <a:lnTo>
                    <a:pt x="544472" y="110979"/>
                  </a:lnTo>
                  <a:lnTo>
                    <a:pt x="567913" y="158189"/>
                  </a:lnTo>
                  <a:lnTo>
                    <a:pt x="590701" y="213109"/>
                  </a:lnTo>
                  <a:lnTo>
                    <a:pt x="612791" y="275467"/>
                  </a:lnTo>
                  <a:lnTo>
                    <a:pt x="634134" y="344994"/>
                  </a:lnTo>
                  <a:lnTo>
                    <a:pt x="644512" y="382362"/>
                  </a:lnTo>
                  <a:lnTo>
                    <a:pt x="654686" y="421421"/>
                  </a:lnTo>
                  <a:lnTo>
                    <a:pt x="664651" y="462138"/>
                  </a:lnTo>
                  <a:lnTo>
                    <a:pt x="674400" y="504478"/>
                  </a:lnTo>
                  <a:lnTo>
                    <a:pt x="683928" y="548408"/>
                  </a:lnTo>
                  <a:lnTo>
                    <a:pt x="693229" y="593895"/>
                  </a:lnTo>
                  <a:lnTo>
                    <a:pt x="702297" y="640904"/>
                  </a:lnTo>
                  <a:lnTo>
                    <a:pt x="711127" y="689402"/>
                  </a:lnTo>
                  <a:lnTo>
                    <a:pt x="719713" y="739355"/>
                  </a:lnTo>
                  <a:lnTo>
                    <a:pt x="728048" y="790729"/>
                  </a:lnTo>
                  <a:lnTo>
                    <a:pt x="736128" y="843491"/>
                  </a:lnTo>
                  <a:lnTo>
                    <a:pt x="743946" y="897607"/>
                  </a:lnTo>
                  <a:lnTo>
                    <a:pt x="751496" y="953043"/>
                  </a:lnTo>
                  <a:lnTo>
                    <a:pt x="758773" y="1009765"/>
                  </a:lnTo>
                  <a:lnTo>
                    <a:pt x="765771" y="1067741"/>
                  </a:lnTo>
                  <a:lnTo>
                    <a:pt x="772484" y="1126935"/>
                  </a:lnTo>
                  <a:lnTo>
                    <a:pt x="778907" y="1187315"/>
                  </a:lnTo>
                  <a:lnTo>
                    <a:pt x="785033" y="1248846"/>
                  </a:lnTo>
                  <a:lnTo>
                    <a:pt x="790856" y="1311495"/>
                  </a:lnTo>
                  <a:lnTo>
                    <a:pt x="796372" y="1375229"/>
                  </a:lnTo>
                  <a:lnTo>
                    <a:pt x="801574" y="1440013"/>
                  </a:lnTo>
                  <a:lnTo>
                    <a:pt x="806456" y="1505813"/>
                  </a:lnTo>
                  <a:lnTo>
                    <a:pt x="811013" y="1572597"/>
                  </a:lnTo>
                  <a:lnTo>
                    <a:pt x="815238" y="1640330"/>
                  </a:lnTo>
                  <a:lnTo>
                    <a:pt x="819127" y="1708978"/>
                  </a:lnTo>
                  <a:lnTo>
                    <a:pt x="822672" y="1778508"/>
                  </a:lnTo>
                  <a:lnTo>
                    <a:pt x="825869" y="1848887"/>
                  </a:lnTo>
                  <a:lnTo>
                    <a:pt x="828712" y="1920079"/>
                  </a:lnTo>
                  <a:lnTo>
                    <a:pt x="831194" y="1992053"/>
                  </a:lnTo>
                  <a:lnTo>
                    <a:pt x="833311" y="2064773"/>
                  </a:lnTo>
                  <a:lnTo>
                    <a:pt x="835055" y="2138207"/>
                  </a:lnTo>
                  <a:lnTo>
                    <a:pt x="836422" y="2212320"/>
                  </a:lnTo>
                  <a:lnTo>
                    <a:pt x="837406" y="2287079"/>
                  </a:lnTo>
                  <a:lnTo>
                    <a:pt x="838000" y="2362450"/>
                  </a:lnTo>
                  <a:lnTo>
                    <a:pt x="838200" y="2438400"/>
                  </a:lnTo>
                  <a:lnTo>
                    <a:pt x="838000" y="2514350"/>
                  </a:lnTo>
                  <a:lnTo>
                    <a:pt x="837406" y="2589721"/>
                  </a:lnTo>
                  <a:lnTo>
                    <a:pt x="836422" y="2664481"/>
                  </a:lnTo>
                  <a:lnTo>
                    <a:pt x="835055" y="2738595"/>
                  </a:lnTo>
                  <a:lnTo>
                    <a:pt x="833311" y="2812029"/>
                  </a:lnTo>
                  <a:lnTo>
                    <a:pt x="831194" y="2884750"/>
                  </a:lnTo>
                  <a:lnTo>
                    <a:pt x="828712" y="2956724"/>
                  </a:lnTo>
                  <a:lnTo>
                    <a:pt x="825869" y="3027917"/>
                  </a:lnTo>
                  <a:lnTo>
                    <a:pt x="822672" y="3098296"/>
                  </a:lnTo>
                  <a:lnTo>
                    <a:pt x="819127" y="3167827"/>
                  </a:lnTo>
                  <a:lnTo>
                    <a:pt x="815238" y="3236476"/>
                  </a:lnTo>
                  <a:lnTo>
                    <a:pt x="811013" y="3304209"/>
                  </a:lnTo>
                  <a:lnTo>
                    <a:pt x="806456" y="3370993"/>
                  </a:lnTo>
                  <a:lnTo>
                    <a:pt x="801574" y="3436794"/>
                  </a:lnTo>
                  <a:lnTo>
                    <a:pt x="796372" y="3501578"/>
                  </a:lnTo>
                  <a:lnTo>
                    <a:pt x="790856" y="3565312"/>
                  </a:lnTo>
                  <a:lnTo>
                    <a:pt x="785033" y="3627961"/>
                  </a:lnTo>
                  <a:lnTo>
                    <a:pt x="778907" y="3689493"/>
                  </a:lnTo>
                  <a:lnTo>
                    <a:pt x="772484" y="3749873"/>
                  </a:lnTo>
                  <a:lnTo>
                    <a:pt x="765771" y="3809067"/>
                  </a:lnTo>
                  <a:lnTo>
                    <a:pt x="758773" y="3867043"/>
                  </a:lnTo>
                  <a:lnTo>
                    <a:pt x="751496" y="3923766"/>
                  </a:lnTo>
                  <a:lnTo>
                    <a:pt x="743946" y="3979202"/>
                  </a:lnTo>
                  <a:lnTo>
                    <a:pt x="736128" y="4033318"/>
                  </a:lnTo>
                  <a:lnTo>
                    <a:pt x="728048" y="4086080"/>
                  </a:lnTo>
                  <a:lnTo>
                    <a:pt x="719713" y="4137454"/>
                  </a:lnTo>
                  <a:lnTo>
                    <a:pt x="711127" y="4187407"/>
                  </a:lnTo>
                  <a:lnTo>
                    <a:pt x="702297" y="4235905"/>
                  </a:lnTo>
                  <a:lnTo>
                    <a:pt x="693229" y="4282914"/>
                  </a:lnTo>
                  <a:lnTo>
                    <a:pt x="683928" y="4328400"/>
                  </a:lnTo>
                  <a:lnTo>
                    <a:pt x="674400" y="4372330"/>
                  </a:lnTo>
                  <a:lnTo>
                    <a:pt x="664651" y="4414670"/>
                  </a:lnTo>
                  <a:lnTo>
                    <a:pt x="654686" y="4455386"/>
                  </a:lnTo>
                  <a:lnTo>
                    <a:pt x="644512" y="4494445"/>
                  </a:lnTo>
                  <a:lnTo>
                    <a:pt x="634134" y="4531813"/>
                  </a:lnTo>
                  <a:lnTo>
                    <a:pt x="612791" y="4601340"/>
                  </a:lnTo>
                  <a:lnTo>
                    <a:pt x="590701" y="4663698"/>
                  </a:lnTo>
                  <a:lnTo>
                    <a:pt x="567913" y="4718616"/>
                  </a:lnTo>
                  <a:lnTo>
                    <a:pt x="544472" y="4765826"/>
                  </a:lnTo>
                  <a:lnTo>
                    <a:pt x="520425" y="4805057"/>
                  </a:lnTo>
                  <a:lnTo>
                    <a:pt x="495818" y="4836040"/>
                  </a:lnTo>
                  <a:lnTo>
                    <a:pt x="457958" y="4866458"/>
                  </a:lnTo>
                  <a:lnTo>
                    <a:pt x="419100" y="4876800"/>
                  </a:lnTo>
                  <a:lnTo>
                    <a:pt x="380243" y="4866458"/>
                  </a:lnTo>
                  <a:lnTo>
                    <a:pt x="342385" y="4836039"/>
                  </a:lnTo>
                  <a:lnTo>
                    <a:pt x="317778" y="4805056"/>
                  </a:lnTo>
                  <a:lnTo>
                    <a:pt x="293731" y="4765825"/>
                  </a:lnTo>
                  <a:lnTo>
                    <a:pt x="270291" y="4718615"/>
                  </a:lnTo>
                  <a:lnTo>
                    <a:pt x="247503" y="4663696"/>
                  </a:lnTo>
                  <a:lnTo>
                    <a:pt x="225414" y="4601338"/>
                  </a:lnTo>
                  <a:lnTo>
                    <a:pt x="204070" y="4531810"/>
                  </a:lnTo>
                  <a:lnTo>
                    <a:pt x="193693" y="4494442"/>
                  </a:lnTo>
                  <a:lnTo>
                    <a:pt x="183518" y="4455383"/>
                  </a:lnTo>
                  <a:lnTo>
                    <a:pt x="173554" y="4414667"/>
                  </a:lnTo>
                  <a:lnTo>
                    <a:pt x="163805" y="4372326"/>
                  </a:lnTo>
                  <a:lnTo>
                    <a:pt x="154277" y="4328396"/>
                  </a:lnTo>
                  <a:lnTo>
                    <a:pt x="144975" y="4282909"/>
                  </a:lnTo>
                  <a:lnTo>
                    <a:pt x="135907" y="4235900"/>
                  </a:lnTo>
                  <a:lnTo>
                    <a:pt x="127077" y="4187402"/>
                  </a:lnTo>
                  <a:lnTo>
                    <a:pt x="118491" y="4137449"/>
                  </a:lnTo>
                  <a:lnTo>
                    <a:pt x="110155" y="4086075"/>
                  </a:lnTo>
                  <a:lnTo>
                    <a:pt x="102076" y="4033313"/>
                  </a:lnTo>
                  <a:lnTo>
                    <a:pt x="94258" y="3979196"/>
                  </a:lnTo>
                  <a:lnTo>
                    <a:pt x="86707" y="3923760"/>
                  </a:lnTo>
                  <a:lnTo>
                    <a:pt x="79430" y="3867037"/>
                  </a:lnTo>
                  <a:lnTo>
                    <a:pt x="72431" y="3809062"/>
                  </a:lnTo>
                  <a:lnTo>
                    <a:pt x="65718" y="3749867"/>
                  </a:lnTo>
                  <a:lnTo>
                    <a:pt x="59295" y="3689487"/>
                  </a:lnTo>
                  <a:lnTo>
                    <a:pt x="53169" y="3627956"/>
                  </a:lnTo>
                  <a:lnTo>
                    <a:pt x="47345" y="3565306"/>
                  </a:lnTo>
                  <a:lnTo>
                    <a:pt x="41829" y="3501572"/>
                  </a:lnTo>
                  <a:lnTo>
                    <a:pt x="36627" y="3436788"/>
                  </a:lnTo>
                  <a:lnTo>
                    <a:pt x="31745" y="3370988"/>
                  </a:lnTo>
                  <a:lnTo>
                    <a:pt x="27188" y="3304204"/>
                  </a:lnTo>
                  <a:lnTo>
                    <a:pt x="22962" y="3236471"/>
                  </a:lnTo>
                  <a:lnTo>
                    <a:pt x="19074" y="3167822"/>
                  </a:lnTo>
                  <a:lnTo>
                    <a:pt x="15528" y="3098292"/>
                  </a:lnTo>
                  <a:lnTo>
                    <a:pt x="12331" y="3027913"/>
                  </a:lnTo>
                  <a:lnTo>
                    <a:pt x="9488" y="2956720"/>
                  </a:lnTo>
                  <a:lnTo>
                    <a:pt x="7005" y="2884747"/>
                  </a:lnTo>
                  <a:lnTo>
                    <a:pt x="4889" y="2812026"/>
                  </a:lnTo>
                  <a:lnTo>
                    <a:pt x="3144" y="2738592"/>
                  </a:lnTo>
                  <a:lnTo>
                    <a:pt x="1777" y="2664479"/>
                  </a:lnTo>
                  <a:lnTo>
                    <a:pt x="793" y="2589720"/>
                  </a:lnTo>
                  <a:lnTo>
                    <a:pt x="199" y="2514349"/>
                  </a:lnTo>
                  <a:lnTo>
                    <a:pt x="0" y="24384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981200" y="4127372"/>
              <a:ext cx="0" cy="902335"/>
            </a:xfrm>
            <a:custGeom>
              <a:avLst/>
              <a:gdLst/>
              <a:ahLst/>
              <a:cxnLst/>
              <a:rect l="l" t="t" r="r" b="b"/>
              <a:pathLst>
                <a:path h="902335">
                  <a:moveTo>
                    <a:pt x="0" y="0"/>
                  </a:moveTo>
                  <a:lnTo>
                    <a:pt x="0" y="90182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936742" y="4127369"/>
              <a:ext cx="88900" cy="76835"/>
            </a:xfrm>
            <a:custGeom>
              <a:avLst/>
              <a:gdLst/>
              <a:ahLst/>
              <a:cxnLst/>
              <a:rect l="l" t="t" r="r" b="b"/>
              <a:pathLst>
                <a:path w="88900" h="76835">
                  <a:moveTo>
                    <a:pt x="0" y="76200"/>
                  </a:moveTo>
                  <a:lnTo>
                    <a:pt x="44462" y="0"/>
                  </a:lnTo>
                  <a:lnTo>
                    <a:pt x="88900" y="7621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981200" y="5029200"/>
              <a:ext cx="4407535" cy="0"/>
            </a:xfrm>
            <a:custGeom>
              <a:avLst/>
              <a:gdLst/>
              <a:ahLst/>
              <a:cxnLst/>
              <a:rect l="l" t="t" r="r" b="b"/>
              <a:pathLst>
                <a:path w="4407535">
                  <a:moveTo>
                    <a:pt x="0" y="0"/>
                  </a:moveTo>
                  <a:lnTo>
                    <a:pt x="440702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312029" y="4984746"/>
              <a:ext cx="76200" cy="88900"/>
            </a:xfrm>
            <a:custGeom>
              <a:avLst/>
              <a:gdLst/>
              <a:ahLst/>
              <a:cxnLst/>
              <a:rect l="l" t="t" r="r" b="b"/>
              <a:pathLst>
                <a:path w="76200" h="88900">
                  <a:moveTo>
                    <a:pt x="0" y="0"/>
                  </a:moveTo>
                  <a:lnTo>
                    <a:pt x="76200" y="44450"/>
                  </a:lnTo>
                  <a:lnTo>
                    <a:pt x="0" y="889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2898139" y="4014660"/>
            <a:ext cx="30734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Lat</a:t>
            </a:r>
            <a:endParaRPr sz="16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537032" y="4829076"/>
            <a:ext cx="36385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Lon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613041" y="5972057"/>
            <a:ext cx="36385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Lon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3212750" y="1017523"/>
            <a:ext cx="2711450" cy="57404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5080" indent="397510">
              <a:lnSpc>
                <a:spcPct val="100000"/>
              </a:lnSpc>
              <a:spcBef>
                <a:spcPts val="100"/>
              </a:spcBef>
            </a:pPr>
            <a:r>
              <a:rPr sz="1800" dirty="0"/>
              <a:t>Zona </a:t>
            </a:r>
            <a:r>
              <a:rPr sz="1800" spc="-5" dirty="0"/>
              <a:t>baroclinica: </a:t>
            </a:r>
            <a:r>
              <a:rPr sz="1800" dirty="0"/>
              <a:t> </a:t>
            </a:r>
            <a:r>
              <a:rPr sz="1800" spc="-5" dirty="0"/>
              <a:t>Max.</a:t>
            </a:r>
            <a:r>
              <a:rPr sz="1800" spc="-30" dirty="0"/>
              <a:t> </a:t>
            </a:r>
            <a:r>
              <a:rPr sz="1800" spc="-5" dirty="0"/>
              <a:t>Gradiente</a:t>
            </a:r>
            <a:r>
              <a:rPr sz="1800" spc="-30" dirty="0"/>
              <a:t> </a:t>
            </a:r>
            <a:r>
              <a:rPr sz="1800" dirty="0"/>
              <a:t>de</a:t>
            </a:r>
            <a:r>
              <a:rPr sz="1800" spc="-40" dirty="0"/>
              <a:t> </a:t>
            </a:r>
            <a:r>
              <a:rPr sz="1800" spc="-30" dirty="0"/>
              <a:t>Temp.</a:t>
            </a:r>
            <a:endParaRPr sz="1800"/>
          </a:p>
        </p:txBody>
      </p:sp>
      <p:grpSp>
        <p:nvGrpSpPr>
          <p:cNvPr id="29" name="object 29"/>
          <p:cNvGrpSpPr/>
          <p:nvPr/>
        </p:nvGrpSpPr>
        <p:grpSpPr>
          <a:xfrm>
            <a:off x="5645023" y="1809750"/>
            <a:ext cx="673735" cy="3575050"/>
            <a:chOff x="4121022" y="1809750"/>
            <a:chExt cx="673735" cy="3575050"/>
          </a:xfrm>
        </p:grpSpPr>
        <p:sp>
          <p:nvSpPr>
            <p:cNvPr id="30" name="object 30"/>
            <p:cNvSpPr/>
            <p:nvPr/>
          </p:nvSpPr>
          <p:spPr>
            <a:xfrm>
              <a:off x="4648199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171565" y="3321044"/>
              <a:ext cx="572135" cy="9525"/>
            </a:xfrm>
            <a:custGeom>
              <a:avLst/>
              <a:gdLst/>
              <a:ahLst/>
              <a:cxnLst/>
              <a:rect l="l" t="t" r="r" b="b"/>
              <a:pathLst>
                <a:path w="572135" h="9525">
                  <a:moveTo>
                    <a:pt x="0" y="8940"/>
                  </a:moveTo>
                  <a:lnTo>
                    <a:pt x="571881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171566" y="3261522"/>
              <a:ext cx="115570" cy="133350"/>
            </a:xfrm>
            <a:custGeom>
              <a:avLst/>
              <a:gdLst/>
              <a:ahLst/>
              <a:cxnLst/>
              <a:rect l="l" t="t" r="r" b="b"/>
              <a:pathLst>
                <a:path w="115570" h="133350">
                  <a:moveTo>
                    <a:pt x="115328" y="133337"/>
                  </a:moveTo>
                  <a:lnTo>
                    <a:pt x="0" y="68465"/>
                  </a:lnTo>
                  <a:lnTo>
                    <a:pt x="113233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127372" y="5334000"/>
              <a:ext cx="661035" cy="0"/>
            </a:xfrm>
            <a:custGeom>
              <a:avLst/>
              <a:gdLst/>
              <a:ahLst/>
              <a:cxnLst/>
              <a:rect l="l" t="t" r="r" b="b"/>
              <a:pathLst>
                <a:path w="661035">
                  <a:moveTo>
                    <a:pt x="0" y="0"/>
                  </a:moveTo>
                  <a:lnTo>
                    <a:pt x="660654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711829" y="5289546"/>
              <a:ext cx="76200" cy="88900"/>
            </a:xfrm>
            <a:custGeom>
              <a:avLst/>
              <a:gdLst/>
              <a:ahLst/>
              <a:cxnLst/>
              <a:rect l="l" t="t" r="r" b="b"/>
              <a:pathLst>
                <a:path w="76200" h="88900">
                  <a:moveTo>
                    <a:pt x="0" y="0"/>
                  </a:moveTo>
                  <a:lnTo>
                    <a:pt x="76200" y="44449"/>
                  </a:lnTo>
                  <a:lnTo>
                    <a:pt x="0" y="8889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127375" y="5289546"/>
              <a:ext cx="76200" cy="88900"/>
            </a:xfrm>
            <a:custGeom>
              <a:avLst/>
              <a:gdLst/>
              <a:ahLst/>
              <a:cxnLst/>
              <a:rect l="l" t="t" r="r" b="b"/>
              <a:pathLst>
                <a:path w="76200" h="88900">
                  <a:moveTo>
                    <a:pt x="76200" y="88899"/>
                  </a:moveTo>
                  <a:lnTo>
                    <a:pt x="0" y="44449"/>
                  </a:lnTo>
                  <a:lnTo>
                    <a:pt x="7620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7470141" y="2162047"/>
            <a:ext cx="3625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16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º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555741" y="2162047"/>
            <a:ext cx="3625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14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º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193540" y="2162047"/>
            <a:ext cx="11918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545465" algn="l"/>
                <a:tab pos="926465" algn="l"/>
              </a:tabLst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º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º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º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403341" y="1016001"/>
            <a:ext cx="3146425" cy="606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635">
              <a:spcBef>
                <a:spcPts val="105"/>
              </a:spcBef>
            </a:pPr>
            <a:r>
              <a:rPr sz="2000" b="1" u="heavy" dirty="0">
                <a:solidFill>
                  <a:srgbClr val="FF3300"/>
                </a:solidFill>
                <a:uFill>
                  <a:solidFill>
                    <a:srgbClr val="FF3300"/>
                  </a:solidFill>
                </a:uFill>
                <a:latin typeface="Arial"/>
                <a:cs typeface="Arial"/>
              </a:rPr>
              <a:t>Frente</a:t>
            </a:r>
            <a:r>
              <a:rPr sz="2000" b="1" u="heavy" spc="-45" dirty="0">
                <a:solidFill>
                  <a:srgbClr val="FF3300"/>
                </a:solidFill>
                <a:uFill>
                  <a:solidFill>
                    <a:srgbClr val="FF3300"/>
                  </a:solidFill>
                </a:uFill>
                <a:latin typeface="Arial"/>
                <a:cs typeface="Arial"/>
              </a:rPr>
              <a:t> </a:t>
            </a:r>
            <a:r>
              <a:rPr sz="2000" b="1" u="heavy" spc="-5" dirty="0">
                <a:solidFill>
                  <a:srgbClr val="FF3300"/>
                </a:solidFill>
                <a:uFill>
                  <a:solidFill>
                    <a:srgbClr val="FF3300"/>
                  </a:solidFill>
                </a:uFill>
                <a:latin typeface="Arial"/>
                <a:cs typeface="Arial"/>
              </a:rPr>
              <a:t>Cálido</a:t>
            </a:r>
            <a:r>
              <a:rPr b="1" spc="-5" dirty="0">
                <a:latin typeface="Arial"/>
                <a:cs typeface="Arial"/>
              </a:rPr>
              <a:t>:</a:t>
            </a:r>
            <a:r>
              <a:rPr b="1" spc="-1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borde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cálido </a:t>
            </a:r>
            <a:r>
              <a:rPr b="1" spc="-484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de</a:t>
            </a:r>
            <a:r>
              <a:rPr b="1" spc="-25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la</a:t>
            </a:r>
            <a:r>
              <a:rPr b="1" spc="-2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zona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baroclínica</a:t>
            </a:r>
            <a:endParaRPr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65141" y="5056123"/>
            <a:ext cx="8820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50</a:t>
            </a:r>
            <a:r>
              <a:rPr sz="1400" b="1" dirty="0">
                <a:latin typeface="Arial"/>
                <a:cs typeface="Arial"/>
              </a:rPr>
              <a:t>-</a:t>
            </a:r>
            <a:r>
              <a:rPr sz="1400" b="1" spc="-5" dirty="0">
                <a:latin typeface="Arial"/>
                <a:cs typeface="Arial"/>
              </a:rPr>
              <a:t>20</a:t>
            </a:r>
            <a:r>
              <a:rPr sz="1400" b="1" dirty="0">
                <a:latin typeface="Arial"/>
                <a:cs typeface="Arial"/>
              </a:rPr>
              <a:t>0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k</a:t>
            </a:r>
            <a:r>
              <a:rPr sz="1400" b="1" dirty="0">
                <a:latin typeface="Arial"/>
                <a:cs typeface="Arial"/>
              </a:rPr>
              <a:t>m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3854557" y="1900239"/>
            <a:ext cx="2322830" cy="3961129"/>
            <a:chOff x="2330557" y="1900238"/>
            <a:chExt cx="2322830" cy="3961129"/>
          </a:xfrm>
        </p:grpSpPr>
        <p:pic>
          <p:nvPicPr>
            <p:cNvPr id="42" name="object 4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22787" y="1905001"/>
              <a:ext cx="125412" cy="24923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4522787" y="1905001"/>
              <a:ext cx="125730" cy="249554"/>
            </a:xfrm>
            <a:custGeom>
              <a:avLst/>
              <a:gdLst/>
              <a:ahLst/>
              <a:cxnLst/>
              <a:rect l="l" t="t" r="r" b="b"/>
              <a:pathLst>
                <a:path w="125729" h="249555">
                  <a:moveTo>
                    <a:pt x="125412" y="249237"/>
                  </a:moveTo>
                  <a:lnTo>
                    <a:pt x="76595" y="239444"/>
                  </a:lnTo>
                  <a:lnTo>
                    <a:pt x="36731" y="212737"/>
                  </a:lnTo>
                  <a:lnTo>
                    <a:pt x="9855" y="173124"/>
                  </a:lnTo>
                  <a:lnTo>
                    <a:pt x="0" y="124612"/>
                  </a:lnTo>
                  <a:lnTo>
                    <a:pt x="9855" y="76107"/>
                  </a:lnTo>
                  <a:lnTo>
                    <a:pt x="36731" y="36498"/>
                  </a:lnTo>
                  <a:lnTo>
                    <a:pt x="76595" y="9792"/>
                  </a:lnTo>
                  <a:lnTo>
                    <a:pt x="125412" y="0"/>
                  </a:lnTo>
                  <a:lnTo>
                    <a:pt x="115378" y="49471"/>
                  </a:lnTo>
                  <a:lnTo>
                    <a:pt x="110361" y="99507"/>
                  </a:lnTo>
                  <a:lnTo>
                    <a:pt x="110361" y="149730"/>
                  </a:lnTo>
                  <a:lnTo>
                    <a:pt x="115378" y="199765"/>
                  </a:lnTo>
                  <a:lnTo>
                    <a:pt x="125412" y="24923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22787" y="2667001"/>
              <a:ext cx="125412" cy="249237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4522787" y="2667001"/>
              <a:ext cx="125730" cy="249554"/>
            </a:xfrm>
            <a:custGeom>
              <a:avLst/>
              <a:gdLst/>
              <a:ahLst/>
              <a:cxnLst/>
              <a:rect l="l" t="t" r="r" b="b"/>
              <a:pathLst>
                <a:path w="125729" h="249555">
                  <a:moveTo>
                    <a:pt x="125412" y="249237"/>
                  </a:moveTo>
                  <a:lnTo>
                    <a:pt x="76595" y="239444"/>
                  </a:lnTo>
                  <a:lnTo>
                    <a:pt x="36731" y="212737"/>
                  </a:lnTo>
                  <a:lnTo>
                    <a:pt x="9855" y="173124"/>
                  </a:lnTo>
                  <a:lnTo>
                    <a:pt x="0" y="124612"/>
                  </a:lnTo>
                  <a:lnTo>
                    <a:pt x="9855" y="76107"/>
                  </a:lnTo>
                  <a:lnTo>
                    <a:pt x="36731" y="36498"/>
                  </a:lnTo>
                  <a:lnTo>
                    <a:pt x="76595" y="9792"/>
                  </a:lnTo>
                  <a:lnTo>
                    <a:pt x="125412" y="0"/>
                  </a:lnTo>
                  <a:lnTo>
                    <a:pt x="115378" y="49471"/>
                  </a:lnTo>
                  <a:lnTo>
                    <a:pt x="110361" y="99507"/>
                  </a:lnTo>
                  <a:lnTo>
                    <a:pt x="110361" y="149730"/>
                  </a:lnTo>
                  <a:lnTo>
                    <a:pt x="115378" y="199765"/>
                  </a:lnTo>
                  <a:lnTo>
                    <a:pt x="125412" y="24923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22787" y="3429000"/>
              <a:ext cx="125412" cy="249237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4522787" y="3429000"/>
              <a:ext cx="125730" cy="249554"/>
            </a:xfrm>
            <a:custGeom>
              <a:avLst/>
              <a:gdLst/>
              <a:ahLst/>
              <a:cxnLst/>
              <a:rect l="l" t="t" r="r" b="b"/>
              <a:pathLst>
                <a:path w="125729" h="249554">
                  <a:moveTo>
                    <a:pt x="125412" y="249237"/>
                  </a:moveTo>
                  <a:lnTo>
                    <a:pt x="76595" y="239444"/>
                  </a:lnTo>
                  <a:lnTo>
                    <a:pt x="36731" y="212737"/>
                  </a:lnTo>
                  <a:lnTo>
                    <a:pt x="9855" y="173124"/>
                  </a:lnTo>
                  <a:lnTo>
                    <a:pt x="0" y="124612"/>
                  </a:lnTo>
                  <a:lnTo>
                    <a:pt x="9855" y="76107"/>
                  </a:lnTo>
                  <a:lnTo>
                    <a:pt x="36731" y="36498"/>
                  </a:lnTo>
                  <a:lnTo>
                    <a:pt x="76595" y="9792"/>
                  </a:lnTo>
                  <a:lnTo>
                    <a:pt x="125412" y="0"/>
                  </a:lnTo>
                  <a:lnTo>
                    <a:pt x="115378" y="49471"/>
                  </a:lnTo>
                  <a:lnTo>
                    <a:pt x="110361" y="99507"/>
                  </a:lnTo>
                  <a:lnTo>
                    <a:pt x="110361" y="149730"/>
                  </a:lnTo>
                  <a:lnTo>
                    <a:pt x="115378" y="199765"/>
                  </a:lnTo>
                  <a:lnTo>
                    <a:pt x="125412" y="24923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22787" y="4191000"/>
              <a:ext cx="125412" cy="249237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4522787" y="4191000"/>
              <a:ext cx="125730" cy="249554"/>
            </a:xfrm>
            <a:custGeom>
              <a:avLst/>
              <a:gdLst/>
              <a:ahLst/>
              <a:cxnLst/>
              <a:rect l="l" t="t" r="r" b="b"/>
              <a:pathLst>
                <a:path w="125729" h="249554">
                  <a:moveTo>
                    <a:pt x="125412" y="249237"/>
                  </a:moveTo>
                  <a:lnTo>
                    <a:pt x="76595" y="239444"/>
                  </a:lnTo>
                  <a:lnTo>
                    <a:pt x="36731" y="212737"/>
                  </a:lnTo>
                  <a:lnTo>
                    <a:pt x="9855" y="173124"/>
                  </a:lnTo>
                  <a:lnTo>
                    <a:pt x="0" y="124612"/>
                  </a:lnTo>
                  <a:lnTo>
                    <a:pt x="9855" y="76107"/>
                  </a:lnTo>
                  <a:lnTo>
                    <a:pt x="36731" y="36498"/>
                  </a:lnTo>
                  <a:lnTo>
                    <a:pt x="76595" y="9792"/>
                  </a:lnTo>
                  <a:lnTo>
                    <a:pt x="125412" y="0"/>
                  </a:lnTo>
                  <a:lnTo>
                    <a:pt x="115378" y="49471"/>
                  </a:lnTo>
                  <a:lnTo>
                    <a:pt x="110361" y="99507"/>
                  </a:lnTo>
                  <a:lnTo>
                    <a:pt x="110361" y="149730"/>
                  </a:lnTo>
                  <a:lnTo>
                    <a:pt x="115378" y="199765"/>
                  </a:lnTo>
                  <a:lnTo>
                    <a:pt x="125412" y="24923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379905" y="5464045"/>
              <a:ext cx="7620" cy="391160"/>
            </a:xfrm>
            <a:custGeom>
              <a:avLst/>
              <a:gdLst/>
              <a:ahLst/>
              <a:cxnLst/>
              <a:rect l="l" t="t" r="r" b="b"/>
              <a:pathLst>
                <a:path w="7619" h="391160">
                  <a:moveTo>
                    <a:pt x="7454" y="0"/>
                  </a:moveTo>
                  <a:lnTo>
                    <a:pt x="0" y="39077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336907" y="5777800"/>
              <a:ext cx="88900" cy="77470"/>
            </a:xfrm>
            <a:custGeom>
              <a:avLst/>
              <a:gdLst/>
              <a:ahLst/>
              <a:cxnLst/>
              <a:rect l="l" t="t" r="r" b="b"/>
              <a:pathLst>
                <a:path w="88900" h="77470">
                  <a:moveTo>
                    <a:pt x="88887" y="1689"/>
                  </a:moveTo>
                  <a:lnTo>
                    <a:pt x="42989" y="77025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341459" y="5464045"/>
              <a:ext cx="88900" cy="77470"/>
            </a:xfrm>
            <a:custGeom>
              <a:avLst/>
              <a:gdLst/>
              <a:ahLst/>
              <a:cxnLst/>
              <a:rect l="l" t="t" r="r" b="b"/>
              <a:pathLst>
                <a:path w="88900" h="77470">
                  <a:moveTo>
                    <a:pt x="0" y="75336"/>
                  </a:moveTo>
                  <a:lnTo>
                    <a:pt x="45897" y="0"/>
                  </a:lnTo>
                  <a:lnTo>
                    <a:pt x="88887" y="77038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2898140" y="5138374"/>
            <a:ext cx="1760855" cy="61785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spcBef>
                <a:spcPts val="660"/>
              </a:spcBef>
            </a:pPr>
            <a:r>
              <a:rPr sz="1600" spc="-40" dirty="0">
                <a:latin typeface="Arial"/>
                <a:cs typeface="Arial"/>
              </a:rPr>
              <a:t>Temp.</a:t>
            </a:r>
            <a:endParaRPr sz="1600">
              <a:latin typeface="Arial"/>
              <a:cs typeface="Arial"/>
            </a:endParaRPr>
          </a:p>
          <a:p>
            <a:pPr marL="1189990">
              <a:spcBef>
                <a:spcPts val="500"/>
              </a:spcBef>
            </a:pPr>
            <a:r>
              <a:rPr sz="1400" dirty="0">
                <a:latin typeface="Arial"/>
                <a:cs typeface="Arial"/>
              </a:rPr>
              <a:t>5-</a:t>
            </a:r>
            <a:r>
              <a:rPr sz="1400" spc="-5" dirty="0">
                <a:latin typeface="Arial"/>
                <a:cs typeface="Arial"/>
              </a:rPr>
              <a:t>10</a:t>
            </a:r>
            <a:r>
              <a:rPr sz="1400" dirty="0">
                <a:latin typeface="Arial"/>
                <a:cs typeface="Arial"/>
              </a:rPr>
              <a:t>°C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05200" y="1828800"/>
            <a:ext cx="4876800" cy="3200400"/>
            <a:chOff x="1981200" y="1828800"/>
            <a:chExt cx="4876800" cy="3200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1200" y="1828800"/>
              <a:ext cx="4876800" cy="32004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819400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52800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343400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781800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0000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114800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495800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48200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096000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105400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3454393" y="1519239"/>
            <a:ext cx="5074285" cy="4886325"/>
            <a:chOff x="1930392" y="1519238"/>
            <a:chExt cx="5074285" cy="4886325"/>
          </a:xfrm>
        </p:grpSpPr>
        <p:sp>
          <p:nvSpPr>
            <p:cNvPr id="15" name="object 15"/>
            <p:cNvSpPr/>
            <p:nvPr/>
          </p:nvSpPr>
          <p:spPr>
            <a:xfrm>
              <a:off x="1981200" y="5194172"/>
              <a:ext cx="0" cy="902335"/>
            </a:xfrm>
            <a:custGeom>
              <a:avLst/>
              <a:gdLst/>
              <a:ahLst/>
              <a:cxnLst/>
              <a:rect l="l" t="t" r="r" b="b"/>
              <a:pathLst>
                <a:path h="902335">
                  <a:moveTo>
                    <a:pt x="0" y="0"/>
                  </a:moveTo>
                  <a:lnTo>
                    <a:pt x="0" y="90182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936742" y="5194169"/>
              <a:ext cx="88900" cy="76835"/>
            </a:xfrm>
            <a:custGeom>
              <a:avLst/>
              <a:gdLst/>
              <a:ahLst/>
              <a:cxnLst/>
              <a:rect l="l" t="t" r="r" b="b"/>
              <a:pathLst>
                <a:path w="88900" h="76835">
                  <a:moveTo>
                    <a:pt x="0" y="76200"/>
                  </a:moveTo>
                  <a:lnTo>
                    <a:pt x="44462" y="0"/>
                  </a:lnTo>
                  <a:lnTo>
                    <a:pt x="88900" y="7621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981200" y="6096000"/>
              <a:ext cx="5017135" cy="0"/>
            </a:xfrm>
            <a:custGeom>
              <a:avLst/>
              <a:gdLst/>
              <a:ahLst/>
              <a:cxnLst/>
              <a:rect l="l" t="t" r="r" b="b"/>
              <a:pathLst>
                <a:path w="5017134">
                  <a:moveTo>
                    <a:pt x="0" y="0"/>
                  </a:moveTo>
                  <a:lnTo>
                    <a:pt x="501662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921629" y="6051546"/>
              <a:ext cx="76200" cy="88900"/>
            </a:xfrm>
            <a:custGeom>
              <a:avLst/>
              <a:gdLst/>
              <a:ahLst/>
              <a:cxnLst/>
              <a:rect l="l" t="t" r="r" b="b"/>
              <a:pathLst>
                <a:path w="76200" h="88900">
                  <a:moveTo>
                    <a:pt x="0" y="0"/>
                  </a:moveTo>
                  <a:lnTo>
                    <a:pt x="76200" y="44449"/>
                  </a:lnTo>
                  <a:lnTo>
                    <a:pt x="0" y="8889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438400" y="5257800"/>
              <a:ext cx="4343400" cy="762000"/>
            </a:xfrm>
            <a:custGeom>
              <a:avLst/>
              <a:gdLst/>
              <a:ahLst/>
              <a:cxnLst/>
              <a:rect l="l" t="t" r="r" b="b"/>
              <a:pathLst>
                <a:path w="4343400" h="762000">
                  <a:moveTo>
                    <a:pt x="0" y="762000"/>
                  </a:moveTo>
                  <a:lnTo>
                    <a:pt x="28448" y="761378"/>
                  </a:lnTo>
                  <a:lnTo>
                    <a:pt x="62323" y="760884"/>
                  </a:lnTo>
                  <a:lnTo>
                    <a:pt x="101114" y="760460"/>
                  </a:lnTo>
                  <a:lnTo>
                    <a:pt x="144309" y="760046"/>
                  </a:lnTo>
                  <a:lnTo>
                    <a:pt x="191399" y="759581"/>
                  </a:lnTo>
                  <a:lnTo>
                    <a:pt x="241873" y="759006"/>
                  </a:lnTo>
                  <a:lnTo>
                    <a:pt x="295219" y="758263"/>
                  </a:lnTo>
                  <a:lnTo>
                    <a:pt x="350927" y="757290"/>
                  </a:lnTo>
                  <a:lnTo>
                    <a:pt x="408487" y="756028"/>
                  </a:lnTo>
                  <a:lnTo>
                    <a:pt x="467387" y="754419"/>
                  </a:lnTo>
                  <a:lnTo>
                    <a:pt x="527117" y="752402"/>
                  </a:lnTo>
                  <a:lnTo>
                    <a:pt x="587166" y="749917"/>
                  </a:lnTo>
                  <a:lnTo>
                    <a:pt x="647023" y="746906"/>
                  </a:lnTo>
                  <a:lnTo>
                    <a:pt x="706178" y="743308"/>
                  </a:lnTo>
                  <a:lnTo>
                    <a:pt x="764120" y="739063"/>
                  </a:lnTo>
                  <a:lnTo>
                    <a:pt x="810248" y="735520"/>
                  </a:lnTo>
                  <a:lnTo>
                    <a:pt x="858203" y="732083"/>
                  </a:lnTo>
                  <a:lnTo>
                    <a:pt x="907738" y="728684"/>
                  </a:lnTo>
                  <a:lnTo>
                    <a:pt x="958603" y="725251"/>
                  </a:lnTo>
                  <a:lnTo>
                    <a:pt x="1010550" y="721717"/>
                  </a:lnTo>
                  <a:lnTo>
                    <a:pt x="1063330" y="718012"/>
                  </a:lnTo>
                  <a:lnTo>
                    <a:pt x="1116695" y="714065"/>
                  </a:lnTo>
                  <a:lnTo>
                    <a:pt x="1170394" y="709809"/>
                  </a:lnTo>
                  <a:lnTo>
                    <a:pt x="1224181" y="705173"/>
                  </a:lnTo>
                  <a:lnTo>
                    <a:pt x="1277805" y="700087"/>
                  </a:lnTo>
                  <a:lnTo>
                    <a:pt x="1331019" y="694484"/>
                  </a:lnTo>
                  <a:lnTo>
                    <a:pt x="1383573" y="688292"/>
                  </a:lnTo>
                  <a:lnTo>
                    <a:pt x="1435219" y="681443"/>
                  </a:lnTo>
                  <a:lnTo>
                    <a:pt x="1485707" y="673867"/>
                  </a:lnTo>
                  <a:lnTo>
                    <a:pt x="1534790" y="665495"/>
                  </a:lnTo>
                  <a:lnTo>
                    <a:pt x="1582218" y="656257"/>
                  </a:lnTo>
                  <a:lnTo>
                    <a:pt x="1627742" y="646084"/>
                  </a:lnTo>
                  <a:lnTo>
                    <a:pt x="1671115" y="634907"/>
                  </a:lnTo>
                  <a:lnTo>
                    <a:pt x="1712087" y="622655"/>
                  </a:lnTo>
                  <a:lnTo>
                    <a:pt x="1759743" y="604941"/>
                  </a:lnTo>
                  <a:lnTo>
                    <a:pt x="1802679" y="584521"/>
                  </a:lnTo>
                  <a:lnTo>
                    <a:pt x="1841649" y="561793"/>
                  </a:lnTo>
                  <a:lnTo>
                    <a:pt x="1877410" y="537155"/>
                  </a:lnTo>
                  <a:lnTo>
                    <a:pt x="1910717" y="511005"/>
                  </a:lnTo>
                  <a:lnTo>
                    <a:pt x="1942326" y="483743"/>
                  </a:lnTo>
                  <a:lnTo>
                    <a:pt x="1972993" y="455765"/>
                  </a:lnTo>
                  <a:lnTo>
                    <a:pt x="2003474" y="427471"/>
                  </a:lnTo>
                  <a:lnTo>
                    <a:pt x="2034525" y="399258"/>
                  </a:lnTo>
                  <a:lnTo>
                    <a:pt x="2066901" y="371525"/>
                  </a:lnTo>
                  <a:lnTo>
                    <a:pt x="2101358" y="344671"/>
                  </a:lnTo>
                  <a:lnTo>
                    <a:pt x="2138652" y="319093"/>
                  </a:lnTo>
                  <a:lnTo>
                    <a:pt x="2179540" y="295189"/>
                  </a:lnTo>
                  <a:lnTo>
                    <a:pt x="2224775" y="273359"/>
                  </a:lnTo>
                  <a:lnTo>
                    <a:pt x="2275116" y="254000"/>
                  </a:lnTo>
                  <a:lnTo>
                    <a:pt x="2314125" y="241503"/>
                  </a:lnTo>
                  <a:lnTo>
                    <a:pt x="2355130" y="229688"/>
                  </a:lnTo>
                  <a:lnTo>
                    <a:pt x="2397978" y="218517"/>
                  </a:lnTo>
                  <a:lnTo>
                    <a:pt x="2442515" y="207954"/>
                  </a:lnTo>
                  <a:lnTo>
                    <a:pt x="2488587" y="197959"/>
                  </a:lnTo>
                  <a:lnTo>
                    <a:pt x="2536041" y="188496"/>
                  </a:lnTo>
                  <a:lnTo>
                    <a:pt x="2584723" y="179526"/>
                  </a:lnTo>
                  <a:lnTo>
                    <a:pt x="2634479" y="171013"/>
                  </a:lnTo>
                  <a:lnTo>
                    <a:pt x="2685157" y="162917"/>
                  </a:lnTo>
                  <a:lnTo>
                    <a:pt x="2736603" y="155202"/>
                  </a:lnTo>
                  <a:lnTo>
                    <a:pt x="2788662" y="147830"/>
                  </a:lnTo>
                  <a:lnTo>
                    <a:pt x="2841182" y="140763"/>
                  </a:lnTo>
                  <a:lnTo>
                    <a:pt x="2894009" y="133963"/>
                  </a:lnTo>
                  <a:lnTo>
                    <a:pt x="2946990" y="127394"/>
                  </a:lnTo>
                  <a:lnTo>
                    <a:pt x="2999970" y="121016"/>
                  </a:lnTo>
                  <a:lnTo>
                    <a:pt x="3052797" y="114792"/>
                  </a:lnTo>
                  <a:lnTo>
                    <a:pt x="3105316" y="108686"/>
                  </a:lnTo>
                  <a:lnTo>
                    <a:pt x="3157375" y="102658"/>
                  </a:lnTo>
                  <a:lnTo>
                    <a:pt x="3208819" y="96671"/>
                  </a:lnTo>
                  <a:lnTo>
                    <a:pt x="3259496" y="90688"/>
                  </a:lnTo>
                  <a:lnTo>
                    <a:pt x="3309251" y="84670"/>
                  </a:lnTo>
                  <a:lnTo>
                    <a:pt x="3360959" y="78475"/>
                  </a:lnTo>
                  <a:lnTo>
                    <a:pt x="3412666" y="72582"/>
                  </a:lnTo>
                  <a:lnTo>
                    <a:pt x="3464373" y="66975"/>
                  </a:lnTo>
                  <a:lnTo>
                    <a:pt x="3516081" y="61638"/>
                  </a:lnTo>
                  <a:lnTo>
                    <a:pt x="3567788" y="56555"/>
                  </a:lnTo>
                  <a:lnTo>
                    <a:pt x="3619496" y="51710"/>
                  </a:lnTo>
                  <a:lnTo>
                    <a:pt x="3671203" y="47088"/>
                  </a:lnTo>
                  <a:lnTo>
                    <a:pt x="3722911" y="42672"/>
                  </a:lnTo>
                  <a:lnTo>
                    <a:pt x="3774618" y="38446"/>
                  </a:lnTo>
                  <a:lnTo>
                    <a:pt x="3826325" y="34396"/>
                  </a:lnTo>
                  <a:lnTo>
                    <a:pt x="3878033" y="30504"/>
                  </a:lnTo>
                  <a:lnTo>
                    <a:pt x="3929740" y="26755"/>
                  </a:lnTo>
                  <a:lnTo>
                    <a:pt x="3981448" y="23133"/>
                  </a:lnTo>
                  <a:lnTo>
                    <a:pt x="4033155" y="19622"/>
                  </a:lnTo>
                  <a:lnTo>
                    <a:pt x="4084862" y="16206"/>
                  </a:lnTo>
                  <a:lnTo>
                    <a:pt x="4136570" y="12870"/>
                  </a:lnTo>
                  <a:lnTo>
                    <a:pt x="4188277" y="9597"/>
                  </a:lnTo>
                  <a:lnTo>
                    <a:pt x="4239985" y="6372"/>
                  </a:lnTo>
                  <a:lnTo>
                    <a:pt x="4291692" y="3178"/>
                  </a:lnTo>
                  <a:lnTo>
                    <a:pt x="434340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038600" y="1524001"/>
              <a:ext cx="838200" cy="4876800"/>
            </a:xfrm>
            <a:custGeom>
              <a:avLst/>
              <a:gdLst/>
              <a:ahLst/>
              <a:cxnLst/>
              <a:rect l="l" t="t" r="r" b="b"/>
              <a:pathLst>
                <a:path w="838200" h="4876800">
                  <a:moveTo>
                    <a:pt x="0" y="2438400"/>
                  </a:moveTo>
                  <a:lnTo>
                    <a:pt x="199" y="2362449"/>
                  </a:lnTo>
                  <a:lnTo>
                    <a:pt x="793" y="2287078"/>
                  </a:lnTo>
                  <a:lnTo>
                    <a:pt x="1777" y="2212318"/>
                  </a:lnTo>
                  <a:lnTo>
                    <a:pt x="3144" y="2138204"/>
                  </a:lnTo>
                  <a:lnTo>
                    <a:pt x="4889" y="2064770"/>
                  </a:lnTo>
                  <a:lnTo>
                    <a:pt x="7005" y="1992049"/>
                  </a:lnTo>
                  <a:lnTo>
                    <a:pt x="9488" y="1920075"/>
                  </a:lnTo>
                  <a:lnTo>
                    <a:pt x="12331" y="1848882"/>
                  </a:lnTo>
                  <a:lnTo>
                    <a:pt x="15528" y="1778503"/>
                  </a:lnTo>
                  <a:lnTo>
                    <a:pt x="19074" y="1708972"/>
                  </a:lnTo>
                  <a:lnTo>
                    <a:pt x="22962" y="1640323"/>
                  </a:lnTo>
                  <a:lnTo>
                    <a:pt x="27188" y="1572590"/>
                  </a:lnTo>
                  <a:lnTo>
                    <a:pt x="31745" y="1505806"/>
                  </a:lnTo>
                  <a:lnTo>
                    <a:pt x="36627" y="1440005"/>
                  </a:lnTo>
                  <a:lnTo>
                    <a:pt x="41829" y="1375221"/>
                  </a:lnTo>
                  <a:lnTo>
                    <a:pt x="47345" y="1311487"/>
                  </a:lnTo>
                  <a:lnTo>
                    <a:pt x="53169" y="1248838"/>
                  </a:lnTo>
                  <a:lnTo>
                    <a:pt x="59295" y="1187306"/>
                  </a:lnTo>
                  <a:lnTo>
                    <a:pt x="65718" y="1126926"/>
                  </a:lnTo>
                  <a:lnTo>
                    <a:pt x="72431" y="1067732"/>
                  </a:lnTo>
                  <a:lnTo>
                    <a:pt x="79430" y="1009756"/>
                  </a:lnTo>
                  <a:lnTo>
                    <a:pt x="86707" y="953033"/>
                  </a:lnTo>
                  <a:lnTo>
                    <a:pt x="94258" y="897597"/>
                  </a:lnTo>
                  <a:lnTo>
                    <a:pt x="102076" y="843481"/>
                  </a:lnTo>
                  <a:lnTo>
                    <a:pt x="110155" y="790719"/>
                  </a:lnTo>
                  <a:lnTo>
                    <a:pt x="118491" y="739345"/>
                  </a:lnTo>
                  <a:lnTo>
                    <a:pt x="127077" y="689392"/>
                  </a:lnTo>
                  <a:lnTo>
                    <a:pt x="135907" y="640894"/>
                  </a:lnTo>
                  <a:lnTo>
                    <a:pt x="144975" y="593885"/>
                  </a:lnTo>
                  <a:lnTo>
                    <a:pt x="154277" y="548399"/>
                  </a:lnTo>
                  <a:lnTo>
                    <a:pt x="163805" y="504469"/>
                  </a:lnTo>
                  <a:lnTo>
                    <a:pt x="173554" y="462129"/>
                  </a:lnTo>
                  <a:lnTo>
                    <a:pt x="183518" y="421413"/>
                  </a:lnTo>
                  <a:lnTo>
                    <a:pt x="193693" y="382354"/>
                  </a:lnTo>
                  <a:lnTo>
                    <a:pt x="204070" y="344986"/>
                  </a:lnTo>
                  <a:lnTo>
                    <a:pt x="225414" y="275459"/>
                  </a:lnTo>
                  <a:lnTo>
                    <a:pt x="247503" y="213101"/>
                  </a:lnTo>
                  <a:lnTo>
                    <a:pt x="270291" y="158183"/>
                  </a:lnTo>
                  <a:lnTo>
                    <a:pt x="293731" y="110973"/>
                  </a:lnTo>
                  <a:lnTo>
                    <a:pt x="317778" y="71742"/>
                  </a:lnTo>
                  <a:lnTo>
                    <a:pt x="342385" y="40759"/>
                  </a:lnTo>
                  <a:lnTo>
                    <a:pt x="380243" y="10341"/>
                  </a:lnTo>
                  <a:lnTo>
                    <a:pt x="419100" y="0"/>
                  </a:lnTo>
                  <a:lnTo>
                    <a:pt x="457958" y="10343"/>
                  </a:lnTo>
                  <a:lnTo>
                    <a:pt x="495818" y="40763"/>
                  </a:lnTo>
                  <a:lnTo>
                    <a:pt x="520425" y="71747"/>
                  </a:lnTo>
                  <a:lnTo>
                    <a:pt x="544472" y="110979"/>
                  </a:lnTo>
                  <a:lnTo>
                    <a:pt x="567913" y="158189"/>
                  </a:lnTo>
                  <a:lnTo>
                    <a:pt x="590701" y="213109"/>
                  </a:lnTo>
                  <a:lnTo>
                    <a:pt x="612791" y="275467"/>
                  </a:lnTo>
                  <a:lnTo>
                    <a:pt x="634134" y="344994"/>
                  </a:lnTo>
                  <a:lnTo>
                    <a:pt x="644512" y="382362"/>
                  </a:lnTo>
                  <a:lnTo>
                    <a:pt x="654686" y="421421"/>
                  </a:lnTo>
                  <a:lnTo>
                    <a:pt x="664651" y="462138"/>
                  </a:lnTo>
                  <a:lnTo>
                    <a:pt x="674400" y="504478"/>
                  </a:lnTo>
                  <a:lnTo>
                    <a:pt x="683928" y="548408"/>
                  </a:lnTo>
                  <a:lnTo>
                    <a:pt x="693229" y="593895"/>
                  </a:lnTo>
                  <a:lnTo>
                    <a:pt x="702297" y="640904"/>
                  </a:lnTo>
                  <a:lnTo>
                    <a:pt x="711127" y="689402"/>
                  </a:lnTo>
                  <a:lnTo>
                    <a:pt x="719713" y="739355"/>
                  </a:lnTo>
                  <a:lnTo>
                    <a:pt x="728048" y="790729"/>
                  </a:lnTo>
                  <a:lnTo>
                    <a:pt x="736128" y="843491"/>
                  </a:lnTo>
                  <a:lnTo>
                    <a:pt x="743946" y="897607"/>
                  </a:lnTo>
                  <a:lnTo>
                    <a:pt x="751496" y="953043"/>
                  </a:lnTo>
                  <a:lnTo>
                    <a:pt x="758773" y="1009765"/>
                  </a:lnTo>
                  <a:lnTo>
                    <a:pt x="765771" y="1067741"/>
                  </a:lnTo>
                  <a:lnTo>
                    <a:pt x="772484" y="1126935"/>
                  </a:lnTo>
                  <a:lnTo>
                    <a:pt x="778907" y="1187315"/>
                  </a:lnTo>
                  <a:lnTo>
                    <a:pt x="785033" y="1248846"/>
                  </a:lnTo>
                  <a:lnTo>
                    <a:pt x="790856" y="1311495"/>
                  </a:lnTo>
                  <a:lnTo>
                    <a:pt x="796372" y="1375229"/>
                  </a:lnTo>
                  <a:lnTo>
                    <a:pt x="801574" y="1440013"/>
                  </a:lnTo>
                  <a:lnTo>
                    <a:pt x="806456" y="1505813"/>
                  </a:lnTo>
                  <a:lnTo>
                    <a:pt x="811013" y="1572597"/>
                  </a:lnTo>
                  <a:lnTo>
                    <a:pt x="815238" y="1640330"/>
                  </a:lnTo>
                  <a:lnTo>
                    <a:pt x="819127" y="1708978"/>
                  </a:lnTo>
                  <a:lnTo>
                    <a:pt x="822672" y="1778508"/>
                  </a:lnTo>
                  <a:lnTo>
                    <a:pt x="825869" y="1848887"/>
                  </a:lnTo>
                  <a:lnTo>
                    <a:pt x="828712" y="1920079"/>
                  </a:lnTo>
                  <a:lnTo>
                    <a:pt x="831194" y="1992053"/>
                  </a:lnTo>
                  <a:lnTo>
                    <a:pt x="833311" y="2064773"/>
                  </a:lnTo>
                  <a:lnTo>
                    <a:pt x="835055" y="2138207"/>
                  </a:lnTo>
                  <a:lnTo>
                    <a:pt x="836422" y="2212320"/>
                  </a:lnTo>
                  <a:lnTo>
                    <a:pt x="837406" y="2287079"/>
                  </a:lnTo>
                  <a:lnTo>
                    <a:pt x="838000" y="2362450"/>
                  </a:lnTo>
                  <a:lnTo>
                    <a:pt x="838200" y="2438400"/>
                  </a:lnTo>
                  <a:lnTo>
                    <a:pt x="838000" y="2514350"/>
                  </a:lnTo>
                  <a:lnTo>
                    <a:pt x="837406" y="2589721"/>
                  </a:lnTo>
                  <a:lnTo>
                    <a:pt x="836422" y="2664481"/>
                  </a:lnTo>
                  <a:lnTo>
                    <a:pt x="835055" y="2738595"/>
                  </a:lnTo>
                  <a:lnTo>
                    <a:pt x="833311" y="2812029"/>
                  </a:lnTo>
                  <a:lnTo>
                    <a:pt x="831194" y="2884750"/>
                  </a:lnTo>
                  <a:lnTo>
                    <a:pt x="828712" y="2956724"/>
                  </a:lnTo>
                  <a:lnTo>
                    <a:pt x="825869" y="3027917"/>
                  </a:lnTo>
                  <a:lnTo>
                    <a:pt x="822672" y="3098296"/>
                  </a:lnTo>
                  <a:lnTo>
                    <a:pt x="819127" y="3167827"/>
                  </a:lnTo>
                  <a:lnTo>
                    <a:pt x="815238" y="3236476"/>
                  </a:lnTo>
                  <a:lnTo>
                    <a:pt x="811013" y="3304209"/>
                  </a:lnTo>
                  <a:lnTo>
                    <a:pt x="806456" y="3370993"/>
                  </a:lnTo>
                  <a:lnTo>
                    <a:pt x="801574" y="3436794"/>
                  </a:lnTo>
                  <a:lnTo>
                    <a:pt x="796372" y="3501578"/>
                  </a:lnTo>
                  <a:lnTo>
                    <a:pt x="790856" y="3565312"/>
                  </a:lnTo>
                  <a:lnTo>
                    <a:pt x="785033" y="3627961"/>
                  </a:lnTo>
                  <a:lnTo>
                    <a:pt x="778907" y="3689493"/>
                  </a:lnTo>
                  <a:lnTo>
                    <a:pt x="772484" y="3749873"/>
                  </a:lnTo>
                  <a:lnTo>
                    <a:pt x="765771" y="3809067"/>
                  </a:lnTo>
                  <a:lnTo>
                    <a:pt x="758773" y="3867043"/>
                  </a:lnTo>
                  <a:lnTo>
                    <a:pt x="751496" y="3923766"/>
                  </a:lnTo>
                  <a:lnTo>
                    <a:pt x="743946" y="3979202"/>
                  </a:lnTo>
                  <a:lnTo>
                    <a:pt x="736128" y="4033318"/>
                  </a:lnTo>
                  <a:lnTo>
                    <a:pt x="728048" y="4086080"/>
                  </a:lnTo>
                  <a:lnTo>
                    <a:pt x="719713" y="4137454"/>
                  </a:lnTo>
                  <a:lnTo>
                    <a:pt x="711127" y="4187407"/>
                  </a:lnTo>
                  <a:lnTo>
                    <a:pt x="702297" y="4235905"/>
                  </a:lnTo>
                  <a:lnTo>
                    <a:pt x="693229" y="4282914"/>
                  </a:lnTo>
                  <a:lnTo>
                    <a:pt x="683928" y="4328400"/>
                  </a:lnTo>
                  <a:lnTo>
                    <a:pt x="674400" y="4372330"/>
                  </a:lnTo>
                  <a:lnTo>
                    <a:pt x="664651" y="4414670"/>
                  </a:lnTo>
                  <a:lnTo>
                    <a:pt x="654686" y="4455386"/>
                  </a:lnTo>
                  <a:lnTo>
                    <a:pt x="644512" y="4494445"/>
                  </a:lnTo>
                  <a:lnTo>
                    <a:pt x="634134" y="4531813"/>
                  </a:lnTo>
                  <a:lnTo>
                    <a:pt x="612791" y="4601340"/>
                  </a:lnTo>
                  <a:lnTo>
                    <a:pt x="590701" y="4663698"/>
                  </a:lnTo>
                  <a:lnTo>
                    <a:pt x="567913" y="4718616"/>
                  </a:lnTo>
                  <a:lnTo>
                    <a:pt x="544472" y="4765826"/>
                  </a:lnTo>
                  <a:lnTo>
                    <a:pt x="520425" y="4805057"/>
                  </a:lnTo>
                  <a:lnTo>
                    <a:pt x="495818" y="4836040"/>
                  </a:lnTo>
                  <a:lnTo>
                    <a:pt x="457958" y="4866458"/>
                  </a:lnTo>
                  <a:lnTo>
                    <a:pt x="419100" y="4876800"/>
                  </a:lnTo>
                  <a:lnTo>
                    <a:pt x="380243" y="4866458"/>
                  </a:lnTo>
                  <a:lnTo>
                    <a:pt x="342385" y="4836039"/>
                  </a:lnTo>
                  <a:lnTo>
                    <a:pt x="317778" y="4805056"/>
                  </a:lnTo>
                  <a:lnTo>
                    <a:pt x="293731" y="4765825"/>
                  </a:lnTo>
                  <a:lnTo>
                    <a:pt x="270291" y="4718615"/>
                  </a:lnTo>
                  <a:lnTo>
                    <a:pt x="247503" y="4663696"/>
                  </a:lnTo>
                  <a:lnTo>
                    <a:pt x="225414" y="4601338"/>
                  </a:lnTo>
                  <a:lnTo>
                    <a:pt x="204070" y="4531810"/>
                  </a:lnTo>
                  <a:lnTo>
                    <a:pt x="193693" y="4494442"/>
                  </a:lnTo>
                  <a:lnTo>
                    <a:pt x="183518" y="4455383"/>
                  </a:lnTo>
                  <a:lnTo>
                    <a:pt x="173554" y="4414667"/>
                  </a:lnTo>
                  <a:lnTo>
                    <a:pt x="163805" y="4372326"/>
                  </a:lnTo>
                  <a:lnTo>
                    <a:pt x="154277" y="4328396"/>
                  </a:lnTo>
                  <a:lnTo>
                    <a:pt x="144975" y="4282909"/>
                  </a:lnTo>
                  <a:lnTo>
                    <a:pt x="135907" y="4235900"/>
                  </a:lnTo>
                  <a:lnTo>
                    <a:pt x="127077" y="4187402"/>
                  </a:lnTo>
                  <a:lnTo>
                    <a:pt x="118491" y="4137449"/>
                  </a:lnTo>
                  <a:lnTo>
                    <a:pt x="110155" y="4086075"/>
                  </a:lnTo>
                  <a:lnTo>
                    <a:pt x="102076" y="4033313"/>
                  </a:lnTo>
                  <a:lnTo>
                    <a:pt x="94258" y="3979196"/>
                  </a:lnTo>
                  <a:lnTo>
                    <a:pt x="86707" y="3923760"/>
                  </a:lnTo>
                  <a:lnTo>
                    <a:pt x="79430" y="3867037"/>
                  </a:lnTo>
                  <a:lnTo>
                    <a:pt x="72431" y="3809062"/>
                  </a:lnTo>
                  <a:lnTo>
                    <a:pt x="65718" y="3749867"/>
                  </a:lnTo>
                  <a:lnTo>
                    <a:pt x="59295" y="3689487"/>
                  </a:lnTo>
                  <a:lnTo>
                    <a:pt x="53169" y="3627956"/>
                  </a:lnTo>
                  <a:lnTo>
                    <a:pt x="47345" y="3565306"/>
                  </a:lnTo>
                  <a:lnTo>
                    <a:pt x="41829" y="3501572"/>
                  </a:lnTo>
                  <a:lnTo>
                    <a:pt x="36627" y="3436788"/>
                  </a:lnTo>
                  <a:lnTo>
                    <a:pt x="31745" y="3370988"/>
                  </a:lnTo>
                  <a:lnTo>
                    <a:pt x="27188" y="3304204"/>
                  </a:lnTo>
                  <a:lnTo>
                    <a:pt x="22962" y="3236471"/>
                  </a:lnTo>
                  <a:lnTo>
                    <a:pt x="19074" y="3167822"/>
                  </a:lnTo>
                  <a:lnTo>
                    <a:pt x="15528" y="3098292"/>
                  </a:lnTo>
                  <a:lnTo>
                    <a:pt x="12331" y="3027913"/>
                  </a:lnTo>
                  <a:lnTo>
                    <a:pt x="9488" y="2956720"/>
                  </a:lnTo>
                  <a:lnTo>
                    <a:pt x="7005" y="2884747"/>
                  </a:lnTo>
                  <a:lnTo>
                    <a:pt x="4889" y="2812026"/>
                  </a:lnTo>
                  <a:lnTo>
                    <a:pt x="3144" y="2738592"/>
                  </a:lnTo>
                  <a:lnTo>
                    <a:pt x="1777" y="2664479"/>
                  </a:lnTo>
                  <a:lnTo>
                    <a:pt x="793" y="2589720"/>
                  </a:lnTo>
                  <a:lnTo>
                    <a:pt x="199" y="2514349"/>
                  </a:lnTo>
                  <a:lnTo>
                    <a:pt x="0" y="24384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981200" y="4127372"/>
              <a:ext cx="0" cy="902335"/>
            </a:xfrm>
            <a:custGeom>
              <a:avLst/>
              <a:gdLst/>
              <a:ahLst/>
              <a:cxnLst/>
              <a:rect l="l" t="t" r="r" b="b"/>
              <a:pathLst>
                <a:path h="902335">
                  <a:moveTo>
                    <a:pt x="0" y="0"/>
                  </a:moveTo>
                  <a:lnTo>
                    <a:pt x="0" y="90182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936742" y="4127369"/>
              <a:ext cx="88900" cy="76835"/>
            </a:xfrm>
            <a:custGeom>
              <a:avLst/>
              <a:gdLst/>
              <a:ahLst/>
              <a:cxnLst/>
              <a:rect l="l" t="t" r="r" b="b"/>
              <a:pathLst>
                <a:path w="88900" h="76835">
                  <a:moveTo>
                    <a:pt x="0" y="76200"/>
                  </a:moveTo>
                  <a:lnTo>
                    <a:pt x="44462" y="0"/>
                  </a:lnTo>
                  <a:lnTo>
                    <a:pt x="88900" y="7621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981200" y="5029200"/>
              <a:ext cx="4407535" cy="0"/>
            </a:xfrm>
            <a:custGeom>
              <a:avLst/>
              <a:gdLst/>
              <a:ahLst/>
              <a:cxnLst/>
              <a:rect l="l" t="t" r="r" b="b"/>
              <a:pathLst>
                <a:path w="4407535">
                  <a:moveTo>
                    <a:pt x="0" y="0"/>
                  </a:moveTo>
                  <a:lnTo>
                    <a:pt x="440702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312029" y="4984746"/>
              <a:ext cx="76200" cy="88900"/>
            </a:xfrm>
            <a:custGeom>
              <a:avLst/>
              <a:gdLst/>
              <a:ahLst/>
              <a:cxnLst/>
              <a:rect l="l" t="t" r="r" b="b"/>
              <a:pathLst>
                <a:path w="76200" h="88900">
                  <a:moveTo>
                    <a:pt x="0" y="0"/>
                  </a:moveTo>
                  <a:lnTo>
                    <a:pt x="76200" y="44450"/>
                  </a:lnTo>
                  <a:lnTo>
                    <a:pt x="0" y="889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2898139" y="4014660"/>
            <a:ext cx="30734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Lat</a:t>
            </a:r>
            <a:endParaRPr sz="16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537032" y="4829076"/>
            <a:ext cx="36385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Lon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613041" y="5972057"/>
            <a:ext cx="36385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Lon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3212750" y="1017523"/>
            <a:ext cx="2711450" cy="57404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5080" indent="397510">
              <a:lnSpc>
                <a:spcPct val="100000"/>
              </a:lnSpc>
              <a:spcBef>
                <a:spcPts val="100"/>
              </a:spcBef>
            </a:pPr>
            <a:r>
              <a:rPr sz="1800" dirty="0"/>
              <a:t>Zona </a:t>
            </a:r>
            <a:r>
              <a:rPr sz="1800" spc="-5" dirty="0"/>
              <a:t>baroclinica: </a:t>
            </a:r>
            <a:r>
              <a:rPr sz="1800" dirty="0"/>
              <a:t> </a:t>
            </a:r>
            <a:r>
              <a:rPr sz="1800" spc="-5" dirty="0"/>
              <a:t>Max.</a:t>
            </a:r>
            <a:r>
              <a:rPr sz="1800" spc="-30" dirty="0"/>
              <a:t> </a:t>
            </a:r>
            <a:r>
              <a:rPr sz="1800" spc="-5" dirty="0"/>
              <a:t>Gradiente</a:t>
            </a:r>
            <a:r>
              <a:rPr sz="1800" spc="-30" dirty="0"/>
              <a:t> </a:t>
            </a:r>
            <a:r>
              <a:rPr sz="1800" dirty="0"/>
              <a:t>de</a:t>
            </a:r>
            <a:r>
              <a:rPr sz="1800" spc="-40" dirty="0"/>
              <a:t> </a:t>
            </a:r>
            <a:r>
              <a:rPr sz="1800" spc="-30" dirty="0"/>
              <a:t>Temp.</a:t>
            </a:r>
            <a:endParaRPr sz="1800"/>
          </a:p>
        </p:txBody>
      </p:sp>
      <p:grpSp>
        <p:nvGrpSpPr>
          <p:cNvPr id="29" name="object 29"/>
          <p:cNvGrpSpPr/>
          <p:nvPr/>
        </p:nvGrpSpPr>
        <p:grpSpPr>
          <a:xfrm>
            <a:off x="5645023" y="1809750"/>
            <a:ext cx="673735" cy="3575050"/>
            <a:chOff x="4121022" y="1809750"/>
            <a:chExt cx="673735" cy="3575050"/>
          </a:xfrm>
        </p:grpSpPr>
        <p:sp>
          <p:nvSpPr>
            <p:cNvPr id="30" name="object 30"/>
            <p:cNvSpPr/>
            <p:nvPr/>
          </p:nvSpPr>
          <p:spPr>
            <a:xfrm>
              <a:off x="4648199" y="1828800"/>
              <a:ext cx="0" cy="3200400"/>
            </a:xfrm>
            <a:custGeom>
              <a:avLst/>
              <a:gdLst/>
              <a:ahLst/>
              <a:cxnLst/>
              <a:rect l="l" t="t" r="r" b="b"/>
              <a:pathLst>
                <a:path h="3200400">
                  <a:moveTo>
                    <a:pt x="0" y="0"/>
                  </a:moveTo>
                  <a:lnTo>
                    <a:pt x="0" y="320040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127372" y="5334000"/>
              <a:ext cx="661035" cy="0"/>
            </a:xfrm>
            <a:custGeom>
              <a:avLst/>
              <a:gdLst/>
              <a:ahLst/>
              <a:cxnLst/>
              <a:rect l="l" t="t" r="r" b="b"/>
              <a:pathLst>
                <a:path w="661035">
                  <a:moveTo>
                    <a:pt x="0" y="0"/>
                  </a:moveTo>
                  <a:lnTo>
                    <a:pt x="660654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711829" y="5289546"/>
              <a:ext cx="76200" cy="88900"/>
            </a:xfrm>
            <a:custGeom>
              <a:avLst/>
              <a:gdLst/>
              <a:ahLst/>
              <a:cxnLst/>
              <a:rect l="l" t="t" r="r" b="b"/>
              <a:pathLst>
                <a:path w="76200" h="88900">
                  <a:moveTo>
                    <a:pt x="0" y="0"/>
                  </a:moveTo>
                  <a:lnTo>
                    <a:pt x="76200" y="44449"/>
                  </a:lnTo>
                  <a:lnTo>
                    <a:pt x="0" y="8889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127375" y="5289546"/>
              <a:ext cx="76200" cy="88900"/>
            </a:xfrm>
            <a:custGeom>
              <a:avLst/>
              <a:gdLst/>
              <a:ahLst/>
              <a:cxnLst/>
              <a:rect l="l" t="t" r="r" b="b"/>
              <a:pathLst>
                <a:path w="76200" h="88900">
                  <a:moveTo>
                    <a:pt x="76200" y="88899"/>
                  </a:moveTo>
                  <a:lnTo>
                    <a:pt x="0" y="44449"/>
                  </a:lnTo>
                  <a:lnTo>
                    <a:pt x="7620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7470141" y="2162047"/>
            <a:ext cx="3625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16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º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555741" y="2162047"/>
            <a:ext cx="3625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14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º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193540" y="2162047"/>
            <a:ext cx="11918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545465" algn="l"/>
                <a:tab pos="926465" algn="l"/>
              </a:tabLst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º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º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º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403341" y="1016001"/>
            <a:ext cx="3170555" cy="606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635">
              <a:spcBef>
                <a:spcPts val="105"/>
              </a:spcBef>
            </a:pPr>
            <a:r>
              <a:rPr sz="2000" b="1" u="heavy" dirty="0">
                <a:solidFill>
                  <a:srgbClr val="FF3300"/>
                </a:solidFill>
                <a:uFill>
                  <a:solidFill>
                    <a:srgbClr val="FF3300"/>
                  </a:solidFill>
                </a:uFill>
                <a:latin typeface="Arial"/>
                <a:cs typeface="Arial"/>
              </a:rPr>
              <a:t>Frente</a:t>
            </a:r>
            <a:r>
              <a:rPr sz="2000" b="1" u="heavy" spc="-75" dirty="0">
                <a:solidFill>
                  <a:srgbClr val="FF3300"/>
                </a:solidFill>
                <a:uFill>
                  <a:solidFill>
                    <a:srgbClr val="FF3300"/>
                  </a:solidFill>
                </a:uFill>
                <a:latin typeface="Arial"/>
                <a:cs typeface="Arial"/>
              </a:rPr>
              <a:t> </a:t>
            </a:r>
            <a:r>
              <a:rPr sz="2000" b="1" u="heavy" dirty="0">
                <a:solidFill>
                  <a:srgbClr val="FF3300"/>
                </a:solidFill>
                <a:uFill>
                  <a:solidFill>
                    <a:srgbClr val="FF3300"/>
                  </a:solidFill>
                </a:uFill>
                <a:latin typeface="Arial"/>
                <a:cs typeface="Arial"/>
              </a:rPr>
              <a:t>Estacionario</a:t>
            </a:r>
            <a:r>
              <a:rPr b="1" dirty="0">
                <a:latin typeface="Arial"/>
                <a:cs typeface="Arial"/>
              </a:rPr>
              <a:t>:</a:t>
            </a:r>
            <a:r>
              <a:rPr b="1" spc="-5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borde </a:t>
            </a:r>
            <a:r>
              <a:rPr b="1" spc="-484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cálido</a:t>
            </a:r>
            <a:r>
              <a:rPr b="1" spc="-4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de</a:t>
            </a:r>
            <a:r>
              <a:rPr b="1" spc="-2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la</a:t>
            </a:r>
            <a:r>
              <a:rPr b="1" spc="-3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zona</a:t>
            </a:r>
            <a:r>
              <a:rPr b="1" spc="-2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baroclínica</a:t>
            </a:r>
            <a:endParaRPr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565141" y="5056123"/>
            <a:ext cx="8820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50</a:t>
            </a:r>
            <a:r>
              <a:rPr sz="1400" b="1" dirty="0">
                <a:latin typeface="Arial"/>
                <a:cs typeface="Arial"/>
              </a:rPr>
              <a:t>-</a:t>
            </a:r>
            <a:r>
              <a:rPr sz="1400" b="1" spc="-5" dirty="0">
                <a:latin typeface="Arial"/>
                <a:cs typeface="Arial"/>
              </a:rPr>
              <a:t>20</a:t>
            </a:r>
            <a:r>
              <a:rPr sz="1400" b="1" dirty="0">
                <a:latin typeface="Arial"/>
                <a:cs typeface="Arial"/>
              </a:rPr>
              <a:t>0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k</a:t>
            </a:r>
            <a:r>
              <a:rPr sz="1400" b="1" dirty="0">
                <a:latin typeface="Arial"/>
                <a:cs typeface="Arial"/>
              </a:rPr>
              <a:t>m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3854557" y="1900239"/>
            <a:ext cx="2475230" cy="3961129"/>
            <a:chOff x="2330557" y="1900238"/>
            <a:chExt cx="2475230" cy="3961129"/>
          </a:xfrm>
        </p:grpSpPr>
        <p:pic>
          <p:nvPicPr>
            <p:cNvPr id="40" name="object 4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22787" y="1905001"/>
              <a:ext cx="125412" cy="249237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4522787" y="1905001"/>
              <a:ext cx="125730" cy="249554"/>
            </a:xfrm>
            <a:custGeom>
              <a:avLst/>
              <a:gdLst/>
              <a:ahLst/>
              <a:cxnLst/>
              <a:rect l="l" t="t" r="r" b="b"/>
              <a:pathLst>
                <a:path w="125729" h="249555">
                  <a:moveTo>
                    <a:pt x="125412" y="249237"/>
                  </a:moveTo>
                  <a:lnTo>
                    <a:pt x="76595" y="239444"/>
                  </a:lnTo>
                  <a:lnTo>
                    <a:pt x="36731" y="212737"/>
                  </a:lnTo>
                  <a:lnTo>
                    <a:pt x="9855" y="173124"/>
                  </a:lnTo>
                  <a:lnTo>
                    <a:pt x="0" y="124612"/>
                  </a:lnTo>
                  <a:lnTo>
                    <a:pt x="9855" y="76107"/>
                  </a:lnTo>
                  <a:lnTo>
                    <a:pt x="36731" y="36498"/>
                  </a:lnTo>
                  <a:lnTo>
                    <a:pt x="76595" y="9792"/>
                  </a:lnTo>
                  <a:lnTo>
                    <a:pt x="125412" y="0"/>
                  </a:lnTo>
                  <a:lnTo>
                    <a:pt x="115378" y="49471"/>
                  </a:lnTo>
                  <a:lnTo>
                    <a:pt x="110361" y="99507"/>
                  </a:lnTo>
                  <a:lnTo>
                    <a:pt x="110361" y="149730"/>
                  </a:lnTo>
                  <a:lnTo>
                    <a:pt x="115378" y="199765"/>
                  </a:lnTo>
                  <a:lnTo>
                    <a:pt x="125412" y="24923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22787" y="2667001"/>
              <a:ext cx="125412" cy="24923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4522787" y="2667001"/>
              <a:ext cx="125730" cy="249554"/>
            </a:xfrm>
            <a:custGeom>
              <a:avLst/>
              <a:gdLst/>
              <a:ahLst/>
              <a:cxnLst/>
              <a:rect l="l" t="t" r="r" b="b"/>
              <a:pathLst>
                <a:path w="125729" h="249555">
                  <a:moveTo>
                    <a:pt x="125412" y="249237"/>
                  </a:moveTo>
                  <a:lnTo>
                    <a:pt x="76595" y="239444"/>
                  </a:lnTo>
                  <a:lnTo>
                    <a:pt x="36731" y="212737"/>
                  </a:lnTo>
                  <a:lnTo>
                    <a:pt x="9855" y="173124"/>
                  </a:lnTo>
                  <a:lnTo>
                    <a:pt x="0" y="124612"/>
                  </a:lnTo>
                  <a:lnTo>
                    <a:pt x="9855" y="76107"/>
                  </a:lnTo>
                  <a:lnTo>
                    <a:pt x="36731" y="36498"/>
                  </a:lnTo>
                  <a:lnTo>
                    <a:pt x="76595" y="9792"/>
                  </a:lnTo>
                  <a:lnTo>
                    <a:pt x="125412" y="0"/>
                  </a:lnTo>
                  <a:lnTo>
                    <a:pt x="115378" y="49471"/>
                  </a:lnTo>
                  <a:lnTo>
                    <a:pt x="110361" y="99507"/>
                  </a:lnTo>
                  <a:lnTo>
                    <a:pt x="110361" y="149730"/>
                  </a:lnTo>
                  <a:lnTo>
                    <a:pt x="115378" y="199765"/>
                  </a:lnTo>
                  <a:lnTo>
                    <a:pt x="125412" y="24923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22787" y="3429000"/>
              <a:ext cx="125412" cy="249237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4522787" y="3429000"/>
              <a:ext cx="125730" cy="249554"/>
            </a:xfrm>
            <a:custGeom>
              <a:avLst/>
              <a:gdLst/>
              <a:ahLst/>
              <a:cxnLst/>
              <a:rect l="l" t="t" r="r" b="b"/>
              <a:pathLst>
                <a:path w="125729" h="249554">
                  <a:moveTo>
                    <a:pt x="125412" y="249237"/>
                  </a:moveTo>
                  <a:lnTo>
                    <a:pt x="76595" y="239444"/>
                  </a:lnTo>
                  <a:lnTo>
                    <a:pt x="36731" y="212737"/>
                  </a:lnTo>
                  <a:lnTo>
                    <a:pt x="9855" y="173124"/>
                  </a:lnTo>
                  <a:lnTo>
                    <a:pt x="0" y="124612"/>
                  </a:lnTo>
                  <a:lnTo>
                    <a:pt x="9855" y="76107"/>
                  </a:lnTo>
                  <a:lnTo>
                    <a:pt x="36731" y="36498"/>
                  </a:lnTo>
                  <a:lnTo>
                    <a:pt x="76595" y="9792"/>
                  </a:lnTo>
                  <a:lnTo>
                    <a:pt x="125412" y="0"/>
                  </a:lnTo>
                  <a:lnTo>
                    <a:pt x="115378" y="49471"/>
                  </a:lnTo>
                  <a:lnTo>
                    <a:pt x="110361" y="99507"/>
                  </a:lnTo>
                  <a:lnTo>
                    <a:pt x="110361" y="149730"/>
                  </a:lnTo>
                  <a:lnTo>
                    <a:pt x="115378" y="199765"/>
                  </a:lnTo>
                  <a:lnTo>
                    <a:pt x="125412" y="24923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22787" y="4191000"/>
              <a:ext cx="125412" cy="249237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4522787" y="4191000"/>
              <a:ext cx="125730" cy="249554"/>
            </a:xfrm>
            <a:custGeom>
              <a:avLst/>
              <a:gdLst/>
              <a:ahLst/>
              <a:cxnLst/>
              <a:rect l="l" t="t" r="r" b="b"/>
              <a:pathLst>
                <a:path w="125729" h="249554">
                  <a:moveTo>
                    <a:pt x="125412" y="249237"/>
                  </a:moveTo>
                  <a:lnTo>
                    <a:pt x="76595" y="239444"/>
                  </a:lnTo>
                  <a:lnTo>
                    <a:pt x="36731" y="212737"/>
                  </a:lnTo>
                  <a:lnTo>
                    <a:pt x="9855" y="173124"/>
                  </a:lnTo>
                  <a:lnTo>
                    <a:pt x="0" y="124612"/>
                  </a:lnTo>
                  <a:lnTo>
                    <a:pt x="9855" y="76107"/>
                  </a:lnTo>
                  <a:lnTo>
                    <a:pt x="36731" y="36498"/>
                  </a:lnTo>
                  <a:lnTo>
                    <a:pt x="76595" y="9792"/>
                  </a:lnTo>
                  <a:lnTo>
                    <a:pt x="125412" y="0"/>
                  </a:lnTo>
                  <a:lnTo>
                    <a:pt x="115378" y="49471"/>
                  </a:lnTo>
                  <a:lnTo>
                    <a:pt x="110361" y="99507"/>
                  </a:lnTo>
                  <a:lnTo>
                    <a:pt x="110361" y="149730"/>
                  </a:lnTo>
                  <a:lnTo>
                    <a:pt x="115378" y="199765"/>
                  </a:lnTo>
                  <a:lnTo>
                    <a:pt x="125412" y="24923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38699" y="2316233"/>
              <a:ext cx="166598" cy="237921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38699" y="3097283"/>
              <a:ext cx="166598" cy="237921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38699" y="3840233"/>
              <a:ext cx="166598" cy="237921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38699" y="4449833"/>
              <a:ext cx="166598" cy="237921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2379905" y="5464045"/>
              <a:ext cx="7620" cy="391160"/>
            </a:xfrm>
            <a:custGeom>
              <a:avLst/>
              <a:gdLst/>
              <a:ahLst/>
              <a:cxnLst/>
              <a:rect l="l" t="t" r="r" b="b"/>
              <a:pathLst>
                <a:path w="7619" h="391160">
                  <a:moveTo>
                    <a:pt x="7454" y="0"/>
                  </a:moveTo>
                  <a:lnTo>
                    <a:pt x="0" y="39077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336907" y="5777800"/>
              <a:ext cx="88900" cy="77470"/>
            </a:xfrm>
            <a:custGeom>
              <a:avLst/>
              <a:gdLst/>
              <a:ahLst/>
              <a:cxnLst/>
              <a:rect l="l" t="t" r="r" b="b"/>
              <a:pathLst>
                <a:path w="88900" h="77470">
                  <a:moveTo>
                    <a:pt x="88887" y="1689"/>
                  </a:moveTo>
                  <a:lnTo>
                    <a:pt x="42989" y="77025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341459" y="5464045"/>
              <a:ext cx="88900" cy="77470"/>
            </a:xfrm>
            <a:custGeom>
              <a:avLst/>
              <a:gdLst/>
              <a:ahLst/>
              <a:cxnLst/>
              <a:rect l="l" t="t" r="r" b="b"/>
              <a:pathLst>
                <a:path w="88900" h="77470">
                  <a:moveTo>
                    <a:pt x="0" y="75336"/>
                  </a:moveTo>
                  <a:lnTo>
                    <a:pt x="45897" y="0"/>
                  </a:lnTo>
                  <a:lnTo>
                    <a:pt x="88887" y="77038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2898140" y="5138374"/>
            <a:ext cx="1760855" cy="61785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spcBef>
                <a:spcPts val="660"/>
              </a:spcBef>
            </a:pPr>
            <a:r>
              <a:rPr sz="1600" spc="-40" dirty="0">
                <a:latin typeface="Arial"/>
                <a:cs typeface="Arial"/>
              </a:rPr>
              <a:t>Temp.</a:t>
            </a:r>
            <a:endParaRPr sz="1600">
              <a:latin typeface="Arial"/>
              <a:cs typeface="Arial"/>
            </a:endParaRPr>
          </a:p>
          <a:p>
            <a:pPr marL="1189990">
              <a:spcBef>
                <a:spcPts val="500"/>
              </a:spcBef>
            </a:pPr>
            <a:r>
              <a:rPr sz="1400" dirty="0">
                <a:latin typeface="Arial"/>
                <a:cs typeface="Arial"/>
              </a:rPr>
              <a:t>5-</a:t>
            </a:r>
            <a:r>
              <a:rPr sz="1400" spc="-5" dirty="0">
                <a:latin typeface="Arial"/>
                <a:cs typeface="Arial"/>
              </a:rPr>
              <a:t>10</a:t>
            </a:r>
            <a:r>
              <a:rPr sz="1400" dirty="0">
                <a:latin typeface="Arial"/>
                <a:cs typeface="Arial"/>
              </a:rPr>
              <a:t>°C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8980" y="2107217"/>
            <a:ext cx="0" cy="697865"/>
          </a:xfrm>
          <a:custGeom>
            <a:avLst/>
            <a:gdLst/>
            <a:ahLst/>
            <a:cxnLst/>
            <a:rect l="l" t="t" r="r" b="b"/>
            <a:pathLst>
              <a:path h="697864">
                <a:moveTo>
                  <a:pt x="0" y="0"/>
                </a:moveTo>
                <a:lnTo>
                  <a:pt x="0" y="697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44034" y="2107217"/>
            <a:ext cx="0" cy="697865"/>
          </a:xfrm>
          <a:custGeom>
            <a:avLst/>
            <a:gdLst/>
            <a:ahLst/>
            <a:cxnLst/>
            <a:rect l="l" t="t" r="r" b="b"/>
            <a:pathLst>
              <a:path h="697864">
                <a:moveTo>
                  <a:pt x="0" y="0"/>
                </a:moveTo>
                <a:lnTo>
                  <a:pt x="0" y="697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48650" y="2448179"/>
            <a:ext cx="4932045" cy="3429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spcBef>
                <a:spcPts val="130"/>
              </a:spcBef>
              <a:tabLst>
                <a:tab pos="386080" algn="l"/>
                <a:tab pos="1188720" algn="l"/>
                <a:tab pos="2099945" algn="l"/>
                <a:tab pos="3042285" algn="l"/>
                <a:tab pos="3423920" algn="l"/>
                <a:tab pos="3980815" algn="l"/>
              </a:tabLst>
            </a:pPr>
            <a:r>
              <a:rPr sz="2050" i="1" spc="10" dirty="0">
                <a:latin typeface="Times New Roman"/>
                <a:cs typeface="Times New Roman"/>
              </a:rPr>
              <a:t>dt	</a:t>
            </a:r>
            <a:r>
              <a:rPr sz="2050" dirty="0">
                <a:latin typeface="Symbol"/>
                <a:cs typeface="Symbol"/>
              </a:rPr>
              <a:t></a:t>
            </a:r>
            <a:r>
              <a:rPr sz="2050" i="1" dirty="0">
                <a:latin typeface="Times New Roman"/>
                <a:cs typeface="Times New Roman"/>
              </a:rPr>
              <a:t>y	</a:t>
            </a:r>
            <a:r>
              <a:rPr sz="2050" spc="5" dirty="0">
                <a:latin typeface="Symbol"/>
                <a:cs typeface="Symbol"/>
              </a:rPr>
              <a:t></a:t>
            </a:r>
            <a:r>
              <a:rPr sz="2050" i="1" spc="5" dirty="0">
                <a:latin typeface="Times New Roman"/>
                <a:cs typeface="Times New Roman"/>
              </a:rPr>
              <a:t>y</a:t>
            </a:r>
            <a:r>
              <a:rPr sz="2050" i="1" spc="400" dirty="0">
                <a:latin typeface="Times New Roman"/>
                <a:cs typeface="Times New Roman"/>
              </a:rPr>
              <a:t> </a:t>
            </a:r>
            <a:r>
              <a:rPr sz="2050" spc="5" dirty="0">
                <a:latin typeface="Symbol"/>
                <a:cs typeface="Symbol"/>
              </a:rPr>
              <a:t></a:t>
            </a:r>
            <a:r>
              <a:rPr sz="2050" i="1" spc="5" dirty="0">
                <a:latin typeface="Times New Roman"/>
                <a:cs typeface="Times New Roman"/>
              </a:rPr>
              <a:t>x	</a:t>
            </a:r>
            <a:r>
              <a:rPr sz="2050" spc="5" dirty="0">
                <a:latin typeface="Symbol"/>
                <a:cs typeface="Symbol"/>
              </a:rPr>
              <a:t></a:t>
            </a:r>
            <a:r>
              <a:rPr sz="2050" i="1" spc="5" dirty="0">
                <a:latin typeface="Times New Roman"/>
                <a:cs typeface="Times New Roman"/>
              </a:rPr>
              <a:t>y</a:t>
            </a:r>
            <a:r>
              <a:rPr sz="2050" i="1" spc="325" dirty="0">
                <a:latin typeface="Times New Roman"/>
                <a:cs typeface="Times New Roman"/>
              </a:rPr>
              <a:t> </a:t>
            </a:r>
            <a:r>
              <a:rPr sz="2050" spc="5" dirty="0">
                <a:latin typeface="Symbol"/>
                <a:cs typeface="Symbol"/>
              </a:rPr>
              <a:t></a:t>
            </a:r>
            <a:r>
              <a:rPr sz="2050" i="1" spc="5" dirty="0">
                <a:latin typeface="Times New Roman"/>
                <a:cs typeface="Times New Roman"/>
              </a:rPr>
              <a:t>y	</a:t>
            </a:r>
            <a:r>
              <a:rPr sz="2050" spc="5" dirty="0">
                <a:latin typeface="Symbol"/>
                <a:cs typeface="Symbol"/>
              </a:rPr>
              <a:t></a:t>
            </a:r>
            <a:r>
              <a:rPr sz="2050" i="1" spc="5" dirty="0">
                <a:latin typeface="Times New Roman"/>
                <a:cs typeface="Times New Roman"/>
              </a:rPr>
              <a:t>y	</a:t>
            </a:r>
            <a:r>
              <a:rPr sz="2050" spc="5" dirty="0">
                <a:latin typeface="Symbol"/>
                <a:cs typeface="Symbol"/>
              </a:rPr>
              <a:t></a:t>
            </a:r>
            <a:r>
              <a:rPr sz="2050" i="1" spc="5" dirty="0">
                <a:latin typeface="Times New Roman"/>
                <a:cs typeface="Times New Roman"/>
              </a:rPr>
              <a:t>p	</a:t>
            </a:r>
            <a:r>
              <a:rPr sz="2050" spc="5" dirty="0">
                <a:latin typeface="Symbol"/>
                <a:cs typeface="Symbol"/>
              </a:rPr>
              <a:t></a:t>
            </a:r>
            <a:r>
              <a:rPr sz="2050" i="1" spc="5" dirty="0">
                <a:latin typeface="Times New Roman"/>
                <a:cs typeface="Times New Roman"/>
              </a:rPr>
              <a:t>y</a:t>
            </a:r>
            <a:r>
              <a:rPr sz="2050" i="1" spc="-85" dirty="0">
                <a:latin typeface="Times New Roman"/>
                <a:cs typeface="Times New Roman"/>
              </a:rPr>
              <a:t> </a:t>
            </a:r>
            <a:r>
              <a:rPr sz="3075" spc="15" baseline="37940" dirty="0">
                <a:latin typeface="Symbol"/>
                <a:cs typeface="Symbol"/>
              </a:rPr>
              <a:t></a:t>
            </a:r>
            <a:r>
              <a:rPr sz="3075" spc="247" baseline="37940" dirty="0">
                <a:latin typeface="Times New Roman"/>
                <a:cs typeface="Times New Roman"/>
              </a:rPr>
              <a:t> </a:t>
            </a:r>
            <a:r>
              <a:rPr sz="2050" dirty="0">
                <a:latin typeface="Symbol"/>
                <a:cs typeface="Symbol"/>
              </a:rPr>
              <a:t></a:t>
            </a:r>
            <a:r>
              <a:rPr sz="2050" i="1" dirty="0">
                <a:latin typeface="Times New Roman"/>
                <a:cs typeface="Times New Roman"/>
              </a:rPr>
              <a:t>t</a:t>
            </a:r>
            <a:r>
              <a:rPr sz="2050" i="1" spc="250" dirty="0">
                <a:latin typeface="Times New Roman"/>
                <a:cs typeface="Times New Roman"/>
              </a:rPr>
              <a:t> </a:t>
            </a:r>
            <a:r>
              <a:rPr sz="3075" spc="15" baseline="37940" dirty="0">
                <a:latin typeface="Symbol"/>
                <a:cs typeface="Symbol"/>
              </a:rPr>
              <a:t></a:t>
            </a:r>
            <a:endParaRPr sz="3075" baseline="3794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05966" y="206312"/>
            <a:ext cx="8148955" cy="2331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spcBef>
                <a:spcPts val="100"/>
              </a:spcBef>
            </a:pPr>
            <a:r>
              <a:rPr sz="2400" b="1" spc="-5" dirty="0">
                <a:solidFill>
                  <a:srgbClr val="00B0F0"/>
                </a:solidFill>
                <a:cs typeface="Arial"/>
              </a:rPr>
              <a:t>Cinemática</a:t>
            </a:r>
            <a:r>
              <a:rPr sz="2400" b="1" spc="-20" dirty="0">
                <a:solidFill>
                  <a:srgbClr val="00B0F0"/>
                </a:solidFill>
                <a:cs typeface="Arial"/>
              </a:rPr>
              <a:t> </a:t>
            </a:r>
            <a:r>
              <a:rPr sz="2400" b="1" dirty="0">
                <a:solidFill>
                  <a:srgbClr val="00B0F0"/>
                </a:solidFill>
                <a:cs typeface="Arial"/>
              </a:rPr>
              <a:t>de</a:t>
            </a:r>
            <a:r>
              <a:rPr sz="2400" b="1" spc="-20" dirty="0">
                <a:solidFill>
                  <a:srgbClr val="00B0F0"/>
                </a:solidFill>
                <a:cs typeface="Arial"/>
              </a:rPr>
              <a:t> </a:t>
            </a:r>
            <a:r>
              <a:rPr sz="2400" b="1" spc="-10" dirty="0">
                <a:solidFill>
                  <a:srgbClr val="00B0F0"/>
                </a:solidFill>
                <a:cs typeface="Arial"/>
              </a:rPr>
              <a:t>frentes</a:t>
            </a:r>
            <a:endParaRPr sz="2400" dirty="0">
              <a:solidFill>
                <a:srgbClr val="00B0F0"/>
              </a:solidFill>
              <a:cs typeface="Arial"/>
            </a:endParaRPr>
          </a:p>
          <a:p>
            <a:pPr>
              <a:spcBef>
                <a:spcPts val="30"/>
              </a:spcBef>
            </a:pPr>
            <a:endParaRPr sz="1850" dirty="0">
              <a:latin typeface="Arial"/>
              <a:cs typeface="Arial"/>
            </a:endParaRPr>
          </a:p>
          <a:p>
            <a:pPr marL="25400" marR="17780"/>
            <a:r>
              <a:rPr spc="-10" dirty="0">
                <a:latin typeface="Arial"/>
                <a:cs typeface="Arial"/>
              </a:rPr>
              <a:t>Por</a:t>
            </a:r>
            <a:r>
              <a:rPr spc="-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conveniencia,</a:t>
            </a:r>
            <a:r>
              <a:rPr spc="4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consideremos</a:t>
            </a:r>
            <a:r>
              <a:rPr spc="3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un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frente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orientado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</a:t>
            </a:r>
            <a:r>
              <a:rPr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lo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largo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del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eje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x.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15" dirty="0">
                <a:latin typeface="Arial"/>
                <a:cs typeface="Arial"/>
              </a:rPr>
              <a:t>Las </a:t>
            </a:r>
            <a:r>
              <a:rPr spc="-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isotermas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dentro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la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zona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frontal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también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son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paralelas</a:t>
            </a:r>
            <a:r>
              <a:rPr spc="3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x,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pero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fuera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</a:t>
            </a:r>
            <a:r>
              <a:rPr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esa </a:t>
            </a:r>
            <a:r>
              <a:rPr spc="-484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zona,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las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isotermas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podrían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formar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un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ángulo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con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el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eje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x.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La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evolución</a:t>
            </a:r>
            <a:r>
              <a:rPr spc="2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la 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zona</a:t>
            </a:r>
            <a:r>
              <a:rPr spc="-5" dirty="0">
                <a:latin typeface="Arial"/>
                <a:cs typeface="Arial"/>
              </a:rPr>
              <a:t> frontal</a:t>
            </a:r>
            <a:r>
              <a:rPr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esta </a:t>
            </a:r>
            <a:r>
              <a:rPr spc="-10" dirty="0">
                <a:latin typeface="Arial"/>
                <a:cs typeface="Arial"/>
              </a:rPr>
              <a:t>determinada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por</a:t>
            </a:r>
            <a:r>
              <a:rPr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la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ecuación:</a:t>
            </a:r>
            <a:endParaRPr dirty="0">
              <a:latin typeface="Arial"/>
              <a:cs typeface="Arial"/>
            </a:endParaRPr>
          </a:p>
          <a:p>
            <a:pPr marL="37465" algn="ctr">
              <a:spcBef>
                <a:spcPts val="1700"/>
              </a:spcBef>
              <a:tabLst>
                <a:tab pos="791845" algn="l"/>
              </a:tabLst>
            </a:pPr>
            <a:r>
              <a:rPr sz="2050" i="1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</a:t>
            </a:r>
            <a:r>
              <a:rPr sz="2050" i="1" u="sng" spc="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50" i="1" spc="215" dirty="0">
                <a:latin typeface="Times New Roman"/>
                <a:cs typeface="Times New Roman"/>
              </a:rPr>
              <a:t> </a:t>
            </a:r>
            <a:r>
              <a:rPr sz="2050" u="sng" spc="-1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i="1" u="sng" spc="-6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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3075" spc="22" baseline="-35230" dirty="0">
                <a:latin typeface="Symbol"/>
                <a:cs typeface="Symbol"/>
              </a:rPr>
              <a:t></a:t>
            </a:r>
            <a:r>
              <a:rPr sz="3075" spc="-44" baseline="-35230" dirty="0">
                <a:latin typeface="Times New Roman"/>
                <a:cs typeface="Times New Roman"/>
              </a:rPr>
              <a:t> </a:t>
            </a:r>
            <a:r>
              <a:rPr sz="3075" spc="22" baseline="-35230" dirty="0">
                <a:latin typeface="Symbol"/>
                <a:cs typeface="Symbol"/>
              </a:rPr>
              <a:t></a:t>
            </a:r>
            <a:r>
              <a:rPr sz="3075" spc="-127" baseline="-35230" dirty="0">
                <a:latin typeface="Times New Roman"/>
                <a:cs typeface="Times New Roman"/>
              </a:rPr>
              <a:t> </a:t>
            </a:r>
            <a:r>
              <a:rPr sz="2050" u="sng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050" i="1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u</a:t>
            </a:r>
            <a:r>
              <a:rPr sz="2050" i="1" spc="155" dirty="0">
                <a:latin typeface="Times New Roman"/>
                <a:cs typeface="Times New Roman"/>
              </a:rPr>
              <a:t> </a:t>
            </a:r>
            <a:r>
              <a:rPr sz="2050" u="sng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i="1" u="sng" spc="-6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</a:t>
            </a:r>
            <a:r>
              <a:rPr sz="2200" spc="225" dirty="0">
                <a:latin typeface="Times New Roman"/>
                <a:cs typeface="Times New Roman"/>
              </a:rPr>
              <a:t> </a:t>
            </a:r>
            <a:r>
              <a:rPr sz="3075" spc="22" baseline="-35230" dirty="0">
                <a:latin typeface="Symbol"/>
                <a:cs typeface="Symbol"/>
              </a:rPr>
              <a:t></a:t>
            </a:r>
            <a:r>
              <a:rPr sz="3075" spc="-7" baseline="-35230" dirty="0">
                <a:latin typeface="Times New Roman"/>
                <a:cs typeface="Times New Roman"/>
              </a:rPr>
              <a:t> </a:t>
            </a:r>
            <a:r>
              <a:rPr sz="2050" u="sng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050" i="1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</a:t>
            </a:r>
            <a:r>
              <a:rPr sz="2050" i="1" spc="125" dirty="0">
                <a:latin typeface="Times New Roman"/>
                <a:cs typeface="Times New Roman"/>
              </a:rPr>
              <a:t> </a:t>
            </a:r>
            <a:r>
              <a:rPr sz="2050" u="sng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i="1" u="sng" spc="-6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</a:t>
            </a:r>
            <a:r>
              <a:rPr sz="2200" spc="225" dirty="0">
                <a:latin typeface="Times New Roman"/>
                <a:cs typeface="Times New Roman"/>
              </a:rPr>
              <a:t> </a:t>
            </a:r>
            <a:r>
              <a:rPr sz="3075" spc="22" baseline="-33875" dirty="0">
                <a:latin typeface="Symbol"/>
                <a:cs typeface="Symbol"/>
              </a:rPr>
              <a:t></a:t>
            </a:r>
            <a:r>
              <a:rPr sz="3075" spc="22" baseline="-33875" dirty="0">
                <a:latin typeface="Times New Roman"/>
                <a:cs typeface="Times New Roman"/>
              </a:rPr>
              <a:t> </a:t>
            </a:r>
            <a:r>
              <a:rPr sz="2050" u="sng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i="1" u="sng" spc="-8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</a:t>
            </a:r>
            <a:r>
              <a:rPr sz="2200" spc="155" dirty="0">
                <a:latin typeface="Times New Roman"/>
                <a:cs typeface="Times New Roman"/>
              </a:rPr>
              <a:t> </a:t>
            </a:r>
            <a:r>
              <a:rPr sz="2050" u="sng" spc="-1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i="1" u="sng" spc="-6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</a:t>
            </a:r>
            <a:r>
              <a:rPr sz="2200" spc="229" dirty="0">
                <a:latin typeface="Times New Roman"/>
                <a:cs typeface="Times New Roman"/>
              </a:rPr>
              <a:t> </a:t>
            </a:r>
            <a:r>
              <a:rPr sz="3075" spc="22" baseline="-33875" dirty="0">
                <a:latin typeface="Symbol"/>
                <a:cs typeface="Symbol"/>
              </a:rPr>
              <a:t></a:t>
            </a:r>
            <a:r>
              <a:rPr sz="3075" spc="-195" baseline="-33875" dirty="0">
                <a:latin typeface="Times New Roman"/>
                <a:cs typeface="Times New Roman"/>
              </a:rPr>
              <a:t> </a:t>
            </a:r>
            <a:r>
              <a:rPr sz="2050" u="sng" spc="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50" u="sng" spc="1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050" dirty="0">
                <a:latin typeface="Times New Roman"/>
                <a:cs typeface="Times New Roman"/>
              </a:rPr>
              <a:t> </a:t>
            </a:r>
            <a:r>
              <a:rPr sz="2050" spc="-125" dirty="0">
                <a:latin typeface="Times New Roman"/>
                <a:cs typeface="Times New Roman"/>
              </a:rPr>
              <a:t> </a:t>
            </a:r>
            <a:r>
              <a:rPr sz="3075" spc="15" baseline="-4065" dirty="0">
                <a:latin typeface="Symbol"/>
                <a:cs typeface="Symbol"/>
              </a:rPr>
              <a:t></a:t>
            </a:r>
            <a:r>
              <a:rPr sz="3075" spc="-195" baseline="-4065" dirty="0">
                <a:latin typeface="Times New Roman"/>
                <a:cs typeface="Times New Roman"/>
              </a:rPr>
              <a:t> </a:t>
            </a:r>
            <a:r>
              <a:rPr sz="2050" u="sng" spc="-1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i="1" u="sng" spc="-6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</a:t>
            </a:r>
            <a:r>
              <a:rPr sz="2200" spc="65" dirty="0">
                <a:latin typeface="Times New Roman"/>
                <a:cs typeface="Times New Roman"/>
              </a:rPr>
              <a:t> </a:t>
            </a:r>
            <a:r>
              <a:rPr sz="3075" spc="15" baseline="-4065" dirty="0">
                <a:latin typeface="Symbol"/>
                <a:cs typeface="Symbol"/>
              </a:rPr>
              <a:t></a:t>
            </a:r>
            <a:endParaRPr sz="3075" baseline="-4065" dirty="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36128" y="2478871"/>
            <a:ext cx="6506845" cy="7880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R="5080" algn="r">
              <a:spcBef>
                <a:spcPts val="130"/>
              </a:spcBef>
              <a:tabLst>
                <a:tab pos="494665" algn="l"/>
              </a:tabLst>
            </a:pPr>
            <a:r>
              <a:rPr sz="2050" spc="10" dirty="0">
                <a:latin typeface="Symbol"/>
                <a:cs typeface="Symbol"/>
              </a:rPr>
              <a:t></a:t>
            </a:r>
            <a:r>
              <a:rPr sz="2050" spc="10" dirty="0">
                <a:latin typeface="Times New Roman"/>
                <a:cs typeface="Times New Roman"/>
              </a:rPr>
              <a:t>	</a:t>
            </a:r>
            <a:r>
              <a:rPr sz="2050" spc="10" dirty="0">
                <a:latin typeface="Symbol"/>
                <a:cs typeface="Symbol"/>
              </a:rPr>
              <a:t></a:t>
            </a:r>
            <a:endParaRPr sz="2050">
              <a:latin typeface="Symbol"/>
              <a:cs typeface="Symbol"/>
            </a:endParaRPr>
          </a:p>
          <a:p>
            <a:pPr marL="12700">
              <a:spcBef>
                <a:spcPts val="1350"/>
              </a:spcBef>
              <a:tabLst>
                <a:tab pos="2562860" algn="l"/>
                <a:tab pos="2949575" algn="l"/>
                <a:tab pos="3482975" algn="l"/>
                <a:tab pos="3934460" algn="l"/>
                <a:tab pos="4479925" algn="l"/>
                <a:tab pos="4990465" algn="l"/>
                <a:tab pos="5443220" algn="l"/>
                <a:tab pos="5958205" algn="l"/>
              </a:tabLst>
            </a:pPr>
            <a:r>
              <a:rPr spc="-10" dirty="0">
                <a:latin typeface="Arial"/>
                <a:cs typeface="Arial"/>
              </a:rPr>
              <a:t>Evolución</a:t>
            </a:r>
            <a:r>
              <a:rPr spc="3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gradiente</a:t>
            </a:r>
            <a:r>
              <a:rPr spc="3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1D	</a:t>
            </a:r>
            <a:r>
              <a:rPr dirty="0">
                <a:latin typeface="Arial"/>
                <a:cs typeface="Arial"/>
              </a:rPr>
              <a:t>=	S	+	</a:t>
            </a:r>
            <a:r>
              <a:rPr spc="-5" dirty="0">
                <a:latin typeface="Arial"/>
                <a:cs typeface="Arial"/>
              </a:rPr>
              <a:t>C	</a:t>
            </a:r>
            <a:r>
              <a:rPr dirty="0">
                <a:latin typeface="Arial"/>
                <a:cs typeface="Arial"/>
              </a:rPr>
              <a:t>+	T	+	</a:t>
            </a:r>
            <a:r>
              <a:rPr spc="-5" dirty="0">
                <a:latin typeface="Arial"/>
                <a:cs typeface="Arial"/>
              </a:rPr>
              <a:t>DB</a:t>
            </a:r>
            <a:endParaRPr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541033" y="5476875"/>
            <a:ext cx="2974340" cy="859790"/>
            <a:chOff x="3017033" y="5476875"/>
            <a:chExt cx="2974340" cy="859790"/>
          </a:xfrm>
        </p:grpSpPr>
        <p:sp>
          <p:nvSpPr>
            <p:cNvPr id="8" name="object 8"/>
            <p:cNvSpPr/>
            <p:nvPr/>
          </p:nvSpPr>
          <p:spPr>
            <a:xfrm>
              <a:off x="3970337" y="5491162"/>
              <a:ext cx="2006600" cy="8255"/>
            </a:xfrm>
            <a:custGeom>
              <a:avLst/>
              <a:gdLst/>
              <a:ahLst/>
              <a:cxnLst/>
              <a:rect l="l" t="t" r="r" b="b"/>
              <a:pathLst>
                <a:path w="2006600" h="8254">
                  <a:moveTo>
                    <a:pt x="0" y="0"/>
                  </a:moveTo>
                  <a:lnTo>
                    <a:pt x="2006600" y="7937"/>
                  </a:lnTo>
                </a:path>
              </a:pathLst>
            </a:custGeom>
            <a:ln w="28575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081337" y="5767103"/>
              <a:ext cx="0" cy="513080"/>
            </a:xfrm>
            <a:custGeom>
              <a:avLst/>
              <a:gdLst/>
              <a:ahLst/>
              <a:cxnLst/>
              <a:rect l="l" t="t" r="r" b="b"/>
              <a:pathLst>
                <a:path h="513079">
                  <a:moveTo>
                    <a:pt x="0" y="0"/>
                  </a:moveTo>
                  <a:lnTo>
                    <a:pt x="0" y="513041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31321" y="5767097"/>
              <a:ext cx="100330" cy="86360"/>
            </a:xfrm>
            <a:custGeom>
              <a:avLst/>
              <a:gdLst/>
              <a:ahLst/>
              <a:cxnLst/>
              <a:rect l="l" t="t" r="r" b="b"/>
              <a:pathLst>
                <a:path w="100330" h="86360">
                  <a:moveTo>
                    <a:pt x="0" y="85725"/>
                  </a:moveTo>
                  <a:lnTo>
                    <a:pt x="50012" y="0"/>
                  </a:lnTo>
                  <a:lnTo>
                    <a:pt x="100012" y="85737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65457" y="6272213"/>
              <a:ext cx="476884" cy="0"/>
            </a:xfrm>
            <a:custGeom>
              <a:avLst/>
              <a:gdLst/>
              <a:ahLst/>
              <a:cxnLst/>
              <a:rect l="l" t="t" r="r" b="b"/>
              <a:pathLst>
                <a:path w="476885">
                  <a:moveTo>
                    <a:pt x="476542" y="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456275" y="6222201"/>
              <a:ext cx="85725" cy="100330"/>
            </a:xfrm>
            <a:custGeom>
              <a:avLst/>
              <a:gdLst/>
              <a:ahLst/>
              <a:cxnLst/>
              <a:rect l="l" t="t" r="r" b="b"/>
              <a:pathLst>
                <a:path w="85725" h="100329">
                  <a:moveTo>
                    <a:pt x="0" y="0"/>
                  </a:moveTo>
                  <a:lnTo>
                    <a:pt x="85725" y="50012"/>
                  </a:lnTo>
                  <a:lnTo>
                    <a:pt x="0" y="100012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574716" y="4551173"/>
            <a:ext cx="120904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480695" algn="l"/>
              </a:tabLst>
            </a:pPr>
            <a:r>
              <a:rPr sz="1500" spc="-15" baseline="2777" dirty="0">
                <a:latin typeface="Arial"/>
                <a:cs typeface="Arial"/>
              </a:rPr>
              <a:t>2.5°C	5.0°C</a:t>
            </a:r>
            <a:r>
              <a:rPr sz="1500" spc="67" baseline="2777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7.5°C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49144" y="5381548"/>
            <a:ext cx="1439545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i="1" spc="-5" dirty="0">
                <a:latin typeface="Arial"/>
                <a:cs typeface="Arial"/>
              </a:rPr>
              <a:t>y</a:t>
            </a:r>
            <a:r>
              <a:rPr sz="1600" i="1" spc="-3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(v)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1600">
              <a:latin typeface="Arial"/>
              <a:cs typeface="Arial"/>
            </a:endParaRPr>
          </a:p>
          <a:p>
            <a:pPr marR="5080" algn="r"/>
            <a:r>
              <a:rPr sz="1600" i="1" spc="-5" dirty="0">
                <a:latin typeface="Arial"/>
                <a:cs typeface="Arial"/>
              </a:rPr>
              <a:t>x</a:t>
            </a:r>
            <a:r>
              <a:rPr sz="1600" i="1" spc="-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(u)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36128" y="3515614"/>
            <a:ext cx="811910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42060" marR="5080" indent="-1229995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En</a:t>
            </a:r>
            <a:r>
              <a:rPr spc="-10" dirty="0">
                <a:latin typeface="Arial"/>
                <a:cs typeface="Arial"/>
              </a:rPr>
              <a:t> general,</a:t>
            </a:r>
            <a:r>
              <a:rPr spc="2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si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d(l</a:t>
            </a:r>
            <a:r>
              <a:rPr spc="-5" dirty="0">
                <a:latin typeface="Symbol"/>
                <a:cs typeface="Symbol"/>
              </a:rPr>
              <a:t></a:t>
            </a:r>
            <a:r>
              <a:rPr spc="-5" dirty="0">
                <a:latin typeface="Arial"/>
                <a:cs typeface="Arial"/>
              </a:rPr>
              <a:t>l)/dt</a:t>
            </a:r>
            <a:r>
              <a:rPr spc="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&gt; </a:t>
            </a:r>
            <a:r>
              <a:rPr spc="-5" dirty="0">
                <a:latin typeface="Arial"/>
                <a:cs typeface="Arial"/>
              </a:rPr>
              <a:t>0</a:t>
            </a:r>
            <a:r>
              <a:rPr spc="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→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Frontogenesis</a:t>
            </a:r>
            <a:r>
              <a:rPr spc="4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(enfriar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lo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frío,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calentar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lo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caliente) </a:t>
            </a:r>
            <a:r>
              <a:rPr spc="-484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si</a:t>
            </a:r>
            <a:r>
              <a:rPr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d(l</a:t>
            </a:r>
            <a:r>
              <a:rPr spc="-5" dirty="0">
                <a:latin typeface="Symbol"/>
                <a:cs typeface="Symbol"/>
              </a:rPr>
              <a:t></a:t>
            </a:r>
            <a:r>
              <a:rPr spc="-5" dirty="0">
                <a:latin typeface="Arial"/>
                <a:cs typeface="Arial"/>
              </a:rPr>
              <a:t>l)/dt</a:t>
            </a:r>
            <a:r>
              <a:rPr spc="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&gt;</a:t>
            </a:r>
            <a:r>
              <a:rPr spc="-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0 → </a:t>
            </a:r>
            <a:r>
              <a:rPr spc="-5" dirty="0">
                <a:latin typeface="Arial"/>
                <a:cs typeface="Arial"/>
              </a:rPr>
              <a:t>Frontolisis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(enfriar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lo </a:t>
            </a:r>
            <a:r>
              <a:rPr spc="-10" dirty="0">
                <a:latin typeface="Arial"/>
                <a:cs typeface="Arial"/>
              </a:rPr>
              <a:t>caliente,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calentar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lo frío)</a:t>
            </a:r>
            <a:endParaRPr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895755" y="4757737"/>
            <a:ext cx="2520315" cy="1536700"/>
            <a:chOff x="3371754" y="4757737"/>
            <a:chExt cx="2520315" cy="1536700"/>
          </a:xfrm>
        </p:grpSpPr>
        <p:sp>
          <p:nvSpPr>
            <p:cNvPr id="17" name="object 17"/>
            <p:cNvSpPr/>
            <p:nvPr/>
          </p:nvSpPr>
          <p:spPr>
            <a:xfrm>
              <a:off x="3965227" y="4783137"/>
              <a:ext cx="1616710" cy="1466850"/>
            </a:xfrm>
            <a:custGeom>
              <a:avLst/>
              <a:gdLst/>
              <a:ahLst/>
              <a:cxnLst/>
              <a:rect l="l" t="t" r="r" b="b"/>
              <a:pathLst>
                <a:path w="1616710" h="1466850">
                  <a:moveTo>
                    <a:pt x="705881" y="0"/>
                  </a:moveTo>
                  <a:lnTo>
                    <a:pt x="657138" y="28853"/>
                  </a:lnTo>
                  <a:lnTo>
                    <a:pt x="608729" y="57741"/>
                  </a:lnTo>
                  <a:lnTo>
                    <a:pt x="560915" y="86633"/>
                  </a:lnTo>
                  <a:lnTo>
                    <a:pt x="513957" y="115501"/>
                  </a:lnTo>
                  <a:lnTo>
                    <a:pt x="468114" y="144315"/>
                  </a:lnTo>
                  <a:lnTo>
                    <a:pt x="423648" y="173047"/>
                  </a:lnTo>
                  <a:lnTo>
                    <a:pt x="380819" y="201666"/>
                  </a:lnTo>
                  <a:lnTo>
                    <a:pt x="339888" y="230144"/>
                  </a:lnTo>
                  <a:lnTo>
                    <a:pt x="301115" y="258451"/>
                  </a:lnTo>
                  <a:lnTo>
                    <a:pt x="264760" y="286559"/>
                  </a:lnTo>
                  <a:lnTo>
                    <a:pt x="231084" y="314438"/>
                  </a:lnTo>
                  <a:lnTo>
                    <a:pt x="200348" y="342058"/>
                  </a:lnTo>
                  <a:lnTo>
                    <a:pt x="172811" y="369392"/>
                  </a:lnTo>
                  <a:lnTo>
                    <a:pt x="135406" y="409921"/>
                  </a:lnTo>
                  <a:lnTo>
                    <a:pt x="99111" y="452271"/>
                  </a:lnTo>
                  <a:lnTo>
                    <a:pt x="65802" y="495357"/>
                  </a:lnTo>
                  <a:lnTo>
                    <a:pt x="37359" y="538091"/>
                  </a:lnTo>
                  <a:lnTo>
                    <a:pt x="15659" y="579387"/>
                  </a:lnTo>
                  <a:lnTo>
                    <a:pt x="2580" y="618156"/>
                  </a:lnTo>
                  <a:lnTo>
                    <a:pt x="0" y="653314"/>
                  </a:lnTo>
                  <a:lnTo>
                    <a:pt x="9796" y="683772"/>
                  </a:lnTo>
                  <a:lnTo>
                    <a:pt x="58634" y="720914"/>
                  </a:lnTo>
                  <a:lnTo>
                    <a:pt x="131207" y="738871"/>
                  </a:lnTo>
                  <a:lnTo>
                    <a:pt x="176973" y="744881"/>
                  </a:lnTo>
                  <a:lnTo>
                    <a:pt x="227709" y="749260"/>
                  </a:lnTo>
                  <a:lnTo>
                    <a:pt x="282405" y="752269"/>
                  </a:lnTo>
                  <a:lnTo>
                    <a:pt x="340048" y="754170"/>
                  </a:lnTo>
                  <a:lnTo>
                    <a:pt x="399628" y="755224"/>
                  </a:lnTo>
                  <a:lnTo>
                    <a:pt x="460133" y="755693"/>
                  </a:lnTo>
                  <a:lnTo>
                    <a:pt x="520552" y="755838"/>
                  </a:lnTo>
                  <a:lnTo>
                    <a:pt x="579873" y="755921"/>
                  </a:lnTo>
                  <a:lnTo>
                    <a:pt x="637085" y="756202"/>
                  </a:lnTo>
                  <a:lnTo>
                    <a:pt x="691176" y="756943"/>
                  </a:lnTo>
                  <a:lnTo>
                    <a:pt x="741136" y="758405"/>
                  </a:lnTo>
                  <a:lnTo>
                    <a:pt x="797313" y="759770"/>
                  </a:lnTo>
                  <a:lnTo>
                    <a:pt x="854518" y="759646"/>
                  </a:lnTo>
                  <a:lnTo>
                    <a:pt x="912228" y="758407"/>
                  </a:lnTo>
                  <a:lnTo>
                    <a:pt x="969916" y="756424"/>
                  </a:lnTo>
                  <a:lnTo>
                    <a:pt x="1027055" y="754069"/>
                  </a:lnTo>
                  <a:lnTo>
                    <a:pt x="1083122" y="751714"/>
                  </a:lnTo>
                  <a:lnTo>
                    <a:pt x="1137589" y="749731"/>
                  </a:lnTo>
                  <a:lnTo>
                    <a:pt x="1189932" y="748491"/>
                  </a:lnTo>
                  <a:lnTo>
                    <a:pt x="1239624" y="748367"/>
                  </a:lnTo>
                  <a:lnTo>
                    <a:pt x="1286139" y="749730"/>
                  </a:lnTo>
                  <a:lnTo>
                    <a:pt x="1328953" y="752952"/>
                  </a:lnTo>
                  <a:lnTo>
                    <a:pt x="1367538" y="758405"/>
                  </a:lnTo>
                  <a:lnTo>
                    <a:pt x="1421019" y="768162"/>
                  </a:lnTo>
                  <a:lnTo>
                    <a:pt x="1471413" y="778231"/>
                  </a:lnTo>
                  <a:lnTo>
                    <a:pt x="1516993" y="789931"/>
                  </a:lnTo>
                  <a:lnTo>
                    <a:pt x="1556033" y="804579"/>
                  </a:lnTo>
                  <a:lnTo>
                    <a:pt x="1607595" y="847992"/>
                  </a:lnTo>
                  <a:lnTo>
                    <a:pt x="1616665" y="879391"/>
                  </a:lnTo>
                  <a:lnTo>
                    <a:pt x="1612293" y="919010"/>
                  </a:lnTo>
                  <a:lnTo>
                    <a:pt x="1589166" y="975110"/>
                  </a:lnTo>
                  <a:lnTo>
                    <a:pt x="1548405" y="1041355"/>
                  </a:lnTo>
                  <a:lnTo>
                    <a:pt x="1522329" y="1077765"/>
                  </a:lnTo>
                  <a:lnTo>
                    <a:pt x="1492947" y="1116090"/>
                  </a:lnTo>
                  <a:lnTo>
                    <a:pt x="1460626" y="1156125"/>
                  </a:lnTo>
                  <a:lnTo>
                    <a:pt x="1425733" y="1197662"/>
                  </a:lnTo>
                  <a:lnTo>
                    <a:pt x="1388636" y="1240494"/>
                  </a:lnTo>
                  <a:lnTo>
                    <a:pt x="1349702" y="1284415"/>
                  </a:lnTo>
                  <a:lnTo>
                    <a:pt x="1309299" y="1329217"/>
                  </a:lnTo>
                  <a:lnTo>
                    <a:pt x="1267793" y="1374695"/>
                  </a:lnTo>
                  <a:lnTo>
                    <a:pt x="1225552" y="1420642"/>
                  </a:lnTo>
                  <a:lnTo>
                    <a:pt x="1182944" y="146685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704488" y="4773612"/>
              <a:ext cx="1616075" cy="1466850"/>
            </a:xfrm>
            <a:custGeom>
              <a:avLst/>
              <a:gdLst/>
              <a:ahLst/>
              <a:cxnLst/>
              <a:rect l="l" t="t" r="r" b="b"/>
              <a:pathLst>
                <a:path w="1616075" h="1466850">
                  <a:moveTo>
                    <a:pt x="642457" y="0"/>
                  </a:moveTo>
                  <a:lnTo>
                    <a:pt x="620286" y="21118"/>
                  </a:lnTo>
                  <a:lnTo>
                    <a:pt x="591827" y="47696"/>
                  </a:lnTo>
                  <a:lnTo>
                    <a:pt x="558157" y="78918"/>
                  </a:lnTo>
                  <a:lnTo>
                    <a:pt x="520353" y="113971"/>
                  </a:lnTo>
                  <a:lnTo>
                    <a:pt x="479490" y="152042"/>
                  </a:lnTo>
                  <a:lnTo>
                    <a:pt x="436644" y="192315"/>
                  </a:lnTo>
                  <a:lnTo>
                    <a:pt x="392892" y="233977"/>
                  </a:lnTo>
                  <a:lnTo>
                    <a:pt x="349310" y="276214"/>
                  </a:lnTo>
                  <a:lnTo>
                    <a:pt x="306975" y="318212"/>
                  </a:lnTo>
                  <a:lnTo>
                    <a:pt x="266961" y="359158"/>
                  </a:lnTo>
                  <a:lnTo>
                    <a:pt x="230346" y="398236"/>
                  </a:lnTo>
                  <a:lnTo>
                    <a:pt x="198206" y="434634"/>
                  </a:lnTo>
                  <a:lnTo>
                    <a:pt x="171617" y="467537"/>
                  </a:lnTo>
                  <a:lnTo>
                    <a:pt x="136942" y="512236"/>
                  </a:lnTo>
                  <a:lnTo>
                    <a:pt x="102096" y="556672"/>
                  </a:lnTo>
                  <a:lnTo>
                    <a:pt x="69214" y="600182"/>
                  </a:lnTo>
                  <a:lnTo>
                    <a:pt x="40429" y="642106"/>
                  </a:lnTo>
                  <a:lnTo>
                    <a:pt x="17876" y="681783"/>
                  </a:lnTo>
                  <a:lnTo>
                    <a:pt x="3688" y="718551"/>
                  </a:lnTo>
                  <a:lnTo>
                    <a:pt x="0" y="751751"/>
                  </a:lnTo>
                  <a:lnTo>
                    <a:pt x="8943" y="780720"/>
                  </a:lnTo>
                  <a:lnTo>
                    <a:pt x="57437" y="817271"/>
                  </a:lnTo>
                  <a:lnTo>
                    <a:pt x="130008" y="835231"/>
                  </a:lnTo>
                  <a:lnTo>
                    <a:pt x="175773" y="841242"/>
                  </a:lnTo>
                  <a:lnTo>
                    <a:pt x="226510" y="845621"/>
                  </a:lnTo>
                  <a:lnTo>
                    <a:pt x="281205" y="848630"/>
                  </a:lnTo>
                  <a:lnTo>
                    <a:pt x="338849" y="850531"/>
                  </a:lnTo>
                  <a:lnTo>
                    <a:pt x="398430" y="851586"/>
                  </a:lnTo>
                  <a:lnTo>
                    <a:pt x="458936" y="852055"/>
                  </a:lnTo>
                  <a:lnTo>
                    <a:pt x="519355" y="852200"/>
                  </a:lnTo>
                  <a:lnTo>
                    <a:pt x="578677" y="852283"/>
                  </a:lnTo>
                  <a:lnTo>
                    <a:pt x="635890" y="852565"/>
                  </a:lnTo>
                  <a:lnTo>
                    <a:pt x="689982" y="853308"/>
                  </a:lnTo>
                  <a:lnTo>
                    <a:pt x="739942" y="854773"/>
                  </a:lnTo>
                  <a:lnTo>
                    <a:pt x="796116" y="856135"/>
                  </a:lnTo>
                  <a:lnTo>
                    <a:pt x="853320" y="856009"/>
                  </a:lnTo>
                  <a:lnTo>
                    <a:pt x="911028" y="854769"/>
                  </a:lnTo>
                  <a:lnTo>
                    <a:pt x="968716" y="852786"/>
                  </a:lnTo>
                  <a:lnTo>
                    <a:pt x="1025856" y="850431"/>
                  </a:lnTo>
                  <a:lnTo>
                    <a:pt x="1081923" y="848077"/>
                  </a:lnTo>
                  <a:lnTo>
                    <a:pt x="1136391" y="846094"/>
                  </a:lnTo>
                  <a:lnTo>
                    <a:pt x="1188735" y="844856"/>
                  </a:lnTo>
                  <a:lnTo>
                    <a:pt x="1238428" y="844732"/>
                  </a:lnTo>
                  <a:lnTo>
                    <a:pt x="1284944" y="846096"/>
                  </a:lnTo>
                  <a:lnTo>
                    <a:pt x="1327758" y="849319"/>
                  </a:lnTo>
                  <a:lnTo>
                    <a:pt x="1366344" y="854773"/>
                  </a:lnTo>
                  <a:lnTo>
                    <a:pt x="1419825" y="865108"/>
                  </a:lnTo>
                  <a:lnTo>
                    <a:pt x="1470219" y="876573"/>
                  </a:lnTo>
                  <a:lnTo>
                    <a:pt x="1515799" y="889963"/>
                  </a:lnTo>
                  <a:lnTo>
                    <a:pt x="1554839" y="906071"/>
                  </a:lnTo>
                  <a:lnTo>
                    <a:pt x="1606401" y="949624"/>
                  </a:lnTo>
                  <a:lnTo>
                    <a:pt x="1615471" y="978657"/>
                  </a:lnTo>
                  <a:lnTo>
                    <a:pt x="1611099" y="1013587"/>
                  </a:lnTo>
                  <a:lnTo>
                    <a:pt x="1578544" y="1070399"/>
                  </a:lnTo>
                  <a:lnTo>
                    <a:pt x="1550686" y="1104905"/>
                  </a:lnTo>
                  <a:lnTo>
                    <a:pt x="1516942" y="1142320"/>
                  </a:lnTo>
                  <a:lnTo>
                    <a:pt x="1478690" y="1181777"/>
                  </a:lnTo>
                  <a:lnTo>
                    <a:pt x="1437305" y="1222409"/>
                  </a:lnTo>
                  <a:lnTo>
                    <a:pt x="1394164" y="1263348"/>
                  </a:lnTo>
                  <a:lnTo>
                    <a:pt x="1350644" y="1303727"/>
                  </a:lnTo>
                  <a:lnTo>
                    <a:pt x="1308121" y="1342677"/>
                  </a:lnTo>
                  <a:lnTo>
                    <a:pt x="1267971" y="1379332"/>
                  </a:lnTo>
                  <a:lnTo>
                    <a:pt x="1231571" y="1412824"/>
                  </a:lnTo>
                  <a:lnTo>
                    <a:pt x="1200298" y="1442286"/>
                  </a:lnTo>
                  <a:lnTo>
                    <a:pt x="1175527" y="146685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376517" y="4762500"/>
              <a:ext cx="1614170" cy="1527175"/>
            </a:xfrm>
            <a:custGeom>
              <a:avLst/>
              <a:gdLst/>
              <a:ahLst/>
              <a:cxnLst/>
              <a:rect l="l" t="t" r="r" b="b"/>
              <a:pathLst>
                <a:path w="1614170" h="1527175">
                  <a:moveTo>
                    <a:pt x="699568" y="0"/>
                  </a:moveTo>
                  <a:lnTo>
                    <a:pt x="680498" y="21177"/>
                  </a:lnTo>
                  <a:lnTo>
                    <a:pt x="656418" y="47489"/>
                  </a:lnTo>
                  <a:lnTo>
                    <a:pt x="628003" y="78302"/>
                  </a:lnTo>
                  <a:lnTo>
                    <a:pt x="595933" y="112981"/>
                  </a:lnTo>
                  <a:lnTo>
                    <a:pt x="560884" y="150889"/>
                  </a:lnTo>
                  <a:lnTo>
                    <a:pt x="523535" y="191394"/>
                  </a:lnTo>
                  <a:lnTo>
                    <a:pt x="484564" y="233858"/>
                  </a:lnTo>
                  <a:lnTo>
                    <a:pt x="444647" y="277647"/>
                  </a:lnTo>
                  <a:lnTo>
                    <a:pt x="404463" y="322126"/>
                  </a:lnTo>
                  <a:lnTo>
                    <a:pt x="364689" y="366660"/>
                  </a:lnTo>
                  <a:lnTo>
                    <a:pt x="326004" y="410614"/>
                  </a:lnTo>
                  <a:lnTo>
                    <a:pt x="289084" y="453353"/>
                  </a:lnTo>
                  <a:lnTo>
                    <a:pt x="254608" y="494241"/>
                  </a:lnTo>
                  <a:lnTo>
                    <a:pt x="223254" y="532644"/>
                  </a:lnTo>
                  <a:lnTo>
                    <a:pt x="195698" y="567926"/>
                  </a:lnTo>
                  <a:lnTo>
                    <a:pt x="172619" y="599452"/>
                  </a:lnTo>
                  <a:lnTo>
                    <a:pt x="135751" y="650250"/>
                  </a:lnTo>
                  <a:lnTo>
                    <a:pt x="99735" y="697921"/>
                  </a:lnTo>
                  <a:lnTo>
                    <a:pt x="66503" y="742375"/>
                  </a:lnTo>
                  <a:lnTo>
                    <a:pt x="37984" y="783526"/>
                  </a:lnTo>
                  <a:lnTo>
                    <a:pt x="16107" y="821285"/>
                  </a:lnTo>
                  <a:lnTo>
                    <a:pt x="0" y="886274"/>
                  </a:lnTo>
                  <a:lnTo>
                    <a:pt x="9628" y="913328"/>
                  </a:lnTo>
                  <a:lnTo>
                    <a:pt x="58407" y="949107"/>
                  </a:lnTo>
                  <a:lnTo>
                    <a:pt x="130995" y="967063"/>
                  </a:lnTo>
                  <a:lnTo>
                    <a:pt x="176770" y="973072"/>
                  </a:lnTo>
                  <a:lnTo>
                    <a:pt x="227517" y="977450"/>
                  </a:lnTo>
                  <a:lnTo>
                    <a:pt x="282224" y="980458"/>
                  </a:lnTo>
                  <a:lnTo>
                    <a:pt x="339880" y="982359"/>
                  </a:lnTo>
                  <a:lnTo>
                    <a:pt x="399473" y="983413"/>
                  </a:lnTo>
                  <a:lnTo>
                    <a:pt x="459991" y="983881"/>
                  </a:lnTo>
                  <a:lnTo>
                    <a:pt x="520424" y="984026"/>
                  </a:lnTo>
                  <a:lnTo>
                    <a:pt x="579758" y="984109"/>
                  </a:lnTo>
                  <a:lnTo>
                    <a:pt x="636983" y="984391"/>
                  </a:lnTo>
                  <a:lnTo>
                    <a:pt x="691087" y="985134"/>
                  </a:lnTo>
                  <a:lnTo>
                    <a:pt x="741059" y="986599"/>
                  </a:lnTo>
                  <a:lnTo>
                    <a:pt x="797245" y="987961"/>
                  </a:lnTo>
                  <a:lnTo>
                    <a:pt x="854462" y="987836"/>
                  </a:lnTo>
                  <a:lnTo>
                    <a:pt x="912183" y="986597"/>
                  </a:lnTo>
                  <a:lnTo>
                    <a:pt x="969882" y="984615"/>
                  </a:lnTo>
                  <a:lnTo>
                    <a:pt x="1027035" y="982261"/>
                  </a:lnTo>
                  <a:lnTo>
                    <a:pt x="1083114" y="979908"/>
                  </a:lnTo>
                  <a:lnTo>
                    <a:pt x="1137594" y="977926"/>
                  </a:lnTo>
                  <a:lnTo>
                    <a:pt x="1189949" y="976687"/>
                  </a:lnTo>
                  <a:lnTo>
                    <a:pt x="1239653" y="976564"/>
                  </a:lnTo>
                  <a:lnTo>
                    <a:pt x="1286180" y="977927"/>
                  </a:lnTo>
                  <a:lnTo>
                    <a:pt x="1329005" y="981148"/>
                  </a:lnTo>
                  <a:lnTo>
                    <a:pt x="1367600" y="986599"/>
                  </a:lnTo>
                  <a:lnTo>
                    <a:pt x="1428081" y="999139"/>
                  </a:lnTo>
                  <a:lnTo>
                    <a:pt x="1483627" y="1014177"/>
                  </a:lnTo>
                  <a:lnTo>
                    <a:pt x="1532098" y="1032242"/>
                  </a:lnTo>
                  <a:lnTo>
                    <a:pt x="1571352" y="1053865"/>
                  </a:lnTo>
                  <a:lnTo>
                    <a:pt x="1613647" y="1109908"/>
                  </a:lnTo>
                  <a:lnTo>
                    <a:pt x="1612406" y="1145387"/>
                  </a:lnTo>
                  <a:lnTo>
                    <a:pt x="1577561" y="1204859"/>
                  </a:lnTo>
                  <a:lnTo>
                    <a:pt x="1546387" y="1240949"/>
                  </a:lnTo>
                  <a:lnTo>
                    <a:pt x="1508749" y="1279710"/>
                  </a:lnTo>
                  <a:lnTo>
                    <a:pt x="1466679" y="1319968"/>
                  </a:lnTo>
                  <a:lnTo>
                    <a:pt x="1422206" y="1360547"/>
                  </a:lnTo>
                  <a:lnTo>
                    <a:pt x="1377359" y="1400275"/>
                  </a:lnTo>
                  <a:lnTo>
                    <a:pt x="1334167" y="1437975"/>
                  </a:lnTo>
                  <a:lnTo>
                    <a:pt x="1294661" y="1472475"/>
                  </a:lnTo>
                  <a:lnTo>
                    <a:pt x="1260869" y="1502600"/>
                  </a:lnTo>
                  <a:lnTo>
                    <a:pt x="1234822" y="1527175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267256" y="4806950"/>
              <a:ext cx="1619885" cy="1438275"/>
            </a:xfrm>
            <a:custGeom>
              <a:avLst/>
              <a:gdLst/>
              <a:ahLst/>
              <a:cxnLst/>
              <a:rect l="l" t="t" r="r" b="b"/>
              <a:pathLst>
                <a:path w="1619885" h="1438275">
                  <a:moveTo>
                    <a:pt x="768293" y="0"/>
                  </a:moveTo>
                  <a:lnTo>
                    <a:pt x="741256" y="12039"/>
                  </a:lnTo>
                  <a:lnTo>
                    <a:pt x="705803" y="26710"/>
                  </a:lnTo>
                  <a:lnTo>
                    <a:pt x="663383" y="43714"/>
                  </a:lnTo>
                  <a:lnTo>
                    <a:pt x="615445" y="62751"/>
                  </a:lnTo>
                  <a:lnTo>
                    <a:pt x="563435" y="83522"/>
                  </a:lnTo>
                  <a:lnTo>
                    <a:pt x="508803" y="105728"/>
                  </a:lnTo>
                  <a:lnTo>
                    <a:pt x="452995" y="129070"/>
                  </a:lnTo>
                  <a:lnTo>
                    <a:pt x="397461" y="153249"/>
                  </a:lnTo>
                  <a:lnTo>
                    <a:pt x="343648" y="177966"/>
                  </a:lnTo>
                  <a:lnTo>
                    <a:pt x="293004" y="202921"/>
                  </a:lnTo>
                  <a:lnTo>
                    <a:pt x="246977" y="227815"/>
                  </a:lnTo>
                  <a:lnTo>
                    <a:pt x="207016" y="252349"/>
                  </a:lnTo>
                  <a:lnTo>
                    <a:pt x="174568" y="276225"/>
                  </a:lnTo>
                  <a:lnTo>
                    <a:pt x="134447" y="312489"/>
                  </a:lnTo>
                  <a:lnTo>
                    <a:pt x="96665" y="352555"/>
                  </a:lnTo>
                  <a:lnTo>
                    <a:pt x="62855" y="394934"/>
                  </a:lnTo>
                  <a:lnTo>
                    <a:pt x="34650" y="438136"/>
                  </a:lnTo>
                  <a:lnTo>
                    <a:pt x="13684" y="480672"/>
                  </a:lnTo>
                  <a:lnTo>
                    <a:pt x="1589" y="521052"/>
                  </a:lnTo>
                  <a:lnTo>
                    <a:pt x="0" y="557787"/>
                  </a:lnTo>
                  <a:lnTo>
                    <a:pt x="10548" y="589387"/>
                  </a:lnTo>
                  <a:lnTo>
                    <a:pt x="59629" y="626993"/>
                  </a:lnTo>
                  <a:lnTo>
                    <a:pt x="132214" y="645160"/>
                  </a:lnTo>
                  <a:lnTo>
                    <a:pt x="178011" y="651231"/>
                  </a:lnTo>
                  <a:lnTo>
                    <a:pt x="228793" y="655649"/>
                  </a:lnTo>
                  <a:lnTo>
                    <a:pt x="283545" y="658682"/>
                  </a:lnTo>
                  <a:lnTo>
                    <a:pt x="341255" y="660598"/>
                  </a:lnTo>
                  <a:lnTo>
                    <a:pt x="400909" y="661663"/>
                  </a:lnTo>
                  <a:lnTo>
                    <a:pt x="461493" y="662145"/>
                  </a:lnTo>
                  <a:lnTo>
                    <a:pt x="521994" y="662311"/>
                  </a:lnTo>
                  <a:lnTo>
                    <a:pt x="581398" y="662428"/>
                  </a:lnTo>
                  <a:lnTo>
                    <a:pt x="638692" y="662765"/>
                  </a:lnTo>
                  <a:lnTo>
                    <a:pt x="692861" y="663587"/>
                  </a:lnTo>
                  <a:lnTo>
                    <a:pt x="742893" y="665162"/>
                  </a:lnTo>
                  <a:lnTo>
                    <a:pt x="798795" y="666314"/>
                  </a:lnTo>
                  <a:lnTo>
                    <a:pt x="855811" y="666044"/>
                  </a:lnTo>
                  <a:lnTo>
                    <a:pt x="913400" y="664716"/>
                  </a:lnTo>
                  <a:lnTo>
                    <a:pt x="971023" y="662693"/>
                  </a:lnTo>
                  <a:lnTo>
                    <a:pt x="1028138" y="660339"/>
                  </a:lnTo>
                  <a:lnTo>
                    <a:pt x="1084205" y="658018"/>
                  </a:lnTo>
                  <a:lnTo>
                    <a:pt x="1138686" y="656095"/>
                  </a:lnTo>
                  <a:lnTo>
                    <a:pt x="1191038" y="654931"/>
                  </a:lnTo>
                  <a:lnTo>
                    <a:pt x="1240723" y="654893"/>
                  </a:lnTo>
                  <a:lnTo>
                    <a:pt x="1287200" y="656343"/>
                  </a:lnTo>
                  <a:lnTo>
                    <a:pt x="1329928" y="659644"/>
                  </a:lnTo>
                  <a:lnTo>
                    <a:pt x="1368368" y="665162"/>
                  </a:lnTo>
                  <a:lnTo>
                    <a:pt x="1422433" y="674526"/>
                  </a:lnTo>
                  <a:lnTo>
                    <a:pt x="1473763" y="683517"/>
                  </a:lnTo>
                  <a:lnTo>
                    <a:pt x="1520368" y="693849"/>
                  </a:lnTo>
                  <a:lnTo>
                    <a:pt x="1560257" y="707231"/>
                  </a:lnTo>
                  <a:lnTo>
                    <a:pt x="1611925" y="749994"/>
                  </a:lnTo>
                  <a:lnTo>
                    <a:pt x="1619723" y="782798"/>
                  </a:lnTo>
                  <a:lnTo>
                    <a:pt x="1612843" y="825500"/>
                  </a:lnTo>
                  <a:lnTo>
                    <a:pt x="1584882" y="883539"/>
                  </a:lnTo>
                  <a:lnTo>
                    <a:pt x="1562286" y="918916"/>
                  </a:lnTo>
                  <a:lnTo>
                    <a:pt x="1535006" y="957634"/>
                  </a:lnTo>
                  <a:lnTo>
                    <a:pt x="1503838" y="999022"/>
                  </a:lnTo>
                  <a:lnTo>
                    <a:pt x="1469577" y="1042407"/>
                  </a:lnTo>
                  <a:lnTo>
                    <a:pt x="1433019" y="1087118"/>
                  </a:lnTo>
                  <a:lnTo>
                    <a:pt x="1394959" y="1132482"/>
                  </a:lnTo>
                  <a:lnTo>
                    <a:pt x="1356191" y="1177828"/>
                  </a:lnTo>
                  <a:lnTo>
                    <a:pt x="1317512" y="1222483"/>
                  </a:lnTo>
                  <a:lnTo>
                    <a:pt x="1279717" y="1265775"/>
                  </a:lnTo>
                  <a:lnTo>
                    <a:pt x="1243600" y="1307033"/>
                  </a:lnTo>
                  <a:lnTo>
                    <a:pt x="1209958" y="1345584"/>
                  </a:lnTo>
                  <a:lnTo>
                    <a:pt x="1179586" y="1380756"/>
                  </a:lnTo>
                  <a:lnTo>
                    <a:pt x="1153278" y="1411876"/>
                  </a:lnTo>
                  <a:lnTo>
                    <a:pt x="1131830" y="1438275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44065" y="523811"/>
            <a:ext cx="3568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latin typeface="Arial"/>
                <a:cs typeface="Arial"/>
              </a:rPr>
              <a:t>S: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Shear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term</a:t>
            </a:r>
            <a:r>
              <a:rPr b="1" spc="1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(cizalle</a:t>
            </a:r>
            <a:r>
              <a:rPr b="1" spc="-1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horizontal)</a:t>
            </a:r>
            <a:endParaRPr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173972" y="1922462"/>
            <a:ext cx="1972945" cy="1338580"/>
            <a:chOff x="4649971" y="1922462"/>
            <a:chExt cx="1972945" cy="1338580"/>
          </a:xfrm>
        </p:grpSpPr>
        <p:sp>
          <p:nvSpPr>
            <p:cNvPr id="4" name="object 4"/>
            <p:cNvSpPr/>
            <p:nvPr/>
          </p:nvSpPr>
          <p:spPr>
            <a:xfrm>
              <a:off x="4654734" y="1952583"/>
              <a:ext cx="1285240" cy="1303655"/>
            </a:xfrm>
            <a:custGeom>
              <a:avLst/>
              <a:gdLst/>
              <a:ahLst/>
              <a:cxnLst/>
              <a:rect l="l" t="t" r="r" b="b"/>
              <a:pathLst>
                <a:path w="1285239" h="1303654">
                  <a:moveTo>
                    <a:pt x="0" y="0"/>
                  </a:moveTo>
                  <a:lnTo>
                    <a:pt x="3712" y="23262"/>
                  </a:lnTo>
                  <a:lnTo>
                    <a:pt x="3998" y="52823"/>
                  </a:lnTo>
                  <a:lnTo>
                    <a:pt x="2939" y="87680"/>
                  </a:lnTo>
                  <a:lnTo>
                    <a:pt x="2613" y="126828"/>
                  </a:lnTo>
                  <a:lnTo>
                    <a:pt x="5102" y="169262"/>
                  </a:lnTo>
                  <a:lnTo>
                    <a:pt x="12485" y="213978"/>
                  </a:lnTo>
                  <a:lnTo>
                    <a:pt x="26842" y="259972"/>
                  </a:lnTo>
                  <a:lnTo>
                    <a:pt x="50254" y="306240"/>
                  </a:lnTo>
                  <a:lnTo>
                    <a:pt x="84801" y="351777"/>
                  </a:lnTo>
                  <a:lnTo>
                    <a:pt x="132562" y="395579"/>
                  </a:lnTo>
                  <a:lnTo>
                    <a:pt x="192204" y="434727"/>
                  </a:lnTo>
                  <a:lnTo>
                    <a:pt x="228525" y="454596"/>
                  </a:lnTo>
                  <a:lnTo>
                    <a:pt x="268569" y="474641"/>
                  </a:lnTo>
                  <a:lnTo>
                    <a:pt x="311876" y="494850"/>
                  </a:lnTo>
                  <a:lnTo>
                    <a:pt x="357988" y="515207"/>
                  </a:lnTo>
                  <a:lnTo>
                    <a:pt x="406447" y="535699"/>
                  </a:lnTo>
                  <a:lnTo>
                    <a:pt x="456793" y="556310"/>
                  </a:lnTo>
                  <a:lnTo>
                    <a:pt x="508567" y="577028"/>
                  </a:lnTo>
                  <a:lnTo>
                    <a:pt x="561312" y="597837"/>
                  </a:lnTo>
                  <a:lnTo>
                    <a:pt x="614568" y="618723"/>
                  </a:lnTo>
                  <a:lnTo>
                    <a:pt x="667877" y="639672"/>
                  </a:lnTo>
                  <a:lnTo>
                    <a:pt x="720780" y="660669"/>
                  </a:lnTo>
                  <a:lnTo>
                    <a:pt x="772819" y="681701"/>
                  </a:lnTo>
                  <a:lnTo>
                    <a:pt x="823534" y="702753"/>
                  </a:lnTo>
                  <a:lnTo>
                    <a:pt x="872467" y="723811"/>
                  </a:lnTo>
                  <a:lnTo>
                    <a:pt x="919159" y="744860"/>
                  </a:lnTo>
                  <a:lnTo>
                    <a:pt x="963152" y="765886"/>
                  </a:lnTo>
                  <a:lnTo>
                    <a:pt x="1003987" y="786875"/>
                  </a:lnTo>
                  <a:lnTo>
                    <a:pt x="1041205" y="807813"/>
                  </a:lnTo>
                  <a:lnTo>
                    <a:pt x="1074348" y="828685"/>
                  </a:lnTo>
                  <a:lnTo>
                    <a:pt x="1150551" y="890912"/>
                  </a:lnTo>
                  <a:lnTo>
                    <a:pt x="1189190" y="932244"/>
                  </a:lnTo>
                  <a:lnTo>
                    <a:pt x="1219778" y="973496"/>
                  </a:lnTo>
                  <a:lnTo>
                    <a:pt x="1243218" y="1014691"/>
                  </a:lnTo>
                  <a:lnTo>
                    <a:pt x="1260414" y="1055852"/>
                  </a:lnTo>
                  <a:lnTo>
                    <a:pt x="1272270" y="1097001"/>
                  </a:lnTo>
                  <a:lnTo>
                    <a:pt x="1279691" y="1138161"/>
                  </a:lnTo>
                  <a:lnTo>
                    <a:pt x="1283580" y="1179356"/>
                  </a:lnTo>
                  <a:lnTo>
                    <a:pt x="1284840" y="1220608"/>
                  </a:lnTo>
                  <a:lnTo>
                    <a:pt x="1284377" y="1261940"/>
                  </a:lnTo>
                  <a:lnTo>
                    <a:pt x="1283093" y="1303375"/>
                  </a:lnTo>
                </a:path>
              </a:pathLst>
            </a:custGeom>
            <a:ln w="9525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36577" y="1927225"/>
              <a:ext cx="1285240" cy="1303655"/>
            </a:xfrm>
            <a:custGeom>
              <a:avLst/>
              <a:gdLst/>
              <a:ahLst/>
              <a:cxnLst/>
              <a:rect l="l" t="t" r="r" b="b"/>
              <a:pathLst>
                <a:path w="1285239" h="1303655">
                  <a:moveTo>
                    <a:pt x="0" y="0"/>
                  </a:moveTo>
                  <a:lnTo>
                    <a:pt x="3712" y="23262"/>
                  </a:lnTo>
                  <a:lnTo>
                    <a:pt x="3998" y="52823"/>
                  </a:lnTo>
                  <a:lnTo>
                    <a:pt x="2939" y="87680"/>
                  </a:lnTo>
                  <a:lnTo>
                    <a:pt x="2613" y="126828"/>
                  </a:lnTo>
                  <a:lnTo>
                    <a:pt x="5102" y="169262"/>
                  </a:lnTo>
                  <a:lnTo>
                    <a:pt x="12485" y="213978"/>
                  </a:lnTo>
                  <a:lnTo>
                    <a:pt x="26842" y="259972"/>
                  </a:lnTo>
                  <a:lnTo>
                    <a:pt x="50254" y="306240"/>
                  </a:lnTo>
                  <a:lnTo>
                    <a:pt x="84801" y="351777"/>
                  </a:lnTo>
                  <a:lnTo>
                    <a:pt x="132562" y="395579"/>
                  </a:lnTo>
                  <a:lnTo>
                    <a:pt x="192204" y="434727"/>
                  </a:lnTo>
                  <a:lnTo>
                    <a:pt x="228525" y="454596"/>
                  </a:lnTo>
                  <a:lnTo>
                    <a:pt x="268569" y="474641"/>
                  </a:lnTo>
                  <a:lnTo>
                    <a:pt x="311876" y="494850"/>
                  </a:lnTo>
                  <a:lnTo>
                    <a:pt x="357988" y="515207"/>
                  </a:lnTo>
                  <a:lnTo>
                    <a:pt x="406447" y="535699"/>
                  </a:lnTo>
                  <a:lnTo>
                    <a:pt x="456793" y="556310"/>
                  </a:lnTo>
                  <a:lnTo>
                    <a:pt x="508567" y="577028"/>
                  </a:lnTo>
                  <a:lnTo>
                    <a:pt x="561312" y="597837"/>
                  </a:lnTo>
                  <a:lnTo>
                    <a:pt x="614568" y="618723"/>
                  </a:lnTo>
                  <a:lnTo>
                    <a:pt x="667877" y="639672"/>
                  </a:lnTo>
                  <a:lnTo>
                    <a:pt x="720780" y="660669"/>
                  </a:lnTo>
                  <a:lnTo>
                    <a:pt x="772819" y="681701"/>
                  </a:lnTo>
                  <a:lnTo>
                    <a:pt x="823534" y="702753"/>
                  </a:lnTo>
                  <a:lnTo>
                    <a:pt x="872467" y="723811"/>
                  </a:lnTo>
                  <a:lnTo>
                    <a:pt x="919159" y="744860"/>
                  </a:lnTo>
                  <a:lnTo>
                    <a:pt x="963152" y="765886"/>
                  </a:lnTo>
                  <a:lnTo>
                    <a:pt x="1003987" y="786875"/>
                  </a:lnTo>
                  <a:lnTo>
                    <a:pt x="1041205" y="807813"/>
                  </a:lnTo>
                  <a:lnTo>
                    <a:pt x="1074348" y="828685"/>
                  </a:lnTo>
                  <a:lnTo>
                    <a:pt x="1150551" y="890912"/>
                  </a:lnTo>
                  <a:lnTo>
                    <a:pt x="1189190" y="932244"/>
                  </a:lnTo>
                  <a:lnTo>
                    <a:pt x="1219778" y="973496"/>
                  </a:lnTo>
                  <a:lnTo>
                    <a:pt x="1243218" y="1014691"/>
                  </a:lnTo>
                  <a:lnTo>
                    <a:pt x="1260414" y="1055852"/>
                  </a:lnTo>
                  <a:lnTo>
                    <a:pt x="1272270" y="1097001"/>
                  </a:lnTo>
                  <a:lnTo>
                    <a:pt x="1279691" y="1138161"/>
                  </a:lnTo>
                  <a:lnTo>
                    <a:pt x="1283580" y="1179356"/>
                  </a:lnTo>
                  <a:lnTo>
                    <a:pt x="1284840" y="1220608"/>
                  </a:lnTo>
                  <a:lnTo>
                    <a:pt x="1284377" y="1261940"/>
                  </a:lnTo>
                  <a:lnTo>
                    <a:pt x="1283093" y="1303375"/>
                  </a:lnTo>
                </a:path>
              </a:pathLst>
            </a:custGeom>
            <a:ln w="9525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84698" y="1944974"/>
              <a:ext cx="1285240" cy="1303655"/>
            </a:xfrm>
            <a:custGeom>
              <a:avLst/>
              <a:gdLst/>
              <a:ahLst/>
              <a:cxnLst/>
              <a:rect l="l" t="t" r="r" b="b"/>
              <a:pathLst>
                <a:path w="1285239" h="1303655">
                  <a:moveTo>
                    <a:pt x="0" y="0"/>
                  </a:moveTo>
                  <a:lnTo>
                    <a:pt x="3712" y="23262"/>
                  </a:lnTo>
                  <a:lnTo>
                    <a:pt x="3998" y="52823"/>
                  </a:lnTo>
                  <a:lnTo>
                    <a:pt x="2939" y="87680"/>
                  </a:lnTo>
                  <a:lnTo>
                    <a:pt x="2613" y="126828"/>
                  </a:lnTo>
                  <a:lnTo>
                    <a:pt x="5102" y="169262"/>
                  </a:lnTo>
                  <a:lnTo>
                    <a:pt x="12485" y="213978"/>
                  </a:lnTo>
                  <a:lnTo>
                    <a:pt x="26842" y="259972"/>
                  </a:lnTo>
                  <a:lnTo>
                    <a:pt x="50254" y="306240"/>
                  </a:lnTo>
                  <a:lnTo>
                    <a:pt x="84801" y="351777"/>
                  </a:lnTo>
                  <a:lnTo>
                    <a:pt x="132562" y="395579"/>
                  </a:lnTo>
                  <a:lnTo>
                    <a:pt x="192204" y="434727"/>
                  </a:lnTo>
                  <a:lnTo>
                    <a:pt x="228525" y="454596"/>
                  </a:lnTo>
                  <a:lnTo>
                    <a:pt x="268569" y="474641"/>
                  </a:lnTo>
                  <a:lnTo>
                    <a:pt x="311876" y="494850"/>
                  </a:lnTo>
                  <a:lnTo>
                    <a:pt x="357988" y="515207"/>
                  </a:lnTo>
                  <a:lnTo>
                    <a:pt x="406447" y="535699"/>
                  </a:lnTo>
                  <a:lnTo>
                    <a:pt x="456793" y="556310"/>
                  </a:lnTo>
                  <a:lnTo>
                    <a:pt x="508567" y="577028"/>
                  </a:lnTo>
                  <a:lnTo>
                    <a:pt x="561312" y="597837"/>
                  </a:lnTo>
                  <a:lnTo>
                    <a:pt x="614568" y="618723"/>
                  </a:lnTo>
                  <a:lnTo>
                    <a:pt x="667877" y="639672"/>
                  </a:lnTo>
                  <a:lnTo>
                    <a:pt x="720780" y="660669"/>
                  </a:lnTo>
                  <a:lnTo>
                    <a:pt x="772819" y="681701"/>
                  </a:lnTo>
                  <a:lnTo>
                    <a:pt x="823534" y="702753"/>
                  </a:lnTo>
                  <a:lnTo>
                    <a:pt x="872467" y="723811"/>
                  </a:lnTo>
                  <a:lnTo>
                    <a:pt x="919159" y="744860"/>
                  </a:lnTo>
                  <a:lnTo>
                    <a:pt x="963152" y="765886"/>
                  </a:lnTo>
                  <a:lnTo>
                    <a:pt x="1003987" y="786875"/>
                  </a:lnTo>
                  <a:lnTo>
                    <a:pt x="1041205" y="807813"/>
                  </a:lnTo>
                  <a:lnTo>
                    <a:pt x="1074348" y="828685"/>
                  </a:lnTo>
                  <a:lnTo>
                    <a:pt x="1150551" y="890912"/>
                  </a:lnTo>
                  <a:lnTo>
                    <a:pt x="1189190" y="932244"/>
                  </a:lnTo>
                  <a:lnTo>
                    <a:pt x="1219778" y="973496"/>
                  </a:lnTo>
                  <a:lnTo>
                    <a:pt x="1243218" y="1014691"/>
                  </a:lnTo>
                  <a:lnTo>
                    <a:pt x="1260414" y="1055852"/>
                  </a:lnTo>
                  <a:lnTo>
                    <a:pt x="1272270" y="1097001"/>
                  </a:lnTo>
                  <a:lnTo>
                    <a:pt x="1279691" y="1138161"/>
                  </a:lnTo>
                  <a:lnTo>
                    <a:pt x="1283580" y="1179356"/>
                  </a:lnTo>
                  <a:lnTo>
                    <a:pt x="1284840" y="1220608"/>
                  </a:lnTo>
                  <a:lnTo>
                    <a:pt x="1284377" y="1261940"/>
                  </a:lnTo>
                  <a:lnTo>
                    <a:pt x="1283093" y="1303375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32821" y="1944974"/>
              <a:ext cx="1285240" cy="1303655"/>
            </a:xfrm>
            <a:custGeom>
              <a:avLst/>
              <a:gdLst/>
              <a:ahLst/>
              <a:cxnLst/>
              <a:rect l="l" t="t" r="r" b="b"/>
              <a:pathLst>
                <a:path w="1285240" h="1303655">
                  <a:moveTo>
                    <a:pt x="0" y="0"/>
                  </a:moveTo>
                  <a:lnTo>
                    <a:pt x="3712" y="23262"/>
                  </a:lnTo>
                  <a:lnTo>
                    <a:pt x="3998" y="52823"/>
                  </a:lnTo>
                  <a:lnTo>
                    <a:pt x="2939" y="87680"/>
                  </a:lnTo>
                  <a:lnTo>
                    <a:pt x="2613" y="126828"/>
                  </a:lnTo>
                  <a:lnTo>
                    <a:pt x="5102" y="169262"/>
                  </a:lnTo>
                  <a:lnTo>
                    <a:pt x="12485" y="213978"/>
                  </a:lnTo>
                  <a:lnTo>
                    <a:pt x="26842" y="259972"/>
                  </a:lnTo>
                  <a:lnTo>
                    <a:pt x="50254" y="306240"/>
                  </a:lnTo>
                  <a:lnTo>
                    <a:pt x="84801" y="351777"/>
                  </a:lnTo>
                  <a:lnTo>
                    <a:pt x="132562" y="395579"/>
                  </a:lnTo>
                  <a:lnTo>
                    <a:pt x="192204" y="434727"/>
                  </a:lnTo>
                  <a:lnTo>
                    <a:pt x="228525" y="454596"/>
                  </a:lnTo>
                  <a:lnTo>
                    <a:pt x="268569" y="474641"/>
                  </a:lnTo>
                  <a:lnTo>
                    <a:pt x="311876" y="494850"/>
                  </a:lnTo>
                  <a:lnTo>
                    <a:pt x="357988" y="515207"/>
                  </a:lnTo>
                  <a:lnTo>
                    <a:pt x="406447" y="535699"/>
                  </a:lnTo>
                  <a:lnTo>
                    <a:pt x="456793" y="556310"/>
                  </a:lnTo>
                  <a:lnTo>
                    <a:pt x="508567" y="577028"/>
                  </a:lnTo>
                  <a:lnTo>
                    <a:pt x="561312" y="597837"/>
                  </a:lnTo>
                  <a:lnTo>
                    <a:pt x="614568" y="618723"/>
                  </a:lnTo>
                  <a:lnTo>
                    <a:pt x="667877" y="639672"/>
                  </a:lnTo>
                  <a:lnTo>
                    <a:pt x="720780" y="660669"/>
                  </a:lnTo>
                  <a:lnTo>
                    <a:pt x="772819" y="681701"/>
                  </a:lnTo>
                  <a:lnTo>
                    <a:pt x="823534" y="702753"/>
                  </a:lnTo>
                  <a:lnTo>
                    <a:pt x="872467" y="723811"/>
                  </a:lnTo>
                  <a:lnTo>
                    <a:pt x="919159" y="744860"/>
                  </a:lnTo>
                  <a:lnTo>
                    <a:pt x="963152" y="765886"/>
                  </a:lnTo>
                  <a:lnTo>
                    <a:pt x="1003987" y="786875"/>
                  </a:lnTo>
                  <a:lnTo>
                    <a:pt x="1041205" y="807813"/>
                  </a:lnTo>
                  <a:lnTo>
                    <a:pt x="1074348" y="828685"/>
                  </a:lnTo>
                  <a:lnTo>
                    <a:pt x="1150551" y="890912"/>
                  </a:lnTo>
                  <a:lnTo>
                    <a:pt x="1189190" y="932244"/>
                  </a:lnTo>
                  <a:lnTo>
                    <a:pt x="1219778" y="973496"/>
                  </a:lnTo>
                  <a:lnTo>
                    <a:pt x="1243218" y="1014691"/>
                  </a:lnTo>
                  <a:lnTo>
                    <a:pt x="1260414" y="1055852"/>
                  </a:lnTo>
                  <a:lnTo>
                    <a:pt x="1272270" y="1097001"/>
                  </a:lnTo>
                  <a:lnTo>
                    <a:pt x="1279691" y="1138161"/>
                  </a:lnTo>
                  <a:lnTo>
                    <a:pt x="1283580" y="1179356"/>
                  </a:lnTo>
                  <a:lnTo>
                    <a:pt x="1284840" y="1220608"/>
                  </a:lnTo>
                  <a:lnTo>
                    <a:pt x="1284377" y="1261940"/>
                  </a:lnTo>
                  <a:lnTo>
                    <a:pt x="1283093" y="1303375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067299" y="2395538"/>
              <a:ext cx="1393825" cy="400050"/>
            </a:xfrm>
            <a:custGeom>
              <a:avLst/>
              <a:gdLst/>
              <a:ahLst/>
              <a:cxnLst/>
              <a:rect l="l" t="t" r="r" b="b"/>
              <a:pathLst>
                <a:path w="1393825" h="400050">
                  <a:moveTo>
                    <a:pt x="0" y="200025"/>
                  </a:moveTo>
                  <a:lnTo>
                    <a:pt x="14158" y="159714"/>
                  </a:lnTo>
                  <a:lnTo>
                    <a:pt x="54766" y="122168"/>
                  </a:lnTo>
                  <a:lnTo>
                    <a:pt x="119020" y="88191"/>
                  </a:lnTo>
                  <a:lnTo>
                    <a:pt x="159139" y="72793"/>
                  </a:lnTo>
                  <a:lnTo>
                    <a:pt x="204119" y="58588"/>
                  </a:lnTo>
                  <a:lnTo>
                    <a:pt x="253609" y="45677"/>
                  </a:lnTo>
                  <a:lnTo>
                    <a:pt x="307260" y="34162"/>
                  </a:lnTo>
                  <a:lnTo>
                    <a:pt x="364720" y="24143"/>
                  </a:lnTo>
                  <a:lnTo>
                    <a:pt x="425640" y="15719"/>
                  </a:lnTo>
                  <a:lnTo>
                    <a:pt x="489670" y="8993"/>
                  </a:lnTo>
                  <a:lnTo>
                    <a:pt x="556458" y="4064"/>
                  </a:lnTo>
                  <a:lnTo>
                    <a:pt x="625656" y="1032"/>
                  </a:lnTo>
                  <a:lnTo>
                    <a:pt x="696912" y="0"/>
                  </a:lnTo>
                  <a:lnTo>
                    <a:pt x="768168" y="1032"/>
                  </a:lnTo>
                  <a:lnTo>
                    <a:pt x="837366" y="4064"/>
                  </a:lnTo>
                  <a:lnTo>
                    <a:pt x="904154" y="8993"/>
                  </a:lnTo>
                  <a:lnTo>
                    <a:pt x="968184" y="15719"/>
                  </a:lnTo>
                  <a:lnTo>
                    <a:pt x="1029104" y="24143"/>
                  </a:lnTo>
                  <a:lnTo>
                    <a:pt x="1086564" y="34162"/>
                  </a:lnTo>
                  <a:lnTo>
                    <a:pt x="1140215" y="45677"/>
                  </a:lnTo>
                  <a:lnTo>
                    <a:pt x="1189705" y="58588"/>
                  </a:lnTo>
                  <a:lnTo>
                    <a:pt x="1234685" y="72793"/>
                  </a:lnTo>
                  <a:lnTo>
                    <a:pt x="1274804" y="88191"/>
                  </a:lnTo>
                  <a:lnTo>
                    <a:pt x="1309712" y="104683"/>
                  </a:lnTo>
                  <a:lnTo>
                    <a:pt x="1362493" y="140545"/>
                  </a:lnTo>
                  <a:lnTo>
                    <a:pt x="1390226" y="179574"/>
                  </a:lnTo>
                  <a:lnTo>
                    <a:pt x="1393825" y="200025"/>
                  </a:lnTo>
                  <a:lnTo>
                    <a:pt x="1390226" y="220477"/>
                  </a:lnTo>
                  <a:lnTo>
                    <a:pt x="1379666" y="240338"/>
                  </a:lnTo>
                  <a:lnTo>
                    <a:pt x="1339058" y="277886"/>
                  </a:lnTo>
                  <a:lnTo>
                    <a:pt x="1274804" y="311863"/>
                  </a:lnTo>
                  <a:lnTo>
                    <a:pt x="1234685" y="327262"/>
                  </a:lnTo>
                  <a:lnTo>
                    <a:pt x="1189705" y="341466"/>
                  </a:lnTo>
                  <a:lnTo>
                    <a:pt x="1140215" y="354376"/>
                  </a:lnTo>
                  <a:lnTo>
                    <a:pt x="1086564" y="365890"/>
                  </a:lnTo>
                  <a:lnTo>
                    <a:pt x="1029104" y="375909"/>
                  </a:lnTo>
                  <a:lnTo>
                    <a:pt x="968184" y="384331"/>
                  </a:lnTo>
                  <a:lnTo>
                    <a:pt x="904154" y="391057"/>
                  </a:lnTo>
                  <a:lnTo>
                    <a:pt x="837366" y="395986"/>
                  </a:lnTo>
                  <a:lnTo>
                    <a:pt x="768168" y="399017"/>
                  </a:lnTo>
                  <a:lnTo>
                    <a:pt x="696912" y="400050"/>
                  </a:lnTo>
                  <a:lnTo>
                    <a:pt x="625656" y="399017"/>
                  </a:lnTo>
                  <a:lnTo>
                    <a:pt x="556458" y="395986"/>
                  </a:lnTo>
                  <a:lnTo>
                    <a:pt x="489670" y="391057"/>
                  </a:lnTo>
                  <a:lnTo>
                    <a:pt x="425640" y="384331"/>
                  </a:lnTo>
                  <a:lnTo>
                    <a:pt x="364720" y="375909"/>
                  </a:lnTo>
                  <a:lnTo>
                    <a:pt x="307260" y="365890"/>
                  </a:lnTo>
                  <a:lnTo>
                    <a:pt x="253609" y="354376"/>
                  </a:lnTo>
                  <a:lnTo>
                    <a:pt x="204119" y="341466"/>
                  </a:lnTo>
                  <a:lnTo>
                    <a:pt x="159139" y="327262"/>
                  </a:lnTo>
                  <a:lnTo>
                    <a:pt x="119020" y="311863"/>
                  </a:lnTo>
                  <a:lnTo>
                    <a:pt x="84112" y="295371"/>
                  </a:lnTo>
                  <a:lnTo>
                    <a:pt x="31331" y="259508"/>
                  </a:lnTo>
                  <a:lnTo>
                    <a:pt x="3598" y="220477"/>
                  </a:lnTo>
                  <a:lnTo>
                    <a:pt x="0" y="20002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4819651" y="1895476"/>
            <a:ext cx="15875" cy="1348105"/>
          </a:xfrm>
          <a:custGeom>
            <a:avLst/>
            <a:gdLst/>
            <a:ahLst/>
            <a:cxnLst/>
            <a:rect l="l" t="t" r="r" b="b"/>
            <a:pathLst>
              <a:path w="15875" h="1348105">
                <a:moveTo>
                  <a:pt x="15875" y="0"/>
                </a:moveTo>
                <a:lnTo>
                  <a:pt x="0" y="1347787"/>
                </a:lnTo>
              </a:path>
            </a:pathLst>
          </a:custGeom>
          <a:ln w="9525">
            <a:solidFill>
              <a:srgbClr val="00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4954588" y="1890712"/>
            <a:ext cx="473709" cy="1358900"/>
            <a:chOff x="3430587" y="1890712"/>
            <a:chExt cx="473709" cy="1358900"/>
          </a:xfrm>
        </p:grpSpPr>
        <p:sp>
          <p:nvSpPr>
            <p:cNvPr id="11" name="object 11"/>
            <p:cNvSpPr/>
            <p:nvPr/>
          </p:nvSpPr>
          <p:spPr>
            <a:xfrm>
              <a:off x="3517900" y="1895475"/>
              <a:ext cx="8255" cy="1349375"/>
            </a:xfrm>
            <a:custGeom>
              <a:avLst/>
              <a:gdLst/>
              <a:ahLst/>
              <a:cxnLst/>
              <a:rect l="l" t="t" r="r" b="b"/>
              <a:pathLst>
                <a:path w="8254" h="1349375">
                  <a:moveTo>
                    <a:pt x="7937" y="0"/>
                  </a:moveTo>
                  <a:lnTo>
                    <a:pt x="0" y="1349375"/>
                  </a:lnTo>
                </a:path>
              </a:pathLst>
            </a:custGeom>
            <a:ln w="9525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757613" y="1895475"/>
              <a:ext cx="8255" cy="1349375"/>
            </a:xfrm>
            <a:custGeom>
              <a:avLst/>
              <a:gdLst/>
              <a:ahLst/>
              <a:cxnLst/>
              <a:rect l="l" t="t" r="r" b="b"/>
              <a:pathLst>
                <a:path w="8254" h="1349375">
                  <a:moveTo>
                    <a:pt x="7937" y="0"/>
                  </a:moveTo>
                  <a:lnTo>
                    <a:pt x="0" y="1349375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84276" y="2006600"/>
              <a:ext cx="417830" cy="0"/>
            </a:xfrm>
            <a:custGeom>
              <a:avLst/>
              <a:gdLst/>
              <a:ahLst/>
              <a:cxnLst/>
              <a:rect l="l" t="t" r="r" b="b"/>
              <a:pathLst>
                <a:path w="417829">
                  <a:moveTo>
                    <a:pt x="0" y="0"/>
                  </a:moveTo>
                  <a:lnTo>
                    <a:pt x="417804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84279" y="1956588"/>
              <a:ext cx="85725" cy="100330"/>
            </a:xfrm>
            <a:custGeom>
              <a:avLst/>
              <a:gdLst/>
              <a:ahLst/>
              <a:cxnLst/>
              <a:rect l="l" t="t" r="r" b="b"/>
              <a:pathLst>
                <a:path w="85725" h="100330">
                  <a:moveTo>
                    <a:pt x="85725" y="100012"/>
                  </a:moveTo>
                  <a:lnTo>
                    <a:pt x="0" y="50012"/>
                  </a:lnTo>
                  <a:lnTo>
                    <a:pt x="85725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485864" y="2185988"/>
              <a:ext cx="417830" cy="0"/>
            </a:xfrm>
            <a:custGeom>
              <a:avLst/>
              <a:gdLst/>
              <a:ahLst/>
              <a:cxnLst/>
              <a:rect l="l" t="t" r="r" b="b"/>
              <a:pathLst>
                <a:path w="417829">
                  <a:moveTo>
                    <a:pt x="0" y="0"/>
                  </a:moveTo>
                  <a:lnTo>
                    <a:pt x="417804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485866" y="2135976"/>
              <a:ext cx="85725" cy="100330"/>
            </a:xfrm>
            <a:custGeom>
              <a:avLst/>
              <a:gdLst/>
              <a:ahLst/>
              <a:cxnLst/>
              <a:rect l="l" t="t" r="r" b="b"/>
              <a:pathLst>
                <a:path w="85725" h="100330">
                  <a:moveTo>
                    <a:pt x="85725" y="100012"/>
                  </a:moveTo>
                  <a:lnTo>
                    <a:pt x="0" y="50012"/>
                  </a:lnTo>
                  <a:lnTo>
                    <a:pt x="85725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582701" y="2362200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5">
                  <a:moveTo>
                    <a:pt x="0" y="0"/>
                  </a:moveTo>
                  <a:lnTo>
                    <a:pt x="178079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582704" y="2312188"/>
              <a:ext cx="85725" cy="100330"/>
            </a:xfrm>
            <a:custGeom>
              <a:avLst/>
              <a:gdLst/>
              <a:ahLst/>
              <a:cxnLst/>
              <a:rect l="l" t="t" r="r" b="b"/>
              <a:pathLst>
                <a:path w="85725" h="100330">
                  <a:moveTo>
                    <a:pt x="85725" y="100012"/>
                  </a:moveTo>
                  <a:lnTo>
                    <a:pt x="0" y="50012"/>
                  </a:lnTo>
                  <a:lnTo>
                    <a:pt x="85725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529012" y="2655888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5">
                  <a:moveTo>
                    <a:pt x="0" y="0"/>
                  </a:moveTo>
                  <a:lnTo>
                    <a:pt x="178092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21375" y="2605876"/>
              <a:ext cx="85725" cy="100330"/>
            </a:xfrm>
            <a:custGeom>
              <a:avLst/>
              <a:gdLst/>
              <a:ahLst/>
              <a:cxnLst/>
              <a:rect l="l" t="t" r="r" b="b"/>
              <a:pathLst>
                <a:path w="85725" h="100330">
                  <a:moveTo>
                    <a:pt x="0" y="0"/>
                  </a:moveTo>
                  <a:lnTo>
                    <a:pt x="85725" y="50012"/>
                  </a:lnTo>
                  <a:lnTo>
                    <a:pt x="0" y="100012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430587" y="2832101"/>
              <a:ext cx="417830" cy="0"/>
            </a:xfrm>
            <a:custGeom>
              <a:avLst/>
              <a:gdLst/>
              <a:ahLst/>
              <a:cxnLst/>
              <a:rect l="l" t="t" r="r" b="b"/>
              <a:pathLst>
                <a:path w="417829">
                  <a:moveTo>
                    <a:pt x="0" y="0"/>
                  </a:moveTo>
                  <a:lnTo>
                    <a:pt x="417804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762664" y="2782089"/>
              <a:ext cx="85725" cy="100330"/>
            </a:xfrm>
            <a:custGeom>
              <a:avLst/>
              <a:gdLst/>
              <a:ahLst/>
              <a:cxnLst/>
              <a:rect l="l" t="t" r="r" b="b"/>
              <a:pathLst>
                <a:path w="85725" h="100330">
                  <a:moveTo>
                    <a:pt x="0" y="0"/>
                  </a:moveTo>
                  <a:lnTo>
                    <a:pt x="85725" y="50012"/>
                  </a:lnTo>
                  <a:lnTo>
                    <a:pt x="0" y="100012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430587" y="3082926"/>
              <a:ext cx="417830" cy="0"/>
            </a:xfrm>
            <a:custGeom>
              <a:avLst/>
              <a:gdLst/>
              <a:ahLst/>
              <a:cxnLst/>
              <a:rect l="l" t="t" r="r" b="b"/>
              <a:pathLst>
                <a:path w="417829">
                  <a:moveTo>
                    <a:pt x="0" y="0"/>
                  </a:moveTo>
                  <a:lnTo>
                    <a:pt x="417804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762664" y="3032914"/>
              <a:ext cx="85725" cy="100330"/>
            </a:xfrm>
            <a:custGeom>
              <a:avLst/>
              <a:gdLst/>
              <a:ahLst/>
              <a:cxnLst/>
              <a:rect l="l" t="t" r="r" b="b"/>
              <a:pathLst>
                <a:path w="85725" h="100330">
                  <a:moveTo>
                    <a:pt x="0" y="0"/>
                  </a:moveTo>
                  <a:lnTo>
                    <a:pt x="85725" y="50012"/>
                  </a:lnTo>
                  <a:lnTo>
                    <a:pt x="0" y="100012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5532439" y="1895476"/>
            <a:ext cx="8255" cy="1330325"/>
          </a:xfrm>
          <a:custGeom>
            <a:avLst/>
            <a:gdLst/>
            <a:ahLst/>
            <a:cxnLst/>
            <a:rect l="l" t="t" r="r" b="b"/>
            <a:pathLst>
              <a:path w="8254" h="1330325">
                <a:moveTo>
                  <a:pt x="7937" y="0"/>
                </a:moveTo>
                <a:lnTo>
                  <a:pt x="0" y="1330325"/>
                </a:lnTo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4336246" y="3227097"/>
            <a:ext cx="539750" cy="584200"/>
            <a:chOff x="2812246" y="3227097"/>
            <a:chExt cx="539750" cy="584200"/>
          </a:xfrm>
        </p:grpSpPr>
        <p:sp>
          <p:nvSpPr>
            <p:cNvPr id="27" name="object 27"/>
            <p:cNvSpPr/>
            <p:nvPr/>
          </p:nvSpPr>
          <p:spPr>
            <a:xfrm>
              <a:off x="2876550" y="3241390"/>
              <a:ext cx="0" cy="513080"/>
            </a:xfrm>
            <a:custGeom>
              <a:avLst/>
              <a:gdLst/>
              <a:ahLst/>
              <a:cxnLst/>
              <a:rect l="l" t="t" r="r" b="b"/>
              <a:pathLst>
                <a:path h="513079">
                  <a:moveTo>
                    <a:pt x="0" y="0"/>
                  </a:moveTo>
                  <a:lnTo>
                    <a:pt x="0" y="513054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826533" y="3241385"/>
              <a:ext cx="100330" cy="86360"/>
            </a:xfrm>
            <a:custGeom>
              <a:avLst/>
              <a:gdLst/>
              <a:ahLst/>
              <a:cxnLst/>
              <a:rect l="l" t="t" r="r" b="b"/>
              <a:pathLst>
                <a:path w="100330" h="86360">
                  <a:moveTo>
                    <a:pt x="0" y="85725"/>
                  </a:moveTo>
                  <a:lnTo>
                    <a:pt x="50012" y="0"/>
                  </a:lnTo>
                  <a:lnTo>
                    <a:pt x="100012" y="85737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860681" y="3746501"/>
              <a:ext cx="476884" cy="0"/>
            </a:xfrm>
            <a:custGeom>
              <a:avLst/>
              <a:gdLst/>
              <a:ahLst/>
              <a:cxnLst/>
              <a:rect l="l" t="t" r="r" b="b"/>
              <a:pathLst>
                <a:path w="476885">
                  <a:moveTo>
                    <a:pt x="476529" y="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251488" y="3696489"/>
              <a:ext cx="85725" cy="100330"/>
            </a:xfrm>
            <a:custGeom>
              <a:avLst/>
              <a:gdLst/>
              <a:ahLst/>
              <a:cxnLst/>
              <a:rect l="l" t="t" r="r" b="b"/>
              <a:pathLst>
                <a:path w="85725" h="100329">
                  <a:moveTo>
                    <a:pt x="0" y="0"/>
                  </a:moveTo>
                  <a:lnTo>
                    <a:pt x="85725" y="50012"/>
                  </a:lnTo>
                  <a:lnTo>
                    <a:pt x="0" y="100012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044357" y="2855837"/>
            <a:ext cx="1439545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i="1" spc="-5" dirty="0">
                <a:latin typeface="Arial"/>
                <a:cs typeface="Arial"/>
              </a:rPr>
              <a:t>y</a:t>
            </a:r>
            <a:r>
              <a:rPr sz="1600" i="1" spc="-3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(v)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1600">
              <a:latin typeface="Arial"/>
              <a:cs typeface="Arial"/>
            </a:endParaRPr>
          </a:p>
          <a:p>
            <a:pPr marR="5080" algn="r"/>
            <a:r>
              <a:rPr sz="1600" i="1" spc="-5" dirty="0">
                <a:latin typeface="Arial"/>
                <a:cs typeface="Arial"/>
              </a:rPr>
              <a:t>x</a:t>
            </a:r>
            <a:r>
              <a:rPr sz="1600" i="1" spc="-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(u)</a:t>
            </a:r>
            <a:endParaRPr sz="16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033328" y="1338198"/>
            <a:ext cx="3511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t=</a:t>
            </a:r>
            <a:r>
              <a:rPr spc="-5" dirty="0">
                <a:latin typeface="Arial"/>
                <a:cs typeface="Arial"/>
              </a:rPr>
              <a:t>0</a:t>
            </a:r>
            <a:endParaRPr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366751" y="1368374"/>
            <a:ext cx="7289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t=1</a:t>
            </a:r>
            <a:r>
              <a:rPr spc="-10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día</a:t>
            </a:r>
            <a:endParaRPr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111487" y="5656869"/>
            <a:ext cx="0" cy="697865"/>
          </a:xfrm>
          <a:custGeom>
            <a:avLst/>
            <a:gdLst/>
            <a:ahLst/>
            <a:cxnLst/>
            <a:rect l="l" t="t" r="r" b="b"/>
            <a:pathLst>
              <a:path h="697864">
                <a:moveTo>
                  <a:pt x="0" y="0"/>
                </a:moveTo>
                <a:lnTo>
                  <a:pt x="0" y="697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486515" y="5656869"/>
            <a:ext cx="0" cy="697865"/>
          </a:xfrm>
          <a:custGeom>
            <a:avLst/>
            <a:gdLst/>
            <a:ahLst/>
            <a:cxnLst/>
            <a:rect l="l" t="t" r="r" b="b"/>
            <a:pathLst>
              <a:path h="697864">
                <a:moveTo>
                  <a:pt x="0" y="0"/>
                </a:moveTo>
                <a:lnTo>
                  <a:pt x="0" y="697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7552400" y="5794376"/>
            <a:ext cx="360680" cy="3429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15265" indent="-203200">
              <a:spcBef>
                <a:spcPts val="130"/>
              </a:spcBef>
              <a:buFont typeface="Symbol"/>
              <a:buChar char=""/>
              <a:tabLst>
                <a:tab pos="215900" algn="l"/>
              </a:tabLst>
            </a:pPr>
            <a:r>
              <a:rPr sz="2050" spc="15" dirty="0">
                <a:latin typeface="Times New Roman"/>
                <a:cs typeface="Times New Roman"/>
              </a:rPr>
              <a:t>0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285426" y="5794640"/>
            <a:ext cx="287020" cy="3429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2050" spc="30" dirty="0">
                <a:latin typeface="Symbol"/>
                <a:cs typeface="Symbol"/>
              </a:rPr>
              <a:t></a:t>
            </a:r>
            <a:endParaRPr sz="2050">
              <a:latin typeface="Symbol"/>
              <a:cs typeface="Symbo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798214" y="5570941"/>
            <a:ext cx="637540" cy="769620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>
              <a:spcBef>
                <a:spcPts val="465"/>
              </a:spcBef>
            </a:pPr>
            <a:r>
              <a:rPr sz="2050" i="1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</a:t>
            </a:r>
            <a:r>
              <a:rPr sz="2050" i="1" spc="170" dirty="0">
                <a:latin typeface="Times New Roman"/>
                <a:cs typeface="Times New Roman"/>
              </a:rPr>
              <a:t> </a:t>
            </a:r>
            <a:r>
              <a:rPr sz="2050" u="sng" spc="-3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i="1" u="sng" spc="-3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</a:t>
            </a:r>
            <a:endParaRPr sz="2200">
              <a:latin typeface="Symbol"/>
              <a:cs typeface="Symbol"/>
            </a:endParaRPr>
          </a:p>
          <a:p>
            <a:pPr marL="30480">
              <a:spcBef>
                <a:spcPts val="385"/>
              </a:spcBef>
              <a:tabLst>
                <a:tab pos="378460" algn="l"/>
              </a:tabLst>
            </a:pPr>
            <a:r>
              <a:rPr sz="2050" i="1" spc="10" dirty="0">
                <a:latin typeface="Times New Roman"/>
                <a:cs typeface="Times New Roman"/>
              </a:rPr>
              <a:t>dt	</a:t>
            </a:r>
            <a:r>
              <a:rPr sz="2050" spc="-10" dirty="0">
                <a:latin typeface="Symbol"/>
                <a:cs typeface="Symbol"/>
              </a:rPr>
              <a:t></a:t>
            </a:r>
            <a:r>
              <a:rPr sz="2050" i="1" spc="15" dirty="0">
                <a:latin typeface="Times New Roman"/>
                <a:cs typeface="Times New Roman"/>
              </a:rPr>
              <a:t>y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382581" y="5997575"/>
            <a:ext cx="1235710" cy="3429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  <a:tabLst>
                <a:tab pos="976630" algn="l"/>
              </a:tabLst>
            </a:pPr>
            <a:r>
              <a:rPr sz="2050" spc="-5" dirty="0">
                <a:latin typeface="Symbol"/>
                <a:cs typeface="Symbol"/>
              </a:rPr>
              <a:t></a:t>
            </a:r>
            <a:r>
              <a:rPr sz="2050" i="1" spc="15" dirty="0">
                <a:latin typeface="Times New Roman"/>
                <a:cs typeface="Times New Roman"/>
              </a:rPr>
              <a:t>y</a:t>
            </a:r>
            <a:r>
              <a:rPr sz="2050" i="1" dirty="0">
                <a:latin typeface="Times New Roman"/>
                <a:cs typeface="Times New Roman"/>
              </a:rPr>
              <a:t>	</a:t>
            </a:r>
            <a:r>
              <a:rPr sz="2050" spc="-5" dirty="0">
                <a:latin typeface="Symbol"/>
                <a:cs typeface="Symbol"/>
              </a:rPr>
              <a:t></a:t>
            </a:r>
            <a:r>
              <a:rPr sz="2050" i="1" spc="15" dirty="0">
                <a:latin typeface="Times New Roman"/>
                <a:cs typeface="Times New Roman"/>
              </a:rPr>
              <a:t>y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897542" y="4502756"/>
            <a:ext cx="0" cy="697865"/>
          </a:xfrm>
          <a:custGeom>
            <a:avLst/>
            <a:gdLst/>
            <a:ahLst/>
            <a:cxnLst/>
            <a:rect l="l" t="t" r="r" b="b"/>
            <a:pathLst>
              <a:path h="697864">
                <a:moveTo>
                  <a:pt x="0" y="0"/>
                </a:moveTo>
                <a:lnTo>
                  <a:pt x="0" y="697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272596" y="4502757"/>
            <a:ext cx="0" cy="697865"/>
          </a:xfrm>
          <a:custGeom>
            <a:avLst/>
            <a:gdLst/>
            <a:ahLst/>
            <a:cxnLst/>
            <a:rect l="l" t="t" r="r" b="b"/>
            <a:pathLst>
              <a:path h="697864">
                <a:moveTo>
                  <a:pt x="0" y="0"/>
                </a:moveTo>
                <a:lnTo>
                  <a:pt x="0" y="697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7849105" y="4874410"/>
            <a:ext cx="622300" cy="3429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  <a:tabLst>
                <a:tab pos="507365" algn="l"/>
              </a:tabLst>
            </a:pPr>
            <a:r>
              <a:rPr sz="2050" spc="10" dirty="0">
                <a:latin typeface="Symbol"/>
                <a:cs typeface="Symbol"/>
              </a:rPr>
              <a:t></a:t>
            </a:r>
            <a:r>
              <a:rPr sz="2050" spc="10" dirty="0">
                <a:latin typeface="Times New Roman"/>
                <a:cs typeface="Times New Roman"/>
              </a:rPr>
              <a:t>	</a:t>
            </a:r>
            <a:r>
              <a:rPr sz="2050" spc="10" dirty="0">
                <a:latin typeface="Symbol"/>
                <a:cs typeface="Symbol"/>
              </a:rPr>
              <a:t></a:t>
            </a:r>
            <a:endParaRPr sz="2050">
              <a:latin typeface="Symbol"/>
              <a:cs typeface="Symbo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564509" y="4843720"/>
            <a:ext cx="4944745" cy="11347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50800">
              <a:spcBef>
                <a:spcPts val="130"/>
              </a:spcBef>
              <a:tabLst>
                <a:tab pos="398780" algn="l"/>
                <a:tab pos="1201420" algn="l"/>
                <a:tab pos="2112645" algn="l"/>
                <a:tab pos="3054985" algn="l"/>
                <a:tab pos="3436620" algn="l"/>
                <a:tab pos="3993515" algn="l"/>
              </a:tabLst>
            </a:pPr>
            <a:r>
              <a:rPr sz="2050" i="1" spc="10" dirty="0">
                <a:latin typeface="Times New Roman"/>
                <a:cs typeface="Times New Roman"/>
              </a:rPr>
              <a:t>dt	</a:t>
            </a:r>
            <a:r>
              <a:rPr sz="2050" dirty="0">
                <a:latin typeface="Symbol"/>
                <a:cs typeface="Symbol"/>
              </a:rPr>
              <a:t></a:t>
            </a:r>
            <a:r>
              <a:rPr sz="2050" i="1" dirty="0">
                <a:latin typeface="Times New Roman"/>
                <a:cs typeface="Times New Roman"/>
              </a:rPr>
              <a:t>y	</a:t>
            </a:r>
            <a:r>
              <a:rPr sz="2050" spc="5" dirty="0">
                <a:latin typeface="Symbol"/>
                <a:cs typeface="Symbol"/>
              </a:rPr>
              <a:t></a:t>
            </a:r>
            <a:r>
              <a:rPr sz="2050" i="1" spc="5" dirty="0">
                <a:latin typeface="Times New Roman"/>
                <a:cs typeface="Times New Roman"/>
              </a:rPr>
              <a:t>y</a:t>
            </a:r>
            <a:r>
              <a:rPr sz="2050" i="1" spc="400" dirty="0">
                <a:latin typeface="Times New Roman"/>
                <a:cs typeface="Times New Roman"/>
              </a:rPr>
              <a:t> </a:t>
            </a:r>
            <a:r>
              <a:rPr sz="2050" spc="5" dirty="0">
                <a:latin typeface="Symbol"/>
                <a:cs typeface="Symbol"/>
              </a:rPr>
              <a:t></a:t>
            </a:r>
            <a:r>
              <a:rPr sz="2050" i="1" spc="5" dirty="0">
                <a:latin typeface="Times New Roman"/>
                <a:cs typeface="Times New Roman"/>
              </a:rPr>
              <a:t>x	</a:t>
            </a:r>
            <a:r>
              <a:rPr sz="2050" spc="5" dirty="0">
                <a:latin typeface="Symbol"/>
                <a:cs typeface="Symbol"/>
              </a:rPr>
              <a:t></a:t>
            </a:r>
            <a:r>
              <a:rPr sz="2050" i="1" spc="5" dirty="0">
                <a:latin typeface="Times New Roman"/>
                <a:cs typeface="Times New Roman"/>
              </a:rPr>
              <a:t>y</a:t>
            </a:r>
            <a:r>
              <a:rPr sz="2050" i="1" spc="325" dirty="0">
                <a:latin typeface="Times New Roman"/>
                <a:cs typeface="Times New Roman"/>
              </a:rPr>
              <a:t> </a:t>
            </a:r>
            <a:r>
              <a:rPr sz="2050" spc="5" dirty="0">
                <a:latin typeface="Symbol"/>
                <a:cs typeface="Symbol"/>
              </a:rPr>
              <a:t></a:t>
            </a:r>
            <a:r>
              <a:rPr sz="2050" i="1" spc="5" dirty="0">
                <a:latin typeface="Times New Roman"/>
                <a:cs typeface="Times New Roman"/>
              </a:rPr>
              <a:t>y	</a:t>
            </a:r>
            <a:r>
              <a:rPr sz="2050" spc="5" dirty="0">
                <a:latin typeface="Symbol"/>
                <a:cs typeface="Symbol"/>
              </a:rPr>
              <a:t></a:t>
            </a:r>
            <a:r>
              <a:rPr sz="2050" i="1" spc="5" dirty="0">
                <a:latin typeface="Times New Roman"/>
                <a:cs typeface="Times New Roman"/>
              </a:rPr>
              <a:t>y	</a:t>
            </a:r>
            <a:r>
              <a:rPr sz="2050" spc="5" dirty="0">
                <a:latin typeface="Symbol"/>
                <a:cs typeface="Symbol"/>
              </a:rPr>
              <a:t></a:t>
            </a:r>
            <a:r>
              <a:rPr sz="2050" i="1" spc="5" dirty="0">
                <a:latin typeface="Times New Roman"/>
                <a:cs typeface="Times New Roman"/>
              </a:rPr>
              <a:t>p	</a:t>
            </a:r>
            <a:r>
              <a:rPr sz="2050" spc="5" dirty="0">
                <a:latin typeface="Symbol"/>
                <a:cs typeface="Symbol"/>
              </a:rPr>
              <a:t></a:t>
            </a:r>
            <a:r>
              <a:rPr sz="2050" i="1" spc="5" dirty="0">
                <a:latin typeface="Times New Roman"/>
                <a:cs typeface="Times New Roman"/>
              </a:rPr>
              <a:t>y</a:t>
            </a:r>
            <a:r>
              <a:rPr sz="2050" i="1" spc="-80" dirty="0">
                <a:latin typeface="Times New Roman"/>
                <a:cs typeface="Times New Roman"/>
              </a:rPr>
              <a:t> </a:t>
            </a:r>
            <a:r>
              <a:rPr sz="3075" spc="15" baseline="37940" dirty="0">
                <a:latin typeface="Symbol"/>
                <a:cs typeface="Symbol"/>
              </a:rPr>
              <a:t></a:t>
            </a:r>
            <a:r>
              <a:rPr sz="3075" spc="254" baseline="37940" dirty="0">
                <a:latin typeface="Times New Roman"/>
                <a:cs typeface="Times New Roman"/>
              </a:rPr>
              <a:t> </a:t>
            </a:r>
            <a:r>
              <a:rPr sz="2050" dirty="0">
                <a:latin typeface="Symbol"/>
                <a:cs typeface="Symbol"/>
              </a:rPr>
              <a:t></a:t>
            </a:r>
            <a:r>
              <a:rPr sz="2050" i="1" dirty="0">
                <a:latin typeface="Times New Roman"/>
                <a:cs typeface="Times New Roman"/>
              </a:rPr>
              <a:t>t</a:t>
            </a:r>
            <a:r>
              <a:rPr sz="2050" i="1" spc="254" dirty="0">
                <a:latin typeface="Times New Roman"/>
                <a:cs typeface="Times New Roman"/>
              </a:rPr>
              <a:t> </a:t>
            </a:r>
            <a:r>
              <a:rPr sz="3075" spc="15" baseline="37940" dirty="0">
                <a:latin typeface="Symbol"/>
                <a:cs typeface="Symbol"/>
              </a:rPr>
              <a:t></a:t>
            </a:r>
            <a:endParaRPr sz="3075" baseline="37940">
              <a:latin typeface="Symbol"/>
              <a:cs typeface="Symbol"/>
            </a:endParaRPr>
          </a:p>
          <a:p>
            <a:pPr>
              <a:spcBef>
                <a:spcPts val="50"/>
              </a:spcBef>
            </a:pPr>
            <a:endParaRPr sz="2900">
              <a:latin typeface="Symbol"/>
              <a:cs typeface="Symbol"/>
            </a:endParaRPr>
          </a:p>
          <a:p>
            <a:pPr marL="822325">
              <a:tabLst>
                <a:tab pos="1772285" algn="l"/>
              </a:tabLst>
            </a:pPr>
            <a:r>
              <a:rPr sz="2050" u="sng" spc="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050" i="1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u</a:t>
            </a:r>
            <a:r>
              <a:rPr sz="2050" i="1" spc="175" dirty="0">
                <a:latin typeface="Times New Roman"/>
                <a:cs typeface="Times New Roman"/>
              </a:rPr>
              <a:t> </a:t>
            </a:r>
            <a:r>
              <a:rPr sz="3075" spc="22" baseline="-35230" dirty="0">
                <a:latin typeface="Symbol"/>
                <a:cs typeface="Symbol"/>
              </a:rPr>
              <a:t></a:t>
            </a:r>
            <a:r>
              <a:rPr sz="3075" spc="-89" baseline="-35230" dirty="0">
                <a:latin typeface="Times New Roman"/>
                <a:cs typeface="Times New Roman"/>
              </a:rPr>
              <a:t> </a:t>
            </a:r>
            <a:r>
              <a:rPr sz="3075" spc="22" baseline="-33875" dirty="0">
                <a:latin typeface="Times New Roman"/>
                <a:cs typeface="Times New Roman"/>
              </a:rPr>
              <a:t>0	</a:t>
            </a:r>
            <a:r>
              <a:rPr sz="2050" u="sng" spc="-3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i="1" u="sng" spc="-3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</a:t>
            </a:r>
            <a:r>
              <a:rPr sz="2200" i="1" spc="335" dirty="0">
                <a:latin typeface="Times New Roman"/>
                <a:cs typeface="Times New Roman"/>
              </a:rPr>
              <a:t> </a:t>
            </a:r>
            <a:r>
              <a:rPr sz="3075" spc="22" baseline="-35230" dirty="0">
                <a:latin typeface="Symbol"/>
                <a:cs typeface="Symbol"/>
              </a:rPr>
              <a:t></a:t>
            </a:r>
            <a:r>
              <a:rPr sz="3075" spc="-112" baseline="-35230" dirty="0">
                <a:latin typeface="Times New Roman"/>
                <a:cs typeface="Times New Roman"/>
              </a:rPr>
              <a:t> </a:t>
            </a:r>
            <a:r>
              <a:rPr sz="3075" spc="22" baseline="-33875" dirty="0">
                <a:latin typeface="Times New Roman"/>
                <a:cs typeface="Times New Roman"/>
              </a:rPr>
              <a:t>0</a:t>
            </a:r>
            <a:endParaRPr sz="3075" baseline="-33875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558848" y="4464265"/>
            <a:ext cx="493776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spcBef>
                <a:spcPts val="95"/>
              </a:spcBef>
              <a:tabLst>
                <a:tab pos="792480" algn="l"/>
              </a:tabLst>
            </a:pPr>
            <a:r>
              <a:rPr sz="2050" i="1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</a:t>
            </a:r>
            <a:r>
              <a:rPr sz="2050" i="1" u="sng" spc="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50" i="1" spc="215" dirty="0">
                <a:latin typeface="Times New Roman"/>
                <a:cs typeface="Times New Roman"/>
              </a:rPr>
              <a:t> </a:t>
            </a:r>
            <a:r>
              <a:rPr sz="2050" u="sng" spc="-1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i="1" u="sng" spc="-6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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3075" spc="22" baseline="-35230" dirty="0">
                <a:latin typeface="Symbol"/>
                <a:cs typeface="Symbol"/>
              </a:rPr>
              <a:t></a:t>
            </a:r>
            <a:r>
              <a:rPr sz="3075" spc="-44" baseline="-35230" dirty="0">
                <a:latin typeface="Times New Roman"/>
                <a:cs typeface="Times New Roman"/>
              </a:rPr>
              <a:t> </a:t>
            </a:r>
            <a:r>
              <a:rPr sz="3075" spc="22" baseline="-35230" dirty="0">
                <a:latin typeface="Symbol"/>
                <a:cs typeface="Symbol"/>
              </a:rPr>
              <a:t></a:t>
            </a:r>
            <a:r>
              <a:rPr sz="3075" spc="-127" baseline="-35230" dirty="0">
                <a:latin typeface="Times New Roman"/>
                <a:cs typeface="Times New Roman"/>
              </a:rPr>
              <a:t> </a:t>
            </a:r>
            <a:r>
              <a:rPr sz="2050" u="sng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050" i="1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u</a:t>
            </a:r>
            <a:r>
              <a:rPr sz="2050" i="1" spc="155" dirty="0">
                <a:latin typeface="Times New Roman"/>
                <a:cs typeface="Times New Roman"/>
              </a:rPr>
              <a:t> </a:t>
            </a:r>
            <a:r>
              <a:rPr sz="2050" u="sng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i="1" u="sng" spc="-6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</a:t>
            </a:r>
            <a:r>
              <a:rPr sz="2200" spc="225" dirty="0">
                <a:latin typeface="Times New Roman"/>
                <a:cs typeface="Times New Roman"/>
              </a:rPr>
              <a:t> </a:t>
            </a:r>
            <a:r>
              <a:rPr sz="3075" spc="22" baseline="-35230" dirty="0">
                <a:latin typeface="Symbol"/>
                <a:cs typeface="Symbol"/>
              </a:rPr>
              <a:t></a:t>
            </a:r>
            <a:r>
              <a:rPr sz="3075" spc="-7" baseline="-35230" dirty="0">
                <a:latin typeface="Times New Roman"/>
                <a:cs typeface="Times New Roman"/>
              </a:rPr>
              <a:t> </a:t>
            </a:r>
            <a:r>
              <a:rPr sz="2050" u="sng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050" i="1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</a:t>
            </a:r>
            <a:r>
              <a:rPr sz="2050" i="1" spc="125" dirty="0">
                <a:latin typeface="Times New Roman"/>
                <a:cs typeface="Times New Roman"/>
              </a:rPr>
              <a:t> </a:t>
            </a:r>
            <a:r>
              <a:rPr sz="2050" u="sng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i="1" u="sng" spc="-6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</a:t>
            </a:r>
            <a:r>
              <a:rPr sz="2200" spc="225" dirty="0">
                <a:latin typeface="Times New Roman"/>
                <a:cs typeface="Times New Roman"/>
              </a:rPr>
              <a:t> </a:t>
            </a:r>
            <a:r>
              <a:rPr sz="3075" spc="22" baseline="-33875" dirty="0">
                <a:latin typeface="Symbol"/>
                <a:cs typeface="Symbol"/>
              </a:rPr>
              <a:t></a:t>
            </a:r>
            <a:r>
              <a:rPr sz="3075" spc="22" baseline="-33875" dirty="0">
                <a:latin typeface="Times New Roman"/>
                <a:cs typeface="Times New Roman"/>
              </a:rPr>
              <a:t> </a:t>
            </a:r>
            <a:r>
              <a:rPr sz="2050" u="sng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i="1" u="sng" spc="-8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</a:t>
            </a:r>
            <a:r>
              <a:rPr sz="2200" spc="155" dirty="0">
                <a:latin typeface="Times New Roman"/>
                <a:cs typeface="Times New Roman"/>
              </a:rPr>
              <a:t> </a:t>
            </a:r>
            <a:r>
              <a:rPr sz="2050" u="sng" spc="-1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i="1" u="sng" spc="-6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</a:t>
            </a:r>
            <a:r>
              <a:rPr sz="2200" spc="229" dirty="0">
                <a:latin typeface="Times New Roman"/>
                <a:cs typeface="Times New Roman"/>
              </a:rPr>
              <a:t> </a:t>
            </a:r>
            <a:r>
              <a:rPr sz="3075" spc="22" baseline="-33875" dirty="0">
                <a:latin typeface="Symbol"/>
                <a:cs typeface="Symbol"/>
              </a:rPr>
              <a:t></a:t>
            </a:r>
            <a:r>
              <a:rPr sz="3075" spc="-195" baseline="-33875" dirty="0">
                <a:latin typeface="Times New Roman"/>
                <a:cs typeface="Times New Roman"/>
              </a:rPr>
              <a:t> </a:t>
            </a:r>
            <a:r>
              <a:rPr sz="2050" u="sng" spc="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50" u="sng" spc="1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050" dirty="0">
                <a:latin typeface="Times New Roman"/>
                <a:cs typeface="Times New Roman"/>
              </a:rPr>
              <a:t> </a:t>
            </a:r>
            <a:r>
              <a:rPr sz="2050" spc="-125" dirty="0">
                <a:latin typeface="Times New Roman"/>
                <a:cs typeface="Times New Roman"/>
              </a:rPr>
              <a:t> </a:t>
            </a:r>
            <a:r>
              <a:rPr sz="3075" spc="15" baseline="-4065" dirty="0">
                <a:latin typeface="Symbol"/>
                <a:cs typeface="Symbol"/>
              </a:rPr>
              <a:t></a:t>
            </a:r>
            <a:r>
              <a:rPr sz="3075" spc="-195" baseline="-4065" dirty="0">
                <a:latin typeface="Times New Roman"/>
                <a:cs typeface="Times New Roman"/>
              </a:rPr>
              <a:t> </a:t>
            </a:r>
            <a:r>
              <a:rPr sz="2050" u="sng" spc="-1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i="1" u="sng" spc="-6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</a:t>
            </a:r>
            <a:r>
              <a:rPr sz="2200" spc="65" dirty="0">
                <a:latin typeface="Times New Roman"/>
                <a:cs typeface="Times New Roman"/>
              </a:rPr>
              <a:t> </a:t>
            </a:r>
            <a:r>
              <a:rPr sz="3075" spc="15" baseline="-4065" dirty="0">
                <a:latin typeface="Symbol"/>
                <a:cs typeface="Symbol"/>
              </a:rPr>
              <a:t></a:t>
            </a:r>
            <a:endParaRPr sz="3075" baseline="-4065">
              <a:latin typeface="Symbol"/>
              <a:cs typeface="Symbo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543550" y="4456112"/>
            <a:ext cx="906780" cy="817880"/>
          </a:xfrm>
          <a:custGeom>
            <a:avLst/>
            <a:gdLst/>
            <a:ahLst/>
            <a:cxnLst/>
            <a:rect l="l" t="t" r="r" b="b"/>
            <a:pathLst>
              <a:path w="906779" h="817879">
                <a:moveTo>
                  <a:pt x="0" y="0"/>
                </a:moveTo>
                <a:lnTo>
                  <a:pt x="906462" y="0"/>
                </a:lnTo>
                <a:lnTo>
                  <a:pt x="906462" y="817562"/>
                </a:lnTo>
                <a:lnTo>
                  <a:pt x="0" y="817562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44066" y="523811"/>
            <a:ext cx="21304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latin typeface="Arial"/>
                <a:cs typeface="Arial"/>
              </a:rPr>
              <a:t>C:</a:t>
            </a:r>
            <a:r>
              <a:rPr b="1" spc="-4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Confluence</a:t>
            </a:r>
            <a:r>
              <a:rPr b="1" spc="-5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term</a:t>
            </a:r>
            <a:endParaRPr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500562" y="2641321"/>
            <a:ext cx="1358900" cy="440055"/>
            <a:chOff x="2976562" y="2641320"/>
            <a:chExt cx="1358900" cy="440055"/>
          </a:xfrm>
        </p:grpSpPr>
        <p:sp>
          <p:nvSpPr>
            <p:cNvPr id="4" name="object 4"/>
            <p:cNvSpPr/>
            <p:nvPr/>
          </p:nvSpPr>
          <p:spPr>
            <a:xfrm>
              <a:off x="2981325" y="2914651"/>
              <a:ext cx="1348105" cy="15875"/>
            </a:xfrm>
            <a:custGeom>
              <a:avLst/>
              <a:gdLst/>
              <a:ahLst/>
              <a:cxnLst/>
              <a:rect l="l" t="t" r="r" b="b"/>
              <a:pathLst>
                <a:path w="1348104" h="15875">
                  <a:moveTo>
                    <a:pt x="0" y="0"/>
                  </a:moveTo>
                  <a:lnTo>
                    <a:pt x="1347787" y="15875"/>
                  </a:lnTo>
                </a:path>
              </a:pathLst>
            </a:custGeom>
            <a:ln w="9525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81325" y="2700337"/>
              <a:ext cx="1349375" cy="8255"/>
            </a:xfrm>
            <a:custGeom>
              <a:avLst/>
              <a:gdLst/>
              <a:ahLst/>
              <a:cxnLst/>
              <a:rect l="l" t="t" r="r" b="b"/>
              <a:pathLst>
                <a:path w="1349375" h="8255">
                  <a:moveTo>
                    <a:pt x="0" y="0"/>
                  </a:moveTo>
                  <a:lnTo>
                    <a:pt x="1349375" y="7937"/>
                  </a:lnTo>
                </a:path>
              </a:pathLst>
            </a:custGeom>
            <a:ln w="9525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63900" y="2663534"/>
              <a:ext cx="0" cy="417830"/>
            </a:xfrm>
            <a:custGeom>
              <a:avLst/>
              <a:gdLst/>
              <a:ahLst/>
              <a:cxnLst/>
              <a:rect l="l" t="t" r="r" b="b"/>
              <a:pathLst>
                <a:path h="417830">
                  <a:moveTo>
                    <a:pt x="0" y="417804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13903" y="2663544"/>
              <a:ext cx="100330" cy="85725"/>
            </a:xfrm>
            <a:custGeom>
              <a:avLst/>
              <a:gdLst/>
              <a:ahLst/>
              <a:cxnLst/>
              <a:rect l="l" t="t" r="r" b="b"/>
              <a:pathLst>
                <a:path w="100329" h="85725">
                  <a:moveTo>
                    <a:pt x="0" y="85725"/>
                  </a:moveTo>
                  <a:lnTo>
                    <a:pt x="49999" y="0"/>
                  </a:lnTo>
                  <a:lnTo>
                    <a:pt x="100012" y="85712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54475" y="2655609"/>
              <a:ext cx="0" cy="417830"/>
            </a:xfrm>
            <a:custGeom>
              <a:avLst/>
              <a:gdLst/>
              <a:ahLst/>
              <a:cxnLst/>
              <a:rect l="l" t="t" r="r" b="b"/>
              <a:pathLst>
                <a:path h="417830">
                  <a:moveTo>
                    <a:pt x="0" y="417791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04478" y="2655608"/>
              <a:ext cx="100330" cy="85725"/>
            </a:xfrm>
            <a:custGeom>
              <a:avLst/>
              <a:gdLst/>
              <a:ahLst/>
              <a:cxnLst/>
              <a:rect l="l" t="t" r="r" b="b"/>
              <a:pathLst>
                <a:path w="100329" h="85725">
                  <a:moveTo>
                    <a:pt x="0" y="85725"/>
                  </a:moveTo>
                  <a:lnTo>
                    <a:pt x="49999" y="0"/>
                  </a:lnTo>
                  <a:lnTo>
                    <a:pt x="100012" y="85712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500562" y="1960568"/>
            <a:ext cx="1358900" cy="513080"/>
            <a:chOff x="2976562" y="1960568"/>
            <a:chExt cx="1358900" cy="513080"/>
          </a:xfrm>
        </p:grpSpPr>
        <p:sp>
          <p:nvSpPr>
            <p:cNvPr id="11" name="object 11"/>
            <p:cNvSpPr/>
            <p:nvPr/>
          </p:nvSpPr>
          <p:spPr>
            <a:xfrm>
              <a:off x="2981325" y="2460625"/>
              <a:ext cx="1349375" cy="8255"/>
            </a:xfrm>
            <a:custGeom>
              <a:avLst/>
              <a:gdLst/>
              <a:ahLst/>
              <a:cxnLst/>
              <a:rect l="l" t="t" r="r" b="b"/>
              <a:pathLst>
                <a:path w="1349375" h="8255">
                  <a:moveTo>
                    <a:pt x="0" y="0"/>
                  </a:moveTo>
                  <a:lnTo>
                    <a:pt x="1349375" y="7937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981325" y="2209800"/>
              <a:ext cx="1330325" cy="8255"/>
            </a:xfrm>
            <a:custGeom>
              <a:avLst/>
              <a:gdLst/>
              <a:ahLst/>
              <a:cxnLst/>
              <a:rect l="l" t="t" r="r" b="b"/>
              <a:pathLst>
                <a:path w="1330325" h="8255">
                  <a:moveTo>
                    <a:pt x="0" y="0"/>
                  </a:moveTo>
                  <a:lnTo>
                    <a:pt x="1330325" y="7937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262312" y="1960568"/>
              <a:ext cx="0" cy="417830"/>
            </a:xfrm>
            <a:custGeom>
              <a:avLst/>
              <a:gdLst/>
              <a:ahLst/>
              <a:cxnLst/>
              <a:rect l="l" t="t" r="r" b="b"/>
              <a:pathLst>
                <a:path h="417830">
                  <a:moveTo>
                    <a:pt x="0" y="417791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212306" y="2292635"/>
              <a:ext cx="100330" cy="85725"/>
            </a:xfrm>
            <a:custGeom>
              <a:avLst/>
              <a:gdLst/>
              <a:ahLst/>
              <a:cxnLst/>
              <a:rect l="l" t="t" r="r" b="b"/>
              <a:pathLst>
                <a:path w="100329" h="85725">
                  <a:moveTo>
                    <a:pt x="100012" y="0"/>
                  </a:moveTo>
                  <a:lnTo>
                    <a:pt x="49999" y="85725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054475" y="1979618"/>
              <a:ext cx="0" cy="417830"/>
            </a:xfrm>
            <a:custGeom>
              <a:avLst/>
              <a:gdLst/>
              <a:ahLst/>
              <a:cxnLst/>
              <a:rect l="l" t="t" r="r" b="b"/>
              <a:pathLst>
                <a:path h="417830">
                  <a:moveTo>
                    <a:pt x="0" y="417791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04468" y="2311685"/>
              <a:ext cx="100330" cy="85725"/>
            </a:xfrm>
            <a:custGeom>
              <a:avLst/>
              <a:gdLst/>
              <a:ahLst/>
              <a:cxnLst/>
              <a:rect l="l" t="t" r="r" b="b"/>
              <a:pathLst>
                <a:path w="100329" h="85725">
                  <a:moveTo>
                    <a:pt x="100012" y="0"/>
                  </a:moveTo>
                  <a:lnTo>
                    <a:pt x="49999" y="85725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4336246" y="3227096"/>
            <a:ext cx="539750" cy="584200"/>
            <a:chOff x="2812246" y="3227096"/>
            <a:chExt cx="539750" cy="584200"/>
          </a:xfrm>
        </p:grpSpPr>
        <p:sp>
          <p:nvSpPr>
            <p:cNvPr id="18" name="object 18"/>
            <p:cNvSpPr/>
            <p:nvPr/>
          </p:nvSpPr>
          <p:spPr>
            <a:xfrm>
              <a:off x="2876550" y="3241389"/>
              <a:ext cx="0" cy="513080"/>
            </a:xfrm>
            <a:custGeom>
              <a:avLst/>
              <a:gdLst/>
              <a:ahLst/>
              <a:cxnLst/>
              <a:rect l="l" t="t" r="r" b="b"/>
              <a:pathLst>
                <a:path h="513079">
                  <a:moveTo>
                    <a:pt x="0" y="0"/>
                  </a:moveTo>
                  <a:lnTo>
                    <a:pt x="0" y="513054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826533" y="3241384"/>
              <a:ext cx="100330" cy="86360"/>
            </a:xfrm>
            <a:custGeom>
              <a:avLst/>
              <a:gdLst/>
              <a:ahLst/>
              <a:cxnLst/>
              <a:rect l="l" t="t" r="r" b="b"/>
              <a:pathLst>
                <a:path w="100330" h="86360">
                  <a:moveTo>
                    <a:pt x="0" y="85725"/>
                  </a:moveTo>
                  <a:lnTo>
                    <a:pt x="50012" y="0"/>
                  </a:lnTo>
                  <a:lnTo>
                    <a:pt x="100012" y="85737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860681" y="3746499"/>
              <a:ext cx="476884" cy="0"/>
            </a:xfrm>
            <a:custGeom>
              <a:avLst/>
              <a:gdLst/>
              <a:ahLst/>
              <a:cxnLst/>
              <a:rect l="l" t="t" r="r" b="b"/>
              <a:pathLst>
                <a:path w="476885">
                  <a:moveTo>
                    <a:pt x="476529" y="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251488" y="3696488"/>
              <a:ext cx="85725" cy="100330"/>
            </a:xfrm>
            <a:custGeom>
              <a:avLst/>
              <a:gdLst/>
              <a:ahLst/>
              <a:cxnLst/>
              <a:rect l="l" t="t" r="r" b="b"/>
              <a:pathLst>
                <a:path w="85725" h="100329">
                  <a:moveTo>
                    <a:pt x="0" y="0"/>
                  </a:moveTo>
                  <a:lnTo>
                    <a:pt x="85725" y="50012"/>
                  </a:lnTo>
                  <a:lnTo>
                    <a:pt x="0" y="100012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053966" y="3600322"/>
            <a:ext cx="42989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i="1" spc="-5" dirty="0">
                <a:latin typeface="Arial"/>
                <a:cs typeface="Arial"/>
              </a:rPr>
              <a:t>x</a:t>
            </a:r>
            <a:r>
              <a:rPr sz="1600" i="1" spc="-8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(u)</a:t>
            </a:r>
            <a:endParaRPr sz="16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033328" y="1338198"/>
            <a:ext cx="3511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t=</a:t>
            </a:r>
            <a:r>
              <a:rPr spc="-5" dirty="0">
                <a:latin typeface="Arial"/>
                <a:cs typeface="Arial"/>
              </a:rPr>
              <a:t>0</a:t>
            </a:r>
            <a:endParaRPr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366751" y="1368374"/>
            <a:ext cx="7289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t=1</a:t>
            </a:r>
            <a:r>
              <a:rPr spc="-10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día</a:t>
            </a:r>
            <a:endParaRPr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105926" y="5656868"/>
            <a:ext cx="0" cy="697865"/>
          </a:xfrm>
          <a:custGeom>
            <a:avLst/>
            <a:gdLst/>
            <a:ahLst/>
            <a:cxnLst/>
            <a:rect l="l" t="t" r="r" b="b"/>
            <a:pathLst>
              <a:path h="697864">
                <a:moveTo>
                  <a:pt x="0" y="0"/>
                </a:moveTo>
                <a:lnTo>
                  <a:pt x="0" y="697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480937" y="5656868"/>
            <a:ext cx="0" cy="697865"/>
          </a:xfrm>
          <a:custGeom>
            <a:avLst/>
            <a:gdLst/>
            <a:ahLst/>
            <a:cxnLst/>
            <a:rect l="l" t="t" r="r" b="b"/>
            <a:pathLst>
              <a:path h="697864">
                <a:moveTo>
                  <a:pt x="0" y="0"/>
                </a:moveTo>
                <a:lnTo>
                  <a:pt x="0" y="697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7546827" y="5794375"/>
            <a:ext cx="360680" cy="3429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15265" indent="-203200">
              <a:spcBef>
                <a:spcPts val="130"/>
              </a:spcBef>
              <a:buFont typeface="Symbol"/>
              <a:buChar char=""/>
              <a:tabLst>
                <a:tab pos="215900" algn="l"/>
              </a:tabLst>
            </a:pPr>
            <a:r>
              <a:rPr sz="2050" spc="15" dirty="0">
                <a:latin typeface="Times New Roman"/>
                <a:cs typeface="Times New Roman"/>
              </a:rPr>
              <a:t>0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349369" y="5570940"/>
            <a:ext cx="1750060" cy="769620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50800">
              <a:spcBef>
                <a:spcPts val="465"/>
              </a:spcBef>
              <a:tabLst>
                <a:tab pos="981710" algn="l"/>
              </a:tabLst>
            </a:pPr>
            <a:r>
              <a:rPr sz="2050" u="sng" spc="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050" i="1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</a:t>
            </a:r>
            <a:r>
              <a:rPr sz="2050" i="1" spc="150" dirty="0">
                <a:latin typeface="Times New Roman"/>
                <a:cs typeface="Times New Roman"/>
              </a:rPr>
              <a:t> </a:t>
            </a:r>
            <a:r>
              <a:rPr sz="3075" spc="22" baseline="-35230" dirty="0">
                <a:latin typeface="Symbol"/>
                <a:cs typeface="Symbol"/>
              </a:rPr>
              <a:t></a:t>
            </a:r>
            <a:r>
              <a:rPr sz="3075" spc="-89" baseline="-35230" dirty="0">
                <a:latin typeface="Times New Roman"/>
                <a:cs typeface="Times New Roman"/>
              </a:rPr>
              <a:t> </a:t>
            </a:r>
            <a:r>
              <a:rPr sz="3075" spc="22" baseline="-33875" dirty="0">
                <a:latin typeface="Times New Roman"/>
                <a:cs typeface="Times New Roman"/>
              </a:rPr>
              <a:t>0	</a:t>
            </a:r>
            <a:r>
              <a:rPr sz="2050" u="sng" spc="-3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i="1" u="sng" spc="-3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</a:t>
            </a:r>
            <a:r>
              <a:rPr sz="2200" i="1" spc="315" dirty="0">
                <a:latin typeface="Times New Roman"/>
                <a:cs typeface="Times New Roman"/>
              </a:rPr>
              <a:t> </a:t>
            </a:r>
            <a:r>
              <a:rPr sz="3075" spc="22" baseline="-35230" dirty="0">
                <a:latin typeface="Symbol"/>
                <a:cs typeface="Symbol"/>
              </a:rPr>
              <a:t></a:t>
            </a:r>
            <a:r>
              <a:rPr sz="3075" spc="-135" baseline="-35230" dirty="0">
                <a:latin typeface="Times New Roman"/>
                <a:cs typeface="Times New Roman"/>
              </a:rPr>
              <a:t> </a:t>
            </a:r>
            <a:r>
              <a:rPr sz="3075" spc="22" baseline="-33875" dirty="0">
                <a:latin typeface="Times New Roman"/>
                <a:cs typeface="Times New Roman"/>
              </a:rPr>
              <a:t>0</a:t>
            </a:r>
            <a:endParaRPr sz="3075" baseline="-33875">
              <a:latin typeface="Times New Roman"/>
              <a:cs typeface="Times New Roman"/>
            </a:endParaRPr>
          </a:p>
          <a:p>
            <a:pPr marL="48260">
              <a:spcBef>
                <a:spcPts val="385"/>
              </a:spcBef>
              <a:tabLst>
                <a:tab pos="1006475" algn="l"/>
              </a:tabLst>
            </a:pPr>
            <a:r>
              <a:rPr sz="2050" spc="5" dirty="0">
                <a:latin typeface="Symbol"/>
                <a:cs typeface="Symbol"/>
              </a:rPr>
              <a:t></a:t>
            </a:r>
            <a:r>
              <a:rPr sz="2050" i="1" spc="5" dirty="0">
                <a:latin typeface="Times New Roman"/>
                <a:cs typeface="Times New Roman"/>
              </a:rPr>
              <a:t>y	</a:t>
            </a:r>
            <a:r>
              <a:rPr sz="2050" spc="5" dirty="0">
                <a:latin typeface="Symbol"/>
                <a:cs typeface="Symbol"/>
              </a:rPr>
              <a:t></a:t>
            </a:r>
            <a:r>
              <a:rPr sz="2050" i="1" spc="5" dirty="0">
                <a:latin typeface="Times New Roman"/>
                <a:cs typeface="Times New Roman"/>
              </a:rPr>
              <a:t>x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792666" y="5570940"/>
            <a:ext cx="637540" cy="769620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>
              <a:spcBef>
                <a:spcPts val="465"/>
              </a:spcBef>
            </a:pPr>
            <a:r>
              <a:rPr sz="2050" i="1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</a:t>
            </a:r>
            <a:r>
              <a:rPr sz="2050" i="1" spc="170" dirty="0">
                <a:latin typeface="Times New Roman"/>
                <a:cs typeface="Times New Roman"/>
              </a:rPr>
              <a:t> </a:t>
            </a:r>
            <a:r>
              <a:rPr sz="2050" u="sng" spc="-3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i="1" u="sng" spc="-3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</a:t>
            </a:r>
            <a:endParaRPr sz="2200">
              <a:latin typeface="Symbol"/>
              <a:cs typeface="Symbol"/>
            </a:endParaRPr>
          </a:p>
          <a:p>
            <a:pPr marL="30480">
              <a:spcBef>
                <a:spcPts val="385"/>
              </a:spcBef>
              <a:tabLst>
                <a:tab pos="378460" algn="l"/>
              </a:tabLst>
            </a:pPr>
            <a:r>
              <a:rPr sz="2050" i="1" spc="10" dirty="0">
                <a:latin typeface="Times New Roman"/>
                <a:cs typeface="Times New Roman"/>
              </a:rPr>
              <a:t>dt	</a:t>
            </a:r>
            <a:r>
              <a:rPr sz="2050" spc="-10" dirty="0">
                <a:latin typeface="Symbol"/>
                <a:cs typeface="Symbol"/>
              </a:rPr>
              <a:t></a:t>
            </a:r>
            <a:r>
              <a:rPr sz="2050" i="1" spc="15" dirty="0">
                <a:latin typeface="Times New Roman"/>
                <a:cs typeface="Times New Roman"/>
              </a:rPr>
              <a:t>y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279907" y="5794639"/>
            <a:ext cx="287020" cy="3429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2050" spc="30" dirty="0">
                <a:latin typeface="Symbol"/>
                <a:cs typeface="Symbol"/>
              </a:rPr>
              <a:t></a:t>
            </a:r>
            <a:endParaRPr sz="2050">
              <a:latin typeface="Symbol"/>
              <a:cs typeface="Symbo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897542" y="4502756"/>
            <a:ext cx="0" cy="697865"/>
          </a:xfrm>
          <a:custGeom>
            <a:avLst/>
            <a:gdLst/>
            <a:ahLst/>
            <a:cxnLst/>
            <a:rect l="l" t="t" r="r" b="b"/>
            <a:pathLst>
              <a:path h="697864">
                <a:moveTo>
                  <a:pt x="0" y="0"/>
                </a:moveTo>
                <a:lnTo>
                  <a:pt x="0" y="697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272596" y="4502757"/>
            <a:ext cx="0" cy="697865"/>
          </a:xfrm>
          <a:custGeom>
            <a:avLst/>
            <a:gdLst/>
            <a:ahLst/>
            <a:cxnLst/>
            <a:rect l="l" t="t" r="r" b="b"/>
            <a:pathLst>
              <a:path h="697864">
                <a:moveTo>
                  <a:pt x="0" y="0"/>
                </a:moveTo>
                <a:lnTo>
                  <a:pt x="0" y="697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546148" y="4417082"/>
            <a:ext cx="4988560" cy="824328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50800">
              <a:spcBef>
                <a:spcPts val="465"/>
              </a:spcBef>
              <a:tabLst>
                <a:tab pos="805180" algn="l"/>
              </a:tabLst>
            </a:pPr>
            <a:r>
              <a:rPr sz="2050" i="1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</a:t>
            </a:r>
            <a:r>
              <a:rPr sz="2050" i="1" u="sng" spc="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50" i="1" spc="215" dirty="0">
                <a:latin typeface="Times New Roman"/>
                <a:cs typeface="Times New Roman"/>
              </a:rPr>
              <a:t> </a:t>
            </a:r>
            <a:r>
              <a:rPr sz="2050" u="sng" spc="-1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i="1" u="sng" spc="-6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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3075" spc="22" baseline="-35230" dirty="0">
                <a:latin typeface="Symbol"/>
                <a:cs typeface="Symbol"/>
              </a:rPr>
              <a:t></a:t>
            </a:r>
            <a:r>
              <a:rPr sz="3075" spc="-44" baseline="-35230" dirty="0">
                <a:latin typeface="Times New Roman"/>
                <a:cs typeface="Times New Roman"/>
              </a:rPr>
              <a:t> </a:t>
            </a:r>
            <a:r>
              <a:rPr sz="3075" spc="22" baseline="-35230" dirty="0">
                <a:latin typeface="Symbol"/>
                <a:cs typeface="Symbol"/>
              </a:rPr>
              <a:t></a:t>
            </a:r>
            <a:r>
              <a:rPr sz="3075" spc="-127" baseline="-35230" dirty="0">
                <a:latin typeface="Times New Roman"/>
                <a:cs typeface="Times New Roman"/>
              </a:rPr>
              <a:t> </a:t>
            </a:r>
            <a:r>
              <a:rPr sz="2050" u="sng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050" i="1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u</a:t>
            </a:r>
            <a:r>
              <a:rPr sz="2050" i="1" spc="155" dirty="0">
                <a:latin typeface="Times New Roman"/>
                <a:cs typeface="Times New Roman"/>
              </a:rPr>
              <a:t> </a:t>
            </a:r>
            <a:r>
              <a:rPr sz="2050" u="sng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i="1" u="sng" spc="-6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</a:t>
            </a:r>
            <a:r>
              <a:rPr sz="2200" spc="225" dirty="0">
                <a:latin typeface="Times New Roman"/>
                <a:cs typeface="Times New Roman"/>
              </a:rPr>
              <a:t> </a:t>
            </a:r>
            <a:r>
              <a:rPr sz="3075" spc="22" baseline="-35230" dirty="0">
                <a:latin typeface="Symbol"/>
                <a:cs typeface="Symbol"/>
              </a:rPr>
              <a:t></a:t>
            </a:r>
            <a:r>
              <a:rPr sz="3075" spc="-7" baseline="-35230" dirty="0">
                <a:latin typeface="Times New Roman"/>
                <a:cs typeface="Times New Roman"/>
              </a:rPr>
              <a:t> </a:t>
            </a:r>
            <a:r>
              <a:rPr sz="2050" u="sng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050" i="1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</a:t>
            </a:r>
            <a:r>
              <a:rPr sz="2050" i="1" spc="125" dirty="0">
                <a:latin typeface="Times New Roman"/>
                <a:cs typeface="Times New Roman"/>
              </a:rPr>
              <a:t> </a:t>
            </a:r>
            <a:r>
              <a:rPr sz="2050" u="sng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i="1" u="sng" spc="-6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</a:t>
            </a:r>
            <a:r>
              <a:rPr sz="2200" spc="225" dirty="0">
                <a:latin typeface="Times New Roman"/>
                <a:cs typeface="Times New Roman"/>
              </a:rPr>
              <a:t> </a:t>
            </a:r>
            <a:r>
              <a:rPr sz="3075" spc="22" baseline="-33875" dirty="0">
                <a:latin typeface="Symbol"/>
                <a:cs typeface="Symbol"/>
              </a:rPr>
              <a:t></a:t>
            </a:r>
            <a:r>
              <a:rPr sz="3075" spc="22" baseline="-33875" dirty="0">
                <a:latin typeface="Times New Roman"/>
                <a:cs typeface="Times New Roman"/>
              </a:rPr>
              <a:t> </a:t>
            </a:r>
            <a:r>
              <a:rPr sz="2050" u="sng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i="1" u="sng" spc="-8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</a:t>
            </a:r>
            <a:r>
              <a:rPr sz="2200" spc="155" dirty="0">
                <a:latin typeface="Times New Roman"/>
                <a:cs typeface="Times New Roman"/>
              </a:rPr>
              <a:t> </a:t>
            </a:r>
            <a:r>
              <a:rPr sz="2050" u="sng" spc="-1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i="1" u="sng" spc="-6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</a:t>
            </a:r>
            <a:r>
              <a:rPr sz="2200" spc="229" dirty="0">
                <a:latin typeface="Times New Roman"/>
                <a:cs typeface="Times New Roman"/>
              </a:rPr>
              <a:t> </a:t>
            </a:r>
            <a:r>
              <a:rPr sz="3075" spc="22" baseline="-33875" dirty="0">
                <a:latin typeface="Symbol"/>
                <a:cs typeface="Symbol"/>
              </a:rPr>
              <a:t></a:t>
            </a:r>
            <a:r>
              <a:rPr sz="3075" spc="-195" baseline="-33875" dirty="0">
                <a:latin typeface="Times New Roman"/>
                <a:cs typeface="Times New Roman"/>
              </a:rPr>
              <a:t> </a:t>
            </a:r>
            <a:r>
              <a:rPr sz="2050" u="sng" spc="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50" u="sng" spc="1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050" dirty="0">
                <a:latin typeface="Times New Roman"/>
                <a:cs typeface="Times New Roman"/>
              </a:rPr>
              <a:t> </a:t>
            </a:r>
            <a:r>
              <a:rPr sz="2050" spc="-125" dirty="0">
                <a:latin typeface="Times New Roman"/>
                <a:cs typeface="Times New Roman"/>
              </a:rPr>
              <a:t> </a:t>
            </a:r>
            <a:r>
              <a:rPr sz="3075" spc="15" baseline="-4065" dirty="0">
                <a:latin typeface="Symbol"/>
                <a:cs typeface="Symbol"/>
              </a:rPr>
              <a:t></a:t>
            </a:r>
            <a:r>
              <a:rPr sz="3075" spc="-195" baseline="-4065" dirty="0">
                <a:latin typeface="Times New Roman"/>
                <a:cs typeface="Times New Roman"/>
              </a:rPr>
              <a:t> </a:t>
            </a:r>
            <a:r>
              <a:rPr sz="2050" u="sng" spc="-1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i="1" u="sng" spc="-6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</a:t>
            </a:r>
            <a:r>
              <a:rPr sz="2200" spc="65" dirty="0">
                <a:latin typeface="Times New Roman"/>
                <a:cs typeface="Times New Roman"/>
              </a:rPr>
              <a:t> </a:t>
            </a:r>
            <a:r>
              <a:rPr sz="3075" spc="15" baseline="-4065" dirty="0">
                <a:latin typeface="Symbol"/>
                <a:cs typeface="Symbol"/>
              </a:rPr>
              <a:t></a:t>
            </a:r>
            <a:endParaRPr sz="3075" baseline="-4065">
              <a:latin typeface="Symbol"/>
              <a:cs typeface="Symbol"/>
            </a:endParaRPr>
          </a:p>
          <a:p>
            <a:pPr marL="68580">
              <a:lnSpc>
                <a:spcPts val="1350"/>
              </a:lnSpc>
              <a:spcBef>
                <a:spcPts val="385"/>
              </a:spcBef>
              <a:tabLst>
                <a:tab pos="417195" algn="l"/>
                <a:tab pos="1219835" algn="l"/>
                <a:tab pos="2131060" algn="l"/>
                <a:tab pos="3073400" algn="l"/>
                <a:tab pos="3455035" algn="l"/>
                <a:tab pos="4011929" algn="l"/>
              </a:tabLst>
            </a:pPr>
            <a:r>
              <a:rPr sz="2050" i="1" spc="10" dirty="0">
                <a:latin typeface="Times New Roman"/>
                <a:cs typeface="Times New Roman"/>
              </a:rPr>
              <a:t>dt	</a:t>
            </a:r>
            <a:r>
              <a:rPr sz="2050" dirty="0">
                <a:latin typeface="Symbol"/>
                <a:cs typeface="Symbol"/>
              </a:rPr>
              <a:t></a:t>
            </a:r>
            <a:r>
              <a:rPr sz="2050" i="1" dirty="0">
                <a:latin typeface="Times New Roman"/>
                <a:cs typeface="Times New Roman"/>
              </a:rPr>
              <a:t>y	</a:t>
            </a:r>
            <a:r>
              <a:rPr sz="2050" spc="5" dirty="0">
                <a:latin typeface="Symbol"/>
                <a:cs typeface="Symbol"/>
              </a:rPr>
              <a:t></a:t>
            </a:r>
            <a:r>
              <a:rPr sz="2050" i="1" spc="5" dirty="0">
                <a:latin typeface="Times New Roman"/>
                <a:cs typeface="Times New Roman"/>
              </a:rPr>
              <a:t>y</a:t>
            </a:r>
            <a:r>
              <a:rPr sz="2050" i="1" spc="400" dirty="0">
                <a:latin typeface="Times New Roman"/>
                <a:cs typeface="Times New Roman"/>
              </a:rPr>
              <a:t> </a:t>
            </a:r>
            <a:r>
              <a:rPr sz="2050" spc="5" dirty="0">
                <a:latin typeface="Symbol"/>
                <a:cs typeface="Symbol"/>
              </a:rPr>
              <a:t></a:t>
            </a:r>
            <a:r>
              <a:rPr sz="2050" i="1" spc="5" dirty="0">
                <a:latin typeface="Times New Roman"/>
                <a:cs typeface="Times New Roman"/>
              </a:rPr>
              <a:t>x	</a:t>
            </a:r>
            <a:r>
              <a:rPr sz="2050" spc="5" dirty="0">
                <a:latin typeface="Symbol"/>
                <a:cs typeface="Symbol"/>
              </a:rPr>
              <a:t></a:t>
            </a:r>
            <a:r>
              <a:rPr sz="2050" i="1" spc="5" dirty="0">
                <a:latin typeface="Times New Roman"/>
                <a:cs typeface="Times New Roman"/>
              </a:rPr>
              <a:t>y</a:t>
            </a:r>
            <a:r>
              <a:rPr sz="2050" i="1" spc="325" dirty="0">
                <a:latin typeface="Times New Roman"/>
                <a:cs typeface="Times New Roman"/>
              </a:rPr>
              <a:t> </a:t>
            </a:r>
            <a:r>
              <a:rPr sz="2050" spc="5" dirty="0">
                <a:latin typeface="Symbol"/>
                <a:cs typeface="Symbol"/>
              </a:rPr>
              <a:t></a:t>
            </a:r>
            <a:r>
              <a:rPr sz="2050" i="1" spc="5" dirty="0">
                <a:latin typeface="Times New Roman"/>
                <a:cs typeface="Times New Roman"/>
              </a:rPr>
              <a:t>y	</a:t>
            </a:r>
            <a:r>
              <a:rPr sz="2050" spc="5" dirty="0">
                <a:latin typeface="Symbol"/>
                <a:cs typeface="Symbol"/>
              </a:rPr>
              <a:t></a:t>
            </a:r>
            <a:r>
              <a:rPr sz="2050" i="1" spc="5" dirty="0">
                <a:latin typeface="Times New Roman"/>
                <a:cs typeface="Times New Roman"/>
              </a:rPr>
              <a:t>y	</a:t>
            </a:r>
            <a:r>
              <a:rPr sz="2050" spc="5" dirty="0">
                <a:latin typeface="Symbol"/>
                <a:cs typeface="Symbol"/>
              </a:rPr>
              <a:t></a:t>
            </a:r>
            <a:r>
              <a:rPr sz="2050" i="1" spc="5" dirty="0">
                <a:latin typeface="Times New Roman"/>
                <a:cs typeface="Times New Roman"/>
              </a:rPr>
              <a:t>p	</a:t>
            </a:r>
            <a:r>
              <a:rPr sz="2050" spc="5" dirty="0">
                <a:latin typeface="Symbol"/>
                <a:cs typeface="Symbol"/>
              </a:rPr>
              <a:t></a:t>
            </a:r>
            <a:r>
              <a:rPr sz="2050" i="1" spc="5" dirty="0">
                <a:latin typeface="Times New Roman"/>
                <a:cs typeface="Times New Roman"/>
              </a:rPr>
              <a:t>y</a:t>
            </a:r>
            <a:r>
              <a:rPr sz="2050" i="1" spc="-85" dirty="0">
                <a:latin typeface="Times New Roman"/>
                <a:cs typeface="Times New Roman"/>
              </a:rPr>
              <a:t> </a:t>
            </a:r>
            <a:r>
              <a:rPr sz="3075" spc="15" baseline="37940" dirty="0">
                <a:latin typeface="Symbol"/>
                <a:cs typeface="Symbol"/>
              </a:rPr>
              <a:t></a:t>
            </a:r>
            <a:r>
              <a:rPr sz="3075" spc="247" baseline="37940" dirty="0">
                <a:latin typeface="Times New Roman"/>
                <a:cs typeface="Times New Roman"/>
              </a:rPr>
              <a:t> </a:t>
            </a:r>
            <a:r>
              <a:rPr sz="2050" dirty="0">
                <a:latin typeface="Symbol"/>
                <a:cs typeface="Symbol"/>
              </a:rPr>
              <a:t></a:t>
            </a:r>
            <a:r>
              <a:rPr sz="2050" i="1" dirty="0">
                <a:latin typeface="Times New Roman"/>
                <a:cs typeface="Times New Roman"/>
              </a:rPr>
              <a:t>t</a:t>
            </a:r>
            <a:r>
              <a:rPr sz="2050" i="1" spc="250" dirty="0">
                <a:latin typeface="Times New Roman"/>
                <a:cs typeface="Times New Roman"/>
              </a:rPr>
              <a:t> </a:t>
            </a:r>
            <a:r>
              <a:rPr sz="3075" spc="15" baseline="37940" dirty="0">
                <a:latin typeface="Symbol"/>
                <a:cs typeface="Symbol"/>
              </a:rPr>
              <a:t></a:t>
            </a:r>
            <a:endParaRPr sz="3075" baseline="37940">
              <a:latin typeface="Symbol"/>
              <a:cs typeface="Symbol"/>
            </a:endParaRPr>
          </a:p>
          <a:p>
            <a:pPr marR="68580" algn="r">
              <a:lnSpc>
                <a:spcPts val="1350"/>
              </a:lnSpc>
              <a:tabLst>
                <a:tab pos="494665" algn="l"/>
              </a:tabLst>
            </a:pPr>
            <a:r>
              <a:rPr sz="2050" spc="10" dirty="0">
                <a:latin typeface="Symbol"/>
                <a:cs typeface="Symbol"/>
              </a:rPr>
              <a:t></a:t>
            </a:r>
            <a:r>
              <a:rPr sz="2050" spc="10" dirty="0">
                <a:latin typeface="Times New Roman"/>
                <a:cs typeface="Times New Roman"/>
              </a:rPr>
              <a:t>	</a:t>
            </a:r>
            <a:r>
              <a:rPr sz="2050" spc="10" dirty="0">
                <a:latin typeface="Symbol"/>
                <a:cs typeface="Symbol"/>
              </a:rPr>
              <a:t></a:t>
            </a:r>
            <a:endParaRPr sz="2050">
              <a:latin typeface="Symbol"/>
              <a:cs typeface="Symbo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451600" y="4456112"/>
            <a:ext cx="906780" cy="817880"/>
          </a:xfrm>
          <a:custGeom>
            <a:avLst/>
            <a:gdLst/>
            <a:ahLst/>
            <a:cxnLst/>
            <a:rect l="l" t="t" r="r" b="b"/>
            <a:pathLst>
              <a:path w="906779" h="817879">
                <a:moveTo>
                  <a:pt x="0" y="0"/>
                </a:moveTo>
                <a:lnTo>
                  <a:pt x="906462" y="0"/>
                </a:lnTo>
                <a:lnTo>
                  <a:pt x="906462" y="817562"/>
                </a:lnTo>
                <a:lnTo>
                  <a:pt x="0" y="817562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273801" y="2209800"/>
            <a:ext cx="1190625" cy="0"/>
          </a:xfrm>
          <a:custGeom>
            <a:avLst/>
            <a:gdLst/>
            <a:ahLst/>
            <a:cxnLst/>
            <a:rect l="l" t="t" r="r" b="b"/>
            <a:pathLst>
              <a:path w="1190625">
                <a:moveTo>
                  <a:pt x="0" y="0"/>
                </a:moveTo>
                <a:lnTo>
                  <a:pt x="1190625" y="0"/>
                </a:lnTo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273801" y="2468563"/>
            <a:ext cx="1190625" cy="0"/>
          </a:xfrm>
          <a:custGeom>
            <a:avLst/>
            <a:gdLst/>
            <a:ahLst/>
            <a:cxnLst/>
            <a:rect l="l" t="t" r="r" b="b"/>
            <a:pathLst>
              <a:path w="1190625">
                <a:moveTo>
                  <a:pt x="0" y="0"/>
                </a:moveTo>
                <a:lnTo>
                  <a:pt x="1190625" y="0"/>
                </a:lnTo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276976" y="2532063"/>
            <a:ext cx="1190625" cy="0"/>
          </a:xfrm>
          <a:custGeom>
            <a:avLst/>
            <a:gdLst/>
            <a:ahLst/>
            <a:cxnLst/>
            <a:rect l="l" t="t" r="r" b="b"/>
            <a:pathLst>
              <a:path w="1190625">
                <a:moveTo>
                  <a:pt x="0" y="0"/>
                </a:moveTo>
                <a:lnTo>
                  <a:pt x="1190625" y="0"/>
                </a:lnTo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276976" y="2597150"/>
            <a:ext cx="1190625" cy="0"/>
          </a:xfrm>
          <a:custGeom>
            <a:avLst/>
            <a:gdLst/>
            <a:ahLst/>
            <a:cxnLst/>
            <a:rect l="l" t="t" r="r" b="b"/>
            <a:pathLst>
              <a:path w="1190625">
                <a:moveTo>
                  <a:pt x="0" y="0"/>
                </a:moveTo>
                <a:lnTo>
                  <a:pt x="1190625" y="0"/>
                </a:lnTo>
              </a:path>
            </a:pathLst>
          </a:custGeom>
          <a:ln w="9525">
            <a:solidFill>
              <a:srgbClr val="00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280151" y="2705100"/>
            <a:ext cx="1190625" cy="0"/>
          </a:xfrm>
          <a:custGeom>
            <a:avLst/>
            <a:gdLst/>
            <a:ahLst/>
            <a:cxnLst/>
            <a:rect l="l" t="t" r="r" b="b"/>
            <a:pathLst>
              <a:path w="1190625">
                <a:moveTo>
                  <a:pt x="0" y="0"/>
                </a:moveTo>
                <a:lnTo>
                  <a:pt x="1190625" y="0"/>
                </a:lnTo>
              </a:path>
            </a:pathLst>
          </a:custGeom>
          <a:ln w="9525">
            <a:solidFill>
              <a:srgbClr val="00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283326" y="2938463"/>
            <a:ext cx="1190625" cy="0"/>
          </a:xfrm>
          <a:custGeom>
            <a:avLst/>
            <a:gdLst/>
            <a:ahLst/>
            <a:cxnLst/>
            <a:rect l="l" t="t" r="r" b="b"/>
            <a:pathLst>
              <a:path w="1190625">
                <a:moveTo>
                  <a:pt x="0" y="0"/>
                </a:moveTo>
                <a:lnTo>
                  <a:pt x="1190625" y="0"/>
                </a:lnTo>
              </a:path>
            </a:pathLst>
          </a:custGeom>
          <a:ln w="9525">
            <a:solidFill>
              <a:srgbClr val="00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4044356" y="2408112"/>
            <a:ext cx="5403850" cy="716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0">
              <a:spcBef>
                <a:spcPts val="100"/>
              </a:spcBef>
              <a:tabLst>
                <a:tab pos="3978275" algn="l"/>
                <a:tab pos="4145915" algn="l"/>
              </a:tabLst>
            </a:pPr>
            <a:r>
              <a:rPr sz="1200" u="dash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200" dirty="0">
                <a:latin typeface="Arial"/>
                <a:cs typeface="Arial"/>
              </a:rPr>
              <a:t>	</a:t>
            </a:r>
            <a:r>
              <a:rPr sz="1200" spc="-5" dirty="0">
                <a:latin typeface="Arial"/>
                <a:cs typeface="Arial"/>
              </a:rPr>
              <a:t>Eje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de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confluencia</a:t>
            </a:r>
            <a:endParaRPr sz="1200">
              <a:latin typeface="Arial"/>
              <a:cs typeface="Arial"/>
            </a:endParaRPr>
          </a:p>
          <a:p>
            <a:pPr>
              <a:spcBef>
                <a:spcPts val="10"/>
              </a:spcBef>
            </a:pPr>
            <a:endParaRPr>
              <a:latin typeface="Arial"/>
              <a:cs typeface="Arial"/>
            </a:endParaRPr>
          </a:p>
          <a:p>
            <a:pPr marL="12700"/>
            <a:r>
              <a:rPr sz="1600" i="1" spc="-5" dirty="0">
                <a:latin typeface="Arial"/>
                <a:cs typeface="Arial"/>
              </a:rPr>
              <a:t>y</a:t>
            </a:r>
            <a:r>
              <a:rPr sz="1600" i="1" spc="-3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(v)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44066" y="523811"/>
            <a:ext cx="15182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200" dirty="0">
                <a:latin typeface="Arial"/>
                <a:cs typeface="Arial"/>
              </a:rPr>
              <a:t>T</a:t>
            </a:r>
            <a:r>
              <a:rPr b="1" dirty="0">
                <a:latin typeface="Arial"/>
                <a:cs typeface="Arial"/>
              </a:rPr>
              <a:t>: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b="1" spc="-35" dirty="0">
                <a:latin typeface="Arial"/>
                <a:cs typeface="Arial"/>
              </a:rPr>
              <a:t>T</a:t>
            </a:r>
            <a:r>
              <a:rPr b="1" dirty="0">
                <a:latin typeface="Arial"/>
                <a:cs typeface="Arial"/>
              </a:rPr>
              <a:t>ilting</a:t>
            </a:r>
            <a:r>
              <a:rPr b="1" spc="-2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t</a:t>
            </a:r>
            <a:r>
              <a:rPr b="1" spc="-10" dirty="0">
                <a:latin typeface="Arial"/>
                <a:cs typeface="Arial"/>
              </a:rPr>
              <a:t>er</a:t>
            </a:r>
            <a:r>
              <a:rPr b="1" spc="-5" dirty="0">
                <a:latin typeface="Arial"/>
                <a:cs typeface="Arial"/>
              </a:rPr>
              <a:t>m</a:t>
            </a:r>
            <a:endParaRPr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206217" y="2065046"/>
            <a:ext cx="128905" cy="243204"/>
            <a:chOff x="3682216" y="2065046"/>
            <a:chExt cx="128905" cy="243204"/>
          </a:xfrm>
        </p:grpSpPr>
        <p:sp>
          <p:nvSpPr>
            <p:cNvPr id="4" name="object 4"/>
            <p:cNvSpPr/>
            <p:nvPr/>
          </p:nvSpPr>
          <p:spPr>
            <a:xfrm>
              <a:off x="3746499" y="2079334"/>
              <a:ext cx="0" cy="214629"/>
            </a:xfrm>
            <a:custGeom>
              <a:avLst/>
              <a:gdLst/>
              <a:ahLst/>
              <a:cxnLst/>
              <a:rect l="l" t="t" r="r" b="b"/>
              <a:pathLst>
                <a:path h="214630">
                  <a:moveTo>
                    <a:pt x="0" y="214604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96503" y="2079344"/>
              <a:ext cx="100330" cy="85725"/>
            </a:xfrm>
            <a:custGeom>
              <a:avLst/>
              <a:gdLst/>
              <a:ahLst/>
              <a:cxnLst/>
              <a:rect l="l" t="t" r="r" b="b"/>
              <a:pathLst>
                <a:path w="100329" h="85725">
                  <a:moveTo>
                    <a:pt x="0" y="85725"/>
                  </a:moveTo>
                  <a:lnTo>
                    <a:pt x="49999" y="0"/>
                  </a:lnTo>
                  <a:lnTo>
                    <a:pt x="100012" y="85712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545671" y="2436521"/>
            <a:ext cx="539750" cy="584200"/>
            <a:chOff x="2021671" y="2436521"/>
            <a:chExt cx="539750" cy="584200"/>
          </a:xfrm>
        </p:grpSpPr>
        <p:sp>
          <p:nvSpPr>
            <p:cNvPr id="7" name="object 7"/>
            <p:cNvSpPr/>
            <p:nvPr/>
          </p:nvSpPr>
          <p:spPr>
            <a:xfrm>
              <a:off x="2085975" y="2450814"/>
              <a:ext cx="0" cy="513080"/>
            </a:xfrm>
            <a:custGeom>
              <a:avLst/>
              <a:gdLst/>
              <a:ahLst/>
              <a:cxnLst/>
              <a:rect l="l" t="t" r="r" b="b"/>
              <a:pathLst>
                <a:path h="513080">
                  <a:moveTo>
                    <a:pt x="0" y="0"/>
                  </a:moveTo>
                  <a:lnTo>
                    <a:pt x="0" y="513054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035958" y="2450809"/>
              <a:ext cx="100330" cy="86360"/>
            </a:xfrm>
            <a:custGeom>
              <a:avLst/>
              <a:gdLst/>
              <a:ahLst/>
              <a:cxnLst/>
              <a:rect l="l" t="t" r="r" b="b"/>
              <a:pathLst>
                <a:path w="100330" h="86360">
                  <a:moveTo>
                    <a:pt x="0" y="85725"/>
                  </a:moveTo>
                  <a:lnTo>
                    <a:pt x="50012" y="0"/>
                  </a:lnTo>
                  <a:lnTo>
                    <a:pt x="100012" y="85737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70093" y="2955924"/>
              <a:ext cx="476884" cy="0"/>
            </a:xfrm>
            <a:custGeom>
              <a:avLst/>
              <a:gdLst/>
              <a:ahLst/>
              <a:cxnLst/>
              <a:rect l="l" t="t" r="r" b="b"/>
              <a:pathLst>
                <a:path w="476885">
                  <a:moveTo>
                    <a:pt x="476542" y="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460913" y="2905913"/>
              <a:ext cx="85725" cy="100330"/>
            </a:xfrm>
            <a:custGeom>
              <a:avLst/>
              <a:gdLst/>
              <a:ahLst/>
              <a:cxnLst/>
              <a:rect l="l" t="t" r="r" b="b"/>
              <a:pathLst>
                <a:path w="85725" h="100330">
                  <a:moveTo>
                    <a:pt x="0" y="0"/>
                  </a:moveTo>
                  <a:lnTo>
                    <a:pt x="85725" y="50012"/>
                  </a:lnTo>
                  <a:lnTo>
                    <a:pt x="0" y="100012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253781" y="2065261"/>
            <a:ext cx="1430020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i="1" spc="-5" dirty="0">
                <a:latin typeface="Arial"/>
                <a:cs typeface="Arial"/>
              </a:rPr>
              <a:t>z</a:t>
            </a:r>
            <a:r>
              <a:rPr sz="1600" i="1" spc="-30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(w)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1600">
              <a:latin typeface="Arial"/>
              <a:cs typeface="Arial"/>
            </a:endParaRPr>
          </a:p>
          <a:p>
            <a:pPr marR="5080" algn="r"/>
            <a:r>
              <a:rPr sz="1600" i="1" spc="-5" dirty="0">
                <a:latin typeface="Arial"/>
                <a:cs typeface="Arial"/>
              </a:rPr>
              <a:t>y</a:t>
            </a:r>
            <a:r>
              <a:rPr sz="1600" i="1" spc="-3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(v)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160754" y="5328255"/>
            <a:ext cx="0" cy="697865"/>
          </a:xfrm>
          <a:custGeom>
            <a:avLst/>
            <a:gdLst/>
            <a:ahLst/>
            <a:cxnLst/>
            <a:rect l="l" t="t" r="r" b="b"/>
            <a:pathLst>
              <a:path h="697864">
                <a:moveTo>
                  <a:pt x="0" y="0"/>
                </a:moveTo>
                <a:lnTo>
                  <a:pt x="0" y="697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35816" y="5328255"/>
            <a:ext cx="0" cy="697865"/>
          </a:xfrm>
          <a:custGeom>
            <a:avLst/>
            <a:gdLst/>
            <a:ahLst/>
            <a:cxnLst/>
            <a:rect l="l" t="t" r="r" b="b"/>
            <a:pathLst>
              <a:path h="697864">
                <a:moveTo>
                  <a:pt x="0" y="0"/>
                </a:moveTo>
                <a:lnTo>
                  <a:pt x="0" y="697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601713" y="5465761"/>
            <a:ext cx="360680" cy="3429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15265" indent="-203200">
              <a:spcBef>
                <a:spcPts val="130"/>
              </a:spcBef>
              <a:buFont typeface="Symbol"/>
              <a:buChar char=""/>
              <a:tabLst>
                <a:tab pos="215900" algn="l"/>
              </a:tabLst>
            </a:pPr>
            <a:r>
              <a:rPr sz="2050" spc="15" dirty="0">
                <a:latin typeface="Times New Roman"/>
                <a:cs typeface="Times New Roman"/>
              </a:rPr>
              <a:t>0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52155" y="5289242"/>
            <a:ext cx="78930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spcBef>
                <a:spcPts val="95"/>
              </a:spcBef>
            </a:pPr>
            <a:r>
              <a:rPr sz="2050" u="sng" spc="-3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i="1" u="sng" spc="-3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</a:t>
            </a:r>
            <a:r>
              <a:rPr sz="2200" i="1" spc="275" dirty="0">
                <a:latin typeface="Times New Roman"/>
                <a:cs typeface="Times New Roman"/>
              </a:rPr>
              <a:t> </a:t>
            </a:r>
            <a:r>
              <a:rPr sz="3075" spc="22" baseline="-35230" dirty="0">
                <a:latin typeface="Symbol"/>
                <a:cs typeface="Symbol"/>
              </a:rPr>
              <a:t></a:t>
            </a:r>
            <a:r>
              <a:rPr sz="3075" spc="-135" baseline="-35230" dirty="0">
                <a:latin typeface="Times New Roman"/>
                <a:cs typeface="Times New Roman"/>
              </a:rPr>
              <a:t> </a:t>
            </a:r>
            <a:r>
              <a:rPr sz="3075" spc="22" baseline="-35230" dirty="0">
                <a:latin typeface="Times New Roman"/>
                <a:cs typeface="Times New Roman"/>
              </a:rPr>
              <a:t>0</a:t>
            </a:r>
            <a:endParaRPr sz="3075" baseline="-3523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43990" y="5289506"/>
            <a:ext cx="81851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spcBef>
                <a:spcPts val="95"/>
              </a:spcBef>
            </a:pPr>
            <a:r>
              <a:rPr sz="2050" u="sng" spc="-4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i="1" u="sng" spc="-4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</a:t>
            </a:r>
            <a:r>
              <a:rPr sz="2200" i="1" spc="165" dirty="0">
                <a:latin typeface="Times New Roman"/>
                <a:cs typeface="Times New Roman"/>
              </a:rPr>
              <a:t> </a:t>
            </a:r>
            <a:r>
              <a:rPr sz="3075" spc="22" baseline="-35230" dirty="0">
                <a:latin typeface="Symbol"/>
                <a:cs typeface="Symbol"/>
              </a:rPr>
              <a:t></a:t>
            </a:r>
            <a:r>
              <a:rPr sz="3075" spc="-135" baseline="-35230" dirty="0">
                <a:latin typeface="Times New Roman"/>
                <a:cs typeface="Times New Roman"/>
              </a:rPr>
              <a:t> </a:t>
            </a:r>
            <a:r>
              <a:rPr sz="3075" spc="22" baseline="-33875" dirty="0">
                <a:latin typeface="Times New Roman"/>
                <a:cs typeface="Times New Roman"/>
              </a:rPr>
              <a:t>0</a:t>
            </a:r>
            <a:endParaRPr sz="3075" baseline="-33875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47453" y="5242323"/>
            <a:ext cx="637540" cy="769620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>
              <a:spcBef>
                <a:spcPts val="465"/>
              </a:spcBef>
            </a:pPr>
            <a:r>
              <a:rPr sz="2050" i="1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</a:t>
            </a:r>
            <a:r>
              <a:rPr sz="2050" i="1" spc="170" dirty="0">
                <a:latin typeface="Times New Roman"/>
                <a:cs typeface="Times New Roman"/>
              </a:rPr>
              <a:t> </a:t>
            </a:r>
            <a:r>
              <a:rPr sz="2050" u="sng" spc="-3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i="1" u="sng" spc="-3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</a:t>
            </a:r>
            <a:endParaRPr sz="2200">
              <a:latin typeface="Symbol"/>
              <a:cs typeface="Symbol"/>
            </a:endParaRPr>
          </a:p>
          <a:p>
            <a:pPr marL="30480">
              <a:spcBef>
                <a:spcPts val="385"/>
              </a:spcBef>
              <a:tabLst>
                <a:tab pos="378460" algn="l"/>
              </a:tabLst>
            </a:pPr>
            <a:r>
              <a:rPr sz="2050" i="1" spc="10" dirty="0">
                <a:latin typeface="Times New Roman"/>
                <a:cs typeface="Times New Roman"/>
              </a:rPr>
              <a:t>dt	</a:t>
            </a:r>
            <a:r>
              <a:rPr sz="2050" spc="-10" dirty="0">
                <a:latin typeface="Symbol"/>
                <a:cs typeface="Symbol"/>
              </a:rPr>
              <a:t></a:t>
            </a:r>
            <a:r>
              <a:rPr sz="2050" i="1" spc="15" dirty="0">
                <a:latin typeface="Times New Roman"/>
                <a:cs typeface="Times New Roman"/>
              </a:rPr>
              <a:t>y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34623" y="5466025"/>
            <a:ext cx="287020" cy="3429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2050" spc="30" dirty="0">
                <a:latin typeface="Symbol"/>
                <a:cs typeface="Symbol"/>
              </a:rPr>
              <a:t></a:t>
            </a:r>
            <a:endParaRPr sz="205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93970" y="5668960"/>
            <a:ext cx="286385" cy="3429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2050" spc="-5" dirty="0">
                <a:latin typeface="Symbol"/>
                <a:cs typeface="Symbol"/>
              </a:rPr>
              <a:t></a:t>
            </a:r>
            <a:r>
              <a:rPr sz="2050" i="1" spc="15" dirty="0">
                <a:latin typeface="Times New Roman"/>
                <a:cs typeface="Times New Roman"/>
              </a:rPr>
              <a:t>p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04600" y="5668960"/>
            <a:ext cx="271780" cy="3429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2050" spc="-5" dirty="0">
                <a:latin typeface="Symbol"/>
                <a:cs typeface="Symbol"/>
              </a:rPr>
              <a:t></a:t>
            </a:r>
            <a:r>
              <a:rPr sz="2050" i="1" spc="15" dirty="0">
                <a:latin typeface="Times New Roman"/>
                <a:cs typeface="Times New Roman"/>
              </a:rPr>
              <a:t>y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870555" y="3801079"/>
            <a:ext cx="0" cy="697865"/>
          </a:xfrm>
          <a:custGeom>
            <a:avLst/>
            <a:gdLst/>
            <a:ahLst/>
            <a:cxnLst/>
            <a:rect l="l" t="t" r="r" b="b"/>
            <a:pathLst>
              <a:path h="697864">
                <a:moveTo>
                  <a:pt x="0" y="0"/>
                </a:moveTo>
                <a:lnTo>
                  <a:pt x="0" y="697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45609" y="3801079"/>
            <a:ext cx="0" cy="697865"/>
          </a:xfrm>
          <a:custGeom>
            <a:avLst/>
            <a:gdLst/>
            <a:ahLst/>
            <a:cxnLst/>
            <a:rect l="l" t="t" r="r" b="b"/>
            <a:pathLst>
              <a:path h="697864">
                <a:moveTo>
                  <a:pt x="0" y="0"/>
                </a:moveTo>
                <a:lnTo>
                  <a:pt x="0" y="697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519161" y="3715398"/>
            <a:ext cx="4988560" cy="824328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50800">
              <a:spcBef>
                <a:spcPts val="465"/>
              </a:spcBef>
              <a:tabLst>
                <a:tab pos="805180" algn="l"/>
              </a:tabLst>
            </a:pPr>
            <a:r>
              <a:rPr sz="2050" i="1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</a:t>
            </a:r>
            <a:r>
              <a:rPr sz="2050" i="1" u="sng" spc="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50" i="1" spc="215" dirty="0">
                <a:latin typeface="Times New Roman"/>
                <a:cs typeface="Times New Roman"/>
              </a:rPr>
              <a:t> </a:t>
            </a:r>
            <a:r>
              <a:rPr sz="2050" u="sng" spc="-1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i="1" u="sng" spc="-6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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3075" spc="22" baseline="-35230" dirty="0">
                <a:latin typeface="Symbol"/>
                <a:cs typeface="Symbol"/>
              </a:rPr>
              <a:t></a:t>
            </a:r>
            <a:r>
              <a:rPr sz="3075" spc="-44" baseline="-35230" dirty="0">
                <a:latin typeface="Times New Roman"/>
                <a:cs typeface="Times New Roman"/>
              </a:rPr>
              <a:t> </a:t>
            </a:r>
            <a:r>
              <a:rPr sz="3075" spc="22" baseline="-35230" dirty="0">
                <a:latin typeface="Symbol"/>
                <a:cs typeface="Symbol"/>
              </a:rPr>
              <a:t></a:t>
            </a:r>
            <a:r>
              <a:rPr sz="3075" spc="-127" baseline="-35230" dirty="0">
                <a:latin typeface="Times New Roman"/>
                <a:cs typeface="Times New Roman"/>
              </a:rPr>
              <a:t> </a:t>
            </a:r>
            <a:r>
              <a:rPr sz="2050" u="sng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050" i="1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u</a:t>
            </a:r>
            <a:r>
              <a:rPr sz="2050" i="1" spc="155" dirty="0">
                <a:latin typeface="Times New Roman"/>
                <a:cs typeface="Times New Roman"/>
              </a:rPr>
              <a:t> </a:t>
            </a:r>
            <a:r>
              <a:rPr sz="2050" u="sng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i="1" u="sng" spc="-6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</a:t>
            </a:r>
            <a:r>
              <a:rPr sz="2200" spc="225" dirty="0">
                <a:latin typeface="Times New Roman"/>
                <a:cs typeface="Times New Roman"/>
              </a:rPr>
              <a:t> </a:t>
            </a:r>
            <a:r>
              <a:rPr sz="3075" spc="22" baseline="-35230" dirty="0">
                <a:latin typeface="Symbol"/>
                <a:cs typeface="Symbol"/>
              </a:rPr>
              <a:t></a:t>
            </a:r>
            <a:r>
              <a:rPr sz="3075" spc="-7" baseline="-35230" dirty="0">
                <a:latin typeface="Times New Roman"/>
                <a:cs typeface="Times New Roman"/>
              </a:rPr>
              <a:t> </a:t>
            </a:r>
            <a:r>
              <a:rPr sz="2050" u="sng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050" i="1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</a:t>
            </a:r>
            <a:r>
              <a:rPr sz="2050" i="1" spc="125" dirty="0">
                <a:latin typeface="Times New Roman"/>
                <a:cs typeface="Times New Roman"/>
              </a:rPr>
              <a:t> </a:t>
            </a:r>
            <a:r>
              <a:rPr sz="2050" u="sng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i="1" u="sng" spc="-6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</a:t>
            </a:r>
            <a:r>
              <a:rPr sz="2200" spc="225" dirty="0">
                <a:latin typeface="Times New Roman"/>
                <a:cs typeface="Times New Roman"/>
              </a:rPr>
              <a:t> </a:t>
            </a:r>
            <a:r>
              <a:rPr sz="3075" spc="22" baseline="-33875" dirty="0">
                <a:latin typeface="Symbol"/>
                <a:cs typeface="Symbol"/>
              </a:rPr>
              <a:t></a:t>
            </a:r>
            <a:r>
              <a:rPr sz="3075" spc="22" baseline="-33875" dirty="0">
                <a:latin typeface="Times New Roman"/>
                <a:cs typeface="Times New Roman"/>
              </a:rPr>
              <a:t> </a:t>
            </a:r>
            <a:r>
              <a:rPr sz="2050" u="sng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i="1" u="sng" spc="-8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</a:t>
            </a:r>
            <a:r>
              <a:rPr sz="2200" spc="155" dirty="0">
                <a:latin typeface="Times New Roman"/>
                <a:cs typeface="Times New Roman"/>
              </a:rPr>
              <a:t> </a:t>
            </a:r>
            <a:r>
              <a:rPr sz="2050" u="sng" spc="-1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i="1" u="sng" spc="-6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</a:t>
            </a:r>
            <a:r>
              <a:rPr sz="2200" spc="229" dirty="0">
                <a:latin typeface="Times New Roman"/>
                <a:cs typeface="Times New Roman"/>
              </a:rPr>
              <a:t> </a:t>
            </a:r>
            <a:r>
              <a:rPr sz="3075" spc="22" baseline="-33875" dirty="0">
                <a:latin typeface="Symbol"/>
                <a:cs typeface="Symbol"/>
              </a:rPr>
              <a:t></a:t>
            </a:r>
            <a:r>
              <a:rPr sz="3075" spc="-195" baseline="-33875" dirty="0">
                <a:latin typeface="Times New Roman"/>
                <a:cs typeface="Times New Roman"/>
              </a:rPr>
              <a:t> </a:t>
            </a:r>
            <a:r>
              <a:rPr sz="2050" u="sng" spc="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50" u="sng" spc="1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050" dirty="0">
                <a:latin typeface="Times New Roman"/>
                <a:cs typeface="Times New Roman"/>
              </a:rPr>
              <a:t> </a:t>
            </a:r>
            <a:r>
              <a:rPr sz="2050" spc="-125" dirty="0">
                <a:latin typeface="Times New Roman"/>
                <a:cs typeface="Times New Roman"/>
              </a:rPr>
              <a:t> </a:t>
            </a:r>
            <a:r>
              <a:rPr sz="3075" spc="15" baseline="-4065" dirty="0">
                <a:latin typeface="Symbol"/>
                <a:cs typeface="Symbol"/>
              </a:rPr>
              <a:t></a:t>
            </a:r>
            <a:r>
              <a:rPr sz="3075" spc="-195" baseline="-4065" dirty="0">
                <a:latin typeface="Times New Roman"/>
                <a:cs typeface="Times New Roman"/>
              </a:rPr>
              <a:t> </a:t>
            </a:r>
            <a:r>
              <a:rPr sz="2050" u="sng" spc="-1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200" i="1" u="sng" spc="-6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</a:t>
            </a:r>
            <a:r>
              <a:rPr sz="2200" spc="65" dirty="0">
                <a:latin typeface="Times New Roman"/>
                <a:cs typeface="Times New Roman"/>
              </a:rPr>
              <a:t> </a:t>
            </a:r>
            <a:r>
              <a:rPr sz="3075" spc="15" baseline="-4065" dirty="0">
                <a:latin typeface="Symbol"/>
                <a:cs typeface="Symbol"/>
              </a:rPr>
              <a:t></a:t>
            </a:r>
            <a:endParaRPr sz="3075" baseline="-4065">
              <a:latin typeface="Symbol"/>
              <a:cs typeface="Symbol"/>
            </a:endParaRPr>
          </a:p>
          <a:p>
            <a:pPr marL="68580">
              <a:lnSpc>
                <a:spcPts val="1350"/>
              </a:lnSpc>
              <a:spcBef>
                <a:spcPts val="385"/>
              </a:spcBef>
              <a:tabLst>
                <a:tab pos="417195" algn="l"/>
                <a:tab pos="1219835" algn="l"/>
                <a:tab pos="2131060" algn="l"/>
                <a:tab pos="3073400" algn="l"/>
                <a:tab pos="3455035" algn="l"/>
                <a:tab pos="4011929" algn="l"/>
              </a:tabLst>
            </a:pPr>
            <a:r>
              <a:rPr sz="2050" i="1" spc="10" dirty="0">
                <a:latin typeface="Times New Roman"/>
                <a:cs typeface="Times New Roman"/>
              </a:rPr>
              <a:t>dt	</a:t>
            </a:r>
            <a:r>
              <a:rPr sz="2050" dirty="0">
                <a:latin typeface="Symbol"/>
                <a:cs typeface="Symbol"/>
              </a:rPr>
              <a:t></a:t>
            </a:r>
            <a:r>
              <a:rPr sz="2050" i="1" dirty="0">
                <a:latin typeface="Times New Roman"/>
                <a:cs typeface="Times New Roman"/>
              </a:rPr>
              <a:t>y	</a:t>
            </a:r>
            <a:r>
              <a:rPr sz="2050" spc="5" dirty="0">
                <a:latin typeface="Symbol"/>
                <a:cs typeface="Symbol"/>
              </a:rPr>
              <a:t></a:t>
            </a:r>
            <a:r>
              <a:rPr sz="2050" i="1" spc="5" dirty="0">
                <a:latin typeface="Times New Roman"/>
                <a:cs typeface="Times New Roman"/>
              </a:rPr>
              <a:t>y</a:t>
            </a:r>
            <a:r>
              <a:rPr sz="2050" i="1" spc="400" dirty="0">
                <a:latin typeface="Times New Roman"/>
                <a:cs typeface="Times New Roman"/>
              </a:rPr>
              <a:t> </a:t>
            </a:r>
            <a:r>
              <a:rPr sz="2050" spc="5" dirty="0">
                <a:latin typeface="Symbol"/>
                <a:cs typeface="Symbol"/>
              </a:rPr>
              <a:t></a:t>
            </a:r>
            <a:r>
              <a:rPr sz="2050" i="1" spc="5" dirty="0">
                <a:latin typeface="Times New Roman"/>
                <a:cs typeface="Times New Roman"/>
              </a:rPr>
              <a:t>x	</a:t>
            </a:r>
            <a:r>
              <a:rPr sz="2050" spc="5" dirty="0">
                <a:latin typeface="Symbol"/>
                <a:cs typeface="Symbol"/>
              </a:rPr>
              <a:t></a:t>
            </a:r>
            <a:r>
              <a:rPr sz="2050" i="1" spc="5" dirty="0">
                <a:latin typeface="Times New Roman"/>
                <a:cs typeface="Times New Roman"/>
              </a:rPr>
              <a:t>y</a:t>
            </a:r>
            <a:r>
              <a:rPr sz="2050" i="1" spc="325" dirty="0">
                <a:latin typeface="Times New Roman"/>
                <a:cs typeface="Times New Roman"/>
              </a:rPr>
              <a:t> </a:t>
            </a:r>
            <a:r>
              <a:rPr sz="2050" spc="5" dirty="0">
                <a:latin typeface="Symbol"/>
                <a:cs typeface="Symbol"/>
              </a:rPr>
              <a:t></a:t>
            </a:r>
            <a:r>
              <a:rPr sz="2050" i="1" spc="5" dirty="0">
                <a:latin typeface="Times New Roman"/>
                <a:cs typeface="Times New Roman"/>
              </a:rPr>
              <a:t>y	</a:t>
            </a:r>
            <a:r>
              <a:rPr sz="2050" spc="5" dirty="0">
                <a:latin typeface="Symbol"/>
                <a:cs typeface="Symbol"/>
              </a:rPr>
              <a:t></a:t>
            </a:r>
            <a:r>
              <a:rPr sz="2050" i="1" spc="5" dirty="0">
                <a:latin typeface="Times New Roman"/>
                <a:cs typeface="Times New Roman"/>
              </a:rPr>
              <a:t>y	</a:t>
            </a:r>
            <a:r>
              <a:rPr sz="2050" spc="5" dirty="0">
                <a:latin typeface="Symbol"/>
                <a:cs typeface="Symbol"/>
              </a:rPr>
              <a:t></a:t>
            </a:r>
            <a:r>
              <a:rPr sz="2050" i="1" spc="5" dirty="0">
                <a:latin typeface="Times New Roman"/>
                <a:cs typeface="Times New Roman"/>
              </a:rPr>
              <a:t>p	</a:t>
            </a:r>
            <a:r>
              <a:rPr sz="2050" spc="5" dirty="0">
                <a:latin typeface="Symbol"/>
                <a:cs typeface="Symbol"/>
              </a:rPr>
              <a:t></a:t>
            </a:r>
            <a:r>
              <a:rPr sz="2050" i="1" spc="5" dirty="0">
                <a:latin typeface="Times New Roman"/>
                <a:cs typeface="Times New Roman"/>
              </a:rPr>
              <a:t>y</a:t>
            </a:r>
            <a:r>
              <a:rPr sz="2050" i="1" spc="-85" dirty="0">
                <a:latin typeface="Times New Roman"/>
                <a:cs typeface="Times New Roman"/>
              </a:rPr>
              <a:t> </a:t>
            </a:r>
            <a:r>
              <a:rPr sz="3075" spc="15" baseline="37940" dirty="0">
                <a:latin typeface="Symbol"/>
                <a:cs typeface="Symbol"/>
              </a:rPr>
              <a:t></a:t>
            </a:r>
            <a:r>
              <a:rPr sz="3075" spc="247" baseline="37940" dirty="0">
                <a:latin typeface="Times New Roman"/>
                <a:cs typeface="Times New Roman"/>
              </a:rPr>
              <a:t> </a:t>
            </a:r>
            <a:r>
              <a:rPr sz="2050" dirty="0">
                <a:latin typeface="Symbol"/>
                <a:cs typeface="Symbol"/>
              </a:rPr>
              <a:t></a:t>
            </a:r>
            <a:r>
              <a:rPr sz="2050" i="1" dirty="0">
                <a:latin typeface="Times New Roman"/>
                <a:cs typeface="Times New Roman"/>
              </a:rPr>
              <a:t>t</a:t>
            </a:r>
            <a:r>
              <a:rPr sz="2050" i="1" spc="250" dirty="0">
                <a:latin typeface="Times New Roman"/>
                <a:cs typeface="Times New Roman"/>
              </a:rPr>
              <a:t> </a:t>
            </a:r>
            <a:r>
              <a:rPr sz="3075" spc="15" baseline="37940" dirty="0">
                <a:latin typeface="Symbol"/>
                <a:cs typeface="Symbol"/>
              </a:rPr>
              <a:t></a:t>
            </a:r>
            <a:endParaRPr sz="3075" baseline="37940">
              <a:latin typeface="Symbol"/>
              <a:cs typeface="Symbol"/>
            </a:endParaRPr>
          </a:p>
          <a:p>
            <a:pPr marR="68580" algn="r">
              <a:lnSpc>
                <a:spcPts val="1350"/>
              </a:lnSpc>
              <a:tabLst>
                <a:tab pos="494665" algn="l"/>
              </a:tabLst>
            </a:pPr>
            <a:r>
              <a:rPr sz="2050" spc="10" dirty="0">
                <a:latin typeface="Symbol"/>
                <a:cs typeface="Symbol"/>
              </a:rPr>
              <a:t></a:t>
            </a:r>
            <a:r>
              <a:rPr sz="2050" spc="10" dirty="0">
                <a:latin typeface="Times New Roman"/>
                <a:cs typeface="Times New Roman"/>
              </a:rPr>
              <a:t>	</a:t>
            </a:r>
            <a:r>
              <a:rPr sz="2050" spc="10" dirty="0">
                <a:latin typeface="Symbol"/>
                <a:cs typeface="Symbol"/>
              </a:rPr>
              <a:t></a:t>
            </a:r>
            <a:endParaRPr sz="2050">
              <a:latin typeface="Symbol"/>
              <a:cs typeface="Symbo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408737" y="3702050"/>
            <a:ext cx="906780" cy="817880"/>
          </a:xfrm>
          <a:custGeom>
            <a:avLst/>
            <a:gdLst/>
            <a:ahLst/>
            <a:cxnLst/>
            <a:rect l="l" t="t" r="r" b="b"/>
            <a:pathLst>
              <a:path w="906779" h="817879">
                <a:moveTo>
                  <a:pt x="0" y="0"/>
                </a:moveTo>
                <a:lnTo>
                  <a:pt x="906462" y="0"/>
                </a:lnTo>
                <a:lnTo>
                  <a:pt x="906462" y="817562"/>
                </a:lnTo>
                <a:lnTo>
                  <a:pt x="0" y="817562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4316413" y="1771651"/>
            <a:ext cx="2098675" cy="830580"/>
            <a:chOff x="2792412" y="1771651"/>
            <a:chExt cx="2098675" cy="830580"/>
          </a:xfrm>
        </p:grpSpPr>
        <p:sp>
          <p:nvSpPr>
            <p:cNvPr id="26" name="object 26"/>
            <p:cNvSpPr/>
            <p:nvPr/>
          </p:nvSpPr>
          <p:spPr>
            <a:xfrm>
              <a:off x="2849562" y="2513012"/>
              <a:ext cx="2041525" cy="88900"/>
            </a:xfrm>
            <a:custGeom>
              <a:avLst/>
              <a:gdLst/>
              <a:ahLst/>
              <a:cxnLst/>
              <a:rect l="l" t="t" r="r" b="b"/>
              <a:pathLst>
                <a:path w="2041525" h="88900">
                  <a:moveTo>
                    <a:pt x="2041525" y="0"/>
                  </a:moveTo>
                  <a:lnTo>
                    <a:pt x="0" y="0"/>
                  </a:lnTo>
                  <a:lnTo>
                    <a:pt x="0" y="88900"/>
                  </a:lnTo>
                  <a:lnTo>
                    <a:pt x="2041525" y="88900"/>
                  </a:lnTo>
                  <a:lnTo>
                    <a:pt x="2041525" y="0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20987" y="2181225"/>
              <a:ext cx="400050" cy="311150"/>
            </a:xfrm>
            <a:custGeom>
              <a:avLst/>
              <a:gdLst/>
              <a:ahLst/>
              <a:cxnLst/>
              <a:rect l="l" t="t" r="r" b="b"/>
              <a:pathLst>
                <a:path w="400050" h="311150">
                  <a:moveTo>
                    <a:pt x="0" y="0"/>
                  </a:moveTo>
                  <a:lnTo>
                    <a:pt x="400050" y="311150"/>
                  </a:lnTo>
                </a:path>
              </a:pathLst>
            </a:custGeom>
            <a:ln w="9525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797175" y="1984375"/>
              <a:ext cx="684530" cy="516255"/>
            </a:xfrm>
            <a:custGeom>
              <a:avLst/>
              <a:gdLst/>
              <a:ahLst/>
              <a:cxnLst/>
              <a:rect l="l" t="t" r="r" b="b"/>
              <a:pathLst>
                <a:path w="684529" h="516255">
                  <a:moveTo>
                    <a:pt x="0" y="0"/>
                  </a:moveTo>
                  <a:lnTo>
                    <a:pt x="684212" y="515937"/>
                  </a:lnTo>
                </a:path>
              </a:pathLst>
            </a:custGeom>
            <a:ln w="9525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843212" y="1785938"/>
              <a:ext cx="951230" cy="728980"/>
            </a:xfrm>
            <a:custGeom>
              <a:avLst/>
              <a:gdLst/>
              <a:ahLst/>
              <a:cxnLst/>
              <a:rect l="l" t="t" r="r" b="b"/>
              <a:pathLst>
                <a:path w="951229" h="728980">
                  <a:moveTo>
                    <a:pt x="0" y="0"/>
                  </a:moveTo>
                  <a:lnTo>
                    <a:pt x="950912" y="728662"/>
                  </a:lnTo>
                </a:path>
              </a:pathLst>
            </a:custGeom>
            <a:ln w="9525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146425" y="1776413"/>
              <a:ext cx="951230" cy="728980"/>
            </a:xfrm>
            <a:custGeom>
              <a:avLst/>
              <a:gdLst/>
              <a:ahLst/>
              <a:cxnLst/>
              <a:rect l="l" t="t" r="r" b="b"/>
              <a:pathLst>
                <a:path w="951229" h="728980">
                  <a:moveTo>
                    <a:pt x="0" y="0"/>
                  </a:moveTo>
                  <a:lnTo>
                    <a:pt x="950912" y="728662"/>
                  </a:lnTo>
                </a:path>
              </a:pathLst>
            </a:custGeom>
            <a:ln w="9525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484562" y="1782763"/>
              <a:ext cx="951230" cy="728980"/>
            </a:xfrm>
            <a:custGeom>
              <a:avLst/>
              <a:gdLst/>
              <a:ahLst/>
              <a:cxnLst/>
              <a:rect l="l" t="t" r="r" b="b"/>
              <a:pathLst>
                <a:path w="951229" h="728980">
                  <a:moveTo>
                    <a:pt x="0" y="0"/>
                  </a:moveTo>
                  <a:lnTo>
                    <a:pt x="950912" y="728662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792537" y="1779588"/>
              <a:ext cx="951230" cy="728980"/>
            </a:xfrm>
            <a:custGeom>
              <a:avLst/>
              <a:gdLst/>
              <a:ahLst/>
              <a:cxnLst/>
              <a:rect l="l" t="t" r="r" b="b"/>
              <a:pathLst>
                <a:path w="951229" h="728980">
                  <a:moveTo>
                    <a:pt x="0" y="0"/>
                  </a:moveTo>
                  <a:lnTo>
                    <a:pt x="950912" y="728662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276600" y="1965034"/>
              <a:ext cx="0" cy="417830"/>
            </a:xfrm>
            <a:custGeom>
              <a:avLst/>
              <a:gdLst/>
              <a:ahLst/>
              <a:cxnLst/>
              <a:rect l="l" t="t" r="r" b="b"/>
              <a:pathLst>
                <a:path h="417830">
                  <a:moveTo>
                    <a:pt x="0" y="417804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226603" y="1965043"/>
              <a:ext cx="100330" cy="85725"/>
            </a:xfrm>
            <a:custGeom>
              <a:avLst/>
              <a:gdLst/>
              <a:ahLst/>
              <a:cxnLst/>
              <a:rect l="l" t="t" r="r" b="b"/>
              <a:pathLst>
                <a:path w="100329" h="85725">
                  <a:moveTo>
                    <a:pt x="0" y="85725"/>
                  </a:moveTo>
                  <a:lnTo>
                    <a:pt x="49999" y="0"/>
                  </a:lnTo>
                  <a:lnTo>
                    <a:pt x="100012" y="85712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517900" y="1965034"/>
              <a:ext cx="0" cy="417830"/>
            </a:xfrm>
            <a:custGeom>
              <a:avLst/>
              <a:gdLst/>
              <a:ahLst/>
              <a:cxnLst/>
              <a:rect l="l" t="t" r="r" b="b"/>
              <a:pathLst>
                <a:path h="417830">
                  <a:moveTo>
                    <a:pt x="0" y="417804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467903" y="1965043"/>
              <a:ext cx="100330" cy="85725"/>
            </a:xfrm>
            <a:custGeom>
              <a:avLst/>
              <a:gdLst/>
              <a:ahLst/>
              <a:cxnLst/>
              <a:rect l="l" t="t" r="r" b="b"/>
              <a:pathLst>
                <a:path w="100329" h="85725">
                  <a:moveTo>
                    <a:pt x="0" y="85725"/>
                  </a:moveTo>
                  <a:lnTo>
                    <a:pt x="49999" y="0"/>
                  </a:lnTo>
                  <a:lnTo>
                    <a:pt x="100012" y="85712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191000" y="1949443"/>
              <a:ext cx="0" cy="417830"/>
            </a:xfrm>
            <a:custGeom>
              <a:avLst/>
              <a:gdLst/>
              <a:ahLst/>
              <a:cxnLst/>
              <a:rect l="l" t="t" r="r" b="b"/>
              <a:pathLst>
                <a:path h="417830">
                  <a:moveTo>
                    <a:pt x="0" y="417804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140993" y="2281523"/>
              <a:ext cx="100330" cy="85725"/>
            </a:xfrm>
            <a:custGeom>
              <a:avLst/>
              <a:gdLst/>
              <a:ahLst/>
              <a:cxnLst/>
              <a:rect l="l" t="t" r="r" b="b"/>
              <a:pathLst>
                <a:path w="100329" h="85725">
                  <a:moveTo>
                    <a:pt x="100012" y="0"/>
                  </a:moveTo>
                  <a:lnTo>
                    <a:pt x="49999" y="85725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445000" y="1949443"/>
              <a:ext cx="0" cy="417830"/>
            </a:xfrm>
            <a:custGeom>
              <a:avLst/>
              <a:gdLst/>
              <a:ahLst/>
              <a:cxnLst/>
              <a:rect l="l" t="t" r="r" b="b"/>
              <a:pathLst>
                <a:path h="417830">
                  <a:moveTo>
                    <a:pt x="0" y="417804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394993" y="2281523"/>
              <a:ext cx="100330" cy="85725"/>
            </a:xfrm>
            <a:custGeom>
              <a:avLst/>
              <a:gdLst/>
              <a:ahLst/>
              <a:cxnLst/>
              <a:rect l="l" t="t" r="r" b="b"/>
              <a:pathLst>
                <a:path w="100329" h="85725">
                  <a:moveTo>
                    <a:pt x="100012" y="0"/>
                  </a:moveTo>
                  <a:lnTo>
                    <a:pt x="49999" y="85725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949700" y="2063743"/>
              <a:ext cx="0" cy="214629"/>
            </a:xfrm>
            <a:custGeom>
              <a:avLst/>
              <a:gdLst/>
              <a:ahLst/>
              <a:cxnLst/>
              <a:rect l="l" t="t" r="r" b="b"/>
              <a:pathLst>
                <a:path h="214630">
                  <a:moveTo>
                    <a:pt x="0" y="214604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899693" y="2192623"/>
              <a:ext cx="100330" cy="85725"/>
            </a:xfrm>
            <a:custGeom>
              <a:avLst/>
              <a:gdLst/>
              <a:ahLst/>
              <a:cxnLst/>
              <a:rect l="l" t="t" r="r" b="b"/>
              <a:pathLst>
                <a:path w="100329" h="85725">
                  <a:moveTo>
                    <a:pt x="100012" y="0"/>
                  </a:moveTo>
                  <a:lnTo>
                    <a:pt x="49999" y="85725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6615113" y="1744662"/>
            <a:ext cx="2098675" cy="831850"/>
            <a:chOff x="5091112" y="1744662"/>
            <a:chExt cx="2098675" cy="831850"/>
          </a:xfrm>
        </p:grpSpPr>
        <p:sp>
          <p:nvSpPr>
            <p:cNvPr id="44" name="object 44"/>
            <p:cNvSpPr/>
            <p:nvPr/>
          </p:nvSpPr>
          <p:spPr>
            <a:xfrm>
              <a:off x="5148262" y="2487612"/>
              <a:ext cx="2041525" cy="88900"/>
            </a:xfrm>
            <a:custGeom>
              <a:avLst/>
              <a:gdLst/>
              <a:ahLst/>
              <a:cxnLst/>
              <a:rect l="l" t="t" r="r" b="b"/>
              <a:pathLst>
                <a:path w="2041525" h="88900">
                  <a:moveTo>
                    <a:pt x="2041525" y="0"/>
                  </a:moveTo>
                  <a:lnTo>
                    <a:pt x="0" y="0"/>
                  </a:lnTo>
                  <a:lnTo>
                    <a:pt x="0" y="88900"/>
                  </a:lnTo>
                  <a:lnTo>
                    <a:pt x="2041525" y="88900"/>
                  </a:lnTo>
                  <a:lnTo>
                    <a:pt x="2041525" y="0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119687" y="2155825"/>
              <a:ext cx="400050" cy="311150"/>
            </a:xfrm>
            <a:custGeom>
              <a:avLst/>
              <a:gdLst/>
              <a:ahLst/>
              <a:cxnLst/>
              <a:rect l="l" t="t" r="r" b="b"/>
              <a:pathLst>
                <a:path w="400050" h="311150">
                  <a:moveTo>
                    <a:pt x="0" y="0"/>
                  </a:moveTo>
                  <a:lnTo>
                    <a:pt x="400050" y="311150"/>
                  </a:lnTo>
                </a:path>
              </a:pathLst>
            </a:custGeom>
            <a:ln w="9525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095875" y="1958975"/>
              <a:ext cx="684530" cy="516255"/>
            </a:xfrm>
            <a:custGeom>
              <a:avLst/>
              <a:gdLst/>
              <a:ahLst/>
              <a:cxnLst/>
              <a:rect l="l" t="t" r="r" b="b"/>
              <a:pathLst>
                <a:path w="684529" h="516255">
                  <a:moveTo>
                    <a:pt x="0" y="0"/>
                  </a:moveTo>
                  <a:lnTo>
                    <a:pt x="684212" y="515937"/>
                  </a:lnTo>
                </a:path>
              </a:pathLst>
            </a:custGeom>
            <a:ln w="9525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091238" y="1754188"/>
              <a:ext cx="951230" cy="728980"/>
            </a:xfrm>
            <a:custGeom>
              <a:avLst/>
              <a:gdLst/>
              <a:ahLst/>
              <a:cxnLst/>
              <a:rect l="l" t="t" r="r" b="b"/>
              <a:pathLst>
                <a:path w="951229" h="728980">
                  <a:moveTo>
                    <a:pt x="0" y="0"/>
                  </a:moveTo>
                  <a:lnTo>
                    <a:pt x="950912" y="728662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575300" y="1939634"/>
              <a:ext cx="0" cy="417830"/>
            </a:xfrm>
            <a:custGeom>
              <a:avLst/>
              <a:gdLst/>
              <a:ahLst/>
              <a:cxnLst/>
              <a:rect l="l" t="t" r="r" b="b"/>
              <a:pathLst>
                <a:path h="417830">
                  <a:moveTo>
                    <a:pt x="0" y="417804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525305" y="1939643"/>
              <a:ext cx="100330" cy="85725"/>
            </a:xfrm>
            <a:custGeom>
              <a:avLst/>
              <a:gdLst/>
              <a:ahLst/>
              <a:cxnLst/>
              <a:rect l="l" t="t" r="r" b="b"/>
              <a:pathLst>
                <a:path w="100329" h="85725">
                  <a:moveTo>
                    <a:pt x="0" y="85725"/>
                  </a:moveTo>
                  <a:lnTo>
                    <a:pt x="49999" y="0"/>
                  </a:lnTo>
                  <a:lnTo>
                    <a:pt x="100012" y="85712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743700" y="1924043"/>
              <a:ext cx="0" cy="417830"/>
            </a:xfrm>
            <a:custGeom>
              <a:avLst/>
              <a:gdLst/>
              <a:ahLst/>
              <a:cxnLst/>
              <a:rect l="l" t="t" r="r" b="b"/>
              <a:pathLst>
                <a:path h="417830">
                  <a:moveTo>
                    <a:pt x="0" y="417804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693693" y="2256123"/>
              <a:ext cx="100330" cy="85725"/>
            </a:xfrm>
            <a:custGeom>
              <a:avLst/>
              <a:gdLst/>
              <a:ahLst/>
              <a:cxnLst/>
              <a:rect l="l" t="t" r="r" b="b"/>
              <a:pathLst>
                <a:path w="100329" h="85725">
                  <a:moveTo>
                    <a:pt x="100012" y="0"/>
                  </a:moveTo>
                  <a:lnTo>
                    <a:pt x="49999" y="85725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468937" y="1757363"/>
              <a:ext cx="976630" cy="719455"/>
            </a:xfrm>
            <a:custGeom>
              <a:avLst/>
              <a:gdLst/>
              <a:ahLst/>
              <a:cxnLst/>
              <a:rect l="l" t="t" r="r" b="b"/>
              <a:pathLst>
                <a:path w="976629" h="719455">
                  <a:moveTo>
                    <a:pt x="0" y="0"/>
                  </a:moveTo>
                  <a:lnTo>
                    <a:pt x="37997" y="35961"/>
                  </a:lnTo>
                  <a:lnTo>
                    <a:pt x="75906" y="70731"/>
                  </a:lnTo>
                  <a:lnTo>
                    <a:pt x="113903" y="104179"/>
                  </a:lnTo>
                  <a:lnTo>
                    <a:pt x="152164" y="136172"/>
                  </a:lnTo>
                  <a:lnTo>
                    <a:pt x="190867" y="166577"/>
                  </a:lnTo>
                  <a:lnTo>
                    <a:pt x="230187" y="195262"/>
                  </a:lnTo>
                  <a:lnTo>
                    <a:pt x="270367" y="221831"/>
                  </a:lnTo>
                  <a:lnTo>
                    <a:pt x="311385" y="246415"/>
                  </a:lnTo>
                  <a:lnTo>
                    <a:pt x="353020" y="269676"/>
                  </a:lnTo>
                  <a:lnTo>
                    <a:pt x="395052" y="292276"/>
                  </a:lnTo>
                  <a:lnTo>
                    <a:pt x="437260" y="314876"/>
                  </a:lnTo>
                  <a:lnTo>
                    <a:pt x="479425" y="338137"/>
                  </a:lnTo>
                  <a:lnTo>
                    <a:pt x="521956" y="360729"/>
                  </a:lnTo>
                  <a:lnTo>
                    <a:pt x="565150" y="381823"/>
                  </a:lnTo>
                  <a:lnTo>
                    <a:pt x="608607" y="402828"/>
                  </a:lnTo>
                  <a:lnTo>
                    <a:pt x="651933" y="425156"/>
                  </a:lnTo>
                  <a:lnTo>
                    <a:pt x="694729" y="450217"/>
                  </a:lnTo>
                  <a:lnTo>
                    <a:pt x="736600" y="479425"/>
                  </a:lnTo>
                  <a:lnTo>
                    <a:pt x="773288" y="510115"/>
                  </a:lnTo>
                  <a:lnTo>
                    <a:pt x="811615" y="546109"/>
                  </a:lnTo>
                  <a:lnTo>
                    <a:pt x="850108" y="584935"/>
                  </a:lnTo>
                  <a:lnTo>
                    <a:pt x="887296" y="624123"/>
                  </a:lnTo>
                  <a:lnTo>
                    <a:pt x="921708" y="661200"/>
                  </a:lnTo>
                  <a:lnTo>
                    <a:pt x="951870" y="693695"/>
                  </a:lnTo>
                  <a:lnTo>
                    <a:pt x="976312" y="719137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194300" y="1803400"/>
              <a:ext cx="1108075" cy="690880"/>
            </a:xfrm>
            <a:custGeom>
              <a:avLst/>
              <a:gdLst/>
              <a:ahLst/>
              <a:cxnLst/>
              <a:rect l="l" t="t" r="r" b="b"/>
              <a:pathLst>
                <a:path w="1108075" h="690880">
                  <a:moveTo>
                    <a:pt x="0" y="0"/>
                  </a:moveTo>
                  <a:lnTo>
                    <a:pt x="37445" y="36402"/>
                  </a:lnTo>
                  <a:lnTo>
                    <a:pt x="74142" y="72143"/>
                  </a:lnTo>
                  <a:lnTo>
                    <a:pt x="110926" y="106560"/>
                  </a:lnTo>
                  <a:lnTo>
                    <a:pt x="148637" y="138994"/>
                  </a:lnTo>
                  <a:lnTo>
                    <a:pt x="188111" y="168782"/>
                  </a:lnTo>
                  <a:lnTo>
                    <a:pt x="230187" y="195262"/>
                  </a:lnTo>
                  <a:lnTo>
                    <a:pt x="275085" y="217024"/>
                  </a:lnTo>
                  <a:lnTo>
                    <a:pt x="322144" y="234420"/>
                  </a:lnTo>
                  <a:lnTo>
                    <a:pt x="370879" y="249435"/>
                  </a:lnTo>
                  <a:lnTo>
                    <a:pt x="420805" y="264054"/>
                  </a:lnTo>
                  <a:lnTo>
                    <a:pt x="471436" y="280259"/>
                  </a:lnTo>
                  <a:lnTo>
                    <a:pt x="522287" y="300037"/>
                  </a:lnTo>
                  <a:lnTo>
                    <a:pt x="566959" y="319499"/>
                  </a:lnTo>
                  <a:lnTo>
                    <a:pt x="613353" y="339877"/>
                  </a:lnTo>
                  <a:lnTo>
                    <a:pt x="660663" y="361311"/>
                  </a:lnTo>
                  <a:lnTo>
                    <a:pt x="708085" y="383938"/>
                  </a:lnTo>
                  <a:lnTo>
                    <a:pt x="754812" y="407899"/>
                  </a:lnTo>
                  <a:lnTo>
                    <a:pt x="800039" y="433331"/>
                  </a:lnTo>
                  <a:lnTo>
                    <a:pt x="842962" y="460375"/>
                  </a:lnTo>
                  <a:lnTo>
                    <a:pt x="885223" y="491120"/>
                  </a:lnTo>
                  <a:lnTo>
                    <a:pt x="928150" y="526142"/>
                  </a:lnTo>
                  <a:lnTo>
                    <a:pt x="970466" y="563303"/>
                  </a:lnTo>
                  <a:lnTo>
                    <a:pt x="1010895" y="600463"/>
                  </a:lnTo>
                  <a:lnTo>
                    <a:pt x="1048157" y="635485"/>
                  </a:lnTo>
                  <a:lnTo>
                    <a:pt x="1080976" y="666231"/>
                  </a:lnTo>
                  <a:lnTo>
                    <a:pt x="1108075" y="690562"/>
                  </a:lnTo>
                </a:path>
              </a:pathLst>
            </a:custGeom>
            <a:ln w="9525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681663" y="1749425"/>
              <a:ext cx="1109980" cy="744855"/>
            </a:xfrm>
            <a:custGeom>
              <a:avLst/>
              <a:gdLst/>
              <a:ahLst/>
              <a:cxnLst/>
              <a:rect l="l" t="t" r="r" b="b"/>
              <a:pathLst>
                <a:path w="1109979" h="744855">
                  <a:moveTo>
                    <a:pt x="0" y="0"/>
                  </a:moveTo>
                  <a:lnTo>
                    <a:pt x="18309" y="22882"/>
                  </a:lnTo>
                  <a:lnTo>
                    <a:pt x="42672" y="54373"/>
                  </a:lnTo>
                  <a:lnTo>
                    <a:pt x="72145" y="91806"/>
                  </a:lnTo>
                  <a:lnTo>
                    <a:pt x="105783" y="132516"/>
                  </a:lnTo>
                  <a:lnTo>
                    <a:pt x="142643" y="173838"/>
                  </a:lnTo>
                  <a:lnTo>
                    <a:pt x="181780" y="213104"/>
                  </a:lnTo>
                  <a:lnTo>
                    <a:pt x="222250" y="247650"/>
                  </a:lnTo>
                  <a:lnTo>
                    <a:pt x="260365" y="274401"/>
                  </a:lnTo>
                  <a:lnTo>
                    <a:pt x="302443" y="300037"/>
                  </a:lnTo>
                  <a:lnTo>
                    <a:pt x="347237" y="324780"/>
                  </a:lnTo>
                  <a:lnTo>
                    <a:pt x="393501" y="348853"/>
                  </a:lnTo>
                  <a:lnTo>
                    <a:pt x="439988" y="372479"/>
                  </a:lnTo>
                  <a:lnTo>
                    <a:pt x="485452" y="395882"/>
                  </a:lnTo>
                  <a:lnTo>
                    <a:pt x="528646" y="419286"/>
                  </a:lnTo>
                  <a:lnTo>
                    <a:pt x="568325" y="442912"/>
                  </a:lnTo>
                  <a:lnTo>
                    <a:pt x="615817" y="475309"/>
                  </a:lnTo>
                  <a:lnTo>
                    <a:pt x="659341" y="508411"/>
                  </a:lnTo>
                  <a:lnTo>
                    <a:pt x="700484" y="541337"/>
                  </a:lnTo>
                  <a:lnTo>
                    <a:pt x="740833" y="573205"/>
                  </a:lnTo>
                  <a:lnTo>
                    <a:pt x="781976" y="603132"/>
                  </a:lnTo>
                  <a:lnTo>
                    <a:pt x="825500" y="630237"/>
                  </a:lnTo>
                  <a:lnTo>
                    <a:pt x="873889" y="654689"/>
                  </a:lnTo>
                  <a:lnTo>
                    <a:pt x="926335" y="677156"/>
                  </a:lnTo>
                  <a:lnTo>
                    <a:pt x="979487" y="697507"/>
                  </a:lnTo>
                  <a:lnTo>
                    <a:pt x="1029993" y="715609"/>
                  </a:lnTo>
                  <a:lnTo>
                    <a:pt x="1074502" y="731330"/>
                  </a:lnTo>
                  <a:lnTo>
                    <a:pt x="1109662" y="744537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44065" y="523811"/>
            <a:ext cx="1987550" cy="29972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/>
              <a:t>DB:</a:t>
            </a:r>
            <a:r>
              <a:rPr sz="1800" spc="-45" dirty="0"/>
              <a:t> </a:t>
            </a:r>
            <a:r>
              <a:rPr sz="1800" spc="-5" dirty="0"/>
              <a:t>Diabatic</a:t>
            </a:r>
            <a:r>
              <a:rPr sz="1800" spc="-40" dirty="0"/>
              <a:t> Term</a:t>
            </a:r>
            <a:endParaRPr sz="1800"/>
          </a:p>
        </p:txBody>
      </p:sp>
      <p:grpSp>
        <p:nvGrpSpPr>
          <p:cNvPr id="3" name="object 3"/>
          <p:cNvGrpSpPr/>
          <p:nvPr/>
        </p:nvGrpSpPr>
        <p:grpSpPr>
          <a:xfrm>
            <a:off x="3063071" y="2969921"/>
            <a:ext cx="539750" cy="584200"/>
            <a:chOff x="1539071" y="2969921"/>
            <a:chExt cx="539750" cy="584200"/>
          </a:xfrm>
        </p:grpSpPr>
        <p:sp>
          <p:nvSpPr>
            <p:cNvPr id="4" name="object 4"/>
            <p:cNvSpPr/>
            <p:nvPr/>
          </p:nvSpPr>
          <p:spPr>
            <a:xfrm>
              <a:off x="1603374" y="2984214"/>
              <a:ext cx="0" cy="513080"/>
            </a:xfrm>
            <a:custGeom>
              <a:avLst/>
              <a:gdLst/>
              <a:ahLst/>
              <a:cxnLst/>
              <a:rect l="l" t="t" r="r" b="b"/>
              <a:pathLst>
                <a:path h="513079">
                  <a:moveTo>
                    <a:pt x="0" y="0"/>
                  </a:moveTo>
                  <a:lnTo>
                    <a:pt x="0" y="513054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53358" y="2984209"/>
              <a:ext cx="100330" cy="86360"/>
            </a:xfrm>
            <a:custGeom>
              <a:avLst/>
              <a:gdLst/>
              <a:ahLst/>
              <a:cxnLst/>
              <a:rect l="l" t="t" r="r" b="b"/>
              <a:pathLst>
                <a:path w="100330" h="86360">
                  <a:moveTo>
                    <a:pt x="0" y="85725"/>
                  </a:moveTo>
                  <a:lnTo>
                    <a:pt x="50012" y="0"/>
                  </a:lnTo>
                  <a:lnTo>
                    <a:pt x="100012" y="85737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87493" y="3489324"/>
              <a:ext cx="476884" cy="0"/>
            </a:xfrm>
            <a:custGeom>
              <a:avLst/>
              <a:gdLst/>
              <a:ahLst/>
              <a:cxnLst/>
              <a:rect l="l" t="t" r="r" b="b"/>
              <a:pathLst>
                <a:path w="476885">
                  <a:moveTo>
                    <a:pt x="476542" y="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78313" y="3439313"/>
              <a:ext cx="85725" cy="100330"/>
            </a:xfrm>
            <a:custGeom>
              <a:avLst/>
              <a:gdLst/>
              <a:ahLst/>
              <a:cxnLst/>
              <a:rect l="l" t="t" r="r" b="b"/>
              <a:pathLst>
                <a:path w="85725" h="100329">
                  <a:moveTo>
                    <a:pt x="0" y="0"/>
                  </a:moveTo>
                  <a:lnTo>
                    <a:pt x="85725" y="50012"/>
                  </a:lnTo>
                  <a:lnTo>
                    <a:pt x="0" y="100012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771181" y="2598661"/>
            <a:ext cx="1430020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i="1" spc="-5" dirty="0">
                <a:latin typeface="Arial"/>
                <a:cs typeface="Arial"/>
              </a:rPr>
              <a:t>z</a:t>
            </a:r>
            <a:r>
              <a:rPr sz="1600" i="1" spc="-30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(w)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1600">
              <a:latin typeface="Arial"/>
              <a:cs typeface="Arial"/>
            </a:endParaRPr>
          </a:p>
          <a:p>
            <a:pPr marR="5080" algn="r"/>
            <a:r>
              <a:rPr sz="1600" i="1" spc="-5" dirty="0">
                <a:latin typeface="Arial"/>
                <a:cs typeface="Arial"/>
              </a:rPr>
              <a:t>y</a:t>
            </a:r>
            <a:r>
              <a:rPr sz="1600" i="1" spc="-3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(v)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911601" y="2270127"/>
            <a:ext cx="2313305" cy="827405"/>
            <a:chOff x="2387600" y="2270126"/>
            <a:chExt cx="2313305" cy="827405"/>
          </a:xfrm>
        </p:grpSpPr>
        <p:sp>
          <p:nvSpPr>
            <p:cNvPr id="10" name="object 10"/>
            <p:cNvSpPr/>
            <p:nvPr/>
          </p:nvSpPr>
          <p:spPr>
            <a:xfrm>
              <a:off x="2659062" y="3008312"/>
              <a:ext cx="2041525" cy="88900"/>
            </a:xfrm>
            <a:custGeom>
              <a:avLst/>
              <a:gdLst/>
              <a:ahLst/>
              <a:cxnLst/>
              <a:rect l="l" t="t" r="r" b="b"/>
              <a:pathLst>
                <a:path w="2041525" h="88900">
                  <a:moveTo>
                    <a:pt x="2041525" y="0"/>
                  </a:moveTo>
                  <a:lnTo>
                    <a:pt x="0" y="0"/>
                  </a:lnTo>
                  <a:lnTo>
                    <a:pt x="0" y="88900"/>
                  </a:lnTo>
                  <a:lnTo>
                    <a:pt x="2041525" y="88900"/>
                  </a:lnTo>
                  <a:lnTo>
                    <a:pt x="2041525" y="0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30487" y="2701926"/>
              <a:ext cx="400050" cy="311150"/>
            </a:xfrm>
            <a:custGeom>
              <a:avLst/>
              <a:gdLst/>
              <a:ahLst/>
              <a:cxnLst/>
              <a:rect l="l" t="t" r="r" b="b"/>
              <a:pathLst>
                <a:path w="400050" h="311150">
                  <a:moveTo>
                    <a:pt x="0" y="0"/>
                  </a:moveTo>
                  <a:lnTo>
                    <a:pt x="400050" y="311150"/>
                  </a:lnTo>
                </a:path>
              </a:pathLst>
            </a:custGeom>
            <a:ln w="9525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606675" y="2479676"/>
              <a:ext cx="684530" cy="516255"/>
            </a:xfrm>
            <a:custGeom>
              <a:avLst/>
              <a:gdLst/>
              <a:ahLst/>
              <a:cxnLst/>
              <a:rect l="l" t="t" r="r" b="b"/>
              <a:pathLst>
                <a:path w="684529" h="516255">
                  <a:moveTo>
                    <a:pt x="0" y="0"/>
                  </a:moveTo>
                  <a:lnTo>
                    <a:pt x="684212" y="515937"/>
                  </a:lnTo>
                </a:path>
              </a:pathLst>
            </a:custGeom>
            <a:ln w="9525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652712" y="2281238"/>
              <a:ext cx="951230" cy="728980"/>
            </a:xfrm>
            <a:custGeom>
              <a:avLst/>
              <a:gdLst/>
              <a:ahLst/>
              <a:cxnLst/>
              <a:rect l="l" t="t" r="r" b="b"/>
              <a:pathLst>
                <a:path w="951229" h="728980">
                  <a:moveTo>
                    <a:pt x="0" y="0"/>
                  </a:moveTo>
                  <a:lnTo>
                    <a:pt x="950912" y="728662"/>
                  </a:lnTo>
                </a:path>
              </a:pathLst>
            </a:custGeom>
            <a:ln w="9525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032125" y="2278063"/>
              <a:ext cx="951230" cy="728980"/>
            </a:xfrm>
            <a:custGeom>
              <a:avLst/>
              <a:gdLst/>
              <a:ahLst/>
              <a:cxnLst/>
              <a:rect l="l" t="t" r="r" b="b"/>
              <a:pathLst>
                <a:path w="951229" h="728980">
                  <a:moveTo>
                    <a:pt x="0" y="0"/>
                  </a:moveTo>
                  <a:lnTo>
                    <a:pt x="950912" y="728662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294062" y="2278063"/>
              <a:ext cx="951230" cy="728980"/>
            </a:xfrm>
            <a:custGeom>
              <a:avLst/>
              <a:gdLst/>
              <a:ahLst/>
              <a:cxnLst/>
              <a:rect l="l" t="t" r="r" b="b"/>
              <a:pathLst>
                <a:path w="951229" h="728980">
                  <a:moveTo>
                    <a:pt x="0" y="0"/>
                  </a:moveTo>
                  <a:lnTo>
                    <a:pt x="950912" y="728662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602037" y="2274888"/>
              <a:ext cx="951230" cy="728980"/>
            </a:xfrm>
            <a:custGeom>
              <a:avLst/>
              <a:gdLst/>
              <a:ahLst/>
              <a:cxnLst/>
              <a:rect l="l" t="t" r="r" b="b"/>
              <a:pathLst>
                <a:path w="951229" h="728980">
                  <a:moveTo>
                    <a:pt x="0" y="0"/>
                  </a:moveTo>
                  <a:lnTo>
                    <a:pt x="950912" y="728662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847975" y="2284413"/>
              <a:ext cx="951230" cy="728980"/>
            </a:xfrm>
            <a:custGeom>
              <a:avLst/>
              <a:gdLst/>
              <a:ahLst/>
              <a:cxnLst/>
              <a:rect l="l" t="t" r="r" b="b"/>
              <a:pathLst>
                <a:path w="951229" h="728980">
                  <a:moveTo>
                    <a:pt x="0" y="0"/>
                  </a:moveTo>
                  <a:lnTo>
                    <a:pt x="950912" y="728662"/>
                  </a:lnTo>
                </a:path>
              </a:pathLst>
            </a:custGeom>
            <a:ln w="9525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984500" y="2298701"/>
              <a:ext cx="901700" cy="698500"/>
            </a:xfrm>
            <a:custGeom>
              <a:avLst/>
              <a:gdLst/>
              <a:ahLst/>
              <a:cxnLst/>
              <a:rect l="l" t="t" r="r" b="b"/>
              <a:pathLst>
                <a:path w="901700" h="698500">
                  <a:moveTo>
                    <a:pt x="0" y="0"/>
                  </a:moveTo>
                  <a:lnTo>
                    <a:pt x="901700" y="69850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387600" y="2451100"/>
              <a:ext cx="1054100" cy="266700"/>
            </a:xfrm>
            <a:custGeom>
              <a:avLst/>
              <a:gdLst/>
              <a:ahLst/>
              <a:cxnLst/>
              <a:rect l="l" t="t" r="r" b="b"/>
              <a:pathLst>
                <a:path w="1054100" h="266700">
                  <a:moveTo>
                    <a:pt x="527050" y="0"/>
                  </a:moveTo>
                  <a:lnTo>
                    <a:pt x="455531" y="1217"/>
                  </a:lnTo>
                  <a:lnTo>
                    <a:pt x="386938" y="4763"/>
                  </a:lnTo>
                  <a:lnTo>
                    <a:pt x="321897" y="10479"/>
                  </a:lnTo>
                  <a:lnTo>
                    <a:pt x="261036" y="18206"/>
                  </a:lnTo>
                  <a:lnTo>
                    <a:pt x="204984" y="27785"/>
                  </a:lnTo>
                  <a:lnTo>
                    <a:pt x="154368" y="39057"/>
                  </a:lnTo>
                  <a:lnTo>
                    <a:pt x="109816" y="51863"/>
                  </a:lnTo>
                  <a:lnTo>
                    <a:pt x="71957" y="66045"/>
                  </a:lnTo>
                  <a:lnTo>
                    <a:pt x="18826" y="97900"/>
                  </a:lnTo>
                  <a:lnTo>
                    <a:pt x="0" y="133350"/>
                  </a:lnTo>
                  <a:lnTo>
                    <a:pt x="4811" y="151444"/>
                  </a:lnTo>
                  <a:lnTo>
                    <a:pt x="41417" y="185255"/>
                  </a:lnTo>
                  <a:lnTo>
                    <a:pt x="109816" y="214836"/>
                  </a:lnTo>
                  <a:lnTo>
                    <a:pt x="154368" y="227642"/>
                  </a:lnTo>
                  <a:lnTo>
                    <a:pt x="204984" y="238914"/>
                  </a:lnTo>
                  <a:lnTo>
                    <a:pt x="261036" y="248493"/>
                  </a:lnTo>
                  <a:lnTo>
                    <a:pt x="321897" y="256220"/>
                  </a:lnTo>
                  <a:lnTo>
                    <a:pt x="386938" y="261936"/>
                  </a:lnTo>
                  <a:lnTo>
                    <a:pt x="455531" y="265482"/>
                  </a:lnTo>
                  <a:lnTo>
                    <a:pt x="527050" y="266700"/>
                  </a:lnTo>
                  <a:lnTo>
                    <a:pt x="598568" y="265482"/>
                  </a:lnTo>
                  <a:lnTo>
                    <a:pt x="667161" y="261936"/>
                  </a:lnTo>
                  <a:lnTo>
                    <a:pt x="732202" y="256220"/>
                  </a:lnTo>
                  <a:lnTo>
                    <a:pt x="793063" y="248493"/>
                  </a:lnTo>
                  <a:lnTo>
                    <a:pt x="849115" y="238914"/>
                  </a:lnTo>
                  <a:lnTo>
                    <a:pt x="899731" y="227642"/>
                  </a:lnTo>
                  <a:lnTo>
                    <a:pt x="944283" y="214836"/>
                  </a:lnTo>
                  <a:lnTo>
                    <a:pt x="982142" y="200654"/>
                  </a:lnTo>
                  <a:lnTo>
                    <a:pt x="1035273" y="168799"/>
                  </a:lnTo>
                  <a:lnTo>
                    <a:pt x="1054100" y="133350"/>
                  </a:lnTo>
                  <a:lnTo>
                    <a:pt x="1049288" y="115255"/>
                  </a:lnTo>
                  <a:lnTo>
                    <a:pt x="1012682" y="81444"/>
                  </a:lnTo>
                  <a:lnTo>
                    <a:pt x="944283" y="51863"/>
                  </a:lnTo>
                  <a:lnTo>
                    <a:pt x="899731" y="39057"/>
                  </a:lnTo>
                  <a:lnTo>
                    <a:pt x="849115" y="27785"/>
                  </a:lnTo>
                  <a:lnTo>
                    <a:pt x="793063" y="18206"/>
                  </a:lnTo>
                  <a:lnTo>
                    <a:pt x="732202" y="10479"/>
                  </a:lnTo>
                  <a:lnTo>
                    <a:pt x="667161" y="4763"/>
                  </a:lnTo>
                  <a:lnTo>
                    <a:pt x="598568" y="1217"/>
                  </a:lnTo>
                  <a:lnTo>
                    <a:pt x="527050" y="0"/>
                  </a:lnTo>
                  <a:close/>
                </a:path>
              </a:pathLst>
            </a:custGeom>
            <a:solidFill>
              <a:srgbClr val="818181">
                <a:alpha val="7294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6996112" y="2282826"/>
            <a:ext cx="3067050" cy="3361054"/>
            <a:chOff x="5472112" y="2282826"/>
            <a:chExt cx="3067050" cy="3361054"/>
          </a:xfrm>
        </p:grpSpPr>
        <p:sp>
          <p:nvSpPr>
            <p:cNvPr id="21" name="object 21"/>
            <p:cNvSpPr/>
            <p:nvPr/>
          </p:nvSpPr>
          <p:spPr>
            <a:xfrm>
              <a:off x="5529262" y="3021012"/>
              <a:ext cx="2041525" cy="88900"/>
            </a:xfrm>
            <a:custGeom>
              <a:avLst/>
              <a:gdLst/>
              <a:ahLst/>
              <a:cxnLst/>
              <a:rect l="l" t="t" r="r" b="b"/>
              <a:pathLst>
                <a:path w="2041525" h="88900">
                  <a:moveTo>
                    <a:pt x="2041525" y="0"/>
                  </a:moveTo>
                  <a:lnTo>
                    <a:pt x="0" y="0"/>
                  </a:lnTo>
                  <a:lnTo>
                    <a:pt x="0" y="88900"/>
                  </a:lnTo>
                  <a:lnTo>
                    <a:pt x="2041525" y="88900"/>
                  </a:lnTo>
                  <a:lnTo>
                    <a:pt x="2041525" y="0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500687" y="2714626"/>
              <a:ext cx="400050" cy="311150"/>
            </a:xfrm>
            <a:custGeom>
              <a:avLst/>
              <a:gdLst/>
              <a:ahLst/>
              <a:cxnLst/>
              <a:rect l="l" t="t" r="r" b="b"/>
              <a:pathLst>
                <a:path w="400050" h="311150">
                  <a:moveTo>
                    <a:pt x="0" y="0"/>
                  </a:moveTo>
                  <a:lnTo>
                    <a:pt x="400050" y="311150"/>
                  </a:lnTo>
                </a:path>
              </a:pathLst>
            </a:custGeom>
            <a:ln w="9525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476875" y="2492376"/>
              <a:ext cx="684530" cy="516255"/>
            </a:xfrm>
            <a:custGeom>
              <a:avLst/>
              <a:gdLst/>
              <a:ahLst/>
              <a:cxnLst/>
              <a:rect l="l" t="t" r="r" b="b"/>
              <a:pathLst>
                <a:path w="684529" h="516255">
                  <a:moveTo>
                    <a:pt x="0" y="0"/>
                  </a:moveTo>
                  <a:lnTo>
                    <a:pt x="684212" y="515937"/>
                  </a:lnTo>
                </a:path>
              </a:pathLst>
            </a:custGeom>
            <a:ln w="9525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522913" y="2293938"/>
              <a:ext cx="951230" cy="728980"/>
            </a:xfrm>
            <a:custGeom>
              <a:avLst/>
              <a:gdLst/>
              <a:ahLst/>
              <a:cxnLst/>
              <a:rect l="l" t="t" r="r" b="b"/>
              <a:pathLst>
                <a:path w="951229" h="728980">
                  <a:moveTo>
                    <a:pt x="0" y="0"/>
                  </a:moveTo>
                  <a:lnTo>
                    <a:pt x="950912" y="728662"/>
                  </a:lnTo>
                </a:path>
              </a:pathLst>
            </a:custGeom>
            <a:ln w="9525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902325" y="2290763"/>
              <a:ext cx="951230" cy="728980"/>
            </a:xfrm>
            <a:custGeom>
              <a:avLst/>
              <a:gdLst/>
              <a:ahLst/>
              <a:cxnLst/>
              <a:rect l="l" t="t" r="r" b="b"/>
              <a:pathLst>
                <a:path w="951229" h="728980">
                  <a:moveTo>
                    <a:pt x="0" y="0"/>
                  </a:moveTo>
                  <a:lnTo>
                    <a:pt x="950912" y="728662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164263" y="2290763"/>
              <a:ext cx="951230" cy="728980"/>
            </a:xfrm>
            <a:custGeom>
              <a:avLst/>
              <a:gdLst/>
              <a:ahLst/>
              <a:cxnLst/>
              <a:rect l="l" t="t" r="r" b="b"/>
              <a:pathLst>
                <a:path w="951229" h="728980">
                  <a:moveTo>
                    <a:pt x="0" y="0"/>
                  </a:moveTo>
                  <a:lnTo>
                    <a:pt x="950912" y="728662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472238" y="2287588"/>
              <a:ext cx="951230" cy="728980"/>
            </a:xfrm>
            <a:custGeom>
              <a:avLst/>
              <a:gdLst/>
              <a:ahLst/>
              <a:cxnLst/>
              <a:rect l="l" t="t" r="r" b="b"/>
              <a:pathLst>
                <a:path w="951229" h="728980">
                  <a:moveTo>
                    <a:pt x="0" y="0"/>
                  </a:moveTo>
                  <a:lnTo>
                    <a:pt x="950912" y="728662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718175" y="2297113"/>
              <a:ext cx="951230" cy="728980"/>
            </a:xfrm>
            <a:custGeom>
              <a:avLst/>
              <a:gdLst/>
              <a:ahLst/>
              <a:cxnLst/>
              <a:rect l="l" t="t" r="r" b="b"/>
              <a:pathLst>
                <a:path w="951229" h="728980">
                  <a:moveTo>
                    <a:pt x="0" y="0"/>
                  </a:moveTo>
                  <a:lnTo>
                    <a:pt x="950912" y="728662"/>
                  </a:lnTo>
                </a:path>
              </a:pathLst>
            </a:custGeom>
            <a:ln w="9525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854700" y="2311401"/>
              <a:ext cx="901700" cy="698500"/>
            </a:xfrm>
            <a:custGeom>
              <a:avLst/>
              <a:gdLst/>
              <a:ahLst/>
              <a:cxnLst/>
              <a:rect l="l" t="t" r="r" b="b"/>
              <a:pathLst>
                <a:path w="901700" h="698500">
                  <a:moveTo>
                    <a:pt x="0" y="0"/>
                  </a:moveTo>
                  <a:lnTo>
                    <a:pt x="901700" y="69850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286500" y="2413000"/>
              <a:ext cx="1054100" cy="266700"/>
            </a:xfrm>
            <a:custGeom>
              <a:avLst/>
              <a:gdLst/>
              <a:ahLst/>
              <a:cxnLst/>
              <a:rect l="l" t="t" r="r" b="b"/>
              <a:pathLst>
                <a:path w="1054100" h="266700">
                  <a:moveTo>
                    <a:pt x="527050" y="0"/>
                  </a:moveTo>
                  <a:lnTo>
                    <a:pt x="455531" y="1217"/>
                  </a:lnTo>
                  <a:lnTo>
                    <a:pt x="386938" y="4763"/>
                  </a:lnTo>
                  <a:lnTo>
                    <a:pt x="321897" y="10479"/>
                  </a:lnTo>
                  <a:lnTo>
                    <a:pt x="261036" y="18206"/>
                  </a:lnTo>
                  <a:lnTo>
                    <a:pt x="204984" y="27785"/>
                  </a:lnTo>
                  <a:lnTo>
                    <a:pt x="154368" y="39057"/>
                  </a:lnTo>
                  <a:lnTo>
                    <a:pt x="109816" y="51863"/>
                  </a:lnTo>
                  <a:lnTo>
                    <a:pt x="71957" y="66045"/>
                  </a:lnTo>
                  <a:lnTo>
                    <a:pt x="18826" y="97900"/>
                  </a:lnTo>
                  <a:lnTo>
                    <a:pt x="0" y="133350"/>
                  </a:lnTo>
                  <a:lnTo>
                    <a:pt x="4811" y="151444"/>
                  </a:lnTo>
                  <a:lnTo>
                    <a:pt x="41417" y="185255"/>
                  </a:lnTo>
                  <a:lnTo>
                    <a:pt x="109816" y="214836"/>
                  </a:lnTo>
                  <a:lnTo>
                    <a:pt x="154368" y="227642"/>
                  </a:lnTo>
                  <a:lnTo>
                    <a:pt x="204984" y="238914"/>
                  </a:lnTo>
                  <a:lnTo>
                    <a:pt x="261036" y="248493"/>
                  </a:lnTo>
                  <a:lnTo>
                    <a:pt x="321897" y="256220"/>
                  </a:lnTo>
                  <a:lnTo>
                    <a:pt x="386938" y="261936"/>
                  </a:lnTo>
                  <a:lnTo>
                    <a:pt x="455531" y="265482"/>
                  </a:lnTo>
                  <a:lnTo>
                    <a:pt x="527050" y="266700"/>
                  </a:lnTo>
                  <a:lnTo>
                    <a:pt x="598568" y="265482"/>
                  </a:lnTo>
                  <a:lnTo>
                    <a:pt x="667161" y="261936"/>
                  </a:lnTo>
                  <a:lnTo>
                    <a:pt x="732202" y="256220"/>
                  </a:lnTo>
                  <a:lnTo>
                    <a:pt x="793063" y="248493"/>
                  </a:lnTo>
                  <a:lnTo>
                    <a:pt x="849115" y="238914"/>
                  </a:lnTo>
                  <a:lnTo>
                    <a:pt x="899731" y="227642"/>
                  </a:lnTo>
                  <a:lnTo>
                    <a:pt x="944283" y="214836"/>
                  </a:lnTo>
                  <a:lnTo>
                    <a:pt x="982142" y="200654"/>
                  </a:lnTo>
                  <a:lnTo>
                    <a:pt x="1035273" y="168799"/>
                  </a:lnTo>
                  <a:lnTo>
                    <a:pt x="1054100" y="133350"/>
                  </a:lnTo>
                  <a:lnTo>
                    <a:pt x="1049288" y="115255"/>
                  </a:lnTo>
                  <a:lnTo>
                    <a:pt x="1012682" y="81444"/>
                  </a:lnTo>
                  <a:lnTo>
                    <a:pt x="944283" y="51863"/>
                  </a:lnTo>
                  <a:lnTo>
                    <a:pt x="899731" y="39057"/>
                  </a:lnTo>
                  <a:lnTo>
                    <a:pt x="849115" y="27785"/>
                  </a:lnTo>
                  <a:lnTo>
                    <a:pt x="793063" y="18206"/>
                  </a:lnTo>
                  <a:lnTo>
                    <a:pt x="732202" y="10479"/>
                  </a:lnTo>
                  <a:lnTo>
                    <a:pt x="667161" y="4763"/>
                  </a:lnTo>
                  <a:lnTo>
                    <a:pt x="598568" y="1217"/>
                  </a:lnTo>
                  <a:lnTo>
                    <a:pt x="527050" y="0"/>
                  </a:lnTo>
                  <a:close/>
                </a:path>
              </a:pathLst>
            </a:custGeom>
            <a:solidFill>
              <a:srgbClr val="818181">
                <a:alpha val="7294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778500" y="3152787"/>
              <a:ext cx="2755900" cy="2486025"/>
            </a:xfrm>
            <a:custGeom>
              <a:avLst/>
              <a:gdLst/>
              <a:ahLst/>
              <a:cxnLst/>
              <a:rect l="l" t="t" r="r" b="b"/>
              <a:pathLst>
                <a:path w="2755900" h="2486025">
                  <a:moveTo>
                    <a:pt x="771512" y="0"/>
                  </a:moveTo>
                  <a:lnTo>
                    <a:pt x="459320" y="1520812"/>
                  </a:lnTo>
                  <a:lnTo>
                    <a:pt x="0" y="1520812"/>
                  </a:lnTo>
                  <a:lnTo>
                    <a:pt x="0" y="2486012"/>
                  </a:lnTo>
                  <a:lnTo>
                    <a:pt x="2755900" y="2486012"/>
                  </a:lnTo>
                  <a:lnTo>
                    <a:pt x="2755900" y="1520812"/>
                  </a:lnTo>
                  <a:lnTo>
                    <a:pt x="1148295" y="1520812"/>
                  </a:lnTo>
                  <a:lnTo>
                    <a:pt x="771512" y="0"/>
                  </a:lnTo>
                  <a:close/>
                </a:path>
              </a:pathLst>
            </a:custGeom>
            <a:solidFill>
              <a:srgbClr val="BBE0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778500" y="3152787"/>
              <a:ext cx="2755900" cy="2486025"/>
            </a:xfrm>
            <a:custGeom>
              <a:avLst/>
              <a:gdLst/>
              <a:ahLst/>
              <a:cxnLst/>
              <a:rect l="l" t="t" r="r" b="b"/>
              <a:pathLst>
                <a:path w="2755900" h="2486025">
                  <a:moveTo>
                    <a:pt x="0" y="1520812"/>
                  </a:moveTo>
                  <a:lnTo>
                    <a:pt x="459320" y="1520812"/>
                  </a:lnTo>
                  <a:lnTo>
                    <a:pt x="771512" y="0"/>
                  </a:lnTo>
                  <a:lnTo>
                    <a:pt x="1148295" y="1520812"/>
                  </a:lnTo>
                  <a:lnTo>
                    <a:pt x="2755900" y="1520812"/>
                  </a:lnTo>
                  <a:lnTo>
                    <a:pt x="2755900" y="1681683"/>
                  </a:lnTo>
                  <a:lnTo>
                    <a:pt x="2755900" y="1922983"/>
                  </a:lnTo>
                  <a:lnTo>
                    <a:pt x="2755900" y="2486012"/>
                  </a:lnTo>
                  <a:lnTo>
                    <a:pt x="1148295" y="2486012"/>
                  </a:lnTo>
                  <a:lnTo>
                    <a:pt x="459320" y="2486012"/>
                  </a:lnTo>
                  <a:lnTo>
                    <a:pt x="0" y="2486012"/>
                  </a:lnTo>
                  <a:lnTo>
                    <a:pt x="0" y="1922983"/>
                  </a:lnTo>
                  <a:lnTo>
                    <a:pt x="0" y="1681683"/>
                  </a:lnTo>
                  <a:lnTo>
                    <a:pt x="0" y="152081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/>
          <p:nvPr/>
        </p:nvSpPr>
        <p:spPr>
          <a:xfrm>
            <a:off x="5397500" y="1574800"/>
            <a:ext cx="558800" cy="533400"/>
          </a:xfrm>
          <a:custGeom>
            <a:avLst/>
            <a:gdLst/>
            <a:ahLst/>
            <a:cxnLst/>
            <a:rect l="l" t="t" r="r" b="b"/>
            <a:pathLst>
              <a:path w="558800" h="533400">
                <a:moveTo>
                  <a:pt x="446049" y="228422"/>
                </a:moveTo>
                <a:lnTo>
                  <a:pt x="446049" y="304977"/>
                </a:lnTo>
                <a:lnTo>
                  <a:pt x="558800" y="266700"/>
                </a:lnTo>
                <a:lnTo>
                  <a:pt x="446049" y="228422"/>
                </a:lnTo>
                <a:close/>
              </a:path>
              <a:path w="558800" h="533400">
                <a:moveTo>
                  <a:pt x="319493" y="425780"/>
                </a:moveTo>
                <a:lnTo>
                  <a:pt x="239306" y="425780"/>
                </a:lnTo>
                <a:lnTo>
                  <a:pt x="279400" y="533400"/>
                </a:lnTo>
                <a:lnTo>
                  <a:pt x="319493" y="425780"/>
                </a:lnTo>
                <a:close/>
              </a:path>
              <a:path w="558800" h="533400">
                <a:moveTo>
                  <a:pt x="133210" y="352120"/>
                </a:moveTo>
                <a:lnTo>
                  <a:pt x="81826" y="455269"/>
                </a:lnTo>
                <a:lnTo>
                  <a:pt x="189915" y="406247"/>
                </a:lnTo>
                <a:lnTo>
                  <a:pt x="133210" y="352120"/>
                </a:lnTo>
                <a:close/>
              </a:path>
              <a:path w="558800" h="533400">
                <a:moveTo>
                  <a:pt x="425589" y="352120"/>
                </a:moveTo>
                <a:lnTo>
                  <a:pt x="368884" y="406247"/>
                </a:lnTo>
                <a:lnTo>
                  <a:pt x="476948" y="455269"/>
                </a:lnTo>
                <a:lnTo>
                  <a:pt x="425589" y="352120"/>
                </a:lnTo>
                <a:close/>
              </a:path>
              <a:path w="558800" h="533400">
                <a:moveTo>
                  <a:pt x="279400" y="133350"/>
                </a:moveTo>
                <a:lnTo>
                  <a:pt x="235244" y="140148"/>
                </a:lnTo>
                <a:lnTo>
                  <a:pt x="196895" y="159078"/>
                </a:lnTo>
                <a:lnTo>
                  <a:pt x="166654" y="187945"/>
                </a:lnTo>
                <a:lnTo>
                  <a:pt x="146822" y="224551"/>
                </a:lnTo>
                <a:lnTo>
                  <a:pt x="139700" y="266700"/>
                </a:lnTo>
                <a:lnTo>
                  <a:pt x="146822" y="308848"/>
                </a:lnTo>
                <a:lnTo>
                  <a:pt x="166654" y="345454"/>
                </a:lnTo>
                <a:lnTo>
                  <a:pt x="196895" y="374321"/>
                </a:lnTo>
                <a:lnTo>
                  <a:pt x="235244" y="393251"/>
                </a:lnTo>
                <a:lnTo>
                  <a:pt x="279400" y="400050"/>
                </a:lnTo>
                <a:lnTo>
                  <a:pt x="323555" y="393251"/>
                </a:lnTo>
                <a:lnTo>
                  <a:pt x="361904" y="374321"/>
                </a:lnTo>
                <a:lnTo>
                  <a:pt x="392145" y="345454"/>
                </a:lnTo>
                <a:lnTo>
                  <a:pt x="411977" y="308848"/>
                </a:lnTo>
                <a:lnTo>
                  <a:pt x="419100" y="266700"/>
                </a:lnTo>
                <a:lnTo>
                  <a:pt x="411977" y="224551"/>
                </a:lnTo>
                <a:lnTo>
                  <a:pt x="392145" y="187945"/>
                </a:lnTo>
                <a:lnTo>
                  <a:pt x="361904" y="159078"/>
                </a:lnTo>
                <a:lnTo>
                  <a:pt x="323555" y="140148"/>
                </a:lnTo>
                <a:lnTo>
                  <a:pt x="279400" y="133350"/>
                </a:lnTo>
                <a:close/>
              </a:path>
              <a:path w="558800" h="533400">
                <a:moveTo>
                  <a:pt x="112750" y="228422"/>
                </a:moveTo>
                <a:lnTo>
                  <a:pt x="0" y="266700"/>
                </a:lnTo>
                <a:lnTo>
                  <a:pt x="112750" y="304977"/>
                </a:lnTo>
                <a:lnTo>
                  <a:pt x="112750" y="228422"/>
                </a:lnTo>
                <a:close/>
              </a:path>
              <a:path w="558800" h="533400">
                <a:moveTo>
                  <a:pt x="81826" y="78105"/>
                </a:moveTo>
                <a:lnTo>
                  <a:pt x="133210" y="181279"/>
                </a:lnTo>
                <a:lnTo>
                  <a:pt x="189915" y="127152"/>
                </a:lnTo>
                <a:lnTo>
                  <a:pt x="81826" y="78105"/>
                </a:lnTo>
                <a:close/>
              </a:path>
              <a:path w="558800" h="533400">
                <a:moveTo>
                  <a:pt x="476948" y="78105"/>
                </a:moveTo>
                <a:lnTo>
                  <a:pt x="368884" y="127152"/>
                </a:lnTo>
                <a:lnTo>
                  <a:pt x="425589" y="181279"/>
                </a:lnTo>
                <a:lnTo>
                  <a:pt x="476948" y="78105"/>
                </a:lnTo>
                <a:close/>
              </a:path>
              <a:path w="558800" h="533400">
                <a:moveTo>
                  <a:pt x="279400" y="0"/>
                </a:moveTo>
                <a:lnTo>
                  <a:pt x="239306" y="107619"/>
                </a:lnTo>
                <a:lnTo>
                  <a:pt x="319493" y="107619"/>
                </a:lnTo>
                <a:lnTo>
                  <a:pt x="279400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10600" y="1651000"/>
            <a:ext cx="254000" cy="431800"/>
          </a:xfrm>
          <a:custGeom>
            <a:avLst/>
            <a:gdLst/>
            <a:ahLst/>
            <a:cxnLst/>
            <a:rect l="l" t="t" r="r" b="b"/>
            <a:pathLst>
              <a:path w="254000" h="431800">
                <a:moveTo>
                  <a:pt x="254000" y="0"/>
                </a:moveTo>
                <a:lnTo>
                  <a:pt x="202809" y="4386"/>
                </a:lnTo>
                <a:lnTo>
                  <a:pt x="155130" y="16966"/>
                </a:lnTo>
                <a:lnTo>
                  <a:pt x="111984" y="36871"/>
                </a:lnTo>
                <a:lnTo>
                  <a:pt x="74393" y="63234"/>
                </a:lnTo>
                <a:lnTo>
                  <a:pt x="43378" y="95187"/>
                </a:lnTo>
                <a:lnTo>
                  <a:pt x="19960" y="131861"/>
                </a:lnTo>
                <a:lnTo>
                  <a:pt x="5160" y="172388"/>
                </a:lnTo>
                <a:lnTo>
                  <a:pt x="0" y="215900"/>
                </a:lnTo>
                <a:lnTo>
                  <a:pt x="5160" y="259411"/>
                </a:lnTo>
                <a:lnTo>
                  <a:pt x="19960" y="299938"/>
                </a:lnTo>
                <a:lnTo>
                  <a:pt x="43378" y="336612"/>
                </a:lnTo>
                <a:lnTo>
                  <a:pt x="74393" y="368565"/>
                </a:lnTo>
                <a:lnTo>
                  <a:pt x="111984" y="394928"/>
                </a:lnTo>
                <a:lnTo>
                  <a:pt x="155130" y="414833"/>
                </a:lnTo>
                <a:lnTo>
                  <a:pt x="202809" y="427413"/>
                </a:lnTo>
                <a:lnTo>
                  <a:pt x="254000" y="431800"/>
                </a:lnTo>
                <a:lnTo>
                  <a:pt x="236462" y="419771"/>
                </a:lnTo>
                <a:lnTo>
                  <a:pt x="219992" y="406731"/>
                </a:lnTo>
                <a:lnTo>
                  <a:pt x="190500" y="377825"/>
                </a:lnTo>
                <a:lnTo>
                  <a:pt x="162925" y="340685"/>
                </a:lnTo>
                <a:lnTo>
                  <a:pt x="143237" y="301328"/>
                </a:lnTo>
                <a:lnTo>
                  <a:pt x="131306" y="260532"/>
                </a:lnTo>
                <a:lnTo>
                  <a:pt x="127000" y="219075"/>
                </a:lnTo>
                <a:lnTo>
                  <a:pt x="130190" y="177734"/>
                </a:lnTo>
                <a:lnTo>
                  <a:pt x="140745" y="137288"/>
                </a:lnTo>
                <a:lnTo>
                  <a:pt x="158534" y="98513"/>
                </a:lnTo>
                <a:lnTo>
                  <a:pt x="183427" y="62189"/>
                </a:lnTo>
                <a:lnTo>
                  <a:pt x="215292" y="29091"/>
                </a:lnTo>
                <a:lnTo>
                  <a:pt x="254000" y="0"/>
                </a:lnTo>
                <a:close/>
              </a:path>
            </a:pathLst>
          </a:custGeom>
          <a:solidFill>
            <a:srgbClr val="66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2243138" y="3148025"/>
            <a:ext cx="3080385" cy="2508250"/>
            <a:chOff x="719137" y="3148025"/>
            <a:chExt cx="3080385" cy="2508250"/>
          </a:xfrm>
        </p:grpSpPr>
        <p:sp>
          <p:nvSpPr>
            <p:cNvPr id="36" name="object 36"/>
            <p:cNvSpPr/>
            <p:nvPr/>
          </p:nvSpPr>
          <p:spPr>
            <a:xfrm>
              <a:off x="723900" y="3152787"/>
              <a:ext cx="3070860" cy="2498725"/>
            </a:xfrm>
            <a:custGeom>
              <a:avLst/>
              <a:gdLst/>
              <a:ahLst/>
              <a:cxnLst/>
              <a:rect l="l" t="t" r="r" b="b"/>
              <a:pathLst>
                <a:path w="3070860" h="2498725">
                  <a:moveTo>
                    <a:pt x="3070263" y="0"/>
                  </a:moveTo>
                  <a:lnTo>
                    <a:pt x="1607604" y="1533512"/>
                  </a:lnTo>
                  <a:lnTo>
                    <a:pt x="0" y="1533512"/>
                  </a:lnTo>
                  <a:lnTo>
                    <a:pt x="0" y="2498712"/>
                  </a:lnTo>
                  <a:lnTo>
                    <a:pt x="2755900" y="2498712"/>
                  </a:lnTo>
                  <a:lnTo>
                    <a:pt x="2755900" y="1533512"/>
                  </a:lnTo>
                  <a:lnTo>
                    <a:pt x="2296579" y="1533512"/>
                  </a:lnTo>
                  <a:lnTo>
                    <a:pt x="3070263" y="0"/>
                  </a:lnTo>
                  <a:close/>
                </a:path>
              </a:pathLst>
            </a:custGeom>
            <a:solidFill>
              <a:srgbClr val="BBE0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23900" y="3152787"/>
              <a:ext cx="3070860" cy="2498725"/>
            </a:xfrm>
            <a:custGeom>
              <a:avLst/>
              <a:gdLst/>
              <a:ahLst/>
              <a:cxnLst/>
              <a:rect l="l" t="t" r="r" b="b"/>
              <a:pathLst>
                <a:path w="3070860" h="2498725">
                  <a:moveTo>
                    <a:pt x="0" y="1533512"/>
                  </a:moveTo>
                  <a:lnTo>
                    <a:pt x="1607604" y="1533512"/>
                  </a:lnTo>
                  <a:lnTo>
                    <a:pt x="3070263" y="0"/>
                  </a:lnTo>
                  <a:lnTo>
                    <a:pt x="2296579" y="1533512"/>
                  </a:lnTo>
                  <a:lnTo>
                    <a:pt x="2755900" y="1533512"/>
                  </a:lnTo>
                  <a:lnTo>
                    <a:pt x="2755900" y="1694383"/>
                  </a:lnTo>
                  <a:lnTo>
                    <a:pt x="2755900" y="1935683"/>
                  </a:lnTo>
                  <a:lnTo>
                    <a:pt x="2755900" y="2498712"/>
                  </a:lnTo>
                  <a:lnTo>
                    <a:pt x="2296579" y="2498712"/>
                  </a:lnTo>
                  <a:lnTo>
                    <a:pt x="1607604" y="2498712"/>
                  </a:lnTo>
                  <a:lnTo>
                    <a:pt x="0" y="2498712"/>
                  </a:lnTo>
                  <a:lnTo>
                    <a:pt x="0" y="1935683"/>
                  </a:lnTo>
                  <a:lnTo>
                    <a:pt x="0" y="1694383"/>
                  </a:lnTo>
                  <a:lnTo>
                    <a:pt x="0" y="153351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2371438" y="4713223"/>
            <a:ext cx="2509520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Reducción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la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radiación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solar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incidente </a:t>
            </a:r>
            <a:r>
              <a:rPr sz="1400" spc="-5" dirty="0">
                <a:latin typeface="Arial"/>
                <a:cs typeface="Arial"/>
              </a:rPr>
              <a:t>en </a:t>
            </a:r>
            <a:r>
              <a:rPr sz="1400" spc="5" dirty="0">
                <a:latin typeface="Arial"/>
                <a:cs typeface="Arial"/>
              </a:rPr>
              <a:t>sfc. </a:t>
            </a:r>
            <a:r>
              <a:rPr sz="1400" dirty="0">
                <a:latin typeface="Arial"/>
                <a:cs typeface="Arial"/>
              </a:rPr>
              <a:t>y </a:t>
            </a:r>
            <a:r>
              <a:rPr sz="1400" spc="-5" dirty="0">
                <a:latin typeface="Arial"/>
                <a:cs typeface="Arial"/>
              </a:rPr>
              <a:t>enfriamiento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por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evaporación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tiene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un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efecto </a:t>
            </a:r>
            <a:r>
              <a:rPr sz="1400" spc="-37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frontogenético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en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superficie.</a:t>
            </a:r>
            <a:endParaRPr sz="14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451892" y="5127393"/>
            <a:ext cx="245618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¿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Frontogenesis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Frontolisis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?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>
            <a:extLst>
              <a:ext uri="{FF2B5EF4-FFF2-40B4-BE49-F238E27FC236}">
                <a16:creationId xmlns:a16="http://schemas.microsoft.com/office/drawing/2014/main" id="{BBDDB224-6139-4CC5-A632-53AC34327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1850" y="3505200"/>
            <a:ext cx="8229600" cy="2057400"/>
          </a:xfrm>
          <a:prstGeom prst="parallelogram">
            <a:avLst>
              <a:gd name="adj" fmla="val 102593"/>
            </a:avLst>
          </a:prstGeom>
          <a:solidFill>
            <a:srgbClr val="C0C0C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63" name="Freeform 3">
            <a:extLst>
              <a:ext uri="{FF2B5EF4-FFF2-40B4-BE49-F238E27FC236}">
                <a16:creationId xmlns:a16="http://schemas.microsoft.com/office/drawing/2014/main" id="{252DE15E-2F7A-4F45-A2EA-7179D85A6715}"/>
              </a:ext>
            </a:extLst>
          </p:cNvPr>
          <p:cNvSpPr>
            <a:spLocks/>
          </p:cNvSpPr>
          <p:nvPr/>
        </p:nvSpPr>
        <p:spPr bwMode="auto">
          <a:xfrm>
            <a:off x="4419600" y="3659188"/>
            <a:ext cx="4406900" cy="1408112"/>
          </a:xfrm>
          <a:custGeom>
            <a:avLst/>
            <a:gdLst>
              <a:gd name="T0" fmla="*/ 0 w 2776"/>
              <a:gd name="T1" fmla="*/ 2147483646 h 887"/>
              <a:gd name="T2" fmla="*/ 2147483646 w 2776"/>
              <a:gd name="T3" fmla="*/ 2147483646 h 887"/>
              <a:gd name="T4" fmla="*/ 2147483646 w 2776"/>
              <a:gd name="T5" fmla="*/ 2147483646 h 887"/>
              <a:gd name="T6" fmla="*/ 2147483646 w 2776"/>
              <a:gd name="T7" fmla="*/ 2147483646 h 887"/>
              <a:gd name="T8" fmla="*/ 2147483646 w 2776"/>
              <a:gd name="T9" fmla="*/ 2147483646 h 887"/>
              <a:gd name="T10" fmla="*/ 2147483646 w 2776"/>
              <a:gd name="T11" fmla="*/ 2147483646 h 887"/>
              <a:gd name="T12" fmla="*/ 2147483646 w 2776"/>
              <a:gd name="T13" fmla="*/ 2147483646 h 887"/>
              <a:gd name="T14" fmla="*/ 2147483646 w 2776"/>
              <a:gd name="T15" fmla="*/ 2147483646 h 887"/>
              <a:gd name="T16" fmla="*/ 2147483646 w 2776"/>
              <a:gd name="T17" fmla="*/ 0 h 88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776"/>
              <a:gd name="T28" fmla="*/ 0 h 887"/>
              <a:gd name="T29" fmla="*/ 2776 w 2776"/>
              <a:gd name="T30" fmla="*/ 887 h 88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776" h="887">
                <a:moveTo>
                  <a:pt x="0" y="38"/>
                </a:moveTo>
                <a:cubicBezTo>
                  <a:pt x="31" y="83"/>
                  <a:pt x="122" y="220"/>
                  <a:pt x="188" y="308"/>
                </a:cubicBezTo>
                <a:cubicBezTo>
                  <a:pt x="254" y="396"/>
                  <a:pt x="315" y="485"/>
                  <a:pt x="397" y="567"/>
                </a:cubicBezTo>
                <a:cubicBezTo>
                  <a:pt x="479" y="649"/>
                  <a:pt x="580" y="756"/>
                  <a:pt x="680" y="800"/>
                </a:cubicBezTo>
                <a:cubicBezTo>
                  <a:pt x="780" y="844"/>
                  <a:pt x="863" y="887"/>
                  <a:pt x="998" y="834"/>
                </a:cubicBezTo>
                <a:cubicBezTo>
                  <a:pt x="1133" y="781"/>
                  <a:pt x="1375" y="573"/>
                  <a:pt x="1490" y="483"/>
                </a:cubicBezTo>
                <a:cubicBezTo>
                  <a:pt x="1605" y="393"/>
                  <a:pt x="1592" y="354"/>
                  <a:pt x="1690" y="291"/>
                </a:cubicBezTo>
                <a:cubicBezTo>
                  <a:pt x="1788" y="228"/>
                  <a:pt x="1898" y="152"/>
                  <a:pt x="2079" y="104"/>
                </a:cubicBezTo>
                <a:cubicBezTo>
                  <a:pt x="2260" y="56"/>
                  <a:pt x="2631" y="22"/>
                  <a:pt x="2776" y="0"/>
                </a:cubicBezTo>
              </a:path>
            </a:pathLst>
          </a:custGeom>
          <a:solidFill>
            <a:srgbClr val="FF9900">
              <a:alpha val="6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64" name="Freeform 4">
            <a:extLst>
              <a:ext uri="{FF2B5EF4-FFF2-40B4-BE49-F238E27FC236}">
                <a16:creationId xmlns:a16="http://schemas.microsoft.com/office/drawing/2014/main" id="{DFEC34E0-4398-4F17-B1F0-1BE9CA9A3033}"/>
              </a:ext>
            </a:extLst>
          </p:cNvPr>
          <p:cNvSpPr>
            <a:spLocks/>
          </p:cNvSpPr>
          <p:nvPr/>
        </p:nvSpPr>
        <p:spPr bwMode="auto">
          <a:xfrm>
            <a:off x="2438401" y="3887789"/>
            <a:ext cx="3883025" cy="1412875"/>
          </a:xfrm>
          <a:custGeom>
            <a:avLst/>
            <a:gdLst>
              <a:gd name="T0" fmla="*/ 0 w 2446"/>
              <a:gd name="T1" fmla="*/ 2147483646 h 890"/>
              <a:gd name="T2" fmla="*/ 2147483646 w 2446"/>
              <a:gd name="T3" fmla="*/ 2147483646 h 890"/>
              <a:gd name="T4" fmla="*/ 2147483646 w 2446"/>
              <a:gd name="T5" fmla="*/ 2147483646 h 890"/>
              <a:gd name="T6" fmla="*/ 2147483646 w 2446"/>
              <a:gd name="T7" fmla="*/ 2147483646 h 890"/>
              <a:gd name="T8" fmla="*/ 2147483646 w 2446"/>
              <a:gd name="T9" fmla="*/ 2147483646 h 890"/>
              <a:gd name="T10" fmla="*/ 2147483646 w 2446"/>
              <a:gd name="T11" fmla="*/ 2147483646 h 890"/>
              <a:gd name="T12" fmla="*/ 2147483646 w 2446"/>
              <a:gd name="T13" fmla="*/ 2147483646 h 890"/>
              <a:gd name="T14" fmla="*/ 2147483646 w 2446"/>
              <a:gd name="T15" fmla="*/ 2147483646 h 890"/>
              <a:gd name="T16" fmla="*/ 2147483646 w 2446"/>
              <a:gd name="T17" fmla="*/ 2147483646 h 89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446"/>
              <a:gd name="T28" fmla="*/ 0 h 890"/>
              <a:gd name="T29" fmla="*/ 2446 w 2446"/>
              <a:gd name="T30" fmla="*/ 890 h 89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446" h="890">
                <a:moveTo>
                  <a:pt x="0" y="848"/>
                </a:moveTo>
                <a:cubicBezTo>
                  <a:pt x="54" y="802"/>
                  <a:pt x="238" y="652"/>
                  <a:pt x="326" y="573"/>
                </a:cubicBezTo>
                <a:cubicBezTo>
                  <a:pt x="414" y="494"/>
                  <a:pt x="446" y="442"/>
                  <a:pt x="526" y="373"/>
                </a:cubicBezTo>
                <a:cubicBezTo>
                  <a:pt x="606" y="304"/>
                  <a:pt x="696" y="213"/>
                  <a:pt x="808" y="159"/>
                </a:cubicBezTo>
                <a:cubicBezTo>
                  <a:pt x="920" y="105"/>
                  <a:pt x="1098" y="0"/>
                  <a:pt x="1200" y="47"/>
                </a:cubicBezTo>
                <a:cubicBezTo>
                  <a:pt x="1302" y="94"/>
                  <a:pt x="1339" y="335"/>
                  <a:pt x="1419" y="439"/>
                </a:cubicBezTo>
                <a:cubicBezTo>
                  <a:pt x="1499" y="543"/>
                  <a:pt x="1569" y="610"/>
                  <a:pt x="1680" y="671"/>
                </a:cubicBezTo>
                <a:cubicBezTo>
                  <a:pt x="1791" y="732"/>
                  <a:pt x="1959" y="771"/>
                  <a:pt x="2087" y="807"/>
                </a:cubicBezTo>
                <a:cubicBezTo>
                  <a:pt x="2215" y="843"/>
                  <a:pt x="2371" y="873"/>
                  <a:pt x="2446" y="890"/>
                </a:cubicBezTo>
              </a:path>
            </a:pathLst>
          </a:custGeom>
          <a:solidFill>
            <a:schemeClr val="accent2">
              <a:alpha val="83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65" name="Line 6">
            <a:extLst>
              <a:ext uri="{FF2B5EF4-FFF2-40B4-BE49-F238E27FC236}">
                <a16:creationId xmlns:a16="http://schemas.microsoft.com/office/drawing/2014/main" id="{5F263A3B-A745-44F5-9662-C5BC7B617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5562600"/>
            <a:ext cx="601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66" name="Line 7">
            <a:extLst>
              <a:ext uri="{FF2B5EF4-FFF2-40B4-BE49-F238E27FC236}">
                <a16:creationId xmlns:a16="http://schemas.microsoft.com/office/drawing/2014/main" id="{E6F9276F-28E9-4CB9-B711-ECB5016CE8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3810000"/>
            <a:ext cx="17526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67" name="Line 8">
            <a:extLst>
              <a:ext uri="{FF2B5EF4-FFF2-40B4-BE49-F238E27FC236}">
                <a16:creationId xmlns:a16="http://schemas.microsoft.com/office/drawing/2014/main" id="{B43F41F1-D37A-48AB-BF71-E8266BB600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327660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68" name="Text Box 9">
            <a:extLst>
              <a:ext uri="{FF2B5EF4-FFF2-40B4-BE49-F238E27FC236}">
                <a16:creationId xmlns:a16="http://schemas.microsoft.com/office/drawing/2014/main" id="{99E474A9-4C52-4B59-AFF4-A18EC0CC4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913" y="5611813"/>
            <a:ext cx="730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Longitud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969" name="Text Box 10">
            <a:extLst>
              <a:ext uri="{FF2B5EF4-FFF2-40B4-BE49-F238E27FC236}">
                <a16:creationId xmlns:a16="http://schemas.microsoft.com/office/drawing/2014/main" id="{5484D91B-A7F1-41B2-A118-E65BD7B64154}"/>
              </a:ext>
            </a:extLst>
          </p:cNvPr>
          <p:cNvSpPr txBox="1">
            <a:spLocks noChangeArrowheads="1"/>
          </p:cNvSpPr>
          <p:nvPr/>
        </p:nvSpPr>
        <p:spPr bwMode="auto">
          <a:xfrm rot="18793664">
            <a:off x="2585245" y="4334670"/>
            <a:ext cx="6207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Latitud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970" name="Text Box 11">
            <a:extLst>
              <a:ext uri="{FF2B5EF4-FFF2-40B4-BE49-F238E27FC236}">
                <a16:creationId xmlns:a16="http://schemas.microsoft.com/office/drawing/2014/main" id="{669539E9-F220-4D89-8995-922D1DB91FC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581150" y="4210050"/>
            <a:ext cx="647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Altura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71" name="Text Box 12">
            <a:extLst>
              <a:ext uri="{FF2B5EF4-FFF2-40B4-BE49-F238E27FC236}">
                <a16:creationId xmlns:a16="http://schemas.microsoft.com/office/drawing/2014/main" id="{F77E85E2-6959-40A7-B4F2-A30B8E9DC4D3}"/>
              </a:ext>
            </a:extLst>
          </p:cNvPr>
          <p:cNvSpPr txBox="1">
            <a:spLocks noChangeArrowheads="1"/>
          </p:cNvSpPr>
          <p:nvPr/>
        </p:nvSpPr>
        <p:spPr bwMode="auto">
          <a:xfrm rot="21536397">
            <a:off x="1728789" y="5119689"/>
            <a:ext cx="466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50°S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972" name="Text Box 13">
            <a:extLst>
              <a:ext uri="{FF2B5EF4-FFF2-40B4-BE49-F238E27FC236}">
                <a16:creationId xmlns:a16="http://schemas.microsoft.com/office/drawing/2014/main" id="{95B0E4FD-3227-4C35-AFE1-19C5CE66CFDE}"/>
              </a:ext>
            </a:extLst>
          </p:cNvPr>
          <p:cNvSpPr txBox="1">
            <a:spLocks noChangeArrowheads="1"/>
          </p:cNvSpPr>
          <p:nvPr/>
        </p:nvSpPr>
        <p:spPr bwMode="auto">
          <a:xfrm rot="75315">
            <a:off x="2947989" y="3900489"/>
            <a:ext cx="466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30°S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973" name="Line 14">
            <a:extLst>
              <a:ext uri="{FF2B5EF4-FFF2-40B4-BE49-F238E27FC236}">
                <a16:creationId xmlns:a16="http://schemas.microsoft.com/office/drawing/2014/main" id="{78A60438-F387-4F2A-8D3F-96386F048A9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5334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74" name="Line 15">
            <a:extLst>
              <a:ext uri="{FF2B5EF4-FFF2-40B4-BE49-F238E27FC236}">
                <a16:creationId xmlns:a16="http://schemas.microsoft.com/office/drawing/2014/main" id="{4CF820D4-5C39-4F52-BA4C-0E48106A578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4267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75" name="Line 16">
            <a:extLst>
              <a:ext uri="{FF2B5EF4-FFF2-40B4-BE49-F238E27FC236}">
                <a16:creationId xmlns:a16="http://schemas.microsoft.com/office/drawing/2014/main" id="{8112538F-A33E-4BD9-8321-7F83E7E443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71800" y="5486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76" name="Line 17">
            <a:extLst>
              <a:ext uri="{FF2B5EF4-FFF2-40B4-BE49-F238E27FC236}">
                <a16:creationId xmlns:a16="http://schemas.microsoft.com/office/drawing/2014/main" id="{54DEFF19-9E3F-4DED-9261-E6F27DD389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400" y="5486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77" name="Text Box 18">
            <a:extLst>
              <a:ext uri="{FF2B5EF4-FFF2-40B4-BE49-F238E27FC236}">
                <a16:creationId xmlns:a16="http://schemas.microsoft.com/office/drawing/2014/main" id="{C0CBC45A-5E88-4BB1-BA44-03C3A6A1A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039" y="5638801"/>
            <a:ext cx="555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120W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978" name="Text Box 19">
            <a:extLst>
              <a:ext uri="{FF2B5EF4-FFF2-40B4-BE49-F238E27FC236}">
                <a16:creationId xmlns:a16="http://schemas.microsoft.com/office/drawing/2014/main" id="{E77C3882-7E75-4884-ABAC-179785258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1526" y="5638801"/>
            <a:ext cx="479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70W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979" name="Arc 20">
            <a:extLst>
              <a:ext uri="{FF2B5EF4-FFF2-40B4-BE49-F238E27FC236}">
                <a16:creationId xmlns:a16="http://schemas.microsoft.com/office/drawing/2014/main" id="{9D6A27A9-62A4-441A-B495-C982FABF884B}"/>
              </a:ext>
            </a:extLst>
          </p:cNvPr>
          <p:cNvSpPr>
            <a:spLocks/>
          </p:cNvSpPr>
          <p:nvPr/>
        </p:nvSpPr>
        <p:spPr bwMode="auto">
          <a:xfrm rot="9095313">
            <a:off x="4419601" y="4724400"/>
            <a:ext cx="269875" cy="23495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80" name="Arc 21">
            <a:extLst>
              <a:ext uri="{FF2B5EF4-FFF2-40B4-BE49-F238E27FC236}">
                <a16:creationId xmlns:a16="http://schemas.microsoft.com/office/drawing/2014/main" id="{5E386DDA-C7AE-49D4-92B5-10F1B9F29CD6}"/>
              </a:ext>
            </a:extLst>
          </p:cNvPr>
          <p:cNvSpPr>
            <a:spLocks/>
          </p:cNvSpPr>
          <p:nvPr/>
        </p:nvSpPr>
        <p:spPr bwMode="auto">
          <a:xfrm rot="4950337">
            <a:off x="4913313" y="4459288"/>
            <a:ext cx="295275" cy="2159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81" name="Arc 22">
            <a:extLst>
              <a:ext uri="{FF2B5EF4-FFF2-40B4-BE49-F238E27FC236}">
                <a16:creationId xmlns:a16="http://schemas.microsoft.com/office/drawing/2014/main" id="{9EC57611-B119-4D5C-A821-75F32EBC5CFF}"/>
              </a:ext>
            </a:extLst>
          </p:cNvPr>
          <p:cNvSpPr>
            <a:spLocks/>
          </p:cNvSpPr>
          <p:nvPr/>
        </p:nvSpPr>
        <p:spPr bwMode="auto">
          <a:xfrm rot="14727456">
            <a:off x="4075113" y="4383088"/>
            <a:ext cx="295275" cy="2159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82" name="Text Box 23">
            <a:extLst>
              <a:ext uri="{FF2B5EF4-FFF2-40B4-BE49-F238E27FC236}">
                <a16:creationId xmlns:a16="http://schemas.microsoft.com/office/drawing/2014/main" id="{3F65DAB1-DC8A-404D-BD67-CE6E552C6031}"/>
              </a:ext>
            </a:extLst>
          </p:cNvPr>
          <p:cNvSpPr txBox="1">
            <a:spLocks noChangeArrowheads="1"/>
          </p:cNvSpPr>
          <p:nvPr/>
        </p:nvSpPr>
        <p:spPr bwMode="auto">
          <a:xfrm rot="1523662">
            <a:off x="4419601" y="42672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44" name="Line 24">
            <a:extLst>
              <a:ext uri="{FF2B5EF4-FFF2-40B4-BE49-F238E27FC236}">
                <a16:creationId xmlns:a16="http://schemas.microsoft.com/office/drawing/2014/main" id="{8941D70D-4805-4D61-8FAD-4A2DF0805F3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188201" y="2598738"/>
            <a:ext cx="9525" cy="177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84" name="Arc 25">
            <a:extLst>
              <a:ext uri="{FF2B5EF4-FFF2-40B4-BE49-F238E27FC236}">
                <a16:creationId xmlns:a16="http://schemas.microsoft.com/office/drawing/2014/main" id="{3B85D167-9730-4BB5-923D-D262001A8FA4}"/>
              </a:ext>
            </a:extLst>
          </p:cNvPr>
          <p:cNvSpPr>
            <a:spLocks/>
          </p:cNvSpPr>
          <p:nvPr/>
        </p:nvSpPr>
        <p:spPr bwMode="auto">
          <a:xfrm rot="8884002">
            <a:off x="7137400" y="4718050"/>
            <a:ext cx="330200" cy="234950"/>
          </a:xfrm>
          <a:custGeom>
            <a:avLst/>
            <a:gdLst>
              <a:gd name="T0" fmla="*/ 0 w 28036"/>
              <a:gd name="T1" fmla="*/ 1624854027 h 21600"/>
              <a:gd name="T2" fmla="*/ 2147483646 w 28036"/>
              <a:gd name="T3" fmla="*/ 2147483646 h 21600"/>
              <a:gd name="T4" fmla="*/ 2147483646 w 28036"/>
              <a:gd name="T5" fmla="*/ 2147483646 h 21600"/>
              <a:gd name="T6" fmla="*/ 0 60000 65536"/>
              <a:gd name="T7" fmla="*/ 0 60000 65536"/>
              <a:gd name="T8" fmla="*/ 0 60000 65536"/>
              <a:gd name="T9" fmla="*/ 0 w 28036"/>
              <a:gd name="T10" fmla="*/ 0 h 21600"/>
              <a:gd name="T11" fmla="*/ 28036 w 2803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36" h="21600" fill="none" extrusionOk="0">
                <a:moveTo>
                  <a:pt x="0" y="981"/>
                </a:moveTo>
                <a:cubicBezTo>
                  <a:pt x="2083" y="330"/>
                  <a:pt x="4253" y="-1"/>
                  <a:pt x="6436" y="0"/>
                </a:cubicBezTo>
                <a:cubicBezTo>
                  <a:pt x="18365" y="0"/>
                  <a:pt x="28036" y="9670"/>
                  <a:pt x="28036" y="21600"/>
                </a:cubicBezTo>
              </a:path>
              <a:path w="28036" h="21600" stroke="0" extrusionOk="0">
                <a:moveTo>
                  <a:pt x="0" y="981"/>
                </a:moveTo>
                <a:cubicBezTo>
                  <a:pt x="2083" y="330"/>
                  <a:pt x="4253" y="-1"/>
                  <a:pt x="6436" y="0"/>
                </a:cubicBezTo>
                <a:cubicBezTo>
                  <a:pt x="18365" y="0"/>
                  <a:pt x="28036" y="9670"/>
                  <a:pt x="28036" y="21600"/>
                </a:cubicBezTo>
                <a:lnTo>
                  <a:pt x="6436" y="21600"/>
                </a:lnTo>
                <a:lnTo>
                  <a:pt x="0" y="981"/>
                </a:lnTo>
                <a:close/>
              </a:path>
            </a:pathLst>
          </a:custGeom>
          <a:noFill/>
          <a:ln w="28575">
            <a:solidFill>
              <a:srgbClr val="9933FF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85" name="Arc 26">
            <a:extLst>
              <a:ext uri="{FF2B5EF4-FFF2-40B4-BE49-F238E27FC236}">
                <a16:creationId xmlns:a16="http://schemas.microsoft.com/office/drawing/2014/main" id="{D8054B74-7BDB-49AE-AD15-1EE1990AEC15}"/>
              </a:ext>
            </a:extLst>
          </p:cNvPr>
          <p:cNvSpPr>
            <a:spLocks/>
          </p:cNvSpPr>
          <p:nvPr/>
        </p:nvSpPr>
        <p:spPr bwMode="auto">
          <a:xfrm rot="6088561">
            <a:off x="7599363" y="4410076"/>
            <a:ext cx="295275" cy="203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9933FF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86" name="Arc 27">
            <a:extLst>
              <a:ext uri="{FF2B5EF4-FFF2-40B4-BE49-F238E27FC236}">
                <a16:creationId xmlns:a16="http://schemas.microsoft.com/office/drawing/2014/main" id="{5F9D6F7B-5F48-4B3D-A3A1-CF49D5C1DD87}"/>
              </a:ext>
            </a:extLst>
          </p:cNvPr>
          <p:cNvSpPr>
            <a:spLocks/>
          </p:cNvSpPr>
          <p:nvPr/>
        </p:nvSpPr>
        <p:spPr bwMode="auto">
          <a:xfrm rot="14727456">
            <a:off x="6715126" y="4532313"/>
            <a:ext cx="295275" cy="203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9933FF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87" name="Text Box 28">
            <a:extLst>
              <a:ext uri="{FF2B5EF4-FFF2-40B4-BE49-F238E27FC236}">
                <a16:creationId xmlns:a16="http://schemas.microsoft.com/office/drawing/2014/main" id="{370B6A64-E98C-439D-ADC5-AD840F328478}"/>
              </a:ext>
            </a:extLst>
          </p:cNvPr>
          <p:cNvSpPr txBox="1">
            <a:spLocks noChangeArrowheads="1"/>
          </p:cNvSpPr>
          <p:nvPr/>
        </p:nvSpPr>
        <p:spPr bwMode="auto">
          <a:xfrm rot="1585601">
            <a:off x="7086601" y="4364038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88" name="Line 29">
            <a:extLst>
              <a:ext uri="{FF2B5EF4-FFF2-40B4-BE49-F238E27FC236}">
                <a16:creationId xmlns:a16="http://schemas.microsoft.com/office/drawing/2014/main" id="{C409DCBA-8637-41A1-8720-31C9969184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51138" y="1600200"/>
            <a:ext cx="1905000" cy="1828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89" name="Line 31">
            <a:extLst>
              <a:ext uri="{FF2B5EF4-FFF2-40B4-BE49-F238E27FC236}">
                <a16:creationId xmlns:a16="http://schemas.microsoft.com/office/drawing/2014/main" id="{47289B98-0044-4FA0-8592-E8799D3845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64138" y="1812925"/>
            <a:ext cx="1828800" cy="1905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90" name="Arc 38">
            <a:extLst>
              <a:ext uri="{FF2B5EF4-FFF2-40B4-BE49-F238E27FC236}">
                <a16:creationId xmlns:a16="http://schemas.microsoft.com/office/drawing/2014/main" id="{DECD5FCD-22A7-47DB-ACA7-2E170A518170}"/>
              </a:ext>
            </a:extLst>
          </p:cNvPr>
          <p:cNvSpPr>
            <a:spLocks/>
          </p:cNvSpPr>
          <p:nvPr/>
        </p:nvSpPr>
        <p:spPr bwMode="auto">
          <a:xfrm rot="21051528">
            <a:off x="4546600" y="4078288"/>
            <a:ext cx="457200" cy="31115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91" name="Line 39">
            <a:extLst>
              <a:ext uri="{FF2B5EF4-FFF2-40B4-BE49-F238E27FC236}">
                <a16:creationId xmlns:a16="http://schemas.microsoft.com/office/drawing/2014/main" id="{765DECF1-D0C7-4889-A1B6-CDA75BA6B7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19400" y="3657600"/>
            <a:ext cx="1905000" cy="1828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92" name="Line 40">
            <a:extLst>
              <a:ext uri="{FF2B5EF4-FFF2-40B4-BE49-F238E27FC236}">
                <a16:creationId xmlns:a16="http://schemas.microsoft.com/office/drawing/2014/main" id="{463A5B62-429B-4A2D-9B5B-C103745DB46A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35052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93" name="Line 41">
            <a:extLst>
              <a:ext uri="{FF2B5EF4-FFF2-40B4-BE49-F238E27FC236}">
                <a16:creationId xmlns:a16="http://schemas.microsoft.com/office/drawing/2014/main" id="{C75716D6-A5DC-4166-B912-A00411225BED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400" y="16764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94" name="Line 42">
            <a:extLst>
              <a:ext uri="{FF2B5EF4-FFF2-40B4-BE49-F238E27FC236}">
                <a16:creationId xmlns:a16="http://schemas.microsoft.com/office/drawing/2014/main" id="{F1A8CE0B-15AC-4B3C-8CE3-78499EAB69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91125" y="3663950"/>
            <a:ext cx="1905000" cy="1828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95" name="Line 43">
            <a:extLst>
              <a:ext uri="{FF2B5EF4-FFF2-40B4-BE49-F238E27FC236}">
                <a16:creationId xmlns:a16="http://schemas.microsoft.com/office/drawing/2014/main" id="{9EA357F2-E91A-403F-81D8-B80CA7BEED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54614" y="3657601"/>
            <a:ext cx="14287" cy="17954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96" name="Line 44">
            <a:extLst>
              <a:ext uri="{FF2B5EF4-FFF2-40B4-BE49-F238E27FC236}">
                <a16:creationId xmlns:a16="http://schemas.microsoft.com/office/drawing/2014/main" id="{10DC520D-7564-42FE-8607-9B0B90D34DCF}"/>
              </a:ext>
            </a:extLst>
          </p:cNvPr>
          <p:cNvSpPr>
            <a:spLocks noChangeShapeType="1"/>
          </p:cNvSpPr>
          <p:nvPr/>
        </p:nvSpPr>
        <p:spPr bwMode="auto">
          <a:xfrm>
            <a:off x="7070725" y="1816101"/>
            <a:ext cx="0" cy="19018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65" name="Line 45">
            <a:extLst>
              <a:ext uri="{FF2B5EF4-FFF2-40B4-BE49-F238E27FC236}">
                <a16:creationId xmlns:a16="http://schemas.microsoft.com/office/drawing/2014/main" id="{CDBF51E1-BA0D-4B83-B0DB-21080BE520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6614" y="2644776"/>
            <a:ext cx="9525" cy="167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98" name="Arc 46">
            <a:extLst>
              <a:ext uri="{FF2B5EF4-FFF2-40B4-BE49-F238E27FC236}">
                <a16:creationId xmlns:a16="http://schemas.microsoft.com/office/drawing/2014/main" id="{C8059545-E21B-41F0-A24F-31495FBD85E9}"/>
              </a:ext>
            </a:extLst>
          </p:cNvPr>
          <p:cNvSpPr>
            <a:spLocks/>
          </p:cNvSpPr>
          <p:nvPr/>
        </p:nvSpPr>
        <p:spPr bwMode="auto">
          <a:xfrm rot="20127455">
            <a:off x="7345364" y="4065588"/>
            <a:ext cx="295275" cy="2032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99" name="Freeform 47">
            <a:extLst>
              <a:ext uri="{FF2B5EF4-FFF2-40B4-BE49-F238E27FC236}">
                <a16:creationId xmlns:a16="http://schemas.microsoft.com/office/drawing/2014/main" id="{2FB2D228-7F09-423E-A925-41AAC1CAD49D}"/>
              </a:ext>
            </a:extLst>
          </p:cNvPr>
          <p:cNvSpPr>
            <a:spLocks/>
          </p:cNvSpPr>
          <p:nvPr/>
        </p:nvSpPr>
        <p:spPr bwMode="auto">
          <a:xfrm>
            <a:off x="6411913" y="3951288"/>
            <a:ext cx="2470150" cy="1370012"/>
          </a:xfrm>
          <a:custGeom>
            <a:avLst/>
            <a:gdLst>
              <a:gd name="T0" fmla="*/ 0 w 1556"/>
              <a:gd name="T1" fmla="*/ 2147483646 h 863"/>
              <a:gd name="T2" fmla="*/ 2147483646 w 1556"/>
              <a:gd name="T3" fmla="*/ 2147483646 h 863"/>
              <a:gd name="T4" fmla="*/ 2147483646 w 1556"/>
              <a:gd name="T5" fmla="*/ 2147483646 h 863"/>
              <a:gd name="T6" fmla="*/ 2147483646 w 1556"/>
              <a:gd name="T7" fmla="*/ 2147483646 h 863"/>
              <a:gd name="T8" fmla="*/ 2147483646 w 1556"/>
              <a:gd name="T9" fmla="*/ 2147483646 h 863"/>
              <a:gd name="T10" fmla="*/ 2147483646 w 1556"/>
              <a:gd name="T11" fmla="*/ 2147483646 h 863"/>
              <a:gd name="T12" fmla="*/ 2147483646 w 1556"/>
              <a:gd name="T13" fmla="*/ 2147483646 h 863"/>
              <a:gd name="T14" fmla="*/ 2147483646 w 1556"/>
              <a:gd name="T15" fmla="*/ 2147483646 h 86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56"/>
              <a:gd name="T25" fmla="*/ 0 h 863"/>
              <a:gd name="T26" fmla="*/ 1556 w 1556"/>
              <a:gd name="T27" fmla="*/ 863 h 86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56" h="863">
                <a:moveTo>
                  <a:pt x="0" y="858"/>
                </a:moveTo>
                <a:cubicBezTo>
                  <a:pt x="35" y="821"/>
                  <a:pt x="145" y="705"/>
                  <a:pt x="209" y="633"/>
                </a:cubicBezTo>
                <a:cubicBezTo>
                  <a:pt x="273" y="561"/>
                  <a:pt x="307" y="502"/>
                  <a:pt x="385" y="423"/>
                </a:cubicBezTo>
                <a:cubicBezTo>
                  <a:pt x="463" y="344"/>
                  <a:pt x="561" y="222"/>
                  <a:pt x="675" y="159"/>
                </a:cubicBezTo>
                <a:cubicBezTo>
                  <a:pt x="789" y="96"/>
                  <a:pt x="965" y="0"/>
                  <a:pt x="1067" y="47"/>
                </a:cubicBezTo>
                <a:cubicBezTo>
                  <a:pt x="1169" y="94"/>
                  <a:pt x="1206" y="335"/>
                  <a:pt x="1286" y="439"/>
                </a:cubicBezTo>
                <a:cubicBezTo>
                  <a:pt x="1366" y="543"/>
                  <a:pt x="1538" y="600"/>
                  <a:pt x="1547" y="671"/>
                </a:cubicBezTo>
                <a:cubicBezTo>
                  <a:pt x="1556" y="742"/>
                  <a:pt x="1382" y="823"/>
                  <a:pt x="1339" y="863"/>
                </a:cubicBezTo>
              </a:path>
            </a:pathLst>
          </a:custGeom>
          <a:solidFill>
            <a:schemeClr val="accent2">
              <a:alpha val="83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000" name="AutoShape 48">
            <a:extLst>
              <a:ext uri="{FF2B5EF4-FFF2-40B4-BE49-F238E27FC236}">
                <a16:creationId xmlns:a16="http://schemas.microsoft.com/office/drawing/2014/main" id="{480B2CFB-630F-4B81-840C-D82ADFDB0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8038" y="1392238"/>
            <a:ext cx="8331200" cy="1993900"/>
          </a:xfrm>
          <a:prstGeom prst="parallelogram">
            <a:avLst>
              <a:gd name="adj" fmla="val 107167"/>
            </a:avLst>
          </a:prstGeom>
          <a:solidFill>
            <a:srgbClr val="C0C0C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001" name="Text Box 49">
            <a:extLst>
              <a:ext uri="{FF2B5EF4-FFF2-40B4-BE49-F238E27FC236}">
                <a16:creationId xmlns:a16="http://schemas.microsoft.com/office/drawing/2014/main" id="{B3735E37-08A4-43A4-B5DC-DB2452E7B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157" y="1138238"/>
            <a:ext cx="17572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Superficie </a:t>
            </a:r>
            <a:r>
              <a:rPr kumimoji="0" lang="es-CL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Isobarica</a:t>
            </a:r>
            <a:endParaRPr kumimoji="0" lang="es-CL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es-CL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e.g</a:t>
            </a:r>
            <a:r>
              <a:rPr kumimoji="0" lang="es-CL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., 300 hPa)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02" name="Text Box 50">
            <a:extLst>
              <a:ext uri="{FF2B5EF4-FFF2-40B4-BE49-F238E27FC236}">
                <a16:creationId xmlns:a16="http://schemas.microsoft.com/office/drawing/2014/main" id="{70A71323-4DFB-400D-A467-FBDC62D3359C}"/>
              </a:ext>
            </a:extLst>
          </p:cNvPr>
          <p:cNvSpPr txBox="1">
            <a:spLocks noChangeArrowheads="1"/>
          </p:cNvSpPr>
          <p:nvPr/>
        </p:nvSpPr>
        <p:spPr bwMode="auto">
          <a:xfrm rot="18967483">
            <a:off x="2676526" y="3019425"/>
            <a:ext cx="1446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Eje de Vaguada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03" name="Text Box 51">
            <a:extLst>
              <a:ext uri="{FF2B5EF4-FFF2-40B4-BE49-F238E27FC236}">
                <a16:creationId xmlns:a16="http://schemas.microsoft.com/office/drawing/2014/main" id="{4D335323-5BEA-42C6-BCAA-889F36BA7282}"/>
              </a:ext>
            </a:extLst>
          </p:cNvPr>
          <p:cNvSpPr txBox="1">
            <a:spLocks noChangeArrowheads="1"/>
          </p:cNvSpPr>
          <p:nvPr/>
        </p:nvSpPr>
        <p:spPr bwMode="auto">
          <a:xfrm rot="18771289">
            <a:off x="6120607" y="1524794"/>
            <a:ext cx="1249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Eje de Dorsal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05" name="Freeform 53">
            <a:extLst>
              <a:ext uri="{FF2B5EF4-FFF2-40B4-BE49-F238E27FC236}">
                <a16:creationId xmlns:a16="http://schemas.microsoft.com/office/drawing/2014/main" id="{20C4E400-F799-4225-B503-E53A941ABCE8}"/>
              </a:ext>
            </a:extLst>
          </p:cNvPr>
          <p:cNvSpPr>
            <a:spLocks/>
          </p:cNvSpPr>
          <p:nvPr/>
        </p:nvSpPr>
        <p:spPr bwMode="auto">
          <a:xfrm>
            <a:off x="5499100" y="4135439"/>
            <a:ext cx="1352550" cy="649287"/>
          </a:xfrm>
          <a:custGeom>
            <a:avLst/>
            <a:gdLst>
              <a:gd name="T0" fmla="*/ 2147483646 w 852"/>
              <a:gd name="T1" fmla="*/ 0 h 409"/>
              <a:gd name="T2" fmla="*/ 2147483646 w 852"/>
              <a:gd name="T3" fmla="*/ 0 h 409"/>
              <a:gd name="T4" fmla="*/ 2147483646 w 852"/>
              <a:gd name="T5" fmla="*/ 2147483646 h 409"/>
              <a:gd name="T6" fmla="*/ 2147483646 w 852"/>
              <a:gd name="T7" fmla="*/ 2147483646 h 409"/>
              <a:gd name="T8" fmla="*/ 2147483646 w 852"/>
              <a:gd name="T9" fmla="*/ 2147483646 h 409"/>
              <a:gd name="T10" fmla="*/ 0 w 852"/>
              <a:gd name="T11" fmla="*/ 2147483646 h 409"/>
              <a:gd name="T12" fmla="*/ 2147483646 w 852"/>
              <a:gd name="T13" fmla="*/ 2147483646 h 409"/>
              <a:gd name="T14" fmla="*/ 2147483646 w 852"/>
              <a:gd name="T15" fmla="*/ 0 h 40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52"/>
              <a:gd name="T25" fmla="*/ 0 h 409"/>
              <a:gd name="T26" fmla="*/ 852 w 852"/>
              <a:gd name="T27" fmla="*/ 409 h 40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52" h="409">
                <a:moveTo>
                  <a:pt x="501" y="0"/>
                </a:moveTo>
                <a:lnTo>
                  <a:pt x="852" y="0"/>
                </a:lnTo>
                <a:lnTo>
                  <a:pt x="585" y="267"/>
                </a:lnTo>
                <a:lnTo>
                  <a:pt x="827" y="267"/>
                </a:lnTo>
                <a:lnTo>
                  <a:pt x="259" y="409"/>
                </a:lnTo>
                <a:lnTo>
                  <a:pt x="0" y="225"/>
                </a:lnTo>
                <a:lnTo>
                  <a:pt x="276" y="233"/>
                </a:lnTo>
                <a:lnTo>
                  <a:pt x="501" y="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006" name="Freeform 54">
            <a:extLst>
              <a:ext uri="{FF2B5EF4-FFF2-40B4-BE49-F238E27FC236}">
                <a16:creationId xmlns:a16="http://schemas.microsoft.com/office/drawing/2014/main" id="{C4798B2D-63BD-4DF0-8B56-B52333CFB2EC}"/>
              </a:ext>
            </a:extLst>
          </p:cNvPr>
          <p:cNvSpPr>
            <a:spLocks/>
          </p:cNvSpPr>
          <p:nvPr/>
        </p:nvSpPr>
        <p:spPr bwMode="auto">
          <a:xfrm>
            <a:off x="2873375" y="4548189"/>
            <a:ext cx="1206500" cy="649287"/>
          </a:xfrm>
          <a:custGeom>
            <a:avLst/>
            <a:gdLst>
              <a:gd name="T0" fmla="*/ 0 w 760"/>
              <a:gd name="T1" fmla="*/ 2147483646 h 409"/>
              <a:gd name="T2" fmla="*/ 2147483646 w 760"/>
              <a:gd name="T3" fmla="*/ 2147483646 h 409"/>
              <a:gd name="T4" fmla="*/ 2147483646 w 760"/>
              <a:gd name="T5" fmla="*/ 2147483646 h 409"/>
              <a:gd name="T6" fmla="*/ 2147483646 w 760"/>
              <a:gd name="T7" fmla="*/ 2147483646 h 409"/>
              <a:gd name="T8" fmla="*/ 2147483646 w 760"/>
              <a:gd name="T9" fmla="*/ 0 h 409"/>
              <a:gd name="T10" fmla="*/ 2147483646 w 760"/>
              <a:gd name="T11" fmla="*/ 2147483646 h 409"/>
              <a:gd name="T12" fmla="*/ 2147483646 w 760"/>
              <a:gd name="T13" fmla="*/ 2147483646 h 409"/>
              <a:gd name="T14" fmla="*/ 0 w 760"/>
              <a:gd name="T15" fmla="*/ 2147483646 h 40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0"/>
              <a:gd name="T25" fmla="*/ 0 h 409"/>
              <a:gd name="T26" fmla="*/ 760 w 760"/>
              <a:gd name="T27" fmla="*/ 409 h 40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60" h="409">
                <a:moveTo>
                  <a:pt x="0" y="409"/>
                </a:moveTo>
                <a:lnTo>
                  <a:pt x="284" y="409"/>
                </a:lnTo>
                <a:lnTo>
                  <a:pt x="509" y="192"/>
                </a:lnTo>
                <a:lnTo>
                  <a:pt x="760" y="183"/>
                </a:lnTo>
                <a:lnTo>
                  <a:pt x="601" y="0"/>
                </a:lnTo>
                <a:lnTo>
                  <a:pt x="84" y="142"/>
                </a:lnTo>
                <a:lnTo>
                  <a:pt x="284" y="150"/>
                </a:lnTo>
                <a:lnTo>
                  <a:pt x="0" y="409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007" name="Freeform 30">
            <a:extLst>
              <a:ext uri="{FF2B5EF4-FFF2-40B4-BE49-F238E27FC236}">
                <a16:creationId xmlns:a16="http://schemas.microsoft.com/office/drawing/2014/main" id="{B8F1190A-4F98-45A6-8AF7-383AA3493253}"/>
              </a:ext>
            </a:extLst>
          </p:cNvPr>
          <p:cNvSpPr>
            <a:spLocks/>
          </p:cNvSpPr>
          <p:nvPr/>
        </p:nvSpPr>
        <p:spPr bwMode="auto">
          <a:xfrm>
            <a:off x="2722564" y="2300289"/>
            <a:ext cx="6669087" cy="674687"/>
          </a:xfrm>
          <a:custGeom>
            <a:avLst/>
            <a:gdLst>
              <a:gd name="T0" fmla="*/ 0 w 10736"/>
              <a:gd name="T1" fmla="*/ 820017305 h 12427"/>
              <a:gd name="T2" fmla="*/ 2147483646 w 10736"/>
              <a:gd name="T3" fmla="*/ 257654751 h 12427"/>
              <a:gd name="T4" fmla="*/ 2147483646 w 10736"/>
              <a:gd name="T5" fmla="*/ 18723311 h 12427"/>
              <a:gd name="T6" fmla="*/ 2147483646 w 10736"/>
              <a:gd name="T7" fmla="*/ 426650950 h 12427"/>
              <a:gd name="T8" fmla="*/ 2147483646 w 10736"/>
              <a:gd name="T9" fmla="*/ 1721173880 h 12427"/>
              <a:gd name="T10" fmla="*/ 2147483646 w 10736"/>
              <a:gd name="T11" fmla="*/ 1974987796 h 12427"/>
              <a:gd name="T12" fmla="*/ 2147483646 w 10736"/>
              <a:gd name="T13" fmla="*/ 1638115767 h 12427"/>
              <a:gd name="T14" fmla="*/ 2147483646 w 10736"/>
              <a:gd name="T15" fmla="*/ 1214341480 h 12427"/>
              <a:gd name="T16" fmla="*/ 2147483646 w 10736"/>
              <a:gd name="T17" fmla="*/ 446656476 h 12427"/>
              <a:gd name="T18" fmla="*/ 2147483646 w 10736"/>
              <a:gd name="T19" fmla="*/ 391285342 h 12427"/>
              <a:gd name="T20" fmla="*/ 2147483646 w 10736"/>
              <a:gd name="T21" fmla="*/ 1163612912 h 1242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736"/>
              <a:gd name="T34" fmla="*/ 0 h 12427"/>
              <a:gd name="T35" fmla="*/ 10736 w 10736"/>
              <a:gd name="T36" fmla="*/ 12427 h 1242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736" h="12427">
                <a:moveTo>
                  <a:pt x="0" y="5124"/>
                </a:moveTo>
                <a:cubicBezTo>
                  <a:pt x="184" y="4682"/>
                  <a:pt x="576" y="2445"/>
                  <a:pt x="893" y="1610"/>
                </a:cubicBezTo>
                <a:cubicBezTo>
                  <a:pt x="1210" y="775"/>
                  <a:pt x="1614" y="0"/>
                  <a:pt x="1900" y="117"/>
                </a:cubicBezTo>
                <a:cubicBezTo>
                  <a:pt x="2186" y="760"/>
                  <a:pt x="2426" y="893"/>
                  <a:pt x="2729" y="2666"/>
                </a:cubicBezTo>
                <a:cubicBezTo>
                  <a:pt x="3032" y="4439"/>
                  <a:pt x="3369" y="9143"/>
                  <a:pt x="3720" y="10755"/>
                </a:cubicBezTo>
                <a:cubicBezTo>
                  <a:pt x="4071" y="12367"/>
                  <a:pt x="4446" y="12427"/>
                  <a:pt x="4833" y="12341"/>
                </a:cubicBezTo>
                <a:cubicBezTo>
                  <a:pt x="5220" y="12255"/>
                  <a:pt x="5727" y="11028"/>
                  <a:pt x="6042" y="10236"/>
                </a:cubicBezTo>
                <a:cubicBezTo>
                  <a:pt x="6357" y="9444"/>
                  <a:pt x="6390" y="8829"/>
                  <a:pt x="6724" y="7588"/>
                </a:cubicBezTo>
                <a:cubicBezTo>
                  <a:pt x="7058" y="6347"/>
                  <a:pt x="7605" y="3648"/>
                  <a:pt x="8045" y="2791"/>
                </a:cubicBezTo>
                <a:cubicBezTo>
                  <a:pt x="8485" y="1934"/>
                  <a:pt x="8917" y="1698"/>
                  <a:pt x="9365" y="2445"/>
                </a:cubicBezTo>
                <a:cubicBezTo>
                  <a:pt x="9813" y="3192"/>
                  <a:pt x="10628" y="6905"/>
                  <a:pt x="10736" y="7271"/>
                </a:cubicBezTo>
              </a:path>
            </a:pathLst>
          </a:custGeom>
          <a:noFill/>
          <a:ln w="19050" cmpd="sng">
            <a:solidFill>
              <a:srgbClr val="A5002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008" name="55 CuadroTexto">
            <a:extLst>
              <a:ext uri="{FF2B5EF4-FFF2-40B4-BE49-F238E27FC236}">
                <a16:creationId xmlns:a16="http://schemas.microsoft.com/office/drawing/2014/main" id="{E13B87D1-222E-4662-9681-9C8B6CBC4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1013" y="4760913"/>
            <a:ext cx="81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Advección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aire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frío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009" name="56 CuadroTexto">
            <a:extLst>
              <a:ext uri="{FF2B5EF4-FFF2-40B4-BE49-F238E27FC236}">
                <a16:creationId xmlns:a16="http://schemas.microsoft.com/office/drawing/2014/main" id="{32B6C99F-CD83-4FBE-83CE-B3A9F3A4B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5388" y="3765550"/>
            <a:ext cx="81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Advección de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aire cálido</a:t>
            </a:r>
          </a:p>
        </p:txBody>
      </p:sp>
      <p:sp>
        <p:nvSpPr>
          <p:cNvPr id="41010" name="58 CuadroTexto">
            <a:extLst>
              <a:ext uri="{FF2B5EF4-FFF2-40B4-BE49-F238E27FC236}">
                <a16:creationId xmlns:a16="http://schemas.microsoft.com/office/drawing/2014/main" id="{65C003FF-60E7-4A7D-A00A-40F582BFE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1" y="2573338"/>
            <a:ext cx="493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t=0</a:t>
            </a:r>
          </a:p>
        </p:txBody>
      </p:sp>
      <p:sp>
        <p:nvSpPr>
          <p:cNvPr id="41011" name="Freeform 30">
            <a:extLst>
              <a:ext uri="{FF2B5EF4-FFF2-40B4-BE49-F238E27FC236}">
                <a16:creationId xmlns:a16="http://schemas.microsoft.com/office/drawing/2014/main" id="{9511F797-3124-40A3-ADDD-9F537D93F592}"/>
              </a:ext>
            </a:extLst>
          </p:cNvPr>
          <p:cNvSpPr>
            <a:spLocks/>
          </p:cNvSpPr>
          <p:nvPr/>
        </p:nvSpPr>
        <p:spPr bwMode="auto">
          <a:xfrm>
            <a:off x="2751138" y="2009775"/>
            <a:ext cx="6621462" cy="1709738"/>
          </a:xfrm>
          <a:custGeom>
            <a:avLst/>
            <a:gdLst>
              <a:gd name="T0" fmla="*/ 0 w 10000"/>
              <a:gd name="T1" fmla="*/ 2147483646 h 10363"/>
              <a:gd name="T2" fmla="*/ 2147483646 w 10000"/>
              <a:gd name="T3" fmla="*/ 2147483646 h 10363"/>
              <a:gd name="T4" fmla="*/ 2147483646 w 10000"/>
              <a:gd name="T5" fmla="*/ 906916111 h 10363"/>
              <a:gd name="T6" fmla="*/ 2147483646 w 10000"/>
              <a:gd name="T7" fmla="*/ 2147483646 h 10363"/>
              <a:gd name="T8" fmla="*/ 2147483646 w 10000"/>
              <a:gd name="T9" fmla="*/ 2147483646 h 10363"/>
              <a:gd name="T10" fmla="*/ 2147483646 w 10000"/>
              <a:gd name="T11" fmla="*/ 2147483646 h 10363"/>
              <a:gd name="T12" fmla="*/ 2147483646 w 10000"/>
              <a:gd name="T13" fmla="*/ 2147483646 h 10363"/>
              <a:gd name="T14" fmla="*/ 2147483646 w 10000"/>
              <a:gd name="T15" fmla="*/ 2147483646 h 10363"/>
              <a:gd name="T16" fmla="*/ 2147483646 w 10000"/>
              <a:gd name="T17" fmla="*/ 2147483646 h 10363"/>
              <a:gd name="T18" fmla="*/ 2147483646 w 10000"/>
              <a:gd name="T19" fmla="*/ 2147483646 h 10363"/>
              <a:gd name="T20" fmla="*/ 2147483646 w 10000"/>
              <a:gd name="T21" fmla="*/ 2147483646 h 10363"/>
              <a:gd name="T22" fmla="*/ 2147483646 w 10000"/>
              <a:gd name="T23" fmla="*/ 2147483646 h 1036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000"/>
              <a:gd name="T37" fmla="*/ 0 h 10363"/>
              <a:gd name="T38" fmla="*/ 10000 w 10000"/>
              <a:gd name="T39" fmla="*/ 10363 h 1036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000" h="10363">
                <a:moveTo>
                  <a:pt x="0" y="3455"/>
                </a:moveTo>
                <a:cubicBezTo>
                  <a:pt x="184" y="3013"/>
                  <a:pt x="748" y="1357"/>
                  <a:pt x="1099" y="818"/>
                </a:cubicBezTo>
                <a:cubicBezTo>
                  <a:pt x="1449" y="279"/>
                  <a:pt x="1807" y="0"/>
                  <a:pt x="2106" y="202"/>
                </a:cubicBezTo>
                <a:cubicBezTo>
                  <a:pt x="2406" y="404"/>
                  <a:pt x="2700" y="991"/>
                  <a:pt x="2891" y="2050"/>
                </a:cubicBezTo>
                <a:cubicBezTo>
                  <a:pt x="3082" y="3109"/>
                  <a:pt x="3097" y="5215"/>
                  <a:pt x="3249" y="6535"/>
                </a:cubicBezTo>
                <a:cubicBezTo>
                  <a:pt x="3401" y="7855"/>
                  <a:pt x="3462" y="9579"/>
                  <a:pt x="3806" y="9971"/>
                </a:cubicBezTo>
                <a:cubicBezTo>
                  <a:pt x="4150" y="10363"/>
                  <a:pt x="4846" y="9619"/>
                  <a:pt x="5316" y="8889"/>
                </a:cubicBezTo>
                <a:cubicBezTo>
                  <a:pt x="5786" y="8159"/>
                  <a:pt x="6272" y="6489"/>
                  <a:pt x="6629" y="5593"/>
                </a:cubicBezTo>
                <a:cubicBezTo>
                  <a:pt x="6986" y="4697"/>
                  <a:pt x="7169" y="4138"/>
                  <a:pt x="7457" y="3514"/>
                </a:cubicBezTo>
                <a:cubicBezTo>
                  <a:pt x="7745" y="2890"/>
                  <a:pt x="8042" y="2130"/>
                  <a:pt x="8357" y="1849"/>
                </a:cubicBezTo>
                <a:cubicBezTo>
                  <a:pt x="8672" y="1568"/>
                  <a:pt x="9076" y="1467"/>
                  <a:pt x="9350" y="1829"/>
                </a:cubicBezTo>
                <a:cubicBezTo>
                  <a:pt x="9624" y="2191"/>
                  <a:pt x="9892" y="3657"/>
                  <a:pt x="10000" y="4023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012" name="51 CuadroTexto">
            <a:extLst>
              <a:ext uri="{FF2B5EF4-FFF2-40B4-BE49-F238E27FC236}">
                <a16:creationId xmlns:a16="http://schemas.microsoft.com/office/drawing/2014/main" id="{B247E3DE-4DB1-4533-AB36-669AA09F7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2151064"/>
            <a:ext cx="8435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t=2*dT</a:t>
            </a:r>
          </a:p>
        </p:txBody>
      </p:sp>
      <p:sp>
        <p:nvSpPr>
          <p:cNvPr id="53" name="Text Box 52">
            <a:extLst>
              <a:ext uri="{FF2B5EF4-FFF2-40B4-BE49-F238E27FC236}">
                <a16:creationId xmlns:a16="http://schemas.microsoft.com/office/drawing/2014/main" id="{C4A1CE2C-BB4E-4A4F-AE12-ABE208B84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650" y="241301"/>
            <a:ext cx="68371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Estructura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tri-dimensional de la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onda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Desarrollo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este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caso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advección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fría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bajo la VV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hacen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caer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Z300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05100" y="2425700"/>
            <a:ext cx="1751330" cy="965200"/>
          </a:xfrm>
          <a:custGeom>
            <a:avLst/>
            <a:gdLst/>
            <a:ahLst/>
            <a:cxnLst/>
            <a:rect l="l" t="t" r="r" b="b"/>
            <a:pathLst>
              <a:path w="1751330" h="965200">
                <a:moveTo>
                  <a:pt x="1751037" y="0"/>
                </a:moveTo>
                <a:lnTo>
                  <a:pt x="783424" y="603250"/>
                </a:lnTo>
                <a:lnTo>
                  <a:pt x="0" y="603250"/>
                </a:lnTo>
                <a:lnTo>
                  <a:pt x="0" y="965200"/>
                </a:lnTo>
                <a:lnTo>
                  <a:pt x="1343025" y="965200"/>
                </a:lnTo>
                <a:lnTo>
                  <a:pt x="1343025" y="603250"/>
                </a:lnTo>
                <a:lnTo>
                  <a:pt x="1119187" y="603250"/>
                </a:lnTo>
                <a:lnTo>
                  <a:pt x="1751037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83840" y="3055873"/>
            <a:ext cx="1116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676910" algn="l"/>
              </a:tabLst>
            </a:pPr>
            <a:r>
              <a:rPr spc="-5" dirty="0">
                <a:latin typeface="Arial"/>
                <a:cs typeface="Arial"/>
              </a:rPr>
              <a:t>S</a:t>
            </a:r>
            <a:r>
              <a:rPr dirty="0">
                <a:latin typeface="Arial"/>
                <a:cs typeface="Arial"/>
              </a:rPr>
              <a:t>&gt;</a:t>
            </a:r>
            <a:r>
              <a:rPr spc="-5" dirty="0">
                <a:latin typeface="Arial"/>
                <a:cs typeface="Arial"/>
              </a:rPr>
              <a:t>0</a:t>
            </a:r>
            <a:r>
              <a:rPr dirty="0">
                <a:latin typeface="Arial"/>
                <a:cs typeface="Arial"/>
              </a:rPr>
              <a:t>	</a:t>
            </a:r>
            <a:r>
              <a:rPr spc="-10" dirty="0">
                <a:latin typeface="Arial"/>
                <a:cs typeface="Arial"/>
              </a:rPr>
              <a:t>C</a:t>
            </a:r>
            <a:r>
              <a:rPr dirty="0">
                <a:latin typeface="Arial"/>
                <a:cs typeface="Arial"/>
              </a:rPr>
              <a:t>~0</a:t>
            </a:r>
            <a:endParaRPr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729038" y="1684337"/>
            <a:ext cx="4594225" cy="3714750"/>
            <a:chOff x="2205037" y="1684337"/>
            <a:chExt cx="4594225" cy="3714750"/>
          </a:xfrm>
        </p:grpSpPr>
        <p:sp>
          <p:nvSpPr>
            <p:cNvPr id="5" name="object 5"/>
            <p:cNvSpPr/>
            <p:nvPr/>
          </p:nvSpPr>
          <p:spPr>
            <a:xfrm>
              <a:off x="2209800" y="2146300"/>
              <a:ext cx="4559300" cy="2054860"/>
            </a:xfrm>
            <a:custGeom>
              <a:avLst/>
              <a:gdLst/>
              <a:ahLst/>
              <a:cxnLst/>
              <a:rect l="l" t="t" r="r" b="b"/>
              <a:pathLst>
                <a:path w="4559300" h="2054860">
                  <a:moveTo>
                    <a:pt x="0" y="0"/>
                  </a:moveTo>
                  <a:lnTo>
                    <a:pt x="48925" y="12137"/>
                  </a:lnTo>
                  <a:lnTo>
                    <a:pt x="97819" y="24359"/>
                  </a:lnTo>
                  <a:lnTo>
                    <a:pt x="146630" y="36754"/>
                  </a:lnTo>
                  <a:lnTo>
                    <a:pt x="195309" y="49406"/>
                  </a:lnTo>
                  <a:lnTo>
                    <a:pt x="243803" y="62402"/>
                  </a:lnTo>
                  <a:lnTo>
                    <a:pt x="292061" y="75827"/>
                  </a:lnTo>
                  <a:lnTo>
                    <a:pt x="340034" y="89768"/>
                  </a:lnTo>
                  <a:lnTo>
                    <a:pt x="387669" y="104309"/>
                  </a:lnTo>
                  <a:lnTo>
                    <a:pt x="434916" y="119538"/>
                  </a:lnTo>
                  <a:lnTo>
                    <a:pt x="481724" y="135539"/>
                  </a:lnTo>
                  <a:lnTo>
                    <a:pt x="528042" y="152399"/>
                  </a:lnTo>
                  <a:lnTo>
                    <a:pt x="573818" y="170204"/>
                  </a:lnTo>
                  <a:lnTo>
                    <a:pt x="619002" y="189040"/>
                  </a:lnTo>
                  <a:lnTo>
                    <a:pt x="663543" y="208991"/>
                  </a:lnTo>
                  <a:lnTo>
                    <a:pt x="707390" y="230145"/>
                  </a:lnTo>
                  <a:lnTo>
                    <a:pt x="750492" y="252587"/>
                  </a:lnTo>
                  <a:lnTo>
                    <a:pt x="792798" y="276403"/>
                  </a:lnTo>
                  <a:lnTo>
                    <a:pt x="834256" y="301679"/>
                  </a:lnTo>
                  <a:lnTo>
                    <a:pt x="874817" y="328501"/>
                  </a:lnTo>
                  <a:lnTo>
                    <a:pt x="914428" y="356954"/>
                  </a:lnTo>
                  <a:lnTo>
                    <a:pt x="953039" y="387125"/>
                  </a:lnTo>
                  <a:lnTo>
                    <a:pt x="990600" y="419100"/>
                  </a:lnTo>
                  <a:lnTo>
                    <a:pt x="1024052" y="450710"/>
                  </a:lnTo>
                  <a:lnTo>
                    <a:pt x="1056573" y="485058"/>
                  </a:lnTo>
                  <a:lnTo>
                    <a:pt x="1088206" y="521903"/>
                  </a:lnTo>
                  <a:lnTo>
                    <a:pt x="1118996" y="561004"/>
                  </a:lnTo>
                  <a:lnTo>
                    <a:pt x="1148987" y="602124"/>
                  </a:lnTo>
                  <a:lnTo>
                    <a:pt x="1178222" y="645021"/>
                  </a:lnTo>
                  <a:lnTo>
                    <a:pt x="1206747" y="689455"/>
                  </a:lnTo>
                  <a:lnTo>
                    <a:pt x="1234604" y="735188"/>
                  </a:lnTo>
                  <a:lnTo>
                    <a:pt x="1261839" y="781980"/>
                  </a:lnTo>
                  <a:lnTo>
                    <a:pt x="1288495" y="829590"/>
                  </a:lnTo>
                  <a:lnTo>
                    <a:pt x="1314616" y="877778"/>
                  </a:lnTo>
                  <a:lnTo>
                    <a:pt x="1340246" y="926306"/>
                  </a:lnTo>
                  <a:lnTo>
                    <a:pt x="1365430" y="974933"/>
                  </a:lnTo>
                  <a:lnTo>
                    <a:pt x="1390212" y="1023419"/>
                  </a:lnTo>
                  <a:lnTo>
                    <a:pt x="1414636" y="1071525"/>
                  </a:lnTo>
                  <a:lnTo>
                    <a:pt x="1438745" y="1119011"/>
                  </a:lnTo>
                  <a:lnTo>
                    <a:pt x="1462584" y="1165637"/>
                  </a:lnTo>
                  <a:lnTo>
                    <a:pt x="1486197" y="1211163"/>
                  </a:lnTo>
                  <a:lnTo>
                    <a:pt x="1509628" y="1255350"/>
                  </a:lnTo>
                  <a:lnTo>
                    <a:pt x="1532922" y="1297957"/>
                  </a:lnTo>
                  <a:lnTo>
                    <a:pt x="1556122" y="1338746"/>
                  </a:lnTo>
                  <a:lnTo>
                    <a:pt x="1579272" y="1377475"/>
                  </a:lnTo>
                  <a:lnTo>
                    <a:pt x="1602416" y="1413907"/>
                  </a:lnTo>
                  <a:lnTo>
                    <a:pt x="1625600" y="1447800"/>
                  </a:lnTo>
                  <a:lnTo>
                    <a:pt x="1661085" y="1498868"/>
                  </a:lnTo>
                  <a:lnTo>
                    <a:pt x="1693627" y="1547904"/>
                  </a:lnTo>
                  <a:lnTo>
                    <a:pt x="1723796" y="1594866"/>
                  </a:lnTo>
                  <a:lnTo>
                    <a:pt x="1752161" y="1639711"/>
                  </a:lnTo>
                  <a:lnTo>
                    <a:pt x="1779293" y="1682397"/>
                  </a:lnTo>
                  <a:lnTo>
                    <a:pt x="1805762" y="1722882"/>
                  </a:lnTo>
                  <a:lnTo>
                    <a:pt x="1832137" y="1761123"/>
                  </a:lnTo>
                  <a:lnTo>
                    <a:pt x="1858990" y="1797078"/>
                  </a:lnTo>
                  <a:lnTo>
                    <a:pt x="1886889" y="1830705"/>
                  </a:lnTo>
                  <a:lnTo>
                    <a:pt x="1916406" y="1861961"/>
                  </a:lnTo>
                  <a:lnTo>
                    <a:pt x="1948110" y="1890804"/>
                  </a:lnTo>
                  <a:lnTo>
                    <a:pt x="1982571" y="1917192"/>
                  </a:lnTo>
                  <a:lnTo>
                    <a:pt x="2020360" y="1941082"/>
                  </a:lnTo>
                  <a:lnTo>
                    <a:pt x="2062046" y="1962432"/>
                  </a:lnTo>
                  <a:lnTo>
                    <a:pt x="2108200" y="1981200"/>
                  </a:lnTo>
                  <a:lnTo>
                    <a:pt x="2145263" y="1993821"/>
                  </a:lnTo>
                  <a:lnTo>
                    <a:pt x="2183587" y="2005447"/>
                  </a:lnTo>
                  <a:lnTo>
                    <a:pt x="2223167" y="2016011"/>
                  </a:lnTo>
                  <a:lnTo>
                    <a:pt x="2264003" y="2025446"/>
                  </a:lnTo>
                  <a:lnTo>
                    <a:pt x="2306091" y="2033686"/>
                  </a:lnTo>
                  <a:lnTo>
                    <a:pt x="2349430" y="2040664"/>
                  </a:lnTo>
                  <a:lnTo>
                    <a:pt x="2394016" y="2046313"/>
                  </a:lnTo>
                  <a:lnTo>
                    <a:pt x="2439847" y="2050567"/>
                  </a:lnTo>
                  <a:lnTo>
                    <a:pt x="2486922" y="2053359"/>
                  </a:lnTo>
                  <a:lnTo>
                    <a:pt x="2535237" y="2054621"/>
                  </a:lnTo>
                  <a:lnTo>
                    <a:pt x="2584790" y="2054289"/>
                  </a:lnTo>
                  <a:lnTo>
                    <a:pt x="2635580" y="2052294"/>
                  </a:lnTo>
                  <a:lnTo>
                    <a:pt x="2687602" y="2048571"/>
                  </a:lnTo>
                  <a:lnTo>
                    <a:pt x="2740856" y="2043052"/>
                  </a:lnTo>
                  <a:lnTo>
                    <a:pt x="2795339" y="2035671"/>
                  </a:lnTo>
                  <a:lnTo>
                    <a:pt x="2851048" y="2026361"/>
                  </a:lnTo>
                  <a:lnTo>
                    <a:pt x="2907981" y="2015055"/>
                  </a:lnTo>
                  <a:lnTo>
                    <a:pt x="2966135" y="2001688"/>
                  </a:lnTo>
                  <a:lnTo>
                    <a:pt x="3025509" y="1986191"/>
                  </a:lnTo>
                  <a:lnTo>
                    <a:pt x="3086100" y="1968500"/>
                  </a:lnTo>
                  <a:lnTo>
                    <a:pt x="3123527" y="1956605"/>
                  </a:lnTo>
                  <a:lnTo>
                    <a:pt x="3161616" y="1943744"/>
                  </a:lnTo>
                  <a:lnTo>
                    <a:pt x="3200347" y="1929946"/>
                  </a:lnTo>
                  <a:lnTo>
                    <a:pt x="3239699" y="1915243"/>
                  </a:lnTo>
                  <a:lnTo>
                    <a:pt x="3279651" y="1899665"/>
                  </a:lnTo>
                  <a:lnTo>
                    <a:pt x="3320184" y="1883242"/>
                  </a:lnTo>
                  <a:lnTo>
                    <a:pt x="3361276" y="1866005"/>
                  </a:lnTo>
                  <a:lnTo>
                    <a:pt x="3402908" y="1847984"/>
                  </a:lnTo>
                  <a:lnTo>
                    <a:pt x="3445058" y="1829210"/>
                  </a:lnTo>
                  <a:lnTo>
                    <a:pt x="3487707" y="1809713"/>
                  </a:lnTo>
                  <a:lnTo>
                    <a:pt x="3530835" y="1789524"/>
                  </a:lnTo>
                  <a:lnTo>
                    <a:pt x="3574420" y="1768672"/>
                  </a:lnTo>
                  <a:lnTo>
                    <a:pt x="3618442" y="1747190"/>
                  </a:lnTo>
                  <a:lnTo>
                    <a:pt x="3662881" y="1725107"/>
                  </a:lnTo>
                  <a:lnTo>
                    <a:pt x="3707717" y="1702453"/>
                  </a:lnTo>
                  <a:lnTo>
                    <a:pt x="3752929" y="1679260"/>
                  </a:lnTo>
                  <a:lnTo>
                    <a:pt x="3798497" y="1655557"/>
                  </a:lnTo>
                  <a:lnTo>
                    <a:pt x="3844400" y="1631375"/>
                  </a:lnTo>
                  <a:lnTo>
                    <a:pt x="3890617" y="1606744"/>
                  </a:lnTo>
                  <a:lnTo>
                    <a:pt x="3937130" y="1581696"/>
                  </a:lnTo>
                  <a:lnTo>
                    <a:pt x="3983916" y="1556260"/>
                  </a:lnTo>
                  <a:lnTo>
                    <a:pt x="4030956" y="1530467"/>
                  </a:lnTo>
                  <a:lnTo>
                    <a:pt x="4078229" y="1504348"/>
                  </a:lnTo>
                  <a:lnTo>
                    <a:pt x="4125715" y="1477932"/>
                  </a:lnTo>
                  <a:lnTo>
                    <a:pt x="4173394" y="1451251"/>
                  </a:lnTo>
                  <a:lnTo>
                    <a:pt x="4221244" y="1424335"/>
                  </a:lnTo>
                  <a:lnTo>
                    <a:pt x="4269246" y="1397214"/>
                  </a:lnTo>
                  <a:lnTo>
                    <a:pt x="4317379" y="1369919"/>
                  </a:lnTo>
                  <a:lnTo>
                    <a:pt x="4365624" y="1342481"/>
                  </a:lnTo>
                  <a:lnTo>
                    <a:pt x="4413958" y="1314929"/>
                  </a:lnTo>
                  <a:lnTo>
                    <a:pt x="4462362" y="1287295"/>
                  </a:lnTo>
                  <a:lnTo>
                    <a:pt x="4510816" y="1259608"/>
                  </a:lnTo>
                  <a:lnTo>
                    <a:pt x="4559300" y="1231900"/>
                  </a:lnTo>
                </a:path>
              </a:pathLst>
            </a:custGeom>
            <a:ln w="952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311400" y="1689100"/>
              <a:ext cx="4330700" cy="2343785"/>
            </a:xfrm>
            <a:custGeom>
              <a:avLst/>
              <a:gdLst/>
              <a:ahLst/>
              <a:cxnLst/>
              <a:rect l="l" t="t" r="r" b="b"/>
              <a:pathLst>
                <a:path w="4330700" h="2343785">
                  <a:moveTo>
                    <a:pt x="0" y="0"/>
                  </a:moveTo>
                  <a:lnTo>
                    <a:pt x="46831" y="21278"/>
                  </a:lnTo>
                  <a:lnTo>
                    <a:pt x="93646" y="42592"/>
                  </a:lnTo>
                  <a:lnTo>
                    <a:pt x="140414" y="63979"/>
                  </a:lnTo>
                  <a:lnTo>
                    <a:pt x="187108" y="85473"/>
                  </a:lnTo>
                  <a:lnTo>
                    <a:pt x="233700" y="107112"/>
                  </a:lnTo>
                  <a:lnTo>
                    <a:pt x="280161" y="128930"/>
                  </a:lnTo>
                  <a:lnTo>
                    <a:pt x="326464" y="150964"/>
                  </a:lnTo>
                  <a:lnTo>
                    <a:pt x="372580" y="173250"/>
                  </a:lnTo>
                  <a:lnTo>
                    <a:pt x="418480" y="195824"/>
                  </a:lnTo>
                  <a:lnTo>
                    <a:pt x="464137" y="218722"/>
                  </a:lnTo>
                  <a:lnTo>
                    <a:pt x="509523" y="241979"/>
                  </a:lnTo>
                  <a:lnTo>
                    <a:pt x="554608" y="265633"/>
                  </a:lnTo>
                  <a:lnTo>
                    <a:pt x="599366" y="289718"/>
                  </a:lnTo>
                  <a:lnTo>
                    <a:pt x="643767" y="314271"/>
                  </a:lnTo>
                  <a:lnTo>
                    <a:pt x="687784" y="339328"/>
                  </a:lnTo>
                  <a:lnTo>
                    <a:pt x="731388" y="364924"/>
                  </a:lnTo>
                  <a:lnTo>
                    <a:pt x="774551" y="391096"/>
                  </a:lnTo>
                  <a:lnTo>
                    <a:pt x="817244" y="417880"/>
                  </a:lnTo>
                  <a:lnTo>
                    <a:pt x="859441" y="445312"/>
                  </a:lnTo>
                  <a:lnTo>
                    <a:pt x="901112" y="473427"/>
                  </a:lnTo>
                  <a:lnTo>
                    <a:pt x="942228" y="502262"/>
                  </a:lnTo>
                  <a:lnTo>
                    <a:pt x="982763" y="531853"/>
                  </a:lnTo>
                  <a:lnTo>
                    <a:pt x="1022688" y="562235"/>
                  </a:lnTo>
                  <a:lnTo>
                    <a:pt x="1061973" y="593445"/>
                  </a:lnTo>
                  <a:lnTo>
                    <a:pt x="1100593" y="625519"/>
                  </a:lnTo>
                  <a:lnTo>
                    <a:pt x="1138517" y="658492"/>
                  </a:lnTo>
                  <a:lnTo>
                    <a:pt x="1175718" y="692400"/>
                  </a:lnTo>
                  <a:lnTo>
                    <a:pt x="1212167" y="727281"/>
                  </a:lnTo>
                  <a:lnTo>
                    <a:pt x="1247837" y="763168"/>
                  </a:lnTo>
                  <a:lnTo>
                    <a:pt x="1282700" y="800100"/>
                  </a:lnTo>
                  <a:lnTo>
                    <a:pt x="1311696" y="833357"/>
                  </a:lnTo>
                  <a:lnTo>
                    <a:pt x="1339671" y="868799"/>
                  </a:lnTo>
                  <a:lnTo>
                    <a:pt x="1366680" y="906271"/>
                  </a:lnTo>
                  <a:lnTo>
                    <a:pt x="1392784" y="945618"/>
                  </a:lnTo>
                  <a:lnTo>
                    <a:pt x="1418040" y="986684"/>
                  </a:lnTo>
                  <a:lnTo>
                    <a:pt x="1442506" y="1029314"/>
                  </a:lnTo>
                  <a:lnTo>
                    <a:pt x="1466240" y="1073353"/>
                  </a:lnTo>
                  <a:lnTo>
                    <a:pt x="1489301" y="1118645"/>
                  </a:lnTo>
                  <a:lnTo>
                    <a:pt x="1511747" y="1165035"/>
                  </a:lnTo>
                  <a:lnTo>
                    <a:pt x="1533636" y="1212368"/>
                  </a:lnTo>
                  <a:lnTo>
                    <a:pt x="1555026" y="1260489"/>
                  </a:lnTo>
                  <a:lnTo>
                    <a:pt x="1575975" y="1309242"/>
                  </a:lnTo>
                  <a:lnTo>
                    <a:pt x="1596543" y="1358472"/>
                  </a:lnTo>
                  <a:lnTo>
                    <a:pt x="1616786" y="1408023"/>
                  </a:lnTo>
                  <a:lnTo>
                    <a:pt x="1636763" y="1457741"/>
                  </a:lnTo>
                  <a:lnTo>
                    <a:pt x="1656532" y="1507470"/>
                  </a:lnTo>
                  <a:lnTo>
                    <a:pt x="1676152" y="1557055"/>
                  </a:lnTo>
                  <a:lnTo>
                    <a:pt x="1695681" y="1606340"/>
                  </a:lnTo>
                  <a:lnTo>
                    <a:pt x="1715177" y="1655171"/>
                  </a:lnTo>
                  <a:lnTo>
                    <a:pt x="1734697" y="1703392"/>
                  </a:lnTo>
                  <a:lnTo>
                    <a:pt x="1754301" y="1750847"/>
                  </a:lnTo>
                  <a:lnTo>
                    <a:pt x="1774047" y="1797382"/>
                  </a:lnTo>
                  <a:lnTo>
                    <a:pt x="1793992" y="1842840"/>
                  </a:lnTo>
                  <a:lnTo>
                    <a:pt x="1814195" y="1887068"/>
                  </a:lnTo>
                  <a:lnTo>
                    <a:pt x="1834714" y="1929909"/>
                  </a:lnTo>
                  <a:lnTo>
                    <a:pt x="1855608" y="1971208"/>
                  </a:lnTo>
                  <a:lnTo>
                    <a:pt x="1876934" y="2010810"/>
                  </a:lnTo>
                  <a:lnTo>
                    <a:pt x="1898751" y="2048560"/>
                  </a:lnTo>
                  <a:lnTo>
                    <a:pt x="1921117" y="2084303"/>
                  </a:lnTo>
                  <a:lnTo>
                    <a:pt x="1944090" y="2117882"/>
                  </a:lnTo>
                  <a:lnTo>
                    <a:pt x="1967728" y="2149143"/>
                  </a:lnTo>
                  <a:lnTo>
                    <a:pt x="2017234" y="2204089"/>
                  </a:lnTo>
                  <a:lnTo>
                    <a:pt x="2070100" y="2247900"/>
                  </a:lnTo>
                  <a:lnTo>
                    <a:pt x="2109081" y="2272331"/>
                  </a:lnTo>
                  <a:lnTo>
                    <a:pt x="2149377" y="2292799"/>
                  </a:lnTo>
                  <a:lnTo>
                    <a:pt x="2190883" y="2309499"/>
                  </a:lnTo>
                  <a:lnTo>
                    <a:pt x="2233495" y="2322627"/>
                  </a:lnTo>
                  <a:lnTo>
                    <a:pt x="2277109" y="2332380"/>
                  </a:lnTo>
                  <a:lnTo>
                    <a:pt x="2321624" y="2338954"/>
                  </a:lnTo>
                  <a:lnTo>
                    <a:pt x="2366933" y="2342545"/>
                  </a:lnTo>
                  <a:lnTo>
                    <a:pt x="2412934" y="2343349"/>
                  </a:lnTo>
                  <a:lnTo>
                    <a:pt x="2459524" y="2341563"/>
                  </a:lnTo>
                  <a:lnTo>
                    <a:pt x="2506598" y="2337384"/>
                  </a:lnTo>
                  <a:lnTo>
                    <a:pt x="2554054" y="2331006"/>
                  </a:lnTo>
                  <a:lnTo>
                    <a:pt x="2601787" y="2322628"/>
                  </a:lnTo>
                  <a:lnTo>
                    <a:pt x="2649693" y="2312444"/>
                  </a:lnTo>
                  <a:lnTo>
                    <a:pt x="2697669" y="2300652"/>
                  </a:lnTo>
                  <a:lnTo>
                    <a:pt x="2745612" y="2287447"/>
                  </a:lnTo>
                  <a:lnTo>
                    <a:pt x="2793418" y="2273026"/>
                  </a:lnTo>
                  <a:lnTo>
                    <a:pt x="2840983" y="2257586"/>
                  </a:lnTo>
                  <a:lnTo>
                    <a:pt x="2888204" y="2241321"/>
                  </a:lnTo>
                  <a:lnTo>
                    <a:pt x="2934977" y="2224430"/>
                  </a:lnTo>
                  <a:lnTo>
                    <a:pt x="2981197" y="2207107"/>
                  </a:lnTo>
                  <a:lnTo>
                    <a:pt x="3026763" y="2189550"/>
                  </a:lnTo>
                  <a:lnTo>
                    <a:pt x="3071570" y="2171954"/>
                  </a:lnTo>
                  <a:lnTo>
                    <a:pt x="3115514" y="2154516"/>
                  </a:lnTo>
                  <a:lnTo>
                    <a:pt x="3158492" y="2137433"/>
                  </a:lnTo>
                  <a:lnTo>
                    <a:pt x="3200400" y="2120900"/>
                  </a:lnTo>
                  <a:lnTo>
                    <a:pt x="3245661" y="2101907"/>
                  </a:lnTo>
                  <a:lnTo>
                    <a:pt x="3291487" y="2080286"/>
                  </a:lnTo>
                  <a:lnTo>
                    <a:pt x="3337739" y="2056272"/>
                  </a:lnTo>
                  <a:lnTo>
                    <a:pt x="3384280" y="2030099"/>
                  </a:lnTo>
                  <a:lnTo>
                    <a:pt x="3430973" y="2002003"/>
                  </a:lnTo>
                  <a:lnTo>
                    <a:pt x="3477678" y="1972219"/>
                  </a:lnTo>
                  <a:lnTo>
                    <a:pt x="3524259" y="1940981"/>
                  </a:lnTo>
                  <a:lnTo>
                    <a:pt x="3570578" y="1908523"/>
                  </a:lnTo>
                  <a:lnTo>
                    <a:pt x="3616497" y="1875082"/>
                  </a:lnTo>
                  <a:lnTo>
                    <a:pt x="3661878" y="1840892"/>
                  </a:lnTo>
                  <a:lnTo>
                    <a:pt x="3706584" y="1806187"/>
                  </a:lnTo>
                  <a:lnTo>
                    <a:pt x="3750476" y="1771203"/>
                  </a:lnTo>
                  <a:lnTo>
                    <a:pt x="3793417" y="1736174"/>
                  </a:lnTo>
                  <a:lnTo>
                    <a:pt x="3835269" y="1701335"/>
                  </a:lnTo>
                  <a:lnTo>
                    <a:pt x="3875894" y="1666922"/>
                  </a:lnTo>
                  <a:lnTo>
                    <a:pt x="3915155" y="1633168"/>
                  </a:lnTo>
                  <a:lnTo>
                    <a:pt x="3952913" y="1600309"/>
                  </a:lnTo>
                  <a:lnTo>
                    <a:pt x="3989031" y="1568580"/>
                  </a:lnTo>
                  <a:lnTo>
                    <a:pt x="4023372" y="1538216"/>
                  </a:lnTo>
                  <a:lnTo>
                    <a:pt x="4055797" y="1509450"/>
                  </a:lnTo>
                  <a:lnTo>
                    <a:pt x="4086168" y="1482519"/>
                  </a:lnTo>
                  <a:lnTo>
                    <a:pt x="4114348" y="1457657"/>
                  </a:lnTo>
                  <a:lnTo>
                    <a:pt x="4140200" y="1435100"/>
                  </a:lnTo>
                  <a:lnTo>
                    <a:pt x="4210151" y="1370766"/>
                  </a:lnTo>
                  <a:lnTo>
                    <a:pt x="4260303" y="1316791"/>
                  </a:lnTo>
                  <a:lnTo>
                    <a:pt x="4293988" y="1271481"/>
                  </a:lnTo>
                  <a:lnTo>
                    <a:pt x="4314538" y="1233140"/>
                  </a:lnTo>
                  <a:lnTo>
                    <a:pt x="4329561" y="1170593"/>
                  </a:lnTo>
                  <a:lnTo>
                    <a:pt x="4330700" y="1143000"/>
                  </a:lnTo>
                </a:path>
              </a:pathLst>
            </a:custGeom>
            <a:ln w="952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73300" y="2489200"/>
              <a:ext cx="4521200" cy="1934845"/>
            </a:xfrm>
            <a:custGeom>
              <a:avLst/>
              <a:gdLst/>
              <a:ahLst/>
              <a:cxnLst/>
              <a:rect l="l" t="t" r="r" b="b"/>
              <a:pathLst>
                <a:path w="4521200" h="1934845">
                  <a:moveTo>
                    <a:pt x="0" y="0"/>
                  </a:moveTo>
                  <a:lnTo>
                    <a:pt x="46723" y="10917"/>
                  </a:lnTo>
                  <a:lnTo>
                    <a:pt x="93439" y="21986"/>
                  </a:lnTo>
                  <a:lnTo>
                    <a:pt x="140116" y="33332"/>
                  </a:lnTo>
                  <a:lnTo>
                    <a:pt x="186726" y="45086"/>
                  </a:lnTo>
                  <a:lnTo>
                    <a:pt x="233237" y="57376"/>
                  </a:lnTo>
                  <a:lnTo>
                    <a:pt x="279622" y="70331"/>
                  </a:lnTo>
                  <a:lnTo>
                    <a:pt x="325849" y="84078"/>
                  </a:lnTo>
                  <a:lnTo>
                    <a:pt x="371888" y="98747"/>
                  </a:lnTo>
                  <a:lnTo>
                    <a:pt x="417711" y="114466"/>
                  </a:lnTo>
                  <a:lnTo>
                    <a:pt x="463287" y="131364"/>
                  </a:lnTo>
                  <a:lnTo>
                    <a:pt x="508586" y="149569"/>
                  </a:lnTo>
                  <a:lnTo>
                    <a:pt x="553579" y="169209"/>
                  </a:lnTo>
                  <a:lnTo>
                    <a:pt x="598235" y="190414"/>
                  </a:lnTo>
                  <a:lnTo>
                    <a:pt x="642525" y="213312"/>
                  </a:lnTo>
                  <a:lnTo>
                    <a:pt x="686420" y="238032"/>
                  </a:lnTo>
                  <a:lnTo>
                    <a:pt x="729888" y="264701"/>
                  </a:lnTo>
                  <a:lnTo>
                    <a:pt x="772901" y="293450"/>
                  </a:lnTo>
                  <a:lnTo>
                    <a:pt x="815428" y="324405"/>
                  </a:lnTo>
                  <a:lnTo>
                    <a:pt x="857440" y="357696"/>
                  </a:lnTo>
                  <a:lnTo>
                    <a:pt x="898907" y="393451"/>
                  </a:lnTo>
                  <a:lnTo>
                    <a:pt x="939800" y="431800"/>
                  </a:lnTo>
                  <a:lnTo>
                    <a:pt x="969137" y="462026"/>
                  </a:lnTo>
                  <a:lnTo>
                    <a:pt x="998351" y="495082"/>
                  </a:lnTo>
                  <a:lnTo>
                    <a:pt x="1027431" y="530750"/>
                  </a:lnTo>
                  <a:lnTo>
                    <a:pt x="1056365" y="568813"/>
                  </a:lnTo>
                  <a:lnTo>
                    <a:pt x="1085145" y="609055"/>
                  </a:lnTo>
                  <a:lnTo>
                    <a:pt x="1113758" y="651257"/>
                  </a:lnTo>
                  <a:lnTo>
                    <a:pt x="1142195" y="695203"/>
                  </a:lnTo>
                  <a:lnTo>
                    <a:pt x="1170444" y="740676"/>
                  </a:lnTo>
                  <a:lnTo>
                    <a:pt x="1198496" y="787459"/>
                  </a:lnTo>
                  <a:lnTo>
                    <a:pt x="1226340" y="835333"/>
                  </a:lnTo>
                  <a:lnTo>
                    <a:pt x="1253966" y="884083"/>
                  </a:lnTo>
                  <a:lnTo>
                    <a:pt x="1281361" y="933491"/>
                  </a:lnTo>
                  <a:lnTo>
                    <a:pt x="1308518" y="983340"/>
                  </a:lnTo>
                  <a:lnTo>
                    <a:pt x="1335423" y="1033413"/>
                  </a:lnTo>
                  <a:lnTo>
                    <a:pt x="1362068" y="1083492"/>
                  </a:lnTo>
                  <a:lnTo>
                    <a:pt x="1388442" y="1133361"/>
                  </a:lnTo>
                  <a:lnTo>
                    <a:pt x="1414533" y="1182802"/>
                  </a:lnTo>
                  <a:lnTo>
                    <a:pt x="1440332" y="1231598"/>
                  </a:lnTo>
                  <a:lnTo>
                    <a:pt x="1465828" y="1279533"/>
                  </a:lnTo>
                  <a:lnTo>
                    <a:pt x="1491011" y="1326388"/>
                  </a:lnTo>
                  <a:lnTo>
                    <a:pt x="1515869" y="1371947"/>
                  </a:lnTo>
                  <a:lnTo>
                    <a:pt x="1540392" y="1415993"/>
                  </a:lnTo>
                  <a:lnTo>
                    <a:pt x="1564571" y="1458308"/>
                  </a:lnTo>
                  <a:lnTo>
                    <a:pt x="1588393" y="1498676"/>
                  </a:lnTo>
                  <a:lnTo>
                    <a:pt x="1611849" y="1536879"/>
                  </a:lnTo>
                  <a:lnTo>
                    <a:pt x="1634928" y="1572700"/>
                  </a:lnTo>
                  <a:lnTo>
                    <a:pt x="1657620" y="1605922"/>
                  </a:lnTo>
                  <a:lnTo>
                    <a:pt x="1701800" y="1663700"/>
                  </a:lnTo>
                  <a:lnTo>
                    <a:pt x="1750108" y="1720910"/>
                  </a:lnTo>
                  <a:lnTo>
                    <a:pt x="1791405" y="1768563"/>
                  </a:lnTo>
                  <a:lnTo>
                    <a:pt x="1827410" y="1807616"/>
                  </a:lnTo>
                  <a:lnTo>
                    <a:pt x="1859844" y="1839030"/>
                  </a:lnTo>
                  <a:lnTo>
                    <a:pt x="1890425" y="1863763"/>
                  </a:lnTo>
                  <a:lnTo>
                    <a:pt x="1952911" y="1897023"/>
                  </a:lnTo>
                  <a:lnTo>
                    <a:pt x="2028626" y="1915070"/>
                  </a:lnTo>
                  <a:lnTo>
                    <a:pt x="2075744" y="1920786"/>
                  </a:lnTo>
                  <a:lnTo>
                    <a:pt x="2131328" y="1925576"/>
                  </a:lnTo>
                  <a:lnTo>
                    <a:pt x="2197100" y="1930400"/>
                  </a:lnTo>
                  <a:lnTo>
                    <a:pt x="2273718" y="1933835"/>
                  </a:lnTo>
                  <a:lnTo>
                    <a:pt x="2315641" y="1934294"/>
                  </a:lnTo>
                  <a:lnTo>
                    <a:pt x="2359730" y="1933942"/>
                  </a:lnTo>
                  <a:lnTo>
                    <a:pt x="2405803" y="1932802"/>
                  </a:lnTo>
                  <a:lnTo>
                    <a:pt x="2453679" y="1930896"/>
                  </a:lnTo>
                  <a:lnTo>
                    <a:pt x="2503176" y="1928245"/>
                  </a:lnTo>
                  <a:lnTo>
                    <a:pt x="2554111" y="1924873"/>
                  </a:lnTo>
                  <a:lnTo>
                    <a:pt x="2606302" y="1920800"/>
                  </a:lnTo>
                  <a:lnTo>
                    <a:pt x="2659569" y="1916050"/>
                  </a:lnTo>
                  <a:lnTo>
                    <a:pt x="2713729" y="1910643"/>
                  </a:lnTo>
                  <a:lnTo>
                    <a:pt x="2768599" y="1904603"/>
                  </a:lnTo>
                  <a:lnTo>
                    <a:pt x="2823999" y="1897950"/>
                  </a:lnTo>
                  <a:lnTo>
                    <a:pt x="2879747" y="1890708"/>
                  </a:lnTo>
                  <a:lnTo>
                    <a:pt x="2935659" y="1882899"/>
                  </a:lnTo>
                  <a:lnTo>
                    <a:pt x="2991555" y="1874543"/>
                  </a:lnTo>
                  <a:lnTo>
                    <a:pt x="3047253" y="1865664"/>
                  </a:lnTo>
                  <a:lnTo>
                    <a:pt x="3102570" y="1856283"/>
                  </a:lnTo>
                  <a:lnTo>
                    <a:pt x="3157325" y="1846423"/>
                  </a:lnTo>
                  <a:lnTo>
                    <a:pt x="3211336" y="1836105"/>
                  </a:lnTo>
                  <a:lnTo>
                    <a:pt x="3264420" y="1825352"/>
                  </a:lnTo>
                  <a:lnTo>
                    <a:pt x="3316397" y="1814185"/>
                  </a:lnTo>
                  <a:lnTo>
                    <a:pt x="3367084" y="1802627"/>
                  </a:lnTo>
                  <a:lnTo>
                    <a:pt x="3416300" y="1790700"/>
                  </a:lnTo>
                  <a:lnTo>
                    <a:pt x="3464571" y="1778195"/>
                  </a:lnTo>
                  <a:lnTo>
                    <a:pt x="3512558" y="1764915"/>
                  </a:lnTo>
                  <a:lnTo>
                    <a:pt x="3560272" y="1750894"/>
                  </a:lnTo>
                  <a:lnTo>
                    <a:pt x="3607726" y="1736166"/>
                  </a:lnTo>
                  <a:lnTo>
                    <a:pt x="3654931" y="1720765"/>
                  </a:lnTo>
                  <a:lnTo>
                    <a:pt x="3701901" y="1704726"/>
                  </a:lnTo>
                  <a:lnTo>
                    <a:pt x="3748647" y="1688084"/>
                  </a:lnTo>
                  <a:lnTo>
                    <a:pt x="3795183" y="1670873"/>
                  </a:lnTo>
                  <a:lnTo>
                    <a:pt x="3841520" y="1653127"/>
                  </a:lnTo>
                  <a:lnTo>
                    <a:pt x="3887671" y="1634880"/>
                  </a:lnTo>
                  <a:lnTo>
                    <a:pt x="3933649" y="1616168"/>
                  </a:lnTo>
                  <a:lnTo>
                    <a:pt x="3979465" y="1597024"/>
                  </a:lnTo>
                  <a:lnTo>
                    <a:pt x="4025133" y="1577484"/>
                  </a:lnTo>
                  <a:lnTo>
                    <a:pt x="4070664" y="1557581"/>
                  </a:lnTo>
                  <a:lnTo>
                    <a:pt x="4116071" y="1537351"/>
                  </a:lnTo>
                  <a:lnTo>
                    <a:pt x="4161366" y="1516826"/>
                  </a:lnTo>
                  <a:lnTo>
                    <a:pt x="4206562" y="1496043"/>
                  </a:lnTo>
                  <a:lnTo>
                    <a:pt x="4251672" y="1475035"/>
                  </a:lnTo>
                  <a:lnTo>
                    <a:pt x="4296707" y="1453837"/>
                  </a:lnTo>
                  <a:lnTo>
                    <a:pt x="4341680" y="1432483"/>
                  </a:lnTo>
                  <a:lnTo>
                    <a:pt x="4386603" y="1411008"/>
                  </a:lnTo>
                  <a:lnTo>
                    <a:pt x="4431489" y="1389446"/>
                  </a:lnTo>
                  <a:lnTo>
                    <a:pt x="4476351" y="1367832"/>
                  </a:lnTo>
                  <a:lnTo>
                    <a:pt x="4521200" y="1346200"/>
                  </a:lnTo>
                </a:path>
              </a:pathLst>
            </a:custGeom>
            <a:ln w="952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86748" y="2531110"/>
              <a:ext cx="64769" cy="345440"/>
            </a:xfrm>
            <a:custGeom>
              <a:avLst/>
              <a:gdLst/>
              <a:ahLst/>
              <a:cxnLst/>
              <a:rect l="l" t="t" r="r" b="b"/>
              <a:pathLst>
                <a:path w="64769" h="345439">
                  <a:moveTo>
                    <a:pt x="64401" y="345439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14066" y="2531120"/>
              <a:ext cx="187325" cy="130175"/>
            </a:xfrm>
            <a:custGeom>
              <a:avLst/>
              <a:gdLst/>
              <a:ahLst/>
              <a:cxnLst/>
              <a:rect l="l" t="t" r="r" b="b"/>
              <a:pathLst>
                <a:path w="187325" h="130175">
                  <a:moveTo>
                    <a:pt x="0" y="129819"/>
                  </a:moveTo>
                  <a:lnTo>
                    <a:pt x="72682" y="0"/>
                  </a:lnTo>
                  <a:lnTo>
                    <a:pt x="187274" y="94894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949575" y="2282825"/>
              <a:ext cx="231140" cy="34290"/>
            </a:xfrm>
            <a:custGeom>
              <a:avLst/>
              <a:gdLst/>
              <a:ahLst/>
              <a:cxnLst/>
              <a:rect l="l" t="t" r="r" b="b"/>
              <a:pathLst>
                <a:path w="231139" h="34289">
                  <a:moveTo>
                    <a:pt x="0" y="0"/>
                  </a:moveTo>
                  <a:lnTo>
                    <a:pt x="230949" y="33794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53626" y="2205818"/>
              <a:ext cx="127000" cy="188595"/>
            </a:xfrm>
            <a:custGeom>
              <a:avLst/>
              <a:gdLst/>
              <a:ahLst/>
              <a:cxnLst/>
              <a:rect l="l" t="t" r="r" b="b"/>
              <a:pathLst>
                <a:path w="127000" h="188594">
                  <a:moveTo>
                    <a:pt x="27597" y="0"/>
                  </a:moveTo>
                  <a:lnTo>
                    <a:pt x="126898" y="110807"/>
                  </a:lnTo>
                  <a:lnTo>
                    <a:pt x="0" y="188493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798794" y="4267200"/>
              <a:ext cx="120014" cy="224790"/>
            </a:xfrm>
            <a:custGeom>
              <a:avLst/>
              <a:gdLst/>
              <a:ahLst/>
              <a:cxnLst/>
              <a:rect l="l" t="t" r="r" b="b"/>
              <a:pathLst>
                <a:path w="120014" h="224789">
                  <a:moveTo>
                    <a:pt x="119405" y="0"/>
                  </a:moveTo>
                  <a:lnTo>
                    <a:pt x="0" y="224586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768343" y="4346146"/>
              <a:ext cx="168275" cy="146050"/>
            </a:xfrm>
            <a:custGeom>
              <a:avLst/>
              <a:gdLst/>
              <a:ahLst/>
              <a:cxnLst/>
              <a:rect l="l" t="t" r="r" b="b"/>
              <a:pathLst>
                <a:path w="168275" h="146050">
                  <a:moveTo>
                    <a:pt x="168211" y="89420"/>
                  </a:moveTo>
                  <a:lnTo>
                    <a:pt x="30454" y="145643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740400" y="3546475"/>
              <a:ext cx="208279" cy="217170"/>
            </a:xfrm>
            <a:custGeom>
              <a:avLst/>
              <a:gdLst/>
              <a:ahLst/>
              <a:cxnLst/>
              <a:rect l="l" t="t" r="r" b="b"/>
              <a:pathLst>
                <a:path w="208279" h="217170">
                  <a:moveTo>
                    <a:pt x="0" y="0"/>
                  </a:moveTo>
                  <a:lnTo>
                    <a:pt x="208013" y="216687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800557" y="3614742"/>
              <a:ext cx="147955" cy="148590"/>
            </a:xfrm>
            <a:custGeom>
              <a:avLst/>
              <a:gdLst/>
              <a:ahLst/>
              <a:cxnLst/>
              <a:rect l="l" t="t" r="r" b="b"/>
              <a:pathLst>
                <a:path w="147954" h="148589">
                  <a:moveTo>
                    <a:pt x="137426" y="0"/>
                  </a:moveTo>
                  <a:lnTo>
                    <a:pt x="147866" y="148424"/>
                  </a:lnTo>
                  <a:lnTo>
                    <a:pt x="0" y="131914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717800" y="2260600"/>
              <a:ext cx="3275965" cy="3124200"/>
            </a:xfrm>
            <a:custGeom>
              <a:avLst/>
              <a:gdLst/>
              <a:ahLst/>
              <a:cxnLst/>
              <a:rect l="l" t="t" r="r" b="b"/>
              <a:pathLst>
                <a:path w="3275965" h="3124200">
                  <a:moveTo>
                    <a:pt x="0" y="12700"/>
                  </a:moveTo>
                  <a:lnTo>
                    <a:pt x="13475" y="72798"/>
                  </a:lnTo>
                  <a:lnTo>
                    <a:pt x="32494" y="150886"/>
                  </a:lnTo>
                  <a:lnTo>
                    <a:pt x="43536" y="195648"/>
                  </a:lnTo>
                  <a:lnTo>
                    <a:pt x="55308" y="243671"/>
                  </a:lnTo>
                  <a:lnTo>
                    <a:pt x="67591" y="294546"/>
                  </a:lnTo>
                  <a:lnTo>
                    <a:pt x="80168" y="347860"/>
                  </a:lnTo>
                  <a:lnTo>
                    <a:pt x="92819" y="403202"/>
                  </a:lnTo>
                  <a:lnTo>
                    <a:pt x="105326" y="460161"/>
                  </a:lnTo>
                  <a:lnTo>
                    <a:pt x="117471" y="518323"/>
                  </a:lnTo>
                  <a:lnTo>
                    <a:pt x="129033" y="577279"/>
                  </a:lnTo>
                  <a:lnTo>
                    <a:pt x="139796" y="636616"/>
                  </a:lnTo>
                  <a:lnTo>
                    <a:pt x="149541" y="695923"/>
                  </a:lnTo>
                  <a:lnTo>
                    <a:pt x="158048" y="754788"/>
                  </a:lnTo>
                  <a:lnTo>
                    <a:pt x="165100" y="812800"/>
                  </a:lnTo>
                  <a:lnTo>
                    <a:pt x="169259" y="857251"/>
                  </a:lnTo>
                  <a:lnTo>
                    <a:pt x="172304" y="902985"/>
                  </a:lnTo>
                  <a:lnTo>
                    <a:pt x="174375" y="949880"/>
                  </a:lnTo>
                  <a:lnTo>
                    <a:pt x="175609" y="997815"/>
                  </a:lnTo>
                  <a:lnTo>
                    <a:pt x="176146" y="1046668"/>
                  </a:lnTo>
                  <a:lnTo>
                    <a:pt x="176124" y="1096319"/>
                  </a:lnTo>
                  <a:lnTo>
                    <a:pt x="175683" y="1146645"/>
                  </a:lnTo>
                  <a:lnTo>
                    <a:pt x="174961" y="1197525"/>
                  </a:lnTo>
                  <a:lnTo>
                    <a:pt x="174097" y="1248839"/>
                  </a:lnTo>
                  <a:lnTo>
                    <a:pt x="173230" y="1300464"/>
                  </a:lnTo>
                  <a:lnTo>
                    <a:pt x="172499" y="1352280"/>
                  </a:lnTo>
                  <a:lnTo>
                    <a:pt x="172042" y="1404164"/>
                  </a:lnTo>
                  <a:lnTo>
                    <a:pt x="171999" y="1455996"/>
                  </a:lnTo>
                  <a:lnTo>
                    <a:pt x="172508" y="1507654"/>
                  </a:lnTo>
                  <a:lnTo>
                    <a:pt x="173708" y="1559017"/>
                  </a:lnTo>
                  <a:lnTo>
                    <a:pt x="175738" y="1609963"/>
                  </a:lnTo>
                  <a:lnTo>
                    <a:pt x="178737" y="1660372"/>
                  </a:lnTo>
                  <a:lnTo>
                    <a:pt x="182844" y="1710121"/>
                  </a:lnTo>
                  <a:lnTo>
                    <a:pt x="188198" y="1759090"/>
                  </a:lnTo>
                  <a:lnTo>
                    <a:pt x="194936" y="1807156"/>
                  </a:lnTo>
                  <a:lnTo>
                    <a:pt x="203200" y="1854200"/>
                  </a:lnTo>
                  <a:lnTo>
                    <a:pt x="212563" y="1903381"/>
                  </a:lnTo>
                  <a:lnTo>
                    <a:pt x="221716" y="1953183"/>
                  </a:lnTo>
                  <a:lnTo>
                    <a:pt x="230832" y="2003443"/>
                  </a:lnTo>
                  <a:lnTo>
                    <a:pt x="240080" y="2053996"/>
                  </a:lnTo>
                  <a:lnTo>
                    <a:pt x="249634" y="2104677"/>
                  </a:lnTo>
                  <a:lnTo>
                    <a:pt x="259664" y="2155323"/>
                  </a:lnTo>
                  <a:lnTo>
                    <a:pt x="270341" y="2205768"/>
                  </a:lnTo>
                  <a:lnTo>
                    <a:pt x="281838" y="2255850"/>
                  </a:lnTo>
                  <a:lnTo>
                    <a:pt x="294325" y="2305402"/>
                  </a:lnTo>
                  <a:lnTo>
                    <a:pt x="307975" y="2354262"/>
                  </a:lnTo>
                  <a:lnTo>
                    <a:pt x="322957" y="2402264"/>
                  </a:lnTo>
                  <a:lnTo>
                    <a:pt x="339445" y="2449245"/>
                  </a:lnTo>
                  <a:lnTo>
                    <a:pt x="357609" y="2495040"/>
                  </a:lnTo>
                  <a:lnTo>
                    <a:pt x="377621" y="2539485"/>
                  </a:lnTo>
                  <a:lnTo>
                    <a:pt x="399653" y="2582416"/>
                  </a:lnTo>
                  <a:lnTo>
                    <a:pt x="423875" y="2623667"/>
                  </a:lnTo>
                  <a:lnTo>
                    <a:pt x="450459" y="2663076"/>
                  </a:lnTo>
                  <a:lnTo>
                    <a:pt x="479577" y="2700477"/>
                  </a:lnTo>
                  <a:lnTo>
                    <a:pt x="511400" y="2735706"/>
                  </a:lnTo>
                  <a:lnTo>
                    <a:pt x="546100" y="2768600"/>
                  </a:lnTo>
                  <a:lnTo>
                    <a:pt x="577629" y="2794647"/>
                  </a:lnTo>
                  <a:lnTo>
                    <a:pt x="611769" y="2819980"/>
                  </a:lnTo>
                  <a:lnTo>
                    <a:pt x="648335" y="2844564"/>
                  </a:lnTo>
                  <a:lnTo>
                    <a:pt x="687144" y="2868362"/>
                  </a:lnTo>
                  <a:lnTo>
                    <a:pt x="728013" y="2891339"/>
                  </a:lnTo>
                  <a:lnTo>
                    <a:pt x="770756" y="2913459"/>
                  </a:lnTo>
                  <a:lnTo>
                    <a:pt x="815189" y="2934686"/>
                  </a:lnTo>
                  <a:lnTo>
                    <a:pt x="861130" y="2954984"/>
                  </a:lnTo>
                  <a:lnTo>
                    <a:pt x="908394" y="2974317"/>
                  </a:lnTo>
                  <a:lnTo>
                    <a:pt x="956796" y="2992650"/>
                  </a:lnTo>
                  <a:lnTo>
                    <a:pt x="1006154" y="3009947"/>
                  </a:lnTo>
                  <a:lnTo>
                    <a:pt x="1056282" y="3026171"/>
                  </a:lnTo>
                  <a:lnTo>
                    <a:pt x="1106998" y="3041288"/>
                  </a:lnTo>
                  <a:lnTo>
                    <a:pt x="1158117" y="3055261"/>
                  </a:lnTo>
                  <a:lnTo>
                    <a:pt x="1209454" y="3068054"/>
                  </a:lnTo>
                  <a:lnTo>
                    <a:pt x="1260827" y="3079632"/>
                  </a:lnTo>
                  <a:lnTo>
                    <a:pt x="1312051" y="3089958"/>
                  </a:lnTo>
                  <a:lnTo>
                    <a:pt x="1362943" y="3098998"/>
                  </a:lnTo>
                  <a:lnTo>
                    <a:pt x="1413317" y="3106714"/>
                  </a:lnTo>
                  <a:lnTo>
                    <a:pt x="1462991" y="3113072"/>
                  </a:lnTo>
                  <a:lnTo>
                    <a:pt x="1511780" y="3118036"/>
                  </a:lnTo>
                  <a:lnTo>
                    <a:pt x="1559501" y="3121568"/>
                  </a:lnTo>
                  <a:lnTo>
                    <a:pt x="1605968" y="3123635"/>
                  </a:lnTo>
                  <a:lnTo>
                    <a:pt x="1651000" y="3124200"/>
                  </a:lnTo>
                  <a:lnTo>
                    <a:pt x="1699504" y="3123282"/>
                  </a:lnTo>
                  <a:lnTo>
                    <a:pt x="1748408" y="3120953"/>
                  </a:lnTo>
                  <a:lnTo>
                    <a:pt x="1797618" y="3117198"/>
                  </a:lnTo>
                  <a:lnTo>
                    <a:pt x="1847041" y="3112003"/>
                  </a:lnTo>
                  <a:lnTo>
                    <a:pt x="1896583" y="3105353"/>
                  </a:lnTo>
                  <a:lnTo>
                    <a:pt x="1946153" y="3097235"/>
                  </a:lnTo>
                  <a:lnTo>
                    <a:pt x="1995656" y="3087633"/>
                  </a:lnTo>
                  <a:lnTo>
                    <a:pt x="2045000" y="3076534"/>
                  </a:lnTo>
                  <a:lnTo>
                    <a:pt x="2094092" y="3063923"/>
                  </a:lnTo>
                  <a:lnTo>
                    <a:pt x="2142838" y="3049786"/>
                  </a:lnTo>
                  <a:lnTo>
                    <a:pt x="2191146" y="3034109"/>
                  </a:lnTo>
                  <a:lnTo>
                    <a:pt x="2238923" y="3016877"/>
                  </a:lnTo>
                  <a:lnTo>
                    <a:pt x="2286076" y="2998076"/>
                  </a:lnTo>
                  <a:lnTo>
                    <a:pt x="2332511" y="2977691"/>
                  </a:lnTo>
                  <a:lnTo>
                    <a:pt x="2378135" y="2955710"/>
                  </a:lnTo>
                  <a:lnTo>
                    <a:pt x="2422856" y="2932116"/>
                  </a:lnTo>
                  <a:lnTo>
                    <a:pt x="2466581" y="2906895"/>
                  </a:lnTo>
                  <a:lnTo>
                    <a:pt x="2509216" y="2880035"/>
                  </a:lnTo>
                  <a:lnTo>
                    <a:pt x="2550668" y="2851519"/>
                  </a:lnTo>
                  <a:lnTo>
                    <a:pt x="2590845" y="2821334"/>
                  </a:lnTo>
                  <a:lnTo>
                    <a:pt x="2629653" y="2789466"/>
                  </a:lnTo>
                  <a:lnTo>
                    <a:pt x="2667000" y="2755900"/>
                  </a:lnTo>
                  <a:lnTo>
                    <a:pt x="2696280" y="2727731"/>
                  </a:lnTo>
                  <a:lnTo>
                    <a:pt x="2726512" y="2697406"/>
                  </a:lnTo>
                  <a:lnTo>
                    <a:pt x="2757519" y="2665067"/>
                  </a:lnTo>
                  <a:lnTo>
                    <a:pt x="2789121" y="2630853"/>
                  </a:lnTo>
                  <a:lnTo>
                    <a:pt x="2821142" y="2594905"/>
                  </a:lnTo>
                  <a:lnTo>
                    <a:pt x="2853403" y="2557364"/>
                  </a:lnTo>
                  <a:lnTo>
                    <a:pt x="2885727" y="2518370"/>
                  </a:lnTo>
                  <a:lnTo>
                    <a:pt x="2917936" y="2478064"/>
                  </a:lnTo>
                  <a:lnTo>
                    <a:pt x="2949851" y="2436586"/>
                  </a:lnTo>
                  <a:lnTo>
                    <a:pt x="2981294" y="2394078"/>
                  </a:lnTo>
                  <a:lnTo>
                    <a:pt x="3012089" y="2350679"/>
                  </a:lnTo>
                  <a:lnTo>
                    <a:pt x="3042057" y="2306531"/>
                  </a:lnTo>
                  <a:lnTo>
                    <a:pt x="3071020" y="2261773"/>
                  </a:lnTo>
                  <a:lnTo>
                    <a:pt x="3098799" y="2216546"/>
                  </a:lnTo>
                  <a:lnTo>
                    <a:pt x="3125219" y="2170992"/>
                  </a:lnTo>
                  <a:lnTo>
                    <a:pt x="3150099" y="2125250"/>
                  </a:lnTo>
                  <a:lnTo>
                    <a:pt x="3173263" y="2079461"/>
                  </a:lnTo>
                  <a:lnTo>
                    <a:pt x="3194533" y="2033766"/>
                  </a:lnTo>
                  <a:lnTo>
                    <a:pt x="3213731" y="1988306"/>
                  </a:lnTo>
                  <a:lnTo>
                    <a:pt x="3230678" y="1943220"/>
                  </a:lnTo>
                  <a:lnTo>
                    <a:pt x="3245197" y="1898650"/>
                  </a:lnTo>
                  <a:lnTo>
                    <a:pt x="3257110" y="1854735"/>
                  </a:lnTo>
                  <a:lnTo>
                    <a:pt x="3266239" y="1811618"/>
                  </a:lnTo>
                  <a:lnTo>
                    <a:pt x="3272406" y="1769437"/>
                  </a:lnTo>
                  <a:lnTo>
                    <a:pt x="3275434" y="1728335"/>
                  </a:lnTo>
                  <a:lnTo>
                    <a:pt x="3275144" y="1688450"/>
                  </a:lnTo>
                  <a:lnTo>
                    <a:pt x="3271358" y="1649925"/>
                  </a:lnTo>
                  <a:lnTo>
                    <a:pt x="3253285" y="1579167"/>
                  </a:lnTo>
                  <a:lnTo>
                    <a:pt x="3221334" y="1512227"/>
                  </a:lnTo>
                  <a:lnTo>
                    <a:pt x="3200384" y="1479042"/>
                  </a:lnTo>
                  <a:lnTo>
                    <a:pt x="3176374" y="1446065"/>
                  </a:lnTo>
                  <a:lnTo>
                    <a:pt x="3149498" y="1413306"/>
                  </a:lnTo>
                  <a:lnTo>
                    <a:pt x="3119949" y="1380778"/>
                  </a:lnTo>
                  <a:lnTo>
                    <a:pt x="3087919" y="1348493"/>
                  </a:lnTo>
                  <a:lnTo>
                    <a:pt x="3053602" y="1316462"/>
                  </a:lnTo>
                  <a:lnTo>
                    <a:pt x="3017190" y="1284699"/>
                  </a:lnTo>
                  <a:lnTo>
                    <a:pt x="2978877" y="1253213"/>
                  </a:lnTo>
                  <a:lnTo>
                    <a:pt x="2938856" y="1222019"/>
                  </a:lnTo>
                  <a:lnTo>
                    <a:pt x="2897319" y="1191127"/>
                  </a:lnTo>
                  <a:lnTo>
                    <a:pt x="2854459" y="1160550"/>
                  </a:lnTo>
                  <a:lnTo>
                    <a:pt x="2810470" y="1130300"/>
                  </a:lnTo>
                  <a:lnTo>
                    <a:pt x="2765544" y="1100388"/>
                  </a:lnTo>
                  <a:lnTo>
                    <a:pt x="2719874" y="1070827"/>
                  </a:lnTo>
                  <a:lnTo>
                    <a:pt x="2673654" y="1041628"/>
                  </a:lnTo>
                  <a:lnTo>
                    <a:pt x="2627076" y="1012804"/>
                  </a:lnTo>
                  <a:lnTo>
                    <a:pt x="2580334" y="984367"/>
                  </a:lnTo>
                  <a:lnTo>
                    <a:pt x="2533619" y="956329"/>
                  </a:lnTo>
                  <a:lnTo>
                    <a:pt x="2487126" y="928701"/>
                  </a:lnTo>
                  <a:lnTo>
                    <a:pt x="2441047" y="901495"/>
                  </a:lnTo>
                  <a:lnTo>
                    <a:pt x="2395575" y="874725"/>
                  </a:lnTo>
                  <a:lnTo>
                    <a:pt x="2350903" y="848401"/>
                  </a:lnTo>
                  <a:lnTo>
                    <a:pt x="2307224" y="822535"/>
                  </a:lnTo>
                  <a:lnTo>
                    <a:pt x="2264732" y="797140"/>
                  </a:lnTo>
                  <a:lnTo>
                    <a:pt x="2223618" y="772228"/>
                  </a:lnTo>
                  <a:lnTo>
                    <a:pt x="2184076" y="747811"/>
                  </a:lnTo>
                  <a:lnTo>
                    <a:pt x="2146300" y="723900"/>
                  </a:lnTo>
                  <a:lnTo>
                    <a:pt x="2100271" y="694646"/>
                  </a:lnTo>
                  <a:lnTo>
                    <a:pt x="2054262" y="666019"/>
                  </a:lnTo>
                  <a:lnTo>
                    <a:pt x="2008277" y="638016"/>
                  </a:lnTo>
                  <a:lnTo>
                    <a:pt x="1962319" y="610636"/>
                  </a:lnTo>
                  <a:lnTo>
                    <a:pt x="1916390" y="583875"/>
                  </a:lnTo>
                  <a:lnTo>
                    <a:pt x="1870496" y="557733"/>
                  </a:lnTo>
                  <a:lnTo>
                    <a:pt x="1824639" y="532206"/>
                  </a:lnTo>
                  <a:lnTo>
                    <a:pt x="1778823" y="507294"/>
                  </a:lnTo>
                  <a:lnTo>
                    <a:pt x="1733050" y="482993"/>
                  </a:lnTo>
                  <a:lnTo>
                    <a:pt x="1687326" y="459302"/>
                  </a:lnTo>
                  <a:lnTo>
                    <a:pt x="1641652" y="436219"/>
                  </a:lnTo>
                  <a:lnTo>
                    <a:pt x="1596032" y="413742"/>
                  </a:lnTo>
                  <a:lnTo>
                    <a:pt x="1550471" y="391868"/>
                  </a:lnTo>
                  <a:lnTo>
                    <a:pt x="1504971" y="370595"/>
                  </a:lnTo>
                  <a:lnTo>
                    <a:pt x="1459535" y="349922"/>
                  </a:lnTo>
                  <a:lnTo>
                    <a:pt x="1414168" y="329847"/>
                  </a:lnTo>
                  <a:lnTo>
                    <a:pt x="1368872" y="310366"/>
                  </a:lnTo>
                  <a:lnTo>
                    <a:pt x="1323652" y="291479"/>
                  </a:lnTo>
                  <a:lnTo>
                    <a:pt x="1278510" y="273184"/>
                  </a:lnTo>
                  <a:lnTo>
                    <a:pt x="1233450" y="255477"/>
                  </a:lnTo>
                  <a:lnTo>
                    <a:pt x="1188476" y="238357"/>
                  </a:lnTo>
                  <a:lnTo>
                    <a:pt x="1143590" y="221822"/>
                  </a:lnTo>
                  <a:lnTo>
                    <a:pt x="1098797" y="205870"/>
                  </a:lnTo>
                  <a:lnTo>
                    <a:pt x="1054100" y="190500"/>
                  </a:lnTo>
                  <a:lnTo>
                    <a:pt x="1003054" y="173755"/>
                  </a:lnTo>
                  <a:lnTo>
                    <a:pt x="951983" y="157974"/>
                  </a:lnTo>
                  <a:lnTo>
                    <a:pt x="900903" y="143124"/>
                  </a:lnTo>
                  <a:lnTo>
                    <a:pt x="849833" y="129176"/>
                  </a:lnTo>
                  <a:lnTo>
                    <a:pt x="798790" y="116097"/>
                  </a:lnTo>
                  <a:lnTo>
                    <a:pt x="747791" y="103858"/>
                  </a:lnTo>
                  <a:lnTo>
                    <a:pt x="696853" y="92427"/>
                  </a:lnTo>
                  <a:lnTo>
                    <a:pt x="645995" y="81774"/>
                  </a:lnTo>
                  <a:lnTo>
                    <a:pt x="595233" y="71867"/>
                  </a:lnTo>
                  <a:lnTo>
                    <a:pt x="544586" y="62677"/>
                  </a:lnTo>
                  <a:lnTo>
                    <a:pt x="494070" y="54171"/>
                  </a:lnTo>
                  <a:lnTo>
                    <a:pt x="443703" y="46319"/>
                  </a:lnTo>
                  <a:lnTo>
                    <a:pt x="393503" y="39091"/>
                  </a:lnTo>
                  <a:lnTo>
                    <a:pt x="343487" y="32455"/>
                  </a:lnTo>
                  <a:lnTo>
                    <a:pt x="293673" y="26381"/>
                  </a:lnTo>
                  <a:lnTo>
                    <a:pt x="244078" y="20837"/>
                  </a:lnTo>
                  <a:lnTo>
                    <a:pt x="194719" y="15793"/>
                  </a:lnTo>
                  <a:lnTo>
                    <a:pt x="145614" y="11218"/>
                  </a:lnTo>
                  <a:lnTo>
                    <a:pt x="96781" y="7082"/>
                  </a:lnTo>
                  <a:lnTo>
                    <a:pt x="48237" y="3352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517900" y="3009900"/>
              <a:ext cx="1599565" cy="1986914"/>
            </a:xfrm>
            <a:custGeom>
              <a:avLst/>
              <a:gdLst/>
              <a:ahLst/>
              <a:cxnLst/>
              <a:rect l="l" t="t" r="r" b="b"/>
              <a:pathLst>
                <a:path w="1599564" h="1986914">
                  <a:moveTo>
                    <a:pt x="0" y="7467"/>
                  </a:moveTo>
                  <a:lnTo>
                    <a:pt x="6486" y="38137"/>
                  </a:lnTo>
                  <a:lnTo>
                    <a:pt x="15493" y="77058"/>
                  </a:lnTo>
                  <a:lnTo>
                    <a:pt x="26337" y="123009"/>
                  </a:lnTo>
                  <a:lnTo>
                    <a:pt x="38335" y="174769"/>
                  </a:lnTo>
                  <a:lnTo>
                    <a:pt x="50806" y="231116"/>
                  </a:lnTo>
                  <a:lnTo>
                    <a:pt x="63066" y="290828"/>
                  </a:lnTo>
                  <a:lnTo>
                    <a:pt x="74433" y="352683"/>
                  </a:lnTo>
                  <a:lnTo>
                    <a:pt x="84224" y="415461"/>
                  </a:lnTo>
                  <a:lnTo>
                    <a:pt x="91757" y="477939"/>
                  </a:lnTo>
                  <a:lnTo>
                    <a:pt x="95063" y="521748"/>
                  </a:lnTo>
                  <a:lnTo>
                    <a:pt x="96685" y="567293"/>
                  </a:lnTo>
                  <a:lnTo>
                    <a:pt x="97006" y="614355"/>
                  </a:lnTo>
                  <a:lnTo>
                    <a:pt x="96409" y="662714"/>
                  </a:lnTo>
                  <a:lnTo>
                    <a:pt x="95277" y="712152"/>
                  </a:lnTo>
                  <a:lnTo>
                    <a:pt x="93993" y="762448"/>
                  </a:lnTo>
                  <a:lnTo>
                    <a:pt x="92941" y="813385"/>
                  </a:lnTo>
                  <a:lnTo>
                    <a:pt x="92503" y="864742"/>
                  </a:lnTo>
                  <a:lnTo>
                    <a:pt x="93063" y="916300"/>
                  </a:lnTo>
                  <a:lnTo>
                    <a:pt x="95004" y="967841"/>
                  </a:lnTo>
                  <a:lnTo>
                    <a:pt x="98708" y="1019145"/>
                  </a:lnTo>
                  <a:lnTo>
                    <a:pt x="104559" y="1069993"/>
                  </a:lnTo>
                  <a:lnTo>
                    <a:pt x="112941" y="1120165"/>
                  </a:lnTo>
                  <a:lnTo>
                    <a:pt x="122243" y="1167421"/>
                  </a:lnTo>
                  <a:lnTo>
                    <a:pt x="132095" y="1216458"/>
                  </a:lnTo>
                  <a:lnTo>
                    <a:pt x="142641" y="1266796"/>
                  </a:lnTo>
                  <a:lnTo>
                    <a:pt x="154026" y="1317960"/>
                  </a:lnTo>
                  <a:lnTo>
                    <a:pt x="166395" y="1369470"/>
                  </a:lnTo>
                  <a:lnTo>
                    <a:pt x="179893" y="1420850"/>
                  </a:lnTo>
                  <a:lnTo>
                    <a:pt x="194664" y="1471622"/>
                  </a:lnTo>
                  <a:lnTo>
                    <a:pt x="210852" y="1521307"/>
                  </a:lnTo>
                  <a:lnTo>
                    <a:pt x="228604" y="1569430"/>
                  </a:lnTo>
                  <a:lnTo>
                    <a:pt x="248063" y="1615511"/>
                  </a:lnTo>
                  <a:lnTo>
                    <a:pt x="269375" y="1659073"/>
                  </a:lnTo>
                  <a:lnTo>
                    <a:pt x="292684" y="1699639"/>
                  </a:lnTo>
                  <a:lnTo>
                    <a:pt x="318134" y="1736731"/>
                  </a:lnTo>
                  <a:lnTo>
                    <a:pt x="345871" y="1769872"/>
                  </a:lnTo>
                  <a:lnTo>
                    <a:pt x="379230" y="1802089"/>
                  </a:lnTo>
                  <a:lnTo>
                    <a:pt x="416604" y="1831929"/>
                  </a:lnTo>
                  <a:lnTo>
                    <a:pt x="457408" y="1859332"/>
                  </a:lnTo>
                  <a:lnTo>
                    <a:pt x="501052" y="1884240"/>
                  </a:lnTo>
                  <a:lnTo>
                    <a:pt x="546949" y="1906593"/>
                  </a:lnTo>
                  <a:lnTo>
                    <a:pt x="594511" y="1926334"/>
                  </a:lnTo>
                  <a:lnTo>
                    <a:pt x="643150" y="1943403"/>
                  </a:lnTo>
                  <a:lnTo>
                    <a:pt x="692277" y="1957743"/>
                  </a:lnTo>
                  <a:lnTo>
                    <a:pt x="741306" y="1969293"/>
                  </a:lnTo>
                  <a:lnTo>
                    <a:pt x="789648" y="1977996"/>
                  </a:lnTo>
                  <a:lnTo>
                    <a:pt x="836715" y="1983792"/>
                  </a:lnTo>
                  <a:lnTo>
                    <a:pt x="881920" y="1986624"/>
                  </a:lnTo>
                  <a:lnTo>
                    <a:pt x="924674" y="1986432"/>
                  </a:lnTo>
                  <a:lnTo>
                    <a:pt x="969884" y="1982501"/>
                  </a:lnTo>
                  <a:lnTo>
                    <a:pt x="1015688" y="1974591"/>
                  </a:lnTo>
                  <a:lnTo>
                    <a:pt x="1061687" y="1962920"/>
                  </a:lnTo>
                  <a:lnTo>
                    <a:pt x="1107484" y="1947711"/>
                  </a:lnTo>
                  <a:lnTo>
                    <a:pt x="1152680" y="1929182"/>
                  </a:lnTo>
                  <a:lnTo>
                    <a:pt x="1196878" y="1907554"/>
                  </a:lnTo>
                  <a:lnTo>
                    <a:pt x="1239678" y="1883048"/>
                  </a:lnTo>
                  <a:lnTo>
                    <a:pt x="1280682" y="1855883"/>
                  </a:lnTo>
                  <a:lnTo>
                    <a:pt x="1319493" y="1826282"/>
                  </a:lnTo>
                  <a:lnTo>
                    <a:pt x="1355712" y="1794462"/>
                  </a:lnTo>
                  <a:lnTo>
                    <a:pt x="1388940" y="1760646"/>
                  </a:lnTo>
                  <a:lnTo>
                    <a:pt x="1418780" y="1725053"/>
                  </a:lnTo>
                  <a:lnTo>
                    <a:pt x="1444207" y="1689411"/>
                  </a:lnTo>
                  <a:lnTo>
                    <a:pt x="1468594" y="1650027"/>
                  </a:lnTo>
                  <a:lnTo>
                    <a:pt x="1491688" y="1607400"/>
                  </a:lnTo>
                  <a:lnTo>
                    <a:pt x="1513231" y="1562030"/>
                  </a:lnTo>
                  <a:lnTo>
                    <a:pt x="1532970" y="1514417"/>
                  </a:lnTo>
                  <a:lnTo>
                    <a:pt x="1550648" y="1465059"/>
                  </a:lnTo>
                  <a:lnTo>
                    <a:pt x="1566010" y="1414458"/>
                  </a:lnTo>
                  <a:lnTo>
                    <a:pt x="1578800" y="1363111"/>
                  </a:lnTo>
                  <a:lnTo>
                    <a:pt x="1588764" y="1311520"/>
                  </a:lnTo>
                  <a:lnTo>
                    <a:pt x="1595646" y="1260183"/>
                  </a:lnTo>
                  <a:lnTo>
                    <a:pt x="1599191" y="1209601"/>
                  </a:lnTo>
                  <a:lnTo>
                    <a:pt x="1599143" y="1160272"/>
                  </a:lnTo>
                  <a:lnTo>
                    <a:pt x="1595247" y="1112697"/>
                  </a:lnTo>
                  <a:lnTo>
                    <a:pt x="1588080" y="1069110"/>
                  </a:lnTo>
                  <a:lnTo>
                    <a:pt x="1577659" y="1024887"/>
                  </a:lnTo>
                  <a:lnTo>
                    <a:pt x="1564164" y="980224"/>
                  </a:lnTo>
                  <a:lnTo>
                    <a:pt x="1547769" y="935313"/>
                  </a:lnTo>
                  <a:lnTo>
                    <a:pt x="1528655" y="890349"/>
                  </a:lnTo>
                  <a:lnTo>
                    <a:pt x="1506997" y="845526"/>
                  </a:lnTo>
                  <a:lnTo>
                    <a:pt x="1482974" y="801038"/>
                  </a:lnTo>
                  <a:lnTo>
                    <a:pt x="1456763" y="757078"/>
                  </a:lnTo>
                  <a:lnTo>
                    <a:pt x="1428541" y="713840"/>
                  </a:lnTo>
                  <a:lnTo>
                    <a:pt x="1398488" y="671519"/>
                  </a:lnTo>
                  <a:lnTo>
                    <a:pt x="1366779" y="630308"/>
                  </a:lnTo>
                  <a:lnTo>
                    <a:pt x="1333592" y="590402"/>
                  </a:lnTo>
                  <a:lnTo>
                    <a:pt x="1299106" y="551993"/>
                  </a:lnTo>
                  <a:lnTo>
                    <a:pt x="1263497" y="515277"/>
                  </a:lnTo>
                  <a:lnTo>
                    <a:pt x="1230431" y="484155"/>
                  </a:lnTo>
                  <a:lnTo>
                    <a:pt x="1194643" y="453497"/>
                  </a:lnTo>
                  <a:lnTo>
                    <a:pt x="1156452" y="423372"/>
                  </a:lnTo>
                  <a:lnTo>
                    <a:pt x="1116174" y="393851"/>
                  </a:lnTo>
                  <a:lnTo>
                    <a:pt x="1074129" y="365002"/>
                  </a:lnTo>
                  <a:lnTo>
                    <a:pt x="1030633" y="336895"/>
                  </a:lnTo>
                  <a:lnTo>
                    <a:pt x="986005" y="309601"/>
                  </a:lnTo>
                  <a:lnTo>
                    <a:pt x="940563" y="283189"/>
                  </a:lnTo>
                  <a:lnTo>
                    <a:pt x="894625" y="257728"/>
                  </a:lnTo>
                  <a:lnTo>
                    <a:pt x="848508" y="233290"/>
                  </a:lnTo>
                  <a:lnTo>
                    <a:pt x="802531" y="209942"/>
                  </a:lnTo>
                  <a:lnTo>
                    <a:pt x="757011" y="187755"/>
                  </a:lnTo>
                  <a:lnTo>
                    <a:pt x="712266" y="166799"/>
                  </a:lnTo>
                  <a:lnTo>
                    <a:pt x="668615" y="147144"/>
                  </a:lnTo>
                  <a:lnTo>
                    <a:pt x="626374" y="128859"/>
                  </a:lnTo>
                  <a:lnTo>
                    <a:pt x="585863" y="112014"/>
                  </a:lnTo>
                  <a:lnTo>
                    <a:pt x="533611" y="92019"/>
                  </a:lnTo>
                  <a:lnTo>
                    <a:pt x="482237" y="74805"/>
                  </a:lnTo>
                  <a:lnTo>
                    <a:pt x="431666" y="60120"/>
                  </a:lnTo>
                  <a:lnTo>
                    <a:pt x="381821" y="47709"/>
                  </a:lnTo>
                  <a:lnTo>
                    <a:pt x="332625" y="37321"/>
                  </a:lnTo>
                  <a:lnTo>
                    <a:pt x="284002" y="28703"/>
                  </a:lnTo>
                  <a:lnTo>
                    <a:pt x="235875" y="21602"/>
                  </a:lnTo>
                  <a:lnTo>
                    <a:pt x="188167" y="15764"/>
                  </a:lnTo>
                  <a:lnTo>
                    <a:pt x="140802" y="10938"/>
                  </a:lnTo>
                  <a:lnTo>
                    <a:pt x="93704" y="6871"/>
                  </a:lnTo>
                  <a:lnTo>
                    <a:pt x="46795" y="3309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711190" y="3780028"/>
            <a:ext cx="29718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dirty="0">
                <a:latin typeface="Arial"/>
                <a:cs typeface="Arial"/>
              </a:rPr>
              <a:t>B</a:t>
            </a:r>
            <a:endParaRPr sz="32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446988" y="3940176"/>
            <a:ext cx="2183130" cy="1660525"/>
          </a:xfrm>
          <a:custGeom>
            <a:avLst/>
            <a:gdLst/>
            <a:ahLst/>
            <a:cxnLst/>
            <a:rect l="l" t="t" r="r" b="b"/>
            <a:pathLst>
              <a:path w="2183129" h="1660525">
                <a:moveTo>
                  <a:pt x="0" y="0"/>
                </a:moveTo>
                <a:lnTo>
                  <a:pt x="1063599" y="1298575"/>
                </a:lnTo>
                <a:lnTo>
                  <a:pt x="839762" y="1298575"/>
                </a:lnTo>
                <a:lnTo>
                  <a:pt x="839762" y="1660525"/>
                </a:lnTo>
                <a:lnTo>
                  <a:pt x="2182787" y="1660525"/>
                </a:lnTo>
                <a:lnTo>
                  <a:pt x="2182787" y="1298575"/>
                </a:lnTo>
                <a:lnTo>
                  <a:pt x="1399362" y="1298575"/>
                </a:lnTo>
                <a:lnTo>
                  <a:pt x="0" y="0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365490" y="5265673"/>
            <a:ext cx="11163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676910" algn="l"/>
              </a:tabLst>
            </a:pPr>
            <a:r>
              <a:rPr dirty="0">
                <a:latin typeface="Arial"/>
                <a:cs typeface="Arial"/>
              </a:rPr>
              <a:t>S~</a:t>
            </a:r>
            <a:r>
              <a:rPr spc="-5" dirty="0">
                <a:latin typeface="Arial"/>
                <a:cs typeface="Arial"/>
              </a:rPr>
              <a:t>0	</a:t>
            </a:r>
            <a:r>
              <a:rPr spc="-10" dirty="0">
                <a:latin typeface="Arial"/>
                <a:cs typeface="Arial"/>
              </a:rPr>
              <a:t>C</a:t>
            </a:r>
            <a:r>
              <a:rPr dirty="0">
                <a:latin typeface="Arial"/>
                <a:cs typeface="Arial"/>
              </a:rPr>
              <a:t>&gt;0</a:t>
            </a:r>
            <a:endParaRPr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329765" y="685672"/>
            <a:ext cx="7224395" cy="57404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/>
              <a:t>En</a:t>
            </a:r>
            <a:r>
              <a:rPr sz="1800" spc="-20" dirty="0"/>
              <a:t> </a:t>
            </a:r>
            <a:r>
              <a:rPr sz="1800" dirty="0"/>
              <a:t>un </a:t>
            </a:r>
            <a:r>
              <a:rPr sz="1800" spc="-5" dirty="0"/>
              <a:t>caso</a:t>
            </a:r>
            <a:r>
              <a:rPr sz="1800" spc="25" dirty="0"/>
              <a:t> </a:t>
            </a:r>
            <a:r>
              <a:rPr sz="1800" spc="-5" dirty="0"/>
              <a:t>mas</a:t>
            </a:r>
            <a:r>
              <a:rPr sz="1800" dirty="0"/>
              <a:t> </a:t>
            </a:r>
            <a:r>
              <a:rPr sz="1800" spc="-5" dirty="0"/>
              <a:t>real…todos</a:t>
            </a:r>
            <a:r>
              <a:rPr sz="1800" dirty="0"/>
              <a:t> los</a:t>
            </a:r>
            <a:r>
              <a:rPr sz="1800" spc="-15" dirty="0"/>
              <a:t> </a:t>
            </a:r>
            <a:r>
              <a:rPr sz="1800" spc="-5" dirty="0"/>
              <a:t>terminos</a:t>
            </a:r>
            <a:r>
              <a:rPr sz="1800" dirty="0"/>
              <a:t> </a:t>
            </a:r>
            <a:r>
              <a:rPr sz="1800" spc="-5" dirty="0"/>
              <a:t>actuan</a:t>
            </a:r>
            <a:r>
              <a:rPr sz="1800" spc="10" dirty="0"/>
              <a:t> </a:t>
            </a:r>
            <a:r>
              <a:rPr sz="1800" spc="-5" dirty="0"/>
              <a:t>en</a:t>
            </a:r>
            <a:r>
              <a:rPr sz="1800" spc="10" dirty="0"/>
              <a:t> </a:t>
            </a:r>
            <a:r>
              <a:rPr sz="1800" spc="-5" dirty="0"/>
              <a:t>conjunto</a:t>
            </a:r>
            <a:r>
              <a:rPr sz="1800" spc="-15" dirty="0"/>
              <a:t> </a:t>
            </a:r>
            <a:r>
              <a:rPr sz="1800" spc="-5" dirty="0"/>
              <a:t>pero </a:t>
            </a:r>
            <a:r>
              <a:rPr sz="1800" spc="-484" dirty="0"/>
              <a:t> </a:t>
            </a:r>
            <a:r>
              <a:rPr sz="1800" spc="-5" dirty="0"/>
              <a:t>con</a:t>
            </a:r>
            <a:r>
              <a:rPr sz="1800" spc="-25" dirty="0"/>
              <a:t> </a:t>
            </a:r>
            <a:r>
              <a:rPr sz="1800" spc="-5" dirty="0"/>
              <a:t>magnitud </a:t>
            </a:r>
            <a:r>
              <a:rPr sz="1800" spc="-10" dirty="0"/>
              <a:t>variable.</a:t>
            </a:r>
            <a:endParaRPr sz="1800"/>
          </a:p>
        </p:txBody>
      </p:sp>
      <p:sp>
        <p:nvSpPr>
          <p:cNvPr id="22" name="object 22"/>
          <p:cNvSpPr txBox="1"/>
          <p:nvPr/>
        </p:nvSpPr>
        <p:spPr>
          <a:xfrm>
            <a:off x="8225791" y="2557336"/>
            <a:ext cx="3676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10</a:t>
            </a:r>
            <a:r>
              <a:rPr sz="1200" dirty="0">
                <a:latin typeface="Arial"/>
                <a:cs typeface="Arial"/>
              </a:rPr>
              <a:t>°</a:t>
            </a:r>
            <a:r>
              <a:rPr sz="1200" spc="-5" dirty="0">
                <a:latin typeface="Arial"/>
                <a:cs typeface="Arial"/>
              </a:rPr>
              <a:t>C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416290" y="3185986"/>
            <a:ext cx="2819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6</a:t>
            </a:r>
            <a:r>
              <a:rPr sz="1200" dirty="0">
                <a:latin typeface="Arial"/>
                <a:cs typeface="Arial"/>
              </a:rPr>
              <a:t>°</a:t>
            </a:r>
            <a:r>
              <a:rPr sz="1200" spc="-5" dirty="0">
                <a:latin typeface="Arial"/>
                <a:cs typeface="Arial"/>
              </a:rPr>
              <a:t>C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444941" y="3719386"/>
            <a:ext cx="2819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2</a:t>
            </a:r>
            <a:r>
              <a:rPr sz="1200" dirty="0">
                <a:latin typeface="Arial"/>
                <a:cs typeface="Arial"/>
              </a:rPr>
              <a:t>°</a:t>
            </a:r>
            <a:r>
              <a:rPr sz="1200" spc="-5" dirty="0">
                <a:latin typeface="Arial"/>
                <a:cs typeface="Arial"/>
              </a:rPr>
              <a:t>C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0789" y="863536"/>
            <a:ext cx="2080260" cy="29972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/>
              <a:t>Modelo</a:t>
            </a:r>
            <a:r>
              <a:rPr sz="1800" spc="-55" dirty="0"/>
              <a:t> </a:t>
            </a:r>
            <a:r>
              <a:rPr sz="1800" spc="-10" dirty="0"/>
              <a:t>cinemático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2459989" y="1412176"/>
            <a:ext cx="7271384" cy="4196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 marR="30480" algn="just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Asume </a:t>
            </a:r>
            <a:r>
              <a:rPr spc="-10" dirty="0">
                <a:latin typeface="Arial"/>
                <a:cs typeface="Arial"/>
              </a:rPr>
              <a:t>que </a:t>
            </a:r>
            <a:r>
              <a:rPr spc="-5" dirty="0">
                <a:latin typeface="Arial"/>
                <a:cs typeface="Arial"/>
              </a:rPr>
              <a:t>la temperatura </a:t>
            </a:r>
            <a:r>
              <a:rPr spc="-10" dirty="0">
                <a:latin typeface="Arial"/>
                <a:cs typeface="Arial"/>
              </a:rPr>
              <a:t>es un escalar pasivo. Cambios en el campo </a:t>
            </a:r>
            <a:r>
              <a:rPr spc="-49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térmico </a:t>
            </a:r>
            <a:r>
              <a:rPr spc="-10" dirty="0">
                <a:latin typeface="Arial"/>
                <a:cs typeface="Arial"/>
              </a:rPr>
              <a:t>no </a:t>
            </a:r>
            <a:r>
              <a:rPr spc="-5" dirty="0">
                <a:latin typeface="Arial"/>
                <a:cs typeface="Arial"/>
              </a:rPr>
              <a:t>modifican </a:t>
            </a:r>
            <a:r>
              <a:rPr spc="-10" dirty="0">
                <a:latin typeface="Arial"/>
                <a:cs typeface="Arial"/>
              </a:rPr>
              <a:t>el </a:t>
            </a:r>
            <a:r>
              <a:rPr spc="-5" dirty="0">
                <a:latin typeface="Arial"/>
                <a:cs typeface="Arial"/>
              </a:rPr>
              <a:t>campo </a:t>
            </a:r>
            <a:r>
              <a:rPr spc="-10" dirty="0">
                <a:latin typeface="Arial"/>
                <a:cs typeface="Arial"/>
              </a:rPr>
              <a:t>de velocidad. Consideremos solamente </a:t>
            </a:r>
            <a:r>
              <a:rPr spc="-49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término</a:t>
            </a:r>
            <a:r>
              <a:rPr spc="-10" dirty="0">
                <a:latin typeface="Arial"/>
                <a:cs typeface="Arial"/>
              </a:rPr>
              <a:t> de</a:t>
            </a:r>
            <a:r>
              <a:rPr spc="-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confluencia.</a:t>
            </a:r>
            <a:endParaRPr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1850">
              <a:latin typeface="Arial"/>
              <a:cs typeface="Arial"/>
            </a:endParaRPr>
          </a:p>
          <a:p>
            <a:pPr marL="63500" algn="just"/>
            <a:r>
              <a:rPr spc="-10" dirty="0">
                <a:latin typeface="Arial"/>
                <a:cs typeface="Arial"/>
              </a:rPr>
              <a:t>d(</a:t>
            </a:r>
            <a:r>
              <a:rPr spc="-10" dirty="0">
                <a:latin typeface="Symbol"/>
                <a:cs typeface="Symbol"/>
              </a:rPr>
              <a:t></a:t>
            </a:r>
            <a:r>
              <a:rPr spc="-10" dirty="0">
                <a:latin typeface="Arial"/>
                <a:cs typeface="Arial"/>
              </a:rPr>
              <a:t>/</a:t>
            </a:r>
            <a:r>
              <a:rPr spc="-10" dirty="0">
                <a:latin typeface="Symbol"/>
                <a:cs typeface="Symbol"/>
              </a:rPr>
              <a:t></a:t>
            </a:r>
            <a:r>
              <a:rPr spc="-10" dirty="0">
                <a:latin typeface="Arial"/>
                <a:cs typeface="Arial"/>
              </a:rPr>
              <a:t>y)/dt</a:t>
            </a:r>
            <a:r>
              <a:rPr spc="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=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-(</a:t>
            </a:r>
            <a:r>
              <a:rPr spc="-10" dirty="0">
                <a:latin typeface="Symbol"/>
                <a:cs typeface="Symbol"/>
              </a:rPr>
              <a:t></a:t>
            </a:r>
            <a:r>
              <a:rPr spc="-10" dirty="0">
                <a:latin typeface="Arial"/>
                <a:cs typeface="Arial"/>
              </a:rPr>
              <a:t>/</a:t>
            </a:r>
            <a:r>
              <a:rPr spc="-10" dirty="0">
                <a:latin typeface="Symbol"/>
                <a:cs typeface="Symbol"/>
              </a:rPr>
              <a:t></a:t>
            </a:r>
            <a:r>
              <a:rPr spc="-10" dirty="0">
                <a:latin typeface="Arial"/>
                <a:cs typeface="Arial"/>
              </a:rPr>
              <a:t>y)*(</a:t>
            </a:r>
            <a:r>
              <a:rPr spc="-10" dirty="0">
                <a:latin typeface="Symbol"/>
                <a:cs typeface="Symbol"/>
              </a:rPr>
              <a:t></a:t>
            </a:r>
            <a:r>
              <a:rPr spc="-10" dirty="0">
                <a:latin typeface="Arial"/>
                <a:cs typeface="Arial"/>
              </a:rPr>
              <a:t>v/</a:t>
            </a:r>
            <a:r>
              <a:rPr spc="-10" dirty="0">
                <a:latin typeface="Symbol"/>
                <a:cs typeface="Symbol"/>
              </a:rPr>
              <a:t></a:t>
            </a:r>
            <a:r>
              <a:rPr spc="-10" dirty="0">
                <a:latin typeface="Arial"/>
                <a:cs typeface="Arial"/>
              </a:rPr>
              <a:t>y)</a:t>
            </a:r>
            <a:endParaRPr>
              <a:latin typeface="Arial"/>
              <a:cs typeface="Arial"/>
            </a:endParaRPr>
          </a:p>
          <a:p>
            <a:pPr>
              <a:spcBef>
                <a:spcPts val="35"/>
              </a:spcBef>
            </a:pPr>
            <a:endParaRPr sz="1850">
              <a:latin typeface="Arial"/>
              <a:cs typeface="Arial"/>
            </a:endParaRPr>
          </a:p>
          <a:p>
            <a:pPr marL="63500" marR="65405" algn="just"/>
            <a:r>
              <a:rPr spc="-10" dirty="0">
                <a:latin typeface="Arial"/>
                <a:cs typeface="Arial"/>
              </a:rPr>
              <a:t>Supongamos además que (</a:t>
            </a:r>
            <a:r>
              <a:rPr spc="-10" dirty="0">
                <a:latin typeface="Symbol"/>
                <a:cs typeface="Symbol"/>
              </a:rPr>
              <a:t></a:t>
            </a:r>
            <a:r>
              <a:rPr spc="-10" dirty="0">
                <a:latin typeface="Arial"/>
                <a:cs typeface="Arial"/>
              </a:rPr>
              <a:t>v/</a:t>
            </a:r>
            <a:r>
              <a:rPr spc="-10" dirty="0">
                <a:latin typeface="Symbol"/>
                <a:cs typeface="Symbol"/>
              </a:rPr>
              <a:t></a:t>
            </a:r>
            <a:r>
              <a:rPr spc="-10" dirty="0">
                <a:latin typeface="Arial"/>
                <a:cs typeface="Arial"/>
              </a:rPr>
              <a:t>y) </a:t>
            </a:r>
            <a:r>
              <a:rPr dirty="0">
                <a:latin typeface="Arial"/>
                <a:cs typeface="Arial"/>
              </a:rPr>
              <a:t>= </a:t>
            </a:r>
            <a:r>
              <a:rPr spc="-5" dirty="0">
                <a:latin typeface="Arial"/>
                <a:cs typeface="Arial"/>
              </a:rPr>
              <a:t>constante </a:t>
            </a:r>
            <a:r>
              <a:rPr dirty="0">
                <a:latin typeface="Arial"/>
                <a:cs typeface="Arial"/>
              </a:rPr>
              <a:t>= </a:t>
            </a:r>
            <a:r>
              <a:rPr i="1" dirty="0">
                <a:latin typeface="Arial"/>
                <a:cs typeface="Arial"/>
              </a:rPr>
              <a:t>k </a:t>
            </a:r>
            <a:r>
              <a:rPr spc="-5" dirty="0">
                <a:latin typeface="Arial"/>
                <a:cs typeface="Arial"/>
              </a:rPr>
              <a:t>=10 </a:t>
            </a:r>
            <a:r>
              <a:rPr dirty="0">
                <a:latin typeface="Arial"/>
                <a:cs typeface="Arial"/>
              </a:rPr>
              <a:t>m/s </a:t>
            </a:r>
            <a:r>
              <a:rPr spc="-10" dirty="0">
                <a:latin typeface="Arial"/>
                <a:cs typeface="Arial"/>
              </a:rPr>
              <a:t>(1000 </a:t>
            </a:r>
            <a:r>
              <a:rPr spc="-5" dirty="0">
                <a:latin typeface="Arial"/>
                <a:cs typeface="Arial"/>
              </a:rPr>
              <a:t>km)</a:t>
            </a:r>
            <a:r>
              <a:rPr spc="-7" baseline="25462" dirty="0">
                <a:latin typeface="Arial"/>
                <a:cs typeface="Arial"/>
              </a:rPr>
              <a:t>-1 </a:t>
            </a:r>
            <a:r>
              <a:rPr spc="-480" baseline="25462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Entonces,</a:t>
            </a:r>
            <a:r>
              <a:rPr spc="-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podemos</a:t>
            </a:r>
            <a:r>
              <a:rPr spc="2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integrar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la </a:t>
            </a:r>
            <a:r>
              <a:rPr spc="-10" dirty="0">
                <a:latin typeface="Arial"/>
                <a:cs typeface="Arial"/>
              </a:rPr>
              <a:t>ecuación</a:t>
            </a:r>
            <a:r>
              <a:rPr spc="2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anterior:</a:t>
            </a:r>
            <a:endParaRPr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1850">
              <a:latin typeface="Arial"/>
              <a:cs typeface="Arial"/>
            </a:endParaRPr>
          </a:p>
          <a:p>
            <a:pPr marL="62865" algn="just"/>
            <a:r>
              <a:rPr spc="-10" dirty="0">
                <a:latin typeface="Arial"/>
                <a:cs typeface="Arial"/>
              </a:rPr>
              <a:t>(</a:t>
            </a:r>
            <a:r>
              <a:rPr spc="-10" dirty="0">
                <a:latin typeface="Symbol"/>
                <a:cs typeface="Symbol"/>
              </a:rPr>
              <a:t></a:t>
            </a:r>
            <a:r>
              <a:rPr spc="-10" dirty="0">
                <a:latin typeface="Arial"/>
                <a:cs typeface="Arial"/>
              </a:rPr>
              <a:t>/</a:t>
            </a:r>
            <a:r>
              <a:rPr spc="-10" dirty="0">
                <a:latin typeface="Symbol"/>
                <a:cs typeface="Symbol"/>
              </a:rPr>
              <a:t></a:t>
            </a:r>
            <a:r>
              <a:rPr spc="-10" dirty="0">
                <a:latin typeface="Arial"/>
                <a:cs typeface="Arial"/>
              </a:rPr>
              <a:t>y)</a:t>
            </a:r>
            <a:r>
              <a:rPr spc="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= </a:t>
            </a:r>
            <a:r>
              <a:rPr spc="-10" dirty="0">
                <a:latin typeface="Arial"/>
                <a:cs typeface="Arial"/>
              </a:rPr>
              <a:t>(</a:t>
            </a:r>
            <a:r>
              <a:rPr spc="-10" dirty="0">
                <a:latin typeface="Symbol"/>
                <a:cs typeface="Symbol"/>
              </a:rPr>
              <a:t></a:t>
            </a:r>
            <a:r>
              <a:rPr spc="-10" dirty="0">
                <a:latin typeface="Arial"/>
                <a:cs typeface="Arial"/>
              </a:rPr>
              <a:t>/</a:t>
            </a:r>
            <a:r>
              <a:rPr spc="-10" dirty="0">
                <a:latin typeface="Symbol"/>
                <a:cs typeface="Symbol"/>
              </a:rPr>
              <a:t></a:t>
            </a:r>
            <a:r>
              <a:rPr spc="-10" dirty="0">
                <a:latin typeface="Arial"/>
                <a:cs typeface="Arial"/>
              </a:rPr>
              <a:t>y)</a:t>
            </a:r>
            <a:r>
              <a:rPr spc="-15" baseline="-20833" dirty="0">
                <a:latin typeface="Arial"/>
                <a:cs typeface="Arial"/>
              </a:rPr>
              <a:t>0</a:t>
            </a:r>
            <a:r>
              <a:rPr spc="-10" dirty="0">
                <a:latin typeface="Arial"/>
                <a:cs typeface="Arial"/>
              </a:rPr>
              <a:t>exp(</a:t>
            </a:r>
            <a:r>
              <a:rPr i="1" spc="-10" dirty="0">
                <a:latin typeface="Arial"/>
                <a:cs typeface="Arial"/>
              </a:rPr>
              <a:t>k*t</a:t>
            </a:r>
            <a:r>
              <a:rPr spc="-10" dirty="0">
                <a:latin typeface="Arial"/>
                <a:cs typeface="Arial"/>
              </a:rPr>
              <a:t>)</a:t>
            </a:r>
            <a:endParaRPr>
              <a:latin typeface="Arial"/>
              <a:cs typeface="Arial"/>
            </a:endParaRPr>
          </a:p>
          <a:p>
            <a:pPr marL="62865" marR="485775" algn="just">
              <a:spcBef>
                <a:spcPts val="2160"/>
              </a:spcBef>
            </a:pPr>
            <a:r>
              <a:rPr spc="-10" dirty="0">
                <a:latin typeface="Arial"/>
                <a:cs typeface="Arial"/>
              </a:rPr>
              <a:t>Lo cual indica que </a:t>
            </a:r>
            <a:r>
              <a:rPr spc="-5" dirty="0">
                <a:latin typeface="Arial"/>
                <a:cs typeface="Arial"/>
              </a:rPr>
              <a:t>la </a:t>
            </a:r>
            <a:r>
              <a:rPr spc="-10" dirty="0">
                <a:latin typeface="Arial"/>
                <a:cs typeface="Arial"/>
              </a:rPr>
              <a:t>intensidad del </a:t>
            </a:r>
            <a:r>
              <a:rPr spc="-5" dirty="0">
                <a:latin typeface="Arial"/>
                <a:cs typeface="Arial"/>
              </a:rPr>
              <a:t>frente se </a:t>
            </a:r>
            <a:r>
              <a:rPr spc="-10" dirty="0">
                <a:latin typeface="Arial"/>
                <a:cs typeface="Arial"/>
              </a:rPr>
              <a:t>duplicara </a:t>
            </a:r>
            <a:r>
              <a:rPr spc="-5" dirty="0">
                <a:latin typeface="Arial"/>
                <a:cs typeface="Arial"/>
              </a:rPr>
              <a:t>(en </a:t>
            </a:r>
            <a:r>
              <a:rPr spc="-10" dirty="0">
                <a:latin typeface="Arial"/>
                <a:cs typeface="Arial"/>
              </a:rPr>
              <a:t>verdad </a:t>
            </a:r>
            <a:r>
              <a:rPr spc="-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aumentara un </a:t>
            </a:r>
            <a:r>
              <a:rPr spc="-5" dirty="0">
                <a:latin typeface="Arial"/>
                <a:cs typeface="Arial"/>
              </a:rPr>
              <a:t>factor </a:t>
            </a:r>
            <a:r>
              <a:rPr spc="-10" dirty="0">
                <a:latin typeface="Arial"/>
                <a:cs typeface="Arial"/>
              </a:rPr>
              <a:t>de 2.72) en alrededor de un </a:t>
            </a:r>
            <a:r>
              <a:rPr spc="-5" dirty="0">
                <a:latin typeface="Arial"/>
                <a:cs typeface="Arial"/>
              </a:rPr>
              <a:t>día….en </a:t>
            </a:r>
            <a:r>
              <a:rPr spc="-10" dirty="0">
                <a:latin typeface="Arial"/>
                <a:cs typeface="Arial"/>
              </a:rPr>
              <a:t>un </a:t>
            </a:r>
            <a:r>
              <a:rPr spc="-5" dirty="0">
                <a:latin typeface="Arial"/>
                <a:cs typeface="Arial"/>
              </a:rPr>
              <a:t>caso </a:t>
            </a:r>
            <a:r>
              <a:rPr spc="-49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real, el </a:t>
            </a:r>
            <a:r>
              <a:rPr spc="-5" dirty="0">
                <a:latin typeface="Arial"/>
                <a:cs typeface="Arial"/>
              </a:rPr>
              <a:t>frente </a:t>
            </a:r>
            <a:r>
              <a:rPr spc="-10" dirty="0">
                <a:latin typeface="Arial"/>
                <a:cs typeface="Arial"/>
              </a:rPr>
              <a:t>duplica </a:t>
            </a:r>
            <a:r>
              <a:rPr spc="-5" dirty="0">
                <a:latin typeface="Arial"/>
                <a:cs typeface="Arial"/>
              </a:rPr>
              <a:t>su </a:t>
            </a:r>
            <a:r>
              <a:rPr spc="-10" dirty="0">
                <a:latin typeface="Arial"/>
                <a:cs typeface="Arial"/>
              </a:rPr>
              <a:t>intensidad en unas pocas horas…modelo </a:t>
            </a:r>
            <a:r>
              <a:rPr spc="-5" dirty="0">
                <a:latin typeface="Arial"/>
                <a:cs typeface="Arial"/>
              </a:rPr>
              <a:t> cinemático</a:t>
            </a:r>
            <a:r>
              <a:rPr spc="-10" dirty="0">
                <a:latin typeface="Arial"/>
                <a:cs typeface="Arial"/>
              </a:rPr>
              <a:t> es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insuficiente.</a:t>
            </a:r>
            <a:endParaRPr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14751" y="1862138"/>
            <a:ext cx="4124325" cy="4157979"/>
            <a:chOff x="2190750" y="1862137"/>
            <a:chExt cx="4124325" cy="415797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28850" y="4705350"/>
              <a:ext cx="4086225" cy="13144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90750" y="2981325"/>
              <a:ext cx="4086225" cy="13144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17812" y="3598862"/>
              <a:ext cx="2900680" cy="0"/>
            </a:xfrm>
            <a:custGeom>
              <a:avLst/>
              <a:gdLst/>
              <a:ahLst/>
              <a:cxnLst/>
              <a:rect l="l" t="t" r="r" b="b"/>
              <a:pathLst>
                <a:path w="2900679">
                  <a:moveTo>
                    <a:pt x="0" y="0"/>
                  </a:moveTo>
                  <a:lnTo>
                    <a:pt x="2900362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733675" y="3660775"/>
              <a:ext cx="2922905" cy="624205"/>
            </a:xfrm>
            <a:custGeom>
              <a:avLst/>
              <a:gdLst/>
              <a:ahLst/>
              <a:cxnLst/>
              <a:rect l="l" t="t" r="r" b="b"/>
              <a:pathLst>
                <a:path w="2922904" h="624204">
                  <a:moveTo>
                    <a:pt x="0" y="623887"/>
                  </a:moveTo>
                  <a:lnTo>
                    <a:pt x="31835" y="598374"/>
                  </a:lnTo>
                  <a:lnTo>
                    <a:pt x="67861" y="572493"/>
                  </a:lnTo>
                  <a:lnTo>
                    <a:pt x="107574" y="546393"/>
                  </a:lnTo>
                  <a:lnTo>
                    <a:pt x="150469" y="520224"/>
                  </a:lnTo>
                  <a:lnTo>
                    <a:pt x="196041" y="494134"/>
                  </a:lnTo>
                  <a:lnTo>
                    <a:pt x="243786" y="468272"/>
                  </a:lnTo>
                  <a:lnTo>
                    <a:pt x="293199" y="442788"/>
                  </a:lnTo>
                  <a:lnTo>
                    <a:pt x="343776" y="417831"/>
                  </a:lnTo>
                  <a:lnTo>
                    <a:pt x="395013" y="393549"/>
                  </a:lnTo>
                  <a:lnTo>
                    <a:pt x="446405" y="370092"/>
                  </a:lnTo>
                  <a:lnTo>
                    <a:pt x="497448" y="347610"/>
                  </a:lnTo>
                  <a:lnTo>
                    <a:pt x="547636" y="326250"/>
                  </a:lnTo>
                  <a:lnTo>
                    <a:pt x="593894" y="307370"/>
                  </a:lnTo>
                  <a:lnTo>
                    <a:pt x="641046" y="289039"/>
                  </a:lnTo>
                  <a:lnTo>
                    <a:pt x="688991" y="271266"/>
                  </a:lnTo>
                  <a:lnTo>
                    <a:pt x="737631" y="254058"/>
                  </a:lnTo>
                  <a:lnTo>
                    <a:pt x="786866" y="237424"/>
                  </a:lnTo>
                  <a:lnTo>
                    <a:pt x="836598" y="221371"/>
                  </a:lnTo>
                  <a:lnTo>
                    <a:pt x="886726" y="205906"/>
                  </a:lnTo>
                  <a:lnTo>
                    <a:pt x="937151" y="191038"/>
                  </a:lnTo>
                  <a:lnTo>
                    <a:pt x="987775" y="176774"/>
                  </a:lnTo>
                  <a:lnTo>
                    <a:pt x="1038498" y="163123"/>
                  </a:lnTo>
                  <a:lnTo>
                    <a:pt x="1089221" y="150092"/>
                  </a:lnTo>
                  <a:lnTo>
                    <a:pt x="1139844" y="137688"/>
                  </a:lnTo>
                  <a:lnTo>
                    <a:pt x="1190269" y="125920"/>
                  </a:lnTo>
                  <a:lnTo>
                    <a:pt x="1239589" y="114871"/>
                  </a:lnTo>
                  <a:lnTo>
                    <a:pt x="1287313" y="104588"/>
                  </a:lnTo>
                  <a:lnTo>
                    <a:pt x="1333958" y="95024"/>
                  </a:lnTo>
                  <a:lnTo>
                    <a:pt x="1380043" y="86133"/>
                  </a:lnTo>
                  <a:lnTo>
                    <a:pt x="1426088" y="77866"/>
                  </a:lnTo>
                  <a:lnTo>
                    <a:pt x="1472612" y="70178"/>
                  </a:lnTo>
                  <a:lnTo>
                    <a:pt x="1520132" y="63022"/>
                  </a:lnTo>
                  <a:lnTo>
                    <a:pt x="1569169" y="56349"/>
                  </a:lnTo>
                  <a:lnTo>
                    <a:pt x="1620241" y="50115"/>
                  </a:lnTo>
                  <a:lnTo>
                    <a:pt x="1673866" y="44271"/>
                  </a:lnTo>
                  <a:lnTo>
                    <a:pt x="1730564" y="38770"/>
                  </a:lnTo>
                  <a:lnTo>
                    <a:pt x="1790854" y="33566"/>
                  </a:lnTo>
                  <a:lnTo>
                    <a:pt x="1855254" y="28613"/>
                  </a:lnTo>
                  <a:lnTo>
                    <a:pt x="1898253" y="25743"/>
                  </a:lnTo>
                  <a:lnTo>
                    <a:pt x="1944500" y="23117"/>
                  </a:lnTo>
                  <a:lnTo>
                    <a:pt x="1993605" y="20722"/>
                  </a:lnTo>
                  <a:lnTo>
                    <a:pt x="2045180" y="18542"/>
                  </a:lnTo>
                  <a:lnTo>
                    <a:pt x="2098834" y="16562"/>
                  </a:lnTo>
                  <a:lnTo>
                    <a:pt x="2154179" y="14767"/>
                  </a:lnTo>
                  <a:lnTo>
                    <a:pt x="2210825" y="13143"/>
                  </a:lnTo>
                  <a:lnTo>
                    <a:pt x="2268384" y="11674"/>
                  </a:lnTo>
                  <a:lnTo>
                    <a:pt x="2326466" y="10346"/>
                  </a:lnTo>
                  <a:lnTo>
                    <a:pt x="2384682" y="9145"/>
                  </a:lnTo>
                  <a:lnTo>
                    <a:pt x="2442643" y="8054"/>
                  </a:lnTo>
                  <a:lnTo>
                    <a:pt x="2499959" y="7060"/>
                  </a:lnTo>
                  <a:lnTo>
                    <a:pt x="2556241" y="6147"/>
                  </a:lnTo>
                  <a:lnTo>
                    <a:pt x="2611101" y="5301"/>
                  </a:lnTo>
                  <a:lnTo>
                    <a:pt x="2664149" y="4507"/>
                  </a:lnTo>
                  <a:lnTo>
                    <a:pt x="2714995" y="3750"/>
                  </a:lnTo>
                  <a:lnTo>
                    <a:pt x="2763251" y="3015"/>
                  </a:lnTo>
                  <a:lnTo>
                    <a:pt x="2808528" y="2287"/>
                  </a:lnTo>
                  <a:lnTo>
                    <a:pt x="2850435" y="1552"/>
                  </a:lnTo>
                  <a:lnTo>
                    <a:pt x="2888585" y="794"/>
                  </a:lnTo>
                  <a:lnTo>
                    <a:pt x="2922587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303587" y="3770312"/>
              <a:ext cx="2252980" cy="519430"/>
            </a:xfrm>
            <a:custGeom>
              <a:avLst/>
              <a:gdLst/>
              <a:ahLst/>
              <a:cxnLst/>
              <a:rect l="l" t="t" r="r" b="b"/>
              <a:pathLst>
                <a:path w="2252979" h="519429">
                  <a:moveTo>
                    <a:pt x="0" y="519112"/>
                  </a:moveTo>
                  <a:lnTo>
                    <a:pt x="25737" y="505482"/>
                  </a:lnTo>
                  <a:lnTo>
                    <a:pt x="57695" y="487871"/>
                  </a:lnTo>
                  <a:lnTo>
                    <a:pt x="95068" y="466971"/>
                  </a:lnTo>
                  <a:lnTo>
                    <a:pt x="137051" y="443476"/>
                  </a:lnTo>
                  <a:lnTo>
                    <a:pt x="182838" y="418079"/>
                  </a:lnTo>
                  <a:lnTo>
                    <a:pt x="231624" y="391474"/>
                  </a:lnTo>
                  <a:lnTo>
                    <a:pt x="282603" y="364354"/>
                  </a:lnTo>
                  <a:lnTo>
                    <a:pt x="334969" y="337413"/>
                  </a:lnTo>
                  <a:lnTo>
                    <a:pt x="387918" y="311343"/>
                  </a:lnTo>
                  <a:lnTo>
                    <a:pt x="440643" y="286839"/>
                  </a:lnTo>
                  <a:lnTo>
                    <a:pt x="492339" y="264593"/>
                  </a:lnTo>
                  <a:lnTo>
                    <a:pt x="542201" y="245300"/>
                  </a:lnTo>
                  <a:lnTo>
                    <a:pt x="587459" y="229575"/>
                  </a:lnTo>
                  <a:lnTo>
                    <a:pt x="633341" y="214827"/>
                  </a:lnTo>
                  <a:lnTo>
                    <a:pt x="679807" y="200984"/>
                  </a:lnTo>
                  <a:lnTo>
                    <a:pt x="726821" y="187978"/>
                  </a:lnTo>
                  <a:lnTo>
                    <a:pt x="774342" y="175738"/>
                  </a:lnTo>
                  <a:lnTo>
                    <a:pt x="822335" y="164194"/>
                  </a:lnTo>
                  <a:lnTo>
                    <a:pt x="870760" y="153275"/>
                  </a:lnTo>
                  <a:lnTo>
                    <a:pt x="919579" y="142912"/>
                  </a:lnTo>
                  <a:lnTo>
                    <a:pt x="968755" y="133035"/>
                  </a:lnTo>
                  <a:lnTo>
                    <a:pt x="1018249" y="123572"/>
                  </a:lnTo>
                  <a:lnTo>
                    <a:pt x="1068023" y="114456"/>
                  </a:lnTo>
                  <a:lnTo>
                    <a:pt x="1118040" y="105614"/>
                  </a:lnTo>
                  <a:lnTo>
                    <a:pt x="1168260" y="96977"/>
                  </a:lnTo>
                  <a:lnTo>
                    <a:pt x="1215910" y="89273"/>
                  </a:lnTo>
                  <a:lnTo>
                    <a:pt x="1265190" y="82040"/>
                  </a:lnTo>
                  <a:lnTo>
                    <a:pt x="1315733" y="75252"/>
                  </a:lnTo>
                  <a:lnTo>
                    <a:pt x="1367173" y="68884"/>
                  </a:lnTo>
                  <a:lnTo>
                    <a:pt x="1419142" y="62911"/>
                  </a:lnTo>
                  <a:lnTo>
                    <a:pt x="1471274" y="57308"/>
                  </a:lnTo>
                  <a:lnTo>
                    <a:pt x="1523203" y="52050"/>
                  </a:lnTo>
                  <a:lnTo>
                    <a:pt x="1574561" y="47113"/>
                  </a:lnTo>
                  <a:lnTo>
                    <a:pt x="1624982" y="42472"/>
                  </a:lnTo>
                  <a:lnTo>
                    <a:pt x="1674099" y="38100"/>
                  </a:lnTo>
                  <a:lnTo>
                    <a:pt x="1721546" y="33975"/>
                  </a:lnTo>
                  <a:lnTo>
                    <a:pt x="1766957" y="30070"/>
                  </a:lnTo>
                  <a:lnTo>
                    <a:pt x="1809963" y="26360"/>
                  </a:lnTo>
                  <a:lnTo>
                    <a:pt x="1850199" y="22821"/>
                  </a:lnTo>
                  <a:lnTo>
                    <a:pt x="1915944" y="17394"/>
                  </a:lnTo>
                  <a:lnTo>
                    <a:pt x="1977540" y="13103"/>
                  </a:lnTo>
                  <a:lnTo>
                    <a:pt x="2034857" y="9748"/>
                  </a:lnTo>
                  <a:lnTo>
                    <a:pt x="2087764" y="7129"/>
                  </a:lnTo>
                  <a:lnTo>
                    <a:pt x="2136128" y="5045"/>
                  </a:lnTo>
                  <a:lnTo>
                    <a:pt x="2179821" y="3296"/>
                  </a:lnTo>
                  <a:lnTo>
                    <a:pt x="2218709" y="1681"/>
                  </a:lnTo>
                  <a:lnTo>
                    <a:pt x="2252662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76625" y="2992438"/>
              <a:ext cx="2303780" cy="532130"/>
            </a:xfrm>
            <a:custGeom>
              <a:avLst/>
              <a:gdLst/>
              <a:ahLst/>
              <a:cxnLst/>
              <a:rect l="l" t="t" r="r" b="b"/>
              <a:pathLst>
                <a:path w="2303779" h="532129">
                  <a:moveTo>
                    <a:pt x="0" y="0"/>
                  </a:moveTo>
                  <a:lnTo>
                    <a:pt x="22870" y="17493"/>
                  </a:lnTo>
                  <a:lnTo>
                    <a:pt x="50255" y="40267"/>
                  </a:lnTo>
                  <a:lnTo>
                    <a:pt x="81812" y="67370"/>
                  </a:lnTo>
                  <a:lnTo>
                    <a:pt x="117204" y="97848"/>
                  </a:lnTo>
                  <a:lnTo>
                    <a:pt x="156090" y="130748"/>
                  </a:lnTo>
                  <a:lnTo>
                    <a:pt x="198131" y="165117"/>
                  </a:lnTo>
                  <a:lnTo>
                    <a:pt x="242986" y="200002"/>
                  </a:lnTo>
                  <a:lnTo>
                    <a:pt x="290317" y="234451"/>
                  </a:lnTo>
                  <a:lnTo>
                    <a:pt x="339783" y="267510"/>
                  </a:lnTo>
                  <a:lnTo>
                    <a:pt x="391045" y="298226"/>
                  </a:lnTo>
                  <a:lnTo>
                    <a:pt x="443763" y="325646"/>
                  </a:lnTo>
                  <a:lnTo>
                    <a:pt x="497598" y="348818"/>
                  </a:lnTo>
                  <a:lnTo>
                    <a:pt x="539111" y="363817"/>
                  </a:lnTo>
                  <a:lnTo>
                    <a:pt x="582180" y="377762"/>
                  </a:lnTo>
                  <a:lnTo>
                    <a:pt x="626724" y="390716"/>
                  </a:lnTo>
                  <a:lnTo>
                    <a:pt x="672661" y="402742"/>
                  </a:lnTo>
                  <a:lnTo>
                    <a:pt x="719907" y="413902"/>
                  </a:lnTo>
                  <a:lnTo>
                    <a:pt x="768383" y="424259"/>
                  </a:lnTo>
                  <a:lnTo>
                    <a:pt x="818005" y="433877"/>
                  </a:lnTo>
                  <a:lnTo>
                    <a:pt x="868692" y="442817"/>
                  </a:lnTo>
                  <a:lnTo>
                    <a:pt x="920362" y="451143"/>
                  </a:lnTo>
                  <a:lnTo>
                    <a:pt x="972933" y="458917"/>
                  </a:lnTo>
                  <a:lnTo>
                    <a:pt x="1026323" y="466202"/>
                  </a:lnTo>
                  <a:lnTo>
                    <a:pt x="1080450" y="473062"/>
                  </a:lnTo>
                  <a:lnTo>
                    <a:pt x="1135232" y="479558"/>
                  </a:lnTo>
                  <a:lnTo>
                    <a:pt x="1190587" y="485754"/>
                  </a:lnTo>
                  <a:lnTo>
                    <a:pt x="1246433" y="491713"/>
                  </a:lnTo>
                  <a:lnTo>
                    <a:pt x="1302689" y="497497"/>
                  </a:lnTo>
                  <a:lnTo>
                    <a:pt x="1349203" y="501821"/>
                  </a:lnTo>
                  <a:lnTo>
                    <a:pt x="1398213" y="505665"/>
                  </a:lnTo>
                  <a:lnTo>
                    <a:pt x="1449366" y="509062"/>
                  </a:lnTo>
                  <a:lnTo>
                    <a:pt x="1502307" y="512048"/>
                  </a:lnTo>
                  <a:lnTo>
                    <a:pt x="1556683" y="514656"/>
                  </a:lnTo>
                  <a:lnTo>
                    <a:pt x="1612138" y="516921"/>
                  </a:lnTo>
                  <a:lnTo>
                    <a:pt x="1668319" y="518878"/>
                  </a:lnTo>
                  <a:lnTo>
                    <a:pt x="1724871" y="520559"/>
                  </a:lnTo>
                  <a:lnTo>
                    <a:pt x="1781439" y="522001"/>
                  </a:lnTo>
                  <a:lnTo>
                    <a:pt x="1837670" y="523236"/>
                  </a:lnTo>
                  <a:lnTo>
                    <a:pt x="1893210" y="524300"/>
                  </a:lnTo>
                  <a:lnTo>
                    <a:pt x="1947702" y="525227"/>
                  </a:lnTo>
                  <a:lnTo>
                    <a:pt x="2000795" y="526050"/>
                  </a:lnTo>
                  <a:lnTo>
                    <a:pt x="2052132" y="526805"/>
                  </a:lnTo>
                  <a:lnTo>
                    <a:pt x="2101361" y="527525"/>
                  </a:lnTo>
                  <a:lnTo>
                    <a:pt x="2148125" y="528246"/>
                  </a:lnTo>
                  <a:lnTo>
                    <a:pt x="2192072" y="529000"/>
                  </a:lnTo>
                  <a:lnTo>
                    <a:pt x="2232847" y="529823"/>
                  </a:lnTo>
                  <a:lnTo>
                    <a:pt x="2270095" y="530749"/>
                  </a:lnTo>
                  <a:lnTo>
                    <a:pt x="2303462" y="531812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24300" y="2981325"/>
              <a:ext cx="1967230" cy="418465"/>
            </a:xfrm>
            <a:custGeom>
              <a:avLst/>
              <a:gdLst/>
              <a:ahLst/>
              <a:cxnLst/>
              <a:rect l="l" t="t" r="r" b="b"/>
              <a:pathLst>
                <a:path w="1967229" h="418464">
                  <a:moveTo>
                    <a:pt x="0" y="0"/>
                  </a:moveTo>
                  <a:lnTo>
                    <a:pt x="24293" y="14949"/>
                  </a:lnTo>
                  <a:lnTo>
                    <a:pt x="53563" y="34489"/>
                  </a:lnTo>
                  <a:lnTo>
                    <a:pt x="87354" y="57777"/>
                  </a:lnTo>
                  <a:lnTo>
                    <a:pt x="125210" y="83970"/>
                  </a:lnTo>
                  <a:lnTo>
                    <a:pt x="166674" y="112225"/>
                  </a:lnTo>
                  <a:lnTo>
                    <a:pt x="211291" y="141700"/>
                  </a:lnTo>
                  <a:lnTo>
                    <a:pt x="258605" y="171551"/>
                  </a:lnTo>
                  <a:lnTo>
                    <a:pt x="308160" y="200937"/>
                  </a:lnTo>
                  <a:lnTo>
                    <a:pt x="359500" y="229014"/>
                  </a:lnTo>
                  <a:lnTo>
                    <a:pt x="412169" y="254939"/>
                  </a:lnTo>
                  <a:lnTo>
                    <a:pt x="465711" y="277870"/>
                  </a:lnTo>
                  <a:lnTo>
                    <a:pt x="519671" y="296964"/>
                  </a:lnTo>
                  <a:lnTo>
                    <a:pt x="561348" y="309099"/>
                  </a:lnTo>
                  <a:lnTo>
                    <a:pt x="605182" y="320208"/>
                  </a:lnTo>
                  <a:lnTo>
                    <a:pt x="650908" y="330357"/>
                  </a:lnTo>
                  <a:lnTo>
                    <a:pt x="698258" y="339614"/>
                  </a:lnTo>
                  <a:lnTo>
                    <a:pt x="746967" y="348045"/>
                  </a:lnTo>
                  <a:lnTo>
                    <a:pt x="796770" y="355718"/>
                  </a:lnTo>
                  <a:lnTo>
                    <a:pt x="847399" y="362700"/>
                  </a:lnTo>
                  <a:lnTo>
                    <a:pt x="898590" y="369057"/>
                  </a:lnTo>
                  <a:lnTo>
                    <a:pt x="950075" y="374856"/>
                  </a:lnTo>
                  <a:lnTo>
                    <a:pt x="1001589" y="380164"/>
                  </a:lnTo>
                  <a:lnTo>
                    <a:pt x="1052865" y="385049"/>
                  </a:lnTo>
                  <a:lnTo>
                    <a:pt x="1103638" y="389577"/>
                  </a:lnTo>
                  <a:lnTo>
                    <a:pt x="1153642" y="393815"/>
                  </a:lnTo>
                  <a:lnTo>
                    <a:pt x="1202611" y="397830"/>
                  </a:lnTo>
                  <a:lnTo>
                    <a:pt x="1250278" y="401689"/>
                  </a:lnTo>
                  <a:lnTo>
                    <a:pt x="1296377" y="405460"/>
                  </a:lnTo>
                  <a:lnTo>
                    <a:pt x="1352808" y="409552"/>
                  </a:lnTo>
                  <a:lnTo>
                    <a:pt x="1410417" y="412679"/>
                  </a:lnTo>
                  <a:lnTo>
                    <a:pt x="1468662" y="414960"/>
                  </a:lnTo>
                  <a:lnTo>
                    <a:pt x="1527001" y="416509"/>
                  </a:lnTo>
                  <a:lnTo>
                    <a:pt x="1584893" y="417446"/>
                  </a:lnTo>
                  <a:lnTo>
                    <a:pt x="1641795" y="417886"/>
                  </a:lnTo>
                  <a:lnTo>
                    <a:pt x="1697167" y="417947"/>
                  </a:lnTo>
                  <a:lnTo>
                    <a:pt x="1750467" y="417745"/>
                  </a:lnTo>
                  <a:lnTo>
                    <a:pt x="1801151" y="417397"/>
                  </a:lnTo>
                  <a:lnTo>
                    <a:pt x="1848680" y="417021"/>
                  </a:lnTo>
                  <a:lnTo>
                    <a:pt x="1892511" y="416733"/>
                  </a:lnTo>
                  <a:lnTo>
                    <a:pt x="1932102" y="416650"/>
                  </a:lnTo>
                  <a:lnTo>
                    <a:pt x="1966912" y="41689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560762" y="3861307"/>
              <a:ext cx="69215" cy="20320"/>
            </a:xfrm>
            <a:custGeom>
              <a:avLst/>
              <a:gdLst/>
              <a:ahLst/>
              <a:cxnLst/>
              <a:rect l="l" t="t" r="r" b="b"/>
              <a:pathLst>
                <a:path w="69214" h="20320">
                  <a:moveTo>
                    <a:pt x="0" y="20129"/>
                  </a:moveTo>
                  <a:lnTo>
                    <a:pt x="69202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544384" y="3839905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>
                  <a:moveTo>
                    <a:pt x="0" y="0"/>
                  </a:moveTo>
                  <a:lnTo>
                    <a:pt x="85585" y="21399"/>
                  </a:lnTo>
                  <a:lnTo>
                    <a:pt x="24828" y="85356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35412" y="3327400"/>
              <a:ext cx="60325" cy="22225"/>
            </a:xfrm>
            <a:custGeom>
              <a:avLst/>
              <a:gdLst/>
              <a:ahLst/>
              <a:cxnLst/>
              <a:rect l="l" t="t" r="r" b="b"/>
              <a:pathLst>
                <a:path w="60325" h="22225">
                  <a:moveTo>
                    <a:pt x="0" y="0"/>
                  </a:moveTo>
                  <a:lnTo>
                    <a:pt x="60083" y="22072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908643" y="3281470"/>
              <a:ext cx="86995" cy="83820"/>
            </a:xfrm>
            <a:custGeom>
              <a:avLst/>
              <a:gdLst/>
              <a:ahLst/>
              <a:cxnLst/>
              <a:rect l="l" t="t" r="r" b="b"/>
              <a:pathLst>
                <a:path w="86995" h="83820">
                  <a:moveTo>
                    <a:pt x="30657" y="0"/>
                  </a:moveTo>
                  <a:lnTo>
                    <a:pt x="86855" y="67995"/>
                  </a:lnTo>
                  <a:lnTo>
                    <a:pt x="0" y="83451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181475" y="3152775"/>
              <a:ext cx="61594" cy="34290"/>
            </a:xfrm>
            <a:custGeom>
              <a:avLst/>
              <a:gdLst/>
              <a:ahLst/>
              <a:cxnLst/>
              <a:rect l="l" t="t" r="r" b="b"/>
              <a:pathLst>
                <a:path w="61595" h="34289">
                  <a:moveTo>
                    <a:pt x="0" y="0"/>
                  </a:moveTo>
                  <a:lnTo>
                    <a:pt x="61264" y="33756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154548" y="3110828"/>
              <a:ext cx="88265" cy="78105"/>
            </a:xfrm>
            <a:custGeom>
              <a:avLst/>
              <a:gdLst/>
              <a:ahLst/>
              <a:cxnLst/>
              <a:rect l="l" t="t" r="r" b="b"/>
              <a:pathLst>
                <a:path w="88264" h="78105">
                  <a:moveTo>
                    <a:pt x="42913" y="0"/>
                  </a:moveTo>
                  <a:lnTo>
                    <a:pt x="88201" y="75704"/>
                  </a:lnTo>
                  <a:lnTo>
                    <a:pt x="0" y="77863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932237" y="3964495"/>
              <a:ext cx="69215" cy="20320"/>
            </a:xfrm>
            <a:custGeom>
              <a:avLst/>
              <a:gdLst/>
              <a:ahLst/>
              <a:cxnLst/>
              <a:rect l="l" t="t" r="r" b="b"/>
              <a:pathLst>
                <a:path w="69214" h="20320">
                  <a:moveTo>
                    <a:pt x="0" y="20129"/>
                  </a:moveTo>
                  <a:lnTo>
                    <a:pt x="69202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915859" y="3943092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>
                  <a:moveTo>
                    <a:pt x="0" y="0"/>
                  </a:moveTo>
                  <a:lnTo>
                    <a:pt x="85585" y="21399"/>
                  </a:lnTo>
                  <a:lnTo>
                    <a:pt x="24828" y="85356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981450" y="3187700"/>
              <a:ext cx="5080" cy="2813050"/>
            </a:xfrm>
            <a:custGeom>
              <a:avLst/>
              <a:gdLst/>
              <a:ahLst/>
              <a:cxnLst/>
              <a:rect l="l" t="t" r="r" b="b"/>
              <a:pathLst>
                <a:path w="5079" h="2813050">
                  <a:moveTo>
                    <a:pt x="0" y="2813050"/>
                  </a:moveTo>
                  <a:lnTo>
                    <a:pt x="4762" y="0"/>
                  </a:lnTo>
                </a:path>
              </a:pathLst>
            </a:custGeom>
            <a:ln w="952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153025" y="1866900"/>
              <a:ext cx="15875" cy="2860675"/>
            </a:xfrm>
            <a:custGeom>
              <a:avLst/>
              <a:gdLst/>
              <a:ahLst/>
              <a:cxnLst/>
              <a:rect l="l" t="t" r="r" b="b"/>
              <a:pathLst>
                <a:path w="15875" h="2860675">
                  <a:moveTo>
                    <a:pt x="15875" y="2860675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990975" y="2974975"/>
              <a:ext cx="1179830" cy="1314450"/>
            </a:xfrm>
            <a:custGeom>
              <a:avLst/>
              <a:gdLst/>
              <a:ahLst/>
              <a:cxnLst/>
              <a:rect l="l" t="t" r="r" b="b"/>
              <a:pathLst>
                <a:path w="1179829" h="1314450">
                  <a:moveTo>
                    <a:pt x="0" y="1314450"/>
                  </a:moveTo>
                  <a:lnTo>
                    <a:pt x="1179512" y="0"/>
                  </a:lnTo>
                </a:path>
              </a:pathLst>
            </a:custGeom>
            <a:ln w="952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986212" y="1878013"/>
              <a:ext cx="1177925" cy="1314450"/>
            </a:xfrm>
            <a:custGeom>
              <a:avLst/>
              <a:gdLst/>
              <a:ahLst/>
              <a:cxnLst/>
              <a:rect l="l" t="t" r="r" b="b"/>
              <a:pathLst>
                <a:path w="1177925" h="1314450">
                  <a:moveTo>
                    <a:pt x="0" y="1314450"/>
                  </a:moveTo>
                  <a:lnTo>
                    <a:pt x="1177925" y="0"/>
                  </a:lnTo>
                </a:path>
              </a:pathLst>
            </a:custGeom>
            <a:ln w="952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600575" y="2473325"/>
              <a:ext cx="5080" cy="1108075"/>
            </a:xfrm>
            <a:custGeom>
              <a:avLst/>
              <a:gdLst/>
              <a:ahLst/>
              <a:cxnLst/>
              <a:rect l="l" t="t" r="r" b="b"/>
              <a:pathLst>
                <a:path w="5079" h="1108075">
                  <a:moveTo>
                    <a:pt x="4762" y="1108075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510087" y="2746375"/>
              <a:ext cx="207010" cy="0"/>
            </a:xfrm>
            <a:custGeom>
              <a:avLst/>
              <a:gdLst/>
              <a:ahLst/>
              <a:cxnLst/>
              <a:rect l="l" t="t" r="r" b="b"/>
              <a:pathLst>
                <a:path w="207010">
                  <a:moveTo>
                    <a:pt x="0" y="0"/>
                  </a:moveTo>
                  <a:lnTo>
                    <a:pt x="206667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631025" y="2696363"/>
              <a:ext cx="85725" cy="100330"/>
            </a:xfrm>
            <a:custGeom>
              <a:avLst/>
              <a:gdLst/>
              <a:ahLst/>
              <a:cxnLst/>
              <a:rect l="l" t="t" r="r" b="b"/>
              <a:pathLst>
                <a:path w="85725" h="100330">
                  <a:moveTo>
                    <a:pt x="0" y="0"/>
                  </a:moveTo>
                  <a:lnTo>
                    <a:pt x="85725" y="50012"/>
                  </a:lnTo>
                  <a:lnTo>
                    <a:pt x="0" y="100012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010025" y="4689475"/>
              <a:ext cx="1179830" cy="1314450"/>
            </a:xfrm>
            <a:custGeom>
              <a:avLst/>
              <a:gdLst/>
              <a:ahLst/>
              <a:cxnLst/>
              <a:rect l="l" t="t" r="r" b="b"/>
              <a:pathLst>
                <a:path w="1179829" h="1314450">
                  <a:moveTo>
                    <a:pt x="0" y="1314450"/>
                  </a:moveTo>
                  <a:lnTo>
                    <a:pt x="1179512" y="0"/>
                  </a:lnTo>
                </a:path>
              </a:pathLst>
            </a:custGeom>
            <a:ln w="952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324350" y="3198190"/>
              <a:ext cx="1752600" cy="402590"/>
            </a:xfrm>
            <a:custGeom>
              <a:avLst/>
              <a:gdLst/>
              <a:ahLst/>
              <a:cxnLst/>
              <a:rect l="l" t="t" r="r" b="b"/>
              <a:pathLst>
                <a:path w="1752600" h="402589">
                  <a:moveTo>
                    <a:pt x="0" y="402259"/>
                  </a:moveTo>
                  <a:lnTo>
                    <a:pt x="65913" y="372617"/>
                  </a:lnTo>
                  <a:lnTo>
                    <a:pt x="101012" y="357582"/>
                  </a:lnTo>
                  <a:lnTo>
                    <a:pt x="138684" y="342290"/>
                  </a:lnTo>
                  <a:lnTo>
                    <a:pt x="179784" y="326655"/>
                  </a:lnTo>
                  <a:lnTo>
                    <a:pt x="225171" y="310591"/>
                  </a:lnTo>
                  <a:lnTo>
                    <a:pt x="275701" y="294012"/>
                  </a:lnTo>
                  <a:lnTo>
                    <a:pt x="332232" y="276834"/>
                  </a:lnTo>
                  <a:lnTo>
                    <a:pt x="395620" y="258970"/>
                  </a:lnTo>
                  <a:lnTo>
                    <a:pt x="466725" y="240334"/>
                  </a:lnTo>
                  <a:lnTo>
                    <a:pt x="504675" y="230900"/>
                  </a:lnTo>
                  <a:lnTo>
                    <a:pt x="546570" y="220799"/>
                  </a:lnTo>
                  <a:lnTo>
                    <a:pt x="591966" y="210121"/>
                  </a:lnTo>
                  <a:lnTo>
                    <a:pt x="640423" y="198955"/>
                  </a:lnTo>
                  <a:lnTo>
                    <a:pt x="691499" y="187392"/>
                  </a:lnTo>
                  <a:lnTo>
                    <a:pt x="744755" y="175520"/>
                  </a:lnTo>
                  <a:lnTo>
                    <a:pt x="799747" y="163429"/>
                  </a:lnTo>
                  <a:lnTo>
                    <a:pt x="856035" y="151208"/>
                  </a:lnTo>
                  <a:lnTo>
                    <a:pt x="913178" y="138947"/>
                  </a:lnTo>
                  <a:lnTo>
                    <a:pt x="970734" y="126736"/>
                  </a:lnTo>
                  <a:lnTo>
                    <a:pt x="1028262" y="114663"/>
                  </a:lnTo>
                  <a:lnTo>
                    <a:pt x="1085322" y="102819"/>
                  </a:lnTo>
                  <a:lnTo>
                    <a:pt x="1141471" y="91292"/>
                  </a:lnTo>
                  <a:lnTo>
                    <a:pt x="1196269" y="80173"/>
                  </a:lnTo>
                  <a:lnTo>
                    <a:pt x="1249274" y="69551"/>
                  </a:lnTo>
                  <a:lnTo>
                    <a:pt x="1300045" y="59515"/>
                  </a:lnTo>
                  <a:lnTo>
                    <a:pt x="1348141" y="50154"/>
                  </a:lnTo>
                  <a:lnTo>
                    <a:pt x="1393121" y="41559"/>
                  </a:lnTo>
                  <a:lnTo>
                    <a:pt x="1434543" y="33818"/>
                  </a:lnTo>
                  <a:lnTo>
                    <a:pt x="1504950" y="21259"/>
                  </a:lnTo>
                  <a:lnTo>
                    <a:pt x="1611325" y="5410"/>
                  </a:lnTo>
                  <a:lnTo>
                    <a:pt x="1679676" y="0"/>
                  </a:lnTo>
                  <a:lnTo>
                    <a:pt x="1719605" y="2514"/>
                  </a:lnTo>
                  <a:lnTo>
                    <a:pt x="1740712" y="10439"/>
                  </a:lnTo>
                  <a:lnTo>
                    <a:pt x="1752600" y="21259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333875" y="3600450"/>
              <a:ext cx="923925" cy="476250"/>
            </a:xfrm>
            <a:custGeom>
              <a:avLst/>
              <a:gdLst/>
              <a:ahLst/>
              <a:cxnLst/>
              <a:rect l="l" t="t" r="r" b="b"/>
              <a:pathLst>
                <a:path w="923925" h="476250">
                  <a:moveTo>
                    <a:pt x="0" y="0"/>
                  </a:moveTo>
                  <a:lnTo>
                    <a:pt x="41275" y="61030"/>
                  </a:lnTo>
                  <a:lnTo>
                    <a:pt x="70246" y="92868"/>
                  </a:lnTo>
                  <a:lnTo>
                    <a:pt x="109008" y="126294"/>
                  </a:lnTo>
                  <a:lnTo>
                    <a:pt x="160734" y="161836"/>
                  </a:lnTo>
                  <a:lnTo>
                    <a:pt x="228600" y="200025"/>
                  </a:lnTo>
                  <a:lnTo>
                    <a:pt x="262864" y="216820"/>
                  </a:lnTo>
                  <a:lnTo>
                    <a:pt x="303369" y="235240"/>
                  </a:lnTo>
                  <a:lnTo>
                    <a:pt x="349072" y="254965"/>
                  </a:lnTo>
                  <a:lnTo>
                    <a:pt x="398932" y="275671"/>
                  </a:lnTo>
                  <a:lnTo>
                    <a:pt x="451908" y="297038"/>
                  </a:lnTo>
                  <a:lnTo>
                    <a:pt x="506958" y="318744"/>
                  </a:lnTo>
                  <a:lnTo>
                    <a:pt x="563041" y="340467"/>
                  </a:lnTo>
                  <a:lnTo>
                    <a:pt x="619116" y="361885"/>
                  </a:lnTo>
                  <a:lnTo>
                    <a:pt x="674141" y="382676"/>
                  </a:lnTo>
                  <a:lnTo>
                    <a:pt x="727074" y="402519"/>
                  </a:lnTo>
                  <a:lnTo>
                    <a:pt x="776875" y="421092"/>
                  </a:lnTo>
                  <a:lnTo>
                    <a:pt x="822502" y="438073"/>
                  </a:lnTo>
                  <a:lnTo>
                    <a:pt x="862914" y="453141"/>
                  </a:lnTo>
                  <a:lnTo>
                    <a:pt x="897068" y="465974"/>
                  </a:lnTo>
                  <a:lnTo>
                    <a:pt x="923925" y="47625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105400" y="3371850"/>
              <a:ext cx="838200" cy="219075"/>
            </a:xfrm>
            <a:custGeom>
              <a:avLst/>
              <a:gdLst/>
              <a:ahLst/>
              <a:cxnLst/>
              <a:rect l="l" t="t" r="r" b="b"/>
              <a:pathLst>
                <a:path w="838200" h="219075">
                  <a:moveTo>
                    <a:pt x="0" y="219075"/>
                  </a:moveTo>
                  <a:lnTo>
                    <a:pt x="49728" y="201161"/>
                  </a:lnTo>
                  <a:lnTo>
                    <a:pt x="99378" y="183483"/>
                  </a:lnTo>
                  <a:lnTo>
                    <a:pt x="148872" y="166158"/>
                  </a:lnTo>
                  <a:lnTo>
                    <a:pt x="198130" y="149303"/>
                  </a:lnTo>
                  <a:lnTo>
                    <a:pt x="247075" y="133036"/>
                  </a:lnTo>
                  <a:lnTo>
                    <a:pt x="295627" y="117475"/>
                  </a:lnTo>
                  <a:lnTo>
                    <a:pt x="343710" y="102736"/>
                  </a:lnTo>
                  <a:lnTo>
                    <a:pt x="391243" y="88939"/>
                  </a:lnTo>
                  <a:lnTo>
                    <a:pt x="438150" y="76200"/>
                  </a:lnTo>
                  <a:lnTo>
                    <a:pt x="492714" y="62833"/>
                  </a:lnTo>
                  <a:lnTo>
                    <a:pt x="550217" y="50229"/>
                  </a:lnTo>
                  <a:lnTo>
                    <a:pt x="608539" y="38555"/>
                  </a:lnTo>
                  <a:lnTo>
                    <a:pt x="665559" y="27979"/>
                  </a:lnTo>
                  <a:lnTo>
                    <a:pt x="719156" y="18668"/>
                  </a:lnTo>
                  <a:lnTo>
                    <a:pt x="767208" y="10790"/>
                  </a:lnTo>
                  <a:lnTo>
                    <a:pt x="807597" y="4511"/>
                  </a:lnTo>
                  <a:lnTo>
                    <a:pt x="838200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105400" y="3609975"/>
              <a:ext cx="361950" cy="228600"/>
            </a:xfrm>
            <a:custGeom>
              <a:avLst/>
              <a:gdLst/>
              <a:ahLst/>
              <a:cxnLst/>
              <a:rect l="l" t="t" r="r" b="b"/>
              <a:pathLst>
                <a:path w="361950" h="228600">
                  <a:moveTo>
                    <a:pt x="0" y="0"/>
                  </a:moveTo>
                  <a:lnTo>
                    <a:pt x="41833" y="36957"/>
                  </a:lnTo>
                  <a:lnTo>
                    <a:pt x="83210" y="72771"/>
                  </a:lnTo>
                  <a:lnTo>
                    <a:pt x="123672" y="106299"/>
                  </a:lnTo>
                  <a:lnTo>
                    <a:pt x="162763" y="136398"/>
                  </a:lnTo>
                  <a:lnTo>
                    <a:pt x="200025" y="161925"/>
                  </a:lnTo>
                  <a:lnTo>
                    <a:pt x="243631" y="186407"/>
                  </a:lnTo>
                  <a:lnTo>
                    <a:pt x="284559" y="204192"/>
                  </a:lnTo>
                  <a:lnTo>
                    <a:pt x="323701" y="217512"/>
                  </a:lnTo>
                  <a:lnTo>
                    <a:pt x="361950" y="22860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2510789" y="387286"/>
            <a:ext cx="1892300" cy="29972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/>
              <a:t>Modelo</a:t>
            </a:r>
            <a:r>
              <a:rPr sz="1800" spc="-70" dirty="0"/>
              <a:t> </a:t>
            </a:r>
            <a:r>
              <a:rPr sz="1800" spc="-5" dirty="0"/>
              <a:t>dinámico</a:t>
            </a:r>
            <a:endParaRPr sz="1800"/>
          </a:p>
        </p:txBody>
      </p:sp>
      <p:sp>
        <p:nvSpPr>
          <p:cNvPr id="31" name="object 31"/>
          <p:cNvSpPr txBox="1"/>
          <p:nvPr/>
        </p:nvSpPr>
        <p:spPr>
          <a:xfrm>
            <a:off x="2510789" y="935926"/>
            <a:ext cx="66382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>
                <a:latin typeface="Arial"/>
                <a:cs typeface="Arial"/>
              </a:rPr>
              <a:t>Consideremos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una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zona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confluencia</a:t>
            </a:r>
            <a:r>
              <a:rPr spc="3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pura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en</a:t>
            </a:r>
            <a:r>
              <a:rPr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la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troposfera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alta</a:t>
            </a:r>
            <a:endParaRPr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320415" y="2254186"/>
            <a:ext cx="19780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-10" dirty="0">
                <a:latin typeface="Arial"/>
                <a:cs typeface="Arial"/>
              </a:rPr>
              <a:t>Líneas de </a:t>
            </a:r>
            <a:r>
              <a:rPr spc="-5" dirty="0">
                <a:latin typeface="Arial"/>
                <a:cs typeface="Arial"/>
              </a:rPr>
              <a:t>corriente </a:t>
            </a:r>
            <a:r>
              <a:rPr spc="-49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Geopotencial</a:t>
            </a:r>
            <a:endParaRPr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406564" y="3138107"/>
            <a:ext cx="1056005" cy="6228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80975">
              <a:lnSpc>
                <a:spcPct val="114599"/>
              </a:lnSpc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Is</a:t>
            </a:r>
            <a:r>
              <a:rPr spc="-10" dirty="0">
                <a:latin typeface="Arial"/>
                <a:cs typeface="Arial"/>
              </a:rPr>
              <a:t>o</a:t>
            </a:r>
            <a:r>
              <a:rPr dirty="0">
                <a:latin typeface="Arial"/>
                <a:cs typeface="Arial"/>
              </a:rPr>
              <a:t>t</a:t>
            </a:r>
            <a:r>
              <a:rPr spc="-15" dirty="0">
                <a:latin typeface="Arial"/>
                <a:cs typeface="Arial"/>
              </a:rPr>
              <a:t>a</a:t>
            </a:r>
            <a:r>
              <a:rPr spc="-5" dirty="0">
                <a:latin typeface="Arial"/>
                <a:cs typeface="Arial"/>
              </a:rPr>
              <a:t>c</a:t>
            </a:r>
            <a:r>
              <a:rPr spc="-15" dirty="0">
                <a:latin typeface="Arial"/>
                <a:cs typeface="Arial"/>
              </a:rPr>
              <a:t>as  </a:t>
            </a:r>
            <a:r>
              <a:rPr spc="-5" dirty="0">
                <a:latin typeface="Arial"/>
                <a:cs typeface="Arial"/>
              </a:rPr>
              <a:t>Max</a:t>
            </a:r>
            <a:r>
              <a:rPr spc="-25" dirty="0">
                <a:latin typeface="Arial"/>
                <a:cs typeface="Arial"/>
              </a:rPr>
              <a:t> </a:t>
            </a:r>
            <a:r>
              <a:rPr spc="-35" dirty="0">
                <a:latin typeface="Arial"/>
                <a:cs typeface="Arial"/>
              </a:rPr>
              <a:t>ff</a:t>
            </a:r>
            <a:endParaRPr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6110288" y="3481388"/>
            <a:ext cx="314325" cy="295275"/>
            <a:chOff x="4586287" y="3481387"/>
            <a:chExt cx="314325" cy="295275"/>
          </a:xfrm>
        </p:grpSpPr>
        <p:sp>
          <p:nvSpPr>
            <p:cNvPr id="35" name="object 35"/>
            <p:cNvSpPr/>
            <p:nvPr/>
          </p:nvSpPr>
          <p:spPr>
            <a:xfrm>
              <a:off x="4591050" y="3486150"/>
              <a:ext cx="304800" cy="285750"/>
            </a:xfrm>
            <a:custGeom>
              <a:avLst/>
              <a:gdLst/>
              <a:ahLst/>
              <a:cxnLst/>
              <a:rect l="l" t="t" r="r" b="b"/>
              <a:pathLst>
                <a:path w="304800" h="285750">
                  <a:moveTo>
                    <a:pt x="152400" y="0"/>
                  </a:moveTo>
                  <a:lnTo>
                    <a:pt x="104231" y="7284"/>
                  </a:lnTo>
                  <a:lnTo>
                    <a:pt x="62396" y="27567"/>
                  </a:lnTo>
                  <a:lnTo>
                    <a:pt x="29405" y="58495"/>
                  </a:lnTo>
                  <a:lnTo>
                    <a:pt x="7769" y="97716"/>
                  </a:lnTo>
                  <a:lnTo>
                    <a:pt x="0" y="142875"/>
                  </a:lnTo>
                  <a:lnTo>
                    <a:pt x="7769" y="188033"/>
                  </a:lnTo>
                  <a:lnTo>
                    <a:pt x="29405" y="227254"/>
                  </a:lnTo>
                  <a:lnTo>
                    <a:pt x="62396" y="258182"/>
                  </a:lnTo>
                  <a:lnTo>
                    <a:pt x="104231" y="278465"/>
                  </a:lnTo>
                  <a:lnTo>
                    <a:pt x="152400" y="285750"/>
                  </a:lnTo>
                  <a:lnTo>
                    <a:pt x="200568" y="278465"/>
                  </a:lnTo>
                  <a:lnTo>
                    <a:pt x="242403" y="258182"/>
                  </a:lnTo>
                  <a:lnTo>
                    <a:pt x="275394" y="227254"/>
                  </a:lnTo>
                  <a:lnTo>
                    <a:pt x="297030" y="188033"/>
                  </a:lnTo>
                  <a:lnTo>
                    <a:pt x="304800" y="142875"/>
                  </a:lnTo>
                  <a:lnTo>
                    <a:pt x="297030" y="97716"/>
                  </a:lnTo>
                  <a:lnTo>
                    <a:pt x="275394" y="58495"/>
                  </a:lnTo>
                  <a:lnTo>
                    <a:pt x="242403" y="27567"/>
                  </a:lnTo>
                  <a:lnTo>
                    <a:pt x="200568" y="7284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BBE0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591050" y="3486150"/>
              <a:ext cx="304800" cy="285750"/>
            </a:xfrm>
            <a:custGeom>
              <a:avLst/>
              <a:gdLst/>
              <a:ahLst/>
              <a:cxnLst/>
              <a:rect l="l" t="t" r="r" b="b"/>
              <a:pathLst>
                <a:path w="304800" h="285750">
                  <a:moveTo>
                    <a:pt x="0" y="142875"/>
                  </a:moveTo>
                  <a:lnTo>
                    <a:pt x="7769" y="97716"/>
                  </a:lnTo>
                  <a:lnTo>
                    <a:pt x="29405" y="58495"/>
                  </a:lnTo>
                  <a:lnTo>
                    <a:pt x="62396" y="27567"/>
                  </a:lnTo>
                  <a:lnTo>
                    <a:pt x="104231" y="7284"/>
                  </a:lnTo>
                  <a:lnTo>
                    <a:pt x="152400" y="0"/>
                  </a:lnTo>
                  <a:lnTo>
                    <a:pt x="200568" y="7284"/>
                  </a:lnTo>
                  <a:lnTo>
                    <a:pt x="242403" y="27567"/>
                  </a:lnTo>
                  <a:lnTo>
                    <a:pt x="275394" y="58495"/>
                  </a:lnTo>
                  <a:lnTo>
                    <a:pt x="297030" y="97716"/>
                  </a:lnTo>
                  <a:lnTo>
                    <a:pt x="304800" y="142875"/>
                  </a:lnTo>
                  <a:lnTo>
                    <a:pt x="297030" y="188033"/>
                  </a:lnTo>
                  <a:lnTo>
                    <a:pt x="275394" y="227254"/>
                  </a:lnTo>
                  <a:lnTo>
                    <a:pt x="242403" y="258182"/>
                  </a:lnTo>
                  <a:lnTo>
                    <a:pt x="200568" y="278465"/>
                  </a:lnTo>
                  <a:lnTo>
                    <a:pt x="152400" y="285750"/>
                  </a:lnTo>
                  <a:lnTo>
                    <a:pt x="104231" y="278465"/>
                  </a:lnTo>
                  <a:lnTo>
                    <a:pt x="62396" y="258182"/>
                  </a:lnTo>
                  <a:lnTo>
                    <a:pt x="29405" y="227254"/>
                  </a:lnTo>
                  <a:lnTo>
                    <a:pt x="7769" y="188033"/>
                  </a:lnTo>
                  <a:lnTo>
                    <a:pt x="0" y="1428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6191631" y="3473069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1</a:t>
            </a:r>
            <a:endParaRPr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428789" y="4206875"/>
            <a:ext cx="2654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En</a:t>
            </a:r>
            <a:r>
              <a:rPr spc="-2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1: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du/dt</a:t>
            </a:r>
            <a:r>
              <a:rPr spc="-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=</a:t>
            </a:r>
            <a:r>
              <a:rPr spc="-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f(v-v</a:t>
            </a:r>
            <a:r>
              <a:rPr spc="-7" baseline="-20833" dirty="0">
                <a:latin typeface="Arial"/>
                <a:cs typeface="Arial"/>
              </a:rPr>
              <a:t>g</a:t>
            </a:r>
            <a:r>
              <a:rPr spc="-5" dirty="0">
                <a:latin typeface="Arial"/>
                <a:cs typeface="Arial"/>
              </a:rPr>
              <a:t>)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= fv</a:t>
            </a:r>
            <a:r>
              <a:rPr baseline="-20833" dirty="0">
                <a:latin typeface="Arial"/>
                <a:cs typeface="Arial"/>
              </a:rPr>
              <a:t>ag</a:t>
            </a:r>
            <a:endParaRPr baseline="-20833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9815" y="387286"/>
            <a:ext cx="1892300" cy="29972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/>
              <a:t>Modelo</a:t>
            </a:r>
            <a:r>
              <a:rPr sz="1800" spc="-70" dirty="0"/>
              <a:t> </a:t>
            </a:r>
            <a:r>
              <a:rPr sz="1800" spc="-5" dirty="0"/>
              <a:t>dinámico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2329816" y="935926"/>
            <a:ext cx="75660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Circulación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ageostrofica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en</a:t>
            </a:r>
            <a:r>
              <a:rPr spc="-5" dirty="0">
                <a:latin typeface="Arial"/>
                <a:cs typeface="Arial"/>
              </a:rPr>
              <a:t> altura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genera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celda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</a:t>
            </a:r>
            <a:r>
              <a:rPr spc="-5" dirty="0">
                <a:latin typeface="Arial"/>
                <a:cs typeface="Arial"/>
              </a:rPr>
              <a:t> circulación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en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plano</a:t>
            </a:r>
            <a:r>
              <a:rPr spc="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x-z</a:t>
            </a:r>
            <a:endParaRPr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867150" y="1976438"/>
            <a:ext cx="4648200" cy="3152775"/>
            <a:chOff x="2343150" y="1976437"/>
            <a:chExt cx="4648200" cy="31527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3150" y="2000250"/>
              <a:ext cx="4648200" cy="31242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019743" y="4937121"/>
              <a:ext cx="76200" cy="88900"/>
            </a:xfrm>
            <a:custGeom>
              <a:avLst/>
              <a:gdLst/>
              <a:ahLst/>
              <a:cxnLst/>
              <a:rect l="l" t="t" r="r" b="b"/>
              <a:pathLst>
                <a:path w="76200" h="88900">
                  <a:moveTo>
                    <a:pt x="0" y="0"/>
                  </a:moveTo>
                  <a:lnTo>
                    <a:pt x="76200" y="44450"/>
                  </a:lnTo>
                  <a:lnTo>
                    <a:pt x="0" y="8890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24287" y="4918071"/>
              <a:ext cx="76200" cy="88900"/>
            </a:xfrm>
            <a:custGeom>
              <a:avLst/>
              <a:gdLst/>
              <a:ahLst/>
              <a:cxnLst/>
              <a:rect l="l" t="t" r="r" b="b"/>
              <a:pathLst>
                <a:path w="76200" h="88900">
                  <a:moveTo>
                    <a:pt x="76200" y="88900"/>
                  </a:moveTo>
                  <a:lnTo>
                    <a:pt x="0" y="44450"/>
                  </a:lnTo>
                  <a:lnTo>
                    <a:pt x="7620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95825" y="1981200"/>
              <a:ext cx="0" cy="3143250"/>
            </a:xfrm>
            <a:custGeom>
              <a:avLst/>
              <a:gdLst/>
              <a:ahLst/>
              <a:cxnLst/>
              <a:rect l="l" t="t" r="r" b="b"/>
              <a:pathLst>
                <a:path h="3143250">
                  <a:moveTo>
                    <a:pt x="0" y="314325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049328" y="4585346"/>
            <a:ext cx="28575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5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5" dirty="0">
                <a:latin typeface="Arial"/>
                <a:cs typeface="Arial"/>
              </a:rPr>
              <a:t>ía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76676" y="2524125"/>
            <a:ext cx="4619625" cy="1333500"/>
          </a:xfrm>
          <a:custGeom>
            <a:avLst/>
            <a:gdLst/>
            <a:ahLst/>
            <a:cxnLst/>
            <a:rect l="l" t="t" r="r" b="b"/>
            <a:pathLst>
              <a:path w="4619625" h="1333500">
                <a:moveTo>
                  <a:pt x="0" y="1333500"/>
                </a:moveTo>
                <a:lnTo>
                  <a:pt x="4619625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930265" y="4762436"/>
            <a:ext cx="53848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O</a:t>
            </a:r>
            <a:r>
              <a:rPr sz="1400" spc="-10" dirty="0">
                <a:latin typeface="Arial"/>
                <a:cs typeface="Arial"/>
              </a:rPr>
              <a:t>NV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35585" y="4353010"/>
            <a:ext cx="875665" cy="648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8440" marR="5080" indent="-177165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Ad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spc="5" dirty="0">
                <a:latin typeface="Arial"/>
                <a:cs typeface="Arial"/>
              </a:rPr>
              <a:t>cc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5" dirty="0">
                <a:latin typeface="Arial"/>
                <a:cs typeface="Arial"/>
              </a:rPr>
              <a:t>ón  </a:t>
            </a:r>
            <a:r>
              <a:rPr sz="1400" dirty="0">
                <a:latin typeface="Arial"/>
                <a:cs typeface="Arial"/>
              </a:rPr>
              <a:t>cálida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545"/>
              </a:lnSpc>
              <a:tabLst>
                <a:tab pos="850900" algn="l"/>
              </a:tabLst>
            </a:pPr>
            <a:r>
              <a:rPr sz="1400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670425" y="2689222"/>
            <a:ext cx="3259454" cy="1454785"/>
            <a:chOff x="3146425" y="2689221"/>
            <a:chExt cx="3259454" cy="1454785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86287" y="3033713"/>
              <a:ext cx="228600" cy="2286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514850" y="2952749"/>
              <a:ext cx="361950" cy="361950"/>
            </a:xfrm>
            <a:custGeom>
              <a:avLst/>
              <a:gdLst/>
              <a:ahLst/>
              <a:cxnLst/>
              <a:rect l="l" t="t" r="r" b="b"/>
              <a:pathLst>
                <a:path w="361950" h="361950">
                  <a:moveTo>
                    <a:pt x="0" y="180975"/>
                  </a:moveTo>
                  <a:lnTo>
                    <a:pt x="6464" y="132864"/>
                  </a:lnTo>
                  <a:lnTo>
                    <a:pt x="24708" y="89633"/>
                  </a:lnTo>
                  <a:lnTo>
                    <a:pt x="53006" y="53006"/>
                  </a:lnTo>
                  <a:lnTo>
                    <a:pt x="89633" y="24708"/>
                  </a:lnTo>
                  <a:lnTo>
                    <a:pt x="132864" y="6464"/>
                  </a:lnTo>
                  <a:lnTo>
                    <a:pt x="180975" y="0"/>
                  </a:lnTo>
                  <a:lnTo>
                    <a:pt x="229085" y="6464"/>
                  </a:lnTo>
                  <a:lnTo>
                    <a:pt x="272316" y="24708"/>
                  </a:lnTo>
                  <a:lnTo>
                    <a:pt x="308943" y="53006"/>
                  </a:lnTo>
                  <a:lnTo>
                    <a:pt x="337241" y="89633"/>
                  </a:lnTo>
                  <a:lnTo>
                    <a:pt x="355485" y="132864"/>
                  </a:lnTo>
                  <a:lnTo>
                    <a:pt x="361950" y="180975"/>
                  </a:lnTo>
                  <a:lnTo>
                    <a:pt x="355485" y="229085"/>
                  </a:lnTo>
                  <a:lnTo>
                    <a:pt x="337241" y="272316"/>
                  </a:lnTo>
                  <a:lnTo>
                    <a:pt x="308943" y="308943"/>
                  </a:lnTo>
                  <a:lnTo>
                    <a:pt x="272316" y="337241"/>
                  </a:lnTo>
                  <a:lnTo>
                    <a:pt x="229085" y="355485"/>
                  </a:lnTo>
                  <a:lnTo>
                    <a:pt x="180975" y="361950"/>
                  </a:lnTo>
                  <a:lnTo>
                    <a:pt x="132864" y="355485"/>
                  </a:lnTo>
                  <a:lnTo>
                    <a:pt x="89633" y="337241"/>
                  </a:lnTo>
                  <a:lnTo>
                    <a:pt x="53006" y="308943"/>
                  </a:lnTo>
                  <a:lnTo>
                    <a:pt x="24708" y="272316"/>
                  </a:lnTo>
                  <a:lnTo>
                    <a:pt x="6464" y="229085"/>
                  </a:lnTo>
                  <a:lnTo>
                    <a:pt x="0" y="180975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91583" y="2762249"/>
              <a:ext cx="842644" cy="0"/>
            </a:xfrm>
            <a:custGeom>
              <a:avLst/>
              <a:gdLst/>
              <a:ahLst/>
              <a:cxnLst/>
              <a:rect l="l" t="t" r="r" b="b"/>
              <a:pathLst>
                <a:path w="842645">
                  <a:moveTo>
                    <a:pt x="0" y="0"/>
                  </a:moveTo>
                  <a:lnTo>
                    <a:pt x="842391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91586" y="2698746"/>
              <a:ext cx="76200" cy="127000"/>
            </a:xfrm>
            <a:custGeom>
              <a:avLst/>
              <a:gdLst/>
              <a:ahLst/>
              <a:cxnLst/>
              <a:rect l="l" t="t" r="r" b="b"/>
              <a:pathLst>
                <a:path w="76200" h="127000">
                  <a:moveTo>
                    <a:pt x="76200" y="127000"/>
                  </a:moveTo>
                  <a:lnTo>
                    <a:pt x="0" y="63500"/>
                  </a:lnTo>
                  <a:lnTo>
                    <a:pt x="76200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343652" y="3438333"/>
              <a:ext cx="9525" cy="695960"/>
            </a:xfrm>
            <a:custGeom>
              <a:avLst/>
              <a:gdLst/>
              <a:ahLst/>
              <a:cxnLst/>
              <a:rect l="l" t="t" r="r" b="b"/>
              <a:pathLst>
                <a:path w="9525" h="695960">
                  <a:moveTo>
                    <a:pt x="9271" y="0"/>
                  </a:moveTo>
                  <a:lnTo>
                    <a:pt x="0" y="695515"/>
                  </a:lnTo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307457" y="3438328"/>
              <a:ext cx="88900" cy="76835"/>
            </a:xfrm>
            <a:custGeom>
              <a:avLst/>
              <a:gdLst/>
              <a:ahLst/>
              <a:cxnLst/>
              <a:rect l="l" t="t" r="r" b="b"/>
              <a:pathLst>
                <a:path w="88900" h="76835">
                  <a:moveTo>
                    <a:pt x="0" y="75603"/>
                  </a:moveTo>
                  <a:lnTo>
                    <a:pt x="45466" y="0"/>
                  </a:lnTo>
                  <a:lnTo>
                    <a:pt x="88887" y="76796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200400" y="3305174"/>
              <a:ext cx="0" cy="829310"/>
            </a:xfrm>
            <a:custGeom>
              <a:avLst/>
              <a:gdLst/>
              <a:ahLst/>
              <a:cxnLst/>
              <a:rect l="l" t="t" r="r" b="b"/>
              <a:pathLst>
                <a:path h="829310">
                  <a:moveTo>
                    <a:pt x="0" y="828865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155950" y="4057840"/>
              <a:ext cx="88900" cy="76200"/>
            </a:xfrm>
            <a:custGeom>
              <a:avLst/>
              <a:gdLst/>
              <a:ahLst/>
              <a:cxnLst/>
              <a:rect l="l" t="t" r="r" b="b"/>
              <a:pathLst>
                <a:path w="88900" h="76200">
                  <a:moveTo>
                    <a:pt x="88900" y="0"/>
                  </a:moveTo>
                  <a:lnTo>
                    <a:pt x="44450" y="7620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4082415" y="4724336"/>
            <a:ext cx="3232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68851" y="4371911"/>
            <a:ext cx="864235" cy="591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Advección</a:t>
            </a:r>
            <a:endParaRPr sz="1400">
              <a:latin typeface="Arial"/>
              <a:cs typeface="Arial"/>
            </a:endParaRPr>
          </a:p>
          <a:p>
            <a:pPr marL="12700">
              <a:spcBef>
                <a:spcPts val="1095"/>
              </a:spcBef>
              <a:tabLst>
                <a:tab pos="850900" algn="l"/>
              </a:tabLst>
            </a:pPr>
            <a:r>
              <a:rPr sz="1400" u="heavy" dirty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835263" y="4743415"/>
            <a:ext cx="53848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NV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666210" y="2717396"/>
            <a:ext cx="932815" cy="2275840"/>
          </a:xfrm>
          <a:custGeom>
            <a:avLst/>
            <a:gdLst/>
            <a:ahLst/>
            <a:cxnLst/>
            <a:rect l="l" t="t" r="r" b="b"/>
            <a:pathLst>
              <a:path w="932814" h="2275840">
                <a:moveTo>
                  <a:pt x="246904" y="1217360"/>
                </a:moveTo>
                <a:lnTo>
                  <a:pt x="221320" y="1145421"/>
                </a:lnTo>
                <a:lnTo>
                  <a:pt x="197013" y="1074362"/>
                </a:lnTo>
                <a:lnTo>
                  <a:pt x="174004" y="1004325"/>
                </a:lnTo>
                <a:lnTo>
                  <a:pt x="152316" y="935452"/>
                </a:lnTo>
                <a:lnTo>
                  <a:pt x="131972" y="867886"/>
                </a:lnTo>
                <a:lnTo>
                  <a:pt x="112994" y="801769"/>
                </a:lnTo>
                <a:lnTo>
                  <a:pt x="95405" y="737243"/>
                </a:lnTo>
                <a:lnTo>
                  <a:pt x="79227" y="674451"/>
                </a:lnTo>
                <a:lnTo>
                  <a:pt x="64482" y="613534"/>
                </a:lnTo>
                <a:lnTo>
                  <a:pt x="51193" y="554635"/>
                </a:lnTo>
                <a:lnTo>
                  <a:pt x="39383" y="497896"/>
                </a:lnTo>
                <a:lnTo>
                  <a:pt x="29074" y="443460"/>
                </a:lnTo>
                <a:lnTo>
                  <a:pt x="20288" y="391469"/>
                </a:lnTo>
                <a:lnTo>
                  <a:pt x="13049" y="342065"/>
                </a:lnTo>
                <a:lnTo>
                  <a:pt x="7377" y="295390"/>
                </a:lnTo>
                <a:lnTo>
                  <a:pt x="3297" y="251587"/>
                </a:lnTo>
                <a:lnTo>
                  <a:pt x="830" y="210798"/>
                </a:lnTo>
                <a:lnTo>
                  <a:pt x="0" y="173165"/>
                </a:lnTo>
                <a:lnTo>
                  <a:pt x="827" y="138830"/>
                </a:lnTo>
                <a:lnTo>
                  <a:pt x="7547" y="80626"/>
                </a:lnTo>
                <a:lnTo>
                  <a:pt x="21171" y="37322"/>
                </a:lnTo>
                <a:lnTo>
                  <a:pt x="54943" y="2795"/>
                </a:lnTo>
                <a:lnTo>
                  <a:pt x="69628" y="0"/>
                </a:lnTo>
                <a:lnTo>
                  <a:pt x="85670" y="1664"/>
                </a:lnTo>
                <a:lnTo>
                  <a:pt x="121529" y="17881"/>
                </a:lnTo>
                <a:lnTo>
                  <a:pt x="161931" y="50457"/>
                </a:lnTo>
                <a:lnTo>
                  <a:pt x="206283" y="98403"/>
                </a:lnTo>
                <a:lnTo>
                  <a:pt x="253995" y="160729"/>
                </a:lnTo>
                <a:lnTo>
                  <a:pt x="278927" y="196975"/>
                </a:lnTo>
                <a:lnTo>
                  <a:pt x="304476" y="236446"/>
                </a:lnTo>
                <a:lnTo>
                  <a:pt x="330570" y="279017"/>
                </a:lnTo>
                <a:lnTo>
                  <a:pt x="357134" y="324565"/>
                </a:lnTo>
                <a:lnTo>
                  <a:pt x="384095" y="372966"/>
                </a:lnTo>
                <a:lnTo>
                  <a:pt x="411379" y="424097"/>
                </a:lnTo>
                <a:lnTo>
                  <a:pt x="438911" y="477834"/>
                </a:lnTo>
                <a:lnTo>
                  <a:pt x="466618" y="534053"/>
                </a:lnTo>
                <a:lnTo>
                  <a:pt x="494426" y="592631"/>
                </a:lnTo>
                <a:lnTo>
                  <a:pt x="522261" y="653444"/>
                </a:lnTo>
                <a:lnTo>
                  <a:pt x="550049" y="716368"/>
                </a:lnTo>
                <a:lnTo>
                  <a:pt x="577717" y="781279"/>
                </a:lnTo>
                <a:lnTo>
                  <a:pt x="605190" y="848055"/>
                </a:lnTo>
                <a:lnTo>
                  <a:pt x="632394" y="916571"/>
                </a:lnTo>
                <a:lnTo>
                  <a:pt x="659256" y="986704"/>
                </a:lnTo>
                <a:lnTo>
                  <a:pt x="685702" y="1058330"/>
                </a:lnTo>
                <a:lnTo>
                  <a:pt x="711285" y="1130269"/>
                </a:lnTo>
                <a:lnTo>
                  <a:pt x="735593" y="1201329"/>
                </a:lnTo>
                <a:lnTo>
                  <a:pt x="758602" y="1271366"/>
                </a:lnTo>
                <a:lnTo>
                  <a:pt x="780289" y="1340239"/>
                </a:lnTo>
                <a:lnTo>
                  <a:pt x="800633" y="1407805"/>
                </a:lnTo>
                <a:lnTo>
                  <a:pt x="819611" y="1473923"/>
                </a:lnTo>
                <a:lnTo>
                  <a:pt x="837201" y="1538449"/>
                </a:lnTo>
                <a:lnTo>
                  <a:pt x="853379" y="1601242"/>
                </a:lnTo>
                <a:lnTo>
                  <a:pt x="868124" y="1662159"/>
                </a:lnTo>
                <a:lnTo>
                  <a:pt x="881412" y="1721059"/>
                </a:lnTo>
                <a:lnTo>
                  <a:pt x="893222" y="1777798"/>
                </a:lnTo>
                <a:lnTo>
                  <a:pt x="903532" y="1832234"/>
                </a:lnTo>
                <a:lnTo>
                  <a:pt x="912317" y="1884226"/>
                </a:lnTo>
                <a:lnTo>
                  <a:pt x="919557" y="1933630"/>
                </a:lnTo>
                <a:lnTo>
                  <a:pt x="925228" y="1980305"/>
                </a:lnTo>
                <a:lnTo>
                  <a:pt x="929308" y="2024108"/>
                </a:lnTo>
                <a:lnTo>
                  <a:pt x="931775" y="2064898"/>
                </a:lnTo>
                <a:lnTo>
                  <a:pt x="932606" y="2102531"/>
                </a:lnTo>
                <a:lnTo>
                  <a:pt x="931778" y="2136865"/>
                </a:lnTo>
                <a:lnTo>
                  <a:pt x="925058" y="2195069"/>
                </a:lnTo>
                <a:lnTo>
                  <a:pt x="911435" y="2238372"/>
                </a:lnTo>
                <a:lnTo>
                  <a:pt x="877662" y="2272895"/>
                </a:lnTo>
                <a:lnTo>
                  <a:pt x="862978" y="2275691"/>
                </a:lnTo>
                <a:lnTo>
                  <a:pt x="846936" y="2274026"/>
                </a:lnTo>
                <a:lnTo>
                  <a:pt x="811077" y="2257809"/>
                </a:lnTo>
                <a:lnTo>
                  <a:pt x="770676" y="2225233"/>
                </a:lnTo>
                <a:lnTo>
                  <a:pt x="726325" y="2177287"/>
                </a:lnTo>
                <a:lnTo>
                  <a:pt x="678614" y="2114961"/>
                </a:lnTo>
                <a:lnTo>
                  <a:pt x="653683" y="2078715"/>
                </a:lnTo>
                <a:lnTo>
                  <a:pt x="628134" y="2039244"/>
                </a:lnTo>
                <a:lnTo>
                  <a:pt x="602040" y="1996673"/>
                </a:lnTo>
                <a:lnTo>
                  <a:pt x="575476" y="1951125"/>
                </a:lnTo>
                <a:lnTo>
                  <a:pt x="548516" y="1902724"/>
                </a:lnTo>
                <a:lnTo>
                  <a:pt x="521233" y="1851593"/>
                </a:lnTo>
                <a:lnTo>
                  <a:pt x="493700" y="1797856"/>
                </a:lnTo>
                <a:lnTo>
                  <a:pt x="465993" y="1741637"/>
                </a:lnTo>
                <a:lnTo>
                  <a:pt x="438185" y="1683059"/>
                </a:lnTo>
                <a:lnTo>
                  <a:pt x="410350" y="1622247"/>
                </a:lnTo>
                <a:lnTo>
                  <a:pt x="382561" y="1559322"/>
                </a:lnTo>
                <a:lnTo>
                  <a:pt x="354893" y="1494411"/>
                </a:lnTo>
                <a:lnTo>
                  <a:pt x="327419" y="1427635"/>
                </a:lnTo>
                <a:lnTo>
                  <a:pt x="300214" y="1359119"/>
                </a:lnTo>
                <a:lnTo>
                  <a:pt x="273351" y="1288986"/>
                </a:lnTo>
                <a:lnTo>
                  <a:pt x="246904" y="1217360"/>
                </a:lnTo>
                <a:close/>
              </a:path>
            </a:pathLst>
          </a:custGeom>
          <a:ln w="12700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984626" y="2060575"/>
            <a:ext cx="1646555" cy="287258"/>
          </a:xfrm>
          <a:prstGeom prst="rect">
            <a:avLst/>
          </a:prstGeom>
          <a:solidFill>
            <a:srgbClr val="009999"/>
          </a:solidFill>
        </p:spPr>
        <p:txBody>
          <a:bodyPr vert="horz" wrap="square" lIns="0" tIns="40640" rIns="0" bIns="0" rtlCol="0">
            <a:spAutoFit/>
          </a:bodyPr>
          <a:lstStyle/>
          <a:p>
            <a:pPr marL="90805"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Condición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inicial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492241" y="3197161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latin typeface="Arial"/>
                <a:cs typeface="Arial"/>
              </a:rPr>
              <a:t>J</a:t>
            </a:r>
            <a:endParaRPr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038090" y="5168836"/>
            <a:ext cx="275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v</a:t>
            </a:r>
            <a:r>
              <a:rPr spc="-7" baseline="-20833" dirty="0">
                <a:latin typeface="Arial"/>
                <a:cs typeface="Arial"/>
              </a:rPr>
              <a:t>g</a:t>
            </a:r>
            <a:endParaRPr baseline="-20833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130540" y="3625786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endParaRPr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181215" y="5178361"/>
            <a:ext cx="275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v</a:t>
            </a:r>
            <a:r>
              <a:rPr spc="-7" baseline="-20833" dirty="0">
                <a:latin typeface="Arial"/>
                <a:cs typeface="Arial"/>
              </a:rPr>
              <a:t>g</a:t>
            </a:r>
            <a:endParaRPr baseline="-20833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419216" y="2377249"/>
            <a:ext cx="3613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700" spc="-7" baseline="13888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ag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015739" y="3397186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endParaRPr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323589" y="3891724"/>
            <a:ext cx="4724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700" spc="-7" baseline="13888" dirty="0">
                <a:latin typeface="Arial"/>
                <a:cs typeface="Arial"/>
              </a:rPr>
              <a:t>Z</a:t>
            </a:r>
            <a:r>
              <a:rPr sz="1200" spc="-5" dirty="0">
                <a:latin typeface="Arial"/>
                <a:cs typeface="Arial"/>
              </a:rPr>
              <a:t>700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5810250" y="5022846"/>
            <a:ext cx="848360" cy="107950"/>
            <a:chOff x="4286250" y="5022846"/>
            <a:chExt cx="848360" cy="107950"/>
          </a:xfrm>
        </p:grpSpPr>
        <p:sp>
          <p:nvSpPr>
            <p:cNvPr id="35" name="object 35"/>
            <p:cNvSpPr/>
            <p:nvPr/>
          </p:nvSpPr>
          <p:spPr>
            <a:xfrm>
              <a:off x="4286250" y="5076824"/>
              <a:ext cx="838835" cy="0"/>
            </a:xfrm>
            <a:custGeom>
              <a:avLst/>
              <a:gdLst/>
              <a:ahLst/>
              <a:cxnLst/>
              <a:rect l="l" t="t" r="r" b="b"/>
              <a:pathLst>
                <a:path w="838835">
                  <a:moveTo>
                    <a:pt x="0" y="0"/>
                  </a:moveTo>
                  <a:lnTo>
                    <a:pt x="838390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048443" y="5032371"/>
              <a:ext cx="76200" cy="88900"/>
            </a:xfrm>
            <a:custGeom>
              <a:avLst/>
              <a:gdLst/>
              <a:ahLst/>
              <a:cxnLst/>
              <a:rect l="l" t="t" r="r" b="b"/>
              <a:pathLst>
                <a:path w="76200" h="88900">
                  <a:moveTo>
                    <a:pt x="0" y="0"/>
                  </a:moveTo>
                  <a:lnTo>
                    <a:pt x="76200" y="44450"/>
                  </a:lnTo>
                  <a:lnTo>
                    <a:pt x="0" y="8890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6076316" y="5253799"/>
            <a:ext cx="3613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700" spc="-7" baseline="13888" dirty="0">
                <a:latin typeface="Arial"/>
                <a:cs typeface="Arial"/>
              </a:rPr>
              <a:t>v</a:t>
            </a:r>
            <a:r>
              <a:rPr sz="1200" spc="-5" dirty="0">
                <a:latin typeface="Arial"/>
                <a:cs typeface="Arial"/>
              </a:rPr>
              <a:t>ag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9815" y="387286"/>
            <a:ext cx="1892300" cy="29972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/>
              <a:t>Modelo</a:t>
            </a:r>
            <a:r>
              <a:rPr sz="1800" spc="-70" dirty="0"/>
              <a:t> </a:t>
            </a:r>
            <a:r>
              <a:rPr sz="1800" spc="-5" dirty="0"/>
              <a:t>dinámico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2329816" y="935926"/>
            <a:ext cx="75660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Circulación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ageostrofica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en</a:t>
            </a:r>
            <a:r>
              <a:rPr spc="-5" dirty="0">
                <a:latin typeface="Arial"/>
                <a:cs typeface="Arial"/>
              </a:rPr>
              <a:t> altura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genera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celda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</a:t>
            </a:r>
            <a:r>
              <a:rPr spc="-5" dirty="0">
                <a:latin typeface="Arial"/>
                <a:cs typeface="Arial"/>
              </a:rPr>
              <a:t> circulación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en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plano</a:t>
            </a:r>
            <a:r>
              <a:rPr spc="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x-z</a:t>
            </a:r>
            <a:endParaRPr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867150" y="1976438"/>
            <a:ext cx="4648200" cy="3152775"/>
            <a:chOff x="2343150" y="1976437"/>
            <a:chExt cx="4648200" cy="31527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3150" y="2000250"/>
              <a:ext cx="4648200" cy="31242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019743" y="4937121"/>
              <a:ext cx="76200" cy="88900"/>
            </a:xfrm>
            <a:custGeom>
              <a:avLst/>
              <a:gdLst/>
              <a:ahLst/>
              <a:cxnLst/>
              <a:rect l="l" t="t" r="r" b="b"/>
              <a:pathLst>
                <a:path w="76200" h="88900">
                  <a:moveTo>
                    <a:pt x="0" y="0"/>
                  </a:moveTo>
                  <a:lnTo>
                    <a:pt x="76200" y="44450"/>
                  </a:lnTo>
                  <a:lnTo>
                    <a:pt x="0" y="8890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24287" y="4918071"/>
              <a:ext cx="76200" cy="88900"/>
            </a:xfrm>
            <a:custGeom>
              <a:avLst/>
              <a:gdLst/>
              <a:ahLst/>
              <a:cxnLst/>
              <a:rect l="l" t="t" r="r" b="b"/>
              <a:pathLst>
                <a:path w="76200" h="88900">
                  <a:moveTo>
                    <a:pt x="76200" y="88900"/>
                  </a:moveTo>
                  <a:lnTo>
                    <a:pt x="0" y="44450"/>
                  </a:lnTo>
                  <a:lnTo>
                    <a:pt x="7620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95825" y="1981200"/>
              <a:ext cx="0" cy="3143250"/>
            </a:xfrm>
            <a:custGeom>
              <a:avLst/>
              <a:gdLst/>
              <a:ahLst/>
              <a:cxnLst/>
              <a:rect l="l" t="t" r="r" b="b"/>
              <a:pathLst>
                <a:path h="3143250">
                  <a:moveTo>
                    <a:pt x="0" y="314325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049328" y="4585346"/>
            <a:ext cx="28575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5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5" dirty="0">
                <a:latin typeface="Arial"/>
                <a:cs typeface="Arial"/>
              </a:rPr>
              <a:t>ía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871913" y="2266950"/>
            <a:ext cx="4662805" cy="1847850"/>
            <a:chOff x="2347912" y="2266950"/>
            <a:chExt cx="4662805" cy="1847850"/>
          </a:xfrm>
        </p:grpSpPr>
        <p:sp>
          <p:nvSpPr>
            <p:cNvPr id="11" name="object 11"/>
            <p:cNvSpPr/>
            <p:nvPr/>
          </p:nvSpPr>
          <p:spPr>
            <a:xfrm>
              <a:off x="2352675" y="2524125"/>
              <a:ext cx="4619625" cy="1333500"/>
            </a:xfrm>
            <a:custGeom>
              <a:avLst/>
              <a:gdLst/>
              <a:ahLst/>
              <a:cxnLst/>
              <a:rect l="l" t="t" r="r" b="b"/>
              <a:pathLst>
                <a:path w="4619625" h="1333500">
                  <a:moveTo>
                    <a:pt x="0" y="1333500"/>
                  </a:moveTo>
                  <a:lnTo>
                    <a:pt x="4619625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371725" y="2276475"/>
              <a:ext cx="4629150" cy="1828800"/>
            </a:xfrm>
            <a:custGeom>
              <a:avLst/>
              <a:gdLst/>
              <a:ahLst/>
              <a:cxnLst/>
              <a:rect l="l" t="t" r="r" b="b"/>
              <a:pathLst>
                <a:path w="4629150" h="1828800">
                  <a:moveTo>
                    <a:pt x="0" y="1828800"/>
                  </a:moveTo>
                  <a:lnTo>
                    <a:pt x="4629150" y="0"/>
                  </a:lnTo>
                </a:path>
              </a:pathLst>
            </a:custGeom>
            <a:ln w="19050">
              <a:solidFill>
                <a:srgbClr val="FFFFF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930265" y="4762436"/>
            <a:ext cx="53848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O</a:t>
            </a:r>
            <a:r>
              <a:rPr sz="1400" spc="-10" dirty="0">
                <a:latin typeface="Arial"/>
                <a:cs typeface="Arial"/>
              </a:rPr>
              <a:t>NV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35585" y="4353010"/>
            <a:ext cx="875665" cy="648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8440" marR="5080" indent="-177165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Ad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spc="5" dirty="0">
                <a:latin typeface="Arial"/>
                <a:cs typeface="Arial"/>
              </a:rPr>
              <a:t>cc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5" dirty="0">
                <a:latin typeface="Arial"/>
                <a:cs typeface="Arial"/>
              </a:rPr>
              <a:t>ón  </a:t>
            </a:r>
            <a:r>
              <a:rPr sz="1400" dirty="0">
                <a:latin typeface="Arial"/>
                <a:cs typeface="Arial"/>
              </a:rPr>
              <a:t>cálida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545"/>
              </a:lnSpc>
              <a:tabLst>
                <a:tab pos="850900" algn="l"/>
              </a:tabLst>
            </a:pPr>
            <a:r>
              <a:rPr sz="1400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289425" y="2689221"/>
            <a:ext cx="3754754" cy="1473200"/>
            <a:chOff x="2765425" y="2689221"/>
            <a:chExt cx="3754754" cy="1473200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86287" y="3033713"/>
              <a:ext cx="228600" cy="2286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514850" y="2952749"/>
              <a:ext cx="361950" cy="361950"/>
            </a:xfrm>
            <a:custGeom>
              <a:avLst/>
              <a:gdLst/>
              <a:ahLst/>
              <a:cxnLst/>
              <a:rect l="l" t="t" r="r" b="b"/>
              <a:pathLst>
                <a:path w="361950" h="361950">
                  <a:moveTo>
                    <a:pt x="0" y="180975"/>
                  </a:moveTo>
                  <a:lnTo>
                    <a:pt x="6464" y="132864"/>
                  </a:lnTo>
                  <a:lnTo>
                    <a:pt x="24708" y="89633"/>
                  </a:lnTo>
                  <a:lnTo>
                    <a:pt x="53006" y="53006"/>
                  </a:lnTo>
                  <a:lnTo>
                    <a:pt x="89633" y="24708"/>
                  </a:lnTo>
                  <a:lnTo>
                    <a:pt x="132864" y="6464"/>
                  </a:lnTo>
                  <a:lnTo>
                    <a:pt x="180975" y="0"/>
                  </a:lnTo>
                  <a:lnTo>
                    <a:pt x="229085" y="6464"/>
                  </a:lnTo>
                  <a:lnTo>
                    <a:pt x="272316" y="24708"/>
                  </a:lnTo>
                  <a:lnTo>
                    <a:pt x="308943" y="53006"/>
                  </a:lnTo>
                  <a:lnTo>
                    <a:pt x="337241" y="89633"/>
                  </a:lnTo>
                  <a:lnTo>
                    <a:pt x="355485" y="132864"/>
                  </a:lnTo>
                  <a:lnTo>
                    <a:pt x="361950" y="180975"/>
                  </a:lnTo>
                  <a:lnTo>
                    <a:pt x="355485" y="229085"/>
                  </a:lnTo>
                  <a:lnTo>
                    <a:pt x="337241" y="272316"/>
                  </a:lnTo>
                  <a:lnTo>
                    <a:pt x="308943" y="308943"/>
                  </a:lnTo>
                  <a:lnTo>
                    <a:pt x="272316" y="337241"/>
                  </a:lnTo>
                  <a:lnTo>
                    <a:pt x="229085" y="355485"/>
                  </a:lnTo>
                  <a:lnTo>
                    <a:pt x="180975" y="361950"/>
                  </a:lnTo>
                  <a:lnTo>
                    <a:pt x="132864" y="355485"/>
                  </a:lnTo>
                  <a:lnTo>
                    <a:pt x="89633" y="337241"/>
                  </a:lnTo>
                  <a:lnTo>
                    <a:pt x="53006" y="308943"/>
                  </a:lnTo>
                  <a:lnTo>
                    <a:pt x="24708" y="272316"/>
                  </a:lnTo>
                  <a:lnTo>
                    <a:pt x="6464" y="229085"/>
                  </a:lnTo>
                  <a:lnTo>
                    <a:pt x="0" y="180975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91583" y="2762249"/>
              <a:ext cx="842644" cy="0"/>
            </a:xfrm>
            <a:custGeom>
              <a:avLst/>
              <a:gdLst/>
              <a:ahLst/>
              <a:cxnLst/>
              <a:rect l="l" t="t" r="r" b="b"/>
              <a:pathLst>
                <a:path w="842645">
                  <a:moveTo>
                    <a:pt x="0" y="0"/>
                  </a:moveTo>
                  <a:lnTo>
                    <a:pt x="842391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91586" y="2698746"/>
              <a:ext cx="76200" cy="127000"/>
            </a:xfrm>
            <a:custGeom>
              <a:avLst/>
              <a:gdLst/>
              <a:ahLst/>
              <a:cxnLst/>
              <a:rect l="l" t="t" r="r" b="b"/>
              <a:pathLst>
                <a:path w="76200" h="127000">
                  <a:moveTo>
                    <a:pt x="76200" y="127000"/>
                  </a:moveTo>
                  <a:lnTo>
                    <a:pt x="0" y="63500"/>
                  </a:lnTo>
                  <a:lnTo>
                    <a:pt x="76200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457952" y="3457383"/>
              <a:ext cx="9525" cy="695960"/>
            </a:xfrm>
            <a:custGeom>
              <a:avLst/>
              <a:gdLst/>
              <a:ahLst/>
              <a:cxnLst/>
              <a:rect l="l" t="t" r="r" b="b"/>
              <a:pathLst>
                <a:path w="9525" h="695960">
                  <a:moveTo>
                    <a:pt x="9271" y="0"/>
                  </a:moveTo>
                  <a:lnTo>
                    <a:pt x="0" y="695515"/>
                  </a:lnTo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421757" y="3457378"/>
              <a:ext cx="88900" cy="76835"/>
            </a:xfrm>
            <a:custGeom>
              <a:avLst/>
              <a:gdLst/>
              <a:ahLst/>
              <a:cxnLst/>
              <a:rect l="l" t="t" r="r" b="b"/>
              <a:pathLst>
                <a:path w="88900" h="76835">
                  <a:moveTo>
                    <a:pt x="0" y="75603"/>
                  </a:moveTo>
                  <a:lnTo>
                    <a:pt x="45466" y="0"/>
                  </a:lnTo>
                  <a:lnTo>
                    <a:pt x="88887" y="76796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819400" y="3305174"/>
              <a:ext cx="0" cy="829310"/>
            </a:xfrm>
            <a:custGeom>
              <a:avLst/>
              <a:gdLst/>
              <a:ahLst/>
              <a:cxnLst/>
              <a:rect l="l" t="t" r="r" b="b"/>
              <a:pathLst>
                <a:path h="829310">
                  <a:moveTo>
                    <a:pt x="0" y="828865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774950" y="4057840"/>
              <a:ext cx="88900" cy="76200"/>
            </a:xfrm>
            <a:custGeom>
              <a:avLst/>
              <a:gdLst/>
              <a:ahLst/>
              <a:cxnLst/>
              <a:rect l="l" t="t" r="r" b="b"/>
              <a:pathLst>
                <a:path w="88900" h="76200">
                  <a:moveTo>
                    <a:pt x="88900" y="0"/>
                  </a:moveTo>
                  <a:lnTo>
                    <a:pt x="44450" y="7620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082415" y="4724336"/>
            <a:ext cx="3232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768851" y="4371911"/>
            <a:ext cx="864235" cy="591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Advección</a:t>
            </a:r>
            <a:endParaRPr sz="1400">
              <a:latin typeface="Arial"/>
              <a:cs typeface="Arial"/>
            </a:endParaRPr>
          </a:p>
          <a:p>
            <a:pPr marL="12700">
              <a:spcBef>
                <a:spcPts val="1095"/>
              </a:spcBef>
              <a:tabLst>
                <a:tab pos="850900" algn="l"/>
              </a:tabLst>
            </a:pPr>
            <a:r>
              <a:rPr sz="1400" u="heavy" dirty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835263" y="4743415"/>
            <a:ext cx="53848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NV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956592" y="3252757"/>
            <a:ext cx="2561590" cy="1800860"/>
          </a:xfrm>
          <a:custGeom>
            <a:avLst/>
            <a:gdLst/>
            <a:ahLst/>
            <a:cxnLst/>
            <a:rect l="l" t="t" r="r" b="b"/>
            <a:pathLst>
              <a:path w="2561590" h="1800860">
                <a:moveTo>
                  <a:pt x="1148110" y="1092182"/>
                </a:moveTo>
                <a:lnTo>
                  <a:pt x="1084700" y="1048057"/>
                </a:lnTo>
                <a:lnTo>
                  <a:pt x="1022416" y="1004026"/>
                </a:lnTo>
                <a:lnTo>
                  <a:pt x="961324" y="960150"/>
                </a:lnTo>
                <a:lnTo>
                  <a:pt x="901489" y="916492"/>
                </a:lnTo>
                <a:lnTo>
                  <a:pt x="842976" y="873112"/>
                </a:lnTo>
                <a:lnTo>
                  <a:pt x="785852" y="830072"/>
                </a:lnTo>
                <a:lnTo>
                  <a:pt x="730180" y="787434"/>
                </a:lnTo>
                <a:lnTo>
                  <a:pt x="676027" y="745258"/>
                </a:lnTo>
                <a:lnTo>
                  <a:pt x="623458" y="703606"/>
                </a:lnTo>
                <a:lnTo>
                  <a:pt x="572538" y="662539"/>
                </a:lnTo>
                <a:lnTo>
                  <a:pt x="523333" y="622119"/>
                </a:lnTo>
                <a:lnTo>
                  <a:pt x="475908" y="582407"/>
                </a:lnTo>
                <a:lnTo>
                  <a:pt x="430328" y="543465"/>
                </a:lnTo>
                <a:lnTo>
                  <a:pt x="386660" y="505354"/>
                </a:lnTo>
                <a:lnTo>
                  <a:pt x="344967" y="468135"/>
                </a:lnTo>
                <a:lnTo>
                  <a:pt x="305316" y="431869"/>
                </a:lnTo>
                <a:lnTo>
                  <a:pt x="267772" y="396619"/>
                </a:lnTo>
                <a:lnTo>
                  <a:pt x="232401" y="362445"/>
                </a:lnTo>
                <a:lnTo>
                  <a:pt x="199267" y="329409"/>
                </a:lnTo>
                <a:lnTo>
                  <a:pt x="168436" y="297572"/>
                </a:lnTo>
                <a:lnTo>
                  <a:pt x="139974" y="266996"/>
                </a:lnTo>
                <a:lnTo>
                  <a:pt x="113945" y="237741"/>
                </a:lnTo>
                <a:lnTo>
                  <a:pt x="69451" y="183444"/>
                </a:lnTo>
                <a:lnTo>
                  <a:pt x="35477" y="135171"/>
                </a:lnTo>
                <a:lnTo>
                  <a:pt x="12546" y="93413"/>
                </a:lnTo>
                <a:lnTo>
                  <a:pt x="0" y="44067"/>
                </a:lnTo>
                <a:lnTo>
                  <a:pt x="1905" y="31409"/>
                </a:lnTo>
                <a:lnTo>
                  <a:pt x="6964" y="20747"/>
                </a:lnTo>
                <a:lnTo>
                  <a:pt x="15141" y="12239"/>
                </a:lnTo>
                <a:lnTo>
                  <a:pt x="26302" y="5971"/>
                </a:lnTo>
                <a:lnTo>
                  <a:pt x="40368" y="1904"/>
                </a:lnTo>
                <a:lnTo>
                  <a:pt x="57258" y="0"/>
                </a:lnTo>
                <a:lnTo>
                  <a:pt x="76891" y="217"/>
                </a:lnTo>
                <a:lnTo>
                  <a:pt x="124064" y="6862"/>
                </a:lnTo>
                <a:lnTo>
                  <a:pt x="181244" y="21524"/>
                </a:lnTo>
                <a:lnTo>
                  <a:pt x="247786" y="43887"/>
                </a:lnTo>
                <a:lnTo>
                  <a:pt x="284366" y="57859"/>
                </a:lnTo>
                <a:lnTo>
                  <a:pt x="323045" y="73637"/>
                </a:lnTo>
                <a:lnTo>
                  <a:pt x="363741" y="91184"/>
                </a:lnTo>
                <a:lnTo>
                  <a:pt x="406376" y="110459"/>
                </a:lnTo>
                <a:lnTo>
                  <a:pt x="450867" y="131424"/>
                </a:lnTo>
                <a:lnTo>
                  <a:pt x="497135" y="154038"/>
                </a:lnTo>
                <a:lnTo>
                  <a:pt x="545099" y="178262"/>
                </a:lnTo>
                <a:lnTo>
                  <a:pt x="594678" y="204058"/>
                </a:lnTo>
                <a:lnTo>
                  <a:pt x="645792" y="231385"/>
                </a:lnTo>
                <a:lnTo>
                  <a:pt x="698360" y="260205"/>
                </a:lnTo>
                <a:lnTo>
                  <a:pt x="752302" y="290477"/>
                </a:lnTo>
                <a:lnTo>
                  <a:pt x="807536" y="322163"/>
                </a:lnTo>
                <a:lnTo>
                  <a:pt x="863983" y="355222"/>
                </a:lnTo>
                <a:lnTo>
                  <a:pt x="921562" y="389617"/>
                </a:lnTo>
                <a:lnTo>
                  <a:pt x="980193" y="425307"/>
                </a:lnTo>
                <a:lnTo>
                  <a:pt x="1039794" y="462253"/>
                </a:lnTo>
                <a:lnTo>
                  <a:pt x="1100285" y="500415"/>
                </a:lnTo>
                <a:lnTo>
                  <a:pt x="1161586" y="539754"/>
                </a:lnTo>
                <a:lnTo>
                  <a:pt x="1223615" y="580232"/>
                </a:lnTo>
                <a:lnTo>
                  <a:pt x="1286294" y="621807"/>
                </a:lnTo>
                <a:lnTo>
                  <a:pt x="1349540" y="664442"/>
                </a:lnTo>
                <a:lnTo>
                  <a:pt x="1413273" y="708096"/>
                </a:lnTo>
                <a:lnTo>
                  <a:pt x="1476695" y="752222"/>
                </a:lnTo>
                <a:lnTo>
                  <a:pt x="1538978" y="796253"/>
                </a:lnTo>
                <a:lnTo>
                  <a:pt x="1600069" y="840128"/>
                </a:lnTo>
                <a:lnTo>
                  <a:pt x="1659903" y="883787"/>
                </a:lnTo>
                <a:lnTo>
                  <a:pt x="1718415" y="927167"/>
                </a:lnTo>
                <a:lnTo>
                  <a:pt x="1775540" y="970207"/>
                </a:lnTo>
                <a:lnTo>
                  <a:pt x="1831211" y="1012846"/>
                </a:lnTo>
                <a:lnTo>
                  <a:pt x="1885364" y="1055022"/>
                </a:lnTo>
                <a:lnTo>
                  <a:pt x="1937933" y="1096675"/>
                </a:lnTo>
                <a:lnTo>
                  <a:pt x="1988852" y="1137742"/>
                </a:lnTo>
                <a:lnTo>
                  <a:pt x="2038057" y="1178162"/>
                </a:lnTo>
                <a:lnTo>
                  <a:pt x="2085482" y="1217874"/>
                </a:lnTo>
                <a:lnTo>
                  <a:pt x="2131062" y="1256817"/>
                </a:lnTo>
                <a:lnTo>
                  <a:pt x="2174731" y="1294929"/>
                </a:lnTo>
                <a:lnTo>
                  <a:pt x="2216424" y="1332148"/>
                </a:lnTo>
                <a:lnTo>
                  <a:pt x="2256075" y="1368414"/>
                </a:lnTo>
                <a:lnTo>
                  <a:pt x="2293619" y="1403664"/>
                </a:lnTo>
                <a:lnTo>
                  <a:pt x="2328991" y="1437839"/>
                </a:lnTo>
                <a:lnTo>
                  <a:pt x="2362125" y="1470875"/>
                </a:lnTo>
                <a:lnTo>
                  <a:pt x="2392956" y="1502712"/>
                </a:lnTo>
                <a:lnTo>
                  <a:pt x="2421419" y="1533288"/>
                </a:lnTo>
                <a:lnTo>
                  <a:pt x="2447448" y="1562543"/>
                </a:lnTo>
                <a:lnTo>
                  <a:pt x="2491943" y="1616840"/>
                </a:lnTo>
                <a:lnTo>
                  <a:pt x="2525917" y="1665113"/>
                </a:lnTo>
                <a:lnTo>
                  <a:pt x="2548849" y="1706869"/>
                </a:lnTo>
                <a:lnTo>
                  <a:pt x="2561396" y="1756213"/>
                </a:lnTo>
                <a:lnTo>
                  <a:pt x="2559491" y="1768871"/>
                </a:lnTo>
                <a:lnTo>
                  <a:pt x="2554432" y="1779532"/>
                </a:lnTo>
                <a:lnTo>
                  <a:pt x="2546255" y="1788040"/>
                </a:lnTo>
                <a:lnTo>
                  <a:pt x="2535094" y="1794308"/>
                </a:lnTo>
                <a:lnTo>
                  <a:pt x="2521028" y="1798374"/>
                </a:lnTo>
                <a:lnTo>
                  <a:pt x="2504138" y="1800279"/>
                </a:lnTo>
                <a:lnTo>
                  <a:pt x="2484505" y="1800062"/>
                </a:lnTo>
                <a:lnTo>
                  <a:pt x="2437331" y="1793418"/>
                </a:lnTo>
                <a:lnTo>
                  <a:pt x="2380151" y="1778757"/>
                </a:lnTo>
                <a:lnTo>
                  <a:pt x="2313610" y="1756394"/>
                </a:lnTo>
                <a:lnTo>
                  <a:pt x="2277029" y="1742423"/>
                </a:lnTo>
                <a:lnTo>
                  <a:pt x="2238351" y="1726645"/>
                </a:lnTo>
                <a:lnTo>
                  <a:pt x="2197653" y="1709098"/>
                </a:lnTo>
                <a:lnTo>
                  <a:pt x="2155019" y="1689823"/>
                </a:lnTo>
                <a:lnTo>
                  <a:pt x="2110527" y="1668859"/>
                </a:lnTo>
                <a:lnTo>
                  <a:pt x="2064259" y="1646245"/>
                </a:lnTo>
                <a:lnTo>
                  <a:pt x="2016295" y="1622021"/>
                </a:lnTo>
                <a:lnTo>
                  <a:pt x="1966715" y="1596226"/>
                </a:lnTo>
                <a:lnTo>
                  <a:pt x="1915601" y="1568899"/>
                </a:lnTo>
                <a:lnTo>
                  <a:pt x="1863032" y="1540079"/>
                </a:lnTo>
                <a:lnTo>
                  <a:pt x="1809090" y="1509807"/>
                </a:lnTo>
                <a:lnTo>
                  <a:pt x="1753855" y="1478121"/>
                </a:lnTo>
                <a:lnTo>
                  <a:pt x="1697408" y="1445061"/>
                </a:lnTo>
                <a:lnTo>
                  <a:pt x="1639828" y="1410667"/>
                </a:lnTo>
                <a:lnTo>
                  <a:pt x="1581197" y="1374977"/>
                </a:lnTo>
                <a:lnTo>
                  <a:pt x="1521595" y="1338030"/>
                </a:lnTo>
                <a:lnTo>
                  <a:pt x="1461103" y="1299868"/>
                </a:lnTo>
                <a:lnTo>
                  <a:pt x="1399802" y="1260528"/>
                </a:lnTo>
                <a:lnTo>
                  <a:pt x="1337771" y="1220050"/>
                </a:lnTo>
                <a:lnTo>
                  <a:pt x="1275092" y="1178473"/>
                </a:lnTo>
                <a:lnTo>
                  <a:pt x="1211845" y="1135838"/>
                </a:lnTo>
                <a:lnTo>
                  <a:pt x="1148110" y="1092182"/>
                </a:lnTo>
                <a:close/>
              </a:path>
            </a:pathLst>
          </a:custGeom>
          <a:ln w="28575">
            <a:solidFill>
              <a:srgbClr val="FFFFF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984626" y="2060575"/>
            <a:ext cx="1513205" cy="287258"/>
          </a:xfrm>
          <a:prstGeom prst="rect">
            <a:avLst/>
          </a:prstGeom>
          <a:solidFill>
            <a:srgbClr val="009999"/>
          </a:solidFill>
        </p:spPr>
        <p:txBody>
          <a:bodyPr vert="horz" wrap="square" lIns="0" tIns="40640" rIns="0" bIns="0" rtlCol="0">
            <a:spAutoFit/>
          </a:bodyPr>
          <a:lstStyle/>
          <a:p>
            <a:pPr marL="90805">
              <a:spcBef>
                <a:spcPts val="320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Condición</a:t>
            </a:r>
            <a:r>
              <a:rPr sz="16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final</a:t>
            </a:r>
            <a:endParaRPr sz="16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492241" y="3197161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latin typeface="Arial"/>
                <a:cs typeface="Arial"/>
              </a:rPr>
              <a:t>J</a:t>
            </a:r>
            <a:endParaRPr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038090" y="5168836"/>
            <a:ext cx="275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v</a:t>
            </a:r>
            <a:r>
              <a:rPr spc="-7" baseline="-20833" dirty="0">
                <a:latin typeface="Arial"/>
                <a:cs typeface="Arial"/>
              </a:rPr>
              <a:t>g</a:t>
            </a:r>
            <a:endParaRPr baseline="-20833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130540" y="3625786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endParaRPr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181215" y="5178361"/>
            <a:ext cx="275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v</a:t>
            </a:r>
            <a:r>
              <a:rPr spc="-7" baseline="-20833" dirty="0">
                <a:latin typeface="Arial"/>
                <a:cs typeface="Arial"/>
              </a:rPr>
              <a:t>g</a:t>
            </a:r>
            <a:endParaRPr baseline="-20833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419216" y="2377249"/>
            <a:ext cx="3613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700" spc="-7" baseline="13888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ag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015739" y="3397186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endParaRPr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323589" y="3891724"/>
            <a:ext cx="4724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700" spc="-7" baseline="13888" dirty="0">
                <a:latin typeface="Arial"/>
                <a:cs typeface="Arial"/>
              </a:rPr>
              <a:t>Z</a:t>
            </a:r>
            <a:r>
              <a:rPr sz="1200" spc="-5" dirty="0">
                <a:latin typeface="Arial"/>
                <a:cs typeface="Arial"/>
              </a:rPr>
              <a:t>700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5534026" y="2711046"/>
            <a:ext cx="2936240" cy="2419350"/>
            <a:chOff x="4010026" y="2711046"/>
            <a:chExt cx="2936240" cy="2419350"/>
          </a:xfrm>
        </p:grpSpPr>
        <p:sp>
          <p:nvSpPr>
            <p:cNvPr id="37" name="object 37"/>
            <p:cNvSpPr/>
            <p:nvPr/>
          </p:nvSpPr>
          <p:spPr>
            <a:xfrm>
              <a:off x="5985979" y="3024124"/>
              <a:ext cx="955675" cy="1303655"/>
            </a:xfrm>
            <a:custGeom>
              <a:avLst/>
              <a:gdLst/>
              <a:ahLst/>
              <a:cxnLst/>
              <a:rect l="l" t="t" r="r" b="b"/>
              <a:pathLst>
                <a:path w="955675" h="1303654">
                  <a:moveTo>
                    <a:pt x="50571" y="564388"/>
                  </a:moveTo>
                  <a:lnTo>
                    <a:pt x="36574" y="511226"/>
                  </a:lnTo>
                  <a:lnTo>
                    <a:pt x="28856" y="458936"/>
                  </a:lnTo>
                  <a:lnTo>
                    <a:pt x="27208" y="408834"/>
                  </a:lnTo>
                  <a:lnTo>
                    <a:pt x="31421" y="362236"/>
                  </a:lnTo>
                  <a:lnTo>
                    <a:pt x="41285" y="320457"/>
                  </a:lnTo>
                  <a:lnTo>
                    <a:pt x="56591" y="284814"/>
                  </a:lnTo>
                  <a:lnTo>
                    <a:pt x="102692" y="237198"/>
                  </a:lnTo>
                  <a:lnTo>
                    <a:pt x="151384" y="228240"/>
                  </a:lnTo>
                  <a:lnTo>
                    <a:pt x="177412" y="234710"/>
                  </a:lnTo>
                  <a:lnTo>
                    <a:pt x="203847" y="248399"/>
                  </a:lnTo>
                  <a:lnTo>
                    <a:pt x="213070" y="189765"/>
                  </a:lnTo>
                  <a:lnTo>
                    <a:pt x="233292" y="146000"/>
                  </a:lnTo>
                  <a:lnTo>
                    <a:pt x="262307" y="119147"/>
                  </a:lnTo>
                  <a:lnTo>
                    <a:pt x="297906" y="111248"/>
                  </a:lnTo>
                  <a:lnTo>
                    <a:pt x="337883" y="124346"/>
                  </a:lnTo>
                  <a:lnTo>
                    <a:pt x="346898" y="130163"/>
                  </a:lnTo>
                  <a:lnTo>
                    <a:pt x="355804" y="136969"/>
                  </a:lnTo>
                  <a:lnTo>
                    <a:pt x="364570" y="144737"/>
                  </a:lnTo>
                  <a:lnTo>
                    <a:pt x="373164" y="153441"/>
                  </a:lnTo>
                  <a:lnTo>
                    <a:pt x="383078" y="94416"/>
                  </a:lnTo>
                  <a:lnTo>
                    <a:pt x="406558" y="54588"/>
                  </a:lnTo>
                  <a:lnTo>
                    <a:pt x="440154" y="37405"/>
                  </a:lnTo>
                  <a:lnTo>
                    <a:pt x="480415" y="46317"/>
                  </a:lnTo>
                  <a:lnTo>
                    <a:pt x="492079" y="53748"/>
                  </a:lnTo>
                  <a:lnTo>
                    <a:pt x="503489" y="63174"/>
                  </a:lnTo>
                  <a:lnTo>
                    <a:pt x="514535" y="74494"/>
                  </a:lnTo>
                  <a:lnTo>
                    <a:pt x="525106" y="87605"/>
                  </a:lnTo>
                  <a:lnTo>
                    <a:pt x="540931" y="42023"/>
                  </a:lnTo>
                  <a:lnTo>
                    <a:pt x="565360" y="12504"/>
                  </a:lnTo>
                  <a:lnTo>
                    <a:pt x="596057" y="0"/>
                  </a:lnTo>
                  <a:lnTo>
                    <a:pt x="630687" y="5462"/>
                  </a:lnTo>
                  <a:lnTo>
                    <a:pt x="666915" y="29845"/>
                  </a:lnTo>
                  <a:lnTo>
                    <a:pt x="701982" y="74141"/>
                  </a:lnTo>
                  <a:lnTo>
                    <a:pt x="729107" y="132143"/>
                  </a:lnTo>
                  <a:lnTo>
                    <a:pt x="794234" y="174774"/>
                  </a:lnTo>
                  <a:lnTo>
                    <a:pt x="822263" y="213085"/>
                  </a:lnTo>
                  <a:lnTo>
                    <a:pt x="845454" y="259718"/>
                  </a:lnTo>
                  <a:lnTo>
                    <a:pt x="862446" y="312416"/>
                  </a:lnTo>
                  <a:lnTo>
                    <a:pt x="871880" y="368922"/>
                  </a:lnTo>
                  <a:lnTo>
                    <a:pt x="873290" y="397624"/>
                  </a:lnTo>
                  <a:lnTo>
                    <a:pt x="899897" y="439435"/>
                  </a:lnTo>
                  <a:lnTo>
                    <a:pt x="921677" y="485825"/>
                  </a:lnTo>
                  <a:lnTo>
                    <a:pt x="938374" y="535277"/>
                  </a:lnTo>
                  <a:lnTo>
                    <a:pt x="949732" y="586272"/>
                  </a:lnTo>
                  <a:lnTo>
                    <a:pt x="955498" y="637291"/>
                  </a:lnTo>
                  <a:lnTo>
                    <a:pt x="955416" y="686816"/>
                  </a:lnTo>
                  <a:lnTo>
                    <a:pt x="949231" y="733328"/>
                  </a:lnTo>
                  <a:lnTo>
                    <a:pt x="936688" y="775310"/>
                  </a:lnTo>
                  <a:lnTo>
                    <a:pt x="912756" y="817162"/>
                  </a:lnTo>
                  <a:lnTo>
                    <a:pt x="881253" y="843966"/>
                  </a:lnTo>
                  <a:lnTo>
                    <a:pt x="891118" y="905084"/>
                  </a:lnTo>
                  <a:lnTo>
                    <a:pt x="891408" y="961957"/>
                  </a:lnTo>
                  <a:lnTo>
                    <a:pt x="882799" y="1012157"/>
                  </a:lnTo>
                  <a:lnTo>
                    <a:pt x="865966" y="1053258"/>
                  </a:lnTo>
                  <a:lnTo>
                    <a:pt x="841587" y="1082835"/>
                  </a:lnTo>
                  <a:lnTo>
                    <a:pt x="810336" y="1098461"/>
                  </a:lnTo>
                  <a:lnTo>
                    <a:pt x="792672" y="1100215"/>
                  </a:lnTo>
                  <a:lnTo>
                    <a:pt x="774412" y="1097672"/>
                  </a:lnTo>
                  <a:lnTo>
                    <a:pt x="755816" y="1090898"/>
                  </a:lnTo>
                  <a:lnTo>
                    <a:pt x="737146" y="1079957"/>
                  </a:lnTo>
                  <a:lnTo>
                    <a:pt x="737445" y="1139222"/>
                  </a:lnTo>
                  <a:lnTo>
                    <a:pt x="729688" y="1191439"/>
                  </a:lnTo>
                  <a:lnTo>
                    <a:pt x="714703" y="1235284"/>
                  </a:lnTo>
                  <a:lnTo>
                    <a:pt x="693319" y="1269433"/>
                  </a:lnTo>
                  <a:lnTo>
                    <a:pt x="634667" y="1303349"/>
                  </a:lnTo>
                  <a:lnTo>
                    <a:pt x="599059" y="1300467"/>
                  </a:lnTo>
                  <a:lnTo>
                    <a:pt x="571729" y="1289193"/>
                  </a:lnTo>
                  <a:lnTo>
                    <a:pt x="544828" y="1270594"/>
                  </a:lnTo>
                  <a:lnTo>
                    <a:pt x="518943" y="1245160"/>
                  </a:lnTo>
                  <a:lnTo>
                    <a:pt x="494665" y="1213383"/>
                  </a:lnTo>
                  <a:lnTo>
                    <a:pt x="470616" y="1246930"/>
                  </a:lnTo>
                  <a:lnTo>
                    <a:pt x="442373" y="1268786"/>
                  </a:lnTo>
                  <a:lnTo>
                    <a:pt x="410953" y="1279144"/>
                  </a:lnTo>
                  <a:lnTo>
                    <a:pt x="377372" y="1278198"/>
                  </a:lnTo>
                  <a:lnTo>
                    <a:pt x="307797" y="1243166"/>
                  </a:lnTo>
                  <a:lnTo>
                    <a:pt x="273836" y="1209467"/>
                  </a:lnTo>
                  <a:lnTo>
                    <a:pt x="241782" y="1165238"/>
                  </a:lnTo>
                  <a:lnTo>
                    <a:pt x="238709" y="1160221"/>
                  </a:lnTo>
                  <a:lnTo>
                    <a:pt x="208158" y="1165163"/>
                  </a:lnTo>
                  <a:lnTo>
                    <a:pt x="146201" y="1126458"/>
                  </a:lnTo>
                  <a:lnTo>
                    <a:pt x="119414" y="1086885"/>
                  </a:lnTo>
                  <a:lnTo>
                    <a:pt x="98501" y="1036549"/>
                  </a:lnTo>
                  <a:lnTo>
                    <a:pt x="89346" y="999527"/>
                  </a:lnTo>
                  <a:lnTo>
                    <a:pt x="84850" y="962669"/>
                  </a:lnTo>
                  <a:lnTo>
                    <a:pt x="85090" y="927274"/>
                  </a:lnTo>
                  <a:lnTo>
                    <a:pt x="90144" y="894639"/>
                  </a:lnTo>
                  <a:lnTo>
                    <a:pt x="58624" y="865474"/>
                  </a:lnTo>
                  <a:lnTo>
                    <a:pt x="32366" y="824637"/>
                  </a:lnTo>
                  <a:lnTo>
                    <a:pt x="12854" y="775841"/>
                  </a:lnTo>
                  <a:lnTo>
                    <a:pt x="1570" y="722799"/>
                  </a:lnTo>
                  <a:lnTo>
                    <a:pt x="0" y="669226"/>
                  </a:lnTo>
                  <a:lnTo>
                    <a:pt x="5491" y="633935"/>
                  </a:lnTo>
                  <a:lnTo>
                    <a:pt x="16136" y="604655"/>
                  </a:lnTo>
                  <a:lnTo>
                    <a:pt x="31394" y="582464"/>
                  </a:lnTo>
                  <a:lnTo>
                    <a:pt x="50723" y="568439"/>
                  </a:lnTo>
                  <a:lnTo>
                    <a:pt x="50571" y="56438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456496" y="4075916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4">
                  <a:moveTo>
                    <a:pt x="52003" y="19941"/>
                  </a:moveTo>
                  <a:lnTo>
                    <a:pt x="21942" y="52418"/>
                  </a:lnTo>
                  <a:lnTo>
                    <a:pt x="12400" y="48881"/>
                  </a:lnTo>
                  <a:lnTo>
                    <a:pt x="4880" y="42025"/>
                  </a:lnTo>
                  <a:lnTo>
                    <a:pt x="416" y="32476"/>
                  </a:lnTo>
                  <a:lnTo>
                    <a:pt x="0" y="21942"/>
                  </a:lnTo>
                  <a:lnTo>
                    <a:pt x="3532" y="12399"/>
                  </a:lnTo>
                  <a:lnTo>
                    <a:pt x="10387" y="4878"/>
                  </a:lnTo>
                  <a:lnTo>
                    <a:pt x="19936" y="409"/>
                  </a:lnTo>
                  <a:lnTo>
                    <a:pt x="30470" y="0"/>
                  </a:lnTo>
                  <a:lnTo>
                    <a:pt x="40013" y="3536"/>
                  </a:lnTo>
                  <a:lnTo>
                    <a:pt x="47534" y="10392"/>
                  </a:lnTo>
                  <a:lnTo>
                    <a:pt x="52003" y="1994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432535" y="4108550"/>
              <a:ext cx="105410" cy="105410"/>
            </a:xfrm>
            <a:custGeom>
              <a:avLst/>
              <a:gdLst/>
              <a:ahLst/>
              <a:cxnLst/>
              <a:rect l="l" t="t" r="r" b="b"/>
              <a:pathLst>
                <a:path w="105409" h="105410">
                  <a:moveTo>
                    <a:pt x="104011" y="39878"/>
                  </a:moveTo>
                  <a:lnTo>
                    <a:pt x="97762" y="80030"/>
                  </a:lnTo>
                  <a:lnTo>
                    <a:pt x="64958" y="104000"/>
                  </a:lnTo>
                  <a:lnTo>
                    <a:pt x="43888" y="104826"/>
                  </a:lnTo>
                  <a:lnTo>
                    <a:pt x="24799" y="97756"/>
                  </a:lnTo>
                  <a:lnTo>
                    <a:pt x="9757" y="84046"/>
                  </a:lnTo>
                  <a:lnTo>
                    <a:pt x="823" y="64947"/>
                  </a:lnTo>
                  <a:lnTo>
                    <a:pt x="0" y="43879"/>
                  </a:lnTo>
                  <a:lnTo>
                    <a:pt x="7073" y="24795"/>
                  </a:lnTo>
                  <a:lnTo>
                    <a:pt x="20788" y="9757"/>
                  </a:lnTo>
                  <a:lnTo>
                    <a:pt x="39888" y="825"/>
                  </a:lnTo>
                  <a:lnTo>
                    <a:pt x="60952" y="0"/>
                  </a:lnTo>
                  <a:lnTo>
                    <a:pt x="80036" y="7069"/>
                  </a:lnTo>
                  <a:lnTo>
                    <a:pt x="95077" y="20779"/>
                  </a:lnTo>
                  <a:lnTo>
                    <a:pt x="104011" y="3987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410605" y="4194229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156013" y="59823"/>
                  </a:moveTo>
                  <a:lnTo>
                    <a:pt x="146642" y="120048"/>
                  </a:lnTo>
                  <a:lnTo>
                    <a:pt x="97428" y="156013"/>
                  </a:lnTo>
                  <a:lnTo>
                    <a:pt x="65830" y="157251"/>
                  </a:lnTo>
                  <a:lnTo>
                    <a:pt x="37203" y="146642"/>
                  </a:lnTo>
                  <a:lnTo>
                    <a:pt x="14641" y="126072"/>
                  </a:lnTo>
                  <a:lnTo>
                    <a:pt x="1238" y="97428"/>
                  </a:lnTo>
                  <a:lnTo>
                    <a:pt x="0" y="65830"/>
                  </a:lnTo>
                  <a:lnTo>
                    <a:pt x="10609" y="37203"/>
                  </a:lnTo>
                  <a:lnTo>
                    <a:pt x="31179" y="14641"/>
                  </a:lnTo>
                  <a:lnTo>
                    <a:pt x="59823" y="1238"/>
                  </a:lnTo>
                  <a:lnTo>
                    <a:pt x="91421" y="0"/>
                  </a:lnTo>
                  <a:lnTo>
                    <a:pt x="120048" y="10609"/>
                  </a:lnTo>
                  <a:lnTo>
                    <a:pt x="142610" y="31179"/>
                  </a:lnTo>
                  <a:lnTo>
                    <a:pt x="156013" y="5982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036554" y="3107766"/>
              <a:ext cx="829944" cy="1125220"/>
            </a:xfrm>
            <a:custGeom>
              <a:avLst/>
              <a:gdLst/>
              <a:ahLst/>
              <a:cxnLst/>
              <a:rect l="l" t="t" r="r" b="b"/>
              <a:pathLst>
                <a:path w="829945" h="1125220">
                  <a:moveTo>
                    <a:pt x="99402" y="815581"/>
                  </a:moveTo>
                  <a:lnTo>
                    <a:pt x="85197" y="819077"/>
                  </a:lnTo>
                  <a:lnTo>
                    <a:pt x="70284" y="818603"/>
                  </a:lnTo>
                  <a:lnTo>
                    <a:pt x="54929" y="814206"/>
                  </a:lnTo>
                  <a:lnTo>
                    <a:pt x="39395" y="805929"/>
                  </a:lnTo>
                </a:path>
                <a:path w="829945" h="1125220">
                  <a:moveTo>
                    <a:pt x="208292" y="1054315"/>
                  </a:moveTo>
                  <a:lnTo>
                    <a:pt x="203416" y="1059526"/>
                  </a:lnTo>
                  <a:lnTo>
                    <a:pt x="198250" y="1064061"/>
                  </a:lnTo>
                  <a:lnTo>
                    <a:pt x="192812" y="1067908"/>
                  </a:lnTo>
                  <a:lnTo>
                    <a:pt x="187121" y="1071054"/>
                  </a:lnTo>
                </a:path>
                <a:path w="829945" h="1125220">
                  <a:moveTo>
                    <a:pt x="442810" y="1124762"/>
                  </a:moveTo>
                  <a:lnTo>
                    <a:pt x="435776" y="1113815"/>
                  </a:lnTo>
                  <a:lnTo>
                    <a:pt x="429007" y="1102404"/>
                  </a:lnTo>
                  <a:lnTo>
                    <a:pt x="422517" y="1090554"/>
                  </a:lnTo>
                  <a:lnTo>
                    <a:pt x="416318" y="1078293"/>
                  </a:lnTo>
                </a:path>
                <a:path w="829945" h="1125220">
                  <a:moveTo>
                    <a:pt x="678014" y="935685"/>
                  </a:moveTo>
                  <a:lnTo>
                    <a:pt x="680555" y="949786"/>
                  </a:lnTo>
                  <a:lnTo>
                    <a:pt x="682667" y="963876"/>
                  </a:lnTo>
                  <a:lnTo>
                    <a:pt x="684349" y="977922"/>
                  </a:lnTo>
                  <a:lnTo>
                    <a:pt x="685596" y="991895"/>
                  </a:lnTo>
                </a:path>
                <a:path w="829945" h="1125220">
                  <a:moveTo>
                    <a:pt x="709701" y="569302"/>
                  </a:moveTo>
                  <a:lnTo>
                    <a:pt x="740254" y="591094"/>
                  </a:lnTo>
                  <a:lnTo>
                    <a:pt x="768456" y="622287"/>
                  </a:lnTo>
                  <a:lnTo>
                    <a:pt x="793347" y="661372"/>
                  </a:lnTo>
                  <a:lnTo>
                    <a:pt x="813968" y="706841"/>
                  </a:lnTo>
                  <a:lnTo>
                    <a:pt x="829360" y="757186"/>
                  </a:lnTo>
                </a:path>
                <a:path w="829945" h="1125220">
                  <a:moveTo>
                    <a:pt x="821537" y="311061"/>
                  </a:moveTo>
                  <a:lnTo>
                    <a:pt x="820871" y="334064"/>
                  </a:lnTo>
                  <a:lnTo>
                    <a:pt x="818551" y="355936"/>
                  </a:lnTo>
                  <a:lnTo>
                    <a:pt x="814609" y="376465"/>
                  </a:lnTo>
                  <a:lnTo>
                    <a:pt x="809078" y="395439"/>
                  </a:lnTo>
                </a:path>
                <a:path w="829945" h="1125220">
                  <a:moveTo>
                    <a:pt x="677608" y="44170"/>
                  </a:moveTo>
                  <a:lnTo>
                    <a:pt x="680570" y="52992"/>
                  </a:lnTo>
                  <a:lnTo>
                    <a:pt x="683301" y="61923"/>
                  </a:lnTo>
                  <a:lnTo>
                    <a:pt x="685798" y="70947"/>
                  </a:lnTo>
                  <a:lnTo>
                    <a:pt x="688060" y="80048"/>
                  </a:lnTo>
                </a:path>
                <a:path w="829945" h="1125220">
                  <a:moveTo>
                    <a:pt x="468566" y="50139"/>
                  </a:moveTo>
                  <a:lnTo>
                    <a:pt x="468856" y="37015"/>
                  </a:lnTo>
                  <a:lnTo>
                    <a:pt x="469739" y="24250"/>
                  </a:lnTo>
                  <a:lnTo>
                    <a:pt x="471211" y="11895"/>
                  </a:lnTo>
                  <a:lnTo>
                    <a:pt x="473265" y="0"/>
                  </a:lnTo>
                </a:path>
                <a:path w="829945" h="1125220">
                  <a:moveTo>
                    <a:pt x="324802" y="108419"/>
                  </a:moveTo>
                  <a:lnTo>
                    <a:pt x="323719" y="97785"/>
                  </a:lnTo>
                  <a:lnTo>
                    <a:pt x="323027" y="87258"/>
                  </a:lnTo>
                  <a:lnTo>
                    <a:pt x="322730" y="76869"/>
                  </a:lnTo>
                  <a:lnTo>
                    <a:pt x="322834" y="66649"/>
                  </a:lnTo>
                </a:path>
                <a:path w="829945" h="1125220">
                  <a:moveTo>
                    <a:pt x="153085" y="164490"/>
                  </a:moveTo>
                  <a:lnTo>
                    <a:pt x="162618" y="171190"/>
                  </a:lnTo>
                  <a:lnTo>
                    <a:pt x="172037" y="178758"/>
                  </a:lnTo>
                  <a:lnTo>
                    <a:pt x="181317" y="187175"/>
                  </a:lnTo>
                  <a:lnTo>
                    <a:pt x="190436" y="196418"/>
                  </a:lnTo>
                </a:path>
                <a:path w="829945" h="1125220">
                  <a:moveTo>
                    <a:pt x="14770" y="520293"/>
                  </a:moveTo>
                  <a:lnTo>
                    <a:pt x="10779" y="510630"/>
                  </a:lnTo>
                  <a:lnTo>
                    <a:pt x="6984" y="500811"/>
                  </a:lnTo>
                  <a:lnTo>
                    <a:pt x="3390" y="490850"/>
                  </a:lnTo>
                  <a:lnTo>
                    <a:pt x="0" y="480758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142209" y="2717396"/>
              <a:ext cx="932815" cy="2275840"/>
            </a:xfrm>
            <a:custGeom>
              <a:avLst/>
              <a:gdLst/>
              <a:ahLst/>
              <a:cxnLst/>
              <a:rect l="l" t="t" r="r" b="b"/>
              <a:pathLst>
                <a:path w="932814" h="2275840">
                  <a:moveTo>
                    <a:pt x="246904" y="1217360"/>
                  </a:moveTo>
                  <a:lnTo>
                    <a:pt x="221320" y="1145421"/>
                  </a:lnTo>
                  <a:lnTo>
                    <a:pt x="197013" y="1074362"/>
                  </a:lnTo>
                  <a:lnTo>
                    <a:pt x="174004" y="1004325"/>
                  </a:lnTo>
                  <a:lnTo>
                    <a:pt x="152316" y="935452"/>
                  </a:lnTo>
                  <a:lnTo>
                    <a:pt x="131972" y="867886"/>
                  </a:lnTo>
                  <a:lnTo>
                    <a:pt x="112994" y="801769"/>
                  </a:lnTo>
                  <a:lnTo>
                    <a:pt x="95405" y="737243"/>
                  </a:lnTo>
                  <a:lnTo>
                    <a:pt x="79227" y="674451"/>
                  </a:lnTo>
                  <a:lnTo>
                    <a:pt x="64482" y="613534"/>
                  </a:lnTo>
                  <a:lnTo>
                    <a:pt x="51193" y="554635"/>
                  </a:lnTo>
                  <a:lnTo>
                    <a:pt x="39383" y="497896"/>
                  </a:lnTo>
                  <a:lnTo>
                    <a:pt x="29074" y="443460"/>
                  </a:lnTo>
                  <a:lnTo>
                    <a:pt x="20288" y="391469"/>
                  </a:lnTo>
                  <a:lnTo>
                    <a:pt x="13049" y="342065"/>
                  </a:lnTo>
                  <a:lnTo>
                    <a:pt x="7377" y="295390"/>
                  </a:lnTo>
                  <a:lnTo>
                    <a:pt x="3297" y="251587"/>
                  </a:lnTo>
                  <a:lnTo>
                    <a:pt x="830" y="210798"/>
                  </a:lnTo>
                  <a:lnTo>
                    <a:pt x="0" y="173165"/>
                  </a:lnTo>
                  <a:lnTo>
                    <a:pt x="827" y="138830"/>
                  </a:lnTo>
                  <a:lnTo>
                    <a:pt x="7547" y="80626"/>
                  </a:lnTo>
                  <a:lnTo>
                    <a:pt x="21171" y="37322"/>
                  </a:lnTo>
                  <a:lnTo>
                    <a:pt x="54943" y="2795"/>
                  </a:lnTo>
                  <a:lnTo>
                    <a:pt x="69628" y="0"/>
                  </a:lnTo>
                  <a:lnTo>
                    <a:pt x="85670" y="1664"/>
                  </a:lnTo>
                  <a:lnTo>
                    <a:pt x="121529" y="17881"/>
                  </a:lnTo>
                  <a:lnTo>
                    <a:pt x="161931" y="50457"/>
                  </a:lnTo>
                  <a:lnTo>
                    <a:pt x="206283" y="98403"/>
                  </a:lnTo>
                  <a:lnTo>
                    <a:pt x="253995" y="160729"/>
                  </a:lnTo>
                  <a:lnTo>
                    <a:pt x="278927" y="196975"/>
                  </a:lnTo>
                  <a:lnTo>
                    <a:pt x="304476" y="236446"/>
                  </a:lnTo>
                  <a:lnTo>
                    <a:pt x="330570" y="279017"/>
                  </a:lnTo>
                  <a:lnTo>
                    <a:pt x="357134" y="324565"/>
                  </a:lnTo>
                  <a:lnTo>
                    <a:pt x="384095" y="372966"/>
                  </a:lnTo>
                  <a:lnTo>
                    <a:pt x="411379" y="424097"/>
                  </a:lnTo>
                  <a:lnTo>
                    <a:pt x="438911" y="477834"/>
                  </a:lnTo>
                  <a:lnTo>
                    <a:pt x="466618" y="534053"/>
                  </a:lnTo>
                  <a:lnTo>
                    <a:pt x="494426" y="592631"/>
                  </a:lnTo>
                  <a:lnTo>
                    <a:pt x="522261" y="653444"/>
                  </a:lnTo>
                  <a:lnTo>
                    <a:pt x="550049" y="716368"/>
                  </a:lnTo>
                  <a:lnTo>
                    <a:pt x="577717" y="781279"/>
                  </a:lnTo>
                  <a:lnTo>
                    <a:pt x="605190" y="848055"/>
                  </a:lnTo>
                  <a:lnTo>
                    <a:pt x="632394" y="916571"/>
                  </a:lnTo>
                  <a:lnTo>
                    <a:pt x="659256" y="986704"/>
                  </a:lnTo>
                  <a:lnTo>
                    <a:pt x="685702" y="1058330"/>
                  </a:lnTo>
                  <a:lnTo>
                    <a:pt x="711285" y="1130269"/>
                  </a:lnTo>
                  <a:lnTo>
                    <a:pt x="735593" y="1201329"/>
                  </a:lnTo>
                  <a:lnTo>
                    <a:pt x="758602" y="1271366"/>
                  </a:lnTo>
                  <a:lnTo>
                    <a:pt x="780289" y="1340239"/>
                  </a:lnTo>
                  <a:lnTo>
                    <a:pt x="800633" y="1407805"/>
                  </a:lnTo>
                  <a:lnTo>
                    <a:pt x="819611" y="1473923"/>
                  </a:lnTo>
                  <a:lnTo>
                    <a:pt x="837201" y="1538449"/>
                  </a:lnTo>
                  <a:lnTo>
                    <a:pt x="853379" y="1601242"/>
                  </a:lnTo>
                  <a:lnTo>
                    <a:pt x="868124" y="1662159"/>
                  </a:lnTo>
                  <a:lnTo>
                    <a:pt x="881412" y="1721059"/>
                  </a:lnTo>
                  <a:lnTo>
                    <a:pt x="893222" y="1777798"/>
                  </a:lnTo>
                  <a:lnTo>
                    <a:pt x="903532" y="1832234"/>
                  </a:lnTo>
                  <a:lnTo>
                    <a:pt x="912317" y="1884226"/>
                  </a:lnTo>
                  <a:lnTo>
                    <a:pt x="919557" y="1933630"/>
                  </a:lnTo>
                  <a:lnTo>
                    <a:pt x="925228" y="1980305"/>
                  </a:lnTo>
                  <a:lnTo>
                    <a:pt x="929308" y="2024108"/>
                  </a:lnTo>
                  <a:lnTo>
                    <a:pt x="931775" y="2064898"/>
                  </a:lnTo>
                  <a:lnTo>
                    <a:pt x="932606" y="2102531"/>
                  </a:lnTo>
                  <a:lnTo>
                    <a:pt x="931778" y="2136865"/>
                  </a:lnTo>
                  <a:lnTo>
                    <a:pt x="925058" y="2195069"/>
                  </a:lnTo>
                  <a:lnTo>
                    <a:pt x="911435" y="2238372"/>
                  </a:lnTo>
                  <a:lnTo>
                    <a:pt x="877662" y="2272895"/>
                  </a:lnTo>
                  <a:lnTo>
                    <a:pt x="862978" y="2275691"/>
                  </a:lnTo>
                  <a:lnTo>
                    <a:pt x="846936" y="2274026"/>
                  </a:lnTo>
                  <a:lnTo>
                    <a:pt x="811077" y="2257809"/>
                  </a:lnTo>
                  <a:lnTo>
                    <a:pt x="770676" y="2225233"/>
                  </a:lnTo>
                  <a:lnTo>
                    <a:pt x="726325" y="2177287"/>
                  </a:lnTo>
                  <a:lnTo>
                    <a:pt x="678614" y="2114961"/>
                  </a:lnTo>
                  <a:lnTo>
                    <a:pt x="653683" y="2078715"/>
                  </a:lnTo>
                  <a:lnTo>
                    <a:pt x="628134" y="2039244"/>
                  </a:lnTo>
                  <a:lnTo>
                    <a:pt x="602040" y="1996673"/>
                  </a:lnTo>
                  <a:lnTo>
                    <a:pt x="575476" y="1951125"/>
                  </a:lnTo>
                  <a:lnTo>
                    <a:pt x="548516" y="1902724"/>
                  </a:lnTo>
                  <a:lnTo>
                    <a:pt x="521233" y="1851593"/>
                  </a:lnTo>
                  <a:lnTo>
                    <a:pt x="493700" y="1797856"/>
                  </a:lnTo>
                  <a:lnTo>
                    <a:pt x="465993" y="1741637"/>
                  </a:lnTo>
                  <a:lnTo>
                    <a:pt x="438185" y="1683059"/>
                  </a:lnTo>
                  <a:lnTo>
                    <a:pt x="410350" y="1622247"/>
                  </a:lnTo>
                  <a:lnTo>
                    <a:pt x="382561" y="1559322"/>
                  </a:lnTo>
                  <a:lnTo>
                    <a:pt x="354893" y="1494411"/>
                  </a:lnTo>
                  <a:lnTo>
                    <a:pt x="327419" y="1427635"/>
                  </a:lnTo>
                  <a:lnTo>
                    <a:pt x="300214" y="1359119"/>
                  </a:lnTo>
                  <a:lnTo>
                    <a:pt x="273351" y="1288986"/>
                  </a:lnTo>
                  <a:lnTo>
                    <a:pt x="246904" y="121736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019551" y="5048248"/>
              <a:ext cx="909319" cy="9525"/>
            </a:xfrm>
            <a:custGeom>
              <a:avLst/>
              <a:gdLst/>
              <a:ahLst/>
              <a:cxnLst/>
              <a:rect l="l" t="t" r="r" b="b"/>
              <a:pathLst>
                <a:path w="909320" h="9525">
                  <a:moveTo>
                    <a:pt x="909065" y="9372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851769" y="4993336"/>
              <a:ext cx="77470" cy="127000"/>
            </a:xfrm>
            <a:custGeom>
              <a:avLst/>
              <a:gdLst/>
              <a:ahLst/>
              <a:cxnLst/>
              <a:rect l="l" t="t" r="r" b="b"/>
              <a:pathLst>
                <a:path w="77470" h="127000">
                  <a:moveTo>
                    <a:pt x="1308" y="0"/>
                  </a:moveTo>
                  <a:lnTo>
                    <a:pt x="76847" y="64287"/>
                  </a:lnTo>
                  <a:lnTo>
                    <a:pt x="0" y="126987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09141" y="1204848"/>
            <a:ext cx="7865745" cy="38959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spc="-5" dirty="0">
                <a:latin typeface="Arial"/>
                <a:cs typeface="Arial"/>
              </a:rPr>
              <a:t>Identificación</a:t>
            </a:r>
            <a:r>
              <a:rPr sz="4000" b="1" spc="-50" dirty="0">
                <a:latin typeface="Arial"/>
                <a:cs typeface="Arial"/>
              </a:rPr>
              <a:t> </a:t>
            </a:r>
            <a:r>
              <a:rPr sz="4000" b="1" dirty="0">
                <a:latin typeface="Arial"/>
                <a:cs typeface="Arial"/>
              </a:rPr>
              <a:t>de</a:t>
            </a:r>
            <a:r>
              <a:rPr sz="4000" b="1" spc="-20" dirty="0">
                <a:latin typeface="Arial"/>
                <a:cs typeface="Arial"/>
              </a:rPr>
              <a:t> </a:t>
            </a:r>
            <a:r>
              <a:rPr sz="4000" b="1" spc="-10" dirty="0">
                <a:latin typeface="Arial"/>
                <a:cs typeface="Arial"/>
              </a:rPr>
              <a:t>frentes</a:t>
            </a:r>
            <a:endParaRPr sz="4000" dirty="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1850" dirty="0">
              <a:latin typeface="Arial"/>
              <a:cs typeface="Arial"/>
            </a:endParaRPr>
          </a:p>
          <a:p>
            <a:pPr marL="12700" marR="5080"/>
            <a:r>
              <a:rPr spc="-10" dirty="0">
                <a:latin typeface="Arial"/>
                <a:cs typeface="Arial"/>
              </a:rPr>
              <a:t>Aunque</a:t>
            </a:r>
            <a:r>
              <a:rPr spc="-5" dirty="0">
                <a:latin typeface="Arial"/>
                <a:cs typeface="Arial"/>
              </a:rPr>
              <a:t> la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definición</a:t>
            </a:r>
            <a:r>
              <a:rPr spc="2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un</a:t>
            </a:r>
            <a:r>
              <a:rPr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frente</a:t>
            </a:r>
            <a:r>
              <a:rPr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se</a:t>
            </a:r>
            <a:r>
              <a:rPr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realiza</a:t>
            </a:r>
            <a:r>
              <a:rPr spc="2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en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base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las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isotermas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(en</a:t>
            </a:r>
            <a:r>
              <a:rPr dirty="0">
                <a:latin typeface="Arial"/>
                <a:cs typeface="Arial"/>
              </a:rPr>
              <a:t> </a:t>
            </a:r>
            <a:r>
              <a:rPr spc="-15" dirty="0">
                <a:latin typeface="Arial"/>
                <a:cs typeface="Arial"/>
              </a:rPr>
              <a:t>una </a:t>
            </a:r>
            <a:r>
              <a:rPr spc="-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superficie</a:t>
            </a:r>
            <a:r>
              <a:rPr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isobárica</a:t>
            </a:r>
            <a:r>
              <a:rPr spc="3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o</a:t>
            </a:r>
            <a:r>
              <a:rPr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nivel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del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mar),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también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colaboran</a:t>
            </a:r>
            <a:r>
              <a:rPr spc="3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en</a:t>
            </a:r>
            <a:r>
              <a:rPr spc="2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su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identificación:</a:t>
            </a:r>
            <a:endParaRPr dirty="0">
              <a:latin typeface="Arial"/>
              <a:cs typeface="Arial"/>
            </a:endParaRPr>
          </a:p>
          <a:p>
            <a:pPr>
              <a:spcBef>
                <a:spcPts val="50"/>
              </a:spcBef>
            </a:pPr>
            <a:endParaRPr sz="2150" dirty="0">
              <a:latin typeface="Arial"/>
              <a:cs typeface="Arial"/>
            </a:endParaRPr>
          </a:p>
          <a:p>
            <a:pPr marL="154305" indent="-142240">
              <a:buChar char="•"/>
              <a:tabLst>
                <a:tab pos="154940" algn="l"/>
              </a:tabLst>
            </a:pPr>
            <a:r>
              <a:rPr spc="-10" dirty="0">
                <a:latin typeface="Arial"/>
                <a:cs typeface="Arial"/>
              </a:rPr>
              <a:t>Gradientes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fuertes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humedad</a:t>
            </a:r>
            <a:r>
              <a:rPr spc="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y</a:t>
            </a:r>
            <a:r>
              <a:rPr spc="-10" dirty="0">
                <a:latin typeface="Arial"/>
                <a:cs typeface="Arial"/>
              </a:rPr>
              <a:t> velocidad</a:t>
            </a:r>
            <a:r>
              <a:rPr spc="2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vertical</a:t>
            </a:r>
            <a:endParaRPr dirty="0">
              <a:latin typeface="Arial"/>
              <a:cs typeface="Arial"/>
            </a:endParaRPr>
          </a:p>
          <a:p>
            <a:pPr marL="154305" indent="-142240">
              <a:spcBef>
                <a:spcPts val="645"/>
              </a:spcBef>
              <a:buChar char="•"/>
              <a:tabLst>
                <a:tab pos="154940" algn="l"/>
              </a:tabLst>
            </a:pPr>
            <a:r>
              <a:rPr spc="-5" dirty="0">
                <a:latin typeface="Arial"/>
                <a:cs typeface="Arial"/>
              </a:rPr>
              <a:t>Mínimo</a:t>
            </a:r>
            <a:r>
              <a:rPr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relativo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presión</a:t>
            </a:r>
            <a:r>
              <a:rPr spc="2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superficial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(vaguada</a:t>
            </a:r>
            <a:r>
              <a:rPr spc="2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</a:t>
            </a:r>
            <a:r>
              <a:rPr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lo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largo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del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frente)</a:t>
            </a:r>
            <a:endParaRPr dirty="0">
              <a:latin typeface="Arial"/>
              <a:cs typeface="Arial"/>
            </a:endParaRPr>
          </a:p>
          <a:p>
            <a:pPr marL="154305" indent="-142240">
              <a:spcBef>
                <a:spcPts val="650"/>
              </a:spcBef>
              <a:buChar char="•"/>
              <a:tabLst>
                <a:tab pos="154940" algn="l"/>
              </a:tabLst>
            </a:pPr>
            <a:r>
              <a:rPr spc="-10" dirty="0">
                <a:latin typeface="Arial"/>
                <a:cs typeface="Arial"/>
              </a:rPr>
              <a:t>Máximo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relativo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vorticidad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relativa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 lo </a:t>
            </a:r>
            <a:r>
              <a:rPr spc="-10" dirty="0">
                <a:latin typeface="Arial"/>
                <a:cs typeface="Arial"/>
              </a:rPr>
              <a:t>largo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del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frente</a:t>
            </a:r>
            <a:endParaRPr dirty="0">
              <a:latin typeface="Arial"/>
              <a:cs typeface="Arial"/>
            </a:endParaRPr>
          </a:p>
          <a:p>
            <a:pPr marL="154305" indent="-142240">
              <a:spcBef>
                <a:spcPts val="650"/>
              </a:spcBef>
              <a:buChar char="•"/>
              <a:tabLst>
                <a:tab pos="154940" algn="l"/>
              </a:tabLst>
            </a:pPr>
            <a:r>
              <a:rPr spc="-10" dirty="0">
                <a:latin typeface="Arial"/>
                <a:cs typeface="Arial"/>
              </a:rPr>
              <a:t>Confluencia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 lo </a:t>
            </a:r>
            <a:r>
              <a:rPr spc="-10" dirty="0">
                <a:latin typeface="Arial"/>
                <a:cs typeface="Arial"/>
              </a:rPr>
              <a:t>largo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del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frente</a:t>
            </a:r>
            <a:endParaRPr dirty="0">
              <a:latin typeface="Arial"/>
              <a:cs typeface="Arial"/>
            </a:endParaRPr>
          </a:p>
          <a:p>
            <a:pPr marL="154305" indent="-142240">
              <a:spcBef>
                <a:spcPts val="645"/>
              </a:spcBef>
              <a:buChar char="•"/>
              <a:tabLst>
                <a:tab pos="154940" algn="l"/>
              </a:tabLst>
            </a:pPr>
            <a:r>
              <a:rPr spc="-5" dirty="0">
                <a:latin typeface="Arial"/>
                <a:cs typeface="Arial"/>
              </a:rPr>
              <a:t>Fuerte</a:t>
            </a:r>
            <a:r>
              <a:rPr spc="-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cizalle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horizontal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del</a:t>
            </a:r>
            <a:r>
              <a:rPr spc="-5" dirty="0">
                <a:latin typeface="Arial"/>
                <a:cs typeface="Arial"/>
              </a:rPr>
              <a:t> viento</a:t>
            </a:r>
            <a:endParaRPr dirty="0">
              <a:latin typeface="Arial"/>
              <a:cs typeface="Arial"/>
            </a:endParaRPr>
          </a:p>
          <a:p>
            <a:pPr marL="154305" indent="-142240">
              <a:spcBef>
                <a:spcPts val="650"/>
              </a:spcBef>
              <a:buChar char="•"/>
              <a:tabLst>
                <a:tab pos="154940" algn="l"/>
              </a:tabLst>
            </a:pPr>
            <a:r>
              <a:rPr spc="-10" dirty="0">
                <a:latin typeface="Arial"/>
                <a:cs typeface="Arial"/>
              </a:rPr>
              <a:t>Cambios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rápidos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nubosidad</a:t>
            </a:r>
            <a:r>
              <a:rPr spc="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y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precipitación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3516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9ABC4-83ED-436E-8F1A-4DD412D697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/>
              <a:t>Caso 13 Abril 2021 00 Z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16952A-1B6D-4CD4-AB76-F3B93DC2C0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/>
              <a:t>GFS 0.25° 0h-fct</a:t>
            </a:r>
          </a:p>
        </p:txBody>
      </p:sp>
    </p:spTree>
    <p:extLst>
      <p:ext uri="{BB962C8B-B14F-4D97-AF65-F5344CB8AC3E}">
        <p14:creationId xmlns:p14="http://schemas.microsoft.com/office/powerpoint/2010/main" val="711629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0E191C8F-ED4D-49F6-9D89-98139D366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3" y="0"/>
            <a:ext cx="10103613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7811D3C-2ADA-4EB0-A105-ADFD14AB3B92}"/>
              </a:ext>
            </a:extLst>
          </p:cNvPr>
          <p:cNvGrpSpPr/>
          <p:nvPr/>
        </p:nvGrpSpPr>
        <p:grpSpPr>
          <a:xfrm>
            <a:off x="115805" y="489995"/>
            <a:ext cx="822240" cy="817920"/>
            <a:chOff x="115805" y="489995"/>
            <a:chExt cx="822240" cy="81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0CB26C2-CBFC-4A8B-AEC3-D07399A5A359}"/>
                    </a:ext>
                  </a:extLst>
                </p14:cNvPr>
                <p14:cNvContentPartPr/>
                <p14:nvPr/>
              </p14:nvContentPartPr>
              <p14:xfrm>
                <a:off x="115805" y="489995"/>
                <a:ext cx="378360" cy="3610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0CB26C2-CBFC-4A8B-AEC3-D07399A5A35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7805" y="471995"/>
                  <a:ext cx="41400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0FE447E-7180-4CA0-AF36-0A3132487E4D}"/>
                    </a:ext>
                  </a:extLst>
                </p14:cNvPr>
                <p14:cNvContentPartPr/>
                <p14:nvPr/>
              </p14:nvContentPartPr>
              <p14:xfrm>
                <a:off x="420005" y="549035"/>
                <a:ext cx="270720" cy="2095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0FE447E-7180-4CA0-AF36-0A3132487E4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2005" y="531035"/>
                  <a:ext cx="30636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A71BF39-9320-4846-B2E0-57F18DA5E2EF}"/>
                    </a:ext>
                  </a:extLst>
                </p14:cNvPr>
                <p14:cNvContentPartPr/>
                <p14:nvPr/>
              </p14:nvContentPartPr>
              <p14:xfrm>
                <a:off x="752645" y="514835"/>
                <a:ext cx="129600" cy="2156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A71BF39-9320-4846-B2E0-57F18DA5E2E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34645" y="496835"/>
                  <a:ext cx="16524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D1DF899-4AC9-49BB-BE5D-0C058F94BE36}"/>
                    </a:ext>
                  </a:extLst>
                </p14:cNvPr>
                <p14:cNvContentPartPr/>
                <p14:nvPr/>
              </p14:nvContentPartPr>
              <p14:xfrm>
                <a:off x="243245" y="1025315"/>
                <a:ext cx="280440" cy="2826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D1DF899-4AC9-49BB-BE5D-0C058F94BE3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25245" y="1007675"/>
                  <a:ext cx="31608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D4B1569-0AFC-4348-B85E-0AA0502099C7}"/>
                    </a:ext>
                  </a:extLst>
                </p14:cNvPr>
                <p14:cNvContentPartPr/>
                <p14:nvPr/>
              </p14:nvContentPartPr>
              <p14:xfrm>
                <a:off x="531965" y="999395"/>
                <a:ext cx="132480" cy="2944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D4B1569-0AFC-4348-B85E-0AA0502099C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13965" y="981395"/>
                  <a:ext cx="168120" cy="33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7F87D4D-5428-47C6-96DB-8CAC88FF4B4B}"/>
                    </a:ext>
                  </a:extLst>
                </p14:cNvPr>
                <p14:cNvContentPartPr/>
                <p14:nvPr/>
              </p14:nvContentPartPr>
              <p14:xfrm>
                <a:off x="473285" y="956195"/>
                <a:ext cx="285840" cy="160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7F87D4D-5428-47C6-96DB-8CAC88FF4B4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55285" y="938555"/>
                  <a:ext cx="32148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F09DC86-74BD-453D-9EC6-B97EF4AB0FB6}"/>
                    </a:ext>
                  </a:extLst>
                </p14:cNvPr>
                <p14:cNvContentPartPr/>
                <p14:nvPr/>
              </p14:nvContentPartPr>
              <p14:xfrm>
                <a:off x="714845" y="1110995"/>
                <a:ext cx="223200" cy="113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F09DC86-74BD-453D-9EC6-B97EF4AB0FB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96845" y="1093355"/>
                  <a:ext cx="258840" cy="149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940797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B395BB6-519E-444D-BB7A-F68FD52A5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3" y="0"/>
            <a:ext cx="10103613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54B0C96-2C40-4A41-A0DB-C380B1490520}"/>
              </a:ext>
            </a:extLst>
          </p:cNvPr>
          <p:cNvGrpSpPr/>
          <p:nvPr/>
        </p:nvGrpSpPr>
        <p:grpSpPr>
          <a:xfrm>
            <a:off x="143525" y="487835"/>
            <a:ext cx="861120" cy="407520"/>
            <a:chOff x="143525" y="487835"/>
            <a:chExt cx="861120" cy="40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F8B58CE7-6410-4681-B7F7-DCD4A5BF4608}"/>
                    </a:ext>
                  </a:extLst>
                </p14:cNvPr>
                <p14:cNvContentPartPr/>
                <p14:nvPr/>
              </p14:nvContentPartPr>
              <p14:xfrm>
                <a:off x="143525" y="543275"/>
                <a:ext cx="366840" cy="3520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F8B58CE7-6410-4681-B7F7-DCD4A5BF460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25525" y="525275"/>
                  <a:ext cx="402480" cy="38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E451CA1-6558-4232-BE0B-B6CF5E2D8097}"/>
                    </a:ext>
                  </a:extLst>
                </p14:cNvPr>
                <p14:cNvContentPartPr/>
                <p14:nvPr/>
              </p14:nvContentPartPr>
              <p14:xfrm>
                <a:off x="507485" y="547595"/>
                <a:ext cx="305640" cy="3175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E451CA1-6558-4232-BE0B-B6CF5E2D809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89845" y="529955"/>
                  <a:ext cx="34128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FC7AC62F-3913-4019-AFF0-DBDA7226A5AD}"/>
                    </a:ext>
                  </a:extLst>
                </p14:cNvPr>
                <p14:cNvContentPartPr/>
                <p14:nvPr/>
              </p14:nvContentPartPr>
              <p14:xfrm>
                <a:off x="731045" y="629675"/>
                <a:ext cx="93960" cy="2412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FC7AC62F-3913-4019-AFF0-DBDA7226A5A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13405" y="611675"/>
                  <a:ext cx="12960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583FC9B-6B8E-4753-AE4F-30850679DE4A}"/>
                    </a:ext>
                  </a:extLst>
                </p14:cNvPr>
                <p14:cNvContentPartPr/>
                <p14:nvPr/>
              </p14:nvContentPartPr>
              <p14:xfrm>
                <a:off x="594605" y="487835"/>
                <a:ext cx="410040" cy="2217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583FC9B-6B8E-4753-AE4F-30850679DE4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76605" y="469835"/>
                  <a:ext cx="445680" cy="257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462923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BA26A25-AF1A-4AFB-8961-D4286875A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3" y="0"/>
            <a:ext cx="10103613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5AA27A5-A110-455B-8125-83CBBAC285F0}"/>
              </a:ext>
            </a:extLst>
          </p:cNvPr>
          <p:cNvGrpSpPr/>
          <p:nvPr/>
        </p:nvGrpSpPr>
        <p:grpSpPr>
          <a:xfrm>
            <a:off x="148205" y="494315"/>
            <a:ext cx="1113480" cy="523080"/>
            <a:chOff x="148205" y="494315"/>
            <a:chExt cx="1113480" cy="52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2957C033-87C4-45EB-A326-FC00718220C5}"/>
                    </a:ext>
                  </a:extLst>
                </p14:cNvPr>
                <p14:cNvContentPartPr/>
                <p14:nvPr/>
              </p14:nvContentPartPr>
              <p14:xfrm>
                <a:off x="148205" y="494315"/>
                <a:ext cx="414000" cy="1080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2957C033-87C4-45EB-A326-FC00718220C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30565" y="476675"/>
                  <a:ext cx="44964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AC9892C-5ED9-4303-8EA5-B4BFCED5CA1E}"/>
                    </a:ext>
                  </a:extLst>
                </p14:cNvPr>
                <p14:cNvContentPartPr/>
                <p14:nvPr/>
              </p14:nvContentPartPr>
              <p14:xfrm>
                <a:off x="358805" y="570635"/>
                <a:ext cx="56520" cy="4467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AC9892C-5ED9-4303-8EA5-B4BFCED5CA1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41165" y="552995"/>
                  <a:ext cx="92160" cy="48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934DF33-8E13-4086-A0BB-3FB65817912D}"/>
                    </a:ext>
                  </a:extLst>
                </p14:cNvPr>
                <p14:cNvContentPartPr/>
                <p14:nvPr/>
              </p14:nvContentPartPr>
              <p14:xfrm>
                <a:off x="582365" y="594395"/>
                <a:ext cx="152280" cy="3567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934DF33-8E13-4086-A0BB-3FB65817912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64365" y="576395"/>
                  <a:ext cx="18792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EC0138E-7A5A-4127-B2DE-264FD333F935}"/>
                    </a:ext>
                  </a:extLst>
                </p14:cNvPr>
                <p14:cNvContentPartPr/>
                <p14:nvPr/>
              </p14:nvContentPartPr>
              <p14:xfrm>
                <a:off x="780005" y="629315"/>
                <a:ext cx="256680" cy="324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EC0138E-7A5A-4127-B2DE-264FD333F93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62365" y="611675"/>
                  <a:ext cx="29232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B77C36C-D703-483E-870E-EF35ABA39665}"/>
                    </a:ext>
                  </a:extLst>
                </p14:cNvPr>
                <p14:cNvContentPartPr/>
                <p14:nvPr/>
              </p14:nvContentPartPr>
              <p14:xfrm>
                <a:off x="1029485" y="638675"/>
                <a:ext cx="232200" cy="2376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B77C36C-D703-483E-870E-EF35ABA3966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11485" y="621035"/>
                  <a:ext cx="267840" cy="273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456311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5786CB-A8C6-4074-B877-F2F999B9E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094" y="889462"/>
            <a:ext cx="9430332" cy="57058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B9E549-112D-4D02-8698-4121E23313CB}"/>
              </a:ext>
            </a:extLst>
          </p:cNvPr>
          <p:cNvSpPr txBox="1"/>
          <p:nvPr/>
        </p:nvSpPr>
        <p:spPr>
          <a:xfrm>
            <a:off x="3092335" y="290945"/>
            <a:ext cx="5527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Frontogenesis</a:t>
            </a:r>
            <a:r>
              <a:rPr lang="es-ES_tradnl" sz="2800" dirty="0">
                <a:latin typeface="Calibri" panose="020F0502020204030204" pitchFamily="34" charset="0"/>
                <a:cs typeface="Calibri" panose="020F0502020204030204" pitchFamily="34" charset="0"/>
              </a:rPr>
              <a:t> en el Hemisferio Sur</a:t>
            </a:r>
          </a:p>
        </p:txBody>
      </p:sp>
    </p:spTree>
    <p:extLst>
      <p:ext uri="{BB962C8B-B14F-4D97-AF65-F5344CB8AC3E}">
        <p14:creationId xmlns:p14="http://schemas.microsoft.com/office/powerpoint/2010/main" val="42421378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B910C82B-9817-49C8-9DD8-B2CB775CA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3" y="0"/>
            <a:ext cx="10103613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D8DE0F2-BFC7-4B98-9F01-CB7CCC5960E6}"/>
              </a:ext>
            </a:extLst>
          </p:cNvPr>
          <p:cNvGrpSpPr/>
          <p:nvPr/>
        </p:nvGrpSpPr>
        <p:grpSpPr>
          <a:xfrm>
            <a:off x="144605" y="372275"/>
            <a:ext cx="772560" cy="360720"/>
            <a:chOff x="144605" y="372275"/>
            <a:chExt cx="772560" cy="36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F53A6DE-D268-4525-BFE5-3FDC71E5AD00}"/>
                    </a:ext>
                  </a:extLst>
                </p14:cNvPr>
                <p14:cNvContentPartPr/>
                <p14:nvPr/>
              </p14:nvContentPartPr>
              <p14:xfrm>
                <a:off x="144605" y="417635"/>
                <a:ext cx="313560" cy="2998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F53A6DE-D268-4525-BFE5-3FDC71E5AD0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26965" y="399635"/>
                  <a:ext cx="34920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B030975-4473-442D-92C7-6E33BDCCE0F3}"/>
                    </a:ext>
                  </a:extLst>
                </p14:cNvPr>
                <p14:cNvContentPartPr/>
                <p14:nvPr/>
              </p14:nvContentPartPr>
              <p14:xfrm>
                <a:off x="467165" y="391715"/>
                <a:ext cx="279000" cy="3412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B030975-4473-442D-92C7-6E33BDCCE0F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49525" y="373715"/>
                  <a:ext cx="31464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4187688-64F4-4AB7-8C8D-7CCAE204D876}"/>
                    </a:ext>
                  </a:extLst>
                </p14:cNvPr>
                <p14:cNvContentPartPr/>
                <p14:nvPr/>
              </p14:nvContentPartPr>
              <p14:xfrm>
                <a:off x="734285" y="465875"/>
                <a:ext cx="69120" cy="207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4187688-64F4-4AB7-8C8D-7CCAE204D87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16285" y="448235"/>
                  <a:ext cx="10476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47F3DCC-F6C3-4E9E-9DC8-5C891F7B28A4}"/>
                    </a:ext>
                  </a:extLst>
                </p14:cNvPr>
                <p14:cNvContentPartPr/>
                <p14:nvPr/>
              </p14:nvContentPartPr>
              <p14:xfrm>
                <a:off x="636365" y="372275"/>
                <a:ext cx="280800" cy="2167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47F3DCC-F6C3-4E9E-9DC8-5C891F7B28A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18725" y="354275"/>
                  <a:ext cx="316440" cy="252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48594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086FA223-9D99-4B23-8E77-33A4D76B0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3" y="0"/>
            <a:ext cx="10103613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7953DD4-43FE-4EBF-BCA1-A94818B8D0F9}"/>
              </a:ext>
            </a:extLst>
          </p:cNvPr>
          <p:cNvGrpSpPr/>
          <p:nvPr/>
        </p:nvGrpSpPr>
        <p:grpSpPr>
          <a:xfrm>
            <a:off x="169085" y="393515"/>
            <a:ext cx="983160" cy="593640"/>
            <a:chOff x="169085" y="393515"/>
            <a:chExt cx="983160" cy="59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F01A6CA4-6D68-4620-B1D5-787AFD43BEDD}"/>
                    </a:ext>
                  </a:extLst>
                </p14:cNvPr>
                <p14:cNvContentPartPr/>
                <p14:nvPr/>
              </p14:nvContentPartPr>
              <p14:xfrm>
                <a:off x="169085" y="393515"/>
                <a:ext cx="316440" cy="3747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F01A6CA4-6D68-4620-B1D5-787AFD43BED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51085" y="375875"/>
                  <a:ext cx="35208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063B5FC4-048E-4DE1-B295-A9822587A553}"/>
                    </a:ext>
                  </a:extLst>
                </p14:cNvPr>
                <p14:cNvContentPartPr/>
                <p14:nvPr/>
              </p14:nvContentPartPr>
              <p14:xfrm>
                <a:off x="492005" y="619955"/>
                <a:ext cx="212400" cy="3024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063B5FC4-048E-4DE1-B295-A9822587A55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4005" y="602315"/>
                  <a:ext cx="24804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C0064EC-A23B-4166-8560-770ED6BC2B57}"/>
                    </a:ext>
                  </a:extLst>
                </p14:cNvPr>
                <p14:cNvContentPartPr/>
                <p14:nvPr/>
              </p14:nvContentPartPr>
              <p14:xfrm>
                <a:off x="626645" y="641195"/>
                <a:ext cx="218160" cy="3459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C0064EC-A23B-4166-8560-770ED6BC2B5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08645" y="623195"/>
                  <a:ext cx="253800" cy="38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158C394-D631-486E-87CF-E3C7EC8408A7}"/>
                    </a:ext>
                  </a:extLst>
                </p14:cNvPr>
                <p14:cNvContentPartPr/>
                <p14:nvPr/>
              </p14:nvContentPartPr>
              <p14:xfrm>
                <a:off x="728165" y="804995"/>
                <a:ext cx="150840" cy="76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158C394-D631-486E-87CF-E3C7EC8408A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0525" y="787355"/>
                  <a:ext cx="18648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C71088D-C16C-4F1B-BAEA-D67EDEEDAE7F}"/>
                    </a:ext>
                  </a:extLst>
                </p14:cNvPr>
                <p14:cNvContentPartPr/>
                <p14:nvPr/>
              </p14:nvContentPartPr>
              <p14:xfrm>
                <a:off x="922925" y="531035"/>
                <a:ext cx="229320" cy="3618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C71088D-C16C-4F1B-BAEA-D67EDEEDAE7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05285" y="513395"/>
                  <a:ext cx="264960" cy="397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34859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762AAFD-E2C0-4F64-9D2B-E167B5517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3" y="0"/>
            <a:ext cx="10103613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E5DE841-2AD7-4DA8-86B0-2A8290D233CE}"/>
              </a:ext>
            </a:extLst>
          </p:cNvPr>
          <p:cNvGrpSpPr/>
          <p:nvPr/>
        </p:nvGrpSpPr>
        <p:grpSpPr>
          <a:xfrm>
            <a:off x="295085" y="300995"/>
            <a:ext cx="1053360" cy="639000"/>
            <a:chOff x="295085" y="300995"/>
            <a:chExt cx="1053360" cy="63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DBA5A5F-935F-4DC9-B3D2-FE66C4DAEFA3}"/>
                    </a:ext>
                  </a:extLst>
                </p14:cNvPr>
                <p14:cNvContentPartPr/>
                <p14:nvPr/>
              </p14:nvContentPartPr>
              <p14:xfrm>
                <a:off x="295085" y="300995"/>
                <a:ext cx="363240" cy="6390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DBA5A5F-935F-4DC9-B3D2-FE66C4DAEFA3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77445" y="282995"/>
                  <a:ext cx="398880" cy="67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7203D07-F53E-407D-9158-B3F23E4B0288}"/>
                    </a:ext>
                  </a:extLst>
                </p14:cNvPr>
                <p14:cNvContentPartPr/>
                <p14:nvPr/>
              </p14:nvContentPartPr>
              <p14:xfrm>
                <a:off x="755165" y="498995"/>
                <a:ext cx="228240" cy="2534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7203D07-F53E-407D-9158-B3F23E4B028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37525" y="480995"/>
                  <a:ext cx="26388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2D295CE-B7FE-46DC-A4AD-1E3347C34654}"/>
                    </a:ext>
                  </a:extLst>
                </p14:cNvPr>
                <p14:cNvContentPartPr/>
                <p14:nvPr/>
              </p14:nvContentPartPr>
              <p14:xfrm>
                <a:off x="1030205" y="475955"/>
                <a:ext cx="126720" cy="673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2D295CE-B7FE-46DC-A4AD-1E3347C3465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12205" y="457955"/>
                  <a:ext cx="16236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CFA9FEF-01A2-43AA-A3EB-B1143568E96D}"/>
                    </a:ext>
                  </a:extLst>
                </p14:cNvPr>
                <p14:cNvContentPartPr/>
                <p14:nvPr/>
              </p14:nvContentPartPr>
              <p14:xfrm>
                <a:off x="983405" y="518795"/>
                <a:ext cx="365040" cy="2088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CFA9FEF-01A2-43AA-A3EB-B1143568E96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65405" y="501155"/>
                  <a:ext cx="400680" cy="244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745373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FEAE0DDB-C2AA-4874-BE86-2428C2E41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3" y="0"/>
            <a:ext cx="101036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AA1A55C-FD6D-46BD-8D6A-2FA0FB0ADD9E}"/>
              </a:ext>
            </a:extLst>
          </p:cNvPr>
          <p:cNvGrpSpPr/>
          <p:nvPr/>
        </p:nvGrpSpPr>
        <p:grpSpPr>
          <a:xfrm>
            <a:off x="6725" y="274715"/>
            <a:ext cx="911160" cy="501480"/>
            <a:chOff x="6725" y="274715"/>
            <a:chExt cx="911160" cy="50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83503678-74BA-49B5-A48B-F96E167AE267}"/>
                    </a:ext>
                  </a:extLst>
                </p14:cNvPr>
                <p14:cNvContentPartPr/>
                <p14:nvPr/>
              </p14:nvContentPartPr>
              <p14:xfrm>
                <a:off x="188165" y="466595"/>
                <a:ext cx="112320" cy="3096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83503678-74BA-49B5-A48B-F96E167AE26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70165" y="448955"/>
                  <a:ext cx="14796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3F0CCCCA-6C14-4E49-A025-06F4DFD694DA}"/>
                    </a:ext>
                  </a:extLst>
                </p14:cNvPr>
                <p14:cNvContentPartPr/>
                <p14:nvPr/>
              </p14:nvContentPartPr>
              <p14:xfrm>
                <a:off x="6725" y="336275"/>
                <a:ext cx="402120" cy="2746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3F0CCCCA-6C14-4E49-A025-06F4DFD694D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-10915" y="318635"/>
                  <a:ext cx="43776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D07117F-294D-47A8-B651-871BA427BBEC}"/>
                    </a:ext>
                  </a:extLst>
                </p14:cNvPr>
                <p14:cNvContentPartPr/>
                <p14:nvPr/>
              </p14:nvContentPartPr>
              <p14:xfrm>
                <a:off x="491645" y="274715"/>
                <a:ext cx="426240" cy="4006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D07117F-294D-47A8-B651-871BA427BBE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73645" y="257075"/>
                  <a:ext cx="461880" cy="436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285785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 with medium confidence">
            <a:extLst>
              <a:ext uri="{FF2B5EF4-FFF2-40B4-BE49-F238E27FC236}">
                <a16:creationId xmlns:a16="http://schemas.microsoft.com/office/drawing/2014/main" id="{1F66E934-D76E-4236-B695-2100F676A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3" y="0"/>
            <a:ext cx="10103613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EDA3C55-050A-4AC8-99C0-838225A56E4C}"/>
              </a:ext>
            </a:extLst>
          </p:cNvPr>
          <p:cNvGrpSpPr/>
          <p:nvPr/>
        </p:nvGrpSpPr>
        <p:grpSpPr>
          <a:xfrm>
            <a:off x="-6595" y="351755"/>
            <a:ext cx="932400" cy="383400"/>
            <a:chOff x="-6595" y="351755"/>
            <a:chExt cx="932400" cy="38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3ADD1DB-DDFE-4FCA-84CC-0BBAA8BCF634}"/>
                    </a:ext>
                  </a:extLst>
                </p14:cNvPr>
                <p14:cNvContentPartPr/>
                <p14:nvPr/>
              </p14:nvContentPartPr>
              <p14:xfrm>
                <a:off x="129485" y="413315"/>
                <a:ext cx="99360" cy="3218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3ADD1DB-DDFE-4FCA-84CC-0BBAA8BCF63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1845" y="395675"/>
                  <a:ext cx="13500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C897AE1-AE4D-4177-9EA0-CA62FE511839}"/>
                    </a:ext>
                  </a:extLst>
                </p14:cNvPr>
                <p14:cNvContentPartPr/>
                <p14:nvPr/>
              </p14:nvContentPartPr>
              <p14:xfrm>
                <a:off x="-6595" y="351755"/>
                <a:ext cx="286560" cy="2329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C897AE1-AE4D-4177-9EA0-CA62FE51183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-24235" y="333755"/>
                  <a:ext cx="32220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23B07B1-962E-4AA2-A4A2-080D98DDECA7}"/>
                    </a:ext>
                  </a:extLst>
                </p14:cNvPr>
                <p14:cNvContentPartPr/>
                <p14:nvPr/>
              </p14:nvContentPartPr>
              <p14:xfrm>
                <a:off x="283205" y="449315"/>
                <a:ext cx="285840" cy="2145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23B07B1-962E-4AA2-A4A2-080D98DDECA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65205" y="431675"/>
                  <a:ext cx="32148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B968242-A24F-4D32-8439-D8A41F238C79}"/>
                    </a:ext>
                  </a:extLst>
                </p14:cNvPr>
                <p14:cNvContentPartPr/>
                <p14:nvPr/>
              </p14:nvContentPartPr>
              <p14:xfrm>
                <a:off x="700085" y="405395"/>
                <a:ext cx="225720" cy="2307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B968242-A24F-4D32-8439-D8A41F238C7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82445" y="387395"/>
                  <a:ext cx="261360" cy="266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2775844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4604F8-8ACF-4F3E-AC23-C368DDEB210E}"/>
              </a:ext>
            </a:extLst>
          </p:cNvPr>
          <p:cNvGrpSpPr/>
          <p:nvPr/>
        </p:nvGrpSpPr>
        <p:grpSpPr>
          <a:xfrm>
            <a:off x="144605" y="948275"/>
            <a:ext cx="8294400" cy="3053880"/>
            <a:chOff x="198965" y="948275"/>
            <a:chExt cx="8294400" cy="305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84F3208-A681-4460-BE44-28A69CD9DD26}"/>
                    </a:ext>
                  </a:extLst>
                </p14:cNvPr>
                <p14:cNvContentPartPr/>
                <p14:nvPr/>
              </p14:nvContentPartPr>
              <p14:xfrm>
                <a:off x="198965" y="948275"/>
                <a:ext cx="334080" cy="702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84F3208-A681-4460-BE44-28A69CD9DD26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81325" y="930635"/>
                  <a:ext cx="36972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F588EE7A-9BA2-4DD0-9963-91A1B4C12660}"/>
                    </a:ext>
                  </a:extLst>
                </p14:cNvPr>
                <p14:cNvContentPartPr/>
                <p14:nvPr/>
              </p14:nvContentPartPr>
              <p14:xfrm>
                <a:off x="374285" y="975635"/>
                <a:ext cx="95760" cy="1674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F588EE7A-9BA2-4DD0-9963-91A1B4C1266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56645" y="957635"/>
                  <a:ext cx="13140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DBEC878-2315-488C-A1E8-11AA4C985931}"/>
                    </a:ext>
                  </a:extLst>
                </p14:cNvPr>
                <p14:cNvContentPartPr/>
                <p14:nvPr/>
              </p14:nvContentPartPr>
              <p14:xfrm>
                <a:off x="534485" y="1014155"/>
                <a:ext cx="111240" cy="3819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DBEC878-2315-488C-A1E8-11AA4C98593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16485" y="996515"/>
                  <a:ext cx="14688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1E70187-E0F8-4EDC-A5E6-3D8DEAD3F67C}"/>
                    </a:ext>
                  </a:extLst>
                </p14:cNvPr>
                <p14:cNvContentPartPr/>
                <p14:nvPr/>
              </p14:nvContentPartPr>
              <p14:xfrm>
                <a:off x="697205" y="1118915"/>
                <a:ext cx="72720" cy="1908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1E70187-E0F8-4EDC-A5E6-3D8DEAD3F67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79205" y="1100915"/>
                  <a:ext cx="10836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EF2DF96-0735-47DF-B329-17849260A42E}"/>
                    </a:ext>
                  </a:extLst>
                </p14:cNvPr>
                <p14:cNvContentPartPr/>
                <p14:nvPr/>
              </p14:nvContentPartPr>
              <p14:xfrm>
                <a:off x="659405" y="987155"/>
                <a:ext cx="306000" cy="2764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EF2DF96-0735-47DF-B329-17849260A42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41765" y="969155"/>
                  <a:ext cx="34164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09CB71D-D79B-458D-8CEA-03264EE90FAB}"/>
                    </a:ext>
                  </a:extLst>
                </p14:cNvPr>
                <p14:cNvContentPartPr/>
                <p14:nvPr/>
              </p14:nvContentPartPr>
              <p14:xfrm>
                <a:off x="1609085" y="1131515"/>
                <a:ext cx="3696120" cy="24620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09CB71D-D79B-458D-8CEA-03264EE90FA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591445" y="1113875"/>
                  <a:ext cx="3731760" cy="249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F54C4D5-819C-470C-86B5-E9B2E52DCC65}"/>
                    </a:ext>
                  </a:extLst>
                </p14:cNvPr>
                <p14:cNvContentPartPr/>
                <p14:nvPr/>
              </p14:nvContentPartPr>
              <p14:xfrm>
                <a:off x="5505365" y="3710555"/>
                <a:ext cx="2988000" cy="2916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F54C4D5-819C-470C-86B5-E9B2E52DCC6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487365" y="3692915"/>
                  <a:ext cx="3023640" cy="32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2395EF-BC63-4A3F-B1E1-82C5D6BBFA2C}"/>
              </a:ext>
            </a:extLst>
          </p:cNvPr>
          <p:cNvGrpSpPr/>
          <p:nvPr/>
        </p:nvGrpSpPr>
        <p:grpSpPr>
          <a:xfrm>
            <a:off x="1962605" y="1077875"/>
            <a:ext cx="448920" cy="241920"/>
            <a:chOff x="1962605" y="1077875"/>
            <a:chExt cx="448920" cy="24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FCB2AB6-5011-440F-ABC5-77770778CA47}"/>
                    </a:ext>
                  </a:extLst>
                </p14:cNvPr>
                <p14:cNvContentPartPr/>
                <p14:nvPr/>
              </p14:nvContentPartPr>
              <p14:xfrm>
                <a:off x="1962605" y="1077875"/>
                <a:ext cx="448920" cy="2390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FCB2AB6-5011-440F-ABC5-77770778CA4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944965" y="1060235"/>
                  <a:ext cx="48456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1A2042B-A5DB-4F84-A291-0F1752919773}"/>
                    </a:ext>
                  </a:extLst>
                </p14:cNvPr>
                <p14:cNvContentPartPr/>
                <p14:nvPr/>
              </p14:nvContentPartPr>
              <p14:xfrm>
                <a:off x="1984565" y="1201715"/>
                <a:ext cx="322920" cy="1180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1A2042B-A5DB-4F84-A291-0F175291977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966925" y="1184075"/>
                  <a:ext cx="35856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5F9B873-65A2-405C-884B-51D267B94E72}"/>
                    </a:ext>
                  </a:extLst>
                </p14:cNvPr>
                <p14:cNvContentPartPr/>
                <p14:nvPr/>
              </p14:nvContentPartPr>
              <p14:xfrm>
                <a:off x="2047565" y="1112435"/>
                <a:ext cx="269640" cy="1771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5F9B873-65A2-405C-884B-51D267B94E7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029565" y="1094795"/>
                  <a:ext cx="30528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CABFBD5-5044-42C0-9990-F2568966E4BB}"/>
                    </a:ext>
                  </a:extLst>
                </p14:cNvPr>
                <p14:cNvContentPartPr/>
                <p14:nvPr/>
              </p14:nvContentPartPr>
              <p14:xfrm>
                <a:off x="2066645" y="1200275"/>
                <a:ext cx="242280" cy="101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CABFBD5-5044-42C0-9990-F2568966E4B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048645" y="1182635"/>
                  <a:ext cx="27792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E25091A-ADD9-43FB-8F86-FE36670D5F80}"/>
                    </a:ext>
                  </a:extLst>
                </p14:cNvPr>
                <p14:cNvContentPartPr/>
                <p14:nvPr/>
              </p14:nvContentPartPr>
              <p14:xfrm>
                <a:off x="2268605" y="1253555"/>
                <a:ext cx="82800" cy="51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E25091A-ADD9-43FB-8F86-FE36670D5F8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250965" y="1235915"/>
                  <a:ext cx="118440" cy="8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6E1895C-E77C-47A5-97A8-4464D0E2F9D7}"/>
              </a:ext>
            </a:extLst>
          </p:cNvPr>
          <p:cNvGrpSpPr/>
          <p:nvPr/>
        </p:nvGrpSpPr>
        <p:grpSpPr>
          <a:xfrm>
            <a:off x="3658205" y="1814795"/>
            <a:ext cx="337320" cy="237240"/>
            <a:chOff x="3658205" y="1814795"/>
            <a:chExt cx="337320" cy="23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4B772ED-B737-4060-A0CF-82411979AC98}"/>
                    </a:ext>
                  </a:extLst>
                </p14:cNvPr>
                <p14:cNvContentPartPr/>
                <p14:nvPr/>
              </p14:nvContentPartPr>
              <p14:xfrm>
                <a:off x="3658205" y="1814795"/>
                <a:ext cx="274320" cy="189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4B772ED-B737-4060-A0CF-82411979AC9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640565" y="1796795"/>
                  <a:ext cx="30996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ECDD211-BA0A-472F-833D-E9278DF02181}"/>
                    </a:ext>
                  </a:extLst>
                </p14:cNvPr>
                <p14:cNvContentPartPr/>
                <p14:nvPr/>
              </p14:nvContentPartPr>
              <p14:xfrm>
                <a:off x="3734525" y="1848635"/>
                <a:ext cx="261000" cy="2034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ECDD211-BA0A-472F-833D-E9278DF0218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716525" y="1830635"/>
                  <a:ext cx="29664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A1725C9-05CA-427D-BC2D-F9B320BB8441}"/>
                    </a:ext>
                  </a:extLst>
                </p14:cNvPr>
                <p14:cNvContentPartPr/>
                <p14:nvPr/>
              </p14:nvContentPartPr>
              <p14:xfrm>
                <a:off x="3761165" y="1852595"/>
                <a:ext cx="120600" cy="65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A1725C9-05CA-427D-BC2D-F9B320BB844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743525" y="1834955"/>
                  <a:ext cx="156240" cy="101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20B7617-DC33-4365-985B-BC0E33768B2D}"/>
              </a:ext>
            </a:extLst>
          </p:cNvPr>
          <p:cNvGrpSpPr/>
          <p:nvPr/>
        </p:nvGrpSpPr>
        <p:grpSpPr>
          <a:xfrm>
            <a:off x="4771325" y="2893715"/>
            <a:ext cx="348480" cy="389160"/>
            <a:chOff x="4771325" y="2893715"/>
            <a:chExt cx="348480" cy="38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DE22487-E8FA-4193-A61F-FEC4E4210A93}"/>
                    </a:ext>
                  </a:extLst>
                </p14:cNvPr>
                <p14:cNvContentPartPr/>
                <p14:nvPr/>
              </p14:nvContentPartPr>
              <p14:xfrm>
                <a:off x="4771325" y="2893715"/>
                <a:ext cx="338400" cy="518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DE22487-E8FA-4193-A61F-FEC4E4210A9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753325" y="2875715"/>
                  <a:ext cx="37404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3C73AEB-4EAB-47BE-8625-A6048B3090ED}"/>
                    </a:ext>
                  </a:extLst>
                </p14:cNvPr>
                <p14:cNvContentPartPr/>
                <p14:nvPr/>
              </p14:nvContentPartPr>
              <p14:xfrm>
                <a:off x="5105045" y="2956715"/>
                <a:ext cx="14760" cy="3261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3C73AEB-4EAB-47BE-8625-A6048B3090E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087405" y="2939075"/>
                  <a:ext cx="5040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A8E02DF-DEFF-4C0F-91BB-655E29AFC8B7}"/>
                    </a:ext>
                  </a:extLst>
                </p14:cNvPr>
                <p14:cNvContentPartPr/>
                <p14:nvPr/>
              </p14:nvContentPartPr>
              <p14:xfrm>
                <a:off x="4814885" y="2935835"/>
                <a:ext cx="294480" cy="2800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A8E02DF-DEFF-4C0F-91BB-655E29AFC8B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796885" y="2917835"/>
                  <a:ext cx="33012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1FB4A22-32B6-423F-9533-94B8B8AE47D3}"/>
                    </a:ext>
                  </a:extLst>
                </p14:cNvPr>
                <p14:cNvContentPartPr/>
                <p14:nvPr/>
              </p14:nvContentPartPr>
              <p14:xfrm>
                <a:off x="5049245" y="3155075"/>
                <a:ext cx="43560" cy="889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1FB4A22-32B6-423F-9533-94B8B8AE47D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031605" y="3137435"/>
                  <a:ext cx="79200" cy="12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ED79D02-43BB-4007-B130-904A658F46AF}"/>
              </a:ext>
            </a:extLst>
          </p:cNvPr>
          <p:cNvGrpSpPr/>
          <p:nvPr/>
        </p:nvGrpSpPr>
        <p:grpSpPr>
          <a:xfrm>
            <a:off x="6050765" y="3921515"/>
            <a:ext cx="305280" cy="150480"/>
            <a:chOff x="6050765" y="3921515"/>
            <a:chExt cx="305280" cy="15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3FA6209-D7E8-4B7C-A34E-B2D9650616CC}"/>
                    </a:ext>
                  </a:extLst>
                </p14:cNvPr>
                <p14:cNvContentPartPr/>
                <p14:nvPr/>
              </p14:nvContentPartPr>
              <p14:xfrm>
                <a:off x="6050765" y="3921515"/>
                <a:ext cx="276120" cy="1504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3FA6209-D7E8-4B7C-A34E-B2D9650616C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033125" y="3903515"/>
                  <a:ext cx="31176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948CEFE-5B81-4E06-9012-C3B766FFE5C6}"/>
                    </a:ext>
                  </a:extLst>
                </p14:cNvPr>
                <p14:cNvContentPartPr/>
                <p14:nvPr/>
              </p14:nvContentPartPr>
              <p14:xfrm>
                <a:off x="6280085" y="3987395"/>
                <a:ext cx="75960" cy="547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948CEFE-5B81-4E06-9012-C3B766FFE5C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262445" y="3969395"/>
                  <a:ext cx="111600" cy="90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177EA3A-5C11-49E9-A98C-0ED408E9B67C}"/>
                  </a:ext>
                </a:extLst>
              </p14:cNvPr>
              <p14:cNvContentPartPr/>
              <p14:nvPr/>
            </p14:nvContentPartPr>
            <p14:xfrm>
              <a:off x="7629005" y="3984155"/>
              <a:ext cx="343440" cy="1418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177EA3A-5C11-49E9-A98C-0ED408E9B67C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611365" y="3966155"/>
                <a:ext cx="379080" cy="17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7101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BAA2D2-9EAD-4DBE-A16F-E15539341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94" y="2448560"/>
            <a:ext cx="2776701" cy="1441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CDD944-D817-446E-B17F-B53C8F775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301" y="1124353"/>
            <a:ext cx="8070225" cy="478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10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39321E-5D52-4C24-A386-3EC480AA8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09" y="1628987"/>
            <a:ext cx="6058785" cy="45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BC51141E-263E-4A3B-BCF9-988806F5B38B}"/>
              </a:ext>
            </a:extLst>
          </p:cNvPr>
          <p:cNvSpPr txBox="1">
            <a:spLocks/>
          </p:cNvSpPr>
          <p:nvPr/>
        </p:nvSpPr>
        <p:spPr>
          <a:xfrm>
            <a:off x="3008225" y="583160"/>
            <a:ext cx="6043352" cy="68993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pc="-10" dirty="0" err="1">
                <a:latin typeface="+mn-lt"/>
              </a:rPr>
              <a:t>Frentes</a:t>
            </a:r>
            <a:r>
              <a:rPr lang="en-US" spc="-10" dirty="0">
                <a:latin typeface="+mn-lt"/>
              </a:rPr>
              <a:t> y Frontogenesis</a:t>
            </a:r>
            <a:endParaRPr lang="en-US" sz="2800" dirty="0">
              <a:latin typeface="+mn-lt"/>
            </a:endParaRPr>
          </a:p>
        </p:txBody>
      </p:sp>
      <p:pic>
        <p:nvPicPr>
          <p:cNvPr id="6" name="Imagen 1">
            <a:extLst>
              <a:ext uri="{FF2B5EF4-FFF2-40B4-BE49-F238E27FC236}">
                <a16:creationId xmlns:a16="http://schemas.microsoft.com/office/drawing/2014/main" id="{BB520C53-B9F7-4683-BEC8-FD6C6FF23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008" y="1785104"/>
            <a:ext cx="5221283" cy="4321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0519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9A04AF-41D6-4A25-B4F4-AAF107FB1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05" y="0"/>
            <a:ext cx="1044658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A15448-1DE9-4B5F-9F28-575537993B13}"/>
              </a:ext>
            </a:extLst>
          </p:cNvPr>
          <p:cNvSpPr txBox="1"/>
          <p:nvPr/>
        </p:nvSpPr>
        <p:spPr>
          <a:xfrm>
            <a:off x="1087681" y="5473655"/>
            <a:ext cx="4599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 frentes al precio de uno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Frentes y 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Abril 2021 – 1410 UTC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505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ckground pattern&#10;&#10;Description automatically generated">
            <a:extLst>
              <a:ext uri="{FF2B5EF4-FFF2-40B4-BE49-F238E27FC236}">
                <a16:creationId xmlns:a16="http://schemas.microsoft.com/office/drawing/2014/main" id="{66282044-FAC1-40A2-9CC7-7FDEF2B5C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3" y="0"/>
            <a:ext cx="10103613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6A2B966-29A9-4377-9850-850D22159DDC}"/>
                  </a:ext>
                </a:extLst>
              </p14:cNvPr>
              <p14:cNvContentPartPr/>
              <p14:nvPr/>
            </p14:nvContentPartPr>
            <p14:xfrm>
              <a:off x="1094183" y="2126905"/>
              <a:ext cx="3168360" cy="20818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6A2B966-29A9-4377-9850-850D22159DD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6543" y="2108905"/>
                <a:ext cx="3204000" cy="21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90BA8C0-E783-47B9-967F-F536DB475676}"/>
                  </a:ext>
                </a:extLst>
              </p14:cNvPr>
              <p14:cNvContentPartPr/>
              <p14:nvPr/>
            </p14:nvContentPartPr>
            <p14:xfrm>
              <a:off x="3621023" y="3983425"/>
              <a:ext cx="2764800" cy="361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90BA8C0-E783-47B9-967F-F536DB47567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03023" y="3965785"/>
                <a:ext cx="2800440" cy="397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9B5D6D97-4AFD-4997-AC13-09EFF18CC3CA}"/>
              </a:ext>
            </a:extLst>
          </p:cNvPr>
          <p:cNvGrpSpPr/>
          <p:nvPr/>
        </p:nvGrpSpPr>
        <p:grpSpPr>
          <a:xfrm>
            <a:off x="6513263" y="3971185"/>
            <a:ext cx="1104840" cy="88200"/>
            <a:chOff x="6513263" y="3971185"/>
            <a:chExt cx="1104840" cy="8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14A791B-C501-4A55-9737-8DD3AEEBAF12}"/>
                    </a:ext>
                  </a:extLst>
                </p14:cNvPr>
                <p14:cNvContentPartPr/>
                <p14:nvPr/>
              </p14:nvContentPartPr>
              <p14:xfrm>
                <a:off x="6513263" y="3971185"/>
                <a:ext cx="286560" cy="147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14A791B-C501-4A55-9737-8DD3AEEBAF1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495263" y="3953185"/>
                  <a:ext cx="3222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1116D2D-D5BA-48F6-A8E3-FF60336AE7AF}"/>
                    </a:ext>
                  </a:extLst>
                </p14:cNvPr>
                <p14:cNvContentPartPr/>
                <p14:nvPr/>
              </p14:nvContentPartPr>
              <p14:xfrm>
                <a:off x="6942383" y="3972625"/>
                <a:ext cx="301680" cy="410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1116D2D-D5BA-48F6-A8E3-FF60336AE7A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924743" y="3954985"/>
                  <a:ext cx="33732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27CE65E-2D19-4AFC-B1EC-9B353CF87E03}"/>
                    </a:ext>
                  </a:extLst>
                </p14:cNvPr>
                <p14:cNvContentPartPr/>
                <p14:nvPr/>
              </p14:nvContentPartPr>
              <p14:xfrm>
                <a:off x="7406423" y="4027705"/>
                <a:ext cx="211680" cy="316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27CE65E-2D19-4AFC-B1EC-9B353CF87E0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388423" y="4010065"/>
                  <a:ext cx="247320" cy="67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9E2F918-F447-40B6-9133-DFA30B87F82C}"/>
                  </a:ext>
                </a:extLst>
              </p14:cNvPr>
              <p14:cNvContentPartPr/>
              <p14:nvPr/>
            </p14:nvContentPartPr>
            <p14:xfrm>
              <a:off x="3478463" y="3794029"/>
              <a:ext cx="107640" cy="378792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9E2F918-F447-40B6-9133-DFA30B87F82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60463" y="3776026"/>
                <a:ext cx="143280" cy="4144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902C0469-EF2A-429F-8245-4880E7C2E8FA}"/>
                  </a:ext>
                </a:extLst>
              </p14:cNvPr>
              <p14:cNvContentPartPr/>
              <p14:nvPr/>
            </p14:nvContentPartPr>
            <p14:xfrm>
              <a:off x="1059406" y="746789"/>
              <a:ext cx="4981680" cy="16250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902C0469-EF2A-429F-8245-4880E7C2E8F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41406" y="728789"/>
                <a:ext cx="5017320" cy="166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5728713-2720-464C-8E41-77E807A86E94}"/>
                  </a:ext>
                </a:extLst>
              </p14:cNvPr>
              <p14:cNvContentPartPr/>
              <p14:nvPr/>
            </p14:nvContentPartPr>
            <p14:xfrm>
              <a:off x="1386120" y="2076410"/>
              <a:ext cx="124200" cy="874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5728713-2720-464C-8E41-77E807A86E9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68480" y="2058770"/>
                <a:ext cx="15984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8436448-D059-4864-9711-84F91E9474D8}"/>
                  </a:ext>
                </a:extLst>
              </p14:cNvPr>
              <p14:cNvContentPartPr/>
              <p14:nvPr/>
            </p14:nvContentPartPr>
            <p14:xfrm>
              <a:off x="2227440" y="2261810"/>
              <a:ext cx="101880" cy="853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8436448-D059-4864-9711-84F91E9474D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209440" y="2243810"/>
                <a:ext cx="13752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31985D5-2F68-414E-8901-B069AB31A174}"/>
                  </a:ext>
                </a:extLst>
              </p14:cNvPr>
              <p14:cNvContentPartPr/>
              <p14:nvPr/>
            </p14:nvContentPartPr>
            <p14:xfrm>
              <a:off x="3079200" y="2578970"/>
              <a:ext cx="104760" cy="1130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31985D5-2F68-414E-8901-B069AB31A17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61200" y="2561330"/>
                <a:ext cx="14040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D80328DA-1EB8-4F30-B091-55FB5B99068A}"/>
                  </a:ext>
                </a:extLst>
              </p14:cNvPr>
              <p14:cNvContentPartPr/>
              <p14:nvPr/>
            </p14:nvContentPartPr>
            <p14:xfrm>
              <a:off x="1416000" y="2101250"/>
              <a:ext cx="60120" cy="72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D80328DA-1EB8-4F30-B091-55FB5B99068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398360" y="2083250"/>
                <a:ext cx="9576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364CEBCB-8BBF-4ADB-A37A-7398389A2F6B}"/>
                  </a:ext>
                </a:extLst>
              </p14:cNvPr>
              <p14:cNvContentPartPr/>
              <p14:nvPr/>
            </p14:nvContentPartPr>
            <p14:xfrm>
              <a:off x="2249400" y="2301770"/>
              <a:ext cx="52920" cy="828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364CEBCB-8BBF-4ADB-A37A-7398389A2F6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231760" y="2283770"/>
                <a:ext cx="8856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8C00B4BC-8CE2-4ED9-9C38-951483B6F0A5}"/>
                  </a:ext>
                </a:extLst>
              </p14:cNvPr>
              <p14:cNvContentPartPr/>
              <p14:nvPr/>
            </p14:nvContentPartPr>
            <p14:xfrm>
              <a:off x="3109080" y="2609210"/>
              <a:ext cx="53640" cy="417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8C00B4BC-8CE2-4ED9-9C38-951483B6F0A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091440" y="2591210"/>
                <a:ext cx="8928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C9CF66D3-EBBB-4460-A947-6775AD4C096F}"/>
                  </a:ext>
                </a:extLst>
              </p14:cNvPr>
              <p14:cNvContentPartPr/>
              <p14:nvPr/>
            </p14:nvContentPartPr>
            <p14:xfrm>
              <a:off x="3963720" y="3202490"/>
              <a:ext cx="85680" cy="907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C9CF66D3-EBBB-4460-A947-6775AD4C096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945720" y="3184850"/>
                <a:ext cx="12132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1A7B4FC1-7E54-48B1-B276-CBE80358A85D}"/>
                  </a:ext>
                </a:extLst>
              </p14:cNvPr>
              <p14:cNvContentPartPr/>
              <p14:nvPr/>
            </p14:nvContentPartPr>
            <p14:xfrm>
              <a:off x="4260000" y="3727730"/>
              <a:ext cx="63720" cy="1033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1A7B4FC1-7E54-48B1-B276-CBE80358A85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42360" y="3710090"/>
                <a:ext cx="9936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8798D2FA-D686-4E4D-97D1-96A431BF9859}"/>
                  </a:ext>
                </a:extLst>
              </p14:cNvPr>
              <p14:cNvContentPartPr/>
              <p14:nvPr/>
            </p14:nvContentPartPr>
            <p14:xfrm>
              <a:off x="4482120" y="4338290"/>
              <a:ext cx="94320" cy="619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8798D2FA-D686-4E4D-97D1-96A431BF985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464480" y="4320290"/>
                <a:ext cx="129960" cy="9756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56B54D8D-DE8F-485F-A617-D30963CD6148}"/>
              </a:ext>
            </a:extLst>
          </p:cNvPr>
          <p:cNvGrpSpPr/>
          <p:nvPr/>
        </p:nvGrpSpPr>
        <p:grpSpPr>
          <a:xfrm>
            <a:off x="5187000" y="4215890"/>
            <a:ext cx="118800" cy="73440"/>
            <a:chOff x="5187000" y="4215890"/>
            <a:chExt cx="118800" cy="7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52AA6E2-956C-4024-9F9A-DF69C2FF557D}"/>
                    </a:ext>
                  </a:extLst>
                </p14:cNvPr>
                <p14:cNvContentPartPr/>
                <p14:nvPr/>
              </p14:nvContentPartPr>
              <p14:xfrm>
                <a:off x="5187000" y="4215890"/>
                <a:ext cx="118800" cy="734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52AA6E2-956C-4024-9F9A-DF69C2FF557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169360" y="4198250"/>
                  <a:ext cx="15444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2D4A572-4E71-4CCC-A578-79BD4DAF0FF1}"/>
                    </a:ext>
                  </a:extLst>
                </p14:cNvPr>
                <p14:cNvContentPartPr/>
                <p14:nvPr/>
              </p14:nvContentPartPr>
              <p14:xfrm>
                <a:off x="5233800" y="4235330"/>
                <a:ext cx="38160" cy="309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2D4A572-4E71-4CCC-A578-79BD4DAF0FF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216160" y="4217330"/>
                  <a:ext cx="7380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1DFE0FA-9B3C-41A3-92FF-BB3C9B1F4BF9}"/>
                    </a:ext>
                  </a:extLst>
                </p14:cNvPr>
                <p14:cNvContentPartPr/>
                <p14:nvPr/>
              </p14:nvContentPartPr>
              <p14:xfrm>
                <a:off x="5227680" y="4242890"/>
                <a:ext cx="40320" cy="162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1DFE0FA-9B3C-41A3-92FF-BB3C9B1F4BF9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210040" y="4225250"/>
                  <a:ext cx="75960" cy="51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0771B78-7A03-4651-BEF2-96DC19F7A50A}"/>
              </a:ext>
            </a:extLst>
          </p:cNvPr>
          <p:cNvGrpSpPr/>
          <p:nvPr/>
        </p:nvGrpSpPr>
        <p:grpSpPr>
          <a:xfrm>
            <a:off x="5936880" y="4068650"/>
            <a:ext cx="96480" cy="57960"/>
            <a:chOff x="5936880" y="4068650"/>
            <a:chExt cx="96480" cy="5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AEB5EA3-05E8-4F17-BBE6-BFB9EDE798D5}"/>
                    </a:ext>
                  </a:extLst>
                </p14:cNvPr>
                <p14:cNvContentPartPr/>
                <p14:nvPr/>
              </p14:nvContentPartPr>
              <p14:xfrm>
                <a:off x="5936880" y="4068650"/>
                <a:ext cx="96480" cy="579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AEB5EA3-05E8-4F17-BBE6-BFB9EDE798D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918880" y="4051010"/>
                  <a:ext cx="13212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FDC8D14-4527-47EA-82A6-9A71178E1690}"/>
                    </a:ext>
                  </a:extLst>
                </p14:cNvPr>
                <p14:cNvContentPartPr/>
                <p14:nvPr/>
              </p14:nvContentPartPr>
              <p14:xfrm>
                <a:off x="6012120" y="4079810"/>
                <a:ext cx="15840" cy="6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FDC8D14-4527-47EA-82A6-9A71178E169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994120" y="4062170"/>
                  <a:ext cx="51480" cy="42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18FEC3F0-0E91-47EA-B39B-08E4EBDF4802}"/>
                  </a:ext>
                </a:extLst>
              </p14:cNvPr>
              <p14:cNvContentPartPr/>
              <p14:nvPr/>
            </p14:nvContentPartPr>
            <p14:xfrm>
              <a:off x="3703800" y="4235690"/>
              <a:ext cx="87120" cy="622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18FEC3F0-0E91-47EA-B39B-08E4EBDF480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685800" y="4217690"/>
                <a:ext cx="12276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7392157E-CA49-4BBD-A82E-FFA23A8FB282}"/>
                  </a:ext>
                </a:extLst>
              </p14:cNvPr>
              <p14:cNvContentPartPr/>
              <p14:nvPr/>
            </p14:nvContentPartPr>
            <p14:xfrm>
              <a:off x="3508680" y="3995930"/>
              <a:ext cx="62640" cy="831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7392157E-CA49-4BBD-A82E-FFA23A8FB28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490680" y="3977930"/>
                <a:ext cx="98280" cy="118800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34DC6B03-2ABB-43A0-A250-99ED985060A5}"/>
              </a:ext>
            </a:extLst>
          </p:cNvPr>
          <p:cNvGrpSpPr/>
          <p:nvPr/>
        </p:nvGrpSpPr>
        <p:grpSpPr>
          <a:xfrm>
            <a:off x="1908840" y="937370"/>
            <a:ext cx="101520" cy="70920"/>
            <a:chOff x="1908840" y="937370"/>
            <a:chExt cx="101520" cy="7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A581D8F-DB46-436F-93D1-9CF34D9BABC8}"/>
                    </a:ext>
                  </a:extLst>
                </p14:cNvPr>
                <p14:cNvContentPartPr/>
                <p14:nvPr/>
              </p14:nvContentPartPr>
              <p14:xfrm>
                <a:off x="1908840" y="937370"/>
                <a:ext cx="101520" cy="709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A581D8F-DB46-436F-93D1-9CF34D9BABC8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890840" y="919730"/>
                  <a:ext cx="13716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943D4A41-E539-4093-BCD9-27CBA726F680}"/>
                    </a:ext>
                  </a:extLst>
                </p14:cNvPr>
                <p14:cNvContentPartPr/>
                <p14:nvPr/>
              </p14:nvContentPartPr>
              <p14:xfrm>
                <a:off x="1956720" y="980210"/>
                <a:ext cx="48240" cy="90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943D4A41-E539-4093-BCD9-27CBA726F680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939080" y="962210"/>
                  <a:ext cx="83880" cy="44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764E1E3E-D21C-4942-958B-31EC501A87CA}"/>
                  </a:ext>
                </a:extLst>
              </p14:cNvPr>
              <p14:cNvContentPartPr/>
              <p14:nvPr/>
            </p14:nvContentPartPr>
            <p14:xfrm>
              <a:off x="3375840" y="1545410"/>
              <a:ext cx="99000" cy="921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764E1E3E-D21C-4942-958B-31EC501A87C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357840" y="1527770"/>
                <a:ext cx="13464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5D5CB76-B509-4FBC-9C79-A5FB1054ADBB}"/>
                  </a:ext>
                </a:extLst>
              </p14:cNvPr>
              <p14:cNvContentPartPr/>
              <p14:nvPr/>
            </p14:nvContentPartPr>
            <p14:xfrm>
              <a:off x="4961640" y="2105930"/>
              <a:ext cx="122760" cy="99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5D5CB76-B509-4FBC-9C79-A5FB1054ADB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944000" y="2087930"/>
                <a:ext cx="158400" cy="13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55AC4171-FD76-4306-A125-55C374ABC769}"/>
              </a:ext>
            </a:extLst>
          </p:cNvPr>
          <p:cNvGrpSpPr/>
          <p:nvPr/>
        </p:nvGrpSpPr>
        <p:grpSpPr>
          <a:xfrm>
            <a:off x="5963520" y="2361530"/>
            <a:ext cx="95040" cy="73440"/>
            <a:chOff x="5963520" y="2361530"/>
            <a:chExt cx="95040" cy="7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4956683-5EC4-4493-8C55-F34A09FC8B4F}"/>
                    </a:ext>
                  </a:extLst>
                </p14:cNvPr>
                <p14:cNvContentPartPr/>
                <p14:nvPr/>
              </p14:nvContentPartPr>
              <p14:xfrm>
                <a:off x="5963520" y="2361530"/>
                <a:ext cx="67680" cy="734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04956683-5EC4-4493-8C55-F34A09FC8B4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945520" y="2343890"/>
                  <a:ext cx="10332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599D0E16-7DB9-4AC9-872C-6AEF62DF68F9}"/>
                    </a:ext>
                  </a:extLst>
                </p14:cNvPr>
                <p14:cNvContentPartPr/>
                <p14:nvPr/>
              </p14:nvContentPartPr>
              <p14:xfrm>
                <a:off x="5988000" y="2370890"/>
                <a:ext cx="53640" cy="270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599D0E16-7DB9-4AC9-872C-6AEF62DF68F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970360" y="2352890"/>
                  <a:ext cx="8928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1E120129-7F43-48F6-93C3-94C8E91413A4}"/>
                    </a:ext>
                  </a:extLst>
                </p14:cNvPr>
                <p14:cNvContentPartPr/>
                <p14:nvPr/>
              </p14:nvContentPartPr>
              <p14:xfrm>
                <a:off x="6032280" y="2395010"/>
                <a:ext cx="26280" cy="259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1E120129-7F43-48F6-93C3-94C8E91413A4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014640" y="2377010"/>
                  <a:ext cx="61920" cy="6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350F159-1E5D-4BB9-A7BE-7C2DA9B05CB6}"/>
              </a:ext>
            </a:extLst>
          </p:cNvPr>
          <p:cNvGrpSpPr/>
          <p:nvPr/>
        </p:nvGrpSpPr>
        <p:grpSpPr>
          <a:xfrm>
            <a:off x="4059840" y="1915130"/>
            <a:ext cx="129960" cy="96480"/>
            <a:chOff x="4059840" y="1915130"/>
            <a:chExt cx="129960" cy="9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07259DB3-9CF2-4583-AD58-19F58DA4C60D}"/>
                    </a:ext>
                  </a:extLst>
                </p14:cNvPr>
                <p14:cNvContentPartPr/>
                <p14:nvPr/>
              </p14:nvContentPartPr>
              <p14:xfrm>
                <a:off x="4059840" y="1915130"/>
                <a:ext cx="105120" cy="964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07259DB3-9CF2-4583-AD58-19F58DA4C60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041840" y="1897490"/>
                  <a:ext cx="14076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5392C71F-8C3B-41FE-961D-859DB1811FED}"/>
                    </a:ext>
                  </a:extLst>
                </p14:cNvPr>
                <p14:cNvContentPartPr/>
                <p14:nvPr/>
              </p14:nvContentPartPr>
              <p14:xfrm>
                <a:off x="4134720" y="1931330"/>
                <a:ext cx="55080" cy="471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5392C71F-8C3B-41FE-961D-859DB1811FED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116720" y="1913330"/>
                  <a:ext cx="9072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66987089-66A4-4274-ADB8-B64777073AF9}"/>
                    </a:ext>
                  </a:extLst>
                </p14:cNvPr>
                <p14:cNvContentPartPr/>
                <p14:nvPr/>
              </p14:nvContentPartPr>
              <p14:xfrm>
                <a:off x="4154520" y="1965170"/>
                <a:ext cx="29880" cy="172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66987089-66A4-4274-ADB8-B64777073AF9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136880" y="1947170"/>
                  <a:ext cx="6552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C50884CC-D304-4091-808F-D1A6CD7FB1EB}"/>
                    </a:ext>
                  </a:extLst>
                </p14:cNvPr>
                <p14:cNvContentPartPr/>
                <p14:nvPr/>
              </p14:nvContentPartPr>
              <p14:xfrm>
                <a:off x="4136880" y="1983890"/>
                <a:ext cx="9360" cy="72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C50884CC-D304-4091-808F-D1A6CD7FB1EB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118880" y="1965890"/>
                  <a:ext cx="45000" cy="4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F064ECB-1B29-4350-B18D-638A1DE8C580}"/>
              </a:ext>
            </a:extLst>
          </p:cNvPr>
          <p:cNvGrpSpPr/>
          <p:nvPr/>
        </p:nvGrpSpPr>
        <p:grpSpPr>
          <a:xfrm>
            <a:off x="3768988" y="3899880"/>
            <a:ext cx="162720" cy="294120"/>
            <a:chOff x="3768988" y="3899880"/>
            <a:chExt cx="162720" cy="29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46640BF2-6036-4B2F-A75E-D3F5420C7B97}"/>
                    </a:ext>
                  </a:extLst>
                </p14:cNvPr>
                <p14:cNvContentPartPr/>
                <p14:nvPr/>
              </p14:nvContentPartPr>
              <p14:xfrm>
                <a:off x="3810748" y="4026600"/>
                <a:ext cx="5040" cy="1054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46640BF2-6036-4B2F-A75E-D3F5420C7B97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793108" y="4008600"/>
                  <a:ext cx="4068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FD4E3597-9A4F-4538-9E07-07FDBD42986A}"/>
                    </a:ext>
                  </a:extLst>
                </p14:cNvPr>
                <p14:cNvContentPartPr/>
                <p14:nvPr/>
              </p14:nvContentPartPr>
              <p14:xfrm>
                <a:off x="3768988" y="3899880"/>
                <a:ext cx="162720" cy="2941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D4E3597-9A4F-4538-9E07-07FDBD42986A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750988" y="3881880"/>
                  <a:ext cx="198360" cy="329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2D4CF5C8-66FA-40CD-9C12-2E66B7088E1E}"/>
                  </a:ext>
                </a:extLst>
              </p14:cNvPr>
              <p14:cNvContentPartPr/>
              <p14:nvPr/>
            </p14:nvContentPartPr>
            <p14:xfrm>
              <a:off x="6167634" y="2361118"/>
              <a:ext cx="2599560" cy="34128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2D4CF5C8-66FA-40CD-9C12-2E66B7088E1E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149634" y="2343118"/>
                <a:ext cx="2635200" cy="376920"/>
              </a:xfrm>
              <a:prstGeom prst="rect">
                <a:avLst/>
              </a:prstGeom>
            </p:spPr>
          </p:pic>
        </mc:Fallback>
      </mc:AlternateContent>
      <p:grpSp>
        <p:nvGrpSpPr>
          <p:cNvPr id="93" name="Group 92">
            <a:extLst>
              <a:ext uri="{FF2B5EF4-FFF2-40B4-BE49-F238E27FC236}">
                <a16:creationId xmlns:a16="http://schemas.microsoft.com/office/drawing/2014/main" id="{E49EAE7F-7D0C-4269-ADB6-70C26C84A0A9}"/>
              </a:ext>
            </a:extLst>
          </p:cNvPr>
          <p:cNvGrpSpPr/>
          <p:nvPr/>
        </p:nvGrpSpPr>
        <p:grpSpPr>
          <a:xfrm>
            <a:off x="6043074" y="2349598"/>
            <a:ext cx="110880" cy="21240"/>
            <a:chOff x="6043074" y="2349598"/>
            <a:chExt cx="110880" cy="2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2A8A7984-16CE-4C0F-984F-1F9F6915FB1D}"/>
                    </a:ext>
                  </a:extLst>
                </p14:cNvPr>
                <p14:cNvContentPartPr/>
                <p14:nvPr/>
              </p14:nvContentPartPr>
              <p14:xfrm>
                <a:off x="6063954" y="2356798"/>
                <a:ext cx="60120" cy="43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2A8A7984-16CE-4C0F-984F-1F9F6915FB1D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045954" y="2339158"/>
                  <a:ext cx="957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DD726DD3-A6D6-44A3-A6B6-3579C1D1BA13}"/>
                    </a:ext>
                  </a:extLst>
                </p14:cNvPr>
                <p14:cNvContentPartPr/>
                <p14:nvPr/>
              </p14:nvContentPartPr>
              <p14:xfrm>
                <a:off x="6067194" y="2362558"/>
                <a:ext cx="21960" cy="82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DD726DD3-A6D6-44A3-A6B6-3579C1D1BA13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049194" y="2344558"/>
                  <a:ext cx="5760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E3E842B7-CB84-4519-AB61-B476B567E8CB}"/>
                    </a:ext>
                  </a:extLst>
                </p14:cNvPr>
                <p14:cNvContentPartPr/>
                <p14:nvPr/>
              </p14:nvContentPartPr>
              <p14:xfrm>
                <a:off x="6043074" y="2349598"/>
                <a:ext cx="110880" cy="154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E3E842B7-CB84-4519-AB61-B476B567E8CB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025434" y="2331598"/>
                  <a:ext cx="146520" cy="51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C731D46E-7654-4F94-81D1-1F2F48601ABF}"/>
                  </a:ext>
                </a:extLst>
              </p14:cNvPr>
              <p14:cNvContentPartPr/>
              <p14:nvPr/>
            </p14:nvContentPartPr>
            <p14:xfrm>
              <a:off x="7087434" y="2270398"/>
              <a:ext cx="144720" cy="10908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C731D46E-7654-4F94-81D1-1F2F48601ABF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7069434" y="2252398"/>
                <a:ext cx="180360" cy="144720"/>
              </a:xfrm>
              <a:prstGeom prst="rect">
                <a:avLst/>
              </a:prstGeom>
            </p:spPr>
          </p:pic>
        </mc:Fallback>
      </mc:AlternateContent>
      <p:grpSp>
        <p:nvGrpSpPr>
          <p:cNvPr id="97" name="Group 96">
            <a:extLst>
              <a:ext uri="{FF2B5EF4-FFF2-40B4-BE49-F238E27FC236}">
                <a16:creationId xmlns:a16="http://schemas.microsoft.com/office/drawing/2014/main" id="{D3023E47-C82E-4B6F-95FE-5505E98C85D0}"/>
              </a:ext>
            </a:extLst>
          </p:cNvPr>
          <p:cNvGrpSpPr/>
          <p:nvPr/>
        </p:nvGrpSpPr>
        <p:grpSpPr>
          <a:xfrm>
            <a:off x="8923074" y="2729758"/>
            <a:ext cx="295560" cy="79920"/>
            <a:chOff x="8923074" y="2729758"/>
            <a:chExt cx="295560" cy="7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BB74102F-8E03-4187-A987-1F4A38F5EA01}"/>
                    </a:ext>
                  </a:extLst>
                </p14:cNvPr>
                <p14:cNvContentPartPr/>
                <p14:nvPr/>
              </p14:nvContentPartPr>
              <p14:xfrm>
                <a:off x="8923074" y="2729758"/>
                <a:ext cx="93600" cy="219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BB74102F-8E03-4187-A987-1F4A38F5EA01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8905434" y="2711758"/>
                  <a:ext cx="12924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3C761114-E1C9-4761-BBEE-31BCCB5885C4}"/>
                    </a:ext>
                  </a:extLst>
                </p14:cNvPr>
                <p14:cNvContentPartPr/>
                <p14:nvPr/>
              </p14:nvContentPartPr>
              <p14:xfrm>
                <a:off x="9110994" y="2773318"/>
                <a:ext cx="107640" cy="363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3C761114-E1C9-4761-BBEE-31BCCB5885C4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9092994" y="2755678"/>
                  <a:ext cx="14328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A3E003E5-8D83-4E01-A47E-951097DCBF42}"/>
                  </a:ext>
                </a:extLst>
              </p14:cNvPr>
              <p14:cNvContentPartPr/>
              <p14:nvPr/>
            </p14:nvContentPartPr>
            <p14:xfrm>
              <a:off x="8209914" y="2578198"/>
              <a:ext cx="114840" cy="4932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A3E003E5-8D83-4E01-A47E-951097DCBF4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8191914" y="2560558"/>
                <a:ext cx="150480" cy="84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5" name="Group 114">
            <a:extLst>
              <a:ext uri="{FF2B5EF4-FFF2-40B4-BE49-F238E27FC236}">
                <a16:creationId xmlns:a16="http://schemas.microsoft.com/office/drawing/2014/main" id="{2807D178-BFB7-47BB-A09C-428EF461C729}"/>
              </a:ext>
            </a:extLst>
          </p:cNvPr>
          <p:cNvGrpSpPr/>
          <p:nvPr/>
        </p:nvGrpSpPr>
        <p:grpSpPr>
          <a:xfrm>
            <a:off x="370957" y="5301967"/>
            <a:ext cx="2454120" cy="425880"/>
            <a:chOff x="370957" y="5301967"/>
            <a:chExt cx="2454120" cy="42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4B42C1E7-CACE-4BE9-9FCC-B1E3BEB25655}"/>
                    </a:ext>
                  </a:extLst>
                </p14:cNvPr>
                <p14:cNvContentPartPr/>
                <p14:nvPr/>
              </p14:nvContentPartPr>
              <p14:xfrm>
                <a:off x="370957" y="5400967"/>
                <a:ext cx="110880" cy="2905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4B42C1E7-CACE-4BE9-9FCC-B1E3BEB25655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52957" y="5382967"/>
                  <a:ext cx="14652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B93C047B-3003-40AF-A698-FA47D91D02BA}"/>
                    </a:ext>
                  </a:extLst>
                </p14:cNvPr>
                <p14:cNvContentPartPr/>
                <p14:nvPr/>
              </p14:nvContentPartPr>
              <p14:xfrm>
                <a:off x="527557" y="5347687"/>
                <a:ext cx="155160" cy="3711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B93C047B-3003-40AF-A698-FA47D91D02BA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09557" y="5329687"/>
                  <a:ext cx="190800" cy="40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AC789C09-B6FE-41AC-988F-32EA4C55F6D9}"/>
                    </a:ext>
                  </a:extLst>
                </p14:cNvPr>
                <p14:cNvContentPartPr/>
                <p14:nvPr/>
              </p14:nvContentPartPr>
              <p14:xfrm>
                <a:off x="810877" y="5460367"/>
                <a:ext cx="16560" cy="2509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AC789C09-B6FE-41AC-988F-32EA4C55F6D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93237" y="5442367"/>
                  <a:ext cx="5220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22F9199B-5BEC-4139-AECB-48FAB6958C74}"/>
                    </a:ext>
                  </a:extLst>
                </p14:cNvPr>
                <p14:cNvContentPartPr/>
                <p14:nvPr/>
              </p14:nvContentPartPr>
              <p14:xfrm>
                <a:off x="769117" y="5349487"/>
                <a:ext cx="242280" cy="378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22F9199B-5BEC-4139-AECB-48FAB6958C74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51477" y="5331487"/>
                  <a:ext cx="277920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8D9AA814-D2B3-4305-A87D-2FABE41A3C14}"/>
                    </a:ext>
                  </a:extLst>
                </p14:cNvPr>
                <p14:cNvContentPartPr/>
                <p14:nvPr/>
              </p14:nvContentPartPr>
              <p14:xfrm>
                <a:off x="987997" y="5301967"/>
                <a:ext cx="259920" cy="4201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8D9AA814-D2B3-4305-A87D-2FABE41A3C14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969997" y="5284327"/>
                  <a:ext cx="295560" cy="45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8B6E1652-F569-4B5A-9884-A05EFC23557A}"/>
                    </a:ext>
                  </a:extLst>
                </p14:cNvPr>
                <p14:cNvContentPartPr/>
                <p14:nvPr/>
              </p14:nvContentPartPr>
              <p14:xfrm>
                <a:off x="1268797" y="5569807"/>
                <a:ext cx="257760" cy="907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8B6E1652-F569-4B5A-9884-A05EFC23557A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251157" y="5551807"/>
                  <a:ext cx="2934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7BB52D37-4D54-4A8A-A7FA-B96BBA9D6951}"/>
                    </a:ext>
                  </a:extLst>
                </p14:cNvPr>
                <p14:cNvContentPartPr/>
                <p14:nvPr/>
              </p14:nvContentPartPr>
              <p14:xfrm>
                <a:off x="1575877" y="5594287"/>
                <a:ext cx="27720" cy="1152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7BB52D37-4D54-4A8A-A7FA-B96BBA9D6951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558237" y="5576287"/>
                  <a:ext cx="6336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FE5383B0-C7E9-43C8-B8BC-18C0A665E4D5}"/>
                    </a:ext>
                  </a:extLst>
                </p14:cNvPr>
                <p14:cNvContentPartPr/>
                <p14:nvPr/>
              </p14:nvContentPartPr>
              <p14:xfrm>
                <a:off x="1537717" y="5352367"/>
                <a:ext cx="27000" cy="392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FE5383B0-C7E9-43C8-B8BC-18C0A665E4D5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519717" y="5334367"/>
                  <a:ext cx="6264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674524F8-3DE1-439C-B6FE-5559EBFFBE25}"/>
                    </a:ext>
                  </a:extLst>
                </p14:cNvPr>
                <p14:cNvContentPartPr/>
                <p14:nvPr/>
              </p14:nvContentPartPr>
              <p14:xfrm>
                <a:off x="1678117" y="5313487"/>
                <a:ext cx="200160" cy="3366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674524F8-3DE1-439C-B6FE-5559EBFFBE25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660117" y="5295487"/>
                  <a:ext cx="23580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B58DA6BD-DA70-4205-99CD-ABD620422AF4}"/>
                    </a:ext>
                  </a:extLst>
                </p14:cNvPr>
                <p14:cNvContentPartPr/>
                <p14:nvPr/>
              </p14:nvContentPartPr>
              <p14:xfrm>
                <a:off x="2097877" y="5407807"/>
                <a:ext cx="383400" cy="3088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B58DA6BD-DA70-4205-99CD-ABD620422AF4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2080237" y="5390167"/>
                  <a:ext cx="41904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6308D224-BD30-49A8-ABB1-70D92D79E451}"/>
                    </a:ext>
                  </a:extLst>
                </p14:cNvPr>
                <p14:cNvContentPartPr/>
                <p14:nvPr/>
              </p14:nvContentPartPr>
              <p14:xfrm>
                <a:off x="2506117" y="5447407"/>
                <a:ext cx="229320" cy="2250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6308D224-BD30-49A8-ABB1-70D92D79E451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2488477" y="5429767"/>
                  <a:ext cx="26496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7EC991B5-0878-4E0B-BFF3-95D4227C8913}"/>
                    </a:ext>
                  </a:extLst>
                </p14:cNvPr>
                <p14:cNvContentPartPr/>
                <p14:nvPr/>
              </p14:nvContentPartPr>
              <p14:xfrm>
                <a:off x="2773237" y="5358127"/>
                <a:ext cx="51840" cy="3214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7EC991B5-0878-4E0B-BFF3-95D4227C8913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755237" y="5340127"/>
                  <a:ext cx="87480" cy="357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163443B7-0E24-4308-A25E-AB217C000433}"/>
              </a:ext>
            </a:extLst>
          </p:cNvPr>
          <p:cNvGrpSpPr/>
          <p:nvPr/>
        </p:nvGrpSpPr>
        <p:grpSpPr>
          <a:xfrm>
            <a:off x="320917" y="6066247"/>
            <a:ext cx="835200" cy="340560"/>
            <a:chOff x="320917" y="6066247"/>
            <a:chExt cx="835200" cy="34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8957D28D-C914-4114-A653-59591BC28064}"/>
                    </a:ext>
                  </a:extLst>
                </p14:cNvPr>
                <p14:cNvContentPartPr/>
                <p14:nvPr/>
              </p14:nvContentPartPr>
              <p14:xfrm>
                <a:off x="320917" y="6066247"/>
                <a:ext cx="229320" cy="2847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8957D28D-C914-4114-A653-59591BC28064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02917" y="6048247"/>
                  <a:ext cx="26496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A850BB79-1312-4C78-89AC-450BEA4E887C}"/>
                    </a:ext>
                  </a:extLst>
                </p14:cNvPr>
                <p14:cNvContentPartPr/>
                <p14:nvPr/>
              </p14:nvContentPartPr>
              <p14:xfrm>
                <a:off x="503797" y="6077407"/>
                <a:ext cx="237600" cy="2624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A850BB79-1312-4C78-89AC-450BEA4E887C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86157" y="6059407"/>
                  <a:ext cx="27324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4E96E272-0880-48C3-8987-E1D41F4159E7}"/>
                    </a:ext>
                  </a:extLst>
                </p14:cNvPr>
                <p14:cNvContentPartPr/>
                <p14:nvPr/>
              </p14:nvContentPartPr>
              <p14:xfrm>
                <a:off x="844357" y="6088207"/>
                <a:ext cx="307080" cy="3186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4E96E272-0880-48C3-8987-E1D41F4159E7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826357" y="6070207"/>
                  <a:ext cx="34272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2C1EFC3F-62B6-420E-BC31-10F1271FF0DE}"/>
                    </a:ext>
                  </a:extLst>
                </p14:cNvPr>
                <p14:cNvContentPartPr/>
                <p14:nvPr/>
              </p14:nvContentPartPr>
              <p14:xfrm>
                <a:off x="814117" y="6137887"/>
                <a:ext cx="342000" cy="1317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2C1EFC3F-62B6-420E-BC31-10F1271FF0DE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796477" y="6120247"/>
                  <a:ext cx="37764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C5960BF3-7E8C-4731-90B8-3B74CB3BAEE9}"/>
              </a:ext>
            </a:extLst>
          </p:cNvPr>
          <p:cNvGrpSpPr/>
          <p:nvPr/>
        </p:nvGrpSpPr>
        <p:grpSpPr>
          <a:xfrm>
            <a:off x="318757" y="4515007"/>
            <a:ext cx="2406769" cy="364320"/>
            <a:chOff x="318757" y="4515007"/>
            <a:chExt cx="2406769" cy="36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C1A462E8-C519-4F1F-8171-E4A0D17EA6FD}"/>
                    </a:ext>
                  </a:extLst>
                </p14:cNvPr>
                <p14:cNvContentPartPr/>
                <p14:nvPr/>
              </p14:nvContentPartPr>
              <p14:xfrm>
                <a:off x="318757" y="4572967"/>
                <a:ext cx="174600" cy="2656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C1A462E8-C519-4F1F-8171-E4A0D17EA6FD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301117" y="4554967"/>
                  <a:ext cx="21024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EA273206-C621-465D-81AD-4C3D11301E7C}"/>
                    </a:ext>
                  </a:extLst>
                </p14:cNvPr>
                <p14:cNvContentPartPr/>
                <p14:nvPr/>
              </p14:nvContentPartPr>
              <p14:xfrm>
                <a:off x="501997" y="4523647"/>
                <a:ext cx="258840" cy="3196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EA273206-C621-465D-81AD-4C3D11301E7C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483997" y="4506007"/>
                  <a:ext cx="294480" cy="35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815BC894-E2ED-4743-9D5C-BFAC117933C2}"/>
                    </a:ext>
                  </a:extLst>
                </p14:cNvPr>
                <p14:cNvContentPartPr/>
                <p14:nvPr/>
              </p14:nvContentPartPr>
              <p14:xfrm>
                <a:off x="744637" y="4554967"/>
                <a:ext cx="61920" cy="3204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815BC894-E2ED-4743-9D5C-BFAC117933C2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726997" y="4537327"/>
                  <a:ext cx="97560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5D4E3F65-4B3D-4ED6-A0C1-19A3A2BB7925}"/>
                    </a:ext>
                  </a:extLst>
                </p14:cNvPr>
                <p14:cNvContentPartPr/>
                <p14:nvPr/>
              </p14:nvContentPartPr>
              <p14:xfrm>
                <a:off x="618277" y="4515007"/>
                <a:ext cx="248760" cy="2260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5D4E3F65-4B3D-4ED6-A0C1-19A3A2BB7925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600637" y="4497367"/>
                  <a:ext cx="28440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35DCC70B-2932-4B99-9CF1-6FD0374CB8C5}"/>
                    </a:ext>
                  </a:extLst>
                </p14:cNvPr>
                <p14:cNvContentPartPr/>
                <p14:nvPr/>
              </p14:nvContentPartPr>
              <p14:xfrm>
                <a:off x="1007797" y="4647127"/>
                <a:ext cx="219960" cy="2188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35DCC70B-2932-4B99-9CF1-6FD0374CB8C5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989797" y="4629127"/>
                  <a:ext cx="25560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15324BCE-15B2-42E8-A634-0430A23D4972}"/>
                    </a:ext>
                  </a:extLst>
                </p14:cNvPr>
                <p14:cNvContentPartPr/>
                <p14:nvPr/>
              </p14:nvContentPartPr>
              <p14:xfrm>
                <a:off x="1452397" y="4526527"/>
                <a:ext cx="267480" cy="1036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15324BCE-15B2-42E8-A634-0430A23D497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434397" y="4508527"/>
                  <a:ext cx="30312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592E8E53-CBE6-42B3-A283-8C6819E39363}"/>
                    </a:ext>
                  </a:extLst>
                </p14:cNvPr>
                <p14:cNvContentPartPr/>
                <p14:nvPr/>
              </p14:nvContentPartPr>
              <p14:xfrm>
                <a:off x="1558597" y="4662967"/>
                <a:ext cx="34560" cy="2163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592E8E53-CBE6-42B3-A283-8C6819E39363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540597" y="4644967"/>
                  <a:ext cx="7020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94463FB9-6179-457C-9A7D-B57821F41217}"/>
                    </a:ext>
                  </a:extLst>
                </p14:cNvPr>
                <p14:cNvContentPartPr/>
                <p14:nvPr/>
              </p14:nvContentPartPr>
              <p14:xfrm>
                <a:off x="1713566" y="4617235"/>
                <a:ext cx="59400" cy="1342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94463FB9-6179-457C-9A7D-B57821F41217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695926" y="4599595"/>
                  <a:ext cx="9504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16712D68-AA27-4489-ADBB-B7132EB3D3AC}"/>
                    </a:ext>
                  </a:extLst>
                </p14:cNvPr>
                <p14:cNvContentPartPr/>
                <p14:nvPr/>
              </p14:nvContentPartPr>
              <p14:xfrm>
                <a:off x="1732646" y="4617235"/>
                <a:ext cx="122400" cy="1915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16712D68-AA27-4489-ADBB-B7132EB3D3AC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714646" y="4599595"/>
                  <a:ext cx="15804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8704D134-14BD-43D6-B3DD-347FA43FBDAF}"/>
                    </a:ext>
                  </a:extLst>
                </p14:cNvPr>
                <p14:cNvContentPartPr/>
                <p14:nvPr/>
              </p14:nvContentPartPr>
              <p14:xfrm>
                <a:off x="1920926" y="4627675"/>
                <a:ext cx="132840" cy="1908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8704D134-14BD-43D6-B3DD-347FA43FBDAF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903286" y="4610035"/>
                  <a:ext cx="16848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CFBFE5A8-8781-40A8-ADDF-8859DB72EF31}"/>
                    </a:ext>
                  </a:extLst>
                </p14:cNvPr>
                <p14:cNvContentPartPr/>
                <p14:nvPr/>
              </p14:nvContentPartPr>
              <p14:xfrm>
                <a:off x="2044406" y="4648915"/>
                <a:ext cx="106200" cy="1443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CFBFE5A8-8781-40A8-ADDF-8859DB72EF31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2026406" y="4631275"/>
                  <a:ext cx="14184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B5D770E0-DB51-4BE0-955C-4797871DC560}"/>
                    </a:ext>
                  </a:extLst>
                </p14:cNvPr>
                <p14:cNvContentPartPr/>
                <p14:nvPr/>
              </p14:nvContentPartPr>
              <p14:xfrm>
                <a:off x="2310806" y="4625875"/>
                <a:ext cx="117000" cy="1742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B5D770E0-DB51-4BE0-955C-4797871DC560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2293166" y="4607875"/>
                  <a:ext cx="15264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F597486F-CD0E-4EC9-A277-FDF46F7A2697}"/>
                    </a:ext>
                  </a:extLst>
                </p14:cNvPr>
                <p14:cNvContentPartPr/>
                <p14:nvPr/>
              </p14:nvContentPartPr>
              <p14:xfrm>
                <a:off x="2441846" y="4625155"/>
                <a:ext cx="68400" cy="1674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F597486F-CD0E-4EC9-A277-FDF46F7A2697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2424206" y="4607515"/>
                  <a:ext cx="10404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308397EB-56CF-42BE-900A-E4FC33BB9F15}"/>
                    </a:ext>
                  </a:extLst>
                </p14:cNvPr>
                <p14:cNvContentPartPr/>
                <p14:nvPr/>
              </p14:nvContentPartPr>
              <p14:xfrm>
                <a:off x="2402606" y="4570075"/>
                <a:ext cx="168120" cy="1310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308397EB-56CF-42BE-900A-E4FC33BB9F15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2384606" y="4552435"/>
                  <a:ext cx="20376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1ADD2178-6153-4659-8C5A-401F17FEDC0E}"/>
                    </a:ext>
                  </a:extLst>
                </p14:cNvPr>
                <p14:cNvContentPartPr/>
                <p14:nvPr/>
              </p14:nvContentPartPr>
              <p14:xfrm>
                <a:off x="2561726" y="4681315"/>
                <a:ext cx="163800" cy="957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1ADD2178-6153-4659-8C5A-401F17FEDC0E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2544086" y="4663675"/>
                  <a:ext cx="199440" cy="131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52275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0D9DD7E-76C0-4E87-811B-5856FAD6B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3" y="0"/>
            <a:ext cx="10103613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A414373-93A6-4C35-90C9-E2764D43AD72}"/>
              </a:ext>
            </a:extLst>
          </p:cNvPr>
          <p:cNvGrpSpPr/>
          <p:nvPr/>
        </p:nvGrpSpPr>
        <p:grpSpPr>
          <a:xfrm>
            <a:off x="187343" y="942021"/>
            <a:ext cx="222480" cy="303480"/>
            <a:chOff x="187343" y="942021"/>
            <a:chExt cx="222480" cy="30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99CB43E-6AD2-4EB8-96F8-3BE6B3DE043F}"/>
                    </a:ext>
                  </a:extLst>
                </p14:cNvPr>
                <p14:cNvContentPartPr/>
                <p14:nvPr/>
              </p14:nvContentPartPr>
              <p14:xfrm>
                <a:off x="187343" y="954261"/>
                <a:ext cx="66240" cy="2642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99CB43E-6AD2-4EB8-96F8-3BE6B3DE043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69703" y="936261"/>
                  <a:ext cx="10188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98727D7-2BD6-40D9-B6EC-742140146E15}"/>
                    </a:ext>
                  </a:extLst>
                </p14:cNvPr>
                <p14:cNvContentPartPr/>
                <p14:nvPr/>
              </p14:nvContentPartPr>
              <p14:xfrm>
                <a:off x="329183" y="942021"/>
                <a:ext cx="80640" cy="3034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98727D7-2BD6-40D9-B6EC-742140146E1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1183" y="924381"/>
                  <a:ext cx="116280" cy="33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DC73A2-EA12-4CC5-B753-D588D97D8700}"/>
              </a:ext>
            </a:extLst>
          </p:cNvPr>
          <p:cNvGrpSpPr/>
          <p:nvPr/>
        </p:nvGrpSpPr>
        <p:grpSpPr>
          <a:xfrm>
            <a:off x="139463" y="1456461"/>
            <a:ext cx="465840" cy="321480"/>
            <a:chOff x="139463" y="1456461"/>
            <a:chExt cx="465840" cy="32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AAF70DC-7025-4115-85F6-FBE7C257D3BB}"/>
                    </a:ext>
                  </a:extLst>
                </p14:cNvPr>
                <p14:cNvContentPartPr/>
                <p14:nvPr/>
              </p14:nvContentPartPr>
              <p14:xfrm>
                <a:off x="139463" y="1472661"/>
                <a:ext cx="155160" cy="3052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AAF70DC-7025-4115-85F6-FBE7C257D3B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21823" y="1454661"/>
                  <a:ext cx="19080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60F72EF-4265-4717-A5F7-19AD6315753B}"/>
                    </a:ext>
                  </a:extLst>
                </p14:cNvPr>
                <p14:cNvContentPartPr/>
                <p14:nvPr/>
              </p14:nvContentPartPr>
              <p14:xfrm>
                <a:off x="382103" y="1456461"/>
                <a:ext cx="223200" cy="272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60F72EF-4265-4717-A5F7-19AD6315753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64463" y="1438821"/>
                  <a:ext cx="25884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B2C8F33-2416-4308-B230-D9830911ED47}"/>
                    </a:ext>
                  </a:extLst>
                </p14:cNvPr>
                <p14:cNvContentPartPr/>
                <p14:nvPr/>
              </p14:nvContentPartPr>
              <p14:xfrm>
                <a:off x="323783" y="1544301"/>
                <a:ext cx="224640" cy="1213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B2C8F33-2416-4308-B230-D9830911ED4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05783" y="1526301"/>
                  <a:ext cx="260280" cy="156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BBEA253-7C7F-4617-99E8-609601655DD5}"/>
                  </a:ext>
                </a:extLst>
              </p14:cNvPr>
              <p14:cNvContentPartPr/>
              <p14:nvPr/>
            </p14:nvContentPartPr>
            <p14:xfrm>
              <a:off x="1094183" y="2126905"/>
              <a:ext cx="3168360" cy="20818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BBEA253-7C7F-4617-99E8-609601655DD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6543" y="2108905"/>
                <a:ext cx="3204000" cy="21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F64B4EB-8EE8-473E-9C20-2C0F9D73D9AF}"/>
                  </a:ext>
                </a:extLst>
              </p14:cNvPr>
              <p14:cNvContentPartPr/>
              <p14:nvPr/>
            </p14:nvContentPartPr>
            <p14:xfrm>
              <a:off x="3621023" y="3983425"/>
              <a:ext cx="2764800" cy="3618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F64B4EB-8EE8-473E-9C20-2C0F9D73D9A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603023" y="3965785"/>
                <a:ext cx="2800440" cy="3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2657AADB-5F30-4A82-9F8F-86BA81758D40}"/>
                  </a:ext>
                </a:extLst>
              </p14:cNvPr>
              <p14:cNvContentPartPr/>
              <p14:nvPr/>
            </p14:nvContentPartPr>
            <p14:xfrm>
              <a:off x="6513263" y="3971185"/>
              <a:ext cx="286560" cy="147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2657AADB-5F30-4A82-9F8F-86BA81758D4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95263" y="3953185"/>
                <a:ext cx="32220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5AAE595-664D-4D51-9D7E-4C44A6257D09}"/>
                  </a:ext>
                </a:extLst>
              </p14:cNvPr>
              <p14:cNvContentPartPr/>
              <p14:nvPr/>
            </p14:nvContentPartPr>
            <p14:xfrm>
              <a:off x="6942383" y="3972625"/>
              <a:ext cx="301680" cy="410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5AAE595-664D-4D51-9D7E-4C44A6257D0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924743" y="3954985"/>
                <a:ext cx="3373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383D65B9-0796-41D2-9332-1EEA2E131F69}"/>
                  </a:ext>
                </a:extLst>
              </p14:cNvPr>
              <p14:cNvContentPartPr/>
              <p14:nvPr/>
            </p14:nvContentPartPr>
            <p14:xfrm>
              <a:off x="7406423" y="4027705"/>
              <a:ext cx="211680" cy="316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383D65B9-0796-41D2-9332-1EEA2E131F6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388423" y="4010065"/>
                <a:ext cx="24732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4013FF6-E9CA-44F6-8164-4273E51AAB12}"/>
                  </a:ext>
                </a:extLst>
              </p14:cNvPr>
              <p14:cNvContentPartPr/>
              <p14:nvPr/>
            </p14:nvContentPartPr>
            <p14:xfrm>
              <a:off x="3478463" y="3794029"/>
              <a:ext cx="107640" cy="378792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4013FF6-E9CA-44F6-8164-4273E51AAB1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460463" y="3776026"/>
                <a:ext cx="143280" cy="4144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D53264D7-9281-4874-9BF8-BA819E4DEAA1}"/>
                  </a:ext>
                </a:extLst>
              </p14:cNvPr>
              <p14:cNvContentPartPr/>
              <p14:nvPr/>
            </p14:nvContentPartPr>
            <p14:xfrm>
              <a:off x="1059406" y="746789"/>
              <a:ext cx="4981680" cy="16250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D53264D7-9281-4874-9BF8-BA819E4DEAA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041406" y="728789"/>
                <a:ext cx="5017320" cy="166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EFF92579-AC72-4461-A0C8-1DFEC7B3641A}"/>
                  </a:ext>
                </a:extLst>
              </p14:cNvPr>
              <p14:cNvContentPartPr/>
              <p14:nvPr/>
            </p14:nvContentPartPr>
            <p14:xfrm>
              <a:off x="1386120" y="2076410"/>
              <a:ext cx="124200" cy="874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EFF92579-AC72-4461-A0C8-1DFEC7B3641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368480" y="2058770"/>
                <a:ext cx="15984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7D95C95D-5FD7-4720-BB10-2420A0CD21E8}"/>
                  </a:ext>
                </a:extLst>
              </p14:cNvPr>
              <p14:cNvContentPartPr/>
              <p14:nvPr/>
            </p14:nvContentPartPr>
            <p14:xfrm>
              <a:off x="2227440" y="2261810"/>
              <a:ext cx="101880" cy="853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7D95C95D-5FD7-4720-BB10-2420A0CD21E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209440" y="2243810"/>
                <a:ext cx="13752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28A7D8A9-BAD2-4601-82F8-7F55AC8EDF33}"/>
                  </a:ext>
                </a:extLst>
              </p14:cNvPr>
              <p14:cNvContentPartPr/>
              <p14:nvPr/>
            </p14:nvContentPartPr>
            <p14:xfrm>
              <a:off x="3079200" y="2578970"/>
              <a:ext cx="104760" cy="1130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28A7D8A9-BAD2-4601-82F8-7F55AC8EDF33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061200" y="2561330"/>
                <a:ext cx="14040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2451972C-494F-4BB0-9954-E18F43F0FBE5}"/>
                  </a:ext>
                </a:extLst>
              </p14:cNvPr>
              <p14:cNvContentPartPr/>
              <p14:nvPr/>
            </p14:nvContentPartPr>
            <p14:xfrm>
              <a:off x="1416000" y="2101250"/>
              <a:ext cx="60120" cy="72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2451972C-494F-4BB0-9954-E18F43F0FBE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398360" y="2083250"/>
                <a:ext cx="9576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0F110A5E-6A15-406E-B31E-8785934CE43D}"/>
                  </a:ext>
                </a:extLst>
              </p14:cNvPr>
              <p14:cNvContentPartPr/>
              <p14:nvPr/>
            </p14:nvContentPartPr>
            <p14:xfrm>
              <a:off x="2249400" y="2301770"/>
              <a:ext cx="52920" cy="828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0F110A5E-6A15-406E-B31E-8785934CE43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231760" y="2283770"/>
                <a:ext cx="8856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1F29CFC4-7D9B-4E82-8B9A-58CB94103BF4}"/>
                  </a:ext>
                </a:extLst>
              </p14:cNvPr>
              <p14:cNvContentPartPr/>
              <p14:nvPr/>
            </p14:nvContentPartPr>
            <p14:xfrm>
              <a:off x="3109080" y="2609210"/>
              <a:ext cx="53640" cy="417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1F29CFC4-7D9B-4E82-8B9A-58CB94103BF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91440" y="2591210"/>
                <a:ext cx="8928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4F47703-A090-4849-B0AC-E1489716ACA7}"/>
                  </a:ext>
                </a:extLst>
              </p14:cNvPr>
              <p14:cNvContentPartPr/>
              <p14:nvPr/>
            </p14:nvContentPartPr>
            <p14:xfrm>
              <a:off x="3963720" y="3202490"/>
              <a:ext cx="85680" cy="907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4F47703-A090-4849-B0AC-E1489716ACA7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945720" y="3184850"/>
                <a:ext cx="12132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60D871F-FD65-4EE9-B9C7-44E478874C6D}"/>
                  </a:ext>
                </a:extLst>
              </p14:cNvPr>
              <p14:cNvContentPartPr/>
              <p14:nvPr/>
            </p14:nvContentPartPr>
            <p14:xfrm>
              <a:off x="4260000" y="3727730"/>
              <a:ext cx="63720" cy="1033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60D871F-FD65-4EE9-B9C7-44E478874C6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242360" y="3710090"/>
                <a:ext cx="9936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0F7A035-A510-4356-A46F-6085AAC20A72}"/>
                  </a:ext>
                </a:extLst>
              </p14:cNvPr>
              <p14:cNvContentPartPr/>
              <p14:nvPr/>
            </p14:nvContentPartPr>
            <p14:xfrm>
              <a:off x="4482120" y="4338290"/>
              <a:ext cx="94320" cy="619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0F7A035-A510-4356-A46F-6085AAC20A72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464480" y="4320290"/>
                <a:ext cx="12996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9CC16508-6854-4AB4-A1D4-A33FA11FE361}"/>
                  </a:ext>
                </a:extLst>
              </p14:cNvPr>
              <p14:cNvContentPartPr/>
              <p14:nvPr/>
            </p14:nvContentPartPr>
            <p14:xfrm>
              <a:off x="5187000" y="4215890"/>
              <a:ext cx="118800" cy="7344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9CC16508-6854-4AB4-A1D4-A33FA11FE36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169360" y="4198250"/>
                <a:ext cx="154440" cy="10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17023CF3-2211-4827-A98E-F8F0E2106B42}"/>
                  </a:ext>
                </a:extLst>
              </p14:cNvPr>
              <p14:cNvContentPartPr/>
              <p14:nvPr/>
            </p14:nvContentPartPr>
            <p14:xfrm>
              <a:off x="5233800" y="4235330"/>
              <a:ext cx="38160" cy="3096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17023CF3-2211-4827-A98E-F8F0E2106B4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216160" y="4217330"/>
                <a:ext cx="7380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2E97112E-E60D-46E1-94ED-23B1CE6F43DA}"/>
                  </a:ext>
                </a:extLst>
              </p14:cNvPr>
              <p14:cNvContentPartPr/>
              <p14:nvPr/>
            </p14:nvContentPartPr>
            <p14:xfrm>
              <a:off x="5227680" y="4242890"/>
              <a:ext cx="40320" cy="1620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2E97112E-E60D-46E1-94ED-23B1CE6F43D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210040" y="4225250"/>
                <a:ext cx="7596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3517BD6B-85E0-448F-A3E8-5F50D16E1500}"/>
                  </a:ext>
                </a:extLst>
              </p14:cNvPr>
              <p14:cNvContentPartPr/>
              <p14:nvPr/>
            </p14:nvContentPartPr>
            <p14:xfrm>
              <a:off x="5936880" y="4068650"/>
              <a:ext cx="96480" cy="579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3517BD6B-85E0-448F-A3E8-5F50D16E1500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918880" y="4051010"/>
                <a:ext cx="13212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766E1564-9FA1-4E18-AE41-5F10FC68D3E5}"/>
                  </a:ext>
                </a:extLst>
              </p14:cNvPr>
              <p14:cNvContentPartPr/>
              <p14:nvPr/>
            </p14:nvContentPartPr>
            <p14:xfrm>
              <a:off x="6012120" y="4079810"/>
              <a:ext cx="15840" cy="684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766E1564-9FA1-4E18-AE41-5F10FC68D3E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994120" y="4062170"/>
                <a:ext cx="514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86547962-00CA-4B3B-BFBD-D6B9B108B1CF}"/>
                  </a:ext>
                </a:extLst>
              </p14:cNvPr>
              <p14:cNvContentPartPr/>
              <p14:nvPr/>
            </p14:nvContentPartPr>
            <p14:xfrm>
              <a:off x="3703800" y="4235690"/>
              <a:ext cx="87120" cy="6228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86547962-00CA-4B3B-BFBD-D6B9B108B1C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685800" y="4217690"/>
                <a:ext cx="12276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70BF5427-8BAD-4A10-B0EF-3BBE25375A84}"/>
                  </a:ext>
                </a:extLst>
              </p14:cNvPr>
              <p14:cNvContentPartPr/>
              <p14:nvPr/>
            </p14:nvContentPartPr>
            <p14:xfrm>
              <a:off x="3508680" y="3995930"/>
              <a:ext cx="62640" cy="831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70BF5427-8BAD-4A10-B0EF-3BBE25375A8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490680" y="3977930"/>
                <a:ext cx="9828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003E9BA9-0502-47F4-8AA3-F79C7984C252}"/>
                  </a:ext>
                </a:extLst>
              </p14:cNvPr>
              <p14:cNvContentPartPr/>
              <p14:nvPr/>
            </p14:nvContentPartPr>
            <p14:xfrm>
              <a:off x="1908840" y="937370"/>
              <a:ext cx="101520" cy="7092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003E9BA9-0502-47F4-8AA3-F79C7984C252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890840" y="919730"/>
                <a:ext cx="13716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81A5B78A-71BF-46AF-AB69-37664E12AAEF}"/>
                  </a:ext>
                </a:extLst>
              </p14:cNvPr>
              <p14:cNvContentPartPr/>
              <p14:nvPr/>
            </p14:nvContentPartPr>
            <p14:xfrm>
              <a:off x="1956720" y="980210"/>
              <a:ext cx="48240" cy="900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81A5B78A-71BF-46AF-AB69-37664E12AAE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939080" y="962210"/>
                <a:ext cx="8388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9980EBC3-6817-4668-8081-970E7AEE5F33}"/>
                  </a:ext>
                </a:extLst>
              </p14:cNvPr>
              <p14:cNvContentPartPr/>
              <p14:nvPr/>
            </p14:nvContentPartPr>
            <p14:xfrm>
              <a:off x="3375840" y="1545410"/>
              <a:ext cx="99000" cy="921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9980EBC3-6817-4668-8081-970E7AEE5F33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357840" y="1527770"/>
                <a:ext cx="13464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4112EBE9-7BA1-451B-9E41-97FD4178A33B}"/>
                  </a:ext>
                </a:extLst>
              </p14:cNvPr>
              <p14:cNvContentPartPr/>
              <p14:nvPr/>
            </p14:nvContentPartPr>
            <p14:xfrm>
              <a:off x="4961640" y="2105930"/>
              <a:ext cx="122760" cy="9936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4112EBE9-7BA1-451B-9E41-97FD4178A33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944000" y="2087930"/>
                <a:ext cx="15840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A4D250E1-2098-4D70-815F-EFC0BF4CA92A}"/>
                  </a:ext>
                </a:extLst>
              </p14:cNvPr>
              <p14:cNvContentPartPr/>
              <p14:nvPr/>
            </p14:nvContentPartPr>
            <p14:xfrm>
              <a:off x="5963520" y="2361530"/>
              <a:ext cx="67680" cy="7344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A4D250E1-2098-4D70-815F-EFC0BF4CA92A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945520" y="2343890"/>
                <a:ext cx="103320" cy="10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850941E-0E1C-4925-B121-ABF8F7EE4733}"/>
                  </a:ext>
                </a:extLst>
              </p14:cNvPr>
              <p14:cNvContentPartPr/>
              <p14:nvPr/>
            </p14:nvContentPartPr>
            <p14:xfrm>
              <a:off x="5988000" y="2370890"/>
              <a:ext cx="53640" cy="270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850941E-0E1C-4925-B121-ABF8F7EE4733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970360" y="2352890"/>
                <a:ext cx="8928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0DAF0D54-7C4B-4925-A40E-97A1D8CAEAAA}"/>
                  </a:ext>
                </a:extLst>
              </p14:cNvPr>
              <p14:cNvContentPartPr/>
              <p14:nvPr/>
            </p14:nvContentPartPr>
            <p14:xfrm>
              <a:off x="6032280" y="2395010"/>
              <a:ext cx="26280" cy="2592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0DAF0D54-7C4B-4925-A40E-97A1D8CAEAAA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014640" y="2377010"/>
                <a:ext cx="6192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A133E4AD-4A0C-43F2-A2B4-856392171D26}"/>
                  </a:ext>
                </a:extLst>
              </p14:cNvPr>
              <p14:cNvContentPartPr/>
              <p14:nvPr/>
            </p14:nvContentPartPr>
            <p14:xfrm>
              <a:off x="4059840" y="1915130"/>
              <a:ext cx="105120" cy="964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A133E4AD-4A0C-43F2-A2B4-856392171D26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041840" y="1897490"/>
                <a:ext cx="14076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45BD668A-51AF-4590-8974-DFBAA9450F64}"/>
                  </a:ext>
                </a:extLst>
              </p14:cNvPr>
              <p14:cNvContentPartPr/>
              <p14:nvPr/>
            </p14:nvContentPartPr>
            <p14:xfrm>
              <a:off x="4134720" y="1931330"/>
              <a:ext cx="55080" cy="471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45BD668A-51AF-4590-8974-DFBAA9450F64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116720" y="1913330"/>
                <a:ext cx="9072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25129F02-A11C-4F19-A372-AAC83DF9049F}"/>
                  </a:ext>
                </a:extLst>
              </p14:cNvPr>
              <p14:cNvContentPartPr/>
              <p14:nvPr/>
            </p14:nvContentPartPr>
            <p14:xfrm>
              <a:off x="4154520" y="1965170"/>
              <a:ext cx="29880" cy="172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25129F02-A11C-4F19-A372-AAC83DF9049F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136880" y="1947170"/>
                <a:ext cx="655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D4F051EA-F2B6-4B84-B193-FD8EDB3390AD}"/>
                  </a:ext>
                </a:extLst>
              </p14:cNvPr>
              <p14:cNvContentPartPr/>
              <p14:nvPr/>
            </p14:nvContentPartPr>
            <p14:xfrm>
              <a:off x="4136880" y="1983890"/>
              <a:ext cx="9360" cy="720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D4F051EA-F2B6-4B84-B193-FD8EDB3390AD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4118880" y="1965890"/>
                <a:ext cx="450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2CFCD7D2-D826-4F3E-8021-5A5ABDFD3892}"/>
                  </a:ext>
                </a:extLst>
              </p14:cNvPr>
              <p14:cNvContentPartPr/>
              <p14:nvPr/>
            </p14:nvContentPartPr>
            <p14:xfrm>
              <a:off x="3810748" y="4026600"/>
              <a:ext cx="5040" cy="10548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2CFCD7D2-D826-4F3E-8021-5A5ABDFD389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793108" y="4008600"/>
                <a:ext cx="4068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97F8FE14-FE27-4837-9D18-15D99966EE31}"/>
                  </a:ext>
                </a:extLst>
              </p14:cNvPr>
              <p14:cNvContentPartPr/>
              <p14:nvPr/>
            </p14:nvContentPartPr>
            <p14:xfrm>
              <a:off x="3768988" y="3899880"/>
              <a:ext cx="162720" cy="29412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97F8FE14-FE27-4837-9D18-15D99966EE31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750988" y="3881880"/>
                <a:ext cx="19836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55A4E218-F3AC-4E05-AA33-C4A9973CDDC1}"/>
                  </a:ext>
                </a:extLst>
              </p14:cNvPr>
              <p14:cNvContentPartPr/>
              <p14:nvPr/>
            </p14:nvContentPartPr>
            <p14:xfrm>
              <a:off x="6167634" y="2361118"/>
              <a:ext cx="2599560" cy="34128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55A4E218-F3AC-4E05-AA33-C4A9973CDDC1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149634" y="2343118"/>
                <a:ext cx="2635200" cy="37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C00E6E56-619E-4060-A597-71C6EB13DECD}"/>
                  </a:ext>
                </a:extLst>
              </p14:cNvPr>
              <p14:cNvContentPartPr/>
              <p14:nvPr/>
            </p14:nvContentPartPr>
            <p14:xfrm>
              <a:off x="6063954" y="2356798"/>
              <a:ext cx="60120" cy="432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C00E6E56-619E-4060-A597-71C6EB13DECD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045954" y="2339158"/>
                <a:ext cx="957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4C3FDA4F-5261-49EC-8399-9ADC1C994EC4}"/>
                  </a:ext>
                </a:extLst>
              </p14:cNvPr>
              <p14:cNvContentPartPr/>
              <p14:nvPr/>
            </p14:nvContentPartPr>
            <p14:xfrm>
              <a:off x="6067194" y="2362558"/>
              <a:ext cx="21960" cy="828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4C3FDA4F-5261-49EC-8399-9ADC1C994EC4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6049194" y="2344558"/>
                <a:ext cx="576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9B9A07BE-5D26-4665-ADD5-513586033508}"/>
                  </a:ext>
                </a:extLst>
              </p14:cNvPr>
              <p14:cNvContentPartPr/>
              <p14:nvPr/>
            </p14:nvContentPartPr>
            <p14:xfrm>
              <a:off x="6043074" y="2349598"/>
              <a:ext cx="110880" cy="1548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9B9A07BE-5D26-4665-ADD5-513586033508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6025434" y="2331598"/>
                <a:ext cx="14652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1FDFDC3B-7098-4E58-BEB8-389677175136}"/>
                  </a:ext>
                </a:extLst>
              </p14:cNvPr>
              <p14:cNvContentPartPr/>
              <p14:nvPr/>
            </p14:nvContentPartPr>
            <p14:xfrm>
              <a:off x="7087434" y="2270398"/>
              <a:ext cx="144720" cy="10908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1FDFDC3B-7098-4E58-BEB8-389677175136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7069434" y="2252398"/>
                <a:ext cx="18036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D8BADAAD-AE18-487F-B7A2-2AE98C15559E}"/>
                  </a:ext>
                </a:extLst>
              </p14:cNvPr>
              <p14:cNvContentPartPr/>
              <p14:nvPr/>
            </p14:nvContentPartPr>
            <p14:xfrm>
              <a:off x="8923074" y="2729758"/>
              <a:ext cx="93600" cy="2196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D8BADAAD-AE18-487F-B7A2-2AE98C15559E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8905434" y="2711758"/>
                <a:ext cx="12924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FD4E9212-53DA-440E-97B9-10402A485E26}"/>
                  </a:ext>
                </a:extLst>
              </p14:cNvPr>
              <p14:cNvContentPartPr/>
              <p14:nvPr/>
            </p14:nvContentPartPr>
            <p14:xfrm>
              <a:off x="9110994" y="2773318"/>
              <a:ext cx="107640" cy="3636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FD4E9212-53DA-440E-97B9-10402A485E26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9092994" y="2755678"/>
                <a:ext cx="1432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68D6526D-F302-4BFE-847A-FD664AB33825}"/>
                  </a:ext>
                </a:extLst>
              </p14:cNvPr>
              <p14:cNvContentPartPr/>
              <p14:nvPr/>
            </p14:nvContentPartPr>
            <p14:xfrm>
              <a:off x="8209914" y="2578198"/>
              <a:ext cx="114840" cy="4932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68D6526D-F302-4BFE-847A-FD664AB33825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8191914" y="2560558"/>
                <a:ext cx="15048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1341C593-2540-479B-B26C-E890F5CCB99F}"/>
                  </a:ext>
                </a:extLst>
              </p14:cNvPr>
              <p14:cNvContentPartPr/>
              <p14:nvPr/>
            </p14:nvContentPartPr>
            <p14:xfrm>
              <a:off x="370957" y="5400967"/>
              <a:ext cx="110880" cy="29052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1341C593-2540-479B-B26C-E890F5CCB99F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52957" y="5382967"/>
                <a:ext cx="146520" cy="32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1E8128F9-FF96-4958-BCBE-DF2D51ED2B3F}"/>
                  </a:ext>
                </a:extLst>
              </p14:cNvPr>
              <p14:cNvContentPartPr/>
              <p14:nvPr/>
            </p14:nvContentPartPr>
            <p14:xfrm>
              <a:off x="527557" y="5347687"/>
              <a:ext cx="155160" cy="3711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1E8128F9-FF96-4958-BCBE-DF2D51ED2B3F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509557" y="5329687"/>
                <a:ext cx="19080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C70454F0-BA26-43F1-BD82-9D2ABE8720D8}"/>
                  </a:ext>
                </a:extLst>
              </p14:cNvPr>
              <p14:cNvContentPartPr/>
              <p14:nvPr/>
            </p14:nvContentPartPr>
            <p14:xfrm>
              <a:off x="810877" y="5460367"/>
              <a:ext cx="16560" cy="25092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C70454F0-BA26-43F1-BD82-9D2ABE8720D8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793237" y="5442367"/>
                <a:ext cx="52200" cy="2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F5E2CAC4-2679-4E3E-949F-24214B50382B}"/>
                  </a:ext>
                </a:extLst>
              </p14:cNvPr>
              <p14:cNvContentPartPr/>
              <p14:nvPr/>
            </p14:nvContentPartPr>
            <p14:xfrm>
              <a:off x="769117" y="5349487"/>
              <a:ext cx="242280" cy="3783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F5E2CAC4-2679-4E3E-949F-24214B50382B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751477" y="5331487"/>
                <a:ext cx="277920" cy="41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A18A305E-FE92-49FC-952D-95B11BACEAD1}"/>
                  </a:ext>
                </a:extLst>
              </p14:cNvPr>
              <p14:cNvContentPartPr/>
              <p14:nvPr/>
            </p14:nvContentPartPr>
            <p14:xfrm>
              <a:off x="987997" y="5301967"/>
              <a:ext cx="259920" cy="42012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A18A305E-FE92-49FC-952D-95B11BACEAD1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969997" y="5284327"/>
                <a:ext cx="295560" cy="45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FA5263FA-2D26-436F-A4E8-421CD00BDEDE}"/>
                  </a:ext>
                </a:extLst>
              </p14:cNvPr>
              <p14:cNvContentPartPr/>
              <p14:nvPr/>
            </p14:nvContentPartPr>
            <p14:xfrm>
              <a:off x="1268797" y="5569807"/>
              <a:ext cx="257760" cy="9072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FA5263FA-2D26-436F-A4E8-421CD00BDEDE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1251157" y="5551807"/>
                <a:ext cx="29340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41A9F072-C32C-4EDF-99F5-DD9E5DC53E17}"/>
                  </a:ext>
                </a:extLst>
              </p14:cNvPr>
              <p14:cNvContentPartPr/>
              <p14:nvPr/>
            </p14:nvContentPartPr>
            <p14:xfrm>
              <a:off x="1575877" y="5594287"/>
              <a:ext cx="27720" cy="11520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41A9F072-C32C-4EDF-99F5-DD9E5DC53E17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558237" y="5576287"/>
                <a:ext cx="6336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AF82CD6E-88FF-49E7-9F98-98F63128477B}"/>
                  </a:ext>
                </a:extLst>
              </p14:cNvPr>
              <p14:cNvContentPartPr/>
              <p14:nvPr/>
            </p14:nvContentPartPr>
            <p14:xfrm>
              <a:off x="1537717" y="5352367"/>
              <a:ext cx="27000" cy="392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AF82CD6E-88FF-49E7-9F98-98F63128477B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1519717" y="5334367"/>
                <a:ext cx="6264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8882966F-B89D-4D23-A47F-9DD899553E37}"/>
                  </a:ext>
                </a:extLst>
              </p14:cNvPr>
              <p14:cNvContentPartPr/>
              <p14:nvPr/>
            </p14:nvContentPartPr>
            <p14:xfrm>
              <a:off x="1678117" y="5313487"/>
              <a:ext cx="200160" cy="33660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8882966F-B89D-4D23-A47F-9DD899553E37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1660117" y="5295487"/>
                <a:ext cx="235800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9A0B626E-E516-48C5-99B8-89741D7AB99D}"/>
                  </a:ext>
                </a:extLst>
              </p14:cNvPr>
              <p14:cNvContentPartPr/>
              <p14:nvPr/>
            </p14:nvContentPartPr>
            <p14:xfrm>
              <a:off x="2097877" y="5407807"/>
              <a:ext cx="383400" cy="30888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9A0B626E-E516-48C5-99B8-89741D7AB99D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2080237" y="5390167"/>
                <a:ext cx="419040" cy="3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B5C7AB08-5F7B-4126-919B-BA6252B3BE61}"/>
                  </a:ext>
                </a:extLst>
              </p14:cNvPr>
              <p14:cNvContentPartPr/>
              <p14:nvPr/>
            </p14:nvContentPartPr>
            <p14:xfrm>
              <a:off x="2506117" y="5447407"/>
              <a:ext cx="229320" cy="22500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B5C7AB08-5F7B-4126-919B-BA6252B3BE61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2488477" y="5429767"/>
                <a:ext cx="26496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6860566E-ADAA-4B60-8E08-53024269037E}"/>
                  </a:ext>
                </a:extLst>
              </p14:cNvPr>
              <p14:cNvContentPartPr/>
              <p14:nvPr/>
            </p14:nvContentPartPr>
            <p14:xfrm>
              <a:off x="2773237" y="5358127"/>
              <a:ext cx="51840" cy="32148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6860566E-ADAA-4B60-8E08-53024269037E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2755237" y="5340127"/>
                <a:ext cx="87480" cy="35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B150CFBA-52B9-4E09-959C-F6F579F25BF7}"/>
                  </a:ext>
                </a:extLst>
              </p14:cNvPr>
              <p14:cNvContentPartPr/>
              <p14:nvPr/>
            </p14:nvContentPartPr>
            <p14:xfrm>
              <a:off x="320917" y="6066247"/>
              <a:ext cx="229320" cy="28476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B150CFBA-52B9-4E09-959C-F6F579F25BF7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302917" y="6048247"/>
                <a:ext cx="26496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F011F9EF-EC13-4825-A66B-617EF78E60E9}"/>
                  </a:ext>
                </a:extLst>
              </p14:cNvPr>
              <p14:cNvContentPartPr/>
              <p14:nvPr/>
            </p14:nvContentPartPr>
            <p14:xfrm>
              <a:off x="503797" y="6077407"/>
              <a:ext cx="237600" cy="26244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F011F9EF-EC13-4825-A66B-617EF78E60E9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486157" y="6059407"/>
                <a:ext cx="273240" cy="2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EBB013E5-6BB5-44F2-A223-AEF53291FE53}"/>
                  </a:ext>
                </a:extLst>
              </p14:cNvPr>
              <p14:cNvContentPartPr/>
              <p14:nvPr/>
            </p14:nvContentPartPr>
            <p14:xfrm>
              <a:off x="844357" y="6088207"/>
              <a:ext cx="307080" cy="31860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EBB013E5-6BB5-44F2-A223-AEF53291FE53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826357" y="6070207"/>
                <a:ext cx="342720" cy="3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3E7AC899-9AE4-4697-934F-01358A456276}"/>
                  </a:ext>
                </a:extLst>
              </p14:cNvPr>
              <p14:cNvContentPartPr/>
              <p14:nvPr/>
            </p14:nvContentPartPr>
            <p14:xfrm>
              <a:off x="814117" y="6137887"/>
              <a:ext cx="342000" cy="13176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3E7AC899-9AE4-4697-934F-01358A456276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796477" y="6120247"/>
                <a:ext cx="377640" cy="16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9329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E6E61FC-132A-4F3E-9402-C3C1B80D5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3" y="0"/>
            <a:ext cx="10103613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0985473-8A3B-4742-B8DD-A45E6E1E8BF7}"/>
                  </a:ext>
                </a:extLst>
              </p14:cNvPr>
              <p14:cNvContentPartPr/>
              <p14:nvPr/>
            </p14:nvContentPartPr>
            <p14:xfrm>
              <a:off x="1094183" y="2126905"/>
              <a:ext cx="3168360" cy="2081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0985473-8A3B-4742-B8DD-A45E6E1E8BF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6543" y="2108905"/>
                <a:ext cx="3204000" cy="21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682295E-550E-4E75-9AC7-C6C7C9D13215}"/>
                  </a:ext>
                </a:extLst>
              </p14:cNvPr>
              <p14:cNvContentPartPr/>
              <p14:nvPr/>
            </p14:nvContentPartPr>
            <p14:xfrm>
              <a:off x="3621023" y="3983425"/>
              <a:ext cx="2764800" cy="361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682295E-550E-4E75-9AC7-C6C7C9D1321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03023" y="3965785"/>
                <a:ext cx="2800440" cy="3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51BA414-2F2E-4842-997A-AC3779F879D9}"/>
                  </a:ext>
                </a:extLst>
              </p14:cNvPr>
              <p14:cNvContentPartPr/>
              <p14:nvPr/>
            </p14:nvContentPartPr>
            <p14:xfrm>
              <a:off x="6513263" y="3971185"/>
              <a:ext cx="286560" cy="14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51BA414-2F2E-4842-997A-AC3779F879D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95263" y="3953185"/>
                <a:ext cx="32220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381E7E1-C297-4A3A-9DC0-1C8DA7383009}"/>
                  </a:ext>
                </a:extLst>
              </p14:cNvPr>
              <p14:cNvContentPartPr/>
              <p14:nvPr/>
            </p14:nvContentPartPr>
            <p14:xfrm>
              <a:off x="6942383" y="3972625"/>
              <a:ext cx="301680" cy="410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381E7E1-C297-4A3A-9DC0-1C8DA738300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24743" y="3954985"/>
                <a:ext cx="3373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49D8B26-9701-459D-81C8-C250663A4B82}"/>
                  </a:ext>
                </a:extLst>
              </p14:cNvPr>
              <p14:cNvContentPartPr/>
              <p14:nvPr/>
            </p14:nvContentPartPr>
            <p14:xfrm>
              <a:off x="7406423" y="4027705"/>
              <a:ext cx="211680" cy="31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49D8B26-9701-459D-81C8-C250663A4B8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388423" y="4010065"/>
                <a:ext cx="24732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B897D58-9E7B-4029-93D1-6C6E57F13A56}"/>
                  </a:ext>
                </a:extLst>
              </p14:cNvPr>
              <p14:cNvContentPartPr/>
              <p14:nvPr/>
            </p14:nvContentPartPr>
            <p14:xfrm>
              <a:off x="3478463" y="3794029"/>
              <a:ext cx="107640" cy="378792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B897D58-9E7B-4029-93D1-6C6E57F13A5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60463" y="3776026"/>
                <a:ext cx="143280" cy="4144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A7E1051-736B-4E75-867A-6908DBB75021}"/>
                  </a:ext>
                </a:extLst>
              </p14:cNvPr>
              <p14:cNvContentPartPr/>
              <p14:nvPr/>
            </p14:nvContentPartPr>
            <p14:xfrm>
              <a:off x="1059406" y="746789"/>
              <a:ext cx="4981680" cy="16250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A7E1051-736B-4E75-867A-6908DBB7502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41406" y="728789"/>
                <a:ext cx="5017320" cy="166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C5D091A-BCCC-4DB8-BD84-1BC0B81060B9}"/>
                  </a:ext>
                </a:extLst>
              </p14:cNvPr>
              <p14:cNvContentPartPr/>
              <p14:nvPr/>
            </p14:nvContentPartPr>
            <p14:xfrm>
              <a:off x="1386120" y="2076410"/>
              <a:ext cx="124200" cy="874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C5D091A-BCCC-4DB8-BD84-1BC0B81060B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68480" y="2058770"/>
                <a:ext cx="15984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B01E80E-5275-4877-BEC7-537F663EE5A9}"/>
                  </a:ext>
                </a:extLst>
              </p14:cNvPr>
              <p14:cNvContentPartPr/>
              <p14:nvPr/>
            </p14:nvContentPartPr>
            <p14:xfrm>
              <a:off x="2227440" y="2261810"/>
              <a:ext cx="101880" cy="85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B01E80E-5275-4877-BEC7-537F663EE5A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209440" y="2243810"/>
                <a:ext cx="13752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9E8BA94-27A2-49E3-8459-298FA7F8B179}"/>
                  </a:ext>
                </a:extLst>
              </p14:cNvPr>
              <p14:cNvContentPartPr/>
              <p14:nvPr/>
            </p14:nvContentPartPr>
            <p14:xfrm>
              <a:off x="3079200" y="2578970"/>
              <a:ext cx="104760" cy="1130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9E8BA94-27A2-49E3-8459-298FA7F8B17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61200" y="2561330"/>
                <a:ext cx="14040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3B90120-3764-4A95-9407-FC73F4525422}"/>
                  </a:ext>
                </a:extLst>
              </p14:cNvPr>
              <p14:cNvContentPartPr/>
              <p14:nvPr/>
            </p14:nvContentPartPr>
            <p14:xfrm>
              <a:off x="1416000" y="2101250"/>
              <a:ext cx="60120" cy="72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3B90120-3764-4A95-9407-FC73F452542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398360" y="2083250"/>
                <a:ext cx="9576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54A1F74-C828-4B8C-843E-FBC60785A8C9}"/>
                  </a:ext>
                </a:extLst>
              </p14:cNvPr>
              <p14:cNvContentPartPr/>
              <p14:nvPr/>
            </p14:nvContentPartPr>
            <p14:xfrm>
              <a:off x="2249400" y="2301770"/>
              <a:ext cx="52920" cy="82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54A1F74-C828-4B8C-843E-FBC60785A8C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231760" y="2283770"/>
                <a:ext cx="8856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635226F-07AB-4248-A6CD-97158BED9D72}"/>
                  </a:ext>
                </a:extLst>
              </p14:cNvPr>
              <p14:cNvContentPartPr/>
              <p14:nvPr/>
            </p14:nvContentPartPr>
            <p14:xfrm>
              <a:off x="3109080" y="2609210"/>
              <a:ext cx="53640" cy="417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635226F-07AB-4248-A6CD-97158BED9D72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091440" y="2591210"/>
                <a:ext cx="8928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8F9B7F9-1661-4769-ADC4-9A81906F2038}"/>
                  </a:ext>
                </a:extLst>
              </p14:cNvPr>
              <p14:cNvContentPartPr/>
              <p14:nvPr/>
            </p14:nvContentPartPr>
            <p14:xfrm>
              <a:off x="3963720" y="3202490"/>
              <a:ext cx="85680" cy="907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8F9B7F9-1661-4769-ADC4-9A81906F203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945720" y="3184850"/>
                <a:ext cx="12132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0E856BD-E541-4FFB-9C86-26E8E4711D3F}"/>
                  </a:ext>
                </a:extLst>
              </p14:cNvPr>
              <p14:cNvContentPartPr/>
              <p14:nvPr/>
            </p14:nvContentPartPr>
            <p14:xfrm>
              <a:off x="4260000" y="3727730"/>
              <a:ext cx="63720" cy="1033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0E856BD-E541-4FFB-9C86-26E8E4711D3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42360" y="3710090"/>
                <a:ext cx="9936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E0C65A1-E124-4CF0-B5D1-E9A815C850F0}"/>
                  </a:ext>
                </a:extLst>
              </p14:cNvPr>
              <p14:cNvContentPartPr/>
              <p14:nvPr/>
            </p14:nvContentPartPr>
            <p14:xfrm>
              <a:off x="4482120" y="4338290"/>
              <a:ext cx="94320" cy="61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E0C65A1-E124-4CF0-B5D1-E9A815C850F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464480" y="4320290"/>
                <a:ext cx="12996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F3DC787-5B93-4999-945F-BE5CFDEFAD7B}"/>
                  </a:ext>
                </a:extLst>
              </p14:cNvPr>
              <p14:cNvContentPartPr/>
              <p14:nvPr/>
            </p14:nvContentPartPr>
            <p14:xfrm>
              <a:off x="5187000" y="4215890"/>
              <a:ext cx="118800" cy="734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F3DC787-5B93-4999-945F-BE5CFDEFAD7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169360" y="4198250"/>
                <a:ext cx="154440" cy="10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78D1D09-810E-4DBF-A194-8AA0263D55CD}"/>
                  </a:ext>
                </a:extLst>
              </p14:cNvPr>
              <p14:cNvContentPartPr/>
              <p14:nvPr/>
            </p14:nvContentPartPr>
            <p14:xfrm>
              <a:off x="5233800" y="4235330"/>
              <a:ext cx="38160" cy="309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78D1D09-810E-4DBF-A194-8AA0263D55C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216160" y="4217330"/>
                <a:ext cx="7380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9F3F63D-4E79-407E-B62D-FE9B4EB4D4BB}"/>
                  </a:ext>
                </a:extLst>
              </p14:cNvPr>
              <p14:cNvContentPartPr/>
              <p14:nvPr/>
            </p14:nvContentPartPr>
            <p14:xfrm>
              <a:off x="5227680" y="4242890"/>
              <a:ext cx="40320" cy="162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9F3F63D-4E79-407E-B62D-FE9B4EB4D4BB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210040" y="4225250"/>
                <a:ext cx="7596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7863F45-E7DB-439C-8AFF-E93B2167487D}"/>
                  </a:ext>
                </a:extLst>
              </p14:cNvPr>
              <p14:cNvContentPartPr/>
              <p14:nvPr/>
            </p14:nvContentPartPr>
            <p14:xfrm>
              <a:off x="5936880" y="4068650"/>
              <a:ext cx="96480" cy="579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7863F45-E7DB-439C-8AFF-E93B2167487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918880" y="4051010"/>
                <a:ext cx="13212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8CA5711-89F7-4D11-9CED-D0AB47FADFBE}"/>
                  </a:ext>
                </a:extLst>
              </p14:cNvPr>
              <p14:cNvContentPartPr/>
              <p14:nvPr/>
            </p14:nvContentPartPr>
            <p14:xfrm>
              <a:off x="6012120" y="4079810"/>
              <a:ext cx="15840" cy="68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8CA5711-89F7-4D11-9CED-D0AB47FADFBE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994120" y="4062170"/>
                <a:ext cx="514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06EF6C6-E705-48B3-A2CD-9A2C1F9A0FAF}"/>
                  </a:ext>
                </a:extLst>
              </p14:cNvPr>
              <p14:cNvContentPartPr/>
              <p14:nvPr/>
            </p14:nvContentPartPr>
            <p14:xfrm>
              <a:off x="3703800" y="4235690"/>
              <a:ext cx="87120" cy="622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06EF6C6-E705-48B3-A2CD-9A2C1F9A0FA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685800" y="4217690"/>
                <a:ext cx="12276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20FD7E8-B272-405C-805C-2E0A836956CB}"/>
                  </a:ext>
                </a:extLst>
              </p14:cNvPr>
              <p14:cNvContentPartPr/>
              <p14:nvPr/>
            </p14:nvContentPartPr>
            <p14:xfrm>
              <a:off x="3508680" y="3995930"/>
              <a:ext cx="62640" cy="831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20FD7E8-B272-405C-805C-2E0A836956C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490680" y="3977930"/>
                <a:ext cx="9828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1594AD7-07F1-46E8-944B-0D6D7C6F0575}"/>
                  </a:ext>
                </a:extLst>
              </p14:cNvPr>
              <p14:cNvContentPartPr/>
              <p14:nvPr/>
            </p14:nvContentPartPr>
            <p14:xfrm>
              <a:off x="1908840" y="937370"/>
              <a:ext cx="101520" cy="709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1594AD7-07F1-46E8-944B-0D6D7C6F0575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90840" y="919730"/>
                <a:ext cx="13716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D707D34-65DE-41A8-9596-94BB5280322A}"/>
                  </a:ext>
                </a:extLst>
              </p14:cNvPr>
              <p14:cNvContentPartPr/>
              <p14:nvPr/>
            </p14:nvContentPartPr>
            <p14:xfrm>
              <a:off x="1956720" y="980210"/>
              <a:ext cx="48240" cy="90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D707D34-65DE-41A8-9596-94BB5280322A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939080" y="962210"/>
                <a:ext cx="8388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C68B0DB-39B9-4EC2-9CEC-613F25B5BA45}"/>
                  </a:ext>
                </a:extLst>
              </p14:cNvPr>
              <p14:cNvContentPartPr/>
              <p14:nvPr/>
            </p14:nvContentPartPr>
            <p14:xfrm>
              <a:off x="3375840" y="1545410"/>
              <a:ext cx="99000" cy="921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C68B0DB-39B9-4EC2-9CEC-613F25B5BA4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357840" y="1527770"/>
                <a:ext cx="13464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74C53BF-D3E0-45B6-8C04-C18EC3E99E54}"/>
                  </a:ext>
                </a:extLst>
              </p14:cNvPr>
              <p14:cNvContentPartPr/>
              <p14:nvPr/>
            </p14:nvContentPartPr>
            <p14:xfrm>
              <a:off x="4961640" y="2105930"/>
              <a:ext cx="122760" cy="99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74C53BF-D3E0-45B6-8C04-C18EC3E99E5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944000" y="2087930"/>
                <a:ext cx="15840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CAA5CE3-A7A5-439F-9BFD-75F50DDA0A91}"/>
                  </a:ext>
                </a:extLst>
              </p14:cNvPr>
              <p14:cNvContentPartPr/>
              <p14:nvPr/>
            </p14:nvContentPartPr>
            <p14:xfrm>
              <a:off x="5963520" y="2361530"/>
              <a:ext cx="67680" cy="734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CAA5CE3-A7A5-439F-9BFD-75F50DDA0A91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945520" y="2343890"/>
                <a:ext cx="103320" cy="10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A3AD30A-4EE0-45F8-9933-2D6863FC7DA2}"/>
                  </a:ext>
                </a:extLst>
              </p14:cNvPr>
              <p14:cNvContentPartPr/>
              <p14:nvPr/>
            </p14:nvContentPartPr>
            <p14:xfrm>
              <a:off x="5988000" y="2370890"/>
              <a:ext cx="53640" cy="270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A3AD30A-4EE0-45F8-9933-2D6863FC7DA2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970360" y="2352890"/>
                <a:ext cx="8928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7540F6E-F0AC-4022-BC3A-E22FE21393DA}"/>
                  </a:ext>
                </a:extLst>
              </p14:cNvPr>
              <p14:cNvContentPartPr/>
              <p14:nvPr/>
            </p14:nvContentPartPr>
            <p14:xfrm>
              <a:off x="6032280" y="2395010"/>
              <a:ext cx="26280" cy="259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7540F6E-F0AC-4022-BC3A-E22FE21393DA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014640" y="2377010"/>
                <a:ext cx="6192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B668EF2-70A4-4714-B9E4-646AF8C81C94}"/>
                  </a:ext>
                </a:extLst>
              </p14:cNvPr>
              <p14:cNvContentPartPr/>
              <p14:nvPr/>
            </p14:nvContentPartPr>
            <p14:xfrm>
              <a:off x="4059840" y="1915130"/>
              <a:ext cx="105120" cy="964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B668EF2-70A4-4714-B9E4-646AF8C81C94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041840" y="1897490"/>
                <a:ext cx="14076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0A24E3E-D0EE-4AA4-86FB-63AE776151A5}"/>
                  </a:ext>
                </a:extLst>
              </p14:cNvPr>
              <p14:cNvContentPartPr/>
              <p14:nvPr/>
            </p14:nvContentPartPr>
            <p14:xfrm>
              <a:off x="4134720" y="1931330"/>
              <a:ext cx="55080" cy="471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0A24E3E-D0EE-4AA4-86FB-63AE776151A5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116720" y="1913330"/>
                <a:ext cx="9072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9B611A2-BF0F-40C5-B021-A7638A8C245F}"/>
                  </a:ext>
                </a:extLst>
              </p14:cNvPr>
              <p14:cNvContentPartPr/>
              <p14:nvPr/>
            </p14:nvContentPartPr>
            <p14:xfrm>
              <a:off x="4154520" y="1965170"/>
              <a:ext cx="29880" cy="172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9B611A2-BF0F-40C5-B021-A7638A8C245F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136880" y="1947170"/>
                <a:ext cx="655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DBBDC0D-7F4E-44CE-8FEC-B184C53FDEEE}"/>
                  </a:ext>
                </a:extLst>
              </p14:cNvPr>
              <p14:cNvContentPartPr/>
              <p14:nvPr/>
            </p14:nvContentPartPr>
            <p14:xfrm>
              <a:off x="4136880" y="1983890"/>
              <a:ext cx="9360" cy="72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DBBDC0D-7F4E-44CE-8FEC-B184C53FDEEE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118880" y="1965890"/>
                <a:ext cx="450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3A7E15D-49F6-427C-9827-346DD0BB1236}"/>
                  </a:ext>
                </a:extLst>
              </p14:cNvPr>
              <p14:cNvContentPartPr/>
              <p14:nvPr/>
            </p14:nvContentPartPr>
            <p14:xfrm>
              <a:off x="3810748" y="4026600"/>
              <a:ext cx="5040" cy="1054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3A7E15D-49F6-427C-9827-346DD0BB123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793108" y="4008600"/>
                <a:ext cx="4068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5961FB1-6C21-45B9-B740-76FE366161AC}"/>
                  </a:ext>
                </a:extLst>
              </p14:cNvPr>
              <p14:cNvContentPartPr/>
              <p14:nvPr/>
            </p14:nvContentPartPr>
            <p14:xfrm>
              <a:off x="3768988" y="3899880"/>
              <a:ext cx="162720" cy="2941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5961FB1-6C21-45B9-B740-76FE366161AC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750988" y="3881880"/>
                <a:ext cx="19836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F152B54-0EA1-4368-9141-198A9458E418}"/>
                  </a:ext>
                </a:extLst>
              </p14:cNvPr>
              <p14:cNvContentPartPr/>
              <p14:nvPr/>
            </p14:nvContentPartPr>
            <p14:xfrm>
              <a:off x="6167634" y="2361118"/>
              <a:ext cx="2599560" cy="3412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F152B54-0EA1-4368-9141-198A9458E418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149634" y="2343118"/>
                <a:ext cx="2635200" cy="37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2830251-50B1-4D33-AC89-0141121C4C45}"/>
                  </a:ext>
                </a:extLst>
              </p14:cNvPr>
              <p14:cNvContentPartPr/>
              <p14:nvPr/>
            </p14:nvContentPartPr>
            <p14:xfrm>
              <a:off x="6063954" y="2356798"/>
              <a:ext cx="60120" cy="43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2830251-50B1-4D33-AC89-0141121C4C45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045954" y="2339158"/>
                <a:ext cx="957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0F2721A-D70A-46F6-A8E6-EDDD3CFAE04A}"/>
                  </a:ext>
                </a:extLst>
              </p14:cNvPr>
              <p14:cNvContentPartPr/>
              <p14:nvPr/>
            </p14:nvContentPartPr>
            <p14:xfrm>
              <a:off x="6067194" y="2362558"/>
              <a:ext cx="21960" cy="82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0F2721A-D70A-46F6-A8E6-EDDD3CFAE04A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049194" y="2344558"/>
                <a:ext cx="576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A6E1860-74ED-4EAE-9ADE-BA7D25E150B8}"/>
                  </a:ext>
                </a:extLst>
              </p14:cNvPr>
              <p14:cNvContentPartPr/>
              <p14:nvPr/>
            </p14:nvContentPartPr>
            <p14:xfrm>
              <a:off x="6043074" y="2349598"/>
              <a:ext cx="110880" cy="154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A6E1860-74ED-4EAE-9ADE-BA7D25E150B8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025434" y="2331598"/>
                <a:ext cx="14652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2C3EC8E-2161-4D01-A443-C25ED24ECA05}"/>
                  </a:ext>
                </a:extLst>
              </p14:cNvPr>
              <p14:cNvContentPartPr/>
              <p14:nvPr/>
            </p14:nvContentPartPr>
            <p14:xfrm>
              <a:off x="7087434" y="2270398"/>
              <a:ext cx="144720" cy="1090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2C3EC8E-2161-4D01-A443-C25ED24ECA05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7069434" y="2252398"/>
                <a:ext cx="18036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D46E0C3-2183-4DF1-A1CE-C37048C14D4D}"/>
                  </a:ext>
                </a:extLst>
              </p14:cNvPr>
              <p14:cNvContentPartPr/>
              <p14:nvPr/>
            </p14:nvContentPartPr>
            <p14:xfrm>
              <a:off x="8923074" y="2729758"/>
              <a:ext cx="93600" cy="219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D46E0C3-2183-4DF1-A1CE-C37048C14D4D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8905434" y="2711758"/>
                <a:ext cx="12924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C063DAF5-5FE1-43C5-8526-241E337CA2E4}"/>
                  </a:ext>
                </a:extLst>
              </p14:cNvPr>
              <p14:cNvContentPartPr/>
              <p14:nvPr/>
            </p14:nvContentPartPr>
            <p14:xfrm>
              <a:off x="9110994" y="2773318"/>
              <a:ext cx="107640" cy="36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C063DAF5-5FE1-43C5-8526-241E337CA2E4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9092994" y="2755678"/>
                <a:ext cx="1432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59B598A4-EC87-48D7-BC76-5D1C898E8F14}"/>
                  </a:ext>
                </a:extLst>
              </p14:cNvPr>
              <p14:cNvContentPartPr/>
              <p14:nvPr/>
            </p14:nvContentPartPr>
            <p14:xfrm>
              <a:off x="8209914" y="2578198"/>
              <a:ext cx="114840" cy="493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59B598A4-EC87-48D7-BC76-5D1C898E8F14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8191914" y="2560558"/>
                <a:ext cx="15048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3B37D9CB-F458-4F95-BDF1-381A0917881E}"/>
                  </a:ext>
                </a:extLst>
              </p14:cNvPr>
              <p14:cNvContentPartPr/>
              <p14:nvPr/>
            </p14:nvContentPartPr>
            <p14:xfrm>
              <a:off x="370957" y="5400967"/>
              <a:ext cx="110880" cy="2905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3B37D9CB-F458-4F95-BDF1-381A0917881E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352957" y="5382967"/>
                <a:ext cx="146520" cy="32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A764E11-EFEA-42BE-9C33-865548EB26C7}"/>
                  </a:ext>
                </a:extLst>
              </p14:cNvPr>
              <p14:cNvContentPartPr/>
              <p14:nvPr/>
            </p14:nvContentPartPr>
            <p14:xfrm>
              <a:off x="527557" y="5347687"/>
              <a:ext cx="155160" cy="3711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A764E11-EFEA-42BE-9C33-865548EB26C7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09557" y="5329687"/>
                <a:ext cx="19080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38ACBC1-0CF5-49D6-AAE6-9120448D5C1A}"/>
                  </a:ext>
                </a:extLst>
              </p14:cNvPr>
              <p14:cNvContentPartPr/>
              <p14:nvPr/>
            </p14:nvContentPartPr>
            <p14:xfrm>
              <a:off x="810877" y="5460367"/>
              <a:ext cx="16560" cy="2509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38ACBC1-0CF5-49D6-AAE6-9120448D5C1A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793237" y="5442367"/>
                <a:ext cx="52200" cy="2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0EC431E1-B0C9-474B-BD43-D5EC35C1CD0C}"/>
                  </a:ext>
                </a:extLst>
              </p14:cNvPr>
              <p14:cNvContentPartPr/>
              <p14:nvPr/>
            </p14:nvContentPartPr>
            <p14:xfrm>
              <a:off x="769117" y="5349487"/>
              <a:ext cx="242280" cy="378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0EC431E1-B0C9-474B-BD43-D5EC35C1CD0C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751477" y="5331487"/>
                <a:ext cx="277920" cy="41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5DE8F6D-AA1E-43A1-B7D4-6103C43BC5D6}"/>
                  </a:ext>
                </a:extLst>
              </p14:cNvPr>
              <p14:cNvContentPartPr/>
              <p14:nvPr/>
            </p14:nvContentPartPr>
            <p14:xfrm>
              <a:off x="987997" y="5301967"/>
              <a:ext cx="259920" cy="4201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5DE8F6D-AA1E-43A1-B7D4-6103C43BC5D6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969997" y="5284327"/>
                <a:ext cx="295560" cy="45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AC7F127A-ED68-40B8-8735-9A4E4A6A770D}"/>
                  </a:ext>
                </a:extLst>
              </p14:cNvPr>
              <p14:cNvContentPartPr/>
              <p14:nvPr/>
            </p14:nvContentPartPr>
            <p14:xfrm>
              <a:off x="1268797" y="5569807"/>
              <a:ext cx="257760" cy="907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AC7F127A-ED68-40B8-8735-9A4E4A6A770D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1251157" y="5551807"/>
                <a:ext cx="29340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1586FCC8-98FF-43FA-9FCE-4F6611361A92}"/>
                  </a:ext>
                </a:extLst>
              </p14:cNvPr>
              <p14:cNvContentPartPr/>
              <p14:nvPr/>
            </p14:nvContentPartPr>
            <p14:xfrm>
              <a:off x="1575877" y="5594287"/>
              <a:ext cx="27720" cy="115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1586FCC8-98FF-43FA-9FCE-4F6611361A92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558237" y="5576287"/>
                <a:ext cx="6336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AFE114E-5651-4CFE-8D6C-C09502CF084C}"/>
                  </a:ext>
                </a:extLst>
              </p14:cNvPr>
              <p14:cNvContentPartPr/>
              <p14:nvPr/>
            </p14:nvContentPartPr>
            <p14:xfrm>
              <a:off x="1537717" y="5352367"/>
              <a:ext cx="27000" cy="392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AFE114E-5651-4CFE-8D6C-C09502CF084C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1519717" y="5334367"/>
                <a:ext cx="6264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8E985EC2-6E33-41FE-91F0-954879017565}"/>
                  </a:ext>
                </a:extLst>
              </p14:cNvPr>
              <p14:cNvContentPartPr/>
              <p14:nvPr/>
            </p14:nvContentPartPr>
            <p14:xfrm>
              <a:off x="1678117" y="5313487"/>
              <a:ext cx="200160" cy="336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8E985EC2-6E33-41FE-91F0-954879017565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1660117" y="5295487"/>
                <a:ext cx="235800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6B36DEF6-1DC9-4363-8524-CE11D22ED21D}"/>
                  </a:ext>
                </a:extLst>
              </p14:cNvPr>
              <p14:cNvContentPartPr/>
              <p14:nvPr/>
            </p14:nvContentPartPr>
            <p14:xfrm>
              <a:off x="2097877" y="5407807"/>
              <a:ext cx="383400" cy="3088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6B36DEF6-1DC9-4363-8524-CE11D22ED21D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2080237" y="5390167"/>
                <a:ext cx="419040" cy="3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A3780F2D-2AE2-406D-BC45-1326D70D52C2}"/>
                  </a:ext>
                </a:extLst>
              </p14:cNvPr>
              <p14:cNvContentPartPr/>
              <p14:nvPr/>
            </p14:nvContentPartPr>
            <p14:xfrm>
              <a:off x="2506117" y="5447407"/>
              <a:ext cx="229320" cy="2250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A3780F2D-2AE2-406D-BC45-1326D70D52C2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488477" y="5429767"/>
                <a:ext cx="26496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7FB7F88-E108-4BE9-B6C0-8DB810286A2D}"/>
                  </a:ext>
                </a:extLst>
              </p14:cNvPr>
              <p14:cNvContentPartPr/>
              <p14:nvPr/>
            </p14:nvContentPartPr>
            <p14:xfrm>
              <a:off x="2773237" y="5358127"/>
              <a:ext cx="51840" cy="3214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7FB7F88-E108-4BE9-B6C0-8DB810286A2D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2755237" y="5340127"/>
                <a:ext cx="87480" cy="35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94C10C15-E434-4AD3-8058-66B980074D75}"/>
                  </a:ext>
                </a:extLst>
              </p14:cNvPr>
              <p14:cNvContentPartPr/>
              <p14:nvPr/>
            </p14:nvContentPartPr>
            <p14:xfrm>
              <a:off x="320917" y="6066247"/>
              <a:ext cx="229320" cy="2847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94C10C15-E434-4AD3-8058-66B980074D75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302917" y="6048247"/>
                <a:ext cx="26496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4C5A384-5181-442E-A41F-5B93D6CF4823}"/>
                  </a:ext>
                </a:extLst>
              </p14:cNvPr>
              <p14:cNvContentPartPr/>
              <p14:nvPr/>
            </p14:nvContentPartPr>
            <p14:xfrm>
              <a:off x="503797" y="6077407"/>
              <a:ext cx="237600" cy="2624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4C5A384-5181-442E-A41F-5B93D6CF4823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486157" y="6059407"/>
                <a:ext cx="273240" cy="2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497DD045-9D94-4824-9BF3-654780CB3ED4}"/>
                  </a:ext>
                </a:extLst>
              </p14:cNvPr>
              <p14:cNvContentPartPr/>
              <p14:nvPr/>
            </p14:nvContentPartPr>
            <p14:xfrm>
              <a:off x="844357" y="6088207"/>
              <a:ext cx="307080" cy="3186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497DD045-9D94-4824-9BF3-654780CB3ED4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826357" y="6070207"/>
                <a:ext cx="342720" cy="3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805BEDAA-9D52-4E18-BF19-EB18667E1F23}"/>
                  </a:ext>
                </a:extLst>
              </p14:cNvPr>
              <p14:cNvContentPartPr/>
              <p14:nvPr/>
            </p14:nvContentPartPr>
            <p14:xfrm>
              <a:off x="814117" y="6137887"/>
              <a:ext cx="342000" cy="1317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805BEDAA-9D52-4E18-BF19-EB18667E1F23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796477" y="6120247"/>
                <a:ext cx="377640" cy="16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5499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1391</Words>
  <Application>Microsoft Office PowerPoint</Application>
  <PresentationFormat>Widescreen</PresentationFormat>
  <Paragraphs>233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Symbol</vt:lpstr>
      <vt:lpstr>Times New Roman</vt:lpstr>
      <vt:lpstr>Office Theme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Frentes</vt:lpstr>
      <vt:lpstr>PowerPoint Presentation</vt:lpstr>
      <vt:lpstr>Zona baroclínica:  Max. Gradiente de Temp.</vt:lpstr>
      <vt:lpstr>Zona baroclinica:  Max. Gradiente de Temp.</vt:lpstr>
      <vt:lpstr>Zona baroclinica:  Max. Gradiente de Temp.</vt:lpstr>
      <vt:lpstr>PowerPoint Presentation</vt:lpstr>
      <vt:lpstr>PowerPoint Presentation</vt:lpstr>
      <vt:lpstr>PowerPoint Presentation</vt:lpstr>
      <vt:lpstr>PowerPoint Presentation</vt:lpstr>
      <vt:lpstr>DB: Diabatic Term</vt:lpstr>
      <vt:lpstr>En un caso mas real…todos los terminos actuan en conjunto pero  con magnitud variable.</vt:lpstr>
      <vt:lpstr>Modelo cinemático</vt:lpstr>
      <vt:lpstr>Modelo dinámico</vt:lpstr>
      <vt:lpstr>Modelo dinámico</vt:lpstr>
      <vt:lpstr>Modelo dinámico</vt:lpstr>
      <vt:lpstr>PowerPoint Presentation</vt:lpstr>
      <vt:lpstr>Caso 13 Abril 2021 00 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rene garreaud</dc:creator>
  <cp:lastModifiedBy>rene garreaud</cp:lastModifiedBy>
  <cp:revision>3</cp:revision>
  <dcterms:created xsi:type="dcterms:W3CDTF">2021-04-14T20:02:47Z</dcterms:created>
  <dcterms:modified xsi:type="dcterms:W3CDTF">2022-04-13T20:04:55Z</dcterms:modified>
</cp:coreProperties>
</file>