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2"/>
    <p:sldId id="257" r:id="rId3"/>
    <p:sldId id="363" r:id="rId4"/>
    <p:sldId id="366" r:id="rId5"/>
    <p:sldId id="364" r:id="rId6"/>
    <p:sldId id="345" r:id="rId7"/>
    <p:sldId id="338" r:id="rId8"/>
    <p:sldId id="337" r:id="rId9"/>
    <p:sldId id="285" r:id="rId10"/>
    <p:sldId id="286" r:id="rId11"/>
    <p:sldId id="287" r:id="rId12"/>
    <p:sldId id="343" r:id="rId13"/>
    <p:sldId id="288" r:id="rId14"/>
    <p:sldId id="292" r:id="rId15"/>
    <p:sldId id="344" r:id="rId16"/>
    <p:sldId id="295" r:id="rId17"/>
    <p:sldId id="296" r:id="rId18"/>
    <p:sldId id="299" r:id="rId19"/>
    <p:sldId id="365" r:id="rId20"/>
    <p:sldId id="367" r:id="rId21"/>
    <p:sldId id="300" r:id="rId22"/>
    <p:sldId id="354" r:id="rId23"/>
    <p:sldId id="352" r:id="rId24"/>
    <p:sldId id="405" r:id="rId25"/>
    <p:sldId id="406" r:id="rId26"/>
    <p:sldId id="301" r:id="rId2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e garreaud" initials="rg" lastIdx="1" clrIdx="0">
    <p:extLst>
      <p:ext uri="{19B8F6BF-5375-455C-9EA6-DF929625EA0E}">
        <p15:presenceInfo xmlns:p15="http://schemas.microsoft.com/office/powerpoint/2012/main" userId="319a270e55de95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4F81BD"/>
    <a:srgbClr val="00B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6E7FAB-7535-4FE6-BD9D-A029B9AF721B}" v="1" dt="2021-08-17T01:56:40.21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92" autoAdjust="0"/>
    <p:restoredTop sz="94660"/>
  </p:normalViewPr>
  <p:slideViewPr>
    <p:cSldViewPr snapToGrid="0">
      <p:cViewPr>
        <p:scale>
          <a:sx n="70" d="100"/>
          <a:sy n="70" d="100"/>
        </p:scale>
        <p:origin x="1316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02:44.9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16777 3289 1050 0,'-339'-52'237'15,"311"53"-233"-15,-25 3 0 16,-53 8 5-16,-7 4-6 15,-10 4-1-15,-2 3-1 16,-12 2 5-16,-5 3 7 16,-2 3 0-16,-1 0 5 15,-11 3-7-15,-3 3-3 16,10 8 0-16,-2 8-4 0,-3 12-1 16,9 4 0-16,5 9-2 15,3 8-2-15,14 22-6 16,8 13-4-16,15 18-2 15,16 12-3-15,25 17 1 16,10 0 2-16,12 15 0 16,8 6 8-16,15-12 1 15,9 4 1-15,21 5 1 16,10-5-8-16,23 15 1 16,13-4 2-16,45-18-4 15,19 3 8-15,35-14 2 16,31-6-4-16,6-8 3 15,18-4-3-15,13-14 1 16,0-4 4-16,15-15-1 0,3-13 1 16,16-21-2-16,13-13-4 15,23-29 4-15,-1-23-1 16,21-43 0-16,-16-21 3 16,-2-36 2-16,-11-16 7 15,-27-35 23-15,-15-12 8 16,-32-31 27-16,-20-16 7 15,-46-16 1-15,-15-19 3 0,-45-18-10 16,-23-9-2-16,-44-15 6 16,-29-2-5-16,-58-2-7 15,-26 1-7-15,-61 7-21 16,-25 4-2-16,-61 20-10 16,-29 10-7-16,-43 31-22 15,-38 26-28-15,-42 46-80 16,-28 34-76-16,-32 78 103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3:43.6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112 89 2785 0 0,'0'-1'71'0'0,"-1"1"-1"0"0,0-1 1 0 0,0 1 0 0 0,0-1 0 0 0,0 1 0 0 0,0 0 0 0 0,0-1 0 0 0,-1 1 0 0 0,1 0 0 0 0,0 0 0 0 0,0 0 0 0 0,0 0 0 0 0,0 0-1 0 0,0 0 1 0 0,0 0 0 0 0,0 0 0 0 0,0 0 0 0 0,0 0 0 0 0,0 1 0 0 0,0-1 0 0 0,0 0 0 0 0,0 1 0 0 0,0-1 0 0 0,0 1 0 0 0,0-1-1 0 0,0 1 1 0 0,0 0 0 0 0,0-1 0 0 0,0 1 0 0 0,0 0 0 0 0,1-1 0 0 0,-1 1 0 0 0,0 0 0 0 0,1 0 0 0 0,-1 0 0 0 0,0 0 0 0 0,1 0-1 0 0,-1 0 1 0 0,1 0 0 0 0,-1 0 0 0 0,1 0 0 0 0,0 0 0 0 0,-1 1 0 0 0,-3 8-160 0 0,1 1 1 0 0,0-1-1 0 0,-2 17 0 0 0,2-13 403 0 0,-21 68 90 0 0,17-63-314 0 0,1 1 0 0 0,1-1 1 0 0,0 1-1 0 0,2 0 0 0 0,-2 26 0 0 0,5-45-32 0 0,7-9 197 0 0,0-3-116 0 0,1-1 0 0 0,-2 0 0 0 0,0-1 1 0 0,0 1-1 0 0,-1-1 0 0 0,6-23 0 0 0,-5 15-36 0 0,15-32-1 0 0,-18 47-97 0 0,0 0 1 0 0,0 1-1 0 0,1-1 1 0 0,0 1-1 0 0,0-1 0 0 0,1 1 1 0 0,-1 0-1 0 0,1 1 1 0 0,7-7-1 0 0,-9 9-6 0 0,0 1-1 0 0,0-1 1 0 0,1 0-1 0 0,-1 1 1 0 0,1-1-1 0 0,-1 1 1 0 0,1 0 0 0 0,-1 0-1 0 0,1 1 1 0 0,-1-1-1 0 0,1 1 1 0 0,0 0-1 0 0,-1 0 1 0 0,1 0-1 0 0,-1 0 1 0 0,1 0 0 0 0,0 1-1 0 0,-1 0 1 0 0,1 0-1 0 0,-1 0 1 0 0,1 0-1 0 0,3 2 1 0 0,7 3-7 0 0,0 2 0 0 0,0 0-1 0 0,22 17 1 0 0,-23-16 18 0 0,27 20-5 0 0,2-3 1 0 0,0-1-1 0 0,1-2 0 0 0,70 25 1 0 0,-89-40-4 0 0,0-1 0 0 0,1-1 0 0 0,-1-1 0 0 0,1-1 0 0 0,0-1 0 0 0,0-2 0 0 0,0 0 0 0 0,0-2 0 0 0,1 0 0 0 0,40-9 0 0 0,4-9 7 0 0,-2-2-1 0 0,0-4 1 0 0,-1-2-1 0 0,-2-3 1 0 0,87-55-1 0 0,-136 75-11 0 0,0 0 23 0 0,0 1 0 0 0,1 0 0 0 0,25-9 1 0 0,-36 16-15 0 0,0 1 0 0 0,0 0 0 0 0,0 0 0 0 0,0 0 0 0 0,0 0 0 0 0,0 1 0 0 0,0 0 1 0 0,1 1-1 0 0,-1-1 0 0 0,0 1 0 0 0,0 0 0 0 0,0 0 0 0 0,0 1 0 0 0,8 3 0 0 0,20 11 3 0 0,60 38 0 0 0,-60-32-3 0 0,49 21 1 0 0,-35-21 1 0 0,1-3-1 0 0,1-2 1 0 0,0-3 0 0 0,1-1-1 0 0,1-3 1 0 0,0-2-1 0 0,0-2 1 0 0,1-2 0 0 0,77-5-1 0 0,-62-6 1 0 0,-1-3-1 0 0,0-3 0 0 0,-1-3 1 0 0,-1-2-1 0 0,0-4 1 0 0,97-46-1 0 0,-29 3-19 0 0,172-56-1 0 0,-285 115 30 0 0,1 0 0 0 0,-1 2-1 0 0,1 0 1 0 0,-1 2 0 0 0,1 0 0 0 0,0 1 0 0 0,0 1 0 0 0,0 1 0 0 0,0 1-1 0 0,28 6 1 0 0,52 19 128 0 0,-1 4 1 0 0,96 45-1 0 0,-102-37-56 0 0,2-4 1 0 0,126 28-1 0 0,-96-41-40 0 0,143 6 0 0 0,133-16 41 0 0,-161-5-52 0 0,-183-2 78 0 0,1 3 1 0 0,64 16-1 0 0,256 89 1070 0 0,-116-32-974 0 0,-200-65-180 0 0,0-2-1 0 0,2-4 1 0 0,110 4 0 0 0,-59-13 26 0 0,141-19 1 0 0,-88-4-33 0 0,73-6 24 0 0,493-18-53 0 0,-313 27 40 0 0,124-3-47 0 0,322 38 61 0 0,-563-6-34 0 0,411 18 50 0 0,-24-33 410 0 0,-243-48-350 0 0,-6-29 26 0 0,-169 30-90 0 0,64 1-25 0 0,-265 45-23 0 0,1 3 0 0 0,121 10-1 0 0,147 52 85 0 0,-210-32-84 0 0,151 10-1 0 0,-199-32 19 0 0,0-4 0 0 0,0-4 0 0 0,0-4 0 0 0,101-21-1 0 0,332-111 299 0 0,-471 125-317 0 0,0 1 0 0 0,1 3 0 0 0,0 1 0 0 0,1 3 0 0 0,48 0 0 0 0,-60 6 2 0 0,-1 1 1 0 0,1 3-1 0 0,0 1 1 0 0,-1 1 0 0 0,0 2-1 0 0,-1 1 1 0 0,46 19-1 0 0,212 112 165 0 0,-105-47-84 0 0,37 3-49 0 0,-185-83-21 0 0,-1-1-1 0 0,2-2 1 0 0,0-1-1 0 0,40 2 1 0 0,-27-8 7 0 0,0-3 1 0 0,1-2-1 0 0,-1-2 1 0 0,-1-2-1 0 0,1-3 0 0 0,-1-3 1 0 0,-1-1-1 0 0,0-3 1 0 0,73-32-1 0 0,66-42 107 0 0,211-134 1 0 0,-359 198-95 0 0,1 2 1 0 0,48-20-1 0 0,-74 38-25 0 0,-1 0-1 0 0,1 2 0 0 0,0 0 1 0 0,0 0-1 0 0,0 2 0 0 0,0 0 1 0 0,0 0-1 0 0,1 2 1 0 0,24 2-1 0 0,-12 3 8 0 0,-1 1 0 0 0,1 1 0 0 0,-1 2 0 0 0,-1 0 0 0 0,36 19 0 0 0,133 80 78 0 0,-67-33-63 0 0,387 180 156 0 0,-447-225-47 0 0,1-2 0 0 0,1-4 0 0 0,2-3 0 0 0,81 13-1 0 0,-97-25-92 0 0,1-3 1 0 0,-1-2-1 0 0,1-3 0 0 0,-1-3 0 0 0,115-18 0 0 0,-13-14 7 0 0,-2-7 1 0 0,182-74-1 0 0,-212 67 144 0 0,2 5-1 0 0,188-35 1 0 0,-246 66-87 0 0,-1 3-1 0 0,2 4 1 0 0,-1 2-1 0 0,0 3 1 0 0,1 4-1 0 0,90 16 1 0 0,-50 4-14 0 0,182 65 0 0 0,95 72-2289 0 0,-318-128-1234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7.534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0 0 648 0 0,'10'12'5725'0'0,"-5"191"-2541"0"0,4-49-2916 0 0,31 166 0 0 0,-33-288-194 0 0,-3-16-6 0 0,-1 1 0 0 0,-1-1 1 0 0,0 1-1 0 0,-1 29 1 0 0,-1-44-75 0 0,0-1 1 0 0,0 0-1 0 0,0 1 0 0 0,-1-1 1 0 0,1 1-1 0 0,-1-1 0 0 0,1 0 1 0 0,-1 1-1 0 0,1-1 1 0 0,-1 0-1 0 0,0 0 0 0 0,1 1 1 0 0,-1-1-1 0 0,0 0 0 0 0,0 0 1 0 0,0 0-1 0 0,-2 2 1 0 0,-9 2-801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7.891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0 137 7370 0 0,'15'-2'113'0'0,"-1"0"1"0"0,1-1 0 0 0,-1 0-1 0 0,26-10 1 0 0,-3 1-29 0 0,75-22 420 0 0,53-15 96 0 0,-138 43-468 0 0,0 1 1 0 0,1 2-1 0 0,-1 0 1 0 0,30 2 0 0 0,-48 1-42 0 0,1 1 1 0 0,-1 0-1 0 0,17 5 1 0 0,-24-6-237 0 0,0 0 0 0 0,-1 1 1 0 0,1-1-1 0 0,0 1 0 0 0,-1 0 0 0 0,1-1 1 0 0,-1 1-1 0 0,1 0 0 0 0,-1 0 1 0 0,1 0-1 0 0,-1 0 0 0 0,0 0 0 0 0,1 0 1 0 0,-1 0-1 0 0,0 1 0 0 0,0-1 1 0 0,0 0-1 0 0,0 1 0 0 0,0-1 0 0 0,0 1 1 0 0,0-1-1 0 0,0 1 0 0 0,-1-1 1 0 0,1 1-1 0 0,0 0 0 0 0,-1-1 0 0 0,1 4 1 0 0,-4 5-143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8.244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7 98 3049 0 0,'-2'-6'185'0'0,"-3"-19"1200"0"0,5 23-1361 0 0,1 1 0 0 0,-1 0 0 0 0,0 0 0 0 0,1 0 1 0 0,-1 0-1 0 0,1-1 0 0 0,-1 1 0 0 0,1 0 0 0 0,-1 0 0 0 0,1 0 1 0 0,0 0-1 0 0,0 0 0 0 0,-1 0 0 0 0,1 1 0 0 0,0-1 1 0 0,0 0-1 0 0,0 0 0 0 0,0 0 0 0 0,0 1 0 0 0,1-2 0 0 0,7-3 65 0 0,-1-1 247 0 0,0 1 0 0 0,1 0 0 0 0,0 0 0 0 0,0 1 0 0 0,0 0 0 0 0,1 0 0 0 0,12-2 0 0 0,-20 6-279 0 0,1 0 0 0 0,-1 0-1 0 0,1 0 1 0 0,-1 1 0 0 0,0-1 0 0 0,1 1-1 0 0,-1 0 1 0 0,0 0 0 0 0,0 0 0 0 0,0 0 0 0 0,1 0-1 0 0,-1 0 1 0 0,0 0 0 0 0,0 1 0 0 0,-1-1-1 0 0,1 1 1 0 0,0-1 0 0 0,0 1 0 0 0,-1 0 0 0 0,1-1-1 0 0,-1 1 1 0 0,1 0 0 0 0,-1 0 0 0 0,0 0-1 0 0,1 3 1 0 0,2 2 7 0 0,-1-1 0 0 0,-1 1-1 0 0,1 0 1 0 0,-1 0 0 0 0,-1 0-1 0 0,1 0 1 0 0,0 9 0 0 0,0 35 66 0 0,-3-1 1 0 0,-1 1 0 0 0,-3 0 0 0 0,-12 51-1 0 0,17-100-100 0 0,0 0-1 0 0,0-1 1 0 0,-1 1-1 0 0,1 0 1 0 0,0-1-1 0 0,-1 1 1 0 0,0 0-1 0 0,1-1 1 0 0,-1 1-1 0 0,0-1 1 0 0,0 1-1 0 0,0-1 1 0 0,0 0-1 0 0,0 1 1 0 0,0-1-1 0 0,0 0 1 0 0,-3 3-1 0 0,-6-19-3167 0 0,9-2 1322 0 0,-1-4 1458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8.585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 34 528 0 0,'8'2'299'0'0,"-1"0"-1"0"0,1-1 0 0 0,0 0 1 0 0,1 0-1 0 0,-1 0 1 0 0,0-1-1 0 0,0 0 1 0 0,0-1-1 0 0,0 0 0 0 0,10-2 1 0 0,6 0 324 0 0,11-2 313 0 0,24-1 880 0 0,-34 5-877 0 0,50-9 0 0 0,10-1-245 0 0,-83 11-673 0 0,37 0 180 0 0,-37 0-148 0 0,1 1-1 0 0,-1-1 1 0 0,1 1 0 0 0,-1-1-1 0 0,1 1 1 0 0,-1 0 0 0 0,1 0-1 0 0,-1 0 1 0 0,0 0 0 0 0,1 1 0 0 0,-1-1-1 0 0,4 4 1 0 0,-5-4-12 0 0,-1 0-1 0 0,1 0 1 0 0,-1 0-1 0 0,1 0 1 0 0,-1 0 0 0 0,0 0-1 0 0,1 0 1 0 0,-1 0-1 0 0,0 0 1 0 0,0 0-1 0 0,0 0 1 0 0,0 0 0 0 0,0 0-1 0 0,0 0 1 0 0,0 0-1 0 0,0 0 1 0 0,0 0 0 0 0,0 0-1 0 0,-1 0 1 0 0,0 2-1 0 0,-9 23 265 0 0,9-23-274 0 0,-96 175 439 0 0,14-32-464 0 0,70-118-10 0 0,1 0 0 0 0,1 1 0 0 0,-10 44 0 0 0,15-50-25 0 0,1 1 1 0 0,2 0-1 0 0,0-1 0 0 0,1 36 0 0 0,2-53 11 0 0,1 1 0 0 0,-1-1 0 0 0,1 1-1 0 0,1-1 1 0 0,-1 0 0 0 0,1 0 0 0 0,0 0-1 0 0,0 0 1 0 0,1 0 0 0 0,0 0 0 0 0,0 0-1 0 0,0-1 1 0 0,1 1 0 0 0,0-1 0 0 0,0 0-1 0 0,0 0 1 0 0,1-1 0 0 0,-1 1 0 0 0,1-1-1 0 0,0 0 1 0 0,8 5 0 0 0,-4-5 29 0 0,-1 0 1 0 0,1 0-1 0 0,0-1 1 0 0,0 0-1 0 0,0-1 1 0 0,1 0-1 0 0,-1-1 0 0 0,0 1 1 0 0,1-2-1 0 0,17 0 1 0 0,9-3 91 0 0,53-10 1 0 0,-51 6-50 0 0,-15 3-42 0 0,-1 2 29 0 0,1-2-1 0 0,-1-1 1 0 0,1-1 0 0 0,25-11 0 0 0,-45 16-1 0 0,1-1 1 0 0,-1 1-1 0 0,0 0 0 0 0,1 0 1 0 0,-1 0-1 0 0,1 0 1 0 0,0 1-1 0 0,4-1 1 0 0,-6 1 160 0 0,-4 10-1130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9.346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 94 7042 0 0,'15'11'-114'0'0,"-8"-7"109"0"0,0-1 1 0 0,1 1-1 0 0,-1-1 0 0 0,1-1 0 0 0,-1 1 0 0 0,1-1 1 0 0,0 0-1 0 0,0-1 0 0 0,0 0 0 0 0,0-1 0 0 0,0 1 1 0 0,0-1-1 0 0,0-1 0 0 0,0 0 0 0 0,0 0 0 0 0,0 0 1 0 0,12-4-1 0 0,9-5 104 0 0,0-1 1 0 0,-1-1 0 0 0,32-19 0 0 0,-49 25-51 0 0,-8 4-178 0 0,0 0 1 0 0,0 0 0 0 0,-1 0-1 0 0,1 0 1 0 0,-1 0 0 0 0,0-1-1 0 0,0 1 1 0 0,1-1 0 0 0,-2 0-1 0 0,1 1 1 0 0,0-1 0 0 0,2-5-1 0 0,1-8-627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9.671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0 201 7570 0 0,'0'0'1005'0'0,"2"0"-897"0"0,3 1-140 0 0,-1-1 0 0 0,0 0 0 0 0,1 0 0 0 0,-1 0-1 0 0,0-1 1 0 0,1 1 0 0 0,-1-1 0 0 0,0 0 0 0 0,0 0 0 0 0,4-2 0 0 0,45-18 217 0 0,-15 3 32 0 0,37-23-1 0 0,-63 34-142 0 0,-1-1 0 0 0,1-1 0 0 0,-1 0 0 0 0,-1 0 0 0 0,0-1 0 0 0,17-21 0 0 0,-25 27-72 0 0,0 2-193 0 0,0-1 0 0 0,-1 1 0 0 0,1-1 1 0 0,0 1-1 0 0,0 0 0 0 0,0 0 0 0 0,1 0 0 0 0,-1 0 0 0 0,5-3 0 0 0,1 3 50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0.030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0 575 6817 0 0,'1'-26'53'0'0,"1"0"-1"0"0,2 0 0 0 0,8-37 0 0 0,29-75 297 0 0,-15 57-246 0 0,-10 27 593 0 0,17-106 1 0 0,-36 179 1668 0 0,-6 89-2057 0 0,7-15-300 0 0,5 122 31 0 0,-1-185-55 0 0,1 1 1 0 0,2-1 0 0 0,1 0 0 0 0,20 55-1 0 0,-23-77 64 0 0,1 0 0 0 0,-1 0 0 0 0,2-1 0 0 0,-1 1 0 0 0,10 11 0 0 0,-13-18-161 0 0,1 1 0 0 0,-1 0 0 0 0,1 0 0 0 0,0-1 0 0 0,-1 1 0 0 0,1-1 1 0 0,0 0-1 0 0,0 1 0 0 0,0-1 0 0 0,0 0 0 0 0,0 0 0 0 0,0 0 0 0 0,0 0 1 0 0,0-1-1 0 0,1 1 0 0 0,-1 0 0 0 0,0-1 0 0 0,0 0 0 0 0,1 1 0 0 0,-1-1 1 0 0,0 0-1 0 0,1 0 0 0 0,-1-1 0 0 0,0 1 0 0 0,5-1 0 0 0,-6 0 0 0 0,0 1-1 0 0,0-1 1 0 0,0 1-1 0 0,0-1 1 0 0,-1 1-1 0 0,1-1 0 0 0,0 1 1 0 0,0-1-1 0 0,0 0 1 0 0,-1 0-1 0 0,1 1 1 0 0,0-1-1 0 0,-1 0 1 0 0,2-1-1 0 0,7-17-217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0.371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41 270 6305 0 0,'-3'13'45'0'0,"1"1"-1"0"0,0 0 1 0 0,1 0 0 0 0,1 0-1 0 0,0 0 1 0 0,1 0-1 0 0,0-1 1 0 0,6 27-1 0 0,-3-15 159 0 0,2 33-1 0 0,-6-21 304 0 0,0-6 105 0 0,1-1-1 0 0,1 1 0 0 0,13 59 0 0 0,-15-89-600 0 0,0 1-1 0 0,1 0 0 0 0,-1 0 1 0 0,1-1-1 0 0,0 1 0 0 0,-1 0 1 0 0,1-1-1 0 0,0 1 1 0 0,0-1-1 0 0,0 1 0 0 0,0-1 1 0 0,0 1-1 0 0,0-1 0 0 0,1 1 1 0 0,-1-1-1 0 0,0 0 1 0 0,1 0-1 0 0,-1 0 0 0 0,1 0 1 0 0,-1 0-1 0 0,1 0 0 0 0,-1 0 1 0 0,1 0-1 0 0,0-1 1 0 0,-1 1-1 0 0,1-1 0 0 0,0 1 1 0 0,0-1-1 0 0,-1 0 0 0 0,1 1 1 0 0,0-1-1 0 0,0 0 1 0 0,0 0-1 0 0,3-1 0 0 0,0 0 38 0 0,-1 0 0 0 0,1-1 1 0 0,-1 0-1 0 0,1 1 0 0 0,-1-2 0 0 0,0 1 0 0 0,1 0 0 0 0,-1-1 0 0 0,-1 0 0 0 0,1 0 0 0 0,0 0 0 0 0,4-4 0 0 0,5-8 42 0 0,-1-1-1 0 0,0 0 0 0 0,-1 0 0 0 0,-1-1 0 0 0,-1-1 0 0 0,0 1 1 0 0,8-26-1 0 0,-2-1 52 0 0,-3-1 1 0 0,8-48-1 0 0,-17 76-101 0 0,-1 0 0 0 0,-1-1 0 0 0,0 1 0 0 0,-1 0 0 0 0,-1-1 0 0 0,0 1 0 0 0,-2-1 0 0 0,0 1 0 0 0,-1 0-1 0 0,-11-32 1 0 0,9 33 1 0 0,-5-13 58 0 0,-1 0 1 0 0,-18-29-1 0 0,29 56-86 0 0,-1 0-1 0 0,1 0 1 0 0,0 0-1 0 0,-1 0 0 0 0,1 0 1 0 0,-1 0-1 0 0,0 1 1 0 0,1-1-1 0 0,-1 0 1 0 0,0 1-1 0 0,0 0 1 0 0,0-1-1 0 0,0 1 1 0 0,0 0-1 0 0,-1 0 1 0 0,1 0-1 0 0,0 0 1 0 0,0 1-1 0 0,-5-2 1 0 0,4 2-8 0 0,0 0 0 0 0,0 0 0 0 0,0 1-1 0 0,0-1 1 0 0,0 1 0 0 0,0-1 0 0 0,0 1 0 0 0,0 0 0 0 0,0 0 0 0 0,0 0 0 0 0,1 1 0 0 0,-1-1 0 0 0,-4 3 0 0 0,-1 2-22 0 0,1 0 1 0 0,-1 1 0 0 0,1 0-1 0 0,0 0 1 0 0,0 0-1 0 0,1 1 1 0 0,0 0 0 0 0,-8 15-1 0 0,0 5-128 0 0,2 0-1 0 0,0 1 0 0 0,2 0 1 0 0,1 0-1 0 0,2 1 1 0 0,0 0-1 0 0,2 1 1 0 0,2-1-1 0 0,1 1 0 0 0,2 49 1 0 0,1-75-490 0 0,0 0-1 0 0,0 0 1 0 0,0 0 0 0 0,0 0 0 0 0,5 8 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0.709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69 299 6473 0 0,'-2'1'271'0'0,"0"0"-1"0"0,1 0 1 0 0,-1 0 0 0 0,0 0-1 0 0,1 0 1 0 0,0 1-1 0 0,-1-1 1 0 0,1 1-1 0 0,0-1 1 0 0,-1 1-1 0 0,1-1 1 0 0,0 1-1 0 0,0 0 1 0 0,1-1-1 0 0,-1 1 1 0 0,-1 4 0 0 0,1-3-151 0 0,0 1 0 0 0,0 0 0 0 0,1 0 0 0 0,0 0 0 0 0,0 0 0 0 0,0 0 0 0 0,0 0 0 0 0,1 5 0 0 0,0-4-137 0 0,0 0 0 0 0,0 0 1 0 0,1 1-1 0 0,-1-1 0 0 0,1 0 0 0 0,1-1 1 0 0,-1 1-1 0 0,1 0 0 0 0,-1-1 0 0 0,1 1 1 0 0,0-1-1 0 0,1 0 0 0 0,3 4 1 0 0,-5-6 21 0 0,0-1 1 0 0,0 0 0 0 0,-1 0 0 0 0,1 1-1 0 0,0-1 1 0 0,0 0 0 0 0,1-1 0 0 0,-1 1 0 0 0,0 0-1 0 0,0-1 1 0 0,0 1 0 0 0,0-1 0 0 0,1 1 0 0 0,-1-1-1 0 0,0 0 1 0 0,0 0 0 0 0,5-1 0 0 0,-3 0 15 0 0,0 0 0 0 0,-1 0 0 0 0,1 0 0 0 0,0-1 0 0 0,0 1 0 0 0,-1-1 0 0 0,1 0 0 0 0,-1 0 0 0 0,5-4 0 0 0,2-2 46 0 0,-1-1 0 0 0,0 0 0 0 0,0-1 0 0 0,-1 0 0 0 0,8-13 0 0 0,-9 13-8 0 0,-1-1 0 0 0,0 0-1 0 0,-1 0 1 0 0,0-1 0 0 0,-1 1 0 0 0,0-1 0 0 0,-1 0 0 0 0,0-1 0 0 0,2-20 0 0 0,-4 25-20 0 0,-1-1 0 0 0,0 0 0 0 0,-1 0 0 0 0,0 0 0 0 0,0 0 1 0 0,-1 1-1 0 0,0-1 0 0 0,0 0 0 0 0,-1 1 0 0 0,-1 0 0 0 0,1-1 1 0 0,-1 1-1 0 0,0 1 0 0 0,-7-10 0 0 0,3 6 19 0 0,0 0 0 0 0,-1 1-1 0 0,-19-18 1 0 0,24 25-44 0 0,0 0 1 0 0,-1 0-1 0 0,0 0 0 0 0,1 0 0 0 0,-1 1 0 0 0,0 0 1 0 0,0 0-1 0 0,0 0 0 0 0,0 0 0 0 0,0 1 1 0 0,-1 0-1 0 0,-7 0 0 0 0,9 0-12 0 0,0 1 0 0 0,1 0 0 0 0,-1 0 0 0 0,0 1 0 0 0,1-1 0 0 0,-1 1 0 0 0,0 0 0 0 0,1 0 1 0 0,-1 0-1 0 0,1 0 0 0 0,-1 1 0 0 0,1-1 0 0 0,0 1 0 0 0,-1 0 0 0 0,1 0 0 0 0,0 0 0 0 0,0 1 0 0 0,1-1 0 0 0,-4 4 0 0 0,2-1-19 0 0,0 0 0 0 0,0 1 0 0 0,0-1 0 0 0,1 1 1 0 0,0 0-1 0 0,0 0 0 0 0,1 0 0 0 0,-1 1 0 0 0,-2 12 0 0 0,4-15-75 0 0,0-1-1 0 0,1 1 1 0 0,-1 0-1 0 0,0 0 1 0 0,1 0 0 0 0,0 0-1 0 0,0 0 1 0 0,0 0-1 0 0,1 0 1 0 0,-1-1 0 0 0,1 1-1 0 0,0 0 1 0 0,0 0-1 0 0,0 0 1 0 0,1-1 0 0 0,-1 1-1 0 0,1-1 1 0 0,4 7-1 0 0,39 22-9128 0 0,-25-24 8524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1.035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 76 9266 0 0,'4'4'-88'0'0,"2"-2"24"0"0,10-8-32 0 0,-12-2 40 0 0,-2-4-40 0 0,-2-2-640 0 0,0-7-1529 0 0,-4 1 1337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2:25.5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3469 5321 0 0,'-52'1'2957'0'0,"52"-1"-2957"0"0,0 0 0 0 0,-1 0 0 0 0,1 0 0 0 0,0 0 0 0 0,0 0 0 0 0,0 0 0 0 0,0 0 0 0 0,0 0 0 0 0,-1 0 0 0 0,1 0 0 0 0,0 0 0 0 0,0 0 0 0 0,0 0 0 0 0,0 0 0 0 0,-1 0 0 0 0,1 0 0 0 0,0 0 0 0 0,0 1 0 0 0,0-1 0 0 0,0 0 0 0 0,0 0 0 0 0,0 0 0 0 0,-1 0 0 0 0,1 0 0 0 0,0 0 0 0 0,0 0 0 0 0,0 0 0 0 0,0 0 0 0 0,0 1 0 0 0,0-1 0 0 0,0 0 0 0 0,0 0 0 0 0,0 0 0 0 0,-1 0 0 0 0,1 0 0 0 0,0 1 0 0 0,0-1 0 0 0,0 0 0 0 0,0 0 0 0 0,0 0 0 0 0,0 0 0 0 0,0 0 0 0 0,0 1 0 0 0,0-1 0 0 0,0 0 0 0 0,5 9-19 0 0,9 5-14 0 0,-8-9 114 0 0,0-1 0 0 0,0 0 1 0 0,1 0-1 0 0,0-1 1 0 0,0 1-1 0 0,0-2 0 0 0,12 5 1 0 0,64 23 1937 0 0,-65-22-2044 0 0,1-1 0 0 0,-1 0 0 0 0,2-2 0 0 0,-1 0 0 0 0,34 4 0 0 0,1-9 7 0 0,101-11 0 0 0,-101 5 37 0 0,100 1 1 0 0,-108 11 79 0 0,0 2 0 0 0,0 1 1 0 0,61 23-1 0 0,-54-16 33 0 0,97 18 0 0 0,-105-30-132 0 0,-1-2-1 0 0,1-1 1 0 0,0-3-1 0 0,48-7 1 0 0,173-44 6 0 0,-196 37 24 0 0,-43 11-12 0 0,1 1 0 0 0,0 0 0 0 0,0 3 0 0 0,0 0 1 0 0,44 5-1 0 0,-34 1 0 0 0,-1 2 1 0 0,0 2-1 0 0,56 20 0 0 0,-52-14 8 0 0,1-1 0 0 0,1-2 0 0 0,0-2 0 0 0,0-1-1 0 0,82 3 1 0 0,-75-12-10 0 0,-1-3-1 0 0,1-3 0 0 0,89-20 1 0 0,139-58-51 0 0,-77 20 10 0 0,-174 57 26 0 0,0 2 1 0 0,1 0-1 0 0,0 2 1 0 0,0 2-1 0 0,-1 0 1 0 0,1 2-1 0 0,0 1 1 0 0,0 1-1 0 0,0 1 1 0 0,-1 1-1 0 0,0 2 1 0 0,42 16 0 0 0,-60-20-8 0 0,318 109-16 0 0,-266-95 22 0 0,1-3-1 0 0,1-2 0 0 0,93 4 0 0 0,-85-15-1 0 0,1-4-1 0 0,134-21 1 0 0,136-58 45 0 0,-235 55-65 0 0,1 5 0 0 0,0 4 0 0 0,159-5 0 0 0,306-32 78 0 0,-156-34-38 0 0,-53 6 29 0 0,-278 71 28 0 0,0 3 1 0 0,0 4-1 0 0,1 4 0 0 0,101 11 0 0 0,133 13 260 0 0,-266-23-290 0 0,0-3 0 0 0,0-2 0 0 0,98-21 0 0 0,-99 13-14 0 0,86-9 0 0 0,-113 19-25 0 0,1 2 1 0 0,-1 2 0 0 0,0 0-1 0 0,0 2 1 0 0,33 7-1 0 0,71 27 44 0 0,-6-1 32 0 0,-108-32 4 0 0,1-1-1 0 0,-1-1 0 0 0,0-1 0 0 0,0-1 0 0 0,1 0 1 0 0,26-4-1 0 0,-16-1 14 0 0,-1-1 1 0 0,0-1 0 0 0,34-15-1 0 0,-45 16-86 0 0,2 0 0 0 0,0-2 0 0 0,-1 0 0 0 0,1-1 0 0 0,25-17 0 0 0,-18 8 14 0 0,1 1 0 0 0,0 1 1 0 0,2 2-1 0 0,0 1 0 0 0,34-12 1 0 0,-49 22-25 0 0,0 0 0 0 0,0 0 1 0 0,1 1-1 0 0,-1 1 0 0 0,1 0 0 0 0,-1 1 1 0 0,0 1-1 0 0,16 2 0 0 0,14 4 17 0 0,50 16 0 0 0,30 5-8 0 0,-106-25-15 0 0,0-1-1 0 0,0-1 1 0 0,0 0-1 0 0,0-1 1 0 0,0-1-1 0 0,0-1 1 0 0,0 0-1 0 0,0-1 1 0 0,-1-1 0 0 0,1-1-1 0 0,27-11 1 0 0,-4-4 9 0 0,-1-2 0 0 0,-1-1 0 0 0,-1-2 0 0 0,40-36 0 0 0,127-129 101 0 0,-155 142-83 0 0,24-28 21 0 0,-39 39-52 0 0,1 1 0 0 0,57-42 0 0 0,-63 57 7 0 0,140-106-5 0 0,138-128-25 0 0,-261 215 51 0 0,77-87-1 0 0,27-60 34 0 0,-68 83-42 0 0,60-66 2 0 0,-99 124-5 0 0,73-61-1 0 0,11 3 5 0 0,103-83 15 0 0,31-28-8 0 0,-73 58-8 0 0,-97 72 25 0 0,-3 4-11 0 0,14-7 24 0 0,30-23-32 0 0,-101 87-20 0 0,1 2 0 0 0,52-26-1 0 0,-31 19 11 0 0,77-56 0 0 0,-106 68 6 0 0,2 1-1 0 0,0 0 0 0 0,1 2 1 0 0,0 1-1 0 0,41-13 1 0 0,-54 22-4 0 0,-1 0 1 0 0,1 1 0 0 0,0 1-1 0 0,0 0 1 0 0,0 1 0 0 0,0 1-1 0 0,0 0 1 0 0,0 0-1 0 0,0 2 1 0 0,0 0 0 0 0,0 0-1 0 0,0 1 1 0 0,25 10 0 0 0,143 79 41 0 0,-121-59-77 0 0,102 41 0 0 0,-84-50 100 0 0,158 27 1 0 0,-166-39 152 0 0,-42-6-55 0 0,0 1 0 0 0,-1 0 1 0 0,0 3-1 0 0,-1 0 0 0 0,0 2 0 0 0,-1 0 0 0 0,50 33 1 0 0,-18-1 13 0 0,100 98 0 0 0,31 25-77 0 0,-158-144-102 0 0,111 78-23 0 0,-112-83 13 0 0,0-1 0 0 0,0-1-1 0 0,36 12 1 0 0,111 28 9 0 0,-92-31-2 0 0,99 44 1 0 0,-140-49 5 0 0,51 22-7 0 0,-1 4 0 0 0,104 71 0 0 0,-161-91-3 0 0,0 1 0 0 0,-2 3 0 0 0,-1 0 0 0 0,-1 3-1 0 0,39 49 1 0 0,47 97 70 0 0,20 25 58 0 0,319 323-83 0 0,-312-357-24 0 0,36 37 33 0 0,-95-119-74 0 0,23 22-6 0 0,-90-92 36 0 0,2-1 0 0 0,0-1 0 0 0,41 23 0 0 0,-3-9-9 0 0,1-3 1 0 0,2-2-1 0 0,0-3 0 0 0,2-3 0 0 0,108 19 0 0 0,-119-32-1 0 0,0-3 0 0 0,0-1-1 0 0,0-3 1 0 0,0-3-1 0 0,70-12 1 0 0,262-77-8 0 0,-360 86 2 0 0,292-57-20 0 0,-267 59 32 0 0,0 1-1 0 0,95 7 1 0 0,101 26 4 0 0,-37 19-30 0 0,-174-38 30 0 0,32 6-12 0 0,1-3 0 0 0,1-2 0 0 0,0-4 1 0 0,0-3-1 0 0,0-3 0 0 0,95-11 0 0 0,-6-7-32 0 0,396-27 148 0 0,-542 44-167 0 0,1 0 1 0 0,-1 0 0 0 0,1 2 0 0 0,-1-1-1 0 0,1 2 1 0 0,-1 0 0 0 0,0 0 0 0 0,0 1-1 0 0,-1 1 1 0 0,16 7 0 0 0,-25-10-160 0 0,-2-2 104 0 0,-1 1 1 0 0,1-1 0 0 0,0 0 0 0 0,0 1 0 0 0,-1-1 0 0 0,1 1 0 0 0,0-1-1 0 0,-1 0 1 0 0,1 1 0 0 0,-1 0 0 0 0,1-1 0 0 0,-1 1 0 0 0,1-1 0 0 0,-1 1-1 0 0,1 0 1 0 0,-1-1 0 0 0,1 1 0 0 0,-1 0 0 0 0,0-1 0 0 0,1 1 0 0 0,-1 0-1 0 0,0 0 1 0 0,0-1 0 0 0,0 1 0 0 0,0 0 0 0 0,1 0 0 0 0,-1 0 0 0 0,0-1-1 0 0,-1 2 1 0 0,0 15-5860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1.359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6 1019 10562 0 0,'0'0'10'0'0,"-1"0"0"0"0,1 0 0 0 0,0 0-1 0 0,0 0 1 0 0,0 0 0 0 0,-1 0 0 0 0,1 0 0 0 0,0 0 0 0 0,0-1-1 0 0,0 1 1 0 0,-1 0 0 0 0,1 0 0 0 0,0 0 0 0 0,0 0-1 0 0,0 0 1 0 0,-1 0 0 0 0,1 0 0 0 0,0 0 0 0 0,0-1-1 0 0,0 1 1 0 0,0 0 0 0 0,0 0 0 0 0,-1 0 0 0 0,1 0-1 0 0,0 0 1 0 0,0-1 0 0 0,0 1 0 0 0,0 0 0 0 0,0 0-1 0 0,0 0 1 0 0,0-1 0 0 0,0 1 0 0 0,0 0 0 0 0,-1 0-1 0 0,1 0 1 0 0,0-1 0 0 0,0 1 0 0 0,3-12 54 0 0,12-14-199 0 0,-12 20 184 0 0,94-187 17 0 0,16-26-75 0 0,-24 84 56 0 0,23-38 118 0 0,-96 143-82 0 0,0 0 1 0 0,-2-1-1 0 0,-2 0 0 0 0,9-34 0 0 0,-15 25 62 0 0,-6 39-178 0 0,0-1-1 0 0,0 1 1 0 0,0 0 0 0 0,0 0-1 0 0,0-1 1 0 0,-1 1 0 0 0,1 0-1 0 0,-1-1 1 0 0,1 1 0 0 0,0 0-1 0 0,-1 0 1 0 0,-1-2 0 0 0,2 3-25 0 0,0-1 0 0 0,-1 1 1 0 0,1 0-1 0 0,-1-1 1 0 0,1 1-1 0 0,-1 0 1 0 0,1-1-1 0 0,-1 1 1 0 0,1 0-1 0 0,-1 0 1 0 0,0-1-1 0 0,1 1 0 0 0,-1 0 1 0 0,1 0-1 0 0,-1 0 1 0 0,0 0-1 0 0,1 0 1 0 0,-1 0-1 0 0,1 0 1 0 0,-1 0-1 0 0,0 0 1 0 0,1 0-1 0 0,-1 0 0 0 0,1 0 1 0 0,-1 0-1 0 0,0 1 1 0 0,1-1-1 0 0,-1 0 1 0 0,-18 17-3663 0 0</inkml:trace>
  <inkml:trace contextRef="#ctx0" brushRef="#br0" timeOffset="1">536 729 11266 0 0,'-4'-10'0'0'0,"0"-3"-32"0"0,2 3 16 0 0,2 0-24 0 0,0 4-16 0 0,2 0 40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4.223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132 343 144 0 0,'-4'-15'7615'0'0,"3"13"-7396"0"0,-5-5 190 0 0,0 0 1 0 0,0 1-1 0 0,-1 0 0 0 0,-14-11 700 0 0,20 17-1084 0 0,1-1 0 0 0,-1 1 0 0 0,1-1 0 0 0,-1 1 0 0 0,1-1 0 0 0,-1 1 0 0 0,0-1 0 0 0,1 1 1 0 0,-1 0-1 0 0,0-1 0 0 0,0 1 0 0 0,1 0 0 0 0,-1 0 0 0 0,0-1 0 0 0,0 1 0 0 0,1 0 0 0 0,-1 0 0 0 0,0 0 1 0 0,0 0-1 0 0,1 0 0 0 0,-3 0 0 0 0,-7-2 439 0 0,-2 10-123 0 0,9-4-322 0 0,0 0-1 0 0,0 1 0 0 0,1-1 1 0 0,0 0-1 0 0,0 1 0 0 0,0-1 1 0 0,0 1-1 0 0,0-1 0 0 0,1 1 1 0 0,-1 5-1 0 0,0-2-21 0 0,-2 9-35 0 0,0 1-1 0 0,1-1 1 0 0,1 1 0 0 0,0-1-1 0 0,2 1 1 0 0,0 0-1 0 0,1-1 1 0 0,0 1 0 0 0,8 31-1 0 0,-7-43 23 0 0,0 1-1 0 0,0-1 1 0 0,0 0-1 0 0,1 0 0 0 0,0 0 1 0 0,0 0-1 0 0,0 0 1 0 0,1 0-1 0 0,0-1 1 0 0,0 0-1 0 0,0 0 0 0 0,1 0 1 0 0,0 0-1 0 0,0-1 1 0 0,0 0-1 0 0,0 0 1 0 0,1 0-1 0 0,0 0 0 0 0,-1-1 1 0 0,1 0-1 0 0,1 0 1 0 0,-1-1-1 0 0,0 0 1 0 0,0 0-1 0 0,1 0 0 0 0,-1-1 1 0 0,1 0-1 0 0,10 0 1 0 0,-8 0 28 0 0,1-1 1 0 0,0-1-1 0 0,0 0 1 0 0,0 0-1 0 0,0-1 1 0 0,0 0-1 0 0,-1 0 1 0 0,1-2-1 0 0,-1 1 1 0 0,11-6-1 0 0,-7 2 19 0 0,-1-1 0 0 0,1 0 0 0 0,-2 0 0 0 0,1-2 0 0 0,-1 1 0 0 0,12-15 0 0 0,0-4 48 0 0,-2 0 1 0 0,0-2-1 0 0,-2 0 0 0 0,26-59 1 0 0,-38 74-57 0 0,52-123 214 0 0,-54 122-179 0 0,0-1 0 0 0,-1 0 0 0 0,0-1 0 0 0,-2 1-1 0 0,0-1 1 0 0,0-25 0 0 0,-2 39-37 0 0,-1 1-1 0 0,1 0 0 0 0,-1-1 1 0 0,1 1-1 0 0,-1 0 1 0 0,0 0-1 0 0,0 0 1 0 0,0 0-1 0 0,0 0 1 0 0,-1 0-1 0 0,0 0 1 0 0,1 0-1 0 0,-1 0 1 0 0,0 1-1 0 0,0-1 1 0 0,0 1-1 0 0,-5-5 1 0 0,5 5-12 0 0,-1 1 0 0 0,1 0 0 0 0,0 0 0 0 0,-1-1 1 0 0,1 1-1 0 0,-1 1 0 0 0,1-1 0 0 0,-1 0 0 0 0,1 1 1 0 0,-1-1-1 0 0,1 1 0 0 0,-1 0 0 0 0,1 0 0 0 0,-1 0 1 0 0,0 0-1 0 0,1 0 0 0 0,-1 0 0 0 0,1 1 1 0 0,-1-1-1 0 0,1 1 0 0 0,-1 0 0 0 0,1 0 0 0 0,-3 1 1 0 0,-4 2-30 0 0,1 1 1 0 0,0-1 0 0 0,0 2-1 0 0,1-1 1 0 0,-1 1 0 0 0,1 0 0 0 0,1 0-1 0 0,-1 1 1 0 0,-8 12 0 0 0,-3 6-50 0 0,-22 42 1 0 0,34-57 63 0 0,-1 4-29 0 0,1-1 1 0 0,0 1-1 0 0,1 0 0 0 0,0 0 1 0 0,1 0-1 0 0,1 1 1 0 0,0 0-1 0 0,1-1 1 0 0,1 1-1 0 0,1 30 0 0 0,0-45 29 0 0,0 1-1 0 0,0-1 1 0 0,0 1-1 0 0,0-1 1 0 0,0 1-1 0 0,0-1 1 0 0,1 1-1 0 0,-1-1 1 0 0,0 1-1 0 0,0-1 1 0 0,1 1-1 0 0,-1-1 0 0 0,0 1 1 0 0,1-1-1 0 0,-1 0 1 0 0,0 1-1 0 0,1-1 1 0 0,-1 1-1 0 0,1-1 1 0 0,-1 0-1 0 0,1 0 1 0 0,-1 1-1 0 0,1-1 1 0 0,-1 0-1 0 0,1 0 1 0 0,-1 1-1 0 0,1-1 0 0 0,-1 0 1 0 0,1 0-1 0 0,-1 0 1 0 0,1 0-1 0 0,-1 0 1 0 0,1 0-1 0 0,-1 0 1 0 0,1 0-1 0 0,0 0 1 0 0,-1 0-1 0 0,1 0 1 0 0,-1 0-1 0 0,1 0 0 0 0,-1-1 1 0 0,1 1-1 0 0,-1 0 1 0 0,1 0-1 0 0,-1 0 1 0 0,1-1-1 0 0,-1 1 1 0 0,1-1-1 0 0,2 0 10 0 0,-1 0 1 0 0,1-1-1 0 0,-1 1 0 0 0,1-1 0 0 0,-1 1 0 0 0,0-1 1 0 0,0 0-1 0 0,3-2 0 0 0,-1-3 16 0 0,0 0 1 0 0,0 0-1 0 0,3-11 1 0 0,6-10 24 0 0,1 0-27 0 0,47-80 33 0 0,-45 78-45 0 0,-13 23-1 0 0,0 1-1 0 0,0 0 1 0 0,0 0 0 0 0,1 0 0 0 0,8-10 0 0 0,-11 15 7 0 0,12 3-20 0 0,-12-1 7 0 0,0 0-1 0 0,0 0 1 0 0,0 0 0 0 0,0 0 0 0 0,-1 0 0 0 0,1 0-1 0 0,0 0 1 0 0,-1 0 0 0 0,1 1 0 0 0,0-1 0 0 0,-1 0 0 0 0,0 0-1 0 0,1 1 1 0 0,-1-1 0 0 0,0 0 0 0 0,1 1 0 0 0,-1 1 0 0 0,1 4-4 0 0,6 27-7 0 0,-1 0 0 0 0,-2 1 0 0 0,-1 48 0 0 0,-1-34 11 0 0,3 157 2 0 0,3 46-11 0 0,-2-172-2 0 0,18 90 0 0 0,-15-116-632 0 0,-3 0 0 0 0,0 86 1 0 0,-6-131-1111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4.549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15 639 7026 0 0,'-1'0'9'0'0,"1"0"1"0"0,-1 0 0 0 0,1 1-1 0 0,0-1 1 0 0,-1 0 0 0 0,1 0 0 0 0,-1 0-1 0 0,1 0 1 0 0,-1 0 0 0 0,1 0 0 0 0,-1 0-1 0 0,1 0 1 0 0,0 0 0 0 0,-1 0 0 0 0,1 0-1 0 0,-1 0 1 0 0,1 0 0 0 0,-1-1 0 0 0,1 1-1 0 0,0 0 1 0 0,-1 0 0 0 0,1 0-1 0 0,-1-1 1 0 0,1 1 0 0 0,0 0 0 0 0,-1 0-1 0 0,1-1 1 0 0,0 1 0 0 0,-1 0 0 0 0,1-1-1 0 0,0 1 1 0 0,0 0 0 0 0,-1-1 0 0 0,1 1-1 0 0,-1-1 1 0 0,12-14-138 0 0,-2 5 94 0 0,53-60 264 0 0,81-70 0 0 0,-36 38-104 0 0,-45 44 124 0 0,115-82 0 0 0,-157 128-137 0 0,38-19-1 0 0,-35 20-44 0 0,23-16 0 0 0,-43 25-218 0 0,1-1 1 0 0,-1 1-1 0 0,1 0 1 0 0,-1 0 0 0 0,1 1-1 0 0,0-1 1 0 0,-1 1 0 0 0,7-2-1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5.147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 86 4353 0 0,'56'-4'2208'0'0,"-15"1"-1971"0"0,0-2-1 0 0,0-1 0 0 0,60-18 1 0 0,-52 12 55 0 0,-42 10-208 0 0,-1-1 0 0 0,0 1 0 0 0,0-1 0 0 0,8-4 0 0 0,15-7-120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5.488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0 125 10330 0 0,'3'0'-261'0'0,"27"-5"173"0"0,-1-1 1 0 0,0-1-1 0 0,0-1 0 0 0,-1-2 1 0 0,0-1-1 0 0,41-22 0 0 0,-55 26 206 0 0,2 0 0 0 0,-1 1 1 0 0,1 0-1 0 0,29-6 0 0 0,4 8-4970 0 0,-27 2 1618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5.986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26 268 2945 0 0,'0'0'1836'0'0,"-1"11"196"0"0,-7 15-948 0 0,4-15-855 0 0,0 1 0 0 0,1 0 0 0 0,-2 15-1 0 0,5-22-213 0 0,0 0 0 0 0,0 0 0 0 0,0-1 0 0 0,0 1 0 0 0,1 0 0 0 0,0 0 0 0 0,0-1 0 0 0,0 1 0 0 0,1-1-1 0 0,0 1 1 0 0,4 7 0 0 0,1 1 9 0 0,-3-4-21 0 0,1-1 0 0 0,0 0 1 0 0,0 1-1 0 0,13 13 0 0 0,-16-20 6 0 0,1 1-1 0 0,0-1 1 0 0,0 0 0 0 0,0 0-1 0 0,0 0 1 0 0,1 0 0 0 0,-1-1-1 0 0,1 1 1 0 0,-1-1-1 0 0,1 0 1 0 0,-1 0 0 0 0,1 0-1 0 0,0 0 1 0 0,-1-1 0 0 0,1 1-1 0 0,6-1 1 0 0,-4-1 39 0 0,0 1 0 0 0,-1-1 1 0 0,1-1-1 0 0,0 1 0 0 0,-1-1 0 0 0,0 0 1 0 0,1 0-1 0 0,-1 0 0 0 0,0-1 0 0 0,0 0 1 0 0,0 0-1 0 0,-1 0 0 0 0,1-1 0 0 0,-1 1 0 0 0,1-1 1 0 0,-1 0-1 0 0,7-9 0 0 0,-1-1 71 0 0,0 1 0 0 0,-1-1 0 0 0,-1-1 0 0 0,14-30 0 0 0,-16 27-58 0 0,0 0 1 0 0,-1 0-1 0 0,-1 0 1 0 0,0 0 0 0 0,-2-1-1 0 0,0 0 1 0 0,-1-28-1 0 0,-1 35-26 0 0,-1 0-1 0 0,-1 0 1 0 0,1 0-1 0 0,-2 0 1 0 0,0 0-1 0 0,0 0 1 0 0,-1 1 0 0 0,-1-1-1 0 0,0 1 1 0 0,0 0-1 0 0,-1 1 1 0 0,-11-16-1 0 0,15 23-30 0 0,1 1-1 0 0,-1 0 0 0 0,0 0 0 0 0,0 0 0 0 0,-1 0 0 0 0,1 0 0 0 0,0 0 0 0 0,-1 0 1 0 0,1 1-1 0 0,0 0 0 0 0,-1-1 0 0 0,0 1 0 0 0,1 0 0 0 0,-1 0 0 0 0,0 0 1 0 0,0 0-1 0 0,0 1 0 0 0,1-1 0 0 0,-1 1 0 0 0,0 0 0 0 0,0 0 0 0 0,0 0 0 0 0,0 0 1 0 0,0 0-1 0 0,0 1 0 0 0,1-1 0 0 0,-6 2 0 0 0,4 0-19 0 0,-1 0 1 0 0,1 0-1 0 0,0 0 0 0 0,1 1 0 0 0,-1 0 1 0 0,0-1-1 0 0,1 1 0 0 0,-1 1 0 0 0,1-1 1 0 0,0 0-1 0 0,0 1 0 0 0,1-1 0 0 0,-1 1 1 0 0,1 0-1 0 0,-1 0 0 0 0,-2 8 0 0 0,0 0-29 0 0,1 0 0 0 0,1 0-1 0 0,0 0 1 0 0,-2 23 0 0 0,4-30 24 0 0,1 0 0 0 0,0 0 1 0 0,0 0-1 0 0,0 0 1 0 0,0 0-1 0 0,1 0 0 0 0,0 0 1 0 0,0 0-1 0 0,0 0 0 0 0,1 0 1 0 0,0 0-1 0 0,0-1 1 0 0,0 1-1 0 0,5 7 0 0 0,-6-10 18 0 0,1-1-1 0 0,-1 0 1 0 0,1 0 0 0 0,-1 0-1 0 0,1 0 1 0 0,-1 0-1 0 0,1 0 1 0 0,0 0 0 0 0,0 0-1 0 0,-1 0 1 0 0,1-1-1 0 0,0 1 1 0 0,0-1-1 0 0,0 1 1 0 0,0-1 0 0 0,0 0-1 0 0,0 0 1 0 0,-1 0-1 0 0,1 0 1 0 0,0 0-1 0 0,0 0 1 0 0,0 0 0 0 0,0-1-1 0 0,0 1 1 0 0,0-1-1 0 0,0 0 1 0 0,-1 1-1 0 0,4-3 1 0 0,2 0 6 0 0,-1 0-1 0 0,1-1 1 0 0,-1 1-1 0 0,0-1 1 0 0,-1-1-1 0 0,9-7 1 0 0,1-9 43 0 0,9-10 87 0 0,-23 31-133 0 0,-1 0-1 0 0,0 0 1 0 0,0 0 0 0 0,0 0 0 0 0,1-1 0 0 0,-1 1 0 0 0,0 0 0 0 0,0 0-1 0 0,1 0 1 0 0,-1 0 0 0 0,0 0 0 0 0,0 0 0 0 0,1 0 0 0 0,-1 0 0 0 0,0 0 0 0 0,0 0-1 0 0,1 0 1 0 0,-1 0 0 0 0,0 0 0 0 0,0 0 0 0 0,1 0 0 0 0,-1 0 0 0 0,0 0-1 0 0,0 0 1 0 0,1 0 0 0 0,-1 0 0 0 0,0 0 0 0 0,0 0 0 0 0,1 1 0 0 0,-1-1 0 0 0,0 0-1 0 0,0 0 1 0 0,0 0 0 0 0,1 0 0 0 0,-1 0 0 0 0,0 1 0 0 0,0-1 0 0 0,0 0-1 0 0,0 0 1 0 0,0 0 0 0 0,1 1 0 0 0,-1-1 0 0 0,0 0 0 0 0,0 0 0 0 0,0 1 0 0 0,0-1-1 0 0,0 0 1 0 0,0 0 0 0 0,0 1 0 0 0,0-1 0 0 0,0 0 0 0 0,0 1 0 0 0,4 13 8 0 0,2 57-30 0 0,-3 1 1 0 0,-7 87-1 0 0,-1 13 26 0 0,38 217 116 0 0,-22-290-16 0 0,-10-87-99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6.342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1 696 7890 0 0,'12'-23'42'0'0,"2"0"0"0"0,0 1 0 0 0,1 1 0 0 0,2 0 0 0 0,28-28 0 0 0,-40 44-17 0 0,151-156 175 0 0,17-19 94 0 0,-142 145-180 0 0,-16 16-24 0 0,1 1-1 0 0,1 1 0 0 0,1 0 1 0 0,37-27-1 0 0,-6 12-25 0 0,-36 23-884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7.104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425 116 1128 0 0,'3'-5'760'0'0,"0"1"-1"0"0,0-1 0 0 0,0 0 1 0 0,-1 0-1 0 0,0 0 1 0 0,0 0-1 0 0,3-10 1 0 0,-5 13-657 0 0,0 0 1 0 0,0 0 0 0 0,0 0 0 0 0,0 0 0 0 0,0 0 0 0 0,-1 0 0 0 0,1 0 0 0 0,-1 0 0 0 0,1 0 0 0 0,-1 0 0 0 0,0 0 0 0 0,0 0 0 0 0,1 0 0 0 0,-1 1 0 0 0,-1-1 0 0 0,1 0 0 0 0,0 1-1 0 0,0-1 1 0 0,-1 0 0 0 0,1 1 0 0 0,0 0 0 0 0,-1-1 0 0 0,0 1 0 0 0,-2-2 0 0 0,-2 0 23 0 0,1 0-1 0 0,-1 0 1 0 0,1 1-1 0 0,-1 0 1 0 0,0 0 0 0 0,0 1-1 0 0,1-1 1 0 0,-1 1-1 0 0,0 0 1 0 0,-12 1 0 0 0,8-1-45 0 0,0 2 1 0 0,0-1 0 0 0,0 1 0 0 0,0 1 0 0 0,-18 5 0 0 0,16-3-32 0 0,0 1 0 0 0,1 0 0 0 0,-1 1 0 0 0,1 0 0 0 0,0 1 0 0 0,1 0 0 0 0,0 1 0 0 0,-17 16 0 0 0,22-19-72 0 0,1 0 0 0 0,0 0 0 0 0,0 0 0 0 0,0 1 0 0 0,1-1 1 0 0,-1 1-1 0 0,1 0 0 0 0,1 0 0 0 0,-1 1 0 0 0,1-1 0 0 0,0 0 0 0 0,1 1 0 0 0,-1-1 0 0 0,1 1 0 0 0,0-1 0 0 0,1 1 0 0 0,0 0 0 0 0,0 8 0 0 0,1-11 3 0 0,0-1 0 0 0,0 0 0 0 0,0 0-1 0 0,0 0 1 0 0,0 0 0 0 0,0 0 0 0 0,1 0 0 0 0,-1-1-1 0 0,1 1 1 0 0,0 0 0 0 0,0-1 0 0 0,0 1-1 0 0,0-1 1 0 0,1 1 0 0 0,-1-1 0 0 0,0 0 0 0 0,1 0-1 0 0,0 0 1 0 0,-1-1 0 0 0,1 1 0 0 0,0-1 0 0 0,0 1-1 0 0,0-1 1 0 0,0 0 0 0 0,0 0 0 0 0,0 0 0 0 0,5 0-1 0 0,7 2 8 0 0,0-1-1 0 0,0 0 0 0 0,0-1 1 0 0,21-2-1 0 0,153-1 211 0 0,-189 2-179 0 0,0 1 1 0 0,0 0 0 0 0,0-1 0 0 0,0 1-1 0 0,0-1 1 0 0,0 1 0 0 0,0-1 0 0 0,-1 1-1 0 0,1-1 1 0 0,0 1 0 0 0,0-1-1 0 0,0 1 1 0 0,0-1 0 0 0,-1 1 0 0 0,1-1-1 0 0,0 0 1 0 0,0 1 0 0 0,-1-1-1 0 0,1 1 1 0 0,0-1 0 0 0,-1 0 0 0 0,1 1-1 0 0,0-1 1 0 0,-1 1 0 0 0,0-1 0 0 0,-8 6 48 0 0,0 0-1 0 0,-1-1 1 0 0,1-1 0 0 0,-1 0 0 0 0,-14 5 0 0 0,-14 5 4 0 0,-151 61 145 0 0,55-23-129 0 0,114-40-128 0 0,19-11-125 0 0,15-1-372 0 0,12-8 526 0 0,0-1-1 0 0,-1-1 0 0 0,0-1 1 0 0,-1-1-1 0 0,25-16 0 0 0,14-7-11 0 0,3 0-10 0 0,-34 16 38 0 0,0 2 1 0 0,2 2 0 0 0,0 0-1 0 0,60-15 1 0 0,-79 26-1 0 0,-5 2-22 0 0,0 0-1 0 0,0 0 1 0 0,0 0-1 0 0,1 2 1 0 0,13-1-1 0 0,-21 2 11 0 0,1 0-1 0 0,0-1 0 0 0,0 1 1 0 0,-1 1-1 0 0,1-1 1 0 0,-1 0-1 0 0,1 1 0 0 0,-1 0 1 0 0,0 0-1 0 0,1 0 0 0 0,-1 0 1 0 0,0 0-1 0 0,0 1 0 0 0,-1-1 1 0 0,1 1-1 0 0,0 0 0 0 0,-1 0 1 0 0,3 4-1 0 0,8 13-8 0 0,16 32 0 0 0,-16-28 21 0 0,17 27 1 0 0,-25-45-3 0 0,-1 0 1 0 0,1 0 0 0 0,1 0-1 0 0,-1-1 1 0 0,1 0-1 0 0,0 0 1 0 0,0 0 0 0 0,11 6-1 0 0,-12-8 8 0 0,0-1-1 0 0,0 0 0 0 0,1-1 1 0 0,-1 1-1 0 0,0-1 0 0 0,0 0 1 0 0,1 0-1 0 0,9-1 1 0 0,-12 0 9 0 0,0 0 0 0 0,0 0 1 0 0,-1 0-1 0 0,1 0 1 0 0,0-1-1 0 0,0 1 1 0 0,-1-1-1 0 0,1 0 0 0 0,0 0 1 0 0,-1 0-1 0 0,1 0 1 0 0,-1-1-1 0 0,1 1 0 0 0,-1-1 1 0 0,0 1-1 0 0,1-1 1 0 0,-1 0-1 0 0,3-3 1 0 0,1-4 59 0 0,0 0 1 0 0,0 0-1 0 0,-1-1 0 0 0,0 1 1 0 0,-1-1-1 0 0,0 0 1 0 0,-1-1-1 0 0,0 1 1 0 0,0-1-1 0 0,-1 1 1 0 0,-1-1-1 0 0,1-21 1 0 0,0 14 12 0 0,-2 0 0 0 0,0 0 1 0 0,-1 0-1 0 0,-1 0 0 0 0,-4-19 1 0 0,5 31-63 0 0,-1 0 0 0 0,0 0-1 0 0,0 0 1 0 0,0 0 0 0 0,-1 1 0 0 0,0-1 0 0 0,0 1 0 0 0,0 0 0 0 0,-1 0 0 0 0,0 0 0 0 0,0 0 0 0 0,0 0 0 0 0,-1 1 0 0 0,1 0 0 0 0,-1 0 0 0 0,0 0 0 0 0,0 1 0 0 0,-8-5 0 0 0,10 7-15 0 0,1 0 0 0 0,-1 0 0 0 0,1 0 1 0 0,-1 0-1 0 0,1 0 0 0 0,-1 1 0 0 0,0-1 0 0 0,1 1 0 0 0,-1 0 0 0 0,0 0 0 0 0,1 0 0 0 0,-1 0 1 0 0,0 1-1 0 0,1-1 0 0 0,-1 1 0 0 0,-4 0 0 0 0,3 1-10 0 0,-1 0 0 0 0,1 0 0 0 0,0 1 0 0 0,0-1 0 0 0,-1 1 0 0 0,1 0 0 0 0,1 0 0 0 0,-7 6 0 0 0,4-2-27 0 0,0 0 0 0 0,0 1 0 0 0,0-1 0 0 0,1 1 0 0 0,1 0 0 0 0,-1 0 0 0 0,1 1 0 0 0,0 0-1 0 0,-3 11 1 0 0,4-7-24 0 0,1 1 1 0 0,0-1-1 0 0,0 1 0 0 0,2 0 0 0 0,-1 0 0 0 0,2-1 0 0 0,0 1 0 0 0,0 0 0 0 0,2-1 0 0 0,4 17 0 0 0,-6-24 30 0 0,1 0-1 0 0,0 0 1 0 0,1-1-1 0 0,-1 1 1 0 0,1-1-1 0 0,1 0 1 0 0,-1 0-1 0 0,0 0 1 0 0,1 0 0 0 0,0 0-1 0 0,0-1 1 0 0,1 0-1 0 0,-1 0 1 0 0,1 0-1 0 0,0 0 1 0 0,0-1 0 0 0,0 0-1 0 0,0 0 1 0 0,1 0-1 0 0,-1 0 1 0 0,1-1-1 0 0,0 0 1 0 0,0-1-1 0 0,-1 1 1 0 0,9 0 0 0 0,-5-1 36 0 0,0 0 0 0 0,0-1 0 0 0,0-1 1 0 0,0 0-1 0 0,0 0 0 0 0,0 0 0 0 0,0-1 1 0 0,0 0-1 0 0,0-1 0 0 0,-1 0 0 0 0,1-1 0 0 0,-1 0 1 0 0,0 0-1 0 0,13-9 0 0 0,4-6-827 0 0,0 0 0 0 0,40-43 0 0 0,-58 55 369 0 0,21-17-2546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7.459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5 143 1024 0 0,'-2'-26'312'0'0,"0"7"305"0"0,1-1 1 0 0,1 1 0 0 0,3-25-1 0 0,2 31 131 0 0,-5 12-709 0 0,0 1 0 0 0,1 0 1 0 0,-1 0-1 0 0,0 0 0 0 0,0 0 1 0 0,0 0-1 0 0,1 0 0 0 0,-1-1 1 0 0,0 1-1 0 0,0 0 0 0 0,1 0 1 0 0,-1 0-1 0 0,0 0 0 0 0,0 0 0 0 0,1 0 1 0 0,-1 0-1 0 0,0 0 0 0 0,0 0 1 0 0,1 0-1 0 0,-1 0 0 0 0,0 0 1 0 0,0 0-1 0 0,1 0 0 0 0,-1 0 1 0 0,0 0-1 0 0,0 1 0 0 0,0-1 1 0 0,1 0-1 0 0,-1 0 0 0 0,0 0 0 0 0,2 1 106 0 0,-1 1 0 0 0,0-1-1 0 0,0 0 1 0 0,1 0 0 0 0,-1 1-1 0 0,0-1 1 0 0,-1 1 0 0 0,1-1-1 0 0,0 1 1 0 0,0-1 0 0 0,1 4-1 0 0,5 27 688 0 0,0 0 0 0 0,-2 1-1 0 0,-2-1 1 0 0,0 43-1 0 0,-2-37-518 0 0,4 177 1092 0 0,5 85-402 0 0,-4-233-921 0 0,2 0 0 0 0,25 93-1 0 0,-25-129 156 0 0,-8-28 80 0 0,-2-3-460 0 0,0-1 1 0 0,0 1 0 0 0,0 0-1 0 0,0-1 1 0 0,1 1-1 0 0,-1-1 1 0 0,0 0-1 0 0,0 1 1 0 0,0-1-1 0 0,1 0 1 0 0,-1 0-1 0 0,0 0 1 0 0,1-1-1 0 0,-1 1 1 0 0,-1-2-1 0 0,-21-24-3178 0 0,15 14 1907 0 0,-11-11-2276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7.783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0 17 2577 0 0,'0'0'264'0'0,"19"4"216"0"0,-3 2-72 0 0,9-6 112 0 0,7 10-224 0 0,3-6 88 0 0,4 0 0 0 0,4-2 40 0 0,5 0 24 0 0,-3-4-184 0 0,2-2 48 0 0,2 0-64 0 0,-2-4 217 0 0,-4 2-129 0 0,-4-6-72 0 0,-5 1-256 0 0,-1 9-2505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2:26.3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 1 3105 0 0,'-15'30'504'0'0,"3"-5"-384"0"0,0 2 64 0 0,4-8-144 0 0,3-5-40 0 0,1-6 16 0 0,4-16-1032 0 0,0-1 480 0 0,0-1 119 0 0,0-2-55 0 0,0 2-64 0 0,-1-2-16 0 0,-3 4 552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8.230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15 25 3233 0 0,'-14'9'3986'0'0,"14"-8"-3923"0"0,4 1 120 0 0,0 0 0 0 0,0 0 0 0 0,0-1 0 0 0,0 1 0 0 0,0-1 0 0 0,6 1 0 0 0,2 0-54 0 0,0-1 0 0 0,1 0 0 0 0,-1-1 0 0 0,1-1 0 0 0,13-2 0 0 0,64-15 381 0 0,-42 7-259 0 0,25-6 713 0 0,-72 16-832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8.572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1 150 7170 0 0,'0'-1'52'0'0,"0"1"1"0"0,0-1-1 0 0,0 0 1 0 0,-1 1-1 0 0,1-1 1 0 0,0 0-1 0 0,1 1 1 0 0,-1-1 0 0 0,0 0-1 0 0,0 1 1 0 0,0-1-1 0 0,0 0 1 0 0,0 1-1 0 0,1-1 1 0 0,-1 0-1 0 0,0 1 1 0 0,1-1 0 0 0,-1 1-1 0 0,0-1 1 0 0,1 1-1 0 0,-1-1 1 0 0,1 1-1 0 0,-1-1 1 0 0,1 1-1 0 0,-1-1 1 0 0,1 1 0 0 0,-1-1-1 0 0,1 1 1 0 0,0-1-1 0 0,22-12-297 0 0,-19 10 357 0 0,17-10 27 0 0,38-30 0 0 0,-3 0 465 0 0,-51 40-596 0 0,1 1-1 0 0,-1-1 1 0 0,1 1-1 0 0,-1 1 0 0 0,1-1 1 0 0,-1 1-1 0 0,1 0 1 0 0,0 0-1 0 0,0 1 1 0 0,0-1-1 0 0,-1 1 0 0 0,1 1 1 0 0,0-1-1 0 0,0 1 1 0 0,0 0-1 0 0,8 3 0 0 0,-6-3-446 0 0,-1 2 0 0 0,-1-1 0 0 0,1 1 0 0 0,0 0 0 0 0,-1 0 0 0 0,1 0 0 0 0,-1 1 0 0 0,0 0 0 0 0,0 1 0 0 0,-1-1 0 0 0,1 1 0 0 0,-1 0 0 0 0,5 6 0 0 0,1 9-19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42.150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1 124 288 0 0,'43'-4'9937'0'0,"-40"-8"-8114"0"0,-3 11-1813 0 0,1 0 0 0 0,-1 0 0 0 0,0 0 0 0 0,1 0 0 0 0,-1 0-1 0 0,0 0 1 0 0,1 1 0 0 0,-1-1 0 0 0,0 0 0 0 0,0 0 0 0 0,0 0 0 0 0,0 0 0 0 0,0 0-1 0 0,0 0 1 0 0,0 0 0 0 0,0 0 0 0 0,0 0 0 0 0,0 0 0 0 0,-1 0 0 0 0,1 0 0 0 0,0 0 0 0 0,-1 0-1 0 0,-1-2 273 0 0,-1 2-270 0 0,1 0-1 0 0,-1 0 0 0 0,1 0 0 0 0,-1 0 0 0 0,1-1 1 0 0,0 1-1 0 0,-1-1 0 0 0,1 0 0 0 0,0 0 1 0 0,0 1-1 0 0,-2-4 0 0 0,1 3 9 0 0,5 2-179 0 0,-2 0 121 0 0,17-2 47 0 0,-15 0-10 0 0,-1 2 0 0 0,-1-1 0 0 0,1 0 1 0 0,0 1-1 0 0,0-1 0 0 0,0 1 1 0 0,0-1-1 0 0,0 1 0 0 0,0-1 0 0 0,-1 1 1 0 0,1 0-1 0 0,0-1 0 0 0,0 1 0 0 0,0 0 1 0 0,2 0-1 0 0,-2 0 98 0 0,-2-8-213 0 0,2 7 287 0 0,10 0 16 0 0,-17 5-121 0 0,11-4-171 0 0,1-2 5 0 0,-11 3 179 0 0,4-1-15 0 0,26 7-808 0 0,18-6 661 0 0,0-1 1 0 0,52-8-1 0 0,86-21 254 0 0,-101 16 58 0 0,-72 12-640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42.617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535 23 1056 0 0,'-1'-2'239'0'0,"0"0"0"0"0,-1 0 0 0 0,1 0 0 0 0,-1 1 0 0 0,1-1 0 0 0,-1 0 0 0 0,0 1 0 0 0,0-1 0 0 0,-8-4 2007 0 0,7 8-1876 0 0,1 1-242 0 0,-1-1 1 0 0,1 1 0 0 0,1 0-1 0 0,-1 0 1 0 0,0 0 0 0 0,1 0-1 0 0,-1 0 1 0 0,1 1 0 0 0,0-1-1 0 0,0 0 1 0 0,1 0 0 0 0,-1 1-1 0 0,0-1 1 0 0,1 4 0 0 0,-2 3 56 0 0,-4 24 438 0 0,-1-3-363 0 0,2 1-1 0 0,0-1 0 0 0,3 1 1 0 0,1 56-1 0 0,2-85-252 0 0,-1 1-1 0 0,1 0 0 0 0,0-1 1 0 0,0 1-1 0 0,0-1 1 0 0,0 1-1 0 0,1-1 1 0 0,-1 0-1 0 0,1 1 1 0 0,0-1-1 0 0,0 0 1 0 0,0 0-1 0 0,0 0 0 0 0,5 4 1 0 0,-6-6 6 0 0,1 1 0 0 0,0-1 0 0 0,0 0 0 0 0,0 0 1 0 0,0 0-1 0 0,0 0 0 0 0,1 0 0 0 0,-1 0 0 0 0,0 0 0 0 0,0-1 1 0 0,0 1-1 0 0,1-1 0 0 0,-1 0 0 0 0,0 0 0 0 0,1 0 0 0 0,-1 0 0 0 0,0 0 1 0 0,1 0-1 0 0,-1 0 0 0 0,0-1 0 0 0,0 1 0 0 0,1-1 0 0 0,-1 0 0 0 0,2-1 1 0 0,3 0-11 0 0,-1 0 1 0 0,0 0 0 0 0,1 0 0 0 0,-1 1 0 0 0,1 0 0 0 0,0 0 0 0 0,-1 1 0 0 0,1 0 0 0 0,0 0 0 0 0,-1 0 0 0 0,1 1 0 0 0,9 2 0 0 0,-6 0-14 0 0,0 1-1 0 0,-1 0 1 0 0,1 0-1 0 0,-1 1 1 0 0,0 0-1 0 0,-1 0 1 0 0,15 13 0 0 0,-13-10 22 0 0,0 1 1 0 0,-2 1 0 0 0,1 0 0 0 0,-1 0 0 0 0,0 0-1 0 0,-1 1 1 0 0,11 21 0 0 0,-4 0 75 0 0,18 57 0 0 0,-29-78-11 0 0,0 0 0 0 0,-1 0-1 0 0,0 1 1 0 0,-1-1 0 0 0,0 1 0 0 0,0-1-1 0 0,-2 1 1 0 0,1-1 0 0 0,-2 1-1 0 0,-3 15 1 0 0,4-20-6 0 0,-1 0-1 0 0,-1 0 1 0 0,1 0 0 0 0,-1-1-1 0 0,0 1 1 0 0,-1-1 0 0 0,0 0-1 0 0,0 1 1 0 0,0-2-1 0 0,-1 1 1 0 0,0 0 0 0 0,0-1-1 0 0,0 0 1 0 0,0 0-1 0 0,-1-1 1 0 0,0 1 0 0 0,-12 6-1 0 0,5-6-5 0 0,0 1-1 0 0,-1-2 1 0 0,1 0-1 0 0,-1-1 1 0 0,0 0-1 0 0,0-1 1 0 0,0-1-1 0 0,-20 0 1 0 0,-116-11 238 0 0,136 9-276 0 0,-53-9 5 0 0,0-2 0 0 0,0-3-1 0 0,2-3 1 0 0,-101-41 0 0 0,144 47-126 0 0,22 12 73 0 0,-1 0 0 0 0,1 0 1 0 0,0 0-1 0 0,-1 0 0 0 0,1-1 0 0 0,-1 1 1 0 0,1 0-1 0 0,0 0 0 0 0,-1-1 0 0 0,1 1 0 0 0,0 0 1 0 0,-1 0-1 0 0,1-1 0 0 0,0 1 0 0 0,0 0 1 0 0,-1-1-1 0 0,1 1 0 0 0,0-1 0 0 0,0 1 1 0 0,-1 0-1 0 0,1-1 0 0 0,0 1 0 0 0,0-1 0 0 0,0 1 1 0 0,0 0-1 0 0,0-1 0 0 0,0 1 0 0 0,0-1 1 0 0,0 1-1 0 0,0-1 0 0 0,0 1 0 0 0,0 0 1 0 0,0-1-1 0 0,0 1 0 0 0,0-1 0 0 0,0 1 0 0 0,0 0 1 0 0,0-1-1 0 0,0 1 0 0 0,1-1 0 0 0,12-4-1130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43.733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274 213 2240 0 0,'-13'-10'1578'0'0,"13"0"433"0"0,1-3-114 0 0,-2 14-1650 0 0,7 2-155 0 0,13 1 978 0 0,-20-12-675 0 0,0 4-365 0 0,0 3-14 0 0,0-1 1 0 0,0 0 0 0 0,0 0 0 0 0,0 0 0 0 0,1 1-1 0 0,-1-1 1 0 0,1 0 0 0 0,-1 0 0 0 0,1 0-1 0 0,0 0 1 0 0,0 0 0 0 0,0 0 0 0 0,0 0 0 0 0,1-3-1 0 0,0-3 26 0 0,-1 8-26 0 0,0 0 1 0 0,0-1-1 0 0,1 1 1 0 0,-1 0 0 0 0,0 0-1 0 0,-1 0 1 0 0,1 0-1 0 0,0-1 1 0 0,0 1 0 0 0,0 0-1 0 0,0 0 1 0 0,0 0-1 0 0,0-1 1 0 0,0 1 0 0 0,0 0-1 0 0,0 0 1 0 0,0 0 0 0 0,0 0-1 0 0,0-1 1 0 0,-1 1-1 0 0,1 0 1 0 0,0 0 0 0 0,0 0-1 0 0,0 0 1 0 0,0 0-1 0 0,0 0 1 0 0,0-1 0 0 0,-1 1-1 0 0,1 0 1 0 0,0 0 0 0 0,0 0-1 0 0,0 0 1 0 0,-1 0-1 0 0,1 0 1 0 0,0 0 0 0 0,0 0-1 0 0,0 0 1 0 0,0 0-1 0 0,-1 0 1 0 0,1 0 0 0 0,0 0-1 0 0,0 0 1 0 0,0 0 0 0 0,-1 0-1 0 0,1 0 1 0 0,0 0-1 0 0,0 0 1 0 0,0 0 0 0 0,0 0-1 0 0,-1 0 1 0 0,1 0-1 0 0,0 0 1 0 0,0 0 0 0 0,-1 1-1 0 0,-4 1-4 0 0,-22 8 12 0 0,26-9-23 0 0,-1-1 0 0 0,1 1 1 0 0,0 0-1 0 0,0-1 1 0 0,-1 1-1 0 0,1 0 0 0 0,0 0 1 0 0,0 0-1 0 0,0 0 0 0 0,0 0 1 0 0,0 0-1 0 0,0 0 0 0 0,1 0 1 0 0,-1 0-1 0 0,0 0 1 0 0,1 1-1 0 0,-2 1 0 0 0,1 2 44 0 0,-1 0-1 0 0,1-1 1 0 0,-1 1-1 0 0,0-1 1 0 0,-5 8-1 0 0,5-9-17 0 0,0 0-1 0 0,0 1 1 0 0,0-1-1 0 0,1 0 0 0 0,0 1 1 0 0,-1-1-1 0 0,1 1 1 0 0,0 0-1 0 0,1-1 0 0 0,-1 7 1 0 0,1-4-38 0 0,0-1-1 0 0,1 0 1 0 0,0 1 0 0 0,0-1 0 0 0,0 0-1 0 0,1 0 1 0 0,-1 0 0 0 0,1 0-1 0 0,1 0 1 0 0,-1 0 0 0 0,1 0 0 0 0,-1-1-1 0 0,1 1 1 0 0,1-1 0 0 0,-1 0 0 0 0,6 6-1 0 0,-6-7 20 0 0,0-1-1 0 0,1 1 1 0 0,-1-1-1 0 0,0 0 1 0 0,1 0-1 0 0,-1 0 0 0 0,1 0 1 0 0,-1-1-1 0 0,1 1 1 0 0,0-1-1 0 0,0 0 0 0 0,0 0 1 0 0,0 0-1 0 0,0-1 1 0 0,0 1-1 0 0,0-1 1 0 0,0 0-1 0 0,0 0 0 0 0,0-1 1 0 0,0 1-1 0 0,0-1 1 0 0,0 0-1 0 0,4-1 0 0 0,-2-1 31 0 0,-1 1 0 0 0,0-1-1 0 0,0 1 1 0 0,0-2 0 0 0,0 1 0 0 0,-1 0-1 0 0,1-1 1 0 0,-1 0 0 0 0,0 0-1 0 0,0 0 1 0 0,0-1 0 0 0,-1 1-1 0 0,1-1 1 0 0,-1 0 0 0 0,0 0-1 0 0,-1 0 1 0 0,1 0 0 0 0,-1 0 0 0 0,0-1-1 0 0,2-9 1 0 0,-1 6-6 0 0,-1 0 1 0 0,-1-1-1 0 0,0 1 0 0 0,0-1 1 0 0,-1 0-1 0 0,0 1 0 0 0,0-1 1 0 0,-1 1-1 0 0,-1-1 1 0 0,1 1-1 0 0,-2-1 0 0 0,-2-8 1 0 0,-1 7-22 0 0,-1 0 1 0 0,0 1 0 0 0,0-1-1 0 0,-1 2 1 0 0,-1-1 0 0 0,1 1-1 0 0,-1 0 1 0 0,-1 1-1 0 0,0 0 1 0 0,-15-9 0 0 0,24 16-16 0 0,-1-1 0 0 0,0 1 0 0 0,0 0 0 0 0,0 0 0 0 0,0 0 0 0 0,0 0 0 0 0,0 0 0 0 0,0 1 1 0 0,0-1-1 0 0,0 0 0 0 0,0 1 0 0 0,-1 0 0 0 0,1-1 0 0 0,0 1 0 0 0,0 0 0 0 0,0 0 0 0 0,-1 0 0 0 0,1 1 0 0 0,0-1 0 0 0,0 0 1 0 0,0 1-1 0 0,0 0 0 0 0,0-1 0 0 0,0 1 0 0 0,0 0 0 0 0,0 0 0 0 0,0 0 0 0 0,0 0 0 0 0,0 0 0 0 0,0 1 0 0 0,0-1 1 0 0,1 0-1 0 0,-3 3 0 0 0,1 0-22 0 0,1-1 1 0 0,-1 1 0 0 0,1 0 0 0 0,0 0-1 0 0,0 0 1 0 0,0 0 0 0 0,0 1 0 0 0,1-1-1 0 0,-1 0 1 0 0,1 1 0 0 0,0-1-1 0 0,1 1 1 0 0,-1 0 0 0 0,1 8 0 0 0,3 8-26 0 0,0 1 1 0 0,2-2 0 0 0,0 1-1 0 0,1 0 1 0 0,1-1-1 0 0,14 27 1 0 0,14 42-1 0 0,2 31 9 0 0,26 152 1 0 0,-61-257 114 0 0,1-1 0 0 0,-2 1 1 0 0,0-1-1 0 0,-1 1 0 0 0,0 0 0 0 0,-1-1 1 0 0,-1 1-1 0 0,0-1 0 0 0,-1 1 0 0 0,-1-1 1 0 0,0 0-1 0 0,-1 0 0 0 0,-11 22 0 0 0,3-10 252 0 0,-14 23 447 0 0,24-45-713 0 0,0 0 1 0 0,0-1-1 0 0,0 1 0 0 0,0-1 1 0 0,-1 0-1 0 0,0 0 1 0 0,1 0-1 0 0,-1 0 0 0 0,0-1 1 0 0,-4 3-1 0 0,-4 0 17 0 0,0 0 0 0 0,0-1 0 0 0,0-1 0 0 0,-1 1 0 0 0,1-2 0 0 0,-1 0 0 0 0,0 0 1 0 0,-25-1-1 0 0,33-1-69 0 0,0-1 0 0 0,0 1 1 0 0,0-1-1 0 0,-1 0 1 0 0,1-1-1 0 0,0 1 0 0 0,0-1 1 0 0,1 0-1 0 0,-1 0 1 0 0,0 0-1 0 0,1-1 0 0 0,-1 0 1 0 0,1 0-1 0 0,0 0 1 0 0,0 0-1 0 0,0 0 0 0 0,0-1 1 0 0,0 0-1 0 0,1 0 1 0 0,0 0-1 0 0,0 0 0 0 0,0-1 1 0 0,0 1-1 0 0,-3-10 1 0 0,0-2-27 0 0,1 0 1 0 0,0 0-1 0 0,1-1 0 0 0,1 0 1 0 0,1 0-1 0 0,0 0 1 0 0,2 0-1 0 0,0 0 1 0 0,0 0-1 0 0,2 0 1 0 0,0 0-1 0 0,6-24 1 0 0,-1 14-119 0 0,2 0 0 0 0,1 1 0 0 0,0 0 0 0 0,2 1-1 0 0,1 0 1 0 0,30-42 0 0 0,-39 62-94 0 0,6-10-1210 0 0,0 1-1 0 0,1 1 0 0 0,23-23 0 0 0,-13 21-2131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44.071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0 212 7842 0 0,'1'-7'-5'0'0,"0"-1"1"0"0,1 1-1 0 0,-1-1 0 0 0,1 1 1 0 0,1-1-1 0 0,0 1 1 0 0,0 0-1 0 0,0 0 1 0 0,6-8-1 0 0,6-16 0 0 0,-11 24 42 0 0,0 1 0 0 0,0 0 0 0 0,0-1 0 0 0,1 1 0 0 0,0 1 0 0 0,10-10 0 0 0,38-27 292 0 0,-52 41-281 0 0,-1 1 0 0 0,1-1 0 0 0,0 1 1 0 0,0-1-1 0 0,0 1 0 0 0,-1 0 0 0 0,1-1 0 0 0,0 1 0 0 0,0 0 0 0 0,0 0 0 0 0,0-1 1 0 0,0 1-1 0 0,0 0 0 0 0,0 0 0 0 0,-1 0 0 0 0,1 0 0 0 0,0 0 0 0 0,0 0 0 0 0,0 0 0 0 0,0 0 1 0 0,0 1-1 0 0,0-1 0 0 0,0 0 0 0 0,-1 1 0 0 0,1-1 0 0 0,0 0 0 0 0,0 1 0 0 0,0-1 1 0 0,-1 1-1 0 0,1-1 0 0 0,0 1 0 0 0,0-1 0 0 0,-1 1 0 0 0,1 0 0 0 0,-1-1 0 0 0,1 1 0 0 0,0 0 1 0 0,-1 0-1 0 0,1-1 0 0 0,-1 1 0 0 0,0 0 0 0 0,1 0 0 0 0,-1 0 0 0 0,0-1 0 0 0,1 1 0 0 0,-1 2 1 0 0,3 4 37 0 0,-1-1 1 0 0,0 1 0 0 0,-1 1 0 0 0,2 7-1 0 0,0 18 88 0 0,-1-10-67 0 0,8 35-1 0 0,-8-52-96 0 0,-1 0-1 0 0,1 0 0 0 0,1 0 0 0 0,-1 0 0 0 0,1-1 1 0 0,0 1-1 0 0,0 0 0 0 0,1-1 0 0 0,-1 0 0 0 0,7 6 0 0 0,-8-9 5 0 0,0 0 0 0 0,0 0 0 0 0,1 0 0 0 0,-1-1-1 0 0,1 1 1 0 0,-1-1 0 0 0,1 0 0 0 0,0 0 0 0 0,-1 0-1 0 0,1 0 1 0 0,0 0 0 0 0,0 0 0 0 0,-1-1 0 0 0,1 1-1 0 0,0-1 1 0 0,0 0 0 0 0,0 0 0 0 0,0 0-1 0 0,0 0 1 0 0,4-1 0 0 0,1-1-35 0 0,-1 0 0 0 0,1 0 1 0 0,-1-1-1 0 0,0 0 0 0 0,0 0 0 0 0,9-7 1 0 0,15-11-1581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44.425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27 1321 8586 0 0,'-3'1'62'0'0,"1"-1"-3"0"0,1 1 0 0 0,-1-1 0 0 0,1 1 0 0 0,0-1 0 0 0,-1 1 0 0 0,1 0 0 0 0,0 0 1 0 0,0 0-1 0 0,-1-1 0 0 0,1 1 0 0 0,0 0 0 0 0,0 1 0 0 0,-1 0 0 0 0,-2-17 802 0 0,5-2-807 0 0,2 0 1 0 0,0 0-1 0 0,2 0 1 0 0,8-25 0 0 0,34-64-74 0 0,-25 58 19 0 0,10-24-43 0 0,152-318 45 0 0,-10 29 29 0 0,-161 331-22 0 0,12-26 37 0 0,53-87 0 0 0,-77 141-11 0 0,0 10-256 0 0,0 8-61 0 0,-19 69-4582 0 0,12-45 3156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45.136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125 0 2649 0 0,'0'0'218'0'0,"-3"18"1057"0"0,-85 302 2404 0 0,76-265-3596 0 0,3 1 0 0 0,2-1-1 0 0,2 109 1 0 0,5-152-75 0 0,2 0-1 0 0,4 22 0 0 0,-5-30-12 0 0,0 0 1 0 0,0 0 0 0 0,0 0-1 0 0,1-1 1 0 0,0 1-1 0 0,0 0 1 0 0,0-1 0 0 0,0 0-1 0 0,1 1 1 0 0,-1-1-1 0 0,1 0 1 0 0,3 3-1 0 0,-5-5 17 0 0,1 0-1 0 0,-1-1 0 0 0,1 1 0 0 0,-1 0 0 0 0,1-1 1 0 0,0 1-1 0 0,-1-1 0 0 0,1 1 0 0 0,0-1 0 0 0,-1 0 1 0 0,1 0-1 0 0,0 1 0 0 0,-1-1 0 0 0,1 0 0 0 0,0-1 0 0 0,-1 1 1 0 0,1 0-1 0 0,0 0 0 0 0,-1-1 0 0 0,1 1 0 0 0,-1-1 1 0 0,1 0-1 0 0,-1 1 0 0 0,1-1 0 0 0,-1 0 0 0 0,1 0 1 0 0,-1 0-1 0 0,1 0 0 0 0,-1 0 0 0 0,0 0 0 0 0,0 0 1 0 0,1 0-1 0 0,0-2 0 0 0,5-4 37 0 0,0-1 0 0 0,-1 0 0 0 0,1 0 0 0 0,5-10 0 0 0,24-46-46 0 0,36-92 1 0 0,-25 52-40 0 0,65-139 70 0 0,-106 232-34 0 0,1 0 0 0 0,12-16 0 0 0,6-8-89 0 0,-25 35 88 0 0,0-1 0 0 0,0 1 0 0 0,0-1 0 0 0,0 1 0 0 0,1-1 0 0 0,-1 1 0 0 0,0-1 0 0 0,0 1 0 0 0,1-1 0 0 0,-1 1 0 0 0,0-1 0 0 0,1 1 0 0 0,-1-1 0 0 0,1 1 0 0 0,-1 0 0 0 0,0-1 0 0 0,1 1 0 0 0,-1 0 0 0 0,1-1 0 0 0,-1 1 0 0 0,1 0 0 0 0,-1 0 0 0 0,1-1 0 0 0,-1 1 0 0 0,1 0 0 0 0,-1 0 0 0 0,1 0 0 0 0,0 0 0 0 0,0 0 0 0 0,0 0 22 0 0,-1 1 0 0 0,1 0 0 0 0,-1-1 0 0 0,1 1-1 0 0,-1 0 1 0 0,1 0 0 0 0,-1 0 0 0 0,0 0 0 0 0,1 0-1 0 0,-1-1 1 0 0,0 1 0 0 0,0 0 0 0 0,1 0-1 0 0,-1 0 1 0 0,0 1 0 0 0,-1 38 641 0 0,-4-21-583 0 0,-1 0 0 0 0,-1-1 0 0 0,0 0 0 0 0,-2 0 0 0 0,0-1 0 0 0,-1 0 0 0 0,-20 27 0 0 0,-15 25 93 0 0,43-64-141 0 0,-1 0-1 0 0,0 0 1 0 0,0 0-1 0 0,-1-1 1 0 0,1 0-1 0 0,-1 1 0 0 0,0-1 1 0 0,0 0-1 0 0,0-1 1 0 0,-8 6-1 0 0,40-64 406 0 0,-25 50-435 0 0,-1 1 0 0 0,1-1 0 0 0,-1 1 0 0 0,2 0 0 0 0,-1 0 0 0 0,0 0-1 0 0,1 0 1 0 0,-1 0 0 0 0,1 1 0 0 0,0 0 0 0 0,0 0 0 0 0,1 0 0 0 0,-1 0 0 0 0,7-3 0 0 0,-8 5-4 0 0,-1 0 1 0 0,0 0-1 0 0,0-1 1 0 0,0 1-1 0 0,0 0 1 0 0,-1-1-1 0 0,1 1 1 0 0,2-3-1 0 0,10-8 26 0 0,-9 10-11 0 0,-5 2-12 0 0,1 1 1 0 0,0 0-1 0 0,0 0 0 0 0,0 0 1 0 0,-1 0-1 0 0,1 0 0 0 0,0 0 0 0 0,-1 0 1 0 0,1 0-1 0 0,-1 0 0 0 0,1 0 1 0 0,0 2-1 0 0,-1-3 2 0 0,0 2 1 0 0,0 0 0 0 0,0-1 0 0 0,-1 1 0 0 0,1 0 0 0 0,0-1 0 0 0,-1 1 0 0 0,1 0-1 0 0,-1-1 1 0 0,1 1 0 0 0,-1-1 0 0 0,0 1 0 0 0,0-1 0 0 0,1 1 0 0 0,-3 1 0 0 0,-6 19-12 0 0,8 0-5 0 0,0 1 0 0 0,2-1 0 0 0,5 41 0 0 0,22 66 46 0 0,-28-127-29 0 0,15 78 53 0 0,-10-51-16 0 0,1 0 0 0 0,10 31 0 0 0,-9-42 59 0 0,-1 0 0 0 0,-1 1 0 0 0,-1-1-1 0 0,4 34 1 0 0,-8-46 28 0 0,0 0-1 0 0,0 1 0 0 0,-1-1 1 0 0,1 1-1 0 0,-1-1 1 0 0,-1 0-1 0 0,1 0 0 0 0,-1 0 1 0 0,0 0-1 0 0,0 0 0 0 0,-1 0 1 0 0,0 0-1 0 0,0-1 1 0 0,0 1-1 0 0,-1-1 0 0 0,0 0 1 0 0,-8 9-1 0 0,7-10-57 0 0,0 1 1 0 0,0-1-1 0 0,0 1 1 0 0,-1-1-1 0 0,0-1 1 0 0,0 1-1 0 0,0-1 1 0 0,0 0-1 0 0,-13 3 1 0 0,5-2 53 0 0,-1-2 0 0 0,0 1 0 0 0,-23-1 1 0 0,34-2-119 0 0,0 1 1 0 0,0-1-1 0 0,0 0 1 0 0,0 0 0 0 0,0-1-1 0 0,0 1 1 0 0,0-1 0 0 0,0 0-1 0 0,0 0 1 0 0,0 0 0 0 0,0-1-1 0 0,0 0 1 0 0,0 1-1 0 0,1-1 1 0 0,-1 0 0 0 0,1-1-1 0 0,0 1 1 0 0,-1-1 0 0 0,1 1-1 0 0,0-1 1 0 0,0 0-1 0 0,1 0 1 0 0,-1 0 0 0 0,1-1-1 0 0,-1 1 1 0 0,1 0 0 0 0,0-1-1 0 0,0 0 1 0 0,1 1 0 0 0,-1-1-1 0 0,1 0 1 0 0,0 0-1 0 0,0 0 1 0 0,0 0 0 0 0,0-4-1 0 0,-1-4-27 0 0,2 1 0 0 0,0-1-1 0 0,0 1 1 0 0,1-1 0 0 0,1 1 0 0 0,0-1-1 0 0,0 1 1 0 0,1 0 0 0 0,0 0 0 0 0,1 0-1 0 0,0 1 1 0 0,1-1 0 0 0,0 1 0 0 0,9-13-1 0 0,7-9-32 0 0,2 2 0 0 0,51-56 0 0 0,-48 59-37 0 0,1 2 1 0 0,47-36 0 0 0,-58 50-791 0 0,0 1 1 0 0,1 1-1 0 0,0 0 1 0 0,0 1-1 0 0,1 1 1 0 0,32-9-1 0 0,13 5-2435 0 0,-3 4 2650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05.364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143 68 16 0 0,'0'0'2150'0'0,"-2"-3"-1534"0"0,-6-22 2481 0 0,6 25-3018 0 0,0-1 1 0 0,1 1 0 0 0,-1 0 0 0 0,1-1-1 0 0,-1 1 1 0 0,1-1 0 0 0,0 1 0 0 0,-1-1 0 0 0,1 0-1 0 0,-1 0 1 0 0,1 0 0 0 0,0 1 0 0 0,0-1-1 0 0,0 0 1 0 0,-1-1 0 0 0,1 1 0 0 0,0 0 0 0 0,-1-2-1 0 0,-1 0 98 0 0,-4-7 26 0 0,7 9-154 0 0,0 1 1 0 0,0-1-1 0 0,-1 1 1 0 0,1-1-1 0 0,0 1 1 0 0,0 0-1 0 0,0-1 1 0 0,-1 1 0 0 0,1-1-1 0 0,0 1 1 0 0,-1 0-1 0 0,1-1 1 0 0,0 1-1 0 0,-1 0 1 0 0,1 0-1 0 0,0-1 1 0 0,-1 1-1 0 0,1 0 1 0 0,-1 0-1 0 0,1-1 1 0 0,-1 1-1 0 0,1 0 1 0 0,0 0 0 0 0,-1 0-1 0 0,1 0 1 0 0,-1 0-1 0 0,1 0 1 0 0,-1 0-1 0 0,1 0 1 0 0,-1 0-1 0 0,1 0 1 0 0,-1 0-1 0 0,1 0 1 0 0,-1 0-1 0 0,1 0 1 0 0,-1 0-1 0 0,1 0 1 0 0,0 0 0 0 0,-1 0-1 0 0,1 1 1 0 0,-2-1-1 0 0,1 1-47 0 0,-1 0 0 0 0,0-1 0 0 0,1 1 0 0 0,-1 0 0 0 0,0 0 0 0 0,1 0 0 0 0,-1 0 0 0 0,1 0 1 0 0,-1 0-1 0 0,1 0 0 0 0,0 1 0 0 0,-1-1 0 0 0,1 1 0 0 0,-2 1 0 0 0,-11 31 28 0 0,3 1-6 0 0,3 0-1 0 0,0 1 0 0 0,3 1 0 0 0,-3 51 0 0 0,8-64-35 0 0,1 0 0 0 0,0 0 1 0 0,2 0-1 0 0,1 0 0 0 0,0 0 0 0 0,2-1 1 0 0,15 39-1 0 0,-18-56 4 0 0,0 0 0 0 0,0 0 1 0 0,0 0-1 0 0,1-1 0 0 0,0 1 0 0 0,0-1 1 0 0,0 0-1 0 0,0-1 0 0 0,1 1 0 0 0,0-1 1 0 0,0 1-1 0 0,0-1 0 0 0,0-1 1 0 0,7 4-1 0 0,-7-5 23 0 0,-1 0-1 0 0,1 0 1 0 0,0-1 0 0 0,-1 1-1 0 0,1-1 1 0 0,0 0 0 0 0,0-1 0 0 0,0 1-1 0 0,0-1 1 0 0,0 0 0 0 0,0 0 0 0 0,0-1-1 0 0,0 1 1 0 0,0-1 0 0 0,0 0 0 0 0,-1 0-1 0 0,1-1 1 0 0,8-3 0 0 0,-2-1 35 0 0,0-1 1 0 0,0 0-1 0 0,-1 0 1 0 0,1-1-1 0 0,-2 0 1 0 0,1-1-1 0 0,-1 0 1 0 0,0-1-1 0 0,-1 0 1 0 0,0 0-1 0 0,8-16 1 0 0,6-13 157 0 0,32-77-1 0 0,-46 98-155 0 0,-1-1-1 0 0,-1 1 1 0 0,0-2-1 0 0,-2 1 0 0 0,0 0 1 0 0,2-30-1 0 0,-6 43-36 0 0,0 0-1 0 0,0-1 1 0 0,-1 1 0 0 0,1 0-1 0 0,-1 0 1 0 0,-1-1-1 0 0,1 1 1 0 0,-1 0 0 0 0,0 0-1 0 0,0 1 1 0 0,-1-1 0 0 0,0 0-1 0 0,0 1 1 0 0,0-1 0 0 0,-1 1-1 0 0,1 0 1 0 0,-1 0-1 0 0,-1 1 1 0 0,1-1 0 0 0,-1 1-1 0 0,1 0 1 0 0,-1 0 0 0 0,-11-7-1 0 0,10 8-7 0 0,0 0 1 0 0,-1 0-1 0 0,1 0 0 0 0,-1 1 0 0 0,0-1 0 0 0,0 2 0 0 0,0-1 1 0 0,0 1-1 0 0,0 0 0 0 0,0 0 0 0 0,0 1 0 0 0,0 0 0 0 0,0 0 1 0 0,0 1-1 0 0,0 0 0 0 0,0 0 0 0 0,-8 3 0 0 0,6-1-2 0 0,1 1-1 0 0,0-1 0 0 0,0 2 0 0 0,0-1 1 0 0,0 1-1 0 0,1 0 0 0 0,-1 1 1 0 0,1 0-1 0 0,1 0 0 0 0,-1 0 1 0 0,1 1-1 0 0,0 0 0 0 0,-5 8 1 0 0,2-2-29 0 0,0 1 1 0 0,1 0 0 0 0,-11 28 0 0 0,16-35 4 0 0,1-1-1 0 0,0 0 1 0 0,1 0 0 0 0,-1 1 0 0 0,1-1 0 0 0,1 1 0 0 0,-1-1 0 0 0,1 0 0 0 0,0 1 0 0 0,1-1-1 0 0,-1 1 1 0 0,3 8 0 0 0,-2-14 11 0 0,-1 0 1 0 0,0 0-1 0 0,1 0 0 0 0,-1 0 1 0 0,1 0-1 0 0,0-1 0 0 0,-1 1 1 0 0,1 0-1 0 0,0 0 0 0 0,-1-1 1 0 0,1 1-1 0 0,0 0 0 0 0,0-1 1 0 0,-1 1-1 0 0,1-1 0 0 0,0 1 1 0 0,0-1-1 0 0,0 1 0 0 0,0-1 1 0 0,0 1-1 0 0,0-1 0 0 0,0 0 1 0 0,0 0-1 0 0,0 0 0 0 0,0 1 0 0 0,0-1 1 0 0,0 0-1 0 0,0 0 0 0 0,0 0 1 0 0,0 0-1 0 0,0-1 0 0 0,0 1 1 0 0,0 0-1 0 0,1-1 0 0 0,3 0-6 0 0,0 0-1 0 0,0-1 0 0 0,-1 1 0 0 0,1-1 1 0 0,6-4-1 0 0,69-48-68 0 0,-62 40 72 0 0,0 1 0 0 0,1 0-1 0 0,0 2 1 0 0,1 0 0 0 0,0 1 0 0 0,23-7-1 0 0,-41 16 12 0 0,0 1-1 0 0,0-1 1 0 0,1 1-1 0 0,-1-1 0 0 0,0 1 1 0 0,1 0-1 0 0,-1 0 1 0 0,0 0-1 0 0,0 0 1 0 0,1 1-1 0 0,-1-1 0 0 0,0 1 1 0 0,0-1-1 0 0,1 1 1 0 0,-1 0-1 0 0,0-1 1 0 0,0 1-1 0 0,3 2 0 0 0,-2 0 13 0 0,0-1-1 0 0,0 0 0 0 0,-1 1 0 0 0,0 0 0 0 0,1-1 1 0 0,-1 1-1 0 0,0 0 0 0 0,0 0 0 0 0,0 0 0 0 0,-1 1 1 0 0,2 2-1 0 0,2 7 50 0 0,-1 1-1 0 0,-1 0 1 0 0,0-1 0 0 0,-1 1 0 0 0,1 18-1 0 0,-2 46 74 0 0,-12 118 0 0 0,0-27-91 0 0,5-63-33 0 0,2-47-4 0 0,2 0 1 0 0,7 68 0 0 0,-2-93 9 0 0,-4-26-10 0 0,2 0 1 0 0,-1 0 0 0 0,1 0-1 0 0,0 0 1 0 0,1 0 0 0 0,0-1-1 0 0,0 1 1 0 0,6 13 0 0 0,-19-43-2209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05.707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5 472 8410 0 0,'-1'-3'118'0'0,"0"-1"0"0"0,0 1 0 0 0,0-1 1 0 0,1 1-1 0 0,0-1 0 0 0,-1 0 0 0 0,1 1 0 0 0,1-1 1 0 0,-1 1-1 0 0,0-1 0 0 0,1 1 0 0 0,0-1 0 0 0,0 1 1 0 0,0-1-1 0 0,0 1 0 0 0,0-1 0 0 0,1 1 0 0 0,0 0 1 0 0,-1 0-1 0 0,1 0 0 0 0,0 0 0 0 0,3-3 0 0 0,6-8 29 0 0,1 1 0 0 0,1 1 0 0 0,18-15-1 0 0,-17 14-88 0 0,50-38 78 0 0,2 3 0 0 0,2 3-1 0 0,2 3 1 0 0,117-51 0 0 0,-129 65-4129 0 0,-38 24 2215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2:27.8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27 8562 0 0,'-29'-12'2572'0'0,"27"11"-2112"0"0,9-7-126 0 0,-4 7-306 0 0,0 0 0 0 0,0 0 1 0 0,1 1-1 0 0,-1-1 0 0 0,0 1 1 0 0,1-1-1 0 0,-1 1 0 0 0,0 0 1 0 0,1 0-1 0 0,3 1 0 0 0,37 6 21 0 0,-21-2-32 0 0,-1 2-1 0 0,0 0 1 0 0,-1 1-1 0 0,0 1 1 0 0,28 16-1 0 0,-35-17-7 0 0,-2 1 0 0 0,1 0 0 0 0,-1 1 0 0 0,-1 0 0 0 0,0 1 0 0 0,0 0-1 0 0,-1 1 1 0 0,-1 0 0 0 0,9 14 0 0 0,-6-7 16 0 0,0 1-19 0 0,0 0 0 0 0,1-1 0 0 0,25 27-1 0 0,-33-42-8 0 0,0 1 0 0 0,0 0 0 0 0,1-1 0 0 0,-1 0 0 0 0,1 0 0 0 0,0-1 0 0 0,0 0 0 0 0,0 0 0 0 0,0 0 0 0 0,1-1-1 0 0,-1 0 1 0 0,1 0 0 0 0,0 0 0 0 0,-1-1 0 0 0,1 0 0 0 0,11 0 0 0 0,-2-2-13 0 0,-1 0 0 0 0,0-1 1 0 0,1-1-1 0 0,-1 0 0 0 0,0-1 0 0 0,15-7 0 0 0,87-42-35 0 0,-64 28 54 0 0,2 0-4 0 0,1 2-1 0 0,111-28 0 0 0,-135 44 0 0 0,1 2 0 0 0,0 1-1 0 0,1 1 1 0 0,-1 2 0 0 0,0 1-1 0 0,64 9 1 0 0,-31 4-9 0 0,97 33-1 0 0,61 35-1 0 0,38 13-36 0 0,-206-77 4 0 0,1-3 0 0 0,101 12 0 0 0,-77-20 33 0 0,0-4 0 0 0,0-4 0 0 0,95-14 1 0 0,-70-1-2 0 0,197-58 0 0 0,34-11 121 0 0,-272 75-13 0 0,0 3 1 0 0,1 3-1 0 0,85 3 0 0 0,-41 13-13 0 0,173 40 0 0 0,-51-6-73 0 0,-144-34-32 0 0,2-4 0 0 0,-1-3 0 0 0,0-4 0 0 0,118-16 0 0 0,-88-2 6 0 0,-1-5 0 0 0,194-65 0 0 0,-261 70 3 0 0,72-25 0 0 0,221-45 0 0 0,-304 81 36 0 0,1 1 0 0 0,1 3 0 0 0,-1 1 0 0 0,0 3 0 0 0,1 0 0 0 0,-1 3-1 0 0,0 2 1 0 0,0 1 0 0 0,66 22 0 0 0,-68-14 7 0 0,0 2-1 0 0,48 28 0 0 0,68 53-14 0 0,-6-4 82 0 0,-86-58-29 0 0,2-3 0 0 0,74 27 0 0 0,-98-46-70 0 0,0-1 0 0 0,1-3 0 0 0,0-1 0 0 0,83 6 0 0 0,-66-15-3 0 0,-1-2-1 0 0,0-3 0 0 0,-1-2 0 0 0,1-3 0 0 0,-1-2 0 0 0,-1-3 0 0 0,79-31 1 0 0,364-194 96 0 0,-401 188-66 0 0,-45 25 20 0 0,0 2 0 0 0,2 2 0 0 0,0 3 0 0 0,1 2-1 0 0,108-18 1 0 0,-135 31-36 0 0,1 2 0 0 0,-1 2-1 0 0,1 0 1 0 0,-1 2 0 0 0,1 1-1 0 0,-1 2 1 0 0,0 0 0 0 0,0 2 0 0 0,0 2-1 0 0,-1 0 1 0 0,0 2 0 0 0,-1 1-1 0 0,42 23 1 0 0,-2 10-7 0 0,-2 4 0 0 0,95 91-1 0 0,-58-49 34 0 0,161 119 73 0 0,-222-180-114 0 0,2-3-1 0 0,1-1 1 0 0,1-2 0 0 0,79 27 0 0 0,-73-34 41 0 0,0-3 0 0 0,1-2 0 0 0,0-3 0 0 0,1-1 0 0 0,-1-3 0 0 0,66-4-1 0 0,-48-5 15 0 0,0-3 0 0 0,0-3 0 0 0,-1-3-1 0 0,69-23 1 0 0,-20-4 19 0 0,165-81 1 0 0,96-80-142 0 0,-318 168 90 0 0,45-27-23 0 0,144-59 0 0 0,-217 107 9 0 0,2 1 1 0 0,0 1-1 0 0,0 2 0 0 0,1 1 1 0 0,0 3-1 0 0,0 0 0 0 0,0 2 1 0 0,67 4-1 0 0,-77 3 4 0 0,0 1 0 0 0,0 1 0 0 0,-1 2 1 0 0,0 0-1 0 0,0 1 0 0 0,-1 2 0 0 0,0 0 0 0 0,29 20 0 0 0,15 15 13 0 0,84 73 0 0 0,-23-10 6 0 0,127 103-28 0 0,-194-166-9 0 0,2-3 1 0 0,91 46-1 0 0,-102-65 27 0 0,0-1 1 0 0,1-3-1 0 0,1-2 0 0 0,1-3 1 0 0,0-2-1 0 0,1-3 0 0 0,0-2 1 0 0,1-2-1 0 0,0-3 0 0 0,-1-3 1 0 0,61-7-1 0 0,-25-5 39 0 0,-1-5 1 0 0,125-38-1 0 0,173-80 59 0 0,-52-10-33 0 0,-93 37-13 0 0,5 21 196 0 0,-202 75-114 0 0,0 2 0 0 0,1 2 1 0 0,0 3-1 0 0,49 0 1 0 0,-30 7-60 0 0,0 2 0 0 0,87 17-1 0 0,132 50-73 0 0,-5 20-30 0 0,-122-38 80 0 0,43 9-40 0 0,299 53 0 0 0,-382-97 6 0 0,1-6-1 0 0,1-4 1 0 0,240-17-1 0 0,196-78 134 0 0,-185 24-163 0 0,4 28-2 0 0,-208 34 21 0 0,0 9 0 0 0,-1 6-1 0 0,190 42 1 0 0,-227-31 170 0 0,1-6 1 0 0,1-6-1 0 0,256-8 0 0 0,-78-47-20 0 0,-6-25-34 0 0,-108 21-82 0 0,-180 43-63 0 0,85-17-257 0 0,-86 18-31 0 0,-1 1-1 0 0,0 0 0 0 0,0 1 0 0 0,25 4 1 0 0,-38-4 42 0 0,0 0 0 0 0,0 0-1 0 0,0 0 1 0 0,0 1 0 0 0,0-1 0 0 0,0 0 0 0 0,0 1 0 0 0,0 0 0 0 0,0 0 0 0 0,-1-1 0 0 0,1 1 0 0 0,0 0 0 0 0,0 0 0 0 0,-1 1-1 0 0,1-1 1 0 0,-1 0 0 0 0,1 0 0 0 0,-1 1 0 0 0,0-1 0 0 0,3 4 0 0 0,-1 11-1833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06.263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1 248 5465 0 0,'0'0'1058'0'0,"0"-14"507"0"0,0 11-1512 0 0,1 0 0 0 0,-1 1 0 0 0,1-1 0 0 0,0 0 0 0 0,-1 0 0 0 0,1 1 0 0 0,0-1 0 0 0,1 0 0 0 0,-1 1 0 0 0,0-1 0 0 0,1 1 0 0 0,-1 0 0 0 0,1-1-1 0 0,0 1 1 0 0,0 0 0 0 0,0 0 0 0 0,0 0 0 0 0,0 0 0 0 0,0 0 0 0 0,1 1 0 0 0,-1-1 0 0 0,0 1 0 0 0,1 0 0 0 0,0-1 0 0 0,3 0 0 0 0,174-68 808 0 0,20-8-129 0 0,-199 77-773 0 0,0 1-54 0 0,0-1 0 0 0,1 1-1 0 0,-1-1 1 0 0,0 0 0 0 0,1 1 0 0 0,-1-1-1 0 0,0 0 1 0 0,0 0 0 0 0,0 1-1 0 0,0-1 1 0 0,0 0 0 0 0,0 0 0 0 0,0 0-1 0 0,0 0 1 0 0,0-1 0 0 0,0 1 0 0 0,-1 0-1 0 0,1 0 1 0 0,0 0 0 0 0,0-2 0 0 0,-3-3-816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06.589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1 237 8922 0 0,'16'-8'376'0'0,"2"-7"112"0"0,7-1 192 0 0,5-6-272 0 0,7 1 72 0 0,6-3-184 0 0,0 3-167 0 0,0-1-25 0 0,-1-3-8 0 0,-1 11 8 0 0,-4-6 88 0 0,2 8-64 0 0,-9-1 24 0 0,1 11-104 0 0,-9 0-544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09.013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182 365 1240 0 0,'-39'-67'6816'0'0,"39"67"-6783"0"0,0 0 0 0 0,-1 0 0 0 0,1 0 0 0 0,0 0 0 0 0,0 0 0 0 0,-1 0 0 0 0,1 1 0 0 0,0-1 0 0 0,0 0 0 0 0,-1 0 0 0 0,1 0 0 0 0,0 0 0 0 0,-1 0 0 0 0,1 0 0 0 0,0 0 0 0 0,0 0 0 0 0,-1 0 0 0 0,1 0 0 0 0,0 0 0 0 0,0-1 0 0 0,-1 1 0 0 0,1 0 0 0 0,0 0 0 0 0,0 0 0 0 0,-1 0 0 0 0,1 0 0 0 0,0 0 0 0 0,0-1 0 0 0,-1 1 0 0 0,1 0-1 0 0,0 0 1 0 0,0 0 0 0 0,0-1 0 0 0,-1 1 0 0 0,1 0 0 0 0,0 0 0 0 0,0 0 0 0 0,0-1 0 0 0,0 1 0 0 0,-3-2-176 0 0,5 10 202 0 0,16 28 82 0 0,1 0-1 0 0,31 41 0 0 0,-8-11 67 0 0,5 4 185 0 0,81 92 0 0 0,-57-77 195 0 0,-67-80-513 0 0,0 1-1 0 0,0-1 0 0 0,-1 1 0 0 0,0-1 0 0 0,0 1 0 0 0,3 6 0 0 0,-5-10-46 0 0,-1 0 0 0 0,0 0-1 0 0,1-1 1 0 0,-1 1-1 0 0,0 0 1 0 0,0 0-1 0 0,1-1 1 0 0,-1 1-1 0 0,-1 0 1 0 0,1 0-1 0 0,0-1 1 0 0,0 1-1 0 0,-1 0 1 0 0,1 0-1 0 0,-1-1 1 0 0,1 1-1 0 0,-1 0 1 0 0,0-1-1 0 0,0 1 1 0 0,0-1 0 0 0,0 1-1 0 0,0-1 1 0 0,0 1-1 0 0,0-1 1 0 0,0 0-1 0 0,-2 2 1 0 0,-3 1-42 0 0,1-1 0 0 0,0 1 0 0 0,-1-1 0 0 0,0-1 0 0 0,1 1 0 0 0,-1-1 0 0 0,0 0 0 0 0,-1 0 0 0 0,1-1 0 0 0,0 0 0 0 0,0 0 0 0 0,0 0 0 0 0,-1-1 0 0 0,1 0 0 0 0,0 0 0 0 0,-1 0 0 0 0,-7-2 0 0 0,6 0-107 0 0,-1 1 0 0 0,0-1 0 0 0,1 0 0 0 0,0-1-1 0 0,0 0 1 0 0,-1 0 0 0 0,2-1 0 0 0,-1 0 0 0 0,0 0-1 0 0,1-1 1 0 0,0 0 0 0 0,-8-7 0 0 0,11 8 99 0 0,0 0 0 0 0,0-1 0 0 0,0 0 0 0 0,1 0 1 0 0,0 0-1 0 0,0 0 0 0 0,0 0 0 0 0,1-1 0 0 0,-1 1 0 0 0,1-1 0 0 0,1 0 0 0 0,-1 1 0 0 0,1-1 1 0 0,0 0-1 0 0,0 0 0 0 0,1 0 0 0 0,-1 0 0 0 0,1 0 0 0 0,1 0 0 0 0,-1 0 0 0 0,1 0 0 0 0,0 0 1 0 0,1 0-1 0 0,-1 1 0 0 0,3-7 0 0 0,6-13-31 0 0,2 1-1 0 0,0 1 1 0 0,1 0-1 0 0,24-31 1 0 0,-13 17 17 0 0,48-61 47 0 0,13-20 32 0 0,20-49 54 0 0,-102 164-83 0 0,-1-1-1 0 0,0 1 1 0 0,-1-1 0 0 0,1 0 0 0 0,-1 0 0 0 0,1 0 0 0 0,-1 0-1 0 0,0 0 1 0 0,-1 0 0 0 0,1 0 0 0 0,-1 0 0 0 0,0 0 0 0 0,0 0-1 0 0,0-1 1 0 0,0 1 0 0 0,-1 0 0 0 0,1 0 0 0 0,-1 0 0 0 0,0 0-1 0 0,-1 0 1 0 0,1 0 0 0 0,-1 0 0 0 0,1 1 0 0 0,-1-1 0 0 0,0 0-1 0 0,-1 1 1 0 0,1 0 0 0 0,-5-6 0 0 0,1 3 19 0 0,0 0 0 0 0,-1 0 0 0 0,1 1-1 0 0,-1 0 1 0 0,0 0 0 0 0,-1 1 0 0 0,1 0 0 0 0,-1 0 0 0 0,0 0 0 0 0,0 1 0 0 0,0 0 0 0 0,0 1 0 0 0,-10-2 0 0 0,1 2 41 0 0,1 0 0 0 0,-1 1 0 0 0,0 1 0 0 0,0 1 0 0 0,0 0-1 0 0,1 1 1 0 0,-1 1 0 0 0,1 1 0 0 0,-1 0 0 0 0,1 1 0 0 0,0 0 0 0 0,1 2 0 0 0,0 0 0 0 0,0 0 0 0 0,0 2 0 0 0,1-1 0 0 0,-26 22 0 0 0,21-13-86 0 0,0 0-1 0 0,2 1 1 0 0,0 1-1 0 0,0 1 1 0 0,2 0 0 0 0,1 1-1 0 0,0 0 1 0 0,2 2-1 0 0,0-1 1 0 0,2 1-1 0 0,-10 31 1 0 0,16-43-66 0 0,1 0 0 0 0,1 0 0 0 0,0 0 0 0 0,1 0 0 0 0,0 1-1 0 0,1 14 1 0 0,3 21-1081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09.962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75 250 296 0 0,'-18'-14'7610'0'0,"14"8"-7418"0"0,2 4-92 0 0,1 0 0 0 0,-1 0 1 0 0,1 0-1 0 0,-1 0 0 0 0,-9-7 2021 0 0,4 5-1849 0 0,6 3-272 0 0,1 1 1 0 0,-1 0-1 0 0,1-1 1 0 0,-1 1-1 0 0,0 0 0 0 0,1-1 1 0 0,-1 1-1 0 0,1 0 1 0 0,-1 0-1 0 0,1-1 1 0 0,-1 1-1 0 0,0 0 1 0 0,1 0-1 0 0,-1 0 1 0 0,0 0-1 0 0,1 0 0 0 0,-1 0 1 0 0,0 0-1 0 0,1 0 1 0 0,-1 0-1 0 0,0 0 1 0 0,1 0-1 0 0,-2 1 1 0 0,-3 14-79 0 0,1 0 51 0 0,4-12 9 0 0,-1 1 0 0 0,1 0 0 0 0,0-1 0 0 0,0 1 0 0 0,0 0-1 0 0,1-1 1 0 0,-1 1 0 0 0,1 0 0 0 0,0-1 0 0 0,0 1 0 0 0,0-1-1 0 0,1 1 1 0 0,-1-1 0 0 0,4 6 0 0 0,0 0-2 0 0,1-1 0 0 0,-1 0 0 0 0,2 0 0 0 0,8 10 0 0 0,-11-15 21 0 0,-1 0 1 0 0,0 1-1 0 0,1-2 0 0 0,0 1 0 0 0,0 0 0 0 0,0-1 0 0 0,0 0 0 0 0,0 0 0 0 0,0 0 1 0 0,6 2-1 0 0,-8-4 22 0 0,0 1 1 0 0,0-1 0 0 0,0 0-1 0 0,0 0 1 0 0,0 0-1 0 0,0 0 1 0 0,0 0 0 0 0,0 0-1 0 0,1-1 1 0 0,-1 1 0 0 0,0-1-1 0 0,0 1 1 0 0,-1-1-1 0 0,1 0 1 0 0,0 0 0 0 0,0 0-1 0 0,0 0 1 0 0,0 0 0 0 0,-1 0-1 0 0,1 0 1 0 0,0-1 0 0 0,-1 1-1 0 0,1-1 1 0 0,-1 1-1 0 0,2-3 1 0 0,3-5 31 0 0,0 1 1 0 0,0-2-1 0 0,-1 1 1 0 0,-1-1-1 0 0,1 1 0 0 0,-2-1 1 0 0,1-1-1 0 0,-1 1 0 0 0,-1 0 1 0 0,0-1-1 0 0,0 1 0 0 0,-1-1 1 0 0,-1 0-1 0 0,0-13 1 0 0,-1 9-40 0 0,0 0 0 0 0,-1-1 0 0 0,0 1 1 0 0,-2 0-1 0 0,0 0 0 0 0,0 1 1 0 0,-1-1-1 0 0,-1 1 0 0 0,-10-18 1 0 0,15 30-15 0 0,-1 0 1 0 0,1 1 0 0 0,-1-1-1 0 0,0 0 1 0 0,0 0 0 0 0,1 1 0 0 0,-1-1-1 0 0,0 1 1 0 0,0-1 0 0 0,0 1 0 0 0,-1 0-1 0 0,1 0 1 0 0,0 0 0 0 0,0 0-1 0 0,-1 1 1 0 0,1-1 0 0 0,-3 0 0 0 0,3 1-4 0 0,1-1 0 0 0,-1 1 0 0 0,1 0 0 0 0,-1 0 0 0 0,1 0 1 0 0,-1 0-1 0 0,0 0 0 0 0,1 0 0 0 0,-1 1 0 0 0,1-1 0 0 0,-1 0 0 0 0,1 1 1 0 0,-1-1-1 0 0,1 1 0 0 0,-1 0 0 0 0,1-1 0 0 0,0 1 0 0 0,-1 0 1 0 0,1 0-1 0 0,0 0 0 0 0,-1 0 0 0 0,1 0 0 0 0,0 0 0 0 0,0 0 0 0 0,0 0 1 0 0,0 1-1 0 0,-1 1 0 0 0,-6 16-44 0 0,0 0-1 0 0,1 1 1 0 0,1 0 0 0 0,-6 39-1 0 0,10-40 25 0 0,0 0 1 0 0,1 0-1 0 0,1 1 0 0 0,1-1 1 0 0,3 20-1 0 0,21 95-93 0 0,-21-116 108 0 0,81 262 19 0 0,-58-199-16 0 0,-9-29 5 0 0,-3-11 73 0 0,-2 1 0 0 0,11 58 923 0 0,-27-98-624 0 0,0-1-329 0 0,1 0 0 0 0,0-1 0 0 0,-1 1 0 0 0,1-1 0 0 0,-1 1 0 0 0,1-1 0 0 0,-1 0 0 0 0,1 0 0 0 0,-1 0 0 0 0,1 0 0 0 0,-1 0 0 0 0,1-1 0 0 0,-1 1 0 0 0,1-1 0 0 0,-1 0-1 0 0,1 0 1 0 0,0 1 0 0 0,-1-2 0 0 0,1 1 0 0 0,0 0 0 0 0,-3-2 0 0 0,-6-2 67 0 0,6 3-89 0 0,0-1-1 0 0,0 1 1 0 0,0-1 0 0 0,0 0 0 0 0,1 0-1 0 0,-1 0 1 0 0,1-1 0 0 0,0 0-1 0 0,0 1 1 0 0,0-2 0 0 0,1 1-1 0 0,-5-6 1 0 0,-7-15-61 0 0,1-1 1 0 0,1 0-1 0 0,1-1 0 0 0,2 0 1 0 0,0-1-1 0 0,-8-47 0 0 0,17 68-312 0 0,1-1-1 0 0,0 1 1 0 0,1 0-1 0 0,-1 0 0 0 0,1 0 1 0 0,4-11-1 0 0,-5 16 104 0 0,3-11-2201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10.299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22 204 10762 0 0,'0'1'35'0'0,"-1"-1"0"0"0,1 1 0 0 0,-1-1 0 0 0,1 0 0 0 0,-1 1 0 0 0,1-1-1 0 0,-1 0 1 0 0,1 0 0 0 0,-1 1 0 0 0,1-1 0 0 0,-1 0 0 0 0,0 0 0 0 0,1 0-1 0 0,-1 1 1 0 0,1-1 0 0 0,-1 0 0 0 0,0 0 0 0 0,1 0 0 0 0,-1 0 0 0 0,1 0 0 0 0,-1 0-1 0 0,0 0 1 0 0,1-1 0 0 0,-1 1 0 0 0,1 0 0 0 0,-1 0 0 0 0,1 0 0 0 0,-2-1 0 0 0,2 0-17 0 0,-1 1 1 0 0,0-1-1 0 0,1 0 1 0 0,0 0-1 0 0,-1 0 1 0 0,1 0-1 0 0,-1 0 1 0 0,1 0-1 0 0,0 0 1 0 0,0 0-1 0 0,-1 0 1 0 0,1 0-1 0 0,0 1 1 0 0,0-1-1 0 0,0-2 1 0 0,0-4-34 0 0,1 1-1 0 0,0-1 1 0 0,0 1 0 0 0,2-9-1 0 0,3 0-14 0 0,0 0 0 0 0,2 0-1 0 0,-1 1 1 0 0,2 0 0 0 0,0 1-1 0 0,0-1 1 0 0,21-19 0 0 0,-29 31 33 0 0,1 0 0 0 0,0 1 0 0 0,0 0 0 0 0,0-1 0 0 0,0 1 0 0 0,0 0 0 0 0,0 0 0 0 0,0 0 0 0 0,4-1 0 0 0,-5 1-2 0 0,0 1 0 0 0,-1 0 1 0 0,1 0-1 0 0,0-1 0 0 0,-1 1 0 0 0,1 0 0 0 0,-1 0 0 0 0,1 0 0 0 0,0 0 0 0 0,-1 0 0 0 0,1 0 0 0 0,0 0 1 0 0,0 0-1 0 0,-1 0 0 0 0,1 0 0 0 0,-1 0 0 0 0,1 0 0 0 0,0 1 0 0 0,-1-1 0 0 0,1 0 0 0 0,0 0 1 0 0,-1 1-1 0 0,1-1 0 0 0,-1 0 0 0 0,1 1 0 0 0,0-1 0 0 0,-1 1 0 0 0,1-1 0 0 0,-1 0 0 0 0,0 1 0 0 0,1-1 1 0 0,-1 1-1 0 0,1 0 0 0 0,-1-1 0 0 0,0 1 0 0 0,1-1 0 0 0,-1 1 0 0 0,0 0 0 0 0,1 0 0 0 0,1 23 75 0 0,-2-21-72 0 0,-2 39 92 0 0,-12 68 0 0 0,8-74-83 0 0,1 1 1 0 0,0 66-1 0 0,5-100-21 0 0,0 0-1 0 0,0 0 1 0 0,1 1-1 0 0,-1-1 1 0 0,1 0-1 0 0,0 0 1 0 0,0 0-1 0 0,0 0 0 0 0,0 0 1 0 0,1 0-1 0 0,-1 0 1 0 0,1 0-1 0 0,0-1 1 0 0,0 1-1 0 0,0 0 1 0 0,0-1-1 0 0,0 0 1 0 0,0 1-1 0 0,1-1 1 0 0,-1 0-1 0 0,1 0 0 0 0,-1 0 1 0 0,1-1-1 0 0,0 1 1 0 0,0-1-1 0 0,0 1 1 0 0,0-1-1 0 0,0 0 1 0 0,0 0-1 0 0,0 0 1 0 0,0-1-1 0 0,0 1 1 0 0,1-1-1 0 0,-1 0 1 0 0,0 1-1 0 0,0-1 0 0 0,0-1 1 0 0,1 1-1 0 0,2-1 1 0 0,21-4-666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10.654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39 1215 10442 0 0,'-2'-1'40'0'0,"0"1"0"0"0,0-1-1 0 0,0 0 1 0 0,0 0 0 0 0,0 0-1 0 0,0 0 1 0 0,0 0 0 0 0,0 0 0 0 0,0-1-1 0 0,1 1 1 0 0,-1 0 0 0 0,0-1-1 0 0,1 0 1 0 0,0 1 0 0 0,-1-1-1 0 0,1 0 1 0 0,0 0 0 0 0,0 0 0 0 0,0 0-1 0 0,0 0 1 0 0,0 0 0 0 0,0 0-1 0 0,0 0 1 0 0,1 0 0 0 0,-1 0-1 0 0,1 0 1 0 0,-1 0 0 0 0,1-1 0 0 0,0 1-1 0 0,0 0 1 0 0,0-3 0 0 0,1-7 7 0 0,0-1 0 0 0,0 1 0 0 0,1 0 0 0 0,4-13 0 0 0,6-17-22 0 0,1 0 0 0 0,31-64 0 0 0,52-75 28 0 0,-43 83-66 0 0,-14 26 10 0 0,6-11 25 0 0,51-132 0 0 0,-76 158 4 0 0,37-95-7 0 0,-39 114-246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11.366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50 111 1728 0 0,'-13'-39'7631'0'0,"8"31"-6826"0"0,-4 32 898 0 0,-3 88-1461 0 0,2 194 1 0 0,10-303-242 0 0,0 3 0 0 0,0 1-6 0 0,-1-1-1 0 0,2 0 0 0 0,-1 0 0 0 0,1 0 1 0 0,0 1-1 0 0,0-1 0 0 0,1 0 0 0 0,1 6 1 0 0,-2-12 4 0 0,-1 1 0 0 0,0-1 1 0 0,0 0-1 0 0,0 0 1 0 0,0 1-1 0 0,0-1 0 0 0,1 0 1 0 0,-1 0-1 0 0,0 1 1 0 0,0-1-1 0 0,0 0 0 0 0,1 0 1 0 0,-1 0-1 0 0,0 0 1 0 0,0 1-1 0 0,0-1 0 0 0,1 0 1 0 0,-1 0-1 0 0,0 0 1 0 0,0 0-1 0 0,1 0 0 0 0,-1 0 1 0 0,0 0-1 0 0,1 0 1 0 0,-1 0-1 0 0,0 1 0 0 0,0-1 1 0 0,1 0-1 0 0,-1 0 1 0 0,0-1-1 0 0,1 1 1 0 0,-1 0-1 0 0,0 0 0 0 0,0 0 1 0 0,1 0-1 0 0,-1 0 1 0 0,12-9 25 0 0,7-18 12 0 0,-18 26-43 0 0,11-19-227 0 0,-2 0-1 0 0,0-1 0 0 0,-1 0 1 0 0,11-43-1 0 0,13-95-581 0 0,-3 9 751 0 0,-7 61 167 0 0,-37 169 396 0 0,-5 85-1 0 0,14-114-472 0 0,1-28-6 0 0,2 1-1 0 0,1 0 0 0 0,0 0 1 0 0,6 45-1 0 0,-5-67-20 0 0,0 0 0 0 0,1-1-1 0 0,-1 1 1 0 0,0 0 0 0 0,1-1 0 0 0,-1 1-1 0 0,1 0 1 0 0,0-1 0 0 0,-1 1-1 0 0,1-1 1 0 0,0 1 0 0 0,0-1 0 0 0,0 1-1 0 0,0-1 1 0 0,0 0 0 0 0,1 1 0 0 0,-1-1-1 0 0,0 0 1 0 0,0 0 0 0 0,1 0-1 0 0,-1 0 1 0 0,1 0 0 0 0,-1 0 0 0 0,1 0-1 0 0,-1-1 1 0 0,1 1 0 0 0,0-1 0 0 0,-1 1-1 0 0,1-1 1 0 0,3 1 0 0 0,-2-1 7 0 0,0 0 0 0 0,0-1 1 0 0,0 1-1 0 0,0-1 0 0 0,0 0 1 0 0,-1 0-1 0 0,1 0 0 0 0,0 0 1 0 0,-1 0-1 0 0,1-1 0 0 0,0 1 1 0 0,-1-1-1 0 0,0 0 0 0 0,1 0 1 0 0,-1 0-1 0 0,0 0 0 0 0,3-3 1 0 0,6-10 25 0 0,0-1 1 0 0,-1-1-1 0 0,-1 0 0 0 0,0 0 1 0 0,-1 0-1 0 0,7-26 1 0 0,-11 29 3 0 0,-1 1 1 0 0,0-1 0 0 0,-1 1 0 0 0,0-1-1 0 0,-1 0 1 0 0,-2-21 0 0 0,1 30-22 0 0,-16 8 90 0 0,15-2-109 0 0,-1 1 0 0 0,1 0 0 0 0,0-1 0 0 0,0 1-1 0 0,0 0 1 0 0,0-1 0 0 0,0 1 0 0 0,0 0 0 0 0,0 0 0 0 0,1 0 0 0 0,-1 0 0 0 0,1 0 0 0 0,-1 0 0 0 0,1 3-1 0 0,-5 36-39 0 0,4-27 33 0 0,-2 28-4 0 0,2 0 0 0 0,1-1 1 0 0,3 1-1 0 0,1 0 0 0 0,2-1 1 0 0,1 0-1 0 0,18 53 0 0 0,-2-16 155 0 0,-4 1 0 0 0,-3 0 0 0 0,9 123 0 0 0,-24-184-76 0 0,-2 0 0 0 0,0-1 0 0 0,-1 1 0 0 0,-1-1 0 0 0,0 1 0 0 0,-2-1 0 0 0,0 0 0 0 0,0-1 0 0 0,-11 22 0 0 0,12-29 70 0 0,-1 0 1 0 0,0 0-1 0 0,-1 0 1 0 0,1-1-1 0 0,-1 0 0 0 0,-1 0 1 0 0,0 0-1 0 0,0-1 1 0 0,0 0-1 0 0,-1 0 1 0 0,0-1-1 0 0,-1 0 0 0 0,1 0 1 0 0,-1-1-1 0 0,0 0 1 0 0,0-1-1 0 0,-14 5 1 0 0,22-9-112 0 0,0 1 0 0 0,0-1 0 0 0,0 1 0 0 0,0-1 0 0 0,0 0 0 0 0,0 1 0 0 0,0-1 0 0 0,0 0 0 0 0,0 0 0 0 0,0 0 0 0 0,0 0 1 0 0,0 0-1 0 0,0 0 0 0 0,0 0 0 0 0,0 0 0 0 0,0-1 0 0 0,-1 1 0 0 0,1 0 0 0 0,0-1 0 0 0,0 1 0 0 0,0 0 0 0 0,0-1 0 0 0,1 1 0 0 0,-1-1 1 0 0,0 0-1 0 0,0 1 0 0 0,0-1 0 0 0,0 0 0 0 0,0 1 0 0 0,1-1 0 0 0,-1 0 0 0 0,0 0 0 0 0,1 0 0 0 0,-1 0 0 0 0,1 1 0 0 0,-1-1 0 0 0,1 0 0 0 0,-1 0 1 0 0,1 0-1 0 0,-1 0 0 0 0,1 0 0 0 0,0 0 0 0 0,-1-2 0 0 0,1-4-45 0 0,0 0 1 0 0,0-1 0 0 0,0 1-1 0 0,1 0 1 0 0,2-11 0 0 0,4-14-51 0 0,1 0 1 0 0,24-58 0 0 0,40-59 31 0 0,-38 86-956 0 0,4 1 0 0 0,86-109-1 0 0,-47 83-301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36.684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102 716 312 0 0,'-2'11'3942'0'0,"-7"4"-2944"0"0,-2 2 435 0 0,7-8-636 0 0,-1 0 0 0 0,0-1-1 0 0,0 1 1 0 0,-1-1-1 0 0,0-1 1 0 0,0 1-1 0 0,-1-1 1 0 0,-11 10-1 0 0,0-1 629 0 0,29-35-1406 0 0,-5 9-38 0 0,75-195-116 0 0,-26 61 148 0 0,3-20 24 0 0,5-12-92 0 0,-13 39-7 0 0,-49 135 74 0 0,5 6-3 0 0,-5-2-15 0 0,1 1-1 0 0,-1-1 1 0 0,0 1 0 0 0,0-1-1 0 0,0 1 1 0 0,0 0 0 0 0,0-1-1 0 0,0 1 1 0 0,-1 0 0 0 0,0-1-1 0 0,1 4 1 0 0,2 13-11 0 0,6 28 3 0 0,4 50 0 0 0,3 20 40 0 0,-3-54-30 0 0,2 0 0 0 0,3-1 0 0 0,3 0 0 0 0,3-2 0 0 0,35 67 0 0 0,50 73 87 0 0,-107-199-72 0 0,-1 1 0 0 0,-1 0-1 0 0,1 0 1 0 0,0-1 0 0 0,0 1 0 0 0,-1 0 0 0 0,1 0 0 0 0,0 0 0 0 0,-1 0-1 0 0,0 0 1 0 0,0-1 0 0 0,1 1 0 0 0,-1 0 0 0 0,0 0 0 0 0,-1 0-1 0 0,1 3 1 0 0,-1-2 12 0 0,0-1 0 0 0,0 0 0 0 0,-1 0 0 0 0,1-1 0 0 0,0 1 0 0 0,-1 0 0 0 0,1 0 0 0 0,-1-1 0 0 0,0 1 0 0 0,1-1 0 0 0,-1 1-1 0 0,0-1 1 0 0,-3 2 0 0 0,-7 3 9 0 0,0 0 0 0 0,0-1 0 0 0,0-1 0 0 0,-1 0 1 0 0,1-1-1 0 0,-1 0 0 0 0,-25 2 0 0 0,-1 1 65 0 0,-114 15 324 0 0,127-20-198 0 0,0-1-1 0 0,0-1 1 0 0,-49-7 0 0 0,4-11-417 0 0,43 9-2454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37.849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100 227 1768 0 0,'0'-2'3680'0'0,"-5"-47"3687"0"0,-10 77-7222 0 0,8-1 147 0 0,7-32-149 0 0,0 2-120 0 0,0 1-17 0 0,0 1 1 0 0,-1-1 0 0 0,1 1 0 0 0,0 0 0 0 0,0-1 0 0 0,-1 1 0 0 0,1-1 0 0 0,-1 1 0 0 0,1-1-1 0 0,-1 1 1 0 0,0-2 0 0 0,0 2 156 0 0,-10 1-61 0 0,7 0 18 0 0,0-1 0 0 0,1 1 0 0 0,-1 1 0 0 0,0-1 0 0 0,0 1 0 0 0,-6 1 0 0 0,9-2-107 0 0,0 1 1 0 0,0 0-1 0 0,0-1 1 0 0,0 1-1 0 0,0 0 1 0 0,0 0-1 0 0,0 0 1 0 0,0 0 0 0 0,0 0-1 0 0,0 0 1 0 0,0 0-1 0 0,1 0 1 0 0,-1 0-1 0 0,0 0 1 0 0,1 0-1 0 0,-1 0 1 0 0,1 0 0 0 0,-1 1-1 0 0,1-1 1 0 0,0 0-1 0 0,-1 0 1 0 0,1 1-1 0 0,0 0 1 0 0,-3 18 41 0 0,1 0 1 0 0,1-1-1 0 0,1 1 1 0 0,1 0-1 0 0,0 0 1 0 0,6 23-1 0 0,-5-32-62 0 0,0-1-1 0 0,1 0 1 0 0,0 0-1 0 0,1 0 1 0 0,0 0-1 0 0,1 0 0 0 0,0-1 1 0 0,0 0-1 0 0,1 0 1 0 0,0 0-1 0 0,0-1 1 0 0,1 0-1 0 0,10 9 1 0 0,-13-14 3 0 0,0 1 0 0 0,1-1 0 0 0,0 0 0 0 0,0 0 0 0 0,0-1 1 0 0,0 1-1 0 0,0-1 0 0 0,0 0 0 0 0,1 0 0 0 0,-1-1 1 0 0,1 0-1 0 0,-1 0 0 0 0,1 0 0 0 0,10 0 0 0 0,-7-2 7 0 0,0 0 1 0 0,0 0-1 0 0,-1-1 0 0 0,1 0 0 0 0,-1-1 0 0 0,0 0 0 0 0,1 0 1 0 0,13-8-1 0 0,-3-1 13 0 0,-1 0 0 0 0,0-1 0 0 0,-1-1 0 0 0,-1 0 0 0 0,0-2 0 0 0,25-30 1 0 0,-32 33-10 0 0,0-1 0 0 0,-1 0 1 0 0,0 0-1 0 0,-1-1 0 0 0,0 0 1 0 0,-1 0-1 0 0,-1 0 0 0 0,-1-1 1 0 0,0 0-1 0 0,-1 0 0 0 0,-1 0 1 0 0,0 0-1 0 0,-1 0 0 0 0,-1 0 1 0 0,-2-21-1 0 0,1 30-13 0 0,0 1 0 0 0,-1-1 1 0 0,0 1-1 0 0,0 0 0 0 0,-1-1 0 0 0,0 1 0 0 0,0 0 0 0 0,0 1 1 0 0,-1-1-1 0 0,1 1 0 0 0,-1-1 0 0 0,-1 1 0 0 0,1 0 1 0 0,-1 0-1 0 0,0 1 0 0 0,0 0 0 0 0,0 0 0 0 0,-1 0 1 0 0,1 0-1 0 0,-1 1 0 0 0,-9-4 0 0 0,6 2 12 0 0,-1 1-1 0 0,1 0 0 0 0,-1 0 1 0 0,0 1-1 0 0,0 1 1 0 0,0 0-1 0 0,0 0 0 0 0,-1 1 1 0 0,1 0-1 0 0,-1 1 1 0 0,1 0-1 0 0,0 0 1 0 0,-13 3-1 0 0,15 0-9 0 0,0 0 0 0 0,0 0-1 0 0,0 0 1 0 0,1 1 0 0 0,0 1 0 0 0,-1-1 0 0 0,2 1-1 0 0,-1 0 1 0 0,0 1 0 0 0,1-1 0 0 0,0 1-1 0 0,0 1 1 0 0,-6 9 0 0 0,-3 4-14 0 0,2 1 0 0 0,0 0 0 0 0,-12 29 0 0 0,18-35 1 0 0,-19 48 16 0 0,24-58-18 0 0,1 0 0 0 0,-1 0 0 0 0,1 0 0 0 0,0 0 0 0 0,1 0 0 0 0,-1 0 0 0 0,1 0 0 0 0,0 1 0 0 0,1-1 0 0 0,0 9 1 0 0,0-14 11 0 0,-1 1 1 0 0,0-1 0 0 0,0 1 0 0 0,0-1 0 0 0,0 1 0 0 0,1-1 0 0 0,-1 1 0 0 0,0-1 0 0 0,0 1-1 0 0,1-1 1 0 0,-1 1 0 0 0,0-1 0 0 0,1 0 0 0 0,-1 1 0 0 0,0-1 0 0 0,1 0 0 0 0,-1 1 0 0 0,1-1 0 0 0,-1 0-1 0 0,0 1 1 0 0,1-1 0 0 0,-1 0 0 0 0,1 0 0 0 0,-1 0 0 0 0,1 1 0 0 0,-1-1 0 0 0,1 0 0 0 0,-1 0-1 0 0,2 0 1 0 0,17-6-68 0 0,22-26 78 0 0,-31 24-4 0 0,29-26-19 0 0,39-42-1 0 0,-23 20-8 0 0,-48 49 26 0 0,2-2-3 0 0,1 0 0 0 0,-1 0 0 0 0,2 1 0 0 0,-1 1 0 0 0,17-10 0 0 0,-25 16 3 0 0,0 0 1 0 0,1 0 0 0 0,-1 0 0 0 0,0 0 0 0 0,1 1-1 0 0,-1-1 1 0 0,0 1 0 0 0,1-1 0 0 0,-1 1 0 0 0,1 0-1 0 0,-1 0 1 0 0,0 0 0 0 0,1 0 0 0 0,-1 1 0 0 0,1-1-1 0 0,-1 0 1 0 0,0 1 0 0 0,1 0 0 0 0,-1 0 0 0 0,0-1-1 0 0,0 1 1 0 0,1 1 0 0 0,-1-1 0 0 0,0 0 0 0 0,0 0-1 0 0,0 1 1 0 0,0-1 0 0 0,-1 1 0 0 0,1 0 0 0 0,0 0-1 0 0,-1-1 1 0 0,1 1 0 0 0,-1 0 0 0 0,1 0 0 0 0,-1 0-1 0 0,1 3 1 0 0,5 10 2 0 0,0 1-1 0 0,-2 0 1 0 0,0 0-1 0 0,-1 0 1 0 0,0 1-1 0 0,-1 0 1 0 0,0 20-1 0 0,2 54 26 0 0,-12 137 0 0 0,0-85 5 0 0,-3 152 9 0 0,9-201 14 0 0,13 122 1 0 0,-11-209-66 0 0,-1 0 0 0 0,1 0 0 0 0,1 0 0 0 0,-1-1 0 0 0,1 1 0 0 0,4 10 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38.207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5 808 8954 0 0,'-2'-7'57'0'0,"1"0"-1"0"0,0 0 1 0 0,0 1 0 0 0,1-1 0 0 0,0 0 0 0 0,1 0-1 0 0,-1 0 1 0 0,1 0 0 0 0,0 0 0 0 0,1 0 0 0 0,2-7-1 0 0,0 4 232 0 0,-1 0 0 0 0,2 0 0 0 0,0 1 0 0 0,0-1 0 0 0,0 1 0 0 0,10-12-1 0 0,-4 8 72 0 0,7-11 69 0 0,0 2 0 0 0,2 0 0 0 0,1 1 0 0 0,42-32-1 0 0,-58 49-424 0 0,296-210 503 0 0,-17-23-1055 0 0,-267 221-1336 0 0,-3 3 784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2:29.6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2327 1 7386 0 0,'-45'26'1381'0'0,"30"-19"-1292"0"0,2 1-1 0 0,-1 0 1 0 0,1 1-1 0 0,1 0 1 0 0,-1 1 0 0 0,-21 22-1 0 0,-9 27-87 0 0,-62 105 0 0 0,39-55-95 0 0,-199 248 3 0 0,96-139 86 0 0,-136 205 4 0 0,-183 246-47 0 0,297-410 29 0 0,-13 17 110 0 0,-21-21-969 0 0,170-203-72 0 0,4-10-1275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38.720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 78 8858 0 0,'0'0'1822'0'0,"21"-4"-1206"0"0,70 1 637 0 0,120-17 1 0 0,-173 16-1316 0 0,-13 2 345 0 0,31-8 1 0 0,-50 9-430 0 0,0-1 0 0 0,0 0 0 0 0,0 0 1 0 0,0 0-1 0 0,-1-1 0 0 0,1 0 0 0 0,-1 0 0 0 0,1-1 1 0 0,-1 1-1 0 0,6-6 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39.049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1 121 9042 0 0,'14'0'3385'0'0,"8"-2"-2617"0"0,3-4-736 0 0,16-2-8 0 0,6-4 376 0 0,2 0-184 0 0,6-3 48 0 0,-8 1-120 0 0,4 2-88 0 0,-6 0 40 0 0,-11 3 16 0 0,-1 3 8 0 0,-15 0-32 0 0,-6 4-1032 0 0,1-2-1136 0 0,-1 10-169 0 0,-2 10 2281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42.056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108 184 152 0 0,'0'0'4505'0'0,"-24"-21"-1766"0"0,15 12-2226 0 0,0 0-1 0 0,1-1 1 0 0,-11-15-1 0 0,10 11-288 0 0,5 9-72 0 0,0 0 0 0 0,1-1 0 0 0,0 1 1 0 0,1-1-1 0 0,-1 1 0 0 0,1-1 0 0 0,0 0 0 0 0,0 0 0 0 0,1 0 0 0 0,-1 0 0 0 0,1 0 1 0 0,1 0-1 0 0,-1-12 445 0 0,1 18-585 0 0,1 0-1 0 0,-1-1 0 0 0,0 1 0 0 0,0 0 1 0 0,1 0-1 0 0,-1-1 0 0 0,0 1 0 0 0,1 0 1 0 0,-1 0-1 0 0,0 0 0 0 0,0-1 0 0 0,1 1 0 0 0,-1 0 1 0 0,0 0-1 0 0,1 0 0 0 0,-1 0 0 0 0,0 0 1 0 0,1 0-1 0 0,-1 0 0 0 0,1 0 0 0 0,-1 0 1 0 0,0 0-1 0 0,1 0 0 0 0,-1 0 0 0 0,0 0 1 0 0,1 0-1 0 0,-1 0 0 0 0,0 0 0 0 0,1 0 1 0 0,2 3 45 0 0,0 1 1 0 0,-1-1-1 0 0,0 0 1 0 0,1 1 0 0 0,-1-1-1 0 0,0 1 1 0 0,-1-1-1 0 0,1 1 1 0 0,-1 0 0 0 0,1 0-1 0 0,0 8 1 0 0,0-5 8 0 0,17 65 168 0 0,11 89 0 0 0,13 53-111 0 0,-39-201-127 0 0,0 0-1 0 0,11 22 1 0 0,-13-31 6 0 0,0-1 1 0 0,0 1-1 0 0,0-1 1 0 0,0 0-1 0 0,1 0 1 0 0,-1 0-1 0 0,1 0 1 0 0,0 0-1 0 0,0 0 1 0 0,0-1-1 0 0,0 1 1 0 0,1-1-1 0 0,-1 0 1 0 0,7 3-1 0 0,-9-5 2 0 0,1 0 1 0 0,-1 0-1 0 0,1 0 1 0 0,-1 0-1 0 0,1 0 1 0 0,-1 0-1 0 0,1 0 1 0 0,-1 0-1 0 0,1-1 1 0 0,-1 1-1 0 0,1 0 0 0 0,-1-1 1 0 0,0 0-1 0 0,1 1 1 0 0,-1-1-1 0 0,0 0 1 0 0,1 1-1 0 0,-1-1 1 0 0,0 0-1 0 0,0 0 1 0 0,0 0-1 0 0,0 0 0 0 0,1 0 1 0 0,-2-1-1 0 0,1 1 1 0 0,0 0-1 0 0,0 0 1 0 0,0-1-1 0 0,1-2 1 0 0,3-6 18 0 0,1 0-1 0 0,6-20 1 0 0,-12 29-25 0 0,7-22-200 0 0,-1 0 1 0 0,-1 0-1 0 0,-1-1 1 0 0,-1 1-1 0 0,-2-1 0 0 0,0 0 1 0 0,-1 0-1 0 0,-2 1 0 0 0,0-1 1 0 0,-11-44-1 0 0,6 46 228 0 0,-1 0 0 0 0,0 0 0 0 0,-19-30 0 0 0,13 24 233 0 0,13 27 30 0 0,1 1-282 0 0,1-1 1 0 0,-1 1-1 0 0,0 0 0 0 0,0 0 0 0 0,0 0 0 0 0,0-1 0 0 0,1 1 0 0 0,-1 0 0 0 0,0 0 0 0 0,0 0 1 0 0,1 0-1 0 0,-1 0 0 0 0,0-1 0 0 0,0 1 0 0 0,0 0 0 0 0,1 0 0 0 0,-1 0 0 0 0,0 0 1 0 0,0 0-1 0 0,1 0 0 0 0,-1 0 0 0 0,0 0 0 0 0,1 0 0 0 0,-1 0 0 0 0,0 0 0 0 0,0 0 0 0 0,1 0 1 0 0,-1 0-1 0 0,0 0 0 0 0,0 0 0 0 0,1 0 0 0 0,-1 0 0 0 0,0 0 0 0 0,0 1 0 0 0,1-1 0 0 0,-1 0 1 0 0,0 0-1 0 0,1 0 0 0 0,14 10 45 0 0,1-1 0 0 0,1-1 1 0 0,0 0-1 0 0,0-1 1 0 0,0-1-1 0 0,1-1 0 0 0,0 0 1 0 0,0-2-1 0 0,35 4 0 0 0,-4-6-664 0 0,1-2 0 0 0,71-9 0 0 0,-89 7-517 0 0,0 3 922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44.779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41 107 1040 0 0,'-39'-24'10121'0'0,"37"14"-9694"0"0,5 9-364 0 0,0 0 0 0 0,0 1-1 0 0,0-1 1 0 0,0 1 0 0 0,0 0 0 0 0,0 0 0 0 0,0 0 0 0 0,0 0-1 0 0,0 1 1 0 0,0-1 0 0 0,3 2 0 0 0,-4-2-28 0 0,37 4 60 0 0,-1-1 0 0 0,0-2 0 0 0,1-2 0 0 0,-1-2 0 0 0,0-1 0 0 0,0-2 0 0 0,0-1 0 0 0,53-19 0 0 0,13-3 100 0 0,-95 27-153 0 0,0 1 1 0 0,0 0-1 0 0,0 1 1 0 0,15 0-1 0 0,-8 0 138 0 0,-14 0-72 0 0,-2 7-1147 0 0,-1-4 690 0 0,0 0 0 0 0,-1-1 0 0 0,0 0 0 0 0,1 1 0 0 0,-1-1 0 0 0,0 0-1 0 0,-3 3 1 0 0,0 0-660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45.621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232 132 7402 0 0,'-6'-14'269'0'0,"6"9"-197"0"0,0 0 1 0 0,1 0-1 0 0,0 0 0 0 0,-1 0 0 0 0,2 0 1 0 0,-1 0-1 0 0,0 0 0 0 0,1 0 0 0 0,0 1 1 0 0,0-1-1 0 0,1 1 0 0 0,-1-1 1 0 0,1 1-1 0 0,0 0 0 0 0,0 0 0 0 0,0 0 1 0 0,0 0-1 0 0,1 1 0 0 0,0-1 0 0 0,0 1 1 0 0,0 0-1 0 0,0 0 0 0 0,0 0 1 0 0,0 1-1 0 0,1 0 0 0 0,-1 0 0 0 0,1 0 1 0 0,0 0-1 0 0,0 0 0 0 0,-1 1 0 0 0,1 0 1 0 0,0 0-1 0 0,0 0 0 0 0,0 1 1 0 0,10 0-1 0 0,-6 1-40 0 0,1 0 0 0 0,-1 0 0 0 0,0 1 0 0 0,1 0 1 0 0,-1 1-1 0 0,0 0 0 0 0,0 0 0 0 0,-1 1 0 0 0,1 0 0 0 0,-1 1 1 0 0,0 0-1 0 0,12 9 0 0 0,-15-10 14 0 0,-1 0 0 0 0,1 1 0 0 0,-1 0 0 0 0,0-1 0 0 0,0 2 0 0 0,0-1 0 0 0,-1 0 0 0 0,0 1 0 0 0,0 0 0 0 0,0-1 0 0 0,-1 1 0 0 0,1 0 1 0 0,-2 1-1 0 0,1-1 0 0 0,-1 0 0 0 0,0 0 0 0 0,0 1 0 0 0,0-1 0 0 0,-1 11 0 0 0,-1-5 12 0 0,-1 0 1 0 0,0 0 0 0 0,-1 0-1 0 0,-1-1 1 0 0,1 1 0 0 0,-2-1-1 0 0,1 0 1 0 0,-2 0-1 0 0,1-1 1 0 0,-10 13 0 0 0,-7 8 98 0 0,-50 53 0 0 0,57-69-104 0 0,0-1 0 0 0,-1 0 0 0 0,0-1 0 0 0,-1-1 1 0 0,0-1-1 0 0,-1 0 0 0 0,0-1 0 0 0,-27 10 0 0 0,41-19-63 0 0,0 0-1 0 0,1 0 0 0 0,-1 0 0 0 0,0 0 0 0 0,-8 0 0 0 0,11-1-92 0 0,13 8-471 0 0,27 7 543 0 0,0 2 0 0 0,-2 2 0 0 0,-1 1 0 0 0,0 2 0 0 0,-1 2 0 0 0,49 43 1 0 0,-78-62 123 0 0,0 1 0 0 0,-1 0 1 0 0,1 0-1 0 0,-1 0 0 0 0,0 1 1 0 0,-1 0-1 0 0,0 0 1 0 0,0 0-1 0 0,0 0 0 0 0,-1 1 1 0 0,0-1-1 0 0,2 10 1 0 0,-4-11-6 0 0,0 1 0 0 0,-1-1 0 0 0,1 1 1 0 0,-1-1-1 0 0,0 1 0 0 0,-1-1 0 0 0,0 0 0 0 0,0 1 1 0 0,0-1-1 0 0,-1 0 0 0 0,1 1 0 0 0,-2-1 1 0 0,1 0-1 0 0,-1 0 0 0 0,-5 9 0 0 0,0-2 119 0 0,-1-1 0 0 0,-1 0 0 0 0,1-1 0 0 0,-2 1-1 0 0,0-2 1 0 0,0 0 0 0 0,-1 0 0 0 0,-13 8 0 0 0,3-4 141 0 0,0-1 1 0 0,-1-2-1 0 0,-47 18 1 0 0,57-25-274 0 0,-1 0 0 0 0,0-1 0 0 0,1-1 0 0 0,-1 0 0 0 0,0-1 0 0 0,0 0 0 0 0,0-1 0 0 0,0 0 0 0 0,-23-5 0 0 0,31 4-86 0 0,-1 0 0 0 0,1-1 0 0 0,-1 0 1 0 0,1 0-1 0 0,0 0 0 0 0,0-1 1 0 0,0 0-1 0 0,0 0 0 0 0,1-1 0 0 0,-1 0 1 0 0,1 1-1 0 0,0-2 0 0 0,0 1 0 0 0,0-1 1 0 0,0 1-1 0 0,1-1 0 0 0,0-1 0 0 0,0 1 1 0 0,0-1-1 0 0,1 1 0 0 0,0-1 0 0 0,-3-8 1 0 0,-4-22-1437 0 0,10 28 189 0 0,-1-1 0 0 0,1 1 0 0 0,0 0 0 0 0,3-13 0 0 0,-2-1 738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46.771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250 162 456 0 0,'-5'-10'11357'0'0,"4"10"-11282"0"0,-1 0 1 0 0,1-1 0 0 0,-1 1-1 0 0,1 0 1 0 0,0 0 0 0 0,-1 0-1 0 0,1 0 1 0 0,-1 0 0 0 0,1 0-1 0 0,-1 1 1 0 0,1-1 0 0 0,0 0-1 0 0,-1 1 1 0 0,1-1 0 0 0,0 1-1 0 0,-2 0 1 0 0,1 0-58 0 0,1 1 0 0 0,-1 0 0 0 0,1 0 0 0 0,-1 0 1 0 0,1-1-1 0 0,0 1 0 0 0,0 0 0 0 0,0 1 0 0 0,0-1 0 0 0,0 0 0 0 0,0 0 1 0 0,1 0-1 0 0,-1 0 0 0 0,1 1 0 0 0,-1-1 0 0 0,1 0 0 0 0,0 1 1 0 0,0-1-1 0 0,0 5 0 0 0,7 44 65 0 0,-6-49-74 0 0,4 25 5 0 0,-1-9-11 0 0,0 1 1 0 0,1-1-1 0 0,9 22 0 0 0,-12-34-8 0 0,1-1 0 0 0,1 1 0 0 0,-1-1 0 0 0,1 1 0 0 0,0-1 0 0 0,0 0 0 0 0,0 0 0 0 0,1-1 0 0 0,0 1 0 0 0,0-1 0 0 0,0 0 0 0 0,0 0 0 0 0,8 3 0 0 0,-10-5 11 0 0,1 0 0 0 0,-1 0 1 0 0,1 0-1 0 0,0-1 0 0 0,0 0 0 0 0,-1 0 1 0 0,1 0-1 0 0,0 0 0 0 0,0-1 0 0 0,0 1 1 0 0,0-1-1 0 0,0 0 0 0 0,0 0 0 0 0,0 0 1 0 0,0-1-1 0 0,0 1 0 0 0,0-1 0 0 0,0 0 1 0 0,0 0-1 0 0,0-1 0 0 0,-1 1 1 0 0,1-1-1 0 0,0 0 0 0 0,-1 0 0 0 0,1 0 1 0 0,-1 0-1 0 0,0-1 0 0 0,0 1 0 0 0,0-1 1 0 0,0 0-1 0 0,0 0 0 0 0,3-4 0 0 0,1-2 14 0 0,-1 0-1 0 0,0-1 0 0 0,0 1 0 0 0,-1-1 0 0 0,0-1 0 0 0,-1 1 1 0 0,0-1-1 0 0,-1 1 0 0 0,0-1 0 0 0,2-17 0 0 0,-4 15-68 0 0,0 0 0 0 0,-2 1 0 0 0,1-1 0 0 0,-2 0 0 0 0,1 1 0 0 0,-2-1 0 0 0,0 1 0 0 0,0 0 0 0 0,-1 0 0 0 0,0 0 0 0 0,-11-18 0 0 0,10 20 55 0 0,-1 0 1 0 0,0 0-1 0 0,0 1 1 0 0,-1-1-1 0 0,-1 2 1 0 0,0-1-1 0 0,0 1 1 0 0,0 0-1 0 0,-1 1 1 0 0,0 0-1 0 0,-1 0 1 0 0,1 1-1 0 0,-13-5 1 0 0,20 10-6 0 0,0 0 1 0 0,0 0-1 0 0,0 0 1 0 0,0 0-1 0 0,0 1 1 0 0,0-1-1 0 0,-1 1 1 0 0,1-1-1 0 0,0 1 1 0 0,0 0-1 0 0,0 0 1 0 0,-1 0-1 0 0,1 0 1 0 0,0 0-1 0 0,0 1 1 0 0,0-1-1 0 0,-1 1 1 0 0,1-1-1 0 0,0 1 1 0 0,0 0-1 0 0,0 0 1 0 0,0 0-1 0 0,-2 1 1 0 0,2 0-11 0 0,0 0 0 0 0,1 0 0 0 0,-1-1 0 0 0,1 1 0 0 0,0 0 1 0 0,-1 0-1 0 0,1 0 0 0 0,0 1 0 0 0,0-1 0 0 0,1 0 0 0 0,-1 0 0 0 0,0 1 1 0 0,1-1-1 0 0,-1 0 0 0 0,1 1 0 0 0,0-1 0 0 0,-1 0 0 0 0,1 1 0 0 0,0-1 0 0 0,1 1 1 0 0,-1-1-1 0 0,1 3 0 0 0,4 27-36 0 0,3 1 0 0 0,0-1 0 0 0,2 0 0 0 0,1-1 0 0 0,23 44 0 0 0,92 144 39 0 0,-103-182-25 0 0,-4-7 44 0 0,0 0-45 0 0,0 2 0 0 0,15 37 0 0 0,-30-60 96 0 0,0 1 0 0 0,-1 0 0 0 0,-1 0 0 0 0,1 0 0 0 0,-1 0 0 0 0,-1 0 0 0 0,0 0 0 0 0,0 0 0 0 0,-1 1 0 0 0,-1-1 1 0 0,0 0-1 0 0,-2 13 0 0 0,1-16 33 0 0,-1 0 1 0 0,0 0 0 0 0,0 0-1 0 0,0 0 1 0 0,-1 0 0 0 0,0-1 0 0 0,0 1-1 0 0,-1-1 1 0 0,0-1 0 0 0,-7 8-1 0 0,-5 4 330 0 0,-38 27-1 0 0,39-33-253 0 0,0-1 1 0 0,-1-1 0 0 0,0 0-1 0 0,0-1 1 0 0,-1-1 0 0 0,0-1 0 0 0,-36 8-1 0 0,25-9-70 0 0,0-1 0 0 0,0-2-1 0 0,0-1 1 0 0,-42-4 0 0 0,66 3-113 0 0,0 0 0 0 0,0-1 0 0 0,0 1 0 0 0,0-1 0 0 0,0-1 0 0 0,0 1-1 0 0,1-1 1 0 0,-1 1 0 0 0,1-1 0 0 0,-1-1 0 0 0,1 1 0 0 0,0-1 0 0 0,0 1 0 0 0,0-1 0 0 0,0 0 0 0 0,0-1 0 0 0,0 1 0 0 0,1-1 0 0 0,0 1 0 0 0,0-1 0 0 0,0 0 0 0 0,0 0 0 0 0,0-1 0 0 0,1 1 0 0 0,0 0 0 0 0,0-1 0 0 0,0 0 0 0 0,1 1 0 0 0,-1-1 0 0 0,1 0 0 0 0,0 0 0 0 0,0 0 0 0 0,1 1 0 0 0,0-1 0 0 0,-1 0-1 0 0,2 0 1 0 0,-1 0 0 0 0,0 0 0 0 0,3-7 0 0 0,0-2-29 0 0,1 0 0 0 0,0 0-1 0 0,1 1 1 0 0,0-1-1 0 0,2 1 1 0 0,-1 0 0 0 0,13-17-1 0 0,2 2-434 0 0,46-51 0 0 0,-21 37-1178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47.189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32 1148 7698 0 0,'-2'3'38'0'0,"0"1"255"0"0,0 0-1 0 0,0-1 1 0 0,0 1 0 0 0,0-1 0 0 0,0 1 0 0 0,-11 9 2325 0 0,12-20-2246 0 0,-1-4-334 0 0,1 1 0 0 0,0-1 0 0 0,1 0 0 0 0,1 0 0 0 0,-1 0 1 0 0,2 1-1 0 0,4-21 0 0 0,27-80 50 0 0,-27 91-83 0 0,42-105 15 0 0,76-144-1 0 0,-10 27 68 0 0,-58 77-53 0 0,-15 38-62 0 0,-34 114 11 0 0,-6 13 17 0 0,-1 0 0 0 0,0 0-1 0 0,0 0 1 0 0,0 0 0 0 0,1 0-1 0 0,-1 0 1 0 0,0 0 0 0 0,0 0 0 0 0,0 0-1 0 0,1 0 1 0 0,-1 0 0 0 0,0 0-1 0 0,0 0 1 0 0,0 0 0 0 0,1 0 0 0 0,-1 0-1 0 0,0 0 1 0 0,0 0 0 0 0,0 0-1 0 0,1 0 1 0 0,-1 1 0 0 0,0-1 0 0 0,0 0-1 0 0,0 0 1 0 0,0 0 0 0 0,1 0-1 0 0,-1 0 1 0 0,0 0 0 0 0,0 1-1 0 0,0-1 1 0 0,0 0 0 0 0,0 0 0 0 0,0 0-1 0 0,1 0 1 0 0,-1 1 0 0 0,10 26-2 0 0,-9-23 3 0 0,2 11-181 0 0,-1 0 0 0 0,0 1 0 0 0,-1-1 0 0 0,-1 0 0 0 0,0 0 0 0 0,-3 17 0 0 0,2-12-898 0 0,0 0 0 0 0,1 0-1 0 0,3 21 1 0 0,7 9 683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48.057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29 129 2833 0 0,'-2'-54'3017'0'0,"-3"-18"4281"0"0,3 69-7101 0 0,1 12-38 0 0,-3 153 443 0 0,-1 13-14 0 0,-5-40-334 0 0,10 183 0 0 0,1-310-243 0 0,4 39-18 0 0,-4-43 1 0 0,0-1 0 0 0,0 0 0 0 0,0 1 0 0 0,0-1 0 0 0,0 0 0 0 0,0 0 0 0 0,1 0 0 0 0,0 0-1 0 0,-1 0 1 0 0,6 5 0 0 0,-7-8 5 0 0,1 1-1 0 0,-1-1 1 0 0,1 0-1 0 0,-1 1 1 0 0,1-1-1 0 0,-1 0 1 0 0,1 0 0 0 0,-1 1-1 0 0,1-1 1 0 0,-1 0-1 0 0,1 0 1 0 0,0 0-1 0 0,-1 0 1 0 0,1 0-1 0 0,-1 0 1 0 0,1 0-1 0 0,0 0 1 0 0,-1 0 0 0 0,1 0-1 0 0,-1 0 1 0 0,1 0-1 0 0,0 0 1 0 0,-1 0-1 0 0,1-1 1 0 0,-1 1-1 0 0,1 0 1 0 0,-1 0-1 0 0,1-1 1 0 0,-1 1 0 0 0,1 0-1 0 0,-1-1 1 0 0,1 1-1 0 0,-1 0 1 0 0,1-1-1 0 0,-1 1 1 0 0,1-1-1 0 0,-1 1 1 0 0,0-1-1 0 0,1 1 1 0 0,-1-1-1 0 0,0 1 1 0 0,1-2 0 0 0,16-27 19 0 0,-16 25-16 0 0,20-45-164 0 0,-4-1 0 0 0,-1-1 1 0 0,11-62-1 0 0,-12 46 8 0 0,28-77 0 0 0,-22 83 140 0 0,-6 20 7 0 0,32-67 1 0 0,-45 104 4 0 0,1-1 0 0 0,-1 1 0 0 0,1 0 0 0 0,0 0-1 0 0,1 1 1 0 0,-1-1 0 0 0,0 1 0 0 0,7-5 0 0 0,-9 7 3 0 0,0 1 0 0 0,0-1 0 0 0,-1 1 0 0 0,1-1 0 0 0,0 1 0 0 0,0 0 0 0 0,0-1 0 0 0,0 1 0 0 0,0 0 0 0 0,-1 0 0 0 0,1-1 0 0 0,0 1 0 0 0,0 0 0 0 0,0 0 0 0 0,0 0 0 0 0,0 0 0 0 0,0 1 0 0 0,0-1 0 0 0,0 0 0 0 0,1 1 0 0 0,-1-1 3 0 0,1 1 0 0 0,-1 0-1 0 0,0 0 1 0 0,0 0 0 0 0,1 1 0 0 0,-1-1 0 0 0,0 0-1 0 0,0 0 1 0 0,-1 1 0 0 0,1-1 0 0 0,0 0 0 0 0,0 1-1 0 0,0-1 1 0 0,-1 1 0 0 0,1-1 0 0 0,0 3 0 0 0,4 14 14 0 0,-1 1 0 0 0,-1-1 1 0 0,-1 1-1 0 0,0 0 0 0 0,-2-1 0 0 0,0 1 1 0 0,0 0-1 0 0,-2-1 0 0 0,-1 1 0 0 0,-5 20 1 0 0,-2 0 68 0 0,-1 0 1 0 0,-3 0-1 0 0,-29 60 0 0 0,37-88-50 0 0,0 0 0 0 0,0-1 0 0 0,-1 1 0 0 0,-1-1 0 0 0,-15 16 0 0 0,18-21 28 0 0,0-1-1 0 0,0 0 1 0 0,0 0-1 0 0,-1 0 1 0 0,0-1-1 0 0,0 1 1 0 0,0-1-1 0 0,0-1 1 0 0,-1 1-1 0 0,1-1 1 0 0,0 0-1 0 0,-10 1 1 0 0,14-3-43 0 0,0 0 0 0 0,-1 0-1 0 0,1 0 1 0 0,0 0 0 0 0,-1 0 0 0 0,1 0 0 0 0,0-1 0 0 0,-1 1 0 0 0,1-1 0 0 0,0 0 0 0 0,0 0 0 0 0,0 0 0 0 0,0 0 0 0 0,-1 0 0 0 0,-1-2-1 0 0,3 3-49 0 0,1-2-128 0 0,0 0 142 0 0,0 1 0 0 0,0-1 0 0 0,1 0 0 0 0,-1 0 1 0 0,0 1-1 0 0,1-1 0 0 0,-1 0 0 0 0,1 1 0 0 0,0-1 0 0 0,-1 1 0 0 0,1-1 1 0 0,0 1-1 0 0,0-1 0 0 0,0 1 0 0 0,0 0 0 0 0,0-1 0 0 0,1 1 0 0 0,-1 0 1 0 0,0 0-1 0 0,0 0 0 0 0,1-1 0 0 0,-1 2 0 0 0,1-1 0 0 0,-1 0 0 0 0,1 0 1 0 0,-1 0-1 0 0,3 0 0 0 0,7-3-20 0 0,1 0 0 0 0,-1 0 0 0 0,14-1 0 0 0,-8 1 41 0 0,199-45 49 0 0,-208 47-55 0 0,0 0 0 0 0,-1 0 0 0 0,1-1 0 0 0,-1 0 0 0 0,1 0 0 0 0,-1-1 0 0 0,8-5 0 0 0,-14 8 6 0 0,1 0-1 0 0,-1 0 1 0 0,1 0 0 0 0,-1-1-1 0 0,1 1 1 0 0,-1 0 0 0 0,0-1 0 0 0,0 1-1 0 0,0-1 1 0 0,0 0 0 0 0,0 1-1 0 0,0-1 1 0 0,0 0 0 0 0,0 1 0 0 0,-1-1-1 0 0,1 0 1 0 0,-1 0 0 0 0,1 0-1 0 0,-1 0 1 0 0,0 0 0 0 0,0 1-1 0 0,0-1 1 0 0,0 0 0 0 0,0 0 0 0 0,0 0-1 0 0,0 0 1 0 0,-1 0 0 0 0,1 0-1 0 0,-1 1 1 0 0,1-1 0 0 0,-1 0 0 0 0,0 0-1 0 0,1 1 1 0 0,-1-1 0 0 0,-2-2-1 0 0,-13-16 102 0 0,16 19-105 0 0,0 1-1 0 0,-1-1 1 0 0,1 1-1 0 0,-1 0 0 0 0,1-1 1 0 0,-1 1-1 0 0,1 0 1 0 0,-1-1-1 0 0,1 1 0 0 0,-1 0 1 0 0,1 0-1 0 0,-1-1 1 0 0,0 1-1 0 0,1 0 1 0 0,-1 0-1 0 0,1 0 0 0 0,-1 0 1 0 0,1 0-1 0 0,-1 0 1 0 0,0 0-1 0 0,1 0 0 0 0,-1 0 1 0 0,1 0-1 0 0,-1 0 1 0 0,0 0-1 0 0,1 0 0 0 0,-1 0 1 0 0,1 1-1 0 0,-1-1 1 0 0,1 0-1 0 0,-1 0 0 0 0,1 1 1 0 0,-1-1-1 0 0,1 0 1 0 0,-1 1-1 0 0,1-1 0 0 0,-1 1 1 0 0,1-1-1 0 0,-1 0 1 0 0,1 1-1 0 0,-6 31-25 0 0,5-29 17 0 0,0 17-21 0 0,0 0 1 0 0,2 0 0 0 0,0-1-1 0 0,7 40 1 0 0,29 76 23 0 0,34 59-40 0 0,-55-154 37 0 0,-11-27 16 0 0,-1-1 0 0 0,-1 1 0 0 0,2 15 0 0 0,-4-22 4 0 0,0 1 1 0 0,0-1 0 0 0,-1 1 0 0 0,0 0 0 0 0,-1-1 0 0 0,1 1-1 0 0,-1-1 1 0 0,-3 10 0 0 0,2-12 2 0 0,0 0 1 0 0,0 0-1 0 0,-1-1 1 0 0,1 1-1 0 0,-1-1 0 0 0,0 0 1 0 0,0 0-1 0 0,0 0 1 0 0,-1 0-1 0 0,1 0 0 0 0,-1-1 1 0 0,1 1-1 0 0,-7 2 1 0 0,-6 4 87 0 0,-33 11 1 0 0,-184 42 1160 0 0,228-61-1216 0 0,-3 1 6 0 0,0-1 0 0 0,0 0-1 0 0,1 0 1 0 0,-2 0 0 0 0,1-1 0 0 0,-8-1-1 0 0,15 1-62 0 0,0 0-1 0 0,-1 0 0 0 0,1-1 0 0 0,-1 1 0 0 0,1 0 0 0 0,0-1 0 0 0,0 1 0 0 0,-1-1 0 0 0,1 1 0 0 0,0-1 0 0 0,0 0 0 0 0,0 0 0 0 0,-1 1 0 0 0,1-1 0 0 0,0 0 0 0 0,0 0 0 0 0,0 0 0 0 0,0 0 0 0 0,1 0 0 0 0,-1 0 0 0 0,0-1 0 0 0,0 1 0 0 0,1 0 0 0 0,-1 0 0 0 0,1-1 0 0 0,-1 1 1 0 0,1 0-1 0 0,-1 0 0 0 0,1-1 0 0 0,0 1 0 0 0,-1-1 0 0 0,1 1 0 0 0,0 0 0 0 0,0-1 0 0 0,0 1 0 0 0,0 0 0 0 0,1-1 0 0 0,-1 1 0 0 0,0-1 0 0 0,0 1 0 0 0,1 0 0 0 0,0-3 0 0 0,2-6-30 0 0,1 0 0 0 0,0 0 0 0 0,1 0 0 0 0,0 1 0 0 0,0 0 0 0 0,9-13 0 0 0,45-49-182 0 0,-57 68 207 0 0,24-27-1088 0 0,2 1-1 0 0,46-38 1 0 0,-31 30-3323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49.454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11 92 2761 0 0,'-2'-8'998'0'0,"0"0"1"0"0,0 0-1 0 0,0-1 1 0 0,1 1 0 0 0,0 0-1 0 0,1 0 1 0 0,0-19 1941 0 0,14 23-2706 0 0,-2 0 51 0 0,-11 5-259 0 0,0-1 1 0 0,0 1-1 0 0,0-1 0 0 0,0 1 0 0 0,-1-1 1 0 0,1 1-1 0 0,0 0 0 0 0,-1-1 1 0 0,1 1-1 0 0,0 0 0 0 0,-1 0 1 0 0,1-1-1 0 0,-1 1 0 0 0,1 0 1 0 0,-1 0-1 0 0,0 0 0 0 0,1 0 1 0 0,-1 0-1 0 0,1 1 0 0 0,4 18 150 0 0,0 0 0 0 0,-1 0-1 0 0,-2 0 1 0 0,1 0 0 0 0,-2 30-1 0 0,1 1-10 0 0,1 338 702 0 0,-30 0-423 0 0,4-75-177 0 0,18-235-182 0 0,-4 120 70 0 0,9-197-116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50.153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13 44 2825 0 0,'-12'-8'9414'0'0,"12"8"-9415"0"0,1-1 0 0 0,-1 1 0 0 0,0 0 0 0 0,0 0 0 0 0,1 0 0 0 0,-1 0 0 0 0,0 0 0 0 0,1 0 0 0 0,-1 0 0 0 0,0 0 0 0 0,1 0 0 0 0,-1 0 0 0 0,0 0 0 0 0,0 0 0 0 0,1 0 0 0 0,-1 0 0 0 0,0 1 0 0 0,1-1 0 0 0,-1 0 0 0 0,0 0 0 0 0,0 0 0 0 0,1 0 0 0 0,-1 0 0 0 0,0 1 0 0 0,0-1 0 0 0,1 0 0 0 0,-1 1 0 0 0,4 8-15 0 0,1 1 1 0 0,0-1 0 0 0,1 0 0 0 0,0 0-1 0 0,0 0 1 0 0,9 8 0 0 0,12 18-25 0 0,81 145 52 0 0,-8-10 44 0 0,-78-138-42 0 0,1-1-1 0 0,1-1 1 0 0,31 29 0 0 0,-46-50-21 0 0,1 0 1 0 0,1-1 0 0 0,17 11-1 0 0,-24-16 8 0 0,0-1-1 0 0,0 0 1 0 0,0 0-1 0 0,0-1 0 0 0,0 1 1 0 0,1-1-1 0 0,-1 0 0 0 0,1 0 1 0 0,-1 0-1 0 0,1-1 0 0 0,-1 1 1 0 0,1-1-1 0 0,-1 0 0 0 0,7-1 1 0 0,-9 0 5 0 0,1 0 0 0 0,-1 0 0 0 0,0-1 0 0 0,1 1 1 0 0,-1-1-1 0 0,0 1 0 0 0,0-1 0 0 0,0 0 1 0 0,0 1-1 0 0,-1-1 0 0 0,1 0 0 0 0,0 0 0 0 0,-1 0 1 0 0,1-1-1 0 0,-1 1 0 0 0,2-4 0 0 0,20-47 38 0 0,-17 37-35 0 0,33-78 20 0 0,17-43-67 0 0,77-135-1 0 0,-121 248 29 0 0,14-25 41 0 0,-25 47-31 0 0,1 0 0 0 0,-1 0-1 0 0,1 0 1 0 0,-1 0 0 0 0,1 0 0 0 0,0 1 0 0 0,0-1 0 0 0,0 0 0 0 0,-1 1 0 0 0,2 0 0 0 0,-1-1 0 0 0,0 1-1 0 0,0 0 1 0 0,0 0 0 0 0,0 0 0 0 0,1 0 0 0 0,3 0 0 0 0,4-1-69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2:30.6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3588 92 8674 0 0,'-61'54'2568'0'0,"46"-43"-2201"0"0,1 1 0 0 0,0 1 0 0 0,1 0 0 0 0,0 1 0 0 0,1 0 0 0 0,-17 26 0 0 0,9 3-367 0 0,1 0 0 0 0,-24 86 1 0 0,9-25-38 0 0,9-40-86 0 0,-3-2 1 0 0,-3-2-1 0 0,-2 0 1 0 0,-47 61-1 0 0,-180 207-726 0 0,252-319 841 0 0,-310 322-70 0 0,-33-36 571 0 0,116-107 89 0 0,-221 165-332 0 0,332-265-1371 0 0,75-53-1132 0 0</inkml:trace>
  <inkml:trace contextRef="#ctx0" brushRef="#br0" timeOffset="1">2532 1 5457 0 0,'-15'11'1480'0'0,"1"2"0"0"0,-21 23 0 0 0,-46 71-1406 0 0,51-66 451 0 0,-39 54-383 0 0,-200 267-221 0 0,-29-21-649 0 0,-267 200 1057 0 0,256-288 413 0 0,-74 71-631 0 0,372-313-202 0 0,-119 104-2148 0 0,94-88-795 0 0</inkml:trace>
  <inkml:trace contextRef="#ctx0" brushRef="#br0" timeOffset="2">1531 107 11018 0 0,'-44'14'504'0'0,"-8"8"817"0"0,-3 8-1441 0 0,-4 21 80 0 0,-2 19-16 0 0,-5 23 48 0 0,-10 15 16 0 0,-19 22-80 0 0,-13 6 32 0 0,-9 8-48 0 0,-5 1 88 0 0,5 4-48 0 0,2 2 24 0 0,2-7-72 0 0,3-10-360 0 0,-2-14-1881 0 0,3-1 1489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56.087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66 277 3561 0 0,'-16'-33'8604'0'0,"8"35"-7374"0"0,6-2-1222 0 0,0 1 0 0 0,1-1 0 0 0,-1 1 0 0 0,1 0 0 0 0,-1 0 0 0 0,1 0 0 0 0,-1 0 0 0 0,1 0-1 0 0,-1 0 1 0 0,1 0 0 0 0,0 0 0 0 0,0 1 0 0 0,0-1 0 0 0,0 0 0 0 0,0 1 0 0 0,0-1 0 0 0,-2 4 0 0 0,1 0-4 0 0,0 1-1 0 0,0-1 0 0 0,1 1 1 0 0,-1 0-1 0 0,1 6 1 0 0,-3 31-20 0 0,2 1 1 0 0,2-1-1 0 0,2 0 1 0 0,11 63 0 0 0,-11-93-3 0 0,0-1 0 0 0,1 1 0 0 0,0-1 1 0 0,1 0-1 0 0,0 0 0 0 0,1 0 1 0 0,7 12-1 0 0,-10-22 13 0 0,-1 1 1 0 0,1-1-1 0 0,0 0 1 0 0,0 0-1 0 0,0 1 1 0 0,0-1-1 0 0,0 0 0 0 0,1-1 1 0 0,-1 1-1 0 0,0 0 1 0 0,1-1-1 0 0,0 1 1 0 0,-1-1-1 0 0,6 2 1 0 0,-5-2 6 0 0,1-1 0 0 0,-1 0 0 0 0,0 0 0 0 0,1 0 0 0 0,-1 0 0 0 0,0 0 0 0 0,0 0 0 0 0,1-1 0 0 0,-1 0 0 0 0,0 0 0 0 0,0 0 0 0 0,0 0 0 0 0,0 0 0 0 0,0 0 0 0 0,0-1 0 0 0,4-2 0 0 0,6-4 25 0 0,0-1 1 0 0,-1-1-1 0 0,0 0 1 0 0,0-1 0 0 0,-1 0-1 0 0,0-1 1 0 0,14-20 0 0 0,-5 2 30 0 0,-2-1 0 0 0,19-39 1 0 0,-6 1 79 0 0,32-108 0 0 0,-60 170-128 0 0,-1 0 0 0 0,-1-1 1 0 0,0 1-1 0 0,0-1 1 0 0,0 1-1 0 0,-1-1 0 0 0,-1-11 1 0 0,1 16 0 0 0,0 0 0 0 0,-1 0 0 0 0,0 0 0 0 0,0 0 0 0 0,0 0 0 0 0,0 0 0 0 0,-1 0 0 0 0,1 0 0 0 0,-1 0 0 0 0,1 0 0 0 0,-1 1 0 0 0,0-1 0 0 0,0 1 0 0 0,0-1-1 0 0,0 1 1 0 0,-1 0 0 0 0,1 0 0 0 0,-1 0 0 0 0,-4-3 0 0 0,-3 0 19 0 0,0 0 0 0 0,0 0-1 0 0,-1 1 1 0 0,1 1 0 0 0,-1-1 0 0 0,1 2-1 0 0,-1 0 1 0 0,0 0 0 0 0,0 1-1 0 0,0 0 1 0 0,0 1 0 0 0,0 0-1 0 0,-15 2 1 0 0,17 0-28 0 0,0 0-1 0 0,0 0 1 0 0,0 0-1 0 0,1 1 1 0 0,-1 1 0 0 0,1-1-1 0 0,0 1 1 0 0,0 1-1 0 0,0 0 1 0 0,0 0 0 0 0,1 0-1 0 0,0 1 1 0 0,0 0-1 0 0,1 0 1 0 0,-1 1 0 0 0,-7 10-1 0 0,10-11-15 0 0,-1 0-1 0 0,1 0 1 0 0,0 1 0 0 0,1-1-1 0 0,0 1 1 0 0,0 0 0 0 0,0 0-1 0 0,1 0 1 0 0,0 0 0 0 0,0 0-1 0 0,1 0 1 0 0,-1 1 0 0 0,2-1-1 0 0,-1 1 1 0 0,1 9 0 0 0,1-16 7 0 0,-1 0 0 0 0,0 0 1 0 0,0 1-1 0 0,1-1 0 0 0,-1 0 1 0 0,0 0-1 0 0,1 0 0 0 0,0 0 1 0 0,-1 0-1 0 0,1 0 0 0 0,-1 0 1 0 0,1 0-1 0 0,0 0 0 0 0,0 0 1 0 0,-1 0-1 0 0,1 0 0 0 0,0 0 1 0 0,0 0-1 0 0,0-1 0 0 0,0 1 1 0 0,0 0-1 0 0,0-1 0 0 0,0 1 1 0 0,0-1-1 0 0,1 1 0 0 0,-1-1 1 0 0,0 0-1 0 0,0 1 0 0 0,0-1 1 0 0,0 0-1 0 0,1 0 0 0 0,-1 0 1 0 0,0 0-1 0 0,0 0 0 0 0,1 0 1 0 0,-1 0-1 0 0,0 0 0 0 0,0 0 1 0 0,0-1-1 0 0,3 0 0 0 0,2 0 1 0 0,-1-1 0 0 0,1 0 0 0 0,0 0 0 0 0,-1 0 0 0 0,0-1 0 0 0,11-6 0 0 0,28-27-133 0 0,65-66 1 0 0,-92 84-52 0 0,-8 9 58 0 0,0-1 1 0 0,-1 0-1 0 0,11-17 0 0 0,-17 24 131 0 0,0 0 0 0 0,0-1 0 0 0,0 1 0 0 0,-1-1 0 0 0,1 1 0 0 0,-1-1 0 0 0,0 0 0 0 0,0 0 0 0 0,0 0-1 0 0,0 1 1 0 0,-1-1 0 0 0,0 0 0 0 0,0 0 0 0 0,0 0 0 0 0,-1-6 0 0 0,1 8 132 0 0,-17-1 59 0 0,16 4-176 0 0,-1 0 0 0 0,0 0 1 0 0,1 1-1 0 0,-1-1 0 0 0,1 0 0 0 0,-1 1 0 0 0,1-1 0 0 0,0 1 0 0 0,-1 0 0 0 0,1-1 0 0 0,0 1 0 0 0,0 0 0 0 0,0 0 1 0 0,0-1-1 0 0,1 1 0 0 0,-1 0 0 0 0,0 0 0 0 0,1 0 0 0 0,-1 0 0 0 0,1 3 0 0 0,-7 43-6 0 0,7-41-13 0 0,0 1-1 0 0,1-1 1 0 0,-1 0-1 0 0,1 1 0 0 0,1-1 1 0 0,-1 0-1 0 0,1 0 1 0 0,1 0-1 0 0,-1 0 1 0 0,1 0-1 0 0,4 7 1 0 0,4 3-4 0 0,1 0 1 0 0,23 26-1 0 0,-20-23 31 0 0,0 1 1 0 0,-1 0-1 0 0,-2 1 0 0 0,0 1 0 0 0,-1 0 0 0 0,-1 0 0 0 0,-1 1 1 0 0,-2 0-1 0 0,0 1 0 0 0,5 36 0 0 0,-4 3 119 0 0,-3 1-1 0 0,-6 124 1 0 0,-23 5 2 0 0,0-15-84 0 0,15 52-132 0 0,9-220-504 0 0,1 0-1 0 0,0 0 1 0 0,1 0-1 0 0,5 21 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56.461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1 595 14651 0 0,'4'-2'-96'0'0,"12"-7"-24"0"0,6-13-88 0 0,15-7 104 0 0,4-11 104 0 0,18-5 16 0 0,4-4 8 0 0,5-4 0 0 0,3 2 0 0 0,-6 0 40 0 0,-5 4-8 0 0,-12 4 8 0 0,-3 2-184 0 0,-12 4-1320 0 0,-6 5-1001 0 0,-3 7-319 0 0,-2 7 2792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56.847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378 70 6841 0 0,'6'-15'250'0'0,"10"-13"355"0"0,-16 28-555 0 0,1-1-1 0 0,-1 1 1 0 0,1-1-1 0 0,-1 1 1 0 0,0-1-1 0 0,1 1 1 0 0,-1-1-1 0 0,0 1 1 0 0,1-1-1 0 0,-1 1 1 0 0,0-1 0 0 0,0 1-1 0 0,1-1 1 0 0,-1 1-1 0 0,0-1 1 0 0,0 0-1 0 0,0 1 1 0 0,0-1-1 0 0,0 1 1 0 0,0-1-1 0 0,0 0 1 0 0,0 1-1 0 0,0-1 1 0 0,0 1-1 0 0,0-1 1 0 0,0 0-1 0 0,-1 0 1 0 0,0 0 10 0 0,1 0-1 0 0,-1 1 1 0 0,0-1 0 0 0,0 0 0 0 0,1 1 0 0 0,-1-1 0 0 0,0 1-1 0 0,0-1 1 0 0,0 1 0 0 0,0-1 0 0 0,0 1 0 0 0,0 0 0 0 0,0-1-1 0 0,0 1 1 0 0,-1 0 0 0 0,-42-3 749 0 0,39 3-800 0 0,-13 2 207 0 0,0 0-1 0 0,0 2 1 0 0,0 0-1 0 0,0 0 1 0 0,0 2-1 0 0,1 0 1 0 0,0 1-1 0 0,0 1 1 0 0,1 0-1 0 0,0 1 1 0 0,1 1-1 0 0,0 1 1 0 0,0 0 0 0 0,-22 22-1 0 0,30-24-154 0 0,-1 1 0 0 0,2-1-1 0 0,-1 1 1 0 0,1 1 0 0 0,1-1 0 0 0,0 1-1 0 0,0 0 1 0 0,1 0 0 0 0,1 0 0 0 0,0 1-1 0 0,0-1 1 0 0,1 1 0 0 0,1 0 0 0 0,0-1-1 0 0,0 1 1 0 0,1 0 0 0 0,1 0 0 0 0,3 20 0 0 0,-3-23-69 0 0,1-1 0 0 0,0 0 1 0 0,0 0-1 0 0,1 0 0 0 0,0 0 1 0 0,1 0-1 0 0,0 0 0 0 0,0-1 1 0 0,0 1-1 0 0,1-1 0 0 0,0-1 1 0 0,1 1-1 0 0,-1-1 1 0 0,1 1-1 0 0,1-2 0 0 0,-1 1 1 0 0,1-1-1 0 0,0 0 0 0 0,0 0 1 0 0,0-1-1 0 0,1 0 0 0 0,-1 0 1 0 0,1-1-1 0 0,0 1 0 0 0,0-2 1 0 0,13 3-1 0 0,-5-2-4 0 0,0-1-1 0 0,1-1 1 0 0,-1-1-1 0 0,0 0 1 0 0,0-2-1 0 0,1 1 0 0 0,-1-2 1 0 0,0 0-1 0 0,16-6 1 0 0,32-12-427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57.531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128 591 5233 0 0,'35'-74'1749'0'0,"13"-34"-747"0"0,-42 92-882 0 0,-1 0 0 0 0,-1-1 0 0 0,0 1 0 0 0,2-33 1 0 0,-5 33 42 0 0,-1 0 1 0 0,-1 0 0 0 0,-1 0 0 0 0,0 0 0 0 0,-1 1 0 0 0,0-1 0 0 0,-2 1 0 0 0,1 0 0 0 0,-2 0 0 0 0,-11-22 0 0 0,11 25-108 0 0,0-2 156 0 0,-1 1 0 0 0,-14-20 0 0 0,20 31-143 0 0,-1-1-1 0 0,1 1 1 0 0,-1 0 0 0 0,0 0-1 0 0,0 1 1 0 0,1-1 0 0 0,-1 0-1 0 0,0 1 1 0 0,0-1 0 0 0,-1 1 0 0 0,1-1-1 0 0,0 1 1 0 0,0 0 0 0 0,-1 0-1 0 0,1 0 1 0 0,-1 0 0 0 0,1 0 0 0 0,0 1-1 0 0,-1-1 1 0 0,0 1 0 0 0,1 0-1 0 0,-4-1 1 0 0,4 2-36 0 0,0-1-1 0 0,1 1 0 0 0,-1 0 1 0 0,1-1-1 0 0,-1 1 1 0 0,0 0-1 0 0,1 0 1 0 0,-1 0-1 0 0,1 0 1 0 0,0 0-1 0 0,-1 0 1 0 0,1 0-1 0 0,0 0 1 0 0,0 1-1 0 0,-1-1 1 0 0,1 1-1 0 0,-1 1 0 0 0,-15 31 270 0 0,16-30-257 0 0,-11 27 10 0 0,1 1 0 0 0,2 1-1 0 0,2-1 1 0 0,1 1 0 0 0,-4 63 0 0 0,9-34 18 0 0,2-1 0 0 0,12 81 0 0 0,-8-105-80 0 0,20 66 0 0 0,-21-87 3 0 0,2-1 1 0 0,0 0-1 0 0,1 0 1 0 0,0-1-1 0 0,1 0 1 0 0,19 24-1 0 0,-22-33 2 0 0,0 1-1 0 0,0-1 1 0 0,1 0-1 0 0,0 0 1 0 0,0-1-1 0 0,0 0 1 0 0,1 0-1 0 0,-1 0 1 0 0,1-1-1 0 0,0 0 1 0 0,0 0-1 0 0,0-1 1 0 0,0 0 0 0 0,0 0-1 0 0,1-1 1 0 0,-1 0-1 0 0,1 0 1 0 0,-1 0-1 0 0,1-1 1 0 0,-1 0-1 0 0,1-1 1 0 0,-1 0-1 0 0,0 0 1 0 0,9-3-1 0 0,-3 1 13 0 0,-1-1 0 0 0,0 0 1 0 0,0-1-1 0 0,0 0 0 0 0,-1-1 0 0 0,0-1 0 0 0,0 0 0 0 0,0 0 1 0 0,-1-1-1 0 0,0 0 0 0 0,-1-1 0 0 0,1 0 0 0 0,10-14 0 0 0,14-23-7 0 0,-2-1-1 0 0,31-60 0 0 0,-62 105-9 0 0,1-1 1 0 0,-1 1-1 0 0,1-1 0 0 0,-1 1 0 0 0,0-1 1 0 0,0 1-1 0 0,-1-1 0 0 0,1 0 1 0 0,0 1-1 0 0,-1-1 0 0 0,0 0 0 0 0,0 0 1 0 0,1 0-1 0 0,-2 1 0 0 0,1-1 1 0 0,0 0-1 0 0,0 0 0 0 0,-1 0 0 0 0,0 1 1 0 0,1-1-1 0 0,-1 0 0 0 0,0 1 0 0 0,0-1 1 0 0,-1 1-1 0 0,-2-5 0 0 0,3 5 14 0 0,-9 6 1 0 0,8-1-10 0 0,0 0 1 0 0,1 0-1 0 0,-1 0 0 0 0,1 0 1 0 0,-1 0-1 0 0,1 0 0 0 0,0 0 1 0 0,0 0-1 0 0,0 1 0 0 0,0 3 0 0 0,-5 14-12 0 0,-2 7 0 0 0,1 0 1 0 0,1 1-1 0 0,2-1 1 0 0,1 1-1 0 0,1 0 0 0 0,2 32 1 0 0,0-43 17 0 0,2 0 0 0 0,0-1 0 0 0,5 22 0 0 0,-6-34-6 0 0,0 1 0 0 0,1-1 0 0 0,0 1 0 0 0,0-1 0 0 0,1 0 0 0 0,-1 0 0 0 0,1 0 0 0 0,0 0 0 0 0,0 0 0 0 0,1-1 0 0 0,-1 0 0 0 0,1 1 1 0 0,0-1-1 0 0,5 3 0 0 0,-6-5-1 0 0,-1 0 1 0 0,1-1 0 0 0,-1 1-1 0 0,1-1 1 0 0,0 0 0 0 0,0 0-1 0 0,0 0 1 0 0,0 0 0 0 0,-1-1-1 0 0,1 1 1 0 0,0-1 0 0 0,0 0 0 0 0,0 1-1 0 0,0-1 1 0 0,0-1 0 0 0,0 1-1 0 0,0 0 1 0 0,0-1 0 0 0,0 1-1 0 0,0-1 1 0 0,0 0 0 0 0,0 0-1 0 0,0 0 1 0 0,-1-1 0 0 0,1 1-1 0 0,-1 0 1 0 0,1-1 0 0 0,3-3-1 0 0,0 0 6 0 0,0 0-1 0 0,0 0 0 0 0,-1-1 0 0 0,0 0 0 0 0,0 0 1 0 0,0 0-1 0 0,-1-1 0 0 0,0 0 0 0 0,6-11 0 0 0,8-27 36 0 0,-1-1 0 0 0,-3 0-1 0 0,11-60 1 0 0,-23 91-18 0 0,-1 1 0 0 0,0 0-1 0 0,-1 0 1 0 0,0 0 0 0 0,-1 0 0 0 0,-1-1 0 0 0,0 1-1 0 0,-1 1 1 0 0,-1-1 0 0 0,0 0 0 0 0,-8-16-1 0 0,10 25-2 0 0,0-1-1 0 0,-1 1 0 0 0,0 0 0 0 0,0 0 0 0 0,-1 0 1 0 0,1 0-1 0 0,-1 0 0 0 0,0 1 0 0 0,0 0 0 0 0,-1 0 0 0 0,1 0 1 0 0,-1 0-1 0 0,0 1 0 0 0,0 0 0 0 0,0 0 0 0 0,0 0 0 0 0,-1 0 1 0 0,1 1-1 0 0,-1 0 0 0 0,0 0 0 0 0,1 1 0 0 0,-1-1 1 0 0,0 1-1 0 0,0 0 0 0 0,0 1 0 0 0,0 0 0 0 0,0 0 0 0 0,0 0 1 0 0,-7 1-1 0 0,4 1-11 0 0,0 1 1 0 0,0 0-1 0 0,1 0 1 0 0,-1 0-1 0 0,1 1 1 0 0,0 1-1 0 0,-1-1 0 0 0,2 1 1 0 0,-1 1-1 0 0,1-1 1 0 0,0 1-1 0 0,-12 13 1 0 0,9-9-13 0 0,1 1 0 0 0,1 0 1 0 0,0 0-1 0 0,0 1 0 0 0,1 0 1 0 0,0 1-1 0 0,-9 24 0 0 0,9-13-20 0 0,1-1 0 0 0,1 1 0 0 0,2 0 1 0 0,0 0-1 0 0,1 41 0 0 0,3-57-145 0 0,0 0 0 0 0,0 0 0 0 0,1 0 1 0 0,1 0-1 0 0,-1 0 0 0 0,1-1 0 0 0,0 1 1 0 0,1-1-1 0 0,0 0 0 0 0,0 0 0 0 0,1 0 1 0 0,-1 0-1 0 0,1-1 0 0 0,1 0 0 0 0,-1 0 0 0 0,1 0 1 0 0,0-1-1 0 0,1 0 0 0 0,10 7 0 0 0,29 21-64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58.153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25 160 2881 0 0,'-7'1'8894'0'0,"6"-1"-8852"0"0,0 1 1 0 0,0-1 0 0 0,0 0-1 0 0,0 1 1 0 0,0-1 0 0 0,1 1 0 0 0,-1-1-1 0 0,0 1 1 0 0,0 0 0 0 0,0-1-1 0 0,1 1 1 0 0,-1 0 0 0 0,0 0 0 0 0,1-1-1 0 0,-1 1 1 0 0,1 0 0 0 0,-1 0 0 0 0,1 0-1 0 0,-1 0 1 0 0,1-1 0 0 0,-1 2-1 0 0,0 27 707 0 0,3 0-356 0 0,8 42 0 0 0,-7-59-288 0 0,0 0 0 0 0,0 0 0 0 0,1 0-1 0 0,1-1 1 0 0,11 22 0 0 0,-12-28-104 0 0,0 0 1 0 0,1-1-1 0 0,-1 1 1 0 0,1-1-1 0 0,0 0 1 0 0,0 0-1 0 0,0-1 1 0 0,0 1-1 0 0,0-1 1 0 0,1 0-1 0 0,0-1 1 0 0,-1 1-1 0 0,1-1 1 0 0,0 0-1 0 0,0-1 1 0 0,1 1-1 0 0,-1-1 1 0 0,0 0-1 0 0,0-1 1 0 0,0 0-1 0 0,1 0 1 0 0,-1 0-1 0 0,0-1 1 0 0,0 1-1 0 0,1-1 1 0 0,-1-1 0 0 0,0 1-1 0 0,0-1 1 0 0,0-1-1 0 0,9-3 1 0 0,-4 0 17 0 0,-1-1 0 0 0,0 0 1 0 0,0 0-1 0 0,0-1 0 0 0,-1 0 1 0 0,0-1-1 0 0,8-9 0 0 0,-12 11-9 0 0,0 0 0 0 0,-1 0-1 0 0,0 0 1 0 0,0 0 0 0 0,-1-1-1 0 0,0 1 1 0 0,0-1 0 0 0,-1 0-1 0 0,0 0 1 0 0,0 0 0 0 0,1-13-1 0 0,0-5 27 0 0,-1 17-9 0 0,-1 0 0 0 0,0 0 0 0 0,-1 0 0 0 0,-1-10 0 0 0,1 18-19 0 0,0 1 0 0 0,0 0 0 0 0,0-1 0 0 0,0 1 0 0 0,0 0 0 0 0,0-1 0 0 0,0 1 0 0 0,0-1 0 0 0,0 1 0 0 0,0 0 0 0 0,0-1 0 0 0,0 1 0 0 0,0 0 0 0 0,-1-1 0 0 0,1 1 1 0 0,0 0-1 0 0,0-1 0 0 0,-1 1 0 0 0,1 0 0 0 0,0 0 0 0 0,0-1 0 0 0,-1 1 0 0 0,1 0 0 0 0,0 0 0 0 0,-1-1 0 0 0,1 1 0 0 0,0 0 0 0 0,-1 0 0 0 0,1 0 0 0 0,0-1 0 0 0,-1 1 0 0 0,1 0 0 0 0,0 0 0 0 0,-1 0 0 0 0,1 0 0 0 0,0 0 0 0 0,-1 0 0 0 0,1 0 0 0 0,-1 0 0 0 0,1 0 0 0 0,0 0 0 0 0,-1 0 0 0 0,1 0 0 0 0,0 0 1 0 0,-1 0-1 0 0,1 0 0 0 0,-1 1 0 0 0,0-1-2 0 0,0 0 1 0 0,1 1-1 0 0,-1-1 1 0 0,0 1-1 0 0,1-1 0 0 0,-1 1 1 0 0,0-1-1 0 0,1 1 1 0 0,-1 0-1 0 0,1-1 1 0 0,-1 1-1 0 0,1-1 1 0 0,-1 1-1 0 0,1 0 1 0 0,-1 0-1 0 0,1-1 1 0 0,0 1-1 0 0,-1 0 1 0 0,1 0-1 0 0,0 0 1 0 0,0 1-1 0 0,0 7 0 0 0,0-1-1 0 0,1 1 1 0 0,0 0 0 0 0,0 0-1 0 0,1 0 1 0 0,1-1-1 0 0,-1 1 1 0 0,7 12 0 0 0,0-1-12 0 0,1-1 1 0 0,17 25 0 0 0,-21-36 0 0 0,0-1 0 0 0,0 1 1 0 0,1-1-1 0 0,0 0 1 0 0,1-1-1 0 0,-1 1 0 0 0,1-2 1 0 0,0 1-1 0 0,1-1 1 0 0,0 0-1 0 0,-1-1 0 0 0,1 0 1 0 0,1 0-1 0 0,16 4 0 0 0,-23-8 2 0 0,0 0 0 0 0,0 1 0 0 0,0-1 0 0 0,0 0 0 0 0,0 0 0 0 0,0-1 0 0 0,0 1 0 0 0,0 0 0 0 0,0-1 0 0 0,-1 0 0 0 0,1 0-1 0 0,0 0 1 0 0,0 0 0 0 0,0 0 0 0 0,-1-1 0 0 0,1 1 0 0 0,-1-1 0 0 0,1 1 0 0 0,-1-1 0 0 0,0 0 0 0 0,1 0 0 0 0,-1 0 0 0 0,0 0 0 0 0,0-1-1 0 0,0 1 1 0 0,-1-1 0 0 0,1 1 0 0 0,2-5 0 0 0,3-8-142 0 0,0 1 0 0 0,0-1 0 0 0,8-31 0 0 0,-13 39 61 0 0,2-7 63 0 0,-1-1 0 0 0,-1 1 0 0 0,0-1-1 0 0,-1 0 1 0 0,0-16 0 0 0,-1 30 177 0 0,-1 1-151 0 0,1 0 1 0 0,0 1-1 0 0,-1-1 0 0 0,1 1 0 0 0,0-1 0 0 0,0 0 1 0 0,-1 1-1 0 0,1-1 0 0 0,0 1 0 0 0,0-1 0 0 0,0 1 1 0 0,0-1-1 0 0,0 0 0 0 0,-1 1 0 0 0,1-1 0 0 0,0 1 1 0 0,0-1-1 0 0,0 1 0 0 0,0-1 0 0 0,0 1 1 0 0,1-1-1 0 0,-1 1 0 0 0,0-1 0 0 0,0 1 0 0 0,0 0 1 0 0,4 17 4 0 0,-3-14 4 0 0,3 21 21 0 0,1 0-43 0 0,12 41 1 0 0,-15-60 0 0 0,0 0-1 0 0,1 0 1 0 0,0 0 0 0 0,0-1-1 0 0,0 1 1 0 0,0-1 0 0 0,1 0-1 0 0,0 0 1 0 0,0 0-1 0 0,0 0 1 0 0,1-1 0 0 0,4 5-1 0 0,-6-8 6 0 0,0 1 0 0 0,0-1 0 0 0,0 0 1 0 0,0 0-1 0 0,1 0 0 0 0,-1 0 0 0 0,0 0 0 0 0,0-1 0 0 0,1 1 0 0 0,-1-1 0 0 0,0 0 0 0 0,0 0 0 0 0,1 0 0 0 0,-1-1 0 0 0,0 1 1 0 0,0-1-1 0 0,1 0 0 0 0,-1 0 0 0 0,0 0 0 0 0,0 0 0 0 0,0 0 0 0 0,3-2 0 0 0,1-1 8 0 0,0 1-1 0 0,-1-1 1 0 0,1-1 0 0 0,-1 1-1 0 0,0-1 1 0 0,0 0 0 0 0,-1 0-1 0 0,8-9 1 0 0,-2-1 9 0 0,-1 0 1 0 0,0-1-1 0 0,-1 0 1 0 0,0 0 0 0 0,-2-1-1 0 0,0 0 1 0 0,-1 0-1 0 0,0-1 1 0 0,-2 0-1 0 0,0 0 1 0 0,-1 0-1 0 0,0 0 1 0 0,-1-25-1 0 0,-3 36 2 0 0,0 0-1 0 0,0 1 0 0 0,-1-1 1 0 0,0 1-1 0 0,0 0 0 0 0,0-1 1 0 0,-1 1-1 0 0,0 0 0 0 0,0 0 1 0 0,0 1-1 0 0,-1-1 0 0 0,0 1 1 0 0,0-1-1 0 0,-8-7 0 0 0,9 11-2 0 0,0-1-1 0 0,1 1 0 0 0,-1-1 1 0 0,0 1-1 0 0,0 0 0 0 0,0 0 0 0 0,0 0 1 0 0,-1 1-1 0 0,1-1 0 0 0,0 1 1 0 0,-1 0-1 0 0,1-1 0 0 0,-1 2 1 0 0,1-1-1 0 0,-1 0 0 0 0,0 1 0 0 0,1-1 1 0 0,-1 1-1 0 0,0 0 0 0 0,1 1 1 0 0,-1-1-1 0 0,0 0 0 0 0,1 1 1 0 0,-1 0-1 0 0,1 0 0 0 0,-1 0 0 0 0,-6 3 1 0 0,1 2-5 0 0,0 1 0 0 0,0 0 1 0 0,0 0-1 0 0,1 0 0 0 0,0 1 1 0 0,1 0-1 0 0,0 1 0 0 0,0 0 0 0 0,0 0 1 0 0,1 0-1 0 0,-8 18 0 0 0,0 3-35 0 0,2 0 0 0 0,-15 53 0 0 0,26-79-77 0 0,-29 119 472 0 0,22-60-1534 0 0,7-48-635 0 0,1 0-1 0 0,2 17 1 0 0,3-6-720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58.510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 21 3409 0 0,'0'-1'186'0'0,"1"-1"1"0"0,-1 1-1 0 0,1 0 0 0 0,0 0 1 0 0,0-1-1 0 0,0 1 1 0 0,0 0-1 0 0,0 0 1 0 0,0 0-1 0 0,0 0 0 0 0,0 0 1 0 0,0 0-1 0 0,0 1 1 0 0,0-1-1 0 0,1 0 1 0 0,-1 0-1 0 0,0 1 0 0 0,1-1 1 0 0,-1 1-1 0 0,0-1 1 0 0,3 1-1 0 0,-2 0 51 0 0,1 0 1 0 0,-1 0-1 0 0,0 0 0 0 0,1 0 0 0 0,-1 1 1 0 0,0-1-1 0 0,1 1 0 0 0,-1 0 0 0 0,0-1 1 0 0,0 1-1 0 0,0 0 0 0 0,3 2 0 0 0,0 0 89 0 0,0 0-1 0 0,-1 1 0 0 0,1-1 0 0 0,-1 1 0 0 0,0 0 0 0 0,0 0 0 0 0,-1 0 1 0 0,1 1-1 0 0,-1-1 0 0 0,4 8 0 0 0,0 4 199 0 0,-1 1 0 0 0,-1 0 1 0 0,-1 0-1 0 0,5 33 0 0 0,-1 74 931 0 0,-8-109-1293 0 0,2 37 75 0 0,0 12-67 0 0,10 68 0 0 0,-9-113-186 0 0,1 1 0 0 0,1 0 1 0 0,1-1-1 0 0,1 0 0 0 0,0 0 0 0 0,1-1 1 0 0,18 29-1 0 0,-23-42-104 0 0,0-1-1 0 0,0 0 1 0 0,1 0 0 0 0,-1 0-1 0 0,1-1 1 0 0,-1 1-1 0 0,1-1 1 0 0,0 0 0 0 0,1 0-1 0 0,-1 0 1 0 0,0-1-1 0 0,1 1 1 0 0,0-1 0 0 0,-1 0-1 0 0,1-1 1 0 0,0 1-1 0 0,0-1 1 0 0,0 0 0 0 0,0 0-1 0 0,0 0 1 0 0,0-1 0 0 0,0 1-1 0 0,1-1 1 0 0,-1-1-1 0 0,9-1 1 0 0,30-8-95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0.083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69 45 976 0 0,'-19'-6'7255'0'0,"14"2"-6458"0"0,0 1 0 0 0,-1-1 0 0 0,1 1 0 0 0,-1 1 0 0 0,-7-4 1 0 0,3 2-804 0 0,15 4 61 0 0,44 4 95 0 0,0-3 0 0 0,0-1 0 0 0,53-8 0 0 0,45 0-26 0 0,-72 10 4 0 0,51-2-1967 0 0,-116-2 637 0 0,1 0 970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0.440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27 37 3905 0 0,'-26'-19'2754'0'0,"27"15"-2218"0"0,-1 3-498 0 0,0 0 0 0 0,1 0 0 0 0,-1 1 0 0 0,1-1 1 0 0,-1 0-1 0 0,1 0 0 0 0,-1 1 0 0 0,1-1 0 0 0,-1 0 0 0 0,1 1 0 0 0,0-1 1 0 0,-1 1-1 0 0,1-1 0 0 0,0 1 0 0 0,0-1 0 0 0,-1 1 0 0 0,1-1 0 0 0,0 1 1 0 0,0 0-1 0 0,0-1 0 0 0,0 1 0 0 0,-1 0 0 0 0,1 0 0 0 0,0 0 0 0 0,0 0 1 0 0,0 0-1 0 0,0 0 0 0 0,0 0 0 0 0,0 0 0 0 0,0 0 0 0 0,1 0 1 0 0,36 10 1231 0 0,-17-3-775 0 0,257 30 1908 0 0,-45-9-1752 0 0,-199-23-2177 0 0,-25-3 803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1.011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50 203 4257 0 0,'-45'-8'10151'0'0,"43"-1"-9807"0"0,2 9-341 0 0,0-1-1 0 0,-1 0 0 0 0,1 1 0 0 0,-1-1 0 0 0,1 0 0 0 0,0 0 0 0 0,0 1 1 0 0,0-1-1 0 0,-1 0 0 0 0,1 0 0 0 0,0 1 0 0 0,0-1 0 0 0,0 0 0 0 0,0 0 1 0 0,0 0-1 0 0,0 1 0 0 0,0-1 0 0 0,1 0 0 0 0,-1 0 0 0 0,0 1 0 0 0,0-1 0 0 0,1 0 1 0 0,-1 0-1 0 0,0 1 0 0 0,1-1 0 0 0,0-1 0 0 0,2 0 9 0 0,0 0 1 0 0,1 1-1 0 0,-1-1 0 0 0,1 1 1 0 0,-1 0-1 0 0,7-1 0 0 0,-8 1-7 0 0,87-22 89 0 0,-16 4 3 0 0,105-40 0 0 0,-73 20-21 0 0,-93 36-60 0 0,0 0-1 0 0,0 1 1 0 0,0 0 0 0 0,0 1-1 0 0,1 0 1 0 0,-1 1-1 0 0,13 1 1 0 0,-9 0-38 0 0,-14-1 38 0 0,0 0 0 0 0,-1 0 1 0 0,1 0-1 0 0,0 0 1 0 0,0 0-1 0 0,0 0 0 0 0,0 1 1 0 0,-1-1-1 0 0,1 1 0 0 0,2 0 1 0 0,-3 0-62 0 0,-1 0-1 0 0,1-1 1 0 0,-1 1 0 0 0,0 0 0 0 0,1-1 0 0 0,-1 1 0 0 0,0 0 0 0 0,1 0 0 0 0,-1 0-1 0 0,0-1 1 0 0,0 1 0 0 0,1 0 0 0 0,-1 0 0 0 0,0 0 0 0 0,0-1 0 0 0,0 1-1 0 0,0 0 1 0 0,0 0 0 0 0,0 0 0 0 0,0 0 0 0 0,-1-1 0 0 0,1 1 0 0 0,0 0-1 0 0,0 0 1 0 0,-1-1 0 0 0,1 1 0 0 0,0 0 0 0 0,-2 1 0 0 0,-17 32-2751 0 0,7-14 730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1.335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 0 7009 0 0,'0'0'330'0'0,"15"11"906"0"0,-11-7-962 0 0,-1 1 0 0 0,1 0 0 0 0,-1 0 0 0 0,0 0-1 0 0,0 0 1 0 0,-1 0 0 0 0,1 1 0 0 0,-1-1 0 0 0,0 1 0 0 0,-1 0-1 0 0,1 0 1 0 0,0 6 0 0 0,1 13 308 0 0,-1 40 1 0 0,-1-19-4 0 0,4 15 4 0 0,6 153 1092 0 0,-11-163-1357 0 0,-3 1-1 0 0,-10 59 1 0 0,7-76-264 0 0,1 0 0 0 0,2 0-1 0 0,1 0 1 0 0,2 0 0 0 0,2 0 0 0 0,8 55-1 0 0,-8-80-281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2:31.3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1726 17 6585 0 0,'-8'-3'184'0'0,"0"0"-1"0"0,0 0 1 0 0,0 1 0 0 0,-1 0-1 0 0,1 1 1 0 0,0 0-1 0 0,-1 0 1 0 0,-9 1-1 0 0,13 0-140 0 0,1 1 0 0 0,0 0 1 0 0,0 0-1 0 0,0 0 0 0 0,0 0 0 0 0,0 1 0 0 0,0-1 0 0 0,1 1 0 0 0,-1 0 0 0 0,0 0 1 0 0,1 1-1 0 0,0-1 0 0 0,-1 1 0 0 0,1-1 0 0 0,0 1 0 0 0,0 0 0 0 0,0 0 0 0 0,-3 6 1 0 0,-110 158 332 0 0,-139 269 1 0 0,101-175-326 0 0,-19-11-61 0 0,43-62 8 0 0,-148 206 42 0 0,40-59 10 0 0,41-56-412 0 0,178-246-288 0 0,9-8-1243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2.177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426 127 6553 0 0,'-2'1'130'0'0,"-1"-1"-1"0"0,0 1 1 0 0,1-1-1 0 0,-1 0 1 0 0,1 0-1 0 0,-1 0 0 0 0,0 0 1 0 0,1 0-1 0 0,-1 0 1 0 0,1-1-1 0 0,-1 1 1 0 0,1-1-1 0 0,-1 0 0 0 0,1 0 1 0 0,-1 0-1 0 0,1 0 1 0 0,-1 0-1 0 0,1 0 1 0 0,-4-3-1 0 0,-3-3 289 0 0,0 0-1 0 0,0 0 1 0 0,-10-10 0 0 0,18 16-412 0 0,0 0 0 0 0,0 0-1 0 0,1 0 1 0 0,-1 0 0 0 0,0 0 0 0 0,0 0-1 0 0,1 0 1 0 0,-1 0 0 0 0,1 0 0 0 0,-1 0-1 0 0,1 0 1 0 0,-1-1 0 0 0,1 1 0 0 0,-1 0 0 0 0,1 0-1 0 0,0 0 1 0 0,0-1 0 0 0,0 1 0 0 0,0 0-1 0 0,0 0 1 0 0,0-1 0 0 0,0 1 0 0 0,0 0-1 0 0,0 0 1 0 0,1-1 0 0 0,-1 1 0 0 0,0 0 0 0 0,1 0-1 0 0,-1 0 1 0 0,1 0 0 0 0,-1-1 0 0 0,1 1-1 0 0,0 0 1 0 0,-1 0 0 0 0,1 0 0 0 0,0 0-1 0 0,0 0 1 0 0,0 1 0 0 0,1-3 0 0 0,2 0-29 0 0,-1 1 0 0 0,1-1 0 0 0,0 0 1 0 0,0 1-1 0 0,0 0 0 0 0,0 0 0 0 0,0 0 0 0 0,0 0 0 0 0,9-1 1 0 0,4 0-6 0 0,0 0 1 0 0,1 2-1 0 0,-1 0 1 0 0,0 1-1 0 0,1 0 1 0 0,-1 2-1 0 0,0 0 1 0 0,29 7-1 0 0,-38-7 49 0 0,0 1 0 0 0,-1 0 0 0 0,1 0-1 0 0,0 0 1 0 0,-1 1 0 0 0,0 0 0 0 0,0 0 0 0 0,0 1-1 0 0,-1 0 1 0 0,1 0 0 0 0,-1 1 0 0 0,0-1 0 0 0,-1 1-1 0 0,1 1 1 0 0,-1-1 0 0 0,0 1 0 0 0,-1 0 0 0 0,0 0-1 0 0,0 0 1 0 0,4 12 0 0 0,-6-12 123 0 0,0 0 0 0 0,0 0 0 0 0,-1 0 0 0 0,0 0 0 0 0,-1 0 0 0 0,1 0-1 0 0,-2 0 1 0 0,1 1 0 0 0,-1-1 0 0 0,0 0 0 0 0,0 0 0 0 0,-1 0 0 0 0,0 0 0 0 0,0 0 0 0 0,0 0 0 0 0,-6 9 0 0 0,2-4-8 0 0,-1-1 0 0 0,0 0 1 0 0,-1-1-1 0 0,0 0 1 0 0,-1 0-1 0 0,0 0 0 0 0,0-1 1 0 0,-14 10-1 0 0,14-14-114 0 0,-1 1 1 0 0,0-1-1 0 0,0-1 0 0 0,-1 0 1 0 0,1 0-1 0 0,-1-1 1 0 0,0 0-1 0 0,0-1 0 0 0,0-1 1 0 0,0 1-1 0 0,-21-2 0 0 0,31 0-76 0 0,2 3-164 0 0,0-1 194 0 0,1 0 0 0 0,-1-1 0 0 0,1 1 0 0 0,-1 0 0 0 0,1 0 0 0 0,0-1 0 0 0,0 1 0 0 0,0-1 0 0 0,0 1 0 0 0,3 1-1 0 0,4 3 1 0 0,35 33-18 0 0,65 62 17 0 0,-95-86 25 0 0,0 1 1 0 0,-2 1-1 0 0,1 0 1 0 0,-2 1-1 0 0,10 20 1 0 0,-18-33 11 0 0,-1 0 1 0 0,-1 1-1 0 0,1-1 1 0 0,-1 1-1 0 0,0 0 1 0 0,0-1-1 0 0,0 1 0 0 0,-1 0 1 0 0,0-1-1 0 0,0 1 1 0 0,0 0-1 0 0,-1 0 1 0 0,0-1-1 0 0,0 1 1 0 0,0-1-1 0 0,-1 1 1 0 0,0-1-1 0 0,0 1 1 0 0,0-1-1 0 0,-1 0 0 0 0,1 0 1 0 0,-1 0-1 0 0,-1 0 1 0 0,1-1-1 0 0,-1 1 1 0 0,-4 4-1 0 0,-3 2 46 0 0,0 0-1 0 0,0-1 0 0 0,-1-1 0 0 0,-1 1 1 0 0,1-2-1 0 0,-2 0 0 0 0,1-1 1 0 0,-26 10-1 0 0,15-8 14 0 0,0-1 0 0 0,-1-1 0 0 0,1-1 0 0 0,-2-1-1 0 0,1-2 1 0 0,0 0 0 0 0,-1-2 0 0 0,1 0 0 0 0,-1-2 0 0 0,1-1 0 0 0,-1-1 0 0 0,1-1 0 0 0,0-2 0 0 0,0 0 0 0 0,1-2 0 0 0,-42-17-1 0 0,56 19-78 0 0,1 1-1 0 0,-1-1 0 0 0,1 0 1 0 0,-10-10-1 0 0,16 14-6 0 0,1-1 1 0 0,-1 1-1 0 0,1 0 0 0 0,0-1 1 0 0,0 0-1 0 0,0 1 0 0 0,0-1 1 0 0,0 0-1 0 0,0 0 1 0 0,1 0-1 0 0,0 0 0 0 0,-1 0 1 0 0,1 0-1 0 0,0-1 1 0 0,1 1-1 0 0,-1 0 0 0 0,0-1 1 0 0,1-3-1 0 0,0 5-139 0 0,0 1 1 0 0,0 0-1 0 0,1 0 0 0 0,-1-1 1 0 0,0 1-1 0 0,1 0 0 0 0,-1 0 1 0 0,1 0-1 0 0,-1 0 0 0 0,1 0 1 0 0,0 0-1 0 0,-1 0 0 0 0,1 0 1 0 0,0 0-1 0 0,0 0 0 0 0,0 0 0 0 0,0 0 1 0 0,0 0-1 0 0,0 0 0 0 0,0 1 1 0 0,0-1-1 0 0,0 0 0 0 0,1 0 1 0 0,29-7-5597 0 0,-24 7 5091 0 0,16-5-37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2.895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349 247 1992 0 0,'-1'1'250'0'0,"1"1"0"0"0,-1 0 0 0 0,0-1 0 0 0,0 1 0 0 0,1-1 0 0 0,-1 1 0 0 0,0-1 0 0 0,-1 0 0 0 0,1 1-1 0 0,0-1 1 0 0,0 0 0 0 0,-1 0 0 0 0,1 0 0 0 0,0 0 0 0 0,-1 0 0 0 0,-2 2 0 0 0,2-2-19 0 0,0 0 0 0 0,0 0 0 0 0,1 0 0 0 0,-1 1 0 0 0,0-1 0 0 0,1 0 0 0 0,-1 1 0 0 0,1-1 1 0 0,0 1-1 0 0,-1 0 0 0 0,1-1 0 0 0,0 1 0 0 0,0 0 0 0 0,0 0 0 0 0,-1 3 0 0 0,0 2-38 0 0,1 0 1 0 0,0-1-1 0 0,0 1 0 0 0,1 0 0 0 0,0-1 1 0 0,0 1-1 0 0,1 0 0 0 0,0 0 0 0 0,0-1 0 0 0,0 1 1 0 0,1-1-1 0 0,0 1 0 0 0,2 5 0 0 0,-2-8-189 0 0,-1 0 0 0 0,1 0-1 0 0,0-1 1 0 0,0 1 0 0 0,0-1 0 0 0,0 0-1 0 0,1 1 1 0 0,-1-1 0 0 0,1 0-1 0 0,0-1 1 0 0,0 1 0 0 0,0 0-1 0 0,0-1 1 0 0,1 0 0 0 0,-1 1-1 0 0,0-1 1 0 0,1-1 0 0 0,0 1 0 0 0,-1 0-1 0 0,1-1 1 0 0,0 0 0 0 0,0 0-1 0 0,4 1 1 0 0,-2-2 2 0 0,-1 1 0 0 0,1-1 0 0 0,0-1 0 0 0,-1 1 0 0 0,1-1 0 0 0,0 0 0 0 0,-1 0 0 0 0,1-1 0 0 0,-1 0 0 0 0,1 0 0 0 0,-1 0 0 0 0,0 0 0 0 0,6-5 0 0 0,-3 2 21 0 0,-1-1 0 0 0,1 0 0 0 0,-1 0 1 0 0,0 0-1 0 0,-1-1 0 0 0,0 0 0 0 0,8-12 0 0 0,-3 1 41 0 0,-1 0-1 0 0,0-1 0 0 0,-2 0 0 0 0,0 0 1 0 0,-1-1-1 0 0,7-34 0 0 0,-12 42-37 0 0,0 1 0 0 0,-1-1 0 0 0,0 1 1 0 0,-1-1-1 0 0,0 1 0 0 0,-1-1 0 0 0,0 1 0 0 0,-1-1 0 0 0,-5-18 0 0 0,6 26-21 0 0,-1 0 0 0 0,1-1 0 0 0,-1 1 0 0 0,0 0 0 0 0,0 0 0 0 0,-1 0 0 0 0,1 1 0 0 0,-1-1 0 0 0,0 1 0 0 0,0-1 0 0 0,0 1 0 0 0,0 0 0 0 0,-1 0 0 0 0,1 0 0 0 0,-1 0 0 0 0,0 1 0 0 0,0 0 0 0 0,0-1 0 0 0,0 2 0 0 0,0-1 1 0 0,0 0-1 0 0,-1 1 0 0 0,1 0 0 0 0,0-1 0 0 0,-1 2 0 0 0,1-1 0 0 0,-8 0 0 0 0,5 2-2 0 0,0 0 1 0 0,0 0 0 0 0,0 0 0 0 0,0 1-1 0 0,0 0 1 0 0,0 0 0 0 0,1 1 0 0 0,-1 0-1 0 0,1 0 1 0 0,0 0 0 0 0,0 1-1 0 0,0 0 1 0 0,0 0 0 0 0,0 1 0 0 0,1 0-1 0 0,0 0 1 0 0,-7 8 0 0 0,-4 6 5 0 0,0 1 0 0 0,2 0 1 0 0,-21 39-1 0 0,28-44-21 0 0,0 0-1 0 0,1 0 1 0 0,1 1 0 0 0,1-1 0 0 0,0 1 0 0 0,1 0 0 0 0,1 0 0 0 0,0 0 0 0 0,1 0 0 0 0,1 1-1 0 0,1-1 1 0 0,0 0 0 0 0,1 0 0 0 0,1 0 0 0 0,0 0 0 0 0,1 0 0 0 0,1-1 0 0 0,0 1-1 0 0,1-1 1 0 0,1 0 0 0 0,0-1 0 0 0,10 14 0 0 0,171 230-122 0 0,-163-226 119 0 0,59 86 28 0 0,-84-117-17 0 0,11 13 13 0 0,17 27 1 0 0,-25-37 0 0 0,-1 1 0 0 0,0-1 1 0 0,0 0-1 0 0,0 1 0 0 0,-1-1 0 0 0,0 1 1 0 0,0 0-1 0 0,0-1 0 0 0,0 1 0 0 0,-1 0 1 0 0,1-1-1 0 0,-1 7 0 0 0,-1-9 1 0 0,1 0 0 0 0,-1 0 1 0 0,0 0-1 0 0,0-1 0 0 0,1 1 0 0 0,-1 0 1 0 0,0 0-1 0 0,0 0 0 0 0,-1-1 0 0 0,1 1 0 0 0,0-1 1 0 0,-1 1-1 0 0,1-1 0 0 0,-1 1 0 0 0,1-1 0 0 0,-1 0 1 0 0,1 0-1 0 0,-4 2 0 0 0,-38 16 132 0 0,29-13-111 0 0,-20 7-7 0 0,-1-2 0 0 0,0-1 0 0 0,-1-2 0 0 0,0-2 0 0 0,0-1 1 0 0,-1-1-1 0 0,1-2 0 0 0,-1-2 0 0 0,-52-6 0 0 0,74 4-30 0 0,1 0-1 0 0,0-1 1 0 0,0 0 0 0 0,0-1 0 0 0,0 0 0 0 0,-18-10-1 0 0,28 12-5 0 0,0 0-1 0 0,1 0 0 0 0,-1 0 0 0 0,1-1 0 0 0,-1 1 0 0 0,1-1 0 0 0,0 0 0 0 0,0 0 0 0 0,0 0 1 0 0,1-1-1 0 0,-1 1 0 0 0,1 0 0 0 0,0-1 0 0 0,0 0 0 0 0,0 0 0 0 0,0 1 0 0 0,1-1 0 0 0,-1 0 1 0 0,1 0-1 0 0,0-1 0 0 0,0 1 0 0 0,0 0 0 0 0,1 0 0 0 0,0 0 0 0 0,0-1 0 0 0,0-5 0 0 0,2-5-25 0 0,1 0 0 0 0,0 1 0 0 0,1-1 0 0 0,1 1 0 0 0,0 0 0 0 0,9-17 0 0 0,4-4-1158 0 0,27-38 1 0 0,-30 50-59 0 0,2 2 1 0 0,1 0-1 0 0,0 1 1 0 0,22-18-1 0 0,28-19 653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3.252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151 208 7362 0 0,'-19'-2'1890'0'0,"-1"0"-14"0"0,-30-7 0 0 0,46 8-1808 0 0,0 0 0 0 0,0 0 0 0 0,0 0 0 0 0,1-1 1 0 0,-1 1-1 0 0,1-1 0 0 0,-1 0 0 0 0,1 0 1 0 0,0 0-1 0 0,0 0 0 0 0,0-1 0 0 0,0 1 1 0 0,0-1-1 0 0,-4-5 0 0 0,5 6-78 0 0,1-1 0 0 0,0 1 0 0 0,1-1 0 0 0,-1 1 0 0 0,0-1 0 0 0,1 0 0 0 0,0 1 0 0 0,-1-1 0 0 0,1 0 0 0 0,0 1 0 0 0,0-1 0 0 0,1 0 0 0 0,-1 1 0 0 0,0-1 1 0 0,1 1-1 0 0,0-1 0 0 0,0 1 0 0 0,-1-1 0 0 0,1 1 0 0 0,2-3 0 0 0,1-4-18 0 0,1 0 0 0 0,0 1 0 0 0,0 0 1 0 0,7-8-1 0 0,33-32 16 0 0,-44 47 14 0 0,0 1 0 0 0,-1-1 0 0 0,1 0 0 0 0,0 1 0 0 0,-1-1 1 0 0,1 1-1 0 0,0-1 0 0 0,0 1 0 0 0,0-1 0 0 0,-1 1 0 0 0,1 0 0 0 0,0-1 0 0 0,0 1 1 0 0,0 0-1 0 0,0 0 0 0 0,0-1 0 0 0,0 1 0 0 0,-1 0 0 0 0,1 0 0 0 0,0 0 0 0 0,0 0 0 0 0,0 0 1 0 0,0 0-1 0 0,0 1 0 0 0,0-1 0 0 0,0 0 0 0 0,0 0 0 0 0,-1 1 0 0 0,1-1 0 0 0,0 0 0 0 0,0 1 1 0 0,0-1-1 0 0,0 1 0 0 0,-1-1 0 0 0,1 1 0 0 0,0-1 0 0 0,-1 1 0 0 0,1 0 0 0 0,0-1 0 0 0,-1 1 1 0 0,1 0-1 0 0,-1 0 0 0 0,1-1 0 0 0,0 2 0 0 0,3 5 44 0 0,1-1 0 0 0,-1 0-1 0 0,-1 1 1 0 0,4 9 0 0 0,-3-3 16 0 0,0 0 1 0 0,-1 1-1 0 0,0-1 1 0 0,-2 1-1 0 0,1 0 0 0 0,-2 19 1 0 0,0-14-5 0 0,2 0 0 0 0,5 33 0 0 0,-4-40-37 0 0,-1-3-12 0 0,0 0-1 0 0,1 0 1 0 0,0 0 0 0 0,4 8 0 0 0,-7-16-11 0 0,1 1-1 0 0,0-1 1 0 0,0 1 0 0 0,0-1 0 0 0,0 0 0 0 0,0 1 0 0 0,0-1 0 0 0,0 0 0 0 0,0 1-1 0 0,1-1 1 0 0,-1 0 0 0 0,0 0 0 0 0,1 0 0 0 0,-1 0 0 0 0,1 0 0 0 0,-1-1 0 0 0,1 1-1 0 0,0 0 1 0 0,-1-1 0 0 0,1 1 0 0 0,0-1 0 0 0,-1 0 0 0 0,1 1 0 0 0,0-1 0 0 0,-1 0-1 0 0,1 0 1 0 0,2 0 0 0 0,5-2-123 0 0,0 0 1 0 0,0-1-1 0 0,-1 0 0 0 0,1 0 0 0 0,-1-1 1 0 0,1 0-1 0 0,-1 0 0 0 0,0-1 0 0 0,8-7 1 0 0,-15 11 75 0 0,43-28-3420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3.606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16 990 5697 0 0,'-11'-10'2971'0'0,"11"10"-2814"0"0,0-1-1 0 0,0 0 0 0 0,-1 0 1 0 0,1 1-1 0 0,0-1 1 0 0,0-1-1 0 0,-4-22 94 0 0,4 11-162 0 0,1 0-1 0 0,0-1 1 0 0,1 1 0 0 0,0 0-1 0 0,1 0 1 0 0,0 0 0 0 0,7-15-1 0 0,45-89-179 0 0,-28 62 144 0 0,89-174 55 0 0,49-109-363 0 0,-142 273-1726 0 0,-15 40-1504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4.529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21 31 3569 0 0,'-21'-31'5892'0'0,"23"59"-3208"0"0,0-10-2566 0 0,3 273 850 0 0,-2-104-553 0 0,1 12-213 0 0,-1-149-180 0 0,19 96 0 0 0,-20-140-24 0 0,-1-1-1 0 0,1 1 1 0 0,0-1-1 0 0,0 1 1 0 0,0-1-1 0 0,1 1 1 0 0,5 6-1 0 0,-8-11 2 0 0,1 0-1 0 0,0-1 0 0 0,0 1 0 0 0,-1 0 1 0 0,1 0-1 0 0,0-1 0 0 0,0 1 0 0 0,0 0 0 0 0,0-1 1 0 0,0 1-1 0 0,0-1 0 0 0,0 1 0 0 0,0-1 1 0 0,0 0-1 0 0,0 1 0 0 0,0-1 0 0 0,0 0 1 0 0,2 1-1 0 0,-2-2-1 0 0,1 1 1 0 0,-1 0-1 0 0,1-1 1 0 0,-1 1-1 0 0,1-1 1 0 0,-1 1-1 0 0,1-1 1 0 0,-1 0-1 0 0,0 0 1 0 0,1 1-1 0 0,-1-1 1 0 0,0 0-1 0 0,0 0 1 0 0,0 0-1 0 0,0 0 1 0 0,0-1-1 0 0,2 0 1 0 0,2-6-26 0 0,1 0 1 0 0,-1 0 0 0 0,0 0 0 0 0,0 0 0 0 0,-1-1-1 0 0,-1 0 1 0 0,5-12 0 0 0,14-71-503 0 0,-17 64 236 0 0,29-144-718 0 0,21-94 953 0 0,-53 256 61 0 0,16-52 27 0 0,-17 58-26 0 0,1 0 1 0 0,-1 0-1 0 0,1 0 0 0 0,0 1 1 0 0,0-1-1 0 0,0 1 1 0 0,0-1-1 0 0,1 1 0 0 0,0 0 1 0 0,-1 0-1 0 0,1 0 0 0 0,5-3 1 0 0,-7 5 16 0 0,1 0-1 0 0,0 0 1 0 0,-1 0 0 0 0,1 1 0 0 0,0-1-1 0 0,0 0 1 0 0,-1 1 0 0 0,1-1 0 0 0,0 1-1 0 0,0 0 1 0 0,0 0 0 0 0,0 0 0 0 0,0 0-1 0 0,-1 0 1 0 0,1 0 0 0 0,0 0 0 0 0,0 1-1 0 0,0-1 1 0 0,0 0 0 0 0,-1 1 0 0 0,1 0-1 0 0,0-1 1 0 0,0 1 0 0 0,-1 0 0 0 0,1 0-1 0 0,-1 0 1 0 0,1 0 0 0 0,-1 0 0 0 0,1 0-1 0 0,-1 1 1 0 0,0-1 0 0 0,1 0 0 0 0,-1 1-1 0 0,0-1 1 0 0,0 1 0 0 0,0-1 0 0 0,0 1-1 0 0,1 3 1 0 0,3 3 72 0 0,-1 1 0 0 0,0-1-1 0 0,-1 1 1 0 0,0 1 0 0 0,0-1-1 0 0,1 11 1 0 0,-1 0-27 0 0,-1 0 0 0 0,-1 0-1 0 0,-1 1 1 0 0,0-1 0 0 0,-2 1-1 0 0,0-1 1 0 0,-2 0 0 0 0,-10 36-1 0 0,11-44-38 0 0,-1-1-1 0 0,-1 0 1 0 0,0 0-1 0 0,0 0 1 0 0,-1 0-1 0 0,-1-1 1 0 0,1 0-1 0 0,-2 0 0 0 0,1-1 1 0 0,-1 1-1 0 0,-1-2 1 0 0,0 1-1 0 0,0-1 1 0 0,0-1-1 0 0,-1 0 1 0 0,-13 7-1 0 0,13-9 4 0 0,-1 0 0 0 0,0-1-1 0 0,-16 3 1 0 0,22-5-19 0 0,0-1-1 0 0,0-1 1 0 0,0 1 0 0 0,0-1 0 0 0,0 1-1 0 0,0-2 1 0 0,0 1 0 0 0,0 0-1 0 0,-9-3 1 0 0,12 2-34 0 0,2 0-343 0 0,0 0 357 0 0,1 0-1 0 0,-1 0 0 0 0,0 0 1 0 0,1 1-1 0 0,-1-1 0 0 0,0 0 1 0 0,1 0-1 0 0,-1 1 0 0 0,1-1 0 0 0,-1 0 1 0 0,1 1-1 0 0,-1-1 0 0 0,1 0 1 0 0,0 1-1 0 0,-1-1 0 0 0,1 1 1 0 0,0-1-1 0 0,-1 1 0 0 0,1 0 1 0 0,0-1-1 0 0,0 1 0 0 0,0-1 1 0 0,-1 1-1 0 0,1 0 0 0 0,0 0 1 0 0,1-1-1 0 0,29-3-62 0 0,-21 3 46 0 0,92-9-12 0 0,34-5 98 0 0,-110 11-29 0 0,-1 0-10 0 0,0 0 0 0 0,0-2 0 0 0,-1-1 0 0 0,0 0 0 0 0,40-20 0 0 0,-63 27-16 0 0,0-1 1 0 0,0 1 0 0 0,1-1 0 0 0,-1 1-1 0 0,0-1 1 0 0,-1 0 0 0 0,1 1 0 0 0,0-1-1 0 0,0 0 1 0 0,0 0 0 0 0,0 0 0 0 0,0 0-1 0 0,-1 0 1 0 0,1 1 0 0 0,0-1 0 0 0,-1-1-1 0 0,1 1 1 0 0,-1 0 0 0 0,1 0 0 0 0,-1 0-1 0 0,0 0 1 0 0,1 0 0 0 0,-1 0 0 0 0,0 0-1 0 0,0-1 1 0 0,0 1 0 0 0,0 0 0 0 0,0 0-1 0 0,0 0 1 0 0,0-1 0 0 0,0-1 0 0 0,-1-7 141 0 0,1 9-54 0 0,-3-1-12 0 0,1 1-64 0 0,-1-1-1 0 0,0 0 0 0 0,0 1 0 0 0,0-1 0 0 0,0 1 0 0 0,0 0 0 0 0,0 0 1 0 0,-4-1-1 0 0,6 2-13 0 0,0 0 0 0 0,0 0 1 0 0,0 0-1 0 0,0 0 1 0 0,1 0-1 0 0,-1 0 1 0 0,0 0-1 0 0,0 0 0 0 0,0 0 1 0 0,1 0-1 0 0,-1 0 1 0 0,0 1-1 0 0,0-1 0 0 0,0 0 1 0 0,1 0-1 0 0,-1 1 1 0 0,0-1-1 0 0,1 1 0 0 0,-1-1 1 0 0,0 1-1 0 0,1-1 1 0 0,-1 1-1 0 0,0-1 0 0 0,1 1 1 0 0,-1-1-1 0 0,1 1 1 0 0,-1 0-1 0 0,1-1 0 0 0,-1 1 1 0 0,1 0-1 0 0,0-1 1 0 0,-1 1-1 0 0,1 0 1 0 0,0 0-1 0 0,-1 0 0 0 0,1-1 1 0 0,0 1-1 0 0,0 0 1 0 0,0 0-1 0 0,0 0 0 0 0,0 1 1 0 0,-1 9-11 0 0,0 1 1 0 0,1-1-1 0 0,1 0 1 0 0,0 1-1 0 0,0-1 1 0 0,1 0-1 0 0,0 0 1 0 0,1 0-1 0 0,1 0 1 0 0,4 12-1 0 0,6 7 6 0 0,2 0 1 0 0,0 0-1 0 0,2-2 0 0 0,1 0 0 0 0,35 39 0 0 0,3 1 182 0 0,-84-70 161 0 0,-89-20-17 0 0,84 19-49 0 0,1 2 0 0 0,-1 1 1 0 0,0 1-1 0 0,0 2 1 0 0,-54 12-1 0 0,66-10-192 0 0,1-1-1 0 0,-1-2 1 0 0,-20 2 0 0 0,58-15-507 0 0,-10 4 345 0 0,94-63-3288 0 0,-55 41-3214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7.298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54 247 3633 0 0,'-27'-3'7546'0'0,"24"5"-7187"0"0,2-1-246 0 0,-1 0 0 0 0,1 0 0 0 0,-1 0 1 0 0,1 1-1 0 0,0-1 0 0 0,0 0 0 0 0,0 1 0 0 0,0-1 1 0 0,0 1-1 0 0,0-1 0 0 0,0 1 0 0 0,0 0 0 0 0,0 2 1 0 0,-1 4-157 0 0,0 0 0 0 0,0-1 1 0 0,1 1-1 0 0,0 0 0 0 0,1 15 1 0 0,1 20 195 0 0,-1-15-93 0 0,1 0-1 0 0,8 44 0 0 0,-7-64-60 0 0,0 0 1 0 0,0 0-1 0 0,1 0 0 0 0,0 0 1 0 0,0 0-1 0 0,1-1 1 0 0,0 0-1 0 0,1 1 0 0 0,-1-1 1 0 0,1-1-1 0 0,1 1 1 0 0,-1-1-1 0 0,8 7 0 0 0,-10-11 1 0 0,0 0 0 0 0,0 0 0 0 0,0 0 0 0 0,0 0-1 0 0,0 0 1 0 0,0-1 0 0 0,1 1 0 0 0,-1-1-1 0 0,1 0 1 0 0,-1 0 0 0 0,1 0 0 0 0,-1 0 0 0 0,1-1-1 0 0,0 0 1 0 0,5 1 0 0 0,-2-2 6 0 0,-1 0-1 0 0,1 0 1 0 0,-1 0-1 0 0,1-1 1 0 0,-1 0 0 0 0,0 0-1 0 0,0-1 1 0 0,6-3 0 0 0,5-4 17 0 0,0-1 1 0 0,-1 0 0 0 0,0-2 0 0 0,23-23 0 0 0,-15 12-16 0 0,-2 0-1 0 0,-1-1 0 0 0,-1-1 1 0 0,-1-1-1 0 0,-1-1 1 0 0,-2 0-1 0 0,-1-1 0 0 0,-1-1 1 0 0,-1-1-1 0 0,9-36 1 0 0,-20 61-29 0 0,0 0 1 0 0,-1 0-1 0 0,0-1 1 0 0,-1 1 0 0 0,1-1-1 0 0,-1 1 1 0 0,0 0 0 0 0,-1-1-1 0 0,0 1 1 0 0,0-1 0 0 0,0 1-1 0 0,0 0 1 0 0,-1 0 0 0 0,0 0-1 0 0,-1 0 1 0 0,1 0 0 0 0,-1 0-1 0 0,-1 0 1 0 0,1 1-1 0 0,-1 0 1 0 0,1 0 0 0 0,-1 0-1 0 0,-1 0 1 0 0,1 0 0 0 0,-1 1-1 0 0,0 0 1 0 0,0 0 0 0 0,0 0-1 0 0,0 0 1 0 0,-1 1 0 0 0,0 0-1 0 0,1 0 1 0 0,-1 1-1 0 0,0-1 1 0 0,0 1 0 0 0,-1 1-1 0 0,-6-2 1 0 0,2 1 72 0 0,0 1 0 0 0,1 0 0 0 0,-1 1 0 0 0,0 1 0 0 0,0-1-1 0 0,0 2 1 0 0,1-1 0 0 0,-1 2 0 0 0,1-1 0 0 0,-1 1 0 0 0,1 1 0 0 0,0 0 0 0 0,0 0 0 0 0,1 1 0 0 0,-1 1-1 0 0,1-1 1 0 0,0 1 0 0 0,0 1 0 0 0,1 0 0 0 0,0 0 0 0 0,0 0 0 0 0,1 1 0 0 0,-7 9 0 0 0,10-12-52 0 0,1 0 0 0 0,1 0 0 0 0,-1 0 0 0 0,1 0 0 0 0,-1 0 0 0 0,2 0 1 0 0,-1 1-1 0 0,0-1 0 0 0,1 1 0 0 0,0-1 0 0 0,0 10 0 0 0,1-12-6 0 0,-1 0-1 0 0,2-1 1 0 0,-1 1-1 0 0,0 0 1 0 0,0-1 0 0 0,1 1-1 0 0,0-1 1 0 0,-1 1-1 0 0,1 0 1 0 0,0-1-1 0 0,0 0 1 0 0,0 1 0 0 0,1-1-1 0 0,-1 0 1 0 0,1 1-1 0 0,-1-1 1 0 0,1 0-1 0 0,0 0 1 0 0,-1 0 0 0 0,1 0-1 0 0,0-1 1 0 0,0 1-1 0 0,1-1 1 0 0,-1 1-1 0 0,0-1 1 0 0,5 3 0 0 0,0-2-7 0 0,0 1-1 0 0,0-1 1 0 0,1-1 0 0 0,-1 1 0 0 0,1-1 0 0 0,0 0 0 0 0,-1-1 0 0 0,1 0 0 0 0,0 0 0 0 0,-1-1 0 0 0,10-1 0 0 0,7-3 11 0 0,0-2 1 0 0,26-10 0 0 0,25-7 28 0 0,-74 23-26 0 0,1 1 0 0 0,0 0 0 0 0,0-1 0 0 0,-1 1 0 0 0,1 0 0 0 0,0 0 0 0 0,0 0 0 0 0,-1 0 0 0 0,1 0 0 0 0,0 0 0 0 0,0 1 0 0 0,-1-1 0 0 0,1 1 0 0 0,2 0 0 0 0,-3 0 6 0 0,0-1-1 0 0,0 1 1 0 0,0 0-1 0 0,0-1 1 0 0,-1 1-1 0 0,1 0 1 0 0,0 0-1 0 0,-1 0 1 0 0,1-1-1 0 0,0 1 1 0 0,-1 0-1 0 0,1 0 1 0 0,-1 0-1 0 0,0 0 0 0 0,1 0 1 0 0,-1 0-1 0 0,0 0 1 0 0,1 2-1 0 0,-1 2 14 0 0,0 1-1 0 0,0 0 1 0 0,0 0-1 0 0,-1 0 0 0 0,0 0 1 0 0,0-1-1 0 0,-3 10 1 0 0,-9 39 2 0 0,2 0 1 0 0,2 0 0 0 0,-3 109-1 0 0,6 26 17 0 0,0 113 22 0 0,9-247-74 0 0,1-1-1 0 0,3-1 1 0 0,21 81 0 0 0,-7-72 140 0 0,-19-57-379 0 0,1 0 1 0 0,-1 0-1 0 0,1 0 0 0 0,0-1 0 0 0,1 1 0 0 0,-1-1 0 0 0,1 0 0 0 0,0 0 1 0 0,4 4-1 0 0,0-4-1059 0 0,-1-4 1052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7.638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1 744 10994 0 0,'0'-6'64'0'0,"-1"1"0"0"0,1-1-1 0 0,0 1 1 0 0,1-1 0 0 0,-1 1-1 0 0,1 0 1 0 0,0-1 0 0 0,0 1-1 0 0,1 0 1 0 0,-1 0 0 0 0,1 0-1 0 0,1 0 1 0 0,-1 0 0 0 0,5-8-1 0 0,4-3 8 0 0,1 0-1 0 0,24-23 1 0 0,-21 22 71 0 0,198-227 921 0 0,-99 110-750 0 0,-59 66-132 0 0,30-32-122 0 0,-64 78-639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8.663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18 58 2296 0 0,'-7'-27'2356'0'0,"-4"-4"3558"0"0,12 37-5853 0 0,-1 0-1 0 0,1-1 1 0 0,0 1-1 0 0,0-1 1 0 0,0 1-1 0 0,1-1 1 0 0,4 10-1 0 0,3 13 138 0 0,6 44 288 0 0,-3 0 0 0 0,3 109 1 0 0,-14-157-417 0 0,2-1 0 0 0,6 33 0 0 0,-7-48-62 0 0,0 1 1 0 0,1-1 0 0 0,0-1-1 0 0,0 1 1 0 0,1 0 0 0 0,-1-1-1 0 0,2 0 1 0 0,-1 0 0 0 0,1 0-1 0 0,7 8 1 0 0,-10-14-28 0 0,-1-9-1781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9.007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8 386 6441 0 0,'-2'-6'77'0'0,"1"1"-1"0"0,-1-1 0 0 0,1 1 1 0 0,1-1-1 0 0,-1 0 0 0 0,1 0 1 0 0,0 1-1 0 0,0-1 1 0 0,0 0-1 0 0,1 1 0 0 0,0-1 1 0 0,0 0-1 0 0,1 1 0 0 0,-1-1 1 0 0,1 1-1 0 0,0-1 0 0 0,1 1 1 0 0,-1 0-1 0 0,1 0 0 0 0,0 0 1 0 0,0 0-1 0 0,1 1 0 0 0,5-7 1 0 0,8-7-79 0 0,1 0 0 0 0,1 1 0 0 0,40-27 0 0 0,-37 29 55 0 0,1 2 0 0 0,0 0 0 0 0,48-18 1 0 0,80-17 561 0 0,-133 42-479 0 0,9-1 131 0 0,1 0 1 0 0,38-4-1 0 0,-57 10-201 0 0,0 1-1 0 0,0-1 1 0 0,0 1-1 0 0,0 1 1 0 0,0 0-1 0 0,0 0 1 0 0,0 1-1 0 0,0 0 1 0 0,0 0-1 0 0,-1 1 1 0 0,12 6-1 0 0,-17-7 10 0 0,0 0-1 0 0,0 0 0 0 0,0 0 0 0 0,0 1 1 0 0,0 0-1 0 0,-1-1 0 0 0,1 1 0 0 0,-1 0 0 0 0,0 0 1 0 0,0 0-1 0 0,0 1 0 0 0,-1-1 0 0 0,1 0 1 0 0,-1 1-1 0 0,1-1 0 0 0,-1 1 0 0 0,0-1 1 0 0,0 1-1 0 0,-1 0 0 0 0,1-1 0 0 0,-1 1 1 0 0,0 0-1 0 0,0-1 0 0 0,0 1 0 0 0,0 0 1 0 0,-2 6-1 0 0,-1 9 76 0 0,-2-1 1 0 0,0 1 0 0 0,-13 32-1 0 0,13-40-151 0 0,-68 162 617 0 0,32-82-84 0 0,-1-1-145 0 0,-17 39 171 0 0,59-128-557 0 0,-1 1 0 0 0,0 0 0 0 0,1 0-1 0 0,-1 0 1 0 0,1 0 0 0 0,-1 0 0 0 0,1 0 0 0 0,0 0 0 0 0,0 0 0 0 0,0 0 0 0 0,0 0 0 0 0,0 0 0 0 0,0 0 0 0 0,1 0 0 0 0,-1 0 0 0 0,1 0 0 0 0,-1 0 0 0 0,1 0 0 0 0,0 0 0 0 0,-1 0 0 0 0,1 0 0 0 0,0-1 0 0 0,1 1 0 0 0,-1 0 0 0 0,0-1 0 0 0,0 1 0 0 0,1-1 0 0 0,-1 1-1 0 0,1-1 1 0 0,-1 1 0 0 0,1-1 0 0 0,-1 0 0 0 0,1 0 0 0 0,0 0 0 0 0,0 0 0 0 0,0 0 0 0 0,-1 0 0 0 0,1-1 0 0 0,0 1 0 0 0,0-1 0 0 0,4 1 0 0 0,1 1 0 0 0,1 0-1 0 0,0-1 1 0 0,1-1 0 0 0,-1 1-1 0 0,0-1 1 0 0,0-1-1 0 0,0 1 1 0 0,0-2 0 0 0,10-1-1 0 0,-8 0 30 0 0,3-1-326 0 0,1 0 0 0 0,0 1 0 0 0,27-2-1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10.139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72 60 4553 0 0,'-3'0'328'0'0,"0"-1"0"0"0,-1 0 0 0 0,1 0 0 0 0,0 0 0 0 0,0 0 0 0 0,0 0 0 0 0,0-1 1 0 0,1 1-1 0 0,-1-1 0 0 0,0 0 0 0 0,0 0 0 0 0,-2-2 0 0 0,-1-1 36 0 0,6 5-327 0 0,0 0 1 0 0,-1-1-1 0 0,1 1 1 0 0,0 0-1 0 0,0 0 0 0 0,-1 0 1 0 0,1 0-1 0 0,0-1 1 0 0,0 1-1 0 0,-1 0 0 0 0,1 0 1 0 0,0 0-1 0 0,-1 0 1 0 0,1 0-1 0 0,0 0 0 0 0,0 0 1 0 0,-1 0-1 0 0,1 0 1 0 0,0 0-1 0 0,-1 0 0 0 0,1 0 1 0 0,0 0-1 0 0,0 0 1 0 0,-1 0-1 0 0,1 0 0 0 0,0 0 1 0 0,-1 0-1 0 0,1 0 1 0 0,0 1-1 0 0,0-1 1 0 0,-1 0-1 0 0,1 0 0 0 0,-1 1 1 0 0,-4 10 662 0 0,0 20-132 0 0,5-27-485 0 0,-3 21 47 0 0,2 0-1 0 0,1 0 1 0 0,1 0-1 0 0,5 32 1 0 0,-4-48-130 0 0,-1-1 0 0 0,1 1-1 0 0,1-1 1 0 0,-1 0 0 0 0,2 0 0 0 0,-1 0 0 0 0,1 0 0 0 0,0 0 0 0 0,1-1-1 0 0,0 1 1 0 0,0-1 0 0 0,0 0 0 0 0,1-1 0 0 0,0 1 0 0 0,13 10 0 0 0,-15-15-2 0 0,-1 0-1 0 0,1 0 1 0 0,-1 0 0 0 0,1 0 0 0 0,0 0 0 0 0,0 0 0 0 0,0-1 0 0 0,0 0-1 0 0,0 0 1 0 0,0 0 0 0 0,0-1 0 0 0,0 1 0 0 0,0-1 0 0 0,0 0 0 0 0,0 0 0 0 0,0 0-1 0 0,1-1 1 0 0,-1 1 0 0 0,0-1 0 0 0,0 0 0 0 0,0 0 0 0 0,0 0 0 0 0,5-4 0 0 0,-3 2 12 0 0,-1 0 0 0 0,0 0 0 0 0,0-1 0 0 0,0 0 0 0 0,-1 0 0 0 0,1 0 0 0 0,-1 0 0 0 0,0-1 0 0 0,0 0 0 0 0,-1 0 0 0 0,0 0 0 0 0,1 0 0 0 0,-2-1 0 0 0,1 1 0 0 0,2-9 0 0 0,1-1-35 0 0,-2 0 0 0 0,0 0 0 0 0,0-1 0 0 0,-2 1 0 0 0,0-1 0 0 0,0-20 0 0 0,-2 29-95 0 0,-1-1 0 0 0,1 0-1 0 0,-2 0 1 0 0,1 1-1 0 0,-1-1 1 0 0,0 1-1 0 0,0-1 1 0 0,-1 1-1 0 0,0 0 1 0 0,-1 0-1 0 0,1 0 1 0 0,-1 0-1 0 0,-1 1 1 0 0,-7-10-1 0 0,7 11 102 0 0,-1-1-1 0 0,1 1 0 0 0,-2 0 1 0 0,1 0-1 0 0,0 1 0 0 0,-1 0 1 0 0,0 0-1 0 0,0 0 0 0 0,-9-3 1 0 0,12 6 25 0 0,1 0 0 0 0,-1 0 0 0 0,1 0 0 0 0,-1 0 0 0 0,0 1 0 0 0,1-1-1 0 0,-1 1 1 0 0,0 0 0 0 0,0 0 0 0 0,1 0 0 0 0,-1 1 0 0 0,0-1 0 0 0,1 1 0 0 0,-1 0 0 0 0,1 0 0 0 0,-1 0 0 0 0,1 0 0 0 0,-1 1 0 0 0,1-1 0 0 0,0 1 0 0 0,-5 3 0 0 0,6-3 32 0 0,0 1 1 0 0,-1 0 0 0 0,1 0-1 0 0,0 0 1 0 0,0 0-1 0 0,1 0 1 0 0,-1 0 0 0 0,1 0-1 0 0,-1 0 1 0 0,1 1-1 0 0,0-1 1 0 0,0 1-1 0 0,1-1 1 0 0,-1 1 0 0 0,1-1-1 0 0,-1 1 1 0 0,1-1-1 0 0,0 1 1 0 0,1 6-1 0 0,1 6 84 0 0,1 1 0 0 0,7 26-1 0 0,-8-33-114 0 0,1 1 0 0 0,0-1 0 0 0,1 0 0 0 0,0-1 0 0 0,1 1 0 0 0,0-1-1 0 0,0 0 1 0 0,1 0 0 0 0,1 0 0 0 0,-1-1 0 0 0,1 0 0 0 0,0 0 0 0 0,1-1 0 0 0,0 0 0 0 0,0 0-1 0 0,1-1 1 0 0,13 8 0 0 0,-8-6-10 0 0,0-1 0 0 0,0-1-1 0 0,1 0 1 0 0,0-1 0 0 0,0-1-1 0 0,25 5 1 0 0,-34-8 7 0 0,0-1 1 0 0,0 1-1 0 0,0-1 1 0 0,0 0 0 0 0,0-1-1 0 0,-1 0 1 0 0,1 0-1 0 0,0 0 1 0 0,0 0-1 0 0,0-1 1 0 0,-1 0-1 0 0,1 0 1 0 0,-1-1-1 0 0,0 1 1 0 0,1-1-1 0 0,-1-1 1 0 0,0 1 0 0 0,-1 0-1 0 0,1-1 1 0 0,5-6-1 0 0,-8 8 1 0 0,33-40 177 0 0,-33 39-156 0 0,0 0 0 0 0,0 0 0 0 0,0-1 0 0 0,0 1 0 0 0,0-1 0 0 0,-1 1 1 0 0,0-1-1 0 0,0 0 0 0 0,0 0 0 0 0,0 1 0 0 0,0-8 306 0 0,-2 12-338 0 0,0 1 1 0 0,1-1 0 0 0,-1 1-1 0 0,0-1 1 0 0,1 1 0 0 0,-1 0-1 0 0,1-1 1 0 0,0 1 0 0 0,-1 0-1 0 0,1 0 1 0 0,0-1 0 0 0,0 1-1 0 0,0 0 1 0 0,1 2 0 0 0,0 34-13 0 0,0-36-67 0 0,-1 0 0 0 0,1 0-1 0 0,-1 0 1 0 0,1-1-1 0 0,0 1 1 0 0,0 0 0 0 0,0 0-1 0 0,0-1 1 0 0,0 1-1 0 0,0 0 1 0 0,0-1 0 0 0,0 1-1 0 0,1-1 1 0 0,-1 1-1 0 0,1-1 1 0 0,-1 0 0 0 0,1 0-1 0 0,-1 1 1 0 0,1-1-1 0 0,0 0 1 0 0,0-1 0 0 0,-1 1-1 0 0,1 0 1 0 0,0 0-1 0 0,0-1 1 0 0,0 1 0 0 0,0-1-1 0 0,0 0 1 0 0,2 1-1 0 0,10 0-87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2:32.3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1940 234 11050 0 0,'-3'0'98'0'0,"1"0"0"0"0,-1 1 0 0 0,0-1 0 0 0,1 0 0 0 0,-1 1-1 0 0,1 0 1 0 0,-1-1 0 0 0,1 1 0 0 0,-1 0 0 0 0,1 0-1 0 0,0 1 1 0 0,0-1 0 0 0,-1 0 0 0 0,1 1 0 0 0,0-1 0 0 0,0 1-1 0 0,0 0 1 0 0,0 0 0 0 0,-2 3 0 0 0,-1 2-169 0 0,0 1-1 0 0,1 0 1 0 0,-1 0-1 0 0,-3 11 1 0 0,0 0 233 0 0,-150 277-431 0 0,-21-13-497 0 0,42-69 197 0 0,-289 410 41 0 0,232-366 538 0 0,-252 318 24 0 0,168-206-202 0 0,241-312-442 0 0</inkml:trace>
  <inkml:trace contextRef="#ctx0" brushRef="#br0" timeOffset="1">3152 302 15155 0 0,'-4'3'40'0'0,"0"0"-1"0"0,-1 0 0 0 0,2 0 1 0 0,-1 1-1 0 0,0-1 0 0 0,1 1 1 0 0,-1 0-1 0 0,1 0 1 0 0,0 0-1 0 0,1 1 0 0 0,-5 7 1 0 0,-1 6-90 0 0,-10 34 0 0 0,8-23 67 0 0,10-27-19 0 0,-180 455-130 0 0,146-386 67 0 0,-147 296-1003 0 0,-27-15-1181 0 0,-46 10-1842 0 0,177-253 2378 0 0</inkml:trace>
  <inkml:trace contextRef="#ctx0" brushRef="#br0" timeOffset="2">5274 1 15027 0 0,'-24'14'134'0'0,"1"1"0"0"0,0 2 0 0 0,2 0 0 0 0,0 1 0 0 0,1 2 0 0 0,1 0 0 0 0,0 0 0 0 0,2 2 0 0 0,0 0 0 0 0,-15 30 0 0 0,-11 27-424 0 0,-57 154 1 0 0,52-115 193 0 0,-207 421-1301 0 0,-28-13-2951 0 0,131-239-18 0 0,83-147 3956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10.482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0 3 8818 0 0,'0'0'104'0'0,"6"-2"-144"0"0,5 4-8 0 0,1 4-40 0 0,0 0 88 0 0,4 2 24 0 0,-1 0-24 0 0,-1 0 16 0 0,2 3 24 0 0,-2-5-24 0 0,5 4-112 0 0,-1 2-16 0 0,1 0 112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10.839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5 249 7482 0 0,'0'0'481'0'0,"-4"-16"-256"0"0,7 3-308 0 0,-1 5 437 0 0,0 0 1 0 0,0 0-1 0 0,0 0 1 0 0,-1 0-1 0 0,-1-1 1 0 0,1 1-1 0 0,-1 0 1 0 0,0-1-1 0 0,-1 1 1 0 0,0 0-1 0 0,-1 0 1 0 0,-3-13-1 0 0,5 20-158 0 0,1 7-167 0 0,1 1 0 0 0,1-1 0 0 0,-1 1 0 0 0,1-1 0 0 0,0 0 0 0 0,0 0 0 0 0,1 0 0 0 0,4 6-1 0 0,0-1 106 0 0,7 15-77 0 0,-9-14 2 0 0,2 0 0 0 0,0 0 0 0 0,18 21 0 0 0,-22-29-50 0 0,-1-1 0 0 0,1 0 0 0 0,1 0 0 0 0,-1 0 0 0 0,0 0 0 0 0,1-1 0 0 0,-1 1 0 0 0,1-1 0 0 0,0 0 0 0 0,0-1 0 0 0,0 1 0 0 0,0-1 0 0 0,0 0 0 0 0,9 1 0 0 0,-7-2-5 0 0,1 0 1 0 0,-1-1-1 0 0,0 0 1 0 0,0 0-1 0 0,0-1 0 0 0,0 0 1 0 0,0 0-1 0 0,0-1 1 0 0,0 1-1 0 0,-1-2 0 0 0,1 1 1 0 0,-1-1-1 0 0,0 0 1 0 0,0 0-1 0 0,0 0 1 0 0,5-6-1 0 0,9-9 15 0 0,0-1 0 0 0,28-38 0 0 0,-27 27-75 0 0,-1-1 0 0 0,21-45 0 0 0,-31 58 4 0 0,-8 25 290 0 0,2 20 408 0 0,19 62 839 0 0,-18-64-1320 0 0,1 0-1 0 0,1-1 1 0 0,13 31-1 0 0,-17-47-210 0 0,1-1-1 0 0,0 0 1 0 0,0 1-1 0 0,0-1 1 0 0,0-1-1 0 0,1 1 1 0 0,0-1-1 0 0,0 1 1 0 0,1-1-1 0 0,0-1 1 0 0,-1 1-1 0 0,2-1 1 0 0,-1 0-1 0 0,0-1 1 0 0,11 5-1 0 0,4 0-1748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11.181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33 21 5857 0 0,'-1'-1'113'0'0,"-1"0"157"0"0,-28-18 6031 0 0,37 19-5947 0 0,-1 1 0 0 0,1 0 0 0 0,-1 0 0 0 0,0 0 0 0 0,8 3 0 0 0,6 1-120 0 0,0-1-112 0 0,-4 0-64 0 0,2-1 0 0 0,-1-1 0 0 0,0 0 0 0 0,27-1 0 0 0,-38-1-189 0 0,21-4 435 0 0,-10-4-2921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11.536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0 16 8426 0 0,'2'21'1888'0'0,"11"-17"-1192"0"0,9-4-464 0 0,7 0 16 0 0,5 0 145 0 0,3 0-81 0 0,-6-8 72 0 0,5 4-176 0 0,-1-9-80 0 0,-4 5 24 0 0,-3 4-48 0 0,-3 2 40 0 0,-7 2-8 0 0,-2-2-72 0 0,-5 2-216 0 0,3 2-2545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12.729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221 133 1128 0 0,'-16'-1'1399'0'0,"1"-2"0"0"0,-1 1 0 0 0,1-2 0 0 0,-1 0 0 0 0,-25-11 0 0 0,-17-5 1210 0 0,42 14-1958 0 0,13 5-446 0 0,0-1 1 0 0,0 1-1 0 0,0 0 1 0 0,-1 0-1 0 0,1 0 1 0 0,-5 0-1 0 0,7-5-359 0 0,1 5 141 0 0,0-1 0 0 0,0 1 0 0 0,0-1 0 0 0,0 1 0 0 0,1-1 0 0 0,-1 1 1 0 0,0-1-1 0 0,1 1 0 0 0,-1-1 0 0 0,1 1 0 0 0,-1-1 0 0 0,1 1 0 0 0,0 0 0 0 0,-1-1 1 0 0,1 1-1 0 0,0 0 0 0 0,1-2 0 0 0,1 1-15 0 0,0-1 1 0 0,0 0-1 0 0,0 1 1 0 0,1-1 0 0 0,-1 1-1 0 0,7-3 1 0 0,-3 2 9 0 0,1 0-1 0 0,-1 1 1 0 0,1 0 0 0 0,0 0 0 0 0,-1 0 0 0 0,1 1 0 0 0,11 0 0 0 0,56 3-76 0 0,-72-2 93 0 0,22 3 19 0 0,-1 1 0 0 0,0 1 0 0 0,0 1 0 0 0,0 1 1 0 0,35 15-1 0 0,-54-20 1 0 0,0 1 0 0 0,0 0 0 0 0,0-1 0 0 0,0 2 0 0 0,-1-1 0 0 0,0 0 0 0 0,1 1 0 0 0,-1 0 0 0 0,-1 0 0 0 0,1 0 0 0 0,0 1 0 0 0,2 4 0 0 0,-5-7 1 0 0,1 0 1 0 0,-1 1-1 0 0,0-1 0 0 0,0 1 0 0 0,0-1 0 0 0,-1 1 0 0 0,1-1 0 0 0,-1 1 0 0 0,1-1 0 0 0,-1 1 0 0 0,0-1 0 0 0,0 1 0 0 0,0 0 0 0 0,0-1 0 0 0,0 1 1 0 0,-1-1-1 0 0,1 1 0 0 0,-1 0 0 0 0,0-1 0 0 0,0 1 0 0 0,0-1 0 0 0,0 0 0 0 0,0 1 0 0 0,0-1 0 0 0,-1 0 0 0 0,1 0 0 0 0,-3 4 0 0 0,-106 116 701 0 0,76-82-413 0 0,19-24-213 0 0,0 0 0 0 0,1 1 0 0 0,1 1 0 0 0,1 0 0 0 0,1 1 0 0 0,0 0 0 0 0,-11 29 0 0 0,10-12-41 0 0,-8 49 1 0 0,17-69-57 0 0,1 0 1 0 0,0 0-1 0 0,2 0 1 0 0,0 0-1 0 0,3 27 1 0 0,-3-39-27 0 0,1-1 1 0 0,-1 0 0 0 0,1 1-1 0 0,0-1 1 0 0,0 0-1 0 0,1 0 1 0 0,-1 1 0 0 0,1-1-1 0 0,-1 0 1 0 0,1 0-1 0 0,0-1 1 0 0,0 1 0 0 0,0 0-1 0 0,0-1 1 0 0,1 1-1 0 0,-1-1 1 0 0,1 1 0 0 0,0-1-1 0 0,-1 0 1 0 0,1 0-1 0 0,5 2 1 0 0,6 4-1480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13.072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0 21 15363 0 0,'0'0'208'0'0,"13"0"-496"0"0,-3-2 104 0 0,2 0 184 0 0,-6 0 16 0 0,0 0 8 0 0,0 0 16 0 0,-3-3 128 0 0,-6-1-304 0 0,-3 6-416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13.722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68 124 2985 0 0,'-14'1'2352'0'0,"-18"-2"3639"0"0,30 0-5993 0 0,1 1-1 0 0,0 0 1 0 0,0-1 0 0 0,0 1 0 0 0,-1-1-1 0 0,1 1 1 0 0,0-1 0 0 0,0 0-1 0 0,0 0 1 0 0,0 1 0 0 0,0-1-1 0 0,0 0 1 0 0,-1-1 0 0 0,1 0 19 0 0,1 1 0 0 0,-1-1 0 0 0,0 0 0 0 0,1 1 1 0 0,0-1-1 0 0,-1 0 0 0 0,1 0 0 0 0,0 1 0 0 0,0-1 0 0 0,0 0 1 0 0,0 0-1 0 0,0 1 0 0 0,0-1 0 0 0,1 0 0 0 0,-1 0 1 0 0,0 1-1 0 0,1-1 0 0 0,0 0 0 0 0,-1 1 0 0 0,1-1 0 0 0,0 0 1 0 0,0 1-1 0 0,0-1 0 0 0,1-1 0 0 0,1-2 9 0 0,0 0 1 0 0,1 0-1 0 0,-1 0 0 0 0,1 1 0 0 0,9-9 1 0 0,-8 9 35 0 0,0 0 0 0 0,0 0 1 0 0,0 1-1 0 0,1-1 1 0 0,-1 1-1 0 0,1 1 1 0 0,0-1-1 0 0,10-2 1 0 0,-13 4-31 0 0,0 1-1 0 0,0 0 1 0 0,0 0 0 0 0,1 0 0 0 0,-1 0 0 0 0,0 1 0 0 0,0-1 0 0 0,0 1-1 0 0,0 0 1 0 0,0 0 0 0 0,0 0 0 0 0,-1 0 0 0 0,1 0 0 0 0,0 1-1 0 0,0-1 1 0 0,-1 1 0 0 0,1 0 0 0 0,-1 0 0 0 0,1 0 0 0 0,2 3-1 0 0,-3-3 42 0 0,1 0-1 0 0,-1 1 0 0 0,1 0 0 0 0,-1 0 1 0 0,0-1-1 0 0,0 1 0 0 0,-1 0 0 0 0,1 1 1 0 0,0-1-1 0 0,-1 0 0 0 0,0 0 1 0 0,0 1-1 0 0,0-1 0 0 0,1 6 0 0 0,-2-3 9 0 0,1 0 0 0 0,-1 0 0 0 0,-1 0 0 0 0,1 0 0 0 0,-1 0-1 0 0,0 0 1 0 0,0-1 0 0 0,-3 7 0 0 0,-4 8 58 0 0,-1 0-1 0 0,0-1 1 0 0,-22 32-1 0 0,26-43-139 0 0,-21 30 69 0 0,16-25-41 0 0,1 1-1 0 0,0-1 1 0 0,-10 26 0 0 0,14-27-16 0 0,-2 4 2 0 0,-8 31 0 0 0,14-41-14 0 0,0 1 0 0 0,0-1 0 0 0,1 0 0 0 0,-1 1 1 0 0,2-1-1 0 0,-1 0 0 0 0,0 0 0 0 0,3 11 0 0 0,0-6 289 0 0,3 17-2512 0 0,1-1 0 0 0,15 34 0 0 0,-6-24 1776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14.062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27 74 9498 0 0,'-16'-2'1512'0'0,"12"2"-759"0"0,-2-4 167 0 0,6-2-696 0 0,8-4-248 0 0,-2 0 96 0 0,2-1-8 0 0,-4 1 40 0 0,2 2-24 0 0,-4 0 32 0 0,0 4 304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14.495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17 3 11931 0 0,'-8'0'880'0'0,"0"-2"408"0"0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29.821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183 298 168 0 0,'-52'-14'3145'0'0,"30"2"-938"0"0,13 10-1883 0 0,6 1-135 0 0,0 1 0 0 0,-1-1-1 0 0,1 0 1 0 0,0 0 0 0 0,0 0-1 0 0,0 0 1 0 0,-5-3 0 0 0,1-1 234 0 0,4 2-299 0 0,1 1 0 0 0,-1 0 1 0 0,1 0-1 0 0,-1 1 1 0 0,0-1-1 0 0,0 0 1 0 0,1 1-1 0 0,-1 0 0 0 0,0 0 1 0 0,-1 0-1 0 0,1 0 1 0 0,0 0-1 0 0,0 0 1 0 0,0 1-1 0 0,0 0 1 0 0,-1-1-1 0 0,1 1 0 0 0,-5 1 1 0 0,8-1-123 0 0,0 0 1 0 0,0 0 0 0 0,0 0-1 0 0,0 0 1 0 0,0 0-1 0 0,0 0 1 0 0,0 0-1 0 0,0 0 1 0 0,0 0-1 0 0,0 0 1 0 0,-1 0 0 0 0,1 0-1 0 0,0 0 1 0 0,0 0-1 0 0,0 0 1 0 0,0 0-1 0 0,0 0 1 0 0,0 0 0 0 0,0 0-1 0 0,0 0 1 0 0,0 0-1 0 0,0 0 1 0 0,0 0-1 0 0,0 0 1 0 0,0 0 0 0 0,-1 0-1 0 0,1 1 1 0 0,0-1-1 0 0,0 0 1 0 0,0 0-1 0 0,0 0 1 0 0,0 0 0 0 0,0 0-1 0 0,0 0 1 0 0,0 0-1 0 0,0 0 1 0 0,0 0-1 0 0,0 0 1 0 0,0 0-1 0 0,0 0 1 0 0,0 0 0 0 0,0 1-1 0 0,0-1 1 0 0,0 0-1 0 0,0 0 1 0 0,0 0-1 0 0,0 0 1 0 0,0 0 0 0 0,0 0-1 0 0,0 0 1 0 0,0 0-1 0 0,0 0 1 0 0,0 0-1 0 0,0 0 1 0 0,0 0 0 0 0,0 1-1 0 0,0-1 1 0 0,0 0-1 0 0,1 0 1 0 0,-1 0-1 0 0,0 0 1 0 0,0 0 0 0 0,0 0-1 0 0,0 0 1 0 0,0 0-1 0 0,8 3-147 0 0,18-1 30 0 0,18-10 226 0 0,-2-2-1 0 0,49-18 1 0 0,80-40 97 0 0,28-9-47 0 0,-162 65-120 0 0,0 2-1 0 0,0 2 1 0 0,60-6-1 0 0,-71 12-10 0 0,58-3 72 0 0,-77 5-60 0 0,0 0 0 0 0,0 1-1 0 0,0 0 1 0 0,0 0 0 0 0,0 1 0 0 0,0 0-1 0 0,0 0 1 0 0,-1 0 0 0 0,9 5-1 0 0,-14-6-107 0 0,1 0-1 0 0,-1 0 0 0 0,0 0 1 0 0,0 0-1 0 0,0 0 0 0 0,0 0 0 0 0,0 0 1 0 0,0 0-1 0 0,0 0 0 0 0,0 1 0 0 0,0-1 1 0 0,-1 0-1 0 0,1 1 0 0 0,0-1 1 0 0,-1 1-1 0 0,1-1 0 0 0,-1 1 0 0 0,0-1 1 0 0,0 1-1 0 0,1-1 0 0 0,-1 1 1 0 0,0-1-1 0 0,0 1 0 0 0,0-1 0 0 0,0 1 1 0 0,-1-1-1 0 0,1 1 0 0 0,0-1 0 0 0,-1 1 1 0 0,0 2-1 0 0,-6 9-957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2:32.6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702 1 15475 0 0,'-63'22'2537'0'0,"4"15"-2497"0"0,0 14 80 0 0,4 22-272 0 0,6 8 32 0 0,5 12 32 0 0,0 4-128 0 0,-3 2-16 0 0,1 10-969 0 0,-5 16-543 0 0,-6 12-128 0 0,-4 14-177 0 0,-5 1-1079 0 0</inkml:trace>
  <inkml:trace contextRef="#ctx0" brushRef="#br0" timeOffset="1">2168 419 14595 0 0,'-117'124'-728'0'0,"14"18"-360"0"0,7 20-3585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30.286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0 4153 0 0,'0'0'2091'0'0,"12"11"-1570"0"0,-8-3-260 0 0,0 0 0 0 0,-1 1 0 0 0,-1-1 0 0 0,1 1 0 0 0,-1 0 0 0 0,-1 0 0 0 0,1 14 0 0 0,-2 69 895 0 0,-1-60-913 0 0,-13 242 1028 0 0,4-125-1053 0 0,6 21 29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31.733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9 48 1912 0 0,'-8'-1'5568'0'0,"20"-1"-5105"0"0,1 0-1 0 0,0 1 0 0 0,24 1 0 0 0,-20 1-176 0 0,0-1 0 0 0,17-3 1 0 0,18-4 249 0 0,-33 5-403 0 0,-1 0 0 0 0,0-1 0 0 0,0-1-1 0 0,0-1 1 0 0,28-11 0 0 0,-45 16-150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32.091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1 6457 0 0,'0'0'1931'0'0,"8"0"-856"0"0,-5 1-1000 0 0,0 0 0 0 0,-1 0 0 0 0,1 0 0 0 0,-1 0 0 0 0,1 1 0 0 0,-1-1 0 0 0,0 1-1 0 0,4 2 1 0 0,28 15 166 0 0,-24-15-289 0 0,1-2 0 0 0,-1 1 0 0 0,1-1 1 0 0,0-1-1 0 0,0 0 0 0 0,0 0 0 0 0,0-1 0 0 0,-1-1 0 0 0,1 0 0 0 0,0 0 0 0 0,0-1 0 0 0,19-6 0 0 0,5-2-2473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37.445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1 613 256 0 0,'5'-2'4212'0'0,"-2"0"-4032"0"0,0 0 0 0 0,0 0 0 0 0,0 0 1 0 0,0-1-1 0 0,-1 1 0 0 0,1-1 0 0 0,-1 1 1 0 0,0-1-1 0 0,1 0 0 0 0,-1 0 0 0 0,-1 0 0 0 0,1 0 1 0 0,0-1-1 0 0,-1 1 0 0 0,0 0 0 0 0,1-1 1 0 0,-1 1-1 0 0,-1-1 0 0 0,2-4 0 0 0,7-26 139 0 0,0 3 38 0 0,-1-1 1 0 0,5-49-1 0 0,-4-186 984 0 0,-8 237-1173 0 0,6-39 1 0 0,-7 68-149 0 0,0 1-18 0 0,0 0 1 0 0,0-1-1 0 0,0 1 0 0 0,0 0 0 0 0,0 0 0 0 0,0 0 1 0 0,0 0-1 0 0,0 0 0 0 0,0 0 0 0 0,0 0 1 0 0,0-1-1 0 0,0 1 0 0 0,0 0 0 0 0,0 0 0 0 0,0 0 1 0 0,1 0-1 0 0,-1 0 0 0 0,0 0 0 0 0,0 0 1 0 0,0 0-1 0 0,0-1 0 0 0,0 1 0 0 0,0 0 0 0 0,0 0 1 0 0,0 0-1 0 0,0 0 0 0 0,0 0 0 0 0,1 0 1 0 0,-1 0-1 0 0,0 0 0 0 0,0 0 0 0 0,0 0 0 0 0,0 0 1 0 0,0 0-1 0 0,0 0 0 0 0,0 0 0 0 0,1 0 1 0 0,-1 0-1 0 0,0 0 0 0 0,0 0 0 0 0,0 0 0 0 0,0 0 1 0 0,0 0-1 0 0,0 0 0 0 0,0 0 0 0 0,1 0 1 0 0,-1 0-1 0 0,0 0 0 0 0,0 0 0 0 0,0 0 0 0 0,0 0 1 0 0,0 0-1 0 0,0 0 0 0 0,0 0 0 0 0,0 0 1 0 0,1 0-1 0 0,-1 0 0 0 0,0 0 0 0 0,0 1 0 0 0,0-1 1 0 0,0 0-1 0 0,0 0 0 0 0,0 0 0 0 0,0 0 1 0 0,0 0-1 0 0,0 0 0 0 0,0 0 0 0 0,0 1 0 0 0,2 0 11 0 0,0 0-1 0 0,-1 0 1 0 0,1 1-1 0 0,0-1 0 0 0,-1 1 1 0 0,1 0-1 0 0,-1-1 1 0 0,0 1-1 0 0,0 0 0 0 0,0 0 1 0 0,0 0-1 0 0,0 0 1 0 0,0 0-1 0 0,0 0 0 0 0,0 0 1 0 0,-1 0-1 0 0,1 0 1 0 0,-1 0-1 0 0,0 0 0 0 0,1 3 1 0 0,0 10 36 0 0,-1-1 1 0 0,-1 16 0 0 0,1-19-34 0 0,-8 116 139 0 0,2-60-116 0 0,3 1 0 0 0,11 129 0 0 0,-3-157-37 0 0,-2-11 19 0 0,2 0 1 0 0,0 1-1 0 0,2-2 0 0 0,19 50 0 0 0,-26-77-24 0 0,1 0 0 0 0,-1 0 0 0 0,0 0 0 0 0,1 0 0 0 0,-1 0 0 0 0,1 0 0 0 0,-1 0-1 0 0,1 0 1 0 0,0 0 0 0 0,-1 0 0 0 0,1 0 0 0 0,0 0 0 0 0,0-1 0 0 0,0 1 0 0 0,0 0 0 0 0,-1-1 0 0 0,1 1 0 0 0,0-1 0 0 0,0 1 0 0 0,0-1 0 0 0,0 1 0 0 0,0-1 0 0 0,2 1 0 0 0,4-1-674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37.788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201 238 9082 0 0,'-7'12'380'0'0,"0"1"-1"0"0,1-1 1 0 0,0 2 0 0 0,1-1-1 0 0,1 0 1 0 0,0 1 0 0 0,1 0 0 0 0,-3 26-1 0 0,5-38-325 0 0,0 10-19 0 0,0-1-1 0 0,0 0 1 0 0,1 1-1 0 0,0-1 1 0 0,1 0-1 0 0,0 1 0 0 0,1-1 1 0 0,0 0-1 0 0,4 12 1 0 0,-4-19-37 0 0,-1 0-1 0 0,1 0 1 0 0,0 0 0 0 0,0 0 0 0 0,0 0 0 0 0,0-1 0 0 0,1 1-1 0 0,-1-1 1 0 0,1 0 0 0 0,0 1 0 0 0,0-1 0 0 0,0-1 0 0 0,1 1 0 0 0,-1 0-1 0 0,1-1 1 0 0,-1 0 0 0 0,1 1 0 0 0,0-2 0 0 0,0 1 0 0 0,0 0-1 0 0,0-1 1 0 0,0 0 0 0 0,0 1 0 0 0,0-2 0 0 0,1 1 0 0 0,-1 0 0 0 0,5-1-1 0 0,0 0 27 0 0,0-1 0 0 0,1 0 0 0 0,-1 0 0 0 0,0-1 0 0 0,0-1 0 0 0,0 1 0 0 0,0-1 0 0 0,0-1 0 0 0,-1 0 0 0 0,9-5 0 0 0,12-8 100 0 0,37-30 1 0 0,-55 39-93 0 0,-2 0 0 0 0,1-1 0 0 0,-2 0 0 0 0,1-1 0 0 0,-1 0 0 0 0,0 0 0 0 0,-1-1 0 0 0,0 0 1 0 0,-1 0-1 0 0,0 0 0 0 0,-1-1 0 0 0,0 0 0 0 0,-1 0 0 0 0,3-14 0 0 0,-5 17-2 0 0,-1 0-1 0 0,0 0 0 0 0,0 0 1 0 0,-1 0-1 0 0,0 0 1 0 0,0 0-1 0 0,-1 1 0 0 0,0-1 1 0 0,-1 0-1 0 0,0 0 1 0 0,0 0-1 0 0,-1 1 0 0 0,0 0 1 0 0,-1-1-1 0 0,0 1 0 0 0,0 0 1 0 0,-1 1-1 0 0,1-1 1 0 0,-2 1-1 0 0,-11-13 0 0 0,4 7-8 0 0,0 1 0 0 0,-1 1-1 0 0,0 0 1 0 0,-1 0-1 0 0,-1 2 1 0 0,1 0 0 0 0,-2 1-1 0 0,1 0 1 0 0,-1 1-1 0 0,0 1 1 0 0,0 1-1 0 0,-1 0 1 0 0,1 2 0 0 0,-1 0-1 0 0,-24-1 1 0 0,34 4-20 0 0,0 1 0 0 0,-1-1 0 0 0,1 2 0 0 0,0-1 0 0 0,0 1 0 0 0,0 1 0 0 0,0 0 0 0 0,0 0 0 0 0,1 0 0 0 0,-1 1 0 0 0,1 0 0 0 0,0 0 0 0 0,0 1 0 0 0,-8 6 0 0 0,1 1-8 0 0,1 1-1 0 0,0 0 0 0 0,1 1 1 0 0,0 0-1 0 0,-13 23 0 0 0,22-33-37 0 0,0 1-1 0 0,1 0 1 0 0,-1 0 0 0 0,1 1-1 0 0,0-1 1 0 0,1 0 0 0 0,-1 1-1 0 0,1-1 1 0 0,0 1 0 0 0,0 0-1 0 0,1-1 1 0 0,0 10 0 0 0,0-10-267 0 0,1 1 1 0 0,0 0-1 0 0,1 0 1 0 0,-1 0-1 0 0,1-1 1 0 0,0 1 0 0 0,0-1-1 0 0,1 0 1 0 0,0 1-1 0 0,-1-1 1 0 0,2 0-1 0 0,3 5 1 0 0,18 18 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38.160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1 147 3409 0 0,'0'2'8'0'0,"1"0"0"0"0,0-1 0 0 0,1 1 0 0 0,-1 0 0 0 0,0-1 1 0 0,0 1-1 0 0,1 0 0 0 0,-1-1 0 0 0,3 2 0 0 0,-2-1 219 0 0,0-1 1 0 0,0 1-1 0 0,-1 0 0 0 0,1 0 1 0 0,-1-1-1 0 0,1 1 0 0 0,-1 0 1 0 0,0 0-1 0 0,0 0 0 0 0,2 4 1 0 0,-2-2-6 0 0,0 1 43 0 0,0-1 0 0 0,1 1 0 0 0,0-1 0 0 0,0 1 0 0 0,4 7 0 0 0,-4-10-237 0 0,0 0 0 0 0,0-1 0 0 0,0 1 0 0 0,0 0 0 0 0,0-1 0 0 0,0 1 0 0 0,1-1 0 0 0,-1 0 0 0 0,1 1 0 0 0,-1-1 0 0 0,5 1 0 0 0,-5-1 5 0 0,-1-1 1 0 0,1 1-1 0 0,-1-1 0 0 0,1 1 1 0 0,0-1-1 0 0,-1 0 0 0 0,1 0 1 0 0,0 1-1 0 0,-1-1 1 0 0,1 0-1 0 0,0 0 0 0 0,-1-1 1 0 0,1 1-1 0 0,0 0 0 0 0,-1-1 1 0 0,1 1-1 0 0,-1-1 0 0 0,1 1 1 0 0,0-1-1 0 0,-1 0 0 0 0,1 1 1 0 0,1-2-1 0 0,-1 0-4 0 0,-1 0-1 0 0,1 0 1 0 0,0 0-1 0 0,0 0 1 0 0,-1 0-1 0 0,1-1 1 0 0,-1 1 0 0 0,0-1-1 0 0,0 1 1 0 0,1-1-1 0 0,-2 1 1 0 0,2-4 0 0 0,1-8 59 0 0,-1 0 0 0 0,0 0 1 0 0,-1-1-1 0 0,-1-14 0 0 0,0 25-42 0 0,0-2 3 0 0,-1-1-1 0 0,0 1 1 0 0,-1-1 0 0 0,1 1 0 0 0,-1-1 0 0 0,0 1 0 0 0,-1 0 0 0 0,0 0-1 0 0,-6-11 1 0 0,7 13-4 0 0,0 1 0 0 0,-1-1 0 0 0,1 1 0 0 0,-1 0 0 0 0,1 0-1 0 0,-1 0 1 0 0,0 0 0 0 0,0 1 0 0 0,0-1 0 0 0,0 1 0 0 0,-1-1-1 0 0,1 1 1 0 0,-1 0 0 0 0,1 1 0 0 0,-1-1 0 0 0,-7-2 0 0 0,10 4-42 0 0,0 0 1 0 0,0 1 0 0 0,0-1-1 0 0,0 0 1 0 0,0 0 0 0 0,0 1-1 0 0,0-1 1 0 0,0 0 0 0 0,0 1-1 0 0,0-1 1 0 0,0 1 0 0 0,0-1-1 0 0,1 1 1 0 0,-1 0 0 0 0,0-1-1 0 0,0 1 1 0 0,0 0 0 0 0,1 0-1 0 0,-1-1 1 0 0,0 1 0 0 0,1 0-1 0 0,-1 0 1 0 0,1 0 0 0 0,-1 0-1 0 0,1 0 1 0 0,-1 0 0 0 0,1 0-1 0 0,0 0 1 0 0,-1 0 0 0 0,1 0-1 0 0,0 0 1 0 0,0 0 0 0 0,0 0-1 0 0,0 2 1 0 0,-1 3-130 0 0,0 1 0 0 0,1-1-1 0 0,0 0 1 0 0,0 9 0 0 0,6 13-1560 0 0,6 0 717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38.608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399 162 6905 0 0,'-2'-37'2631'0'0,"2"25"-2504"0"0,0 0 0 0 0,-1 0 0 0 0,-1 0 0 0 0,0 0 0 0 0,-4-13 0 0 0,5 23-126 0 0,0-1 0 0 0,0 1 0 0 0,0 0 0 0 0,0 0 0 0 0,0 0 0 0 0,0 0 0 0 0,-1 0-1 0 0,1 0 1 0 0,-1 0 0 0 0,1 0 0 0 0,-1 1 0 0 0,0-1 0 0 0,0 0 0 0 0,0 1 0 0 0,0-1 0 0 0,0 1 0 0 0,0 0 0 0 0,0 0 0 0 0,0 0 0 0 0,0 0-1 0 0,0 0 1 0 0,-1 0 0 0 0,1 1 0 0 0,0-1 0 0 0,-1 1 0 0 0,1 0 0 0 0,-1-1 0 0 0,1 1 0 0 0,0 0 0 0 0,-1 0 0 0 0,-3 1 0 0 0,2 0 1 0 0,0 0 0 0 0,-1 0 0 0 0,1 1 1 0 0,0-1-1 0 0,0 1 0 0 0,0 0 1 0 0,0 0-1 0 0,0 0 0 0 0,1 1 1 0 0,-1-1-1 0 0,1 1 0 0 0,-6 5 1 0 0,-36 43 82 0 0,41-46-72 0 0,-34 46 118 0 0,3 2 1 0 0,2 1 0 0 0,-42 92-1 0 0,69-131-112 0 0,0-1 0 0 0,0 2 0 0 0,1-1 0 0 0,1 0-1 0 0,1 1 1 0 0,0 0 0 0 0,-1 32 0 0 0,4-41-27 0 0,1 0 0 0 0,-1 1 0 0 0,1-1 1 0 0,1 0-1 0 0,-1 0 0 0 0,1 0 0 0 0,0 0 1 0 0,1 0-1 0 0,0-1 0 0 0,0 1 0 0 0,0-1 0 0 0,1 1 1 0 0,0-1-1 0 0,0 0 0 0 0,0-1 0 0 0,1 1 0 0 0,0-1 1 0 0,0 0-1 0 0,11 9 0 0 0,-6-8 10 0 0,-1 0 0 0 0,1-1 0 0 0,0 0 0 0 0,0-1 1 0 0,0 0-1 0 0,1-1 0 0 0,-1 0 0 0 0,1 0 0 0 0,0-1 0 0 0,0-1 0 0 0,0 0 0 0 0,0 0 0 0 0,0-1 0 0 0,-1-1 1 0 0,21-2-1 0 0,10-5 23 0 0,-1-1 1 0 0,70-26 0 0 0,-95 30-69 0 0,76-28-688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42.976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 30 1864 0 0,'2'-3'394'0'0,"0"1"-1"0"0,0-1 0 0 0,0 0 0 0 0,1 0 0 0 0,-1 1 0 0 0,1-1 0 0 0,5-3 1 0 0,10 1 3252 0 0,-17 6-3567 0 0,3 18 1146 0 0,-6 30-896 0 0,1-43-97 0 0,-2 27-25 0 0,-5 53 32 0 0,2 91-1 0 0,8-129-212 0 0,6 99 22 0 0,-5-121-34 0 0,1 0-1 0 0,1 0 0 0 0,14 39 0 0 0,-18-59-86 0 0,1-1-1 0 0,0 0 1 0 0,0 0 0 0 0,1 0 0 0 0,0 0 0 0 0,0 0-1 0 0,0 0 1 0 0,7 7 0 0 0,7-13-3078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43.381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 9 4785 0 0,'0'0'223'0'0,"5"-2"285"0"0,-4 1-464 0 0,1 0 0 0 0,-1 0 0 0 0,0 1 0 0 0,1-1 1 0 0,-1 1-1 0 0,1-1 0 0 0,-1 1 0 0 0,0 0 0 0 0,1-1 0 0 0,-1 1 0 0 0,1 0 1 0 0,-1 0-1 0 0,1 0 0 0 0,-1 0 0 0 0,3 0 0 0 0,-2 1 18 0 0,-1 0 0 0 0,0 0 0 0 0,0 0 0 0 0,0 0 1 0 0,0 0-1 0 0,0 0 0 0 0,0 0 0 0 0,0 0 0 0 0,0 1 0 0 0,0-1 0 0 0,0 0 0 0 0,-1 0 0 0 0,1 1 0 0 0,0-1 0 0 0,-1 0 0 0 0,1 1 0 0 0,-1-1 0 0 0,0 1 0 0 0,1-1 1 0 0,-1 3-1 0 0,14 75 721 0 0,-3 0 0 0 0,1 83 0 0 0,-9-94-679 0 0,7 194 95 0 0,-6-87-119 0 0,-3-171-154 0 0,-2 32 258 0 0,1-34-281 0 0,0-1-1 0 0,0 1 1 0 0,0-1-1 0 0,-1 1 1 0 0,1-1 0 0 0,0 1-1 0 0,-1-1 1 0 0,1 1 0 0 0,-1-1-1 0 0,0 0 1 0 0,1 1-1 0 0,-1-1 1 0 0,0 0 0 0 0,0 1-1 0 0,0-1 1 0 0,0 0 0 0 0,0 0-1 0 0,0 0 1 0 0,-2 1-1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43.725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1 207 8146 0 0,'21'-1'315'0'0,"1"0"1"0"0,-1-2-1 0 0,1 0 1 0 0,-1-2-1 0 0,0 0 1 0 0,0-1-1 0 0,-1-1 1 0 0,0-1 0 0 0,37-21-1 0 0,-40 19-463 0 0,-1-1 1 0 0,0 0-1 0 0,-1-2 0 0 0,0 1 1 0 0,-1-2-1 0 0,22-26 1 0 0,-34 38-247 0 0,-1 0 1 0 0,1 0 0 0 0,0 0 0 0 0,0 0 0 0 0,0 0-1 0 0,0 0 1 0 0,0 0 0 0 0,1 1 0 0 0,-1-1 0 0 0,0 1-1 0 0,4-2 1 0 0,7-1-43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2:42.3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561 106 192 0 0,'3'-6'231'0'0,"1"0"-1"0"0,-1 0 1 0 0,-1 0-1 0 0,1 0 1 0 0,-1 0-1 0 0,0-1 1 0 0,2-11-1 0 0,6-7 272 0 0,-5 16-411 0 0,-5 9-85 0 0,0 0 1 0 0,0-1-1 0 0,0 1 1 0 0,0 0-1 0 0,0-1 1 0 0,0 1 0 0 0,0 0-1 0 0,0-1 1 0 0,0 1-1 0 0,0 0 1 0 0,0-1 0 0 0,0 1-1 0 0,0 0 1 0 0,0-1-1 0 0,0 1 1 0 0,0 0-1 0 0,0-1 1 0 0,0 1 0 0 0,0 0-1 0 0,-1-1 1 0 0,1 1-1 0 0,0 0 1 0 0,0 0 0 0 0,0-1-1 0 0,-1 1 1 0 0,1 0-1 0 0,0-1 1 0 0,0 1-1 0 0,-1 0 1 0 0,1 0 0 0 0,0 0-1 0 0,-1-1 1 0 0,1 1-1 0 0,0 0 1 0 0,0 0 0 0 0,-1 0-1 0 0,1 0 1 0 0,0 0-1 0 0,-1 0 1 0 0,1-1-1 0 0,-1 1 1 0 0,1 0 0 0 0,0 0-1 0 0,-1 0 1 0 0,1 0-1 0 0,0 0 1 0 0,-1 0 0 0 0,1 0-1 0 0,0 1 1 0 0,-1-1-1 0 0,1 0 1 0 0,0 0-1 0 0,-1 0 1 0 0,-20 4 507 0 0,14 2-250 0 0,0 0-1 0 0,0 0 1 0 0,-12 15-1 0 0,-1 2 131 0 0,-1-2-95 0 0,1 1 0 0 0,1 1 0 0 0,1 1 0 0 0,1 0 0 0 0,1 1 0 0 0,1 1 0 0 0,-14 35 0 0 0,-108 334 283 0 0,58-152-506 0 0,38-121-460 0 0,-48 233 0 0 0,83-325-1379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44.067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 1 5169 0 0,'2'0'4049'0'0,"-1"0"-4020"0"0,0 1 1 0 0,0-1-1 0 0,0 0 0 0 0,-1 1 1 0 0,1-1-1 0 0,0 1 0 0 0,0-1 1 0 0,-1 1-1 0 0,1 0 0 0 0,0-1 1 0 0,-1 1-1 0 0,1 0 0 0 0,0-1 1 0 0,-1 1-1 0 0,1 0 0 0 0,-1 0 1 0 0,1 0-1 0 0,-1-1 0 0 0,0 1 1 0 0,1 0-1 0 0,-1 0 0 0 0,0 0 1 0 0,0 0-1 0 0,0 0 0 0 0,1 0 1 0 0,-1 0-1 0 0,0-1 0 0 0,0 1 1 0 0,0 2-1 0 0,1 41 316 0 0,-1-28-218 0 0,1 87 129 0 0,5 90-41 0 0,-3-155-202 0 0,2 0 0 0 0,1 0 0 0 0,12 37 0 0 0,-11-60-20 0 0,-6-12-179 0 0,1-1 1 0 0,-1 1-1 0 0,0-1 0 0 0,0 1 0 0 0,0-1 1 0 0,-1 1-1 0 0,1-1 0 0 0,0 1 0 0 0,-1 5 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44.391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0 219 1720 0 0,'1'-5'75'0'0,"1"0"-1"0"0,-1 0 0 0 0,1 0 1 0 0,0 0-1 0 0,0 0 0 0 0,1 0 1 0 0,0 1-1 0 0,-1-1 0 0 0,1 1 1 0 0,1-1-1 0 0,-1 1 0 0 0,7-6 1 0 0,-2 1 44 0 0,1 0 127 0 0,0 0 0 0 0,0 1-1 0 0,1 0 1 0 0,1 0 0 0 0,-1 1 0 0 0,15-7 0 0 0,71-30 2417 0 0,-79 37-2349 0 0,1 0 0 0 0,1 2 0 0 0,-1 0 0 0 0,1 1 0 0 0,0 1 0 0 0,0 1 0 0 0,0 0 0 0 0,0 2 0 0 0,22 1 0 0 0,-37-1-274 0 0,1 1 0 0 0,-1-1-1 0 0,0 1 1 0 0,1 0 0 0 0,-1 1 0 0 0,0-1-1 0 0,0 1 1 0 0,0 0 0 0 0,0 0 0 0 0,0 0-1 0 0,0 0 1 0 0,-1 1 0 0 0,1-1 0 0 0,-1 1-1 0 0,1 0 1 0 0,-1 0 0 0 0,0 0 0 0 0,0 1-1 0 0,0-1 1 0 0,-1 1 0 0 0,1 0 0 0 0,-1-1-1 0 0,0 1 1 0 0,0 0 0 0 0,0 0 0 0 0,-1 1-1 0 0,2 3 1 0 0,-2 0 18 0 0,1-1-1 0 0,-1 1 1 0 0,-1 0-1 0 0,1-1 1 0 0,-1 1-1 0 0,-1 0 1 0 0,1 0 0 0 0,-1-1-1 0 0,-1 1 1 0 0,1-1-1 0 0,-1 1 1 0 0,-1-1-1 0 0,0 0 1 0 0,-6 14 0 0 0,-3-3 0 0 0,-1 0 0 0 0,0 0 1 0 0,-2-1-1 0 0,0-1 0 0 0,0-1 0 0 0,-34 26 1 0 0,-25 26-22 0 0,-65 59 20 0 0,136-123-71 0 0,0-1 0 0 0,-1 1 0 0 0,1 0 0 0 0,0 1 0 0 0,0-1 0 0 0,1 1 0 0 0,-1-1 0 0 0,-3 8 0 0 0,6-10 1 0 0,0 0 0 0 0,-1 0-1 0 0,1 0 1 0 0,0 0 0 0 0,0 0 0 0 0,0 0 0 0 0,0 0 0 0 0,0 0 0 0 0,0 1 0 0 0,0-1-1 0 0,0 0 1 0 0,1 0 0 0 0,-1 0 0 0 0,0 0 0 0 0,0 0 0 0 0,1 0 0 0 0,-1 0-1 0 0,1 0 1 0 0,-1 0 0 0 0,1 0 0 0 0,0 0 0 0 0,-1 0 0 0 0,1 0 0 0 0,0 0 0 0 0,0-1-1 0 0,-1 1 1 0 0,1 0 0 0 0,0 0 0 0 0,0-1 0 0 0,0 1 0 0 0,0-1 0 0 0,0 1 0 0 0,0-1-1 0 0,0 1 1 0 0,0-1 0 0 0,0 1 0 0 0,2-1 0 0 0,4 3-25 0 0,0-1 0 0 0,0 1 0 0 0,0-2 1 0 0,1 1-1 0 0,-1-1 0 0 0,15 1 0 0 0,47-5 5 0 0,-50 2 31 0 0,220-33 57 0 0,-61 6 134 0 0,-136 22-79 0 0,20-2-2855 0 0,-45 8 1598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44.873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4 7 4977 0 0,'-3'3'2006'0'0,"3"-3"-1964"0"0,4 8 492 0 0,10 7-1 0 0,-8-10-395 0 0,1-1-1 0 0,0 0 0 0 0,-1 0 0 0 0,2 0 0 0 0,-1-1 1 0 0,0 0-1 0 0,1 0 0 0 0,-1-1 0 0 0,1 0 0 0 0,0 0 1 0 0,-1-1-1 0 0,1 0 0 0 0,0-1 0 0 0,8 1 1 0 0,16-2 47 0 0,-1-1 1 0 0,34-7 0 0 0,-52 7-120 0 0,0-1 23 0 0,0 1 0 0 0,0-1 0 0 0,-1-1 0 0 0,0 0 0 0 0,23-12 0 0 0,-33 15-4 0 0,-8-24-4773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45.231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 91 9002 0 0,'0'-11'504'0'0,"0"1"-320"0"0,4 4 64 0 0,2 0-104 0 0,4 0 200 0 0,4 0-64 0 0,3 0-16 0 0,1 2 16 0 0,3-3 136 0 0,1 3-191 0 0,5 2-17 0 0,7 0-72 0 0,7 0-136 0 0,12 2 80 0 0,-4-6 24 0 0,8 2-16 0 0,0-4-312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0.180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106 278 632 0 0,'-10'-12'6248'0'0,"10"11"-6233"0"0,0 1 0 0 0,0 0-1 0 0,1 0 1 0 0,-1 0 0 0 0,0 0 0 0 0,0 0 0 0 0,0 0-1 0 0,1 0 1 0 0,-1-1 0 0 0,0 1 0 0 0,0 0 0 0 0,1 0-1 0 0,-1 0 1 0 0,0 0 0 0 0,0 0 0 0 0,1 0-1 0 0,-1 0 1 0 0,0 0 0 0 0,0 0 0 0 0,1 0 0 0 0,-1 0-1 0 0,0 0 1 0 0,0 0 0 0 0,0 1 0 0 0,1-1-1 0 0,-1 0 1 0 0,0 0 0 0 0,0 0 0 0 0,1 0 0 0 0,-1 0-1 0 0,0 0 1 0 0,0 0 0 0 0,0 1 0 0 0,1-1-1 0 0,-1 0 1 0 0,4 5 124 0 0,0 0-1 0 0,0 0 0 0 0,-1 0 0 0 0,0 1 1 0 0,0-1-1 0 0,0 1 0 0 0,-1-1 0 0 0,3 10 1 0 0,-2-7-10 0 0,3 6 23 0 0,108 254 1329 0 0,-92-224-1398 0 0,3-1 1 0 0,1-1-1 0 0,58 72 1 0 0,-63-91-43 0 0,-10-11 41 0 0,0 0 0 0 0,-1 0 1 0 0,-1 1-1 0 0,11 19 0 0 0,-19-31 117 0 0,-12 3 331 0 0,-6 0-269 0 0,-27-8-201 0 0,0-1 1 0 0,-56-15-1 0 0,79 14-50 0 0,0-1-1 0 0,0 0 1 0 0,0-2 0 0 0,1 0 0 0 0,0-2-1 0 0,-28-19 1 0 0,41 25-21 0 0,0-1 0 0 0,1 1 0 0 0,0-1 0 0 0,0-1 1 0 0,1 1-1 0 0,0-1 0 0 0,0 0 0 0 0,0 0 0 0 0,1 0 0 0 0,0-1 0 0 0,-4-10 0 0 0,7 13-5 0 0,-1 0 0 0 0,1 0 0 0 0,-1 0 0 0 0,1 0 0 0 0,1-1 0 0 0,-1 1 0 0 0,1 0 0 0 0,0-1 0 0 0,0 1 0 0 0,1 0 0 0 0,0-1-1 0 0,-1 1 1 0 0,2 0 0 0 0,-1 0 0 0 0,1 0 0 0 0,-1 0 0 0 0,2 0 0 0 0,4-9 0 0 0,10-10-43 0 0,1 1 0 0 0,1 1 1 0 0,1 0-1 0 0,1 2 0 0 0,32-25 0 0 0,-7 5 54 0 0,33-27 13 0 0,-40 35 139 0 0,0-1 0 0 0,-3-3 0 0 0,46-55 1 0 0,-65 69-26 0 0,-10 14-12 0 0,0 0 0 0 0,-1-1 0 0 0,0 0 0 0 0,0 0 0 0 0,-1-1 0 0 0,0 1 0 0 0,0-1 0 0 0,-2 0 0 0 0,1 0 0 0 0,2-14 0 0 0,-6 22-57 0 0,0-1 0 0 0,0 1-1 0 0,0 0 1 0 0,0-1 0 0 0,-1 1 0 0 0,1 0 0 0 0,-1 0 0 0 0,0-1 0 0 0,0 1-1 0 0,0 0 1 0 0,0 0 0 0 0,0 0 0 0 0,0 0 0 0 0,0 0 0 0 0,-1 0 0 0 0,1 0-1 0 0,-1 0 1 0 0,1 1 0 0 0,-1-1 0 0 0,0 1 0 0 0,0-1 0 0 0,0 1-1 0 0,1-1 1 0 0,-2 1 0 0 0,1 0 0 0 0,0 0 0 0 0,0 0 0 0 0,0 0 0 0 0,-3 0-1 0 0,-4-3-22 0 0,-1 1 0 0 0,1 0 0 0 0,-1 1 0 0 0,0 0-1 0 0,-16-1 1 0 0,2 3-14 0 0,0 0 0 0 0,0 2 0 0 0,0 0 0 0 0,0 2-1 0 0,1 0 1 0 0,0 2 0 0 0,-1 1 0 0 0,-28 12 0 0 0,35-11-24 0 0,0 0-1 0 0,0 1 1 0 0,1 0 0 0 0,0 2-1 0 0,1 0 1 0 0,0 0 0 0 0,1 1-1 0 0,0 1 1 0 0,1 1 0 0 0,0 0-1 0 0,-12 18 1 0 0,18-21-95 0 0,0 1 1 0 0,1 0-1 0 0,0 1 1 0 0,1-1-1 0 0,-6 22 1 0 0,9-25-458 0 0,0-1 0 0 0,0 1 0 0 0,1-1 0 0 0,1 1 0 0 0,-1 0 0 0 0,2-1 0 0 0,-1 1 0 0 0,1 0 0 0 0,0-1 0 0 0,3 9 0 0 0,5 12 119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0.539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196 230 5001 0 0,'0'0'2814'0'0,"43"49"-868"0"0,-34-38-1729 0 0,0-1 0 0 0,1 0 1 0 0,0 0-1 0 0,1-1 1 0 0,0 0-1 0 0,21 12 0 0 0,-26-18-160 0 0,-1 0 0 0 0,1 0 0 0 0,1-1 0 0 0,-1 1 0 0 0,0-1 0 0 0,1-1 0 0 0,-1 1 0 0 0,1-1 0 0 0,-1-1 0 0 0,1 1 0 0 0,-1-1 0 0 0,1 0 0 0 0,0 0 0 0 0,-1-1 0 0 0,1 0 0 0 0,9-2 0 0 0,-14 2-30 0 0,1 0 0 0 0,-1 0 1 0 0,0 0-1 0 0,1 0 0 0 0,-1 0 0 0 0,0-1 1 0 0,1 1-1 0 0,-1-1 0 0 0,0 1 1 0 0,0-1-1 0 0,0 0 0 0 0,0 0 1 0 0,-1 0-1 0 0,1 0 0 0 0,0 0 0 0 0,-1 0 1 0 0,1 0-1 0 0,0-3 0 0 0,0 0 18 0 0,-1 1-1 0 0,1 0 0 0 0,-1-1 0 0 0,0 1 0 0 0,-1-1 1 0 0,1 0-1 0 0,-1 1 0 0 0,0-1 0 0 0,0-8 0 0 0,-2 1 14 0 0,0 1 0 0 0,-1-1 0 0 0,0 0-1 0 0,0 1 1 0 0,-1-1 0 0 0,-1 1 0 0 0,-7-12 0 0 0,3 7-21 0 0,-2 1 0 0 0,0 0 0 0 0,-1 0 1 0 0,0 1-1 0 0,-1 1 0 0 0,0 0 0 0 0,-1 1 0 0 0,-1 0 1 0 0,0 1-1 0 0,-1 1 0 0 0,-18-9 0 0 0,27 15-27 0 0,0 1 0 0 0,0 1 0 0 0,0-1-1 0 0,-1 1 1 0 0,1 1 0 0 0,-1-1 0 0 0,1 1-1 0 0,-1 1 1 0 0,0-1 0 0 0,1 1 0 0 0,-1 1 0 0 0,0-1-1 0 0,1 1 1 0 0,-1 0 0 0 0,1 1 0 0 0,-1 0-1 0 0,1 0 1 0 0,0 1 0 0 0,0 0 0 0 0,0 0-1 0 0,0 1 1 0 0,0-1 0 0 0,1 1 0 0 0,-1 1-1 0 0,1 0 1 0 0,0-1 0 0 0,-7 9 0 0 0,2 0-11 0 0,1 0-1 0 0,1 1 1 0 0,0-1 0 0 0,1 2 0 0 0,0-1 0 0 0,-7 21 0 0 0,13-30-58 0 0,1 0 0 0 0,-1 0 0 0 0,1 0 0 0 0,0 0 0 0 0,0 0 0 0 0,0 0 0 0 0,1 0 0 0 0,0 0 0 0 0,0 0 0 0 0,0 1 0 0 0,1-1 0 0 0,-1 0 0 0 0,1 0 0 0 0,0 0 0 0 0,1 0 0 0 0,-1 0 0 0 0,1 0 0 0 0,0-1 1 0 0,0 1-1 0 0,1 0 0 0 0,0-1 0 0 0,-1 0 0 0 0,7 7 0 0 0,18 16-2310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0.909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3 13 7794 0 0,'-2'8'1264'0'0,"4"0"-968"0"0,-4-2 112 0 0,4 2-280 0 0,2-4 48 0 0,6 2-112 0 0,5 3 48 0 0,-9-5 16 0 0,12-2-64 0 0,-8-6 16 0 0,-2-7-8 0 0,3 5 8 0 0,-5-4-920 0 0,0-2-864 0 0,4 2-193 0 0,-4-5 1921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1.234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0 993 13395 0 0,'221'-298'-208'0'0,"2"-3"600"0"0,-219 294-388 0 0,46-66 159 0 0,-4-2 0 0 0,46-103 0 0 0,-72 124-628 0 0,-20 54 353 0 0,0-1 1 0 0,0 1 0 0 0,0-1-1 0 0,0 1 1 0 0,0-1-1 0 0,0 1 1 0 0,0-1-1 0 0,0 0 1 0 0,0 1-1 0 0,0-1 1 0 0,0 1-1 0 0,-1-1 1 0 0</inkml:trace>
  <inkml:trace contextRef="#ctx0" brushRef="#br0" timeOffset="1">590 824 15875 0 0,'-15'-8'969'0'0,"3"-1"-785"0"0,4-1-152 0 0,4 2-72 0 0,-2-4-8 0 0,2 4 24 0 0,-2-3-64 0 0,-5 1-16 0 0,1 2-609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2.789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12 171 3017 0 0,'0'0'5242'0'0,"0"0"-5217"0"0,0 0 0 0 0,0 0-1 0 0,0 0 1 0 0,-1 0 0 0 0,1 0 0 0 0,0-1-1 0 0,0 1 1 0 0,0 0 0 0 0,-1 0 0 0 0,1 0-1 0 0,0 0 1 0 0,0 0 0 0 0,-1 0 0 0 0,1 0-1 0 0,0 0 1 0 0,0 0 0 0 0,-1 0 0 0 0,1 0-1 0 0,0 0 1 0 0,0 0 0 0 0,0 0 0 0 0,-1 0-1 0 0,1 0 1 0 0,0 0 0 0 0,0 1 0 0 0,0-1-1 0 0,-1 0 1 0 0,1 0 0 0 0,0 0 0 0 0,0 0 0 0 0,-1 1-1 0 0,0 1 11 0 0,0 1 0 0 0,1 0 1 0 0,-1 0-1 0 0,0 0 0 0 0,1 0 0 0 0,0 0 0 0 0,-1 0 0 0 0,1 0 0 0 0,1 0 0 0 0,-1 0 0 0 0,1 3 0 0 0,-1 5 56 0 0,0 5-32 0 0,1 0 0 0 0,1 0 0 0 0,0 0 0 0 0,1 0 0 0 0,0 0 0 0 0,2 0 0 0 0,10 24 0 0 0,-14-35-56 0 0,2 0 0 0 0,-1 0 1 0 0,1-1-1 0 0,-1 1 0 0 0,1-1 0 0 0,0 0 1 0 0,1 0-1 0 0,-1 0 0 0 0,1 0 0 0 0,0 0 1 0 0,0-1-1 0 0,0 0 0 0 0,0 1 1 0 0,1-2-1 0 0,-1 1 0 0 0,1 0 0 0 0,-1-1 1 0 0,1 0-1 0 0,0 0 0 0 0,0 0 0 0 0,0-1 1 0 0,0 0-1 0 0,1 0 0 0 0,-1 0 0 0 0,0-1 1 0 0,0 1-1 0 0,9-2 0 0 0,-6 0 35 0 0,1-1 0 0 0,-1 0 0 0 0,0 0 0 0 0,0-1 0 0 0,0 0 0 0 0,-1 0 0 0 0,1-1 0 0 0,-1 0 0 0 0,1 0 0 0 0,-2-1 0 0 0,1 0-1 0 0,0 0 1 0 0,-1-1 0 0 0,8-9 0 0 0,8-9 117 0 0,0-2-1 0 0,20-35 1 0 0,-38 56-141 0 0,3-6 38 0 0,0-1 1 0 0,0 0-1 0 0,-1 0 0 0 0,0 0 0 0 0,-1-1 0 0 0,4-18 1 0 0,-7 27-35 0 0,-1-1 0 0 0,-1 1 1 0 0,1-1-1 0 0,-1 1 1 0 0,1-1-1 0 0,-1 1 0 0 0,0-1 1 0 0,-1 1-1 0 0,1-1 0 0 0,-1 0 1 0 0,0 1-1 0 0,0 0 1 0 0,-1-1-1 0 0,1 1 0 0 0,-1 0 1 0 0,0-1-1 0 0,0 1 0 0 0,0 0 1 0 0,-1 1-1 0 0,1-1 0 0 0,-1 0 1 0 0,-5-5-1 0 0,0 2 10 0 0,0 1 0 0 0,0-1 0 0 0,0 2-1 0 0,-1-1 1 0 0,1 1 0 0 0,-1 1 0 0 0,-1-1-1 0 0,1 2 1 0 0,-1-1 0 0 0,1 1 0 0 0,-1 1-1 0 0,0-1 1 0 0,0 2 0 0 0,0 0 0 0 0,0 0-1 0 0,-15 1 1 0 0,12 0 0 0 0,1 2-1 0 0,-1 0 1 0 0,1 0 0 0 0,0 1-1 0 0,0 1 1 0 0,0 0-1 0 0,0 0 1 0 0,1 2 0 0 0,0-1-1 0 0,0 1 1 0 0,0 1-1 0 0,-19 15 1 0 0,27-19-36 0 0,0 0 0 0 0,0 1 0 0 0,0 0 0 0 0,0 0 0 0 0,1 0 0 0 0,0 0 0 0 0,-1 0-1 0 0,1 0 1 0 0,1 1 0 0 0,-3 7 0 0 0,3-11 3 0 0,1 0-1 0 0,0 0 0 0 0,-1 0 1 0 0,1 0-1 0 0,0 0 0 0 0,0 0 1 0 0,0 0-1 0 0,-1 0 0 0 0,1 0 1 0 0,0 0-1 0 0,0 0 0 0 0,1 0 1 0 0,-1 0-1 0 0,0 0 0 0 0,0 0 1 0 0,0 0-1 0 0,1 0 1 0 0,-1 0-1 0 0,0 0 0 0 0,1 0 1 0 0,-1 0-1 0 0,1 0 0 0 0,0 0 1 0 0,-1 0-1 0 0,1 0 0 0 0,-1-1 1 0 0,1 1-1 0 0,0 0 0 0 0,0 0 1 0 0,-1-1-1 0 0,1 1 0 0 0,0-1 1 0 0,0 1-1 0 0,0 0 0 0 0,0-1 1 0 0,0 1-1 0 0,0-1 0 0 0,0 0 1 0 0,0 1-1 0 0,0-1 1 0 0,0 0-1 0 0,0 0 0 0 0,0 0 1 0 0,0 1-1 0 0,0-1 0 0 0,0 0 1 0 0,0 0-1 0 0,0-1 0 0 0,0 1 1 0 0,0 0-1 0 0,2 0 0 0 0,0-1 7 0 0,1 0-1 0 0,0 0 1 0 0,0 0-1 0 0,0 0 1 0 0,-1-1-1 0 0,1 1 1 0 0,-1-1-1 0 0,1 0 1 0 0,-1 0-1 0 0,0 0 1 0 0,1 0-1 0 0,-1-1 1 0 0,0 1-1 0 0,-1-1 1 0 0,1 0-1 0 0,4-5 1 0 0,-1 1 5 0 0,1 0-1 0 0,0 0 1 0 0,1 1 0 0 0,12-9 0 0 0,-18 14 6 0 0,7 3-27 0 0,-9-1 18 0 0,0 1 0 0 0,1-1 1 0 0,-1 0-1 0 0,0 0 0 0 0,0 1 0 0 0,0-1 1 0 0,0 0-1 0 0,0 1 0 0 0,0-1 0 0 0,0 0 1 0 0,-1 0-1 0 0,1 1 0 0 0,0-1 0 0 0,-1 0 1 0 0,1 0-1 0 0,-1 2 0 0 0,-1 4 9 0 0,-11 63-12 0 0,3 1 0 0 0,-1 99 0 0 0,19 141-36 0 0,-5-271 32 0 0,2 1 0 0 0,1-2 0 0 0,16 52 0 0 0,-13-63 4 0 0,0-1 0 0 0,2-1 0 0 0,1 0 0 0 0,2 0 0 0 0,23 34 0 0 0,-31-51-76 0 0,-1-1 0 0 0,2-1 0 0 0,-1 1 0 0 0,1-1 1 0 0,1 0-1 0 0,-1 0 0 0 0,1-1 0 0 0,0 0 1 0 0,0-1-1 0 0,1 0 0 0 0,9 4 0 0 0,-4-4-1559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3.129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106 628 3985 0 0,'-7'-27'665'0'0,"5"18"-663"0"0,-1-1 0 0 0,0 0-1 0 0,0 0 1 0 0,-1 1 0 0 0,-5-9 0 0 0,8 16 110 0 0,0 0 0 0 0,0 0 0 0 0,0 1 0 0 0,0-1 0 0 0,-1 1 0 0 0,1-1-1 0 0,0 1 1 0 0,-1 0 0 0 0,0-1 0 0 0,1 1 0 0 0,-1 0 0 0 0,0 0 0 0 0,1 0 0 0 0,-1 0 0 0 0,0 0 0 0 0,0 1 0 0 0,0-1 0 0 0,0 1 0 0 0,0-1 0 0 0,0 1 0 0 0,0-1 0 0 0,0 1 0 0 0,0 0-1 0 0,0 0 1 0 0,0 0 0 0 0,0 0 0 0 0,0 1 0 0 0,0-1 0 0 0,0 0 0 0 0,-3 2 0 0 0,4-2-58 0 0,0 1 0 0 0,0-1 0 0 0,0 1 0 0 0,-1-1 1 0 0,1 1-1 0 0,0-1 0 0 0,0 1 0 0 0,1 0 0 0 0,-1 0 0 0 0,0-1 0 0 0,0 1 0 0 0,0 0 0 0 0,0 0 0 0 0,1 0 0 0 0,-1 0 1 0 0,0 0-1 0 0,1 0 0 0 0,-1 0 0 0 0,1 0 0 0 0,-1 0 0 0 0,0 2 0 0 0,1-3-38 0 0,0 1-1 0 0,0-1 1 0 0,0 1-1 0 0,0-1 1 0 0,0 1-1 0 0,0-1 1 0 0,0 1 0 0 0,0-1-1 0 0,1 1 1 0 0,-1-1-1 0 0,0 1 1 0 0,0-1-1 0 0,0 1 1 0 0,1-1 0 0 0,-1 1-1 0 0,0-1 1 0 0,0 1-1 0 0,1-1 1 0 0,-1 0-1 0 0,0 1 1 0 0,1-1-1 0 0,-1 0 1 0 0,0 1 0 0 0,1-1-1 0 0,-1 0 1 0 0,1 1-1 0 0,-1-1 1 0 0,1 0-1 0 0,-1 1 1 0 0,1-1-1 0 0,-1 0 1 0 0,1 0 0 0 0,-1 0-1 0 0,1 0 1 0 0,-1 0-1 0 0,1 1 1 0 0,-1-1-1 0 0,1 0 1 0 0,-1 0-1 0 0,1 0 1 0 0,-1 0 0 0 0,1 0-1 0 0,-1-1 1 0 0,1 1-1 0 0,-1 0 1 0 0,1 0-1 0 0,-1 0 1 0 0,1-1-1 0 0,9-1 118 0 0,0-1-1 0 0,0 0 0 0 0,-1-1 0 0 0,0 0 1 0 0,1 0-1 0 0,-1-1 0 0 0,-1 0 0 0 0,1-1 1 0 0,12-10-1 0 0,4-2-8 0 0,-23 17-120 0 0,270-174 398 0 0,-31 10-137 0 0,-84 53-3588 0 0,-125 91 3079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2T20:53:32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17867 10729 492 0,'0'0'74'0,"0"0"-30"0,0 0 3 16,10 0-29-16,-2 0-24 0,8 0 4 0,-9 0 0 16,0 1 0-16,3 0 3 0,-6-1-10 0,3 0 3 15,-4 0-3-15,-3 0 24 0,0 0 10 0,0 0 17 16,0 0-3-16,-8-8 50 0,2 3-3 15,-1 0-10-15,1 1 4 0,-1-1-23 0,3-1-23 16,-1 1-1-16,-2-1-10 0,3-1-13 0,-5 0-5 16,0-2 5-16,1 1-7 0,-3-2-2 0,3-3 6 15,-2 1-7-15,-2 0 7 0,-1-5-7 0,-4 2 1 16,0-3 7-16,-3-1-2 0,0 4 10 0,-3-4 5 16,-5 0-1-16,-2-2 2 0,-3-5 0 0,-7 3 4 15,-1-2-1-15,-5-1 1 0,2-1 3 0,-2 1 2 16,-5-1-5-16,1 1 3 0,-4 1 6 0,0-2-18 15,-4 0 8-15,-6-3-13 0,-1 0-2 0,-4-1-2 16,2 0 0-16,4 4-1 0,-4 3 3 0,-3 4-8 16,-3 3 3-16,-5-1-4 0,-1 1 2 0,0 4 0 15,1 3-2-15,0 4 1 0,-5 3 0 0,-1 0 2 16,-2 5 0-16,-2 2 0 0,4 6-2 16,-5 8 0-16,-4-2 0 0,-1 4 0 0,-2 0 0 15,5 6 0-15,3 6 2 0,-4 5-2 0,5 5-3 16,-3 0 1-16,2-1-5 0,9 3 5 0,-3 3 3 15,7 5-7-15,0 3 2 0,1-2-6 0,2 1 5 16,7 2 4-16,2 3-1 0,9 3 1 16,1 2-8-16,-1 2 2 0,5-2-4 0,3 7 3 15,7 5-4-15,10 4 6 0,1 3 1 0,8 4 1 16,1 2 2-16,3 1 0 0,8 7 0 0,5 2 0 16,8-1-4-16,8 6 0 0,4-4-1 0,6 5 0 15,2 3 1-15,6 0 4 0,8 0-1 0,4-3 1 16,4-2-4-16,2 0 4 0,0-5-1 0,5-7 2 15,5-4-10-15,8-6 6 0,6-1-1 0,7-4 4 16,3-3 1-16,5-8-2 0,8-7 1 0,8-9-2 16,5-3 7-16,11-2-6 0,0-6-1 0,8-7-3 15,3-4 4-15,3-7 1 0,4-4 0 0,2-9 0 16,-1 0-2-16,3-6 3 0,0-1 2 16,-2-6 0-16,-2-6-9 0,1-8 4 0,0-5 2 15,-4-9 1-15,-1-6 3 0,-1-5-7 0,-3-5 2 16,-4-7-2-16,-3-5 9 0,-6-10 3 0,-1-4-3 15,-7-6 2-15,-7-2-4 0,-6 0 17 0,-12-4 1 16,-7-8 8-16,-4-4 23 0,-14-8 22 0,-9 1-1 16,-15-5 8-16,-9 2 2 0,-14-6 7 0,-9-2-6 15,-13 2 5-15,-7-2-22 0,-13 3-18 16,-13-5-2-16,-6 4-7 0,-8-3-22 0,-6 5-10 16,-2 2 5-16,-12 2-8 0,-9 8-6 0,-9 0-28 15,-9 6-15-15,-6 9-6 0,-1 3-57 0,-10 11-92 16,-5 11-57-16,-8 13-33 0,-9 10 290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2:43.3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478 77 9210 0 0,'-3'2'140'0'0,"-1"0"0"0"0,0 0 0 0 0,1 1 1 0 0,-1-1-1 0 0,1 1 0 0 0,0 0 0 0 0,0 0 0 0 0,0 0 1 0 0,0 0-1 0 0,0 0 0 0 0,1 1 0 0 0,-1-1 0 0 0,1 1 0 0 0,0 0 1 0 0,0 0-1 0 0,-1 5 0 0 0,-4 9 54 0 0,2 0 0 0 0,-6 26-1 0 0,8-29-196 0 0,-27 118 51 0 0,-55 151 1 0 0,24-108-217 0 0,19-50-676 0 0,-61 124 0 0 0,86-215 487 0 0,10-18-329 0 0,-2 0 0 0 0,0 0 0 0 0,-14 19 0 0 0,8-18-304 0 0</inkml:trace>
  <inkml:trace contextRef="#ctx0" brushRef="#br0" timeOffset="1">1112 80 7522 0 0,'-8'5'190'0'0,"1"0"1"0"0,0 0 0 0 0,1 1 0 0 0,-1-1-1 0 0,1 1 1 0 0,0 1 0 0 0,1-1 0 0 0,-1 1-1 0 0,1 0 1 0 0,1 1 0 0 0,-1-1-1 0 0,-5 13 1 0 0,-2 10-229 0 0,1 1 1 0 0,-7 32-1 0 0,9-30 268 0 0,-84 315-152 0 0,24-95-301 0 0,-13 45-1139 0 0,-11 9-1378 0 0,83-267 878 0 0</inkml:trace>
  <inkml:trace contextRef="#ctx0" brushRef="#br0" timeOffset="2">1974 1 10186 0 0,'-26'44'3561'0'0,"3"15"-2801"0"0,-1 7-712 0 0,2 17-120 0 0,3 5 80 0 0,1-2-8 0 0,-3 1-24 0 0,-2 6-48 0 0,-1 3-424 0 0,0 13-672 0 0,-3 6-17 0 0,2-2-319 0 0,-1-3-1184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3.718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45 132 2865 0 0,'-44'-15'10003'0'0,"44"14"-10012"0"0,1 1 0 0 0,-1-1 0 0 0,1 0 0 0 0,-1 1 0 0 0,1-1 0 0 0,0 1 0 0 0,-1 0 0 0 0,1-1 0 0 0,0 1 0 0 0,-1-1 0 0 0,1 1 0 0 0,0 0-1 0 0,-1 0 1 0 0,1-1 0 0 0,0 1 0 0 0,0 0 0 0 0,-1 0 0 0 0,2 0 0 0 0,49-6 444 0 0,-1-3 1 0 0,66-19-1 0 0,-87 21-398 0 0,-18 4 9 0 0,-1 0 0 0 0,1 0 0 0 0,-1-2 0 0 0,0 1-1 0 0,0-1 1 0 0,-1 0 0 0 0,1-1 0 0 0,-1 0 0 0 0,13-12 0 0 0,-19 16-158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4.044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0 121 7594 0 0,'0'0'1320'0'0,"17"-4"-976"0"0,-1-4-416 0 0,6-2 552 0 0,7-1-24 0 0,10-1 32 0 0,0 8-48 0 0,-3-6-152 0 0,3 4-112 0 0,-8-6-40 0 0,-3-1 1 0 0,-5 5-17 0 0,-5 0-48 0 0,-12 4-56 0 0,4-2-192 0 0,5 2-2273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4.850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63 212 2112 0 0,'-30'-55'5036'0'0,"27"53"-4520"0"0,1 0-429 0 0,1 1-1 0 0,-1 0 0 0 0,0 0 1 0 0,0 0-1 0 0,1 0 0 0 0,-1 0 0 0 0,0 0 1 0 0,0 0-1 0 0,0 1 0 0 0,0-1 1 0 0,-8 0 1827 0 0,10 2-1899 0 0,0-1 1 0 0,1 1 0 0 0,-1 0-1 0 0,0 0 1 0 0,0-1 0 0 0,1 1-1 0 0,-1 0 1 0 0,1-1 0 0 0,-1 1-1 0 0,0 0 1 0 0,1-1 0 0 0,-1 1-1 0 0,1 0 1 0 0,0-1 0 0 0,-1 1-1 0 0,1-1 1 0 0,-1 1 0 0 0,1-1-1 0 0,0 1 1 0 0,-1-1 0 0 0,1 0-1 0 0,0 1 1 0 0,-1-1 0 0 0,1 0-1 0 0,1 1 1 0 0,20 2 203 0 0,-3-9-104 0 0,0 0-1 0 0,0-1 0 0 0,-1 0 0 0 0,0-2 0 0 0,-1 0 1 0 0,23-16-1 0 0,1 0-9 0 0,-6 2 2 0 0,-28 17-125 0 0,1 1 0 0 0,0-1 0 0 0,0 2 0 0 0,0-1 0 0 0,0 1 0 0 0,1 0 0 0 0,0 1 0 0 0,13-4 0 0 0,-16 7-477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5.251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307 29 5697 0 0,'1'-1'68'0'0,"-1"0"0"0"0,1 0 0 0 0,-1-1 0 0 0,1 1 0 0 0,-1 0 0 0 0,1 0 0 0 0,-1-1 0 0 0,0 1 0 0 0,1 0 0 0 0,-1-1 0 0 0,0 1-1 0 0,0 0 1 0 0,-1-11 2483 0 0,-2 12-2469 0 0,0 0-1 0 0,-1 1 0 0 0,1 0 0 0 0,0 0 1 0 0,0 0-1 0 0,0 0 0 0 0,0 0 1 0 0,0 0-1 0 0,0 1 0 0 0,0 0 0 0 0,1-1 1 0 0,-1 1-1 0 0,0 0 0 0 0,1 0 1 0 0,-1 1-1 0 0,1-1 0 0 0,0 0 0 0 0,0 1 1 0 0,-2 3-1 0 0,-6 8-24 0 0,1 0-1 0 0,-11 25 1 0 0,4-10 173 0 0,8-15-180 0 0,0 1 0 0 0,1-1 0 0 0,1 1 0 0 0,0 0 0 0 0,1 1 0 0 0,-5 22-1 0 0,9-33-54 0 0,0-1-1 0 0,1 1 0 0 0,-1 0 0 0 0,1-1 1 0 0,0 1-1 0 0,1 0 0 0 0,-1-1 0 0 0,1 1 0 0 0,0 0 1 0 0,0-1-1 0 0,0 1 0 0 0,1-1 0 0 0,-1 0 1 0 0,1 1-1 0 0,0-1 0 0 0,0 0 0 0 0,1 0 0 0 0,-1 0 1 0 0,1 0-1 0 0,0-1 0 0 0,0 1 0 0 0,0-1 1 0 0,1 1-1 0 0,-1-1 0 0 0,1 0 0 0 0,5 3 0 0 0,-2-2-5 0 0,0-1 0 0 0,0 1-1 0 0,0-2 1 0 0,0 1-1 0 0,0-1 1 0 0,0 0-1 0 0,1 0 1 0 0,-1-1 0 0 0,12 0-1 0 0,7 0 11 0 0,37-4 0 0 0,-27 0-20 0 0,10 0 9 0 0,-18 1 26 0 0,-1 0 0 0 0,1 2 0 0 0,0 1 0 0 0,28 5-1 0 0,-53-6 3 0 0,0 0-1 0 0,0 1 0 0 0,0-1 0 0 0,-1 1 0 0 0,1 0 0 0 0,0 0 1 0 0,-1 0-1 0 0,1 0 0 0 0,-1 0 0 0 0,1 1 0 0 0,-1-1 0 0 0,0 1 1 0 0,1-1-1 0 0,-1 1 0 0 0,0 0 0 0 0,0 0 0 0 0,0 0 1 0 0,0 0-1 0 0,-1 0 0 0 0,1 1 0 0 0,0-1 0 0 0,-1 0 0 0 0,0 1 1 0 0,1 0-1 0 0,-1-1 0 0 0,0 1 0 0 0,0-1 0 0 0,-1 1 0 0 0,1 0 1 0 0,-1 0-1 0 0,1-1 0 0 0,-1 1 0 0 0,0 0 0 0 0,0 0 1 0 0,0 0-1 0 0,0-1 0 0 0,0 1 0 0 0,-2 3 0 0 0,0 5 58 0 0,-1-1 0 0 0,0 1 0 0 0,-1-1-1 0 0,0 0 1 0 0,-1 0 0 0 0,0-1 0 0 0,-1 0 0 0 0,-10 15-1 0 0,4-9 4 0 0,-1-1 1 0 0,-1 0-1 0 0,0-1 0 0 0,0-1 0 0 0,-1 0 0 0 0,-1 0 0 0 0,0-2 1 0 0,-1 0-1 0 0,0-1 0 0 0,0-1 0 0 0,-26 9 0 0 0,22-10-43 0 0,-1-1 1 0 0,0-1-1 0 0,0-1 0 0 0,0-1 1 0 0,0-1-1 0 0,-1-1 0 0 0,1 0 1 0 0,-1-2-1 0 0,-34-6 0 0 0,35 3-23 0 0,1-1-1 0 0,1-1 0 0 0,-1-1 1 0 0,1-1-1 0 0,-28-16 0 0 0,36 12-950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6.148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29 212 4977 0 0,'-5'0'2417'0'0,"20"14"-2189"0"0,-13-11-209 0 0,1 0 0 0 0,0 1 0 0 0,0-1 0 0 0,0-1 1 0 0,1 1-1 0 0,-1 0 0 0 0,1-1 0 0 0,-1 0 0 0 0,1 0 0 0 0,4 2 0 0 0,12 3 38 0 0,-17-5-18 0 0,0-1 0 0 0,1 1 0 0 0,-1-1 0 0 0,0 0 0 0 0,1 0 0 0 0,-1 0 0 0 0,0 0 0 0 0,1-1 0 0 0,-1 1 0 0 0,1-1 0 0 0,-1 0 0 0 0,1 0 0 0 0,-1 0 0 0 0,1-1 1 0 0,-1 1-1 0 0,1-1 0 0 0,-1 0 0 0 0,1 0 0 0 0,3-1 0 0 0,3-5 62 0 0,-1-1 0 0 0,-1 0 0 0 0,0 0-1 0 0,0 0 1 0 0,0-1 0 0 0,-1 0 0 0 0,0-1 0 0 0,-1 0 0 0 0,0 0 0 0 0,-1 0 0 0 0,6-15 0 0 0,-9 20-88 0 0,0 0 0 0 0,-1 0-1 0 0,0 0 1 0 0,0 0 0 0 0,0 0 0 0 0,0 0 0 0 0,-1-1 0 0 0,0 1 0 0 0,0 0-1 0 0,0 0 1 0 0,-1-1 0 0 0,0 1 0 0 0,0 0 0 0 0,-3-9 0 0 0,3 11-11 0 0,-1-1-1 0 0,0 1 1 0 0,0-1 0 0 0,0 1 0 0 0,0-1 0 0 0,0 1 0 0 0,-1 0-1 0 0,1 0 1 0 0,-1 0 0 0 0,0 1 0 0 0,0-1 0 0 0,0 1-1 0 0,0-1 1 0 0,-1 1 0 0 0,1 0 0 0 0,-1 0 0 0 0,1 0 0 0 0,-1 1-1 0 0,-6-2 1 0 0,5 1 0 0 0,0 1 0 0 0,0 0-1 0 0,0 0 1 0 0,0 1 0 0 0,-1 0 0 0 0,1 0-1 0 0,0 0 1 0 0,0 0 0 0 0,0 1-1 0 0,0 0 1 0 0,0 0 0 0 0,0 0 0 0 0,0 1-1 0 0,0 0 1 0 0,0 0 0 0 0,0 0 0 0 0,1 0-1 0 0,-1 1 1 0 0,1-1 0 0 0,-1 1 0 0 0,1 1-1 0 0,0-1 1 0 0,1 0 0 0 0,-1 1-1 0 0,0 0 1 0 0,1 0 0 0 0,0 0 0 0 0,0 0-1 0 0,-3 7 1 0 0,1-1 17 0 0,1 1 0 0 0,0 0 0 0 0,1 1-1 0 0,0-1 1 0 0,1 1 0 0 0,-1 15 0 0 0,2 0 15 0 0,5 45 0 0 0,4-20-30 0 0,2 0 0 0 0,3-1 0 0 0,26 68-1 0 0,-9-27 22 0 0,-19-62-17 0 0,1-1 0 0 0,1 0 0 0 0,32 49 0 0 0,-43-74 33 0 0,5 5 134 0 0,-1 1 0 0 0,-1 0 1 0 0,0 1-1 0 0,0 0 0 0 0,5 18 0 0 0,-10-29-136 0 0,0 1 0 0 0,0-1 0 0 0,0 0 0 0 0,0 1 0 0 0,0-1 0 0 0,0 0 0 0 0,0 1 0 0 0,0-1 0 0 0,0 0 0 0 0,0 1 0 0 0,0-1 0 0 0,0 0 0 0 0,-1 0 0 0 0,1 1-1 0 0,0-1 1 0 0,0 0 0 0 0,0 1 0 0 0,0-1 0 0 0,-1 0 0 0 0,1 0 0 0 0,0 1 0 0 0,0-1 0 0 0,0 0 0 0 0,-1 0 0 0 0,1 1 0 0 0,0-1 0 0 0,0 0 0 0 0,-1 0-1 0 0,1 0 1 0 0,0 1 0 0 0,-1-1 0 0 0,-14 2 674 0 0,-14-7-274 0 0,21 3-419 0 0,0 0 0 0 0,0-1 0 0 0,1 0 0 0 0,-1 0 0 0 0,1-1 0 0 0,0 0 0 0 0,-1 0 0 0 0,2 0 0 0 0,-9-8 0 0 0,-24-19-8 0 0,26 21-17 0 0,0 0 0 0 0,1 0 0 0 0,-12-15-1 0 0,20 20-8 0 0,0 0-1 0 0,1 0 0 0 0,-1-1 1 0 0,1 0-1 0 0,0 1 0 0 0,1-1 0 0 0,-1 0 1 0 0,1 0-1 0 0,0-1 0 0 0,1 1 1 0 0,-2-10-1 0 0,3 10-53 0 0,-1 0 0 0 0,2 0 0 0 0,-1 0 0 0 0,1 0 0 0 0,0 0 0 0 0,0 0 0 0 0,0 0 0 0 0,1 1 0 0 0,0-1 0 0 0,0 0 0 0 0,1 1 0 0 0,-1 0 0 0 0,1-1 0 0 0,7-8 0 0 0,-5 7-444 0 0,0 0-1 0 0,1 1 1 0 0,-1 0 0 0 0,1 1 0 0 0,1-1-1 0 0,-1 1 1 0 0,1 0 0 0 0,0 1 0 0 0,0-1-1 0 0,11-4 1 0 0,15 0 149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6.504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23 211 7746 0 0,'-16'4'1322'0'0,"16"-4"-1291"0"0,0 0-1 0 0,-1 0 1 0 0,1 0-1 0 0,0 0 0 0 0,-1 0 1 0 0,1 0-1 0 0,0 0 1 0 0,0 0-1 0 0,-1-1 0 0 0,1 1 1 0 0,0 0-1 0 0,-1 0 1 0 0,1 0-1 0 0,0 0 0 0 0,0-1 1 0 0,0 1-1 0 0,-1 0 1 0 0,1 0-1 0 0,0-1 0 0 0,0 1 1 0 0,0 0-1 0 0,-1 0 1 0 0,1-1-1 0 0,0 1 0 0 0,0 0 1 0 0,0 0-1 0 0,0-1 1 0 0,0-1-19 0 0,-1 1 0 0 0,2-1 0 0 0,-1 1 0 0 0,0-1 0 0 0,0 1 1 0 0,0-1-1 0 0,1 1 0 0 0,-1-1 0 0 0,1 1 0 0 0,-1-1 0 0 0,1 1 1 0 0,-1 0-1 0 0,1-1 0 0 0,0 1 0 0 0,1-2 0 0 0,1-1-40 0 0,67-93 740 0 0,-61 87-608 0 0,0 0 1 0 0,0 1-1 0 0,1 0 0 0 0,0 0 1 0 0,0 1-1 0 0,1 0 1 0 0,13-6-1 0 0,-23 13-95 0 0,1 0 0 0 0,0 0 0 0 0,-1 0 0 0 0,1 1 0 0 0,0-1 0 0 0,0 1 0 0 0,-1-1 1 0 0,1 1-1 0 0,0 0 0 0 0,0-1 0 0 0,0 1 0 0 0,-1 0 0 0 0,1 0 0 0 0,0 0 0 0 0,0 0 0 0 0,0 1 0 0 0,0-1 0 0 0,-1 0 0 0 0,1 1 0 0 0,0 0 0 0 0,0-1 0 0 0,-1 1 0 0 0,1 0 0 0 0,0 0 0 0 0,-1-1 0 0 0,1 1 0 0 0,-1 1 0 0 0,1-1 0 0 0,-1 0 1 0 0,0 0-1 0 0,1 0 0 0 0,-1 1 0 0 0,0-1 0 0 0,0 1 0 0 0,0-1 0 0 0,0 1 0 0 0,0-1 0 0 0,0 1 0 0 0,1 2 0 0 0,1 4 37 0 0,0 0 1 0 0,-1 0-1 0 0,1 0 0 0 0,-1 0 0 0 0,-1 1 1 0 0,0-1-1 0 0,1 14 0 0 0,-4 33 103 0 0,-2 0 0 0 0,-17 84 0 0 0,-4 47-104 0 0,24-179-30 0 0,1 1-1 0 0,0-1 0 0 0,1 0 0 0 0,0 1 0 0 0,3 13 0 0 0,-4-19-65 0 0,1-1 0 0 0,-1 0 0 0 0,0 1 0 0 0,1-1 0 0 0,-1 0 0 0 0,1 1-1 0 0,0-1 1 0 0,-1 0 0 0 0,1 0 0 0 0,0 1 0 0 0,0-1 0 0 0,0 0 0 0 0,0 0 0 0 0,0 0-1 0 0,0 0 1 0 0,0 0 0 0 0,0 0 0 0 0,0-1 0 0 0,0 1 0 0 0,1 0 0 0 0,-1 0 0 0 0,0-1-1 0 0,0 1 1 0 0,1-1 0 0 0,-1 1 0 0 0,1-1 0 0 0,-1 0 0 0 0,0 0 0 0 0,1 1 0 0 0,-1-1 0 0 0,1 0-1 0 0,-1 0 1 0 0,0 0 0 0 0,1 0 0 0 0,-1-1 0 0 0,1 1 0 0 0,1-1 0 0 0,15-5-975 0 0,4-5 830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6.831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18 1067 11466 0 0,'-15'-4'1057'0'0,"15"4"-1049"0"0,0 0 0 0 0,-1-1 0 0 0,1 1 0 0 0,0 0 0 0 0,0-1 0 0 0,-1 1 0 0 0,1 0 0 0 0,0 0 0 0 0,0-1 0 0 0,0 1 0 0 0,0 0 0 0 0,0-1 0 0 0,-1 1 0 0 0,1 0 0 0 0,0-1 0 0 0,0 1 0 0 0,0-1 0 0 0,0 1 1 0 0,0 0-1 0 0,0-1 0 0 0,0 1 0 0 0,0 0 0 0 0,0-1 0 0 0,0 1 0 0 0,1-1 0 0 0,0-2-81 0 0,1-1 0 0 0,-1 1 0 0 0,1 0 0 0 0,0-1 1 0 0,0 1-1 0 0,3-3 0 0 0,4-6 146 0 0,155-231-214 0 0,97-159 187 0 0,-110 91-1178 0 0,-126 252-2386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7.270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39 3 5017 0 0,'11'-1'1069'0'0,"-10"1"-961"0"0,0 0 1 0 0,0-1 0 0 0,0 1-1 0 0,0 0 1 0 0,0 0 0 0 0,0 0-1 0 0,0 0 1 0 0,0 0 0 0 0,0 0-1 0 0,0 0 1 0 0,0 0-1 0 0,0 0 1 0 0,0 0 0 0 0,0 1-1 0 0,0-1 1 0 0,0 0 0 0 0,0 1-1 0 0,0-1 1 0 0,0 1-1 0 0,0-1 1 0 0,0 1 0 0 0,0-1-1 0 0,-1 1 1 0 0,1 0 0 0 0,0-1-1 0 0,0 1 1 0 0,-1 0 0 0 0,1 0-1 0 0,0 0 1 0 0,-1-1-1 0 0,1 1 1 0 0,-1 0 0 0 0,1 0-1 0 0,-1 0 1 0 0,1 0 0 0 0,-1 0-1 0 0,0 0 1 0 0,0 0 0 0 0,1 0-1 0 0,-1 0 1 0 0,0 0-1 0 0,0 0 1 0 0,0 0 0 0 0,0 1-1 0 0,1 19 218 0 0,-1 0 0 0 0,-1-1 0 0 0,-1 1 0 0 0,0 0 0 0 0,-11 35 0 0 0,-1 20-224 0 0,9-38-70 0 0,-5 31 4 0 0,0 81 0 0 0,13-134-111 0 0,-3-16 71 0 0,0 1 0 0 0,0-1 0 0 0,0 0 1 0 0,0 0-1 0 0,1 0 0 0 0,-1 0 0 0 0,0 0 0 0 0,0 0 1 0 0,0 0-1 0 0,1 0 0 0 0,-1 0 0 0 0,0 0 0 0 0,0 0 0 0 0,0 0 1 0 0,1 0-1 0 0,-1 0 0 0 0,0 0 0 0 0,0 0 0 0 0,0 0 0 0 0,1 0 1 0 0,-1 0-1 0 0,0 0 0 0 0,0 0 0 0 0,0 0 0 0 0,1 0 0 0 0,-1 0 1 0 0,0 0-1 0 0,0-1 0 0 0,0 1 0 0 0,0 0 0 0 0,1 0 0 0 0,-1 0 1 0 0,0 0-1 0 0,0 0 0 0 0,0-1 0 0 0,0 1 0 0 0,0 0 0 0 0,1 0 1 0 0,1-4-22 0 0,1 1 0 0 0,-1-1 0 0 0,0 1 0 0 0,0-1 0 0 0,0 0 0 0 0,1-4 0 0 0,16-56-586 0 0,-2-1-1 0 0,-3-1 1 0 0,8-109 0 0 0,-22 173 608 0 0,1-2 6 0 0,-1-1-1 0 0,1 1 0 0 0,-1-1 0 0 0,-1 1 0 0 0,1-1 1 0 0,-2-7-1 0 0,2 11 83 0 0,-1 4-62 0 0,-4 46 177 0 0,2 1 1 0 0,4 61 0 0 0,17 103 122 0 0,25 84 217 0 0,-26-195-107 0 0,-16-101-398 0 0,-1 0 1 0 0,0 1-1 0 0,0-1 1 0 0,0 1-1 0 0,0-1 1 0 0,0 1-1 0 0,-1-1 1 0 0,1 0 0 0 0,-1 1-1 0 0,1-1 1 0 0,-1 0-1 0 0,0 1 1 0 0,0-1-1 0 0,0 0 1 0 0,0 0-1 0 0,0 0 1 0 0,-1 0-1 0 0,1 0 1 0 0,-1 0-1 0 0,1 0 1 0 0,-1 0 0 0 0,0 0-1 0 0,0-1 1 0 0,-2 3-1 0 0,-3 0 102 0 0,-1 1 0 0 0,0-1 0 0 0,0 0 0 0 0,0-1-1 0 0,-12 5 1 0 0,14-7-83 0 0,1 1 0 0 0,-1-1 0 0 0,1 0 0 0 0,-1-1 0 0 0,1 1-1 0 0,-1-1 1 0 0,1 0 0 0 0,-1 0 0 0 0,1-1 0 0 0,-11-2 0 0 0,14 3-60 0 0,0-1 0 0 0,0 1 0 0 0,0-1 0 0 0,0 0 0 0 0,0 0 0 0 0,0 0 0 0 0,0 0 1 0 0,1 0-1 0 0,-1 0 0 0 0,0 0 0 0 0,0-1 0 0 0,1 1 0 0 0,-1-1 0 0 0,1 1 0 0 0,-1-1 0 0 0,1 0 0 0 0,0 1 0 0 0,0-1 1 0 0,0 0-1 0 0,0 0 0 0 0,0 0 0 0 0,0 0 0 0 0,0 0 0 0 0,0 0 0 0 0,1 0 0 0 0,-1 0 0 0 0,1 0 0 0 0,0 0 1 0 0,-1 0-1 0 0,1-3 0 0 0,1-2-13 0 0,0 0 0 0 0,0-1 0 0 0,1 1 1 0 0,-1 0-1 0 0,1 0 0 0 0,1 1 0 0 0,0-1 1 0 0,0 0-1 0 0,0 1 0 0 0,7-11 0 0 0,7-7-138 0 0,25-28-1 0 0,-31 39 34 0 0,7-7-182 0 0,0 0-1 0 0,2 1 1 0 0,0 1-1 0 0,0 1 0 0 0,2 1 1 0 0,0 0-1 0 0,1 2 1 0 0,45-21-1 0 0,-57 31 346 0 0,10-5-338 0 0,1 1 1 0 0,0 1-1 0 0,24-5 1 0 0,-41 11 192 0 0,1 0 1 0 0,0 1 0 0 0,0-1 0 0 0,0 1 0 0 0,-1 0 0 0 0,1 1-1 0 0,0-1 1 0 0,0 1 0 0 0,0 0 0 0 0,-1 1 0 0 0,1-1-1 0 0,-1 1 1 0 0,1 0 0 0 0,-1 1 0 0 0,1-1 0 0 0,-1 1 0 0 0,7 5-1 0 0,-10-7 30 0 0,0 1 0 0 0,0 0-1 0 0,0 0 1 0 0,0 0 0 0 0,0 0 0 0 0,0 1-1 0 0,0-1 1 0 0,-1 0 0 0 0,1 1-1 0 0,-1-1 1 0 0,0 1 0 0 0,0-1 0 0 0,0 1-1 0 0,0 0 1 0 0,0 0 0 0 0,0-1-1 0 0,-1 1 1 0 0,1 4 0 0 0,-1 5-506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7.607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221 61 4649 0 0,'-3'-1'294'0'0,"0"0"1"0"0,1 0-1 0 0,0-1 1 0 0,-1 1-1 0 0,1-1 1 0 0,0 0-1 0 0,0 1 1 0 0,0-1-1 0 0,0 0 1 0 0,0 0-1 0 0,0 0 0 0 0,-3-5 1 0 0,-10-10 737 0 0,12 15-880 0 0,0 0 0 0 0,0 0 1 0 0,0 0-1 0 0,0 0 1 0 0,0 1-1 0 0,-1 0 0 0 0,1-1 1 0 0,0 1-1 0 0,-1 1 1 0 0,1-1-1 0 0,-1 0 0 0 0,1 1 1 0 0,-1 0-1 0 0,-5 0 1 0 0,8 0-148 0 0,-1 0 1 0 0,0 0 0 0 0,0 0 0 0 0,0 0 0 0 0,0 1 0 0 0,0-1 0 0 0,0 1 0 0 0,1-1 0 0 0,-1 1 0 0 0,0 0 0 0 0,0-1 0 0 0,1 1 0 0 0,-1 0 0 0 0,0 0-1 0 0,1 0 1 0 0,-1 1 0 0 0,1-1 0 0 0,0 0 0 0 0,-1 1 0 0 0,1-1 0 0 0,0 0 0 0 0,0 1 0 0 0,0 0 0 0 0,0-1 0 0 0,0 1 0 0 0,-2 3 0 0 0,-1 8-57 0 0,1 0 1 0 0,0 0-1 0 0,-3 25 1 0 0,6-32 44 0 0,0 1 0 0 0,1-1 0 0 0,-1 0 0 0 0,1 0 0 0 0,0 0 0 0 0,1 0 0 0 0,-1 0 0 0 0,1 0 0 0 0,0 0 0 0 0,5 8 0 0 0,-5-11 3 0 0,0 3-19 0 0,2 0 0 0 0,-1-1 0 0 0,1 1 0 0 0,8 10 1 0 0,-11-15 13 0 0,1 1 1 0 0,0-1 0 0 0,-1 0 0 0 0,1 0 0 0 0,0 0 0 0 0,0 0 0 0 0,0 0-1 0 0,0 0 1 0 0,0 0 0 0 0,0 0 0 0 0,0-1 0 0 0,0 1 0 0 0,0-1 0 0 0,0 0-1 0 0,0 1 1 0 0,0-1 0 0 0,1 0 0 0 0,-1 0 0 0 0,3-1 0 0 0,-5 1 11 0 0,1 0 0 0 0,0 0 0 0 0,0 0-1 0 0,-1 0 1 0 0,1 0 0 0 0,0 0 0 0 0,-1-1 0 0 0,1 1 0 0 0,-1 0 0 0 0,1 0 0 0 0,0-1 0 0 0,-1 1 0 0 0,1 0 0 0 0,-1-1 0 0 0,1 1-1 0 0,0-1 1 0 0,-1 1 0 0 0,1-1 0 0 0,-1 1 0 0 0,0-1 0 0 0,1 1 0 0 0,-1-1 0 0 0,1 1 0 0 0,-1-1 0 0 0,0 0 0 0 0,1 1 0 0 0,-1-2 0 0 0,0 1 0 0 0,1-1 1 0 0,-1 0 0 0 0,0 1 0 0 0,0-1-1 0 0,0 0 1 0 0,0 1 0 0 0,0-1 0 0 0,-1 0 0 0 0,1 1-1 0 0,-1-4 1 0 0,-1-1-40 0 0,-1 0-1 0 0,1 1 1 0 0,-1-1-1 0 0,0 1 1 0 0,-4-6-1 0 0,0 4-430 0 0,1 0 1 0 0,-1 1-1 0 0,-1-1 0 0 0,1 2 0 0 0,-1-1 1 0 0,0 1-1 0 0,-1 0 0 0 0,1 1 0 0 0,-1 0 1 0 0,0 0-1 0 0,0 1 0 0 0,-11-3 0 0 0,-5 0 109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8.274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184 73 3737 0 0,'1'0'67'0'0,"0"-1"0"0"0,-1 0 0 0 0,1 1 0 0 0,-1-1 0 0 0,1 0 0 0 0,0 1 0 0 0,-1-1 0 0 0,1 0 0 0 0,-1 1 0 0 0,0-1 0 0 0,1 0 0 0 0,-1 0 0 0 0,0 0 0 0 0,1 0 0 0 0,-1 1 0 0 0,0-1 0 0 0,0 0 0 0 0,0 0 0 0 0,0 0 0 0 0,0 0 0 0 0,0 0 0 0 0,0 1 0 0 0,0-3 0 0 0,0 1 69 0 0,0 0 0 0 0,0 0 1 0 0,0 0-1 0 0,1 0 0 0 0,-1 0 1 0 0,1 0-1 0 0,-1 0 0 0 0,1 0 1 0 0,1-2-1 0 0,1 0 160 0 0,0 1 0 0 0,0 0 0 0 0,0 0 0 0 0,0 0 0 0 0,1 0 0 0 0,-1 1 0 0 0,5-3 0 0 0,-1 0 434 0 0,-10 9-117 0 0,0-1-1 0 0,0 1 0 0 0,0 0 1 0 0,0 0-1 0 0,-3 7 1 0 0,-13 17-702 0 0,-13 14-143 0 0,1 2-1 0 0,3 1 1 0 0,-42 88 0 0 0,38-64 156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2:47.9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174 3802 2008 0 0,'-7'4'336'0'0,"1"1"1"0"0,-1 1-1 0 0,1-1 0 0 0,0 1 0 0 0,0 0 0 0 0,-8 12 0 0 0,10-12-193 0 0,-1-1 1 0 0,1 1 0 0 0,-1-1-1 0 0,-1 0 1 0 0,1 0 0 0 0,-1 0-1 0 0,0-1 1 0 0,0 1 0 0 0,-10 4-1 0 0,-5 4 869 0 0,18-11-783 0 0,0 0 0 0 0,-1 0 0 0 0,1 0 0 0 0,0 0 0 0 0,0-1 0 0 0,-9 4 1810 0 0,5-21-1953 0 0,7 12-62 0 0,1-1 0 0 0,-1 1 1 0 0,1 0-1 0 0,0 0 0 0 0,0 0 0 0 0,0-1 1 0 0,0 1-1 0 0,1 0 0 0 0,-1 0 1 0 0,5-6-1 0 0,2-7 35 0 0,2-11 13 0 0,16-25 0 0 0,5-14-46 0 0,109-330 72 0 0,-107 291-109 0 0,88-293-34 0 0,-69 219 55 0 0,131-307 0 0 0,-76 265-7 0 0,9 3 1 0 0,217-303-1 0 0,-268 439 4 0 0,81-81 0 0 0,89-65-38 0 0,-56 56 33 0 0,-110 105 29 0 0,3 3-1 0 0,2 4 1 0 0,99-62 0 0 0,183-78 744 0 0,-345 198-723 0 0,-11 3-86 0 0,0 0 1 0 0,0 0-1 0 0,1 0 0 0 0,-1 0 1 0 0,0 1-1 0 0,0-1 0 0 0,0 0 1 0 0,0 0-1 0 0,0 0 0 0 0,0 0 0 0 0,0 1 1 0 0,0-1-1 0 0,0 0 0 0 0,0 0 1 0 0,0 0-1 0 0,0 1 0 0 0,0-1 0 0 0,0 0 1 0 0,0 0-1 0 0,0 0 0 0 0,0 1 1 0 0,0-1-1 0 0,0 0 0 0 0,0 0 1 0 0,0 0-1 0 0,0 1 0 0 0,0-1 0 0 0,0 0 1 0 0,0 0-1 0 0,0 0 0 0 0,-1 0 1 0 0,1 1-1 0 0,0-1 0 0 0,0 0 0 0 0,0 0 1 0 0,0 0-1 0 0,0 0 0 0 0,-1 0 1 0 0,1 1-1 0 0,0-1 0 0 0,0 0 0 0 0,0 0 1 0 0,0 0-1 0 0,-1 0 0 0 0,1 0 1 0 0,0 0-1 0 0,0 0 0 0 0,-1 0 1 0 0,-9 13-3574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1:58.313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368 60 3017 0 0,'-18'-20'316'0'0,"13"14"-291"0"0,0 1 1 0 0,0-1-1 0 0,-7-11 0 0 0,12 16-30 0 0,0 0-113 0 0,0 1 114 0 0,0 0-1 0 0,0-1 1 0 0,0 1-1 0 0,1 0 1 0 0,-1 0-1 0 0,0 0 1 0 0,0-1 0 0 0,0 1-1 0 0,0 0 1 0 0,0 0-1 0 0,1 0 1 0 0,-1 0 0 0 0,0-1-1 0 0,0 1 1 0 0,0 0-1 0 0,1 0 1 0 0,-1 0-1 0 0,0 0 1 0 0,0 0 0 0 0,0 0-1 0 0,1 0 1 0 0,-1 0-1 0 0,0-1 1 0 0,0 1-1 0 0,0 0 1 0 0,1 0 0 0 0,-1 0-1 0 0,0 0 1 0 0,0 0-1 0 0,1 0 1 0 0,-1 0 0 0 0,0 0-1 0 0,0 0 1 0 0,0 1-1 0 0,1-1 1 0 0,-1 0-1 0 0,0 0 1 0 0,0 0 0 0 0,5 2 675 0 0,1 10-783 0 0,-1-6 92 0 0,-1-2 0 0 0,1 1 0 0 0,0 0 0 0 0,0-1 0 0 0,0 0 0 0 0,0 0 0 0 0,1-1 0 0 0,9 5 0 0 0,6 5-13 0 0,5 4-8 0 0,0 0 0 0 0,-1 2 1 0 0,-1 1-1 0 0,-2 2 0 0 0,41 45 1 0 0,-30-22 12 0 0,340 418-38 0 0,-271-353 680 0 0,-101-110-548 0 0,0 1 0 0 0,-1 0 0 0 0,1 0 0 0 0,-1-1 1 0 0,1 1-1 0 0,-1 0 0 0 0,1 0 0 0 0,-1 0 0 0 0,1-1 0 0 0,-1 1 1 0 0,0 0-1 0 0,0 0 0 0 0,0 20 2916 0 0,-1-20-2843 0 0,0 0 0 0 0,0 0 0 0 0,0 0 1 0 0,0 0-1 0 0,0-1 0 0 0,-1 1 0 0 0,1 0 0 0 0,0 0 0 0 0,0-1 0 0 0,0 1 1 0 0,-1-1-1 0 0,1 1 0 0 0,0-1 0 0 0,-3 1 0 0 0,0 1 32 0 0,-275 123 543 0 0,172-75-641 0 0,84-39-61 0 0,-292 123 25 0 0,268-118-191 0 0,0 2 1 0 0,2 2-1 0 0,0 2 0 0 0,-75 51 1 0 0,113-68-159 0 0,1 1 1 0 0,-1 0 0 0 0,-6 9-1 0 0,-18 26-3106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2:33.693"/>
    </inkml:context>
    <inkml:brush xml:id="br0">
      <inkml:brushProperty name="width" value="0.5" units="cm"/>
      <inkml:brushProperty name="height" value="1" units="cm"/>
      <inkml:brushProperty name="color" value="#99CCFF"/>
      <inkml:brushProperty name="tip" value="rectangle"/>
      <inkml:brushProperty name="rasterOp" value="maskPen"/>
    </inkml:brush>
  </inkml:definitions>
  <inkml:trace contextRef="#ctx0" brushRef="#br0">913 7651 32 0 0,'-15'-13'481'0'0,"-5"-2"-301"0"0,1-1 1 0 0,0 0-1 0 0,2-1 0 0 0,-30-37 0 0 0,28 31-145 0 0,-128-169 531 0 0,117 148-438 0 0,2-1 0 0 0,-34-76 0 0 0,-38-134-77 0 0,-4-7-48 0 0,68 176-12 0 0,3-1 0 0 0,-25-107 0 0 0,-73-511-4 0 0,117 596 5 0 0,5 0 1 0 0,5 0 0 0 0,16-182-1 0 0,-5 236 35 0 0,3 0 0 0 0,2 0-1 0 0,2 1 1 0 0,3 0 0 0 0,2 1 0 0 0,3 2 0 0 0,1 0-1 0 0,3 1 1 0 0,2 1 0 0 0,2 2 0 0 0,2 1-1 0 0,2 2 1 0 0,2 1 0 0 0,60-56 0 0 0,-54 61 136 0 0,2 1 1 0 0,1 3 0 0 0,79-46 0 0 0,-92 63-116 0 0,0 2-1 0 0,2 0 1 0 0,0 3-1 0 0,0 0 1 0 0,1 2-1 0 0,61-8 1 0 0,79-4 1942 0 0,-175 21-1927 0 0,0 0 0 0 0,0 0 0 0 0,1 1 0 0 0,-1-1 0 0 0,0-1 1 0 0,1-29 703 0 0,-1 13-712 0 0,7-289 159 0 0,-8 243-187 0 0,1 7-6 0 0,-2 0-1 0 0,-14-75 1 0 0,-1 46-17 0 0,-5-95 0 0 0,19 134 9 0 0,3-1 0 0 0,1 0 0 0 0,13-76 0 0 0,27-70-28 0 0,-33 163-2 0 0,2 0 0 0 0,1 1 0 0 0,2 0 0 0 0,17-30 0 0 0,-17 40 3 0 0,1 1 0 0 0,1 1 0 0 0,0 0-1 0 0,2 1 1 0 0,0 0 0 0 0,0 2 0 0 0,2 0 0 0 0,24-15 0 0 0,12-4-42 0 0,106-47 0 0 0,179-50-1 0 0,-173 70 42 0 0,-122 43 7 0 0,-2-2-1 0 0,63-40 0 0 0,74-66-14 0 0,-61 42 26 0 0,4 6 1 0 0,169-81-1 0 0,-16 6 4 0 0,-224 121 1 0 0,1 3-1 0 0,66-26 1 0 0,-81 41-14 0 0,0 1 0 0 0,1 2 0 0 0,0 2 0 0 0,48-5 0 0 0,-71 12 15 0 0,0 2-1 0 0,1 0 0 0 0,-1 1 0 0 0,0 0 0 0 0,0 1 0 0 0,0 1 0 0 0,29 9 0 0 0,-21-2 9 0 0,1 0 0 0 0,-1 1 0 0 0,44 29-1 0 0,-60-35-10 0 0,0 1 0 0 0,1-1-1 0 0,0 0 1 0 0,0-1 0 0 0,0 0-1 0 0,0-1 1 0 0,1 0-1 0 0,0 0 1 0 0,-1-1 0 0 0,1 0-1 0 0,0-1 1 0 0,0 0-1 0 0,0 0 1 0 0,0-1 0 0 0,0-1-1 0 0,0 0 1 0 0,0 0-1 0 0,0-1 1 0 0,15-4 0 0 0,8-5 3 0 0,-1-2 1 0 0,0-1-1 0 0,-1-2 1 0 0,40-26-1 0 0,109-91 60 0 0,-18-13-17 0 0,37-29-50 0 0,-173 156-9 0 0,1 2 0 0 0,1 1 0 0 0,0 1 0 0 0,1 1 0 0 0,0 2 0 0 0,1 1 1 0 0,1 1-1 0 0,0 2 0 0 0,0 1 0 0 0,44-4 0 0 0,-36 8-6 0 0,0 1 1 0 0,1 2 0 0 0,-1 2 0 0 0,0 2-1 0 0,1 1 1 0 0,-2 2 0 0 0,1 2 0 0 0,37 13 0 0 0,47 22-24 0 0,182 56 13 0 0,-247-85 32 0 0,0-2 0 0 0,1-3 0 0 0,82 3 0 0 0,-68-13 4 0 0,0-4 0 0 0,-1-2-1 0 0,1-4 1 0 0,-2-2 0 0 0,0-4 0 0 0,0-3 0 0 0,81-34 0 0 0,-73 23 1 0 0,-2-5 1 0 0,-1-2 0 0 0,75-50-1 0 0,-93 47 18 0 0,-6 4-11 0 0,70-37 0 0 0,-105 65-30 0 0,0 0 0 0 0,1 1 0 0 0,0 0-1 0 0,0 2 1 0 0,0 0 0 0 0,1 1-1 0 0,-1 1 1 0 0,33-1 0 0 0,-40 4 11 0 0,-1 1-1 0 0,1 0 1 0 0,-1 1 0 0 0,0 1-1 0 0,1-1 1 0 0,-1 1 0 0 0,0 1-1 0 0,0 0 1 0 0,-1 0 0 0 0,1 1-1 0 0,10 8 1 0 0,9 7 15 0 0,-1 2-1 0 0,26 27 0 0 0,-32-28 0 0 0,1-1 0 0 0,1-1 0 0 0,28 17 0 0 0,-36-28-13 0 0,1-1 0 0 0,-1-1 0 0 0,1 0 1 0 0,0-1-1 0 0,0-1 0 0 0,1-1 0 0 0,-1 0 0 0 0,1-1 0 0 0,0-1 0 0 0,-1-1 0 0 0,21-2 0 0 0,25-5 11 0 0,105-24 1 0 0,-46-2-11 0 0,133-55 1 0 0,-199 67-20 0 0,-37 14 18 0 0,0 1 0 0 0,1 1 0 0 0,-1 0 0 0 0,1 2-1 0 0,0 0 1 0 0,0 1 0 0 0,0 1 0 0 0,0 1 0 0 0,0 1-1 0 0,0 1 1 0 0,0 0 0 0 0,0 1 0 0 0,-1 2 0 0 0,1 0-1 0 0,-1 1 1 0 0,0 0 0 0 0,32 18 0 0 0,-24-9 23 0 0,-1 1 0 0 0,0 1 0 0 0,-2 2 0 0 0,0 0 0 0 0,-1 1 0 0 0,-1 2 0 0 0,-1 0 0 0 0,0 2 0 0 0,24 37 0 0 0,-22-24-2 0 0,-1 1-1 0 0,-2 1 1 0 0,-2 0 0 0 0,-1 1 0 0 0,-3 1 0 0 0,12 49 0 0 0,-14-38 44 0 0,-3 0 0 0 0,4 63 0 0 0,-12-82 12 0 0,-1-1 0 0 0,-1 1 0 0 0,-2-1 0 0 0,-14 59 0 0 0,-4-12 393 0 0,-49 116-1 0 0,66-184-437 0 0,-19 40 45 0 0,3 0 1 0 0,3 2-1 0 0,-17 76 0 0 0,32-119-86 0 0,1 1 0 0 0,0-1 0 0 0,0 0 0 0 0,1 1 0 0 0,1-1 0 0 0,0 0 0 0 0,0 1 0 0 0,1-1 0 0 0,0 0 0 0 0,0 0 0 0 0,2 0 0 0 0,-1 0 0 0 0,7 11 0 0 0,4 8 8 0 0,-2 1 0 0 0,0 0 0 0 0,11 50 0 0 0,12 99-12 0 0,-24-112 27 0 0,67 367-13 0 0,-66-373 35 0 0,7 119 0 0 0,-18-152-31 0 0,-2 0 0 0 0,-1-1 0 0 0,-1 1 0 0 0,-2 0 0 0 0,0-1 1 0 0,-15 43-1 0 0,5-32 14 0 0,-1 0-1 0 0,-1-1 1 0 0,-2-1 0 0 0,-2-1 0 0 0,-1-1-1 0 0,-2-1 1 0 0,-1-1 0 0 0,-2-1 0 0 0,0-1 0 0 0,-3-1-1 0 0,-61 46 1 0 0,-65 28 124 0 0,-193 96 0 0 0,260-154-94 0 0,-2-4 0 0 0,-167 50 0 0 0,226-82-77 0 0,20-7-9 0 0,-1 2 0 0 0,1-1 1 0 0,-16 8-1 0 0,29 0-293 0 0,26 63 241 0 0,-17-49 98 0 0,0 1-1 0 0,-2-1 1 0 0,10 52-1 0 0,-16-40 4 0 0,0 0 0 0 0,-3 1 0 0 0,-1-1 0 0 0,-2 0 0 0 0,-1 0 0 0 0,-20 69 0 0 0,-90 207-27 0 0,99-276 3 0 0,-2 0 1 0 0,-2 0-1 0 0,-1-2 1 0 0,-2-1 0 0 0,-1-1-1 0 0,-1 0 1 0 0,-55 52 0 0 0,64-72 20 0 0,-1-1 0 0 0,0 0 0 0 0,0-1 0 0 0,-1-1 0 0 0,-1-1 0 0 0,1 0 0 0 0,-1-2 0 0 0,-26 8 0 0 0,-6-2 10 0 0,-105 13 0 0 0,-93-17 52 0 0,109-8-125 0 0,112 0 58 0 0,0 1 0 0 0,-1 2 1 0 0,1 1-1 0 0,-50 15 1 0 0,64-13-16 0 0,1 0 1 0 0,-1 1-1 0 0,1 0 1 0 0,1 1-1 0 0,-1 1 1 0 0,2 0-1 0 0,-22 22 1 0 0,-15 14 11 0 0,-111 73 18 0 0,102-79-11 0 0,2 1 1 0 0,-71 71-1 0 0,32-6-41 0 0,-12 14 49 0 0,85-99-13 0 0,-2-1 1 0 0,0 0-1 0 0,-33 20 1 0 0,51-37-18 0 0,0 0 1 0 0,-1-1 0 0 0,1 1-1 0 0,-1-1 1 0 0,0 0 0 0 0,0-1-1 0 0,1 0 1 0 0,-1 0 0 0 0,0 0-1 0 0,0 0 1 0 0,0-1 0 0 0,0 0-1 0 0,0 0 1 0 0,0-1 0 0 0,0 1-1 0 0,0-1 1 0 0,0-1 0 0 0,-9-2-1 0 0,13 3 22 0 0,-6 16-55 0 0,5-2 29 0 0,0-1-1 0 0,1 1 1 0 0,-1 17-1 0 0,1-15 7 0 0,1 32 0 0 0,1 1 0 0 0,2 0 0 0 0,3-1-1 0 0,12 60 1 0 0,-3-23 15 0 0,-8-42 3 0 0,-1 0-1 0 0,-3 1 1 0 0,-1-1-1 0 0,-3 1 1 0 0,-8 57-1 0 0,6-79-2 0 0,0-1 0 0 0,-2 1 0 0 0,0-1-1 0 0,-1-1 1 0 0,-1 1 0 0 0,-1-1-1 0 0,-1 0 1 0 0,0-1 0 0 0,-1 0 0 0 0,-1-1-1 0 0,-1 0 1 0 0,-28 28 0 0 0,5-15 21 0 0,-1-2 0 0 0,-1-1-1 0 0,-2-2 1 0 0,0-1 0 0 0,-2-3 0 0 0,0-1 0 0 0,-76 24 0 0 0,67-30 12 0 0,-1-2 1 0 0,-1-2 0 0 0,0-2 0 0 0,0-3 0 0 0,-74-1 0 0 0,-266-36-22 0 0,314 24-14 0 0,37 5-11 0 0,0 1 1 0 0,-1 3-1 0 0,1 2 1 0 0,-1 1-1 0 0,1 2 1 0 0,1 2-1 0 0,-1 2 1 0 0,2 2-1 0 0,-67 28 1 0 0,30-4 10 0 0,2 3 1 0 0,2 3 0 0 0,-127 97-1 0 0,27-16-22 0 0,134-99 31 0 0,-1-2-1 0 0,-70 27 0 0 0,105-47-15 0 0,-239 79-1 0 0,216-74-6 0 0,0-2-1 0 0,-1 0 0 0 0,0-2 0 0 0,0-1 0 0 0,0-1 0 0 0,-53-7 0 0 0,-59-19 13 0 0,-42-5 8 0 0,149 26-10 0 0,0 2-1 0 0,0 2 0 0 0,-51 5 1 0 0,26 6 35 0 0,1 2-1 0 0,0 3 1 0 0,1 2 0 0 0,-70 33 0 0 0,76-29 52 0 0,-2-3 0 0 0,0-2 0 0 0,-1-3 0 0 0,-1-2 0 0 0,0-2 0 0 0,-100 4-1 0 0,140-14-81 0 0,0-1 0 0 0,0-1-1 0 0,1-1 1 0 0,-1 0-1 0 0,1 0 1 0 0,-1-2-1 0 0,1 0 1 0 0,0 0-1 0 0,1-1 1 0 0,-25-15 0 0 0,9 1-20 0 0,0-2 0 0 0,2 0 1 0 0,-35-37-1 0 0,58 55-92 0 0,0 0-1 0 0,1 0 0 0 0,-1 0 0 0 0,1-1 0 0 0,0 1 0 0 0,-4-8 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2:53.312"/>
    </inkml:context>
    <inkml:brush xml:id="br0">
      <inkml:brushProperty name="width" value="0.5" units="cm"/>
      <inkml:brushProperty name="height" value="1" units="cm"/>
      <inkml:brushProperty name="color" value="#99CCFF"/>
      <inkml:brushProperty name="tip" value="rectangle"/>
      <inkml:brushProperty name="rasterOp" value="maskPen"/>
    </inkml:brush>
  </inkml:definitions>
  <inkml:trace contextRef="#ctx0" brushRef="#br0">13 1 184 0 0,'-12'8'1464'0'0,"30"-2"-1648"0"0,-7-2 184 0 0,-3 0-64 0 0,2 2-8 0 0,0 5 72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2.123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56 256 3073 0 0,'-15'-9'443'0'0,"12"9"-358"0"0,1-1 1 0 0,0 0-1 0 0,-1-1 1 0 0,1 1-1 0 0,0 0 1 0 0,0-1 0 0 0,0 1-1 0 0,0-1 1 0 0,0 1-1 0 0,0-1 1 0 0,1 0-1 0 0,-1 0 1 0 0,0 0 0 0 0,1 0-1 0 0,-1 0 1 0 0,1 0-1 0 0,0-1 1 0 0,0 1 0 0 0,0 0-1 0 0,0-1 1 0 0,0 1-1 0 0,0-5 1 0 0,0-5 39 0 0,1-1-1 0 0,0 1 1 0 0,1-1 0 0 0,0 0 0 0 0,1 1 0 0 0,0 0 0 0 0,1-1-1 0 0,1 1 1 0 0,9-21 0 0 0,-5 17-33 0 0,-7 15-53 0 0,0-1-1 0 0,0 1 0 0 0,0 0 1 0 0,0-1-1 0 0,0 1 0 0 0,-1 0 1 0 0,1-1-1 0 0,0 1 0 0 0,-1-1 1 0 0,1 1-1 0 0,-1-1 0 0 0,0 1 1 0 0,1-1-1 0 0,-1 0 1 0 0,0 1-1 0 0,0-1 0 0 0,0 1 1 0 0,0-1-1 0 0,-1 1 0 0 0,1-1 1 0 0,0 0-1 0 0,0 1 0 0 0,-1-1 1 0 0,-1-2 290 0 0,3 4-310 0 0,-1 0 0 0 0,1 0 0 0 0,-1 0 0 0 0,1 1 0 0 0,-1-1 0 0 0,0 0 1 0 0,1 1-1 0 0,-1-1 0 0 0,1 0 0 0 0,-1 0 0 0 0,0 1 0 0 0,1-1 0 0 0,-1 1 0 0 0,0-1 1 0 0,1 0-1 0 0,-1 1 0 0 0,0-1 0 0 0,1 1 0 0 0,-1-1 0 0 0,0 1 0 0 0,0-1 0 0 0,0 1 0 0 0,0-1 1 0 0,1 1-1 0 0,-1 0 0 0 0,4 18 16 0 0,-2-11 22 0 0,25 159 76 0 0,-17-99-131 0 0,59 554-12 0 0,-45-363 60 0 0,40 524 91 0 0,-53-621-105 0 0,-3-40 363 0 0,-5 1 1 0 0,-23 217-1 0 0,-9-152 1429 0 0,-14 127 101 0 0,40-290-1944 0 0,2 0 1 0 0,0 0 0 0 0,5 40-1 0 0,1-41-246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2.885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40 344 5057 0 0,'-39'0'4680'0'0,"39"-12"-3583"0"0,0 10-1072 0 0,-1-1-1 0 0,2 0 0 0 0,-1 0 1 0 0,0 0-1 0 0,1 0 0 0 0,-1 1 1 0 0,1-1-1 0 0,0 0 0 0 0,0 0 0 0 0,0 1 1 0 0,0-1-1 0 0,0 1 0 0 0,0-1 1 0 0,1 1-1 0 0,-1-1 0 0 0,1 1 1 0 0,0 0-1 0 0,0 0 0 0 0,0 0 1 0 0,0 0-1 0 0,0 0 0 0 0,0 0 1 0 0,1 0-1 0 0,-1 1 0 0 0,4-2 0 0 0,22-14 121 0 0,1 1 0 0 0,1 1 0 0 0,1 2 0 0 0,33-9 0 0 0,132-29 113 0 0,-123 33-258 0 0,330-54 61 0 0,5 33-18 0 0,-385 37-78 0 0,6-1 124 0 0,45 2-1 0 0,-66 2-143 0 0,0-1 0 0 0,0 1 0 0 0,-1 1 0 0 0,1-1 0 0 0,-1 1 0 0 0,1 1 0 0 0,-1-1 0 0 0,0 1-1 0 0,0 1 1 0 0,13 7 0 0 0,-4 6-678 0 0,-6 2-1005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3.350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56 67 4265 0 0,'0'-7'457'0'0,"0"2"-170"0"0,1 0 1 0 0,-1-1 0 0 0,-1 1-1 0 0,1 0 1 0 0,0 0-1 0 0,-1 0 1 0 0,0 0-1 0 0,-1 0 1 0 0,-2-8 1511 0 0,2 13-1736 0 0,1 0 1 0 0,-1 0-1 0 0,1 0 1 0 0,0 0 0 0 0,-1 0-1 0 0,1 0 1 0 0,-1 0-1 0 0,1 0 1 0 0,0 1-1 0 0,-1-1 1 0 0,1 1 0 0 0,0-1-1 0 0,-1 1 1 0 0,1-1-1 0 0,0 1 1 0 0,-1 0-1 0 0,1-1 1 0 0,0 1 0 0 0,0 0-1 0 0,-1 1 1 0 0,0 1-79 0 0,1 0 0 0 0,0 0 0 0 0,0 1 0 0 0,0-1 0 0 0,0 0 0 0 0,1 0 0 0 0,0 1 0 0 0,-1 4 0 0 0,1-8 20 0 0,-11 447 75 0 0,12-402-72 0 0,22 296-1 0 0,23 0 70 0 0,-38-289-53 0 0,-3-7-107 0 0,-4-27-200 0 0,1 1 0 0 0,1-1 0 0 0,1-1 0 0 0,0 1 1 0 0,14 33-1 0 0,-12-37-861 0 0,-2 0 936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3.999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15 520 4161 0 0,'-14'-5'6007'0'0,"21"8"-6001"0"0,0 0 0 0 0,-1 0 1 0 0,1 1-1 0 0,-1 0 1 0 0,1 0-1 0 0,-1 0 1 0 0,0 1-1 0 0,0 0 1 0 0,-1 0-1 0 0,0 0 1 0 0,7 9-1 0 0,-4-5 4 0 0,0-1 1 0 0,0 0-1 0 0,1-1 1 0 0,15 11-1 0 0,-17-14 0 0 0,0 0 1 0 0,1-1-1 0 0,0 0 1 0 0,-1 0-1 0 0,1 0 1 0 0,0-1-1 0 0,0-1 1 0 0,1 1-1 0 0,-1-1 0 0 0,0 0 1 0 0,0-1-1 0 0,1 0 1 0 0,-1-1-1 0 0,0 1 1 0 0,14-4-1 0 0,-12 1 38 0 0,-1 0-1 0 0,1-1 0 0 0,-1 0 1 0 0,0-1-1 0 0,0 1 0 0 0,-1-2 1 0 0,1 1-1 0 0,-1-1 0 0 0,0 0 1 0 0,-1-1-1 0 0,1 0 0 0 0,10-13 1 0 0,-1-2 36 0 0,-1-1 0 0 0,0-1 0 0 0,-2 0 0 0 0,-1-1 1 0 0,20-51-1 0 0,-26 55-43 0 0,-1 0-1 0 0,-1 0 1 0 0,0 0 0 0 0,-2-1 0 0 0,-1 1 0 0 0,0-1-1 0 0,-2 0 1 0 0,-2-27 0 0 0,1 41 8 0 0,0 1 0 0 0,-1 0 1 0 0,0-1-1 0 0,0 1 0 0 0,-1 0 0 0 0,0 0 0 0 0,0 1 1 0 0,-1-1-1 0 0,0 1 0 0 0,0-1 0 0 0,0 1 1 0 0,-1 0-1 0 0,0 1 0 0 0,0-1 0 0 0,0 1 0 0 0,-1 0 1 0 0,1 0-1 0 0,-1 1 0 0 0,-1-1 0 0 0,1 1 1 0 0,-1 1-1 0 0,1-1 0 0 0,-1 1 0 0 0,0 0 0 0 0,0 1 1 0 0,0 0-1 0 0,-1 0 0 0 0,1 0 0 0 0,0 1 0 0 0,-1 0 1 0 0,1 1-1 0 0,-1-1 0 0 0,1 1 0 0 0,-1 1 1 0 0,1 0-1 0 0,-1 0 0 0 0,1 0 0 0 0,0 1 0 0 0,-1 0 1 0 0,1 0-1 0 0,0 1 0 0 0,-10 5 0 0 0,2-1-28 0 0,1 1 0 0 0,-1 0 0 0 0,2 2 0 0 0,-1-1 0 0 0,1 2 0 0 0,-22 22 0 0 0,32-29-43 0 0,-1 1 1 0 0,1-1 0 0 0,0 1 0 0 0,0 0 0 0 0,0 0-1 0 0,1 1 1 0 0,-1-1 0 0 0,1 1 0 0 0,0-1 0 0 0,1 1-1 0 0,0-1 1 0 0,0 1 0 0 0,0 0 0 0 0,0 0 0 0 0,1 0-1 0 0,0-1 1 0 0,0 1 0 0 0,1 0 0 0 0,-1 0 0 0 0,1 0-1 0 0,1-1 1 0 0,3 11 0 0 0,-1-3-475 0 0,1-1-1 0 0,1 0 1 0 0,0 0 0 0 0,1 0-1 0 0,0-1 1 0 0,16 18 0 0 0,3-1-3236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4.498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67 166 1432 0 0,'-3'-7'521'0'0,"-1"-1"-1"0"0,1 1 0 0 0,0 0 0 0 0,0-1 1 0 0,1 0-1 0 0,0 1 0 0 0,-1-12 0 0 0,1 9 27 0 0,0 0-1 0 0,-1 0 1 0 0,-5-15-1 0 0,6 21-312 0 0,0 1-1 0 0,0-1 0 0 0,0 0 0 0 0,0 1 0 0 0,0-1 0 0 0,-5-3 1224 0 0,7 6-1413 0 0,0 0 1 0 0,0 1-1 0 0,-1-1 1 0 0,1 0-1 0 0,0 1 0 0 0,-1-1 1 0 0,1 1-1 0 0,-1-1 1 0 0,1 1-1 0 0,0-1 1 0 0,-1 1-1 0 0,1-1 1 0 0,-1 1-1 0 0,0 0 1 0 0,1-1-1 0 0,-1 1 1 0 0,1 0-1 0 0,-1-1 1 0 0,0 1-1 0 0,1 2-47 0 0,0 1 0 0 0,0 0 0 0 0,0-1 0 0 0,0 1 0 0 0,0 0 1 0 0,1-1-1 0 0,0 1 0 0 0,1 4 0 0 0,2 9 8 0 0,8 60 32 0 0,4 140 0 0 0,-18 84 9 0 0,0-222-24 0 0,1-52-11 0 0,2 298-2 0 0,0-312-8 0 0,0 1-1 0 0,0 0 0 0 0,1 0 0 0 0,1 0 1 0 0,0-1-1 0 0,7 18 0 0 0,-9-27 1 0 0,1 0 0 0 0,0 1 0 0 0,0-1-1 0 0,0 0 1 0 0,0 0 0 0 0,0 0 0 0 0,1-1 0 0 0,0 1 0 0 0,-1 0 0 0 0,1-1-1 0 0,0 0 1 0 0,0 0 0 0 0,0 0 0 0 0,0 0 0 0 0,1 0 0 0 0,-1 0-1 0 0,0-1 1 0 0,1 0 0 0 0,-1 1 0 0 0,1-1 0 0 0,-1-1 0 0 0,1 1 0 0 0,0 0-1 0 0,-1-1 1 0 0,1 0 0 0 0,0 0 0 0 0,4 0 0 0 0,6-1 0 0 0,-1-1 0 0 0,0 0 1 0 0,0-1-1 0 0,0 0 0 0 0,0-1 1 0 0,0-1-1 0 0,-1 0 0 0 0,15-8 0 0 0,1-3-13 0 0,0-1-1 0 0,34-29 0 0 0,50-51-194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5.368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78 242 2905 0 0,'-34'-17'7820'0'0,"33"17"-7610"0"0,0 0-1 0 0,0 0 1 0 0,-1 0 0 0 0,1 0-251 0 0,0 1-1 0 0,0-1 0 0 0,1 0 0 0 0,-1 1 0 0 0,0 0 0 0 0,0-1 0 0 0,1 1 0 0 0,-1-1 0 0 0,1 1 0 0 0,-1 0 0 0 0,0-1 0 0 0,1 1 0 0 0,-1 0 0 0 0,1 0 1 0 0,0 0-1 0 0,-1 1 0 0 0,-1 4 45 0 0,0 1 1 0 0,0 0-1 0 0,1 0 1 0 0,0 0-1 0 0,0-1 1 0 0,0 1-1 0 0,2 12 1 0 0,-2 7 17 0 0,-14 153 154 0 0,13-153-94 0 0,1-1 0 0 0,3 31 1 0 0,-1-47-50 0 0,0 0 1 0 0,1-1 0 0 0,-1 1-1 0 0,2-1 1 0 0,-1 0-1 0 0,1 0 1 0 0,0 0 0 0 0,1 0-1 0 0,0 0 1 0 0,7 10 0 0 0,-9-16-23 0 0,0 1 1 0 0,1-1-1 0 0,-1 1 1 0 0,1-1-1 0 0,-1 0 1 0 0,1 0-1 0 0,0 0 1 0 0,0-1-1 0 0,0 1 1 0 0,0-1-1 0 0,0 1 1 0 0,0-1-1 0 0,1 0 1 0 0,-1 0-1 0 0,0 0 1 0 0,0-1-1 0 0,1 1 1 0 0,-1-1-1 0 0,1 0 1 0 0,-1 0-1 0 0,0 0 1 0 0,1 0-1 0 0,-1-1 1 0 0,0 1 0 0 0,1-1-1 0 0,2-1 1 0 0,5-1 24 0 0,-1 0 1 0 0,0-1-1 0 0,0-1 1 0 0,0 0-1 0 0,-1 0 1 0 0,1-1-1 0 0,8-7 1 0 0,7-7 31 0 0,-1-1 0 0 0,-1-2 0 0 0,24-30 0 0 0,57-83 26 0 0,-44 54-84 0 0,-38 53-36 0 0,147-187-571 0 0,-69 100-1304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5.801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80 25 4489 0 0,'-27'-24'6338'0'0,"27"24"-6314"0"0,0 0-1 0 0,-1 1 0 0 0,1-1 0 0 0,0 0 0 0 0,-1 1 0 0 0,1-1 0 0 0,0 0 0 0 0,-1 1 0 0 0,1-1 0 0 0,0 1 0 0 0,0-1 0 0 0,0 1 0 0 0,-1-1 0 0 0,1 1 0 0 0,0-1 0 0 0,0 0 0 0 0,0 1 1 0 0,0-1-1 0 0,0 1 0 0 0,0-1 0 0 0,0 1 0 0 0,0-1 0 0 0,0 1 0 0 0,0-1 0 0 0,0 1 0 0 0,0-1 0 0 0,1 1 0 0 0,-25 268 187 0 0,10-132 158 0 0,3 159 1 0 0,11-283-326 0 0,1 0 1 0 0,0 0-1 0 0,1-1 0 0 0,0 1 1 0 0,7 18-1 0 0,-8-28-33 0 0,0 1 0 0 0,1-1 0 0 0,-1 0 0 0 0,1 0 0 0 0,-1-1 0 0 0,1 1 0 0 0,0 0 0 0 0,0-1 0 0 0,1 1 0 0 0,-1-1 0 0 0,0 1 0 0 0,1-1-1 0 0,-1 0 1 0 0,1 0 0 0 0,0 0 0 0 0,0-1 0 0 0,0 1 0 0 0,0-1 0 0 0,0 1 0 0 0,0-1 0 0 0,0 0 0 0 0,0 0 0 0 0,0 0 0 0 0,1-1 0 0 0,-1 1 0 0 0,0-1 0 0 0,4 1 0 0 0,2-2 12 0 0,0 1-1 0 0,0-1 1 0 0,0-1 0 0 0,0 0 0 0 0,-1 0 0 0 0,1-1 0 0 0,0 0-1 0 0,-1 0 1 0 0,10-6 0 0 0,11-7 48 0 0,32-24 0 0 0,-52 34-57 0 0,41-30 44 0 0,-2-3 0 0 0,47-48 0 0 0,78-99-36 0 0,-32 19-330 0 0,0-9-965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2:49.4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63 8298 0 0,'0'-2'25'0'0,"0"-2"50"0"0,0-1-1 0 0,0 0 0 0 0,0 0 1 0 0,1 0-1 0 0,-1 0 0 0 0,1 1 1 0 0,2-7-1 0 0,-2 10-73 0 0,0 0-1 0 0,0 0 1 0 0,-1 0-1 0 0,1 0 1 0 0,0 0-1 0 0,0 0 0 0 0,0 0 1 0 0,0 0-1 0 0,0 0 1 0 0,0 0-1 0 0,0 0 1 0 0,1 1-1 0 0,-1-1 1 0 0,0 0-1 0 0,0 1 1 0 0,1-1-1 0 0,-1 1 1 0 0,0-1-1 0 0,1 1 0 0 0,-1 0 1 0 0,0-1-1 0 0,1 1 1 0 0,-1 0-1 0 0,0 0 1 0 0,1 0-1 0 0,-1 0 1 0 0,0 0-1 0 0,1 1 1 0 0,-1-1-1 0 0,3 1 1 0 0,15 7 3809 0 0,-21 11-3847 0 0,2-15 39 0 0,-1 0-1 0 0,1-1 1 0 0,0 1-1 0 0,0-1 0 0 0,0 1 1 0 0,0 0-1 0 0,1-1 0 0 0,0 1 1 0 0,1 5-1 0 0,2 6 5 0 0,-1-1 0 0 0,0 1 0 0 0,1 27 0 0 0,-1-1-21 0 0,30 239-26 0 0,3 27 41 0 0,-31-273 11 0 0,19 113 15 0 0,-20-130 3 0 0,0-5 2 0 0,-2 1-1 0 0,1 0 0 0 0,-2 0 1 0 0,1 0-1 0 0,-2 0 0 0 0,-1 16 1 0 0,1-28-74 0 0,0 0 0 0 0,0 0 0 0 0,-1 0-1 0 0,1 0 1 0 0,-1 0 0 0 0,1 0 0 0 0,-1 0 0 0 0,1 0 0 0 0,-1 0 0 0 0,1 0 0 0 0,-1 0 0 0 0,0 0 0 0 0,1-1 0 0 0,-1 1 0 0 0,0 0 0 0 0,0-1-1 0 0,0 1 1 0 0,0 0 0 0 0,0-1 0 0 0,1 1 0 0 0,-1-1 0 0 0,0 1 0 0 0,0-1 0 0 0,0 0 0 0 0,0 1 0 0 0,-1-1 0 0 0,1 0 0 0 0,-2 1 0 0 0,0-1-375 0 0,-1 0 0 0 0,0 0 0 0 0,1 0 0 0 0,-1 0 0 0 0,0-1 0 0 0,1 1 0 0 0,-6-3 0 0 0,-6-3-1315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8.137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29 179 6689 0 0,'-3'-3'24'0'0,"0"-1"0"0"0,0 1 0 0 0,0-1 0 0 0,1 0-1 0 0,0 0 1 0 0,0 0 0 0 0,0 0 0 0 0,0 0-1 0 0,0-1 1 0 0,-1-5 0 0 0,3 8-23 0 0,-1-1 0 0 0,1 1 1 0 0,0 0-1 0 0,-1-1 0 0 0,1 1 0 0 0,0-1 0 0 0,0 1 1 0 0,0 0-1 0 0,1-1 0 0 0,-1 1 0 0 0,1 0 0 0 0,-1-1 1 0 0,1 1-1 0 0,0 0 0 0 0,0 0 0 0 0,0-1 0 0 0,0 1 1 0 0,0 0-1 0 0,0 0 0 0 0,0 0 0 0 0,3-2 0 0 0,-3 3 101 0 0,1 3-1 0 0,0 0-64 0 0,1 0 0 0 0,-1 1 0 0 0,0-1 0 0 0,1 1-1 0 0,-1 0 1 0 0,0-1 0 0 0,-1 1 0 0 0,1 0 0 0 0,0 0-1 0 0,-1 0 1 0 0,0 1 0 0 0,2 4 0 0 0,11 50 115 0 0,-9-32-91 0 0,61 321 168 0 0,6 24-203 0 0,-53-289-5 0 0,36 139 33 0 0,-38-163-3 0 0,41 93-1 0 0,-50-134-44 0 0,1 0 1 0 0,0-1-1 0 0,1 0 0 0 0,1-1 1 0 0,0 0-1 0 0,24 23 0 0 0,-31-34 9 0 0,1 0-1 0 0,-1 0 1 0 0,1 0-1 0 0,0-1 0 0 0,0 0 1 0 0,0 0-1 0 0,0 0 1 0 0,1 0-1 0 0,-1-1 0 0 0,1 0 1 0 0,-1 0-1 0 0,1-1 1 0 0,0 0-1 0 0,0 0 0 0 0,0 0 1 0 0,0 0-1 0 0,0-1 0 0 0,0 0 1 0 0,0 0-1 0 0,-1-1 1 0 0,1 0-1 0 0,0 0 0 0 0,0 0 1 0 0,8-3-1 0 0,-5 0 12 0 0,-1 0 0 0 0,-1-1 0 0 0,1 0-1 0 0,-1 0 1 0 0,1 0 0 0 0,-2-1 0 0 0,1 0-1 0 0,-1 0 1 0 0,1-1 0 0 0,-2 0 0 0 0,1 0 0 0 0,-1 0-1 0 0,0-1 1 0 0,4-8 0 0 0,4-11 57 0 0,0 0 1 0 0,15-54 0 0 0,-3-5 42 0 0,21-135 1 0 0,-39 165-36 0 0,-2-1 0 0 0,-2 0 0 0 0,-9-90 0 0 0,2 111-3 0 0,-4-71 944 0 0,37 216-1025 0 0,79 382 41 0 0,-99-449-28 0 0,29 79-1 0 0,-34-111-20 0 0,0 0-1 0 0,1 1 1 0 0,1-1-1 0 0,-1-1 1 0 0,2 1-1 0 0,-1-1 1 0 0,1 0-1 0 0,1-1 1 0 0,-1 1-1 0 0,1-1 1 0 0,1-1 0 0 0,14 11-1 0 0,-20-16 9 0 0,1 0 0 0 0,0 0 0 0 0,-1-1 1 0 0,1 1-1 0 0,0-1 0 0 0,0 0 0 0 0,-1 0 0 0 0,1 0 0 0 0,0 0 0 0 0,0-1 0 0 0,0 1 1 0 0,0-1-1 0 0,0 0 0 0 0,0 0 0 0 0,0-1 0 0 0,7-1 0 0 0,-6 1 9 0 0,0-1 1 0 0,0 0-1 0 0,0-1 1 0 0,0 1-1 0 0,-1-1 0 0 0,1 0 1 0 0,0 0-1 0 0,-1 0 0 0 0,0-1 1 0 0,7-7-1 0 0,1-4 32 0 0,-1 0 0 0 0,0-1 0 0 0,-1 0 0 0 0,0 0 0 0 0,11-31 1 0 0,-8 17 9 0 0,-2 0 1 0 0,-1-2 0 0 0,-1 1 0 0 0,-1-1 0 0 0,-2 0 0 0 0,-2 0 0 0 0,-1-1 0 0 0,-1 1 0 0 0,-2-1 0 0 0,-1 0 0 0 0,-1 1 0 0 0,-2-1 0 0 0,-2 1 0 0 0,-15-53 0 0 0,-162-405 1146 0 0,57 208-558 0 0,124 278-622 0 0,-1 0 0 0 0,1 0 0 0 0,-1 1 1 0 0,1-1-1 0 0,-1 0 0 0 0,0 1 0 0 0,-5-4 0 0 0,7 6-39 0 0,1 1 0 0 0,-1-1-1 0 0,1 1 1 0 0,-1-1 0 0 0,0 1-1 0 0,0-1 1 0 0,1 1 0 0 0,-1 0-1 0 0,0-1 1 0 0,0 1 0 0 0,0 0-1 0 0,1 0 1 0 0,-1-1 0 0 0,0 1-1 0 0,0 0 1 0 0,0 0 0 0 0,0 0-1 0 0,-1 0 1 0 0,1 1-35 0 0,0-1-1 0 0,1 1 1 0 0,-1-1 0 0 0,0 1-1 0 0,1-1 1 0 0,-1 1-1 0 0,0-1 1 0 0,1 1 0 0 0,-1 0-1 0 0,0-1 1 0 0,1 1-1 0 0,-1 0 1 0 0,1 0 0 0 0,0-1-1 0 0,-1 1 1 0 0,1 0-1 0 0,-1 0 1 0 0,1 0 0 0 0,0 0-1 0 0,0 0 1 0 0,0-1 0 0 0,-1 3-1 0 0,-3 16-1592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8.758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140 178 2689 0 0,'-3'-2'161'0'0,"1"1"-1"0"0,-1-1 1 0 0,1 0 0 0 0,0 0 0 0 0,-1 0 0 0 0,-3-5 0 0 0,5 5-75 0 0,0 0-1 0 0,-1 1 1 0 0,1-1 0 0 0,-1 1-1 0 0,0-1 1 0 0,0 1 0 0 0,0-1-1 0 0,1 1 1 0 0,-1 0 0 0 0,0 0-1 0 0,0 0 1 0 0,-1 0-1 0 0,1 0 1 0 0,-4-1 0 0 0,-5-1 333 0 0,0 0-1 0 0,0 0 1 0 0,1-2 0 0 0,-1 1 0 0 0,1-1-1 0 0,-13-9 1047 0 0,23 14-1468 0 0,0 0 0 0 0,0 0 0 0 0,0-1 0 0 0,0 1 0 0 0,0 0 0 0 0,0 0 0 0 0,0-1 0 0 0,0 1 0 0 0,0 0 0 0 0,0 0 0 0 0,0-1 0 0 0,0 1 0 0 0,0 0 0 0 0,0 0 0 0 0,0-1 0 0 0,0 1 0 0 0,0 0 0 0 0,0 0 0 0 0,0-1 0 0 0,0 1 0 0 0,0 0 0 0 0,0 0 0 0 0,1-1 0 0 0,-1 1 0 0 0,0 0 0 0 0,0 0 0 0 0,0 0 0 0 0,0 0 0 0 0,1-1 0 0 0,-1 1 0 0 0,0 0 0 0 0,0 0 0 0 0,1 0 0 0 0,-1 0 0 0 0,0 0 0 0 0,0-1 0 0 0,0 1 0 0 0,1 0 0 0 0,-1 0 0 0 0,0 0 0 0 0,0 0 0 0 0,1 0 0 0 0,-1 0 0 0 0,0 0 0 0 0,0 0 0 0 0,1 0 0 0 0,-1 0 0 0 0,22-1-118 0 0,-15 1 118 0 0,-1 0 1 0 0,1-1-1 0 0,-1 2 1 0 0,1-1-1 0 0,-1 1 0 0 0,0 0 1 0 0,11 4-1 0 0,159 47-44 0 0,-147-45 52 0 0,1-2 0 0 0,0-1 0 0 0,0-2 0 0 0,33-1 0 0 0,-39-4 14 0 0,-1-1 1 0 0,1 0 0 0 0,-2-2 0 0 0,1-1 0 0 0,-1-1 0 0 0,0-1 0 0 0,0 0 0 0 0,-1-2-1 0 0,0-1 1 0 0,25-18 0 0 0,-20 7-912 0 0,-25 21 637 0 0,0 1-1 0 0,0-1 1 0 0,0 1 0 0 0,0-1 0 0 0,0 0 0 0 0,0 0 0 0 0,0 0 0 0 0,-1 1 0 0 0,1-1 0 0 0,0 0 0 0 0,-1 0 0 0 0,0 0-1 0 0,0 0 1 0 0,1 0 0 0 0,-1 0 0 0 0,0-2 0 0 0,-2-8-110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9.113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6 131 12547 0 0,'0'0'4'0'0,"-1"0"-1"0"0,1 0 1 0 0,0 0 0 0 0,0 0 0 0 0,-1-1 0 0 0,1 1 0 0 0,0 0 0 0 0,-1 0 0 0 0,1 0-1 0 0,0 0 1 0 0,0-1 0 0 0,-1 1 0 0 0,1 0 0 0 0,0 0 0 0 0,0 0 0 0 0,0-1 0 0 0,-1 1 0 0 0,1 0-1 0 0,0-1 1 0 0,0 1 0 0 0,0 0 0 0 0,0 0 0 0 0,0-1 0 0 0,-1 1 0 0 0,1 0 0 0 0,0-1-1 0 0,0 1 1 0 0,0 0 0 0 0,0-1 0 0 0,0 1 0 0 0,0 0 0 0 0,0 0 0 0 0,0-1 0 0 0,0 1-1 0 0,0 0 1 0 0,0-1 0 0 0,11-9-69 0 0,24-6-144 0 0,-31 14 228 0 0,41-14-21 0 0,1 2 1 0 0,0 2 0 0 0,73-10 0 0 0,144-1 83 0 0,-227 20-207 0 0,-18 1-137 0 0,-1 1 0 0 0,0 0 1 0 0,1 1-1 0 0,-1 1 0 0 0,0 1 0 0 0,22 4 0 0 0,-37-5-110 0 0,1 0 0 0 0,-1 0 0 0 0,1 0 0 0 0,-1 0-1 0 0,1 0 1 0 0,-1 1 0 0 0,0-1 0 0 0,1 1 0 0 0,-1-1 0 0 0,0 1-1 0 0,0 0 1 0 0,0 0 0 0 0,2 4 0 0 0,6 8-139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9.877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177 277 3833 0 0,'-124'-94'2522'0'0,"119"90"-2357"0"0,0 0 1 0 0,0 0 0 0 0,0 0 0 0 0,0-1 0 0 0,1 0-1 0 0,-1 0 1 0 0,1 0 0 0 0,-4-9 0 0 0,6 12-169 0 0,2 0 0 0 0,-1 0 1 0 0,0 0-1 0 0,0 0 1 0 0,1 0-1 0 0,-1 0 0 0 0,1-1 1 0 0,-1 1-1 0 0,1 0 0 0 0,0 0 1 0 0,0 0-1 0 0,0 0 1 0 0,0 0-1 0 0,1-1 0 0 0,-1 1 1 0 0,0 0-1 0 0,1 0 1 0 0,-1 0-1 0 0,1 0 0 0 0,0 0 1 0 0,0 0-1 0 0,0 0 1 0 0,0 0-1 0 0,0 0 0 0 0,0 1 1 0 0,0-1-1 0 0,1 0 1 0 0,-1 1-1 0 0,3-3 0 0 0,2-3-25 0 0,1 1 0 0 0,0-1-1 0 0,0 2 1 0 0,1-1 0 0 0,0 1 0 0 0,0 0-1 0 0,0 0 1 0 0,0 1 0 0 0,1 0-1 0 0,0 1 1 0 0,-1 0 0 0 0,1 0 0 0 0,0 1-1 0 0,1 0 1 0 0,-1 0 0 0 0,0 1-1 0 0,1 1 1 0 0,10 0 0 0 0,16 3-4 0 0,-1 1 0 0 0,39 10-1 0 0,10 2-2 0 0,-49-11 11 0 0,98 19 2 0 0,-112-20 61 0 0,-1 2-1 0 0,0 1 1 0 0,0 0 0 0 0,24 14 0 0 0,-40-19 0 0 0,0 0-1 0 0,-1 0 1 0 0,1 0 0 0 0,0 0 0 0 0,-1 1 0 0 0,0-1-1 0 0,0 1 1 0 0,0 0 0 0 0,0 0 0 0 0,0 1 0 0 0,0-1-1 0 0,-1 0 1 0 0,1 1 0 0 0,-1 0 0 0 0,0-1-1 0 0,0 1 1 0 0,-1 0 0 0 0,1 0 0 0 0,-1 0 0 0 0,0 0-1 0 0,0 0 1 0 0,0 0 0 0 0,0 1 0 0 0,-1-1 0 0 0,0 0-1 0 0,0 0 1 0 0,0 1 0 0 0,0-1 0 0 0,-1 0-1 0 0,1 0 1 0 0,-1 0 0 0 0,0 0 0 0 0,0 0 0 0 0,-1 0-1 0 0,-3 8 1 0 0,-19 36 106 0 0,-2-1 0 0 0,-2 0 0 0 0,-48 59-1 0 0,-3 4 76 0 0,25-30-67 0 0,-7 11 83 0 0,-51 99-1 0 0,85-137-221 0 0,-35 75 20 0 0,57-112-37 0 0,-1 0 0 0 0,2 0 0 0 0,0 0 0 0 0,1 0 0 0 0,0 0 0 0 0,0 25 0 0 0,3-39-5 0 0,0 0 1 0 0,0 0-1 0 0,0-1 0 0 0,0 1 1 0 0,0 0-1 0 0,0 0 0 0 0,0 0 1 0 0,1-1-1 0 0,-1 1 0 0 0,1 0 1 0 0,-1-1-1 0 0,1 1 0 0 0,0 0 1 0 0,0-1-1 0 0,-1 1 0 0 0,1-1 1 0 0,0 1-1 0 0,0-1 0 0 0,1 1 1 0 0,-1-1-1 0 0,0 0 0 0 0,2 2 1 0 0,9 4-220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50.215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33 33 17212 0 0,'-18'-6'-48'0'0,"5"0"-184"0"0,11 2 48 0 0,8 2-80 0 0,7-5 111 0 0,3 3-383 0 0,2 0-224 0 0,3 4-152 0 0,3 0-1665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50.975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167 336 5233 0 0,'-2'-3'56'0'0,"-1"0"-1"0"0,1-1 1 0 0,0 1-1 0 0,0 0 1 0 0,1-1-1 0 0,-1 1 1 0 0,0-1 0 0 0,1 1-1 0 0,0-1 1 0 0,0 0-1 0 0,0 0 1 0 0,1 0-1 0 0,-1 1 1 0 0,1-1-1 0 0,0 0 1 0 0,0 0-1 0 0,0 0 1 0 0,0 0 0 0 0,1 0-1 0 0,1-5 1 0 0,2-9 293 0 0,1 1 1 0 0,15-34 0 0 0,-18 45-241 0 0,4-4-32 0 0,0-1 1 0 0,0 1 0 0 0,1 1-1 0 0,1-1 1 0 0,0 1-1 0 0,0 0 1 0 0,0 1 0 0 0,1 0-1 0 0,1 0 1 0 0,-1 1 0 0 0,1 0-1 0 0,0 1 1 0 0,14-6 0 0 0,-10 5-80 0 0,1 1 1 0 0,0 0 0 0 0,1 2 0 0 0,-1-1 0 0 0,1 2 0 0 0,0 0 0 0 0,30-1 0 0 0,-35 4 9 0 0,1 0 0 0 0,-1 1 1 0 0,0 0-1 0 0,0 1 0 0 0,0 0 0 0 0,0 0 1 0 0,0 2-1 0 0,0-1 0 0 0,-1 1 0 0 0,1 1 1 0 0,-1-1-1 0 0,11 8 0 0 0,-18-9 13 0 0,0 0 0 0 0,1-1 1 0 0,-1 1-1 0 0,0 1 0 0 0,0-1 0 0 0,-1 0 0 0 0,1 1 0 0 0,-1-1 0 0 0,0 1 0 0 0,0 0 0 0 0,0 0 1 0 0,0 0-1 0 0,0 0 0 0 0,-1 0 0 0 0,0 0 0 0 0,0 0 0 0 0,0 1 0 0 0,0-1 0 0 0,-1 0 0 0 0,0 0 1 0 0,0 1-1 0 0,0-1 0 0 0,0 0 0 0 0,-2 8 0 0 0,-1 3 47 0 0,0-1-1 0 0,-2 1 0 0 0,1-1 1 0 0,-2 0-1 0 0,0-1 1 0 0,-8 15-1 0 0,-20 27 113 0 0,-46 58-1 0 0,33-48-13 0 0,-51 80 443 0 0,-149 291 0 0 0,237-413-602 0 0,-16 28 59 0 0,3 1 1 0 0,-19 65-1 0 0,41-114-72 0 0,0 1 1 0 0,0-1-1 0 0,0 0 1 0 0,1 1-1 0 0,0-1 1 0 0,-1 0-1 0 0,1 1 1 0 0,1 6-1 0 0,-1-9 3 0 0,1-1-1 0 0,-1 1 0 0 0,1 0 1 0 0,-1 0-1 0 0,0 0 0 0 0,1 0 1 0 0,0 0-1 0 0,-1-1 0 0 0,1 1 1 0 0,0 0-1 0 0,-1-1 1 0 0,1 1-1 0 0,0 0 0 0 0,0-1 1 0 0,-1 1-1 0 0,1-1 0 0 0,0 1 1 0 0,0-1-1 0 0,0 1 0 0 0,0-1 1 0 0,0 0-1 0 0,0 1 1 0 0,0-1-1 0 0,0 0 0 0 0,0 0 1 0 0,0 0-1 0 0,-1 0 0 0 0,1 0 1 0 0,0 0-1 0 0,0 0 0 0 0,0 0 1 0 0,0 0-1 0 0,2 0 0 0 0,0-1-43 0 0,0 1-1 0 0,0-1 0 0 0,0 0 1 0 0,-1 1-1 0 0,1-1 0 0 0,0 0 1 0 0,0-1-1 0 0,-1 1 0 0 0,1 0 1 0 0,-1-1-1 0 0,5-2 0 0 0,15-14-1544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51.983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184 244 5745 0 0,'-3'-3'186'0'0,"0"0"0"0"0,-1 0-1 0 0,1 0 1 0 0,1-1 0 0 0,-1 1 0 0 0,1-1-1 0 0,-1 0 1 0 0,1 0 0 0 0,0 1 0 0 0,0-2-1 0 0,-1-5 1 0 0,2 8-146 0 0,0-1 1 0 0,0 0-1 0 0,1 1 1 0 0,-1-1-1 0 0,1 0 0 0 0,0 0 1 0 0,0 1-1 0 0,0-1 0 0 0,0 0 1 0 0,1 1-1 0 0,-1-1 1 0 0,1 0-1 0 0,-1 1 0 0 0,1-1 1 0 0,0 1-1 0 0,0-1 0 0 0,0 1 1 0 0,0-1-1 0 0,1 1 1 0 0,1-3-1 0 0,4-5-56 0 0,0 1 1 0 0,1 0-1 0 0,0 1 0 0 0,1-1 1 0 0,0 1-1 0 0,0 1 1 0 0,0 0-1 0 0,1 0 0 0 0,14-6 1 0 0,0 3 36 0 0,0 1 0 0 0,1 1 0 0 0,0 1 0 0 0,0 2 0 0 0,1 0 0 0 0,0 2 0 0 0,50-1 0 0 0,-67 4 70 0 0,0 1 0 0 0,1 0 0 0 0,15 4 0 0 0,-21-4-36 0 0,-1 0 0 0 0,0 0 0 0 0,0 0-1 0 0,0 0 1 0 0,1 1 0 0 0,-1-1 0 0 0,-1 1 0 0 0,1 0 0 0 0,0 0 0 0 0,0 0 0 0 0,-1 0-1 0 0,1 0 1 0 0,3 5 0 0 0,-5-6-9 0 0,0 1 0 0 0,-1 0 0 0 0,1 0 0 0 0,-1-1 0 0 0,1 1 0 0 0,-1 0 0 0 0,1 0 1 0 0,-1-1-1 0 0,0 1 0 0 0,0 0 0 0 0,0 0 0 0 0,0 0 0 0 0,0-1 0 0 0,-1 1 0 0 0,1 0 0 0 0,-1 3 0 0 0,-12 26 371 0 0,-4-4-243 0 0,-1 0-1 0 0,-2-2 0 0 0,-29 32 1 0 0,-75 62 147 0 0,89-87-143 0 0,3 0-82 0 0,2 1 1 0 0,1 1 0 0 0,1 1 0 0 0,3 2-1 0 0,0 0 1 0 0,-19 43 0 0 0,21-31-102 0 0,1 1 0 0 0,3 1 1 0 0,2 1-1 0 0,-17 88 0 0 0,31-126-7 0 0,1 0 0 0 0,1 0 1 0 0,0-1-1 0 0,1 1 0 0 0,2 24 0 0 0,-1-35-4 0 0,-1 1 1 0 0,1-1-1 0 0,0 1 0 0 0,0-1 1 0 0,0 0-1 0 0,0 1 0 0 0,1-1 1 0 0,-1 0-1 0 0,1 0 1 0 0,0 0-1 0 0,-1 0 0 0 0,2 0 1 0 0,-1 0-1 0 0,0-1 0 0 0,0 1 1 0 0,1-1-1 0 0,0 0 0 0 0,-1 1 1 0 0,1-1-1 0 0,0 0 0 0 0,0 0 1 0 0,0-1-1 0 0,0 1 0 0 0,0-1 1 0 0,1 0-1 0 0,-1 1 0 0 0,6 0 1 0 0,17 1-605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51.330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52 90 19116 0 0,'-27'-10'224'0'0,"11"2"-432"0"0,8 2 48 0 0,16-2-160 0 0,10-1 184 0 0,11-3 104 0 0,5-2-120 0 0,3 2 8 0 0,0 1-1040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52.324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28 176 20500 0 0,'-19'-14'192'0'0,"11"2"-384"0"0,14 3 48 0 0,25-5-136 0 0,14-6 208 0 0,16-7-640 0 0,8-1-664 0 0,3 1-144 0 0,3 3 1536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09:49.2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21683 11770 296 0,'-8'-2'80'0,"4"2"2"0,4 0-93 16,0 0-8-16,0 0-7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2:50.0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 6 8642 0 0,'-55'-5'1325'0'0,"65"8"-1392"0"0,-1 0 0 0 0,0 1 0 0 0,0 1 0 0 0,8 4 0 0 0,-7-3 11 0 0,0-1 1 0 0,1 0-1 0 0,10 3 1 0 0,-18-7 54 0 0,0 0 0 0 0,0 0 0 0 0,0 0 0 0 0,0 0 0 0 0,0 1 0 0 0,0-1 0 0 0,0 1 0 0 0,0 0 0 0 0,-1 0 0 0 0,1 0 0 0 0,4 4 0 0 0,-6-4 7 0 0,0 0 0 0 0,1 1 0 0 0,-1-1 0 0 0,0 1-1 0 0,0-1 1 0 0,0 1 0 0 0,-1-1 0 0 0,1 1 0 0 0,-1 0 0 0 0,1-1 0 0 0,-1 1-1 0 0,0 0 1 0 0,0 0 0 0 0,0 4 0 0 0,-1 22-2 0 0,3 0 0 0 0,0 0-1 0 0,2-1 1 0 0,0 1 0 0 0,12 34 0 0 0,4 1-72 0 0,32 68 0 0 0,-38-102 43 0 0,1-1 1 0 0,1-1 0 0 0,2 0-1 0 0,1-1 1 0 0,1-1 0 0 0,1-1 0 0 0,1-1-1 0 0,46 39 1 0 0,-27-32 348 0 0,0-1 1 0 0,2-2-1 0 0,2-3 0 0 0,90 40 1 0 0,-107-51 142 0 0,-24-11-318 0 0,1 0 0 0 0,-1-1 1 0 0,1 1-1 0 0,0-1 0 0 0,0 0 0 0 0,0 0 0 0 0,0-1 0 0 0,0 1 0 0 0,0-1 0 0 0,0 0 1 0 0,0-1-1 0 0,0 1 0 0 0,7-1 0 0 0,-10-1-82 0 0,0 0 0 0 0,0 0 0 0 0,0 0 1 0 0,0 0-1 0 0,-1-1 0 0 0,1 1 0 0 0,0 0 0 0 0,-1-1 1 0 0,1 1-1 0 0,-1-1 0 0 0,0 0 0 0 0,1 1 1 0 0,-1-1-1 0 0,2-3 0 0 0,15-30 361 0 0,-15 29-349 0 0,13-34 145 0 0,-1-2 0 0 0,-1 1 0 0 0,8-55 0 0 0,-17 65-100 0 0,-1 0 0 0 0,-2 0 0 0 0,-1 0 0 0 0,-1 0 0 0 0,-2 0 0 0 0,-1-1 0 0 0,-1 2 0 0 0,-2-1 0 0 0,-1 1 0 0 0,-2-1 0 0 0,0 2 0 0 0,-2 0 0 0 0,-2 0 0 0 0,-28-48 0 0 0,34 64-110 0 0,-1 2-1 0 0,0-1 1 0 0,-1 1-1 0 0,-15-15 1 0 0,-7 4-2645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11:48.7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19616 1864 36 0,'-11'-1'6'0,"8"0"-5"0,3 1-7 0,0 0 3 0,0 0-12 16,4 0 7-16,2 0 4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0:29.08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5690 14873 43 0,'-1'3'70'0,"-3"1"27"0,3-1 12 16,-4-3-5-16,3 2-17 0,-2-2-46 0,0 3 1 16,3 0-9-16,-1-2-15 0,2-1-12 0,0 0-1 15,0 0-3-15,0 0 2 0,0 0-4 0,0 0 0 0,0 0 0 16,0 0 4-16,0 0-4 0,0 0 2 0,0 0-2 15,0 0 0-15,0 0-3 0,0 0 1 0,0 0-2 16,0 0 8-16,0 0-4 0,3 5 5 0,1-5-5 16,1-1 0-16,-2-3 3 0,2 1-1 0,0-1 1 15,1 3-2-15,1 1 0 0,2-1-2 0,0 3 1 16,0-2 3-16,0 0-5 0,1 3 5 0,-1-3-6 16,2 2-2-16,-1 2 4 0,2-1 0 0,0 1 1 0,0 0 9 15,1 1-11-15,-1-4 4 0,0 1-4 0,0-1 7 16,0-1-5-16,1 1 1 0,0-1-1 0,-1 0 8 15,-1 0 0-15,1-2 1 0,4 0 0 0,-2 0 5 0,-1-5 5 16,2-3-3-16,-3-2 2 0,2 3-9 0,3-4 0 16,-2-2 2-16,3 1 0 0,-1-5 1 0,1 1-9 15,1 2-1-15,1-1-2 0,-2 3 4 0,-3-5-3 16,0 1 0-16,-3 0-1 0,1 1 3 0,-1 2-4 16,0 1 4-16,-1 1-4 0,-1-4 1 0,1 4 5 15,0-2-2-15,1 1 3 0,-1 1-6 0,1 0-4 16,0-1 3-16,1 0-2 0,-1 1 4 0,0 0 2 15,1-1-3-15,0 4 2 0,-1-1-1 0,1 1 2 0,-1 1-3 16,-2-2 2-16,1 0-1 0,1 4 0 0,-1 0 2 16,1 1-3-16,-3 1-2 0,-4 0 2 0,-5 5 3 15,0 0 1-15,0 0 4 0,0-1 43 0,0 0 10 16,0 1 13-16,0 0 32 0,0 0-68 0,-8-3-2 0,0 11-20 16,1 0-10-16,-5 5-10 0,0 5 3 0,-5 1-5 15,-1 3 7-15,-2 3 2 0,0 0-3 0,-2 4 2 16,1 0-1-16,0 2-1 0,1-1 5 0,2 2-5 15,2 2 2-15,1-5-4 0,-1 2 0 0,2-6-2 16,-1-1 4-16,4 0 0 0,1-2 1 0,1-2-1 16,1-3 3-16,2-4-3 0,1-3 0 0,3-3-4 0,2-1-8 15,0-4 2-15,4 2-2 0,2-3 3 0,0-1 2 16,5-2 9-16,1-4-4 0,3-4 4 0,1-4-2 16,1-7 1-16,1-4 1 0,1-5 0 0,3 0-8 0,2 3 6 15,-1-2 0-15,1-1 1 0,1 3-1 0,-3-3 1 16,0 4 0-16,1 4-1 0,-4 0 0 0,-2 5 1 15,-3 2-1-15,-5 5 2 0,-1-1 0 0,-1 5-2 16,1 2 2-16,-4 2-1 0,4 2 3 0,-8 0-5 16,0 0 3-16,0 0-2 0,0 0 8 0,0 0 4 15,1 9-7-15,-6-1 5 0,-1 2-12 0,-2 6 2 16,-4 4 0-16,1 6 0 0,-1 2 0 0,-5 7 3 16,-2-1-3-16,0 3 3 0,-4 1-3 0,1-3-2 0,2 2 2 15,1-3-4-15,2-5 4 0,1-5 3 0,3-6-3 16,4-6 1-16,3-3-4 0,3-4-7 0,3-4 3 15,5-2-5-15,2-5-5 0,3-5 8 0,4-4-3 0,2-11 5 16,3 0-1-16,4-11-4 0,0-1 5 16,2-1-5-16,-1-6 10 0,-2 3 5 0,-1 0-3 0,2 2 2 15,-2 6-6-15,3 1 4 0,0 4-1 0,-3 3 1 16,-2 4 3-16,-6 4-4 0,0 3 5 0,-6 4-4 16,-1 4 0-16,-2 4 0 0,-4 3 2 0,0 0 2 15,0 0 10-15,0-1-1 0,-2 6-4 0,-3 4 2 16,-1 5-11-16,-1 2 1 0,-2 5-1 0,-2 1 1 15,-3 2-3-15,1 3 0 0,1-1 2 0,-1 1-1 0,1 3 2 16,-2-5 5-16,0-4-6 0,6-1 5 0,-6-11-10 16,8-2 3-16,4 2 4 0,-2-7-1 0,4-2-4 0,0 0-1 15,8 11-7-15,-6-13 7 0,4-1 2 0,-2-9-3 16,2-2 5-16,3-1-3 0,-2-1 2 0,7-1-1 16,-4 0 0-16,4 3 0 0,-2-2 4 0,-2 4-4 15,1 0 0-15,-1 2-2 0,-1 2 3 0,-3 1 1 16,-1 0 1-16,0 2 1 0,0 0-5 0,-3 1 5 15,3 3-2-15,-5 1 5 0,0 0-5 0,0 0 3 16,0 0 3-16,0 0 0 0,0 0 9 0,0 0 3 16,0 0-4-16,0 0 3 0,0 0-10 0,0 0-3 15,0-1 2-15,-10-11-2 0,4 12 3 0,-1-1-9 0,-2 1 1 16,0 1-5-16,0 1 10 0,-3 2-5 0,-2 1 1 16,2 0-3-16,-1-2 4 0,1 1 5 0,1-3-5 15,2-1 3-15,2 0-11 0,2 0 7 0,5 0 0 0,0 0 2 16,0 0-10-16,0-1 3 0,0 0-4 0,-9-17 5 15,8 12-4-15,4 1 6 0,-1-1-1 0,0 1 2 16,6 1-1-16,-5 1-3 0,6 0 2 0,0 1-2 16,-2 1 1-16,-7 1-2 0,10-1 1 0,-4 2 0 15,0 1 6-15,7 4 0 0,-6-1-1 0,3 3-1 16,-2 0 1-16,2 2-2 0,-2 1 2 0,1 4-3 16,0-1 0-16,-1 2 5 0,-1 0-4 0,1 1 2 0,1 0-5 15,-2-4 7-15,-1 2-1 0,1-3 3 0,-1-3 0 16,-1-3-3-16,-2-2 3 0,1-2-4 0,-2-1-7 15,-2-1 9-15,0 0 0 0,0 0 5 0,0 0-3 0,0 0 6 16,0 0-4-16,0 0 4 0,3-3-6 0,-4-8-5 16,-2-3-1-16,2-7-3 0,0-3-8 0,1-1-4 15,-3-4 1-15,0 4-1 0,-2 2 0 0,0 2 10 16,-1 3-3-16,0 2 7 0,-1 2 4 0,1 3-1 16,-2 1 3-16,-1 1-3 0,1 3 6 0,-1 1-2 15,3 1 2-15,-2 2-2 0,2 0 3 0,1 2-6 16,2 0 1-16,-1 2-2 0,3 2-8 0,1 2 0 0,0 1-3 15,6 4 3-15,-1 2 6 0,1 1 2 16,2 2-2-16,0 2 2 0,1-2 2 0,0 2-3 0,1 0 0 16,1 2-3-16,0 0-1 0,2 3 4 0,-1-3-1 15,1 4 2-15,0-2-1 0,2-1 0 0,-2-1 3 16,1-5-2-16,-1 1 0 0,0-5-1 0,2 3-3 0,-2-3 4 16,-1-2-5-16,1 0 6 0,0-1-1 0,-1-2 4 15,2 0-5-15,-2-2 0 0,-2-3 1 0,0-1 0 16,-5 0 6-16,0-1-4 0,-2 0-2 0,-2 1-1 15,-1 0 8-15,0 0-3 0,2 0 6 0,-1 0-4 16,0 0 10-16,-1 0-1 0,2-3-3 0,-6-4 0 16,-4 2-10-16,-2-6-2 0,-1 1 1 0,-1 1-1 15,1 1 0-15,-2-1 0 0,-2-1 3 0,-1-1-3 0,-2-4 8 16,1 3-8-16,0-1 1 0,2 1-2 0,-2 1-1 16,1-3 3-16,1 1-3 0,-1 0 4 0,2-1-3 15,2 1 0-15,1 0-3 0,0 1-1 0,3-2-11 0,-1 3 8 16,3-1-1-16,1 1 0 0,3 3-16 0,1-1-14 15,1 3 0-15,0 0-4 0,0 1 8 0,2 3 20 16,1 0-5-16,-3 2 9 0,0 0-3 0,8 1 11 16,-2 4-2-16,0-1 4 0,-1 4-2 0,2 1 3 15,1 0 0-15,1 1 0 0,3 2 7 0,0 0-11 16,2 2 7-16,4-1-7 0,0 4 7 0,4-5-1 16,0 3-2-16,2-4 0 0,2-3-3 0,2 4 3 15,-1-1 1-15,2 4 1 0,-2 1 0 0,0 0-1 16,1 2-2-16,-4-1 1 0,0-3 1 0,-4 4 1 0,-1 3 2 15,-2-2-3-15,-4 1-4 0,0-1 2 0,-6-3 0 16,2 1 1-16,-3-3 0 0,-2-2 4 0,2 0-2 16,-1-2 3-16,-3-3-3 0,1-1 3 0,-2-3-1 0,-1-3 2 15,0 0 9-15,0 0 54 0,0 0-9 0,0 0 21 16,-6 0-37-16,-1-4-23 0,-4-4-7 0,-2-2-3 16,-3-4-11-16,-4-4-2 0,-3-2 0 0,-2 0-2 15,-4-2-3-15,-1 1 7 0,0 0 0 0,-3 2 1 16,3 5-1-16,-6 0 2 0,0 4-3 0,0 2 1 15,-1-2 0-15,3 2-5 0,-1 2 4 0,0 2-6 0,2 4-5 16,-3 0-13-16,-1 0-6 0,2 1 0 0,-4-1-10 16,7 5 15-16,1-1 4 0,1 1 3 0,5 5 20 15,2-3 0-15,1 4 2 0,7 0-3 0,-1-1 0 0,3 0 0 16,3 0 3-16,2-8-1 0,2 3 2 0,4-2-6 16,-1 1 0-16,3-4-3 0,0 0 5 0,0 0-6 15,6 10 3-15,-2-8-4 0,1 2 9 0,1-3-2 16,2 1 5-16,3-2-4 0,0 0 11 0,2 0-3 15,0-2-5-15,3-1 2 0,2 3-4 0,-2-6 2 16,5 2 4-16,-2-2-2 0,2 0 3 0,-1-4-6 16,-1 0-1-16,1-2-1 0,2 0 1 0,1 4 2 15,-1-3-4-15,0 5 4 0,0 1-2 0,-6-1-2 16,2 6 6-16,-2 0-5 0,-2-1 7 0,0 2-5 16,-1 3-5-16,-1-2 2 0,-1 6 1 0,-1 2 0 0,0-2 3 15,0 5-2-15,-1 0-3 0,-2-3 0 0,2 4-2 16,0-1 3-16,-2-6 2 0,1 3-2 0,0-2 3 15,-1-3-3-15,0 2-2 0,2-2 5 0,-3-1-3 0,3-1 4 16,-1-3-6-16,0 0 3 0,0 0-1 0,0-1 3 16,-1 1 4-16,-1-2-4 0,-4 1 3 0,-1-3-3 15,-1-1 11-15,0 2 10 0,0 3 2 0,0 0 1 16,-3-9-2-16,-2 8-14 0,-5-4-2 0,0 3-3 16,-4-1-4-16,-1 0 2 0,-1 0-1 0,2 2 0 15,-2 2-1-15,1-1-1 0,-2 3 3 0,-1-3-4 16,0 0-2-16,1 2 2 0,2 2-1 0,-1 1 1 0,-1-3 4 15,-1-2-4-15,-2 0 0 0,-1-1-2 0,-1 1-5 16,-4 1 9-16,4 4-2 0,-2 0 5 0,1 2-6 0,2-1-1 16,-5 0 1-16,2 0 1 0,-2 1 5 0,-1-2-3 15,5-1 2-15,-4 2-3 0,6-1-2 0,3 2 1 16,-1-1 0-16,3-1 0 0,0 0 4 0,2-3-3 16,0 1-5-16,1 2 3 0,2-2-3 0,1 1 4 15,-1-2 3-15,3 1-2 0,0-1-4 0,-1-2 0 16,1 2 2-16,0 0 0 0,2-2 9 0,5 0-11 15,0 0 3-15,0 0-6 0,0 0 8 0,0 0-2 16,0 0 2-16,-1 0-3 0,0 0-4 0,0 0 1 16,-1 0-2-16,1 0 2 0,1 0-7 0,0 0 1 0,0 0 2 15,0 0 0-15,0 0 3 0,11 3-1 0,-5-3 1 16,1 0 1-16,2 0 3 0,-1 0 5 0,2-2-5 16,2 1 4-16,-3-2-4 0,2 1-2 0,0-1 4 15,-2 0-3-15,1 0 3 0,1 0 0 0,-2 0-1 0,5 1 0 16,-2 0-4-16,1 2 5 0,1-3-3 0,2 3 4 15,-1-1-5-15,2 1 0 0,2 0 5 0,-3 0-2 16,3 0 0-16,1 1 0 0,0 0-1 0,-4-1 1 16,4 3 0-16,-2-3 0 0,1 1-2 0,7 0 1 15,-3-1 1-15,1 0-3 0,0 0 3 0,-5-1-4 16,2 0 4-16,-2 0-3 0,-1-3 2 0,0 0-1 16,0 2 5-16,-1 0 1 0,-1-2-3 0,0 0 2 0,-2 1-3 15,2 0 1-15,-4 0-2 0,1 0 1 0,-1 3 0 16,-2-1-3-16,2 1 5 0,-2 0-5 0,-2 0 5 0,-1 1-2 15,-2-1 3-15,-2 0-3 0,-3 0 5 0,0 0-5 16,1 0 1-16,10 3-1 0,-11-3 3 0,0 0-1 16,0 0 2-16,0 0-1 0,0 0 5 0,0 0 1 15,0 0-2-15,0 0 1 0,0 0-1 0,0 0-4 16,-3-4 1-16,0 1-3 0,0-2-2 0,0-1 1 16,2-1 0-16,-4-2 0 0,0-1-2 0,3 1-2 15,-4-2 1-15,4 2 1 0,-4 0 5 0,-2 1-3 16,4 2-3-16,0-1 1 0,-2 1 2 0,1-1 0 0,0-2 4 15,-3 1-4-15,4-1-4 0,1 2-23 16,-1-1-6-16,2 3-7 0,1-2-53 0,-1-4-40 0,2-2-9 16,0-2-10-16,0 1-45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0:29.72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6857 14619 256 0,'-6'-5'60'0,"6"5"92"15,0 0-28-15,0 0-29 0,-10-4-4 0,5 1-8 16,2 0-22-16,3 3-14 0,0 0-5 0,0 0-5 15,0 0-23-15,-1 0-4 0,-1 0 1 0,1 0-3 16,0 0-1-16,0-1-7 0,-16-11 6 0,12 9-6 0,1-2 9 16,-2-1-9-16,0 1 0 0,-2 0-3 15,0-1 0-15,-2-1 3 0,1 1 3 0,-1-1 0 0,-1 1 1 16,1 1 0-16,-2-1-7 0,-2 1 3 0,2 0 2 16,0 3 1-16,2 0 3 0,-5 0-5 0,1 1-6 0,-1 1 7 15,2 0-3-15,4 1 4 0,-3 1-6 0,1-1-2 16,-1 1 5-16,-1 1-4 0,2-1 7 0,-1 2 0 15,2 0-3-15,-3 1 0 0,5 0-3 0,-3 1 5 16,0 0 3-16,0 0 3 0,-3 0 6 0,2-1 5 16,-1 0 0-16,3 1 1 0,-1-3-2 0,2 3-6 15,-2-2-4-15,3 3 0 0,-1 0-9 0,0 0-1 16,1 4-1-16,-1 0 0 0,0 2-1 0,0 4 4 16,-1-1 0-16,1 3 0 0,-1-2 0 0,0-3 2 15,1 4-1-15,-3-10 0 0,2 6-2 0,-1-4 3 0,1-2 1 16,-1 4 2-16,0-4 2 0,1-1 13 0,0 0-7 15,-1-2 6-15,1 0-12 0,-1 0 0 0,-2-3-1 16,4-1 0-16,-5-1-2 0,6 3-2 0,0 0 2 0,-3 3-3 16,4-1 0-16,-3-2-2 0,2-2 1 0,2 0-2 15,0 0 1-15,1 0-1 0,0-1 2 0,3 3-1 16,-3-1 3-16,2-1-7 0,3-1 0 0,0 0-2 16,0 0-2-16,0 0-6 0,0 0 3 0,6 3-3 15,3-2 6-15,4-2 9 0,0 0-5 0,-1-7 5 16,5 0-7-16,2-4 5 0,2-2-1 0,1-2 3 0,0-1 6 15,-2-1-5-15,1-2 3 0,-2-7-4 0,0 1 0 16,0-3-2-16,1 2 0 0,1 4-1 0,0-4 7 16,-2 2-1-16,1 2-1 0,-3-2-2 0,3 4-5 0,-2-1 6 15,-3 2-1-15,1 1 4 0,-2-1-4 0,-2 1 3 16,4 4-3-16,-5-3 3 0,6 1-9 0,-3 1 8 16,0 1-2-16,4 5 3 0,-5 5-8 0,-1 2 5 15,0 0-2-15,-1 3 2 0,-4 0 0 0,-1 6-4 16,-1 4 4-16,-1 7-2 0,-1 1 5 0,-2 3-2 15,0 2-1-15,0 2 0 0,1 2-6 0,-1-1 6 16,0 1-2-16,0 0 4 0,3-1 2 0,3 2-13 16,3-2-94-16,3 1 15 0,4-5 90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0:32.69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12263 14914 234 0,'-8'-1'24'15,"1"1"25"-15,1-3 13 0,3 2 18 0,-2 1-12 0,2 0-1 16,0 0-3-16,3 0 1 0,0 0-20 0,0 0-16 16,0 0 0-16,-1 0-5 0,-1-1 5 0,1 0-7 15,0-1 3-15,0 1-3 0,0 0 9 0,-17-14 6 16,13 12-1-16,0-3 3 0,-1 3 6 0,1-1-5 15,0 2 4-15,-2 0-6 0,1-1 4 0,0 3-19 16,0-3 4-16,1 2-8 0,2 4 1 0,-1-2-12 16,1 0 0-16,3-1-4 0,0 0-8 0,0 0-2 15,0 0-5-15,0 1 3 0,-2 14-2 0,7-8 5 16,1 1-3-16,1-1 3 0,1-2-3 0,0 0 5 0,2-2 3 16,-1 1-3-16,2 0-3 0,1-4 7 0,0-2-4 15,1-1 5-15,0-3-3 0,2-1 0 0,-1-3 0 16,1-3 1-16,0-1 3 0,1-6 2 0,2 2-5 15,-1-1 2-15,-1-2-7 0,5 1 5 0,-7-6 2 0,0 3 0 16,2 3 0-16,-9-8-2 0,10 7 4 0,-5-2-3 16,0-1 5-16,2 7-4 0,-6-2-7 0,4 4 4 15,-3 1 1-15,2 3-3 0,1 2 6 0,-1 0-4 16,1 1 2-16,0 2-1 0,0 0-4 0,-3 1 2 16,1 3 2-16,0 0-2 0,-2 2 3 0,-1 0-3 15,-2 0 2-15,-1 2 0 0,-1-1 3 0,0 1 0 0,-1 1 3 16,0-1-6-16,1 0 0 0,-1 2-1 0,-1 0 3 15,-1-1 5-15,2 1 0 0,-4 1 1 0,2 2-8 16,-2 0 1-16,1 3-3 0,-3 2 3 0,2 0 1 0,-2 4-19 16,-2 5-9-16,0 3-8 0,-1 1-52 0,-1 9 2 15,-2-2 7-15,0 0 2 0,0 4 43 0,-6-9 28 16,-1 3-3-16,0-1 9 0,4-4-7 0,5-1 11 16,-1-4-3-16,1-7 7 0,2-3-6 0,1-4-5 15,2-1 0-15,7-3-3 0,1 0 1 0,4-2 3 16,4-1-2-16,-1-6 2 0,-1-3-1 0,2-5-2 15,0-7 5-15,5-5-2 0,0-4-2 0,1-4 3 0,2-2-1 16,-1 2 3-16,0-5-3 0,0 2 2 0,-1-1-2 16,1 1 0-16,1 6-1 0,-3 2-1 0,1 3 2 15,0 2 0-15,-1 2 2 0,1 3 1 0,-1 2-5 16,-2 1 3-16,0 2-1 0,-4 3 0 0,-3 2 3 0,-2 2 0 16,-2 2-2-16,1 0 4 0,0 0-2 0,0 3 2 15,1 1-5-15,-3 2 7 0,-4 0 7 0,0 0 2 16,0 0 40-16,-2 5-18 0,-1 2 3 0,-6 2-12 15,-3 3-22-15,0 8-3 0,-6-2-4 0,0 2 3 16,-2 3-1-16,-6-1 3 0,0 1 6 0,1 0-2 16,0 1 11-16,2-1-5 0,1 1 1 0,-1-1-1 15,1-2 6-15,1-2-14 0,0 1 1 0,0-5-5 0,-1 1 5 16,3-3-5-16,-2 3 2 0,0-7-3 0,2 2-2 16,-3-5 1-16,2-2-1 0,6 3 1 0,-2 2-1 15,5 1-3-15,1 0 0 0,1 0-1 0,0-4 3 16,4 4-1-16,-4-3 3 0,3 3-1 0,0-4-3 0,1 1-5 15,8 1 4-15,-3-2-5 0,0 4 5 0,1-4-3 16,-1-2-1-16,1-1 1 0,1 2 1 0,4-2 1 16,3 0-2-16,1-2 3 0,-1-5 0 0,-1 0 3 15,2-2-5-15,2-5 5 0,6-2 1 0,2-4 0 16,1-5 1-16,1 0-1 0,2 1-6 0,0-2 4 16,0-2 4-16,3 0-2 0,-4-4 0 0,-3 0 0 15,2 7-2-15,-2 0 2 0,0 2 6 0,1 4-9 16,-2 0 5-16,-1 3-5 0,-1 2 7 0,-2 4-4 0,-3 0-2 15,1 3 0-15,-2 2 6 0,-4 1-3 0,-1 1 5 16,0 0-4-16,-3 0 5 0,-1 1 11 0,-2-1 0 16,0 0 5-16,-1 6 22 0,-5-1-21 0,-1 1 2 15,-3 2-10-15,1 4-14 0,-6 1-2 0,1 4 1 0,-4 1-1 16,0 3 0-16,0 0 0 0,-2 2-1 0,0 1 0 16,1 0 3-16,2 0-1 0,-1-6 0 0,2 1-1 15,-2-4 0-15,0-3 1 0,0 4 2 0,2-1-3 16,-1 0-1-16,4 1 0 0,2 0-1 0,-2-6 2 15,3 2 2-15,0-3-1 0,-2-3 1 0,3 0-2 0,1-4 0 16,8-2 0-16,0 0-3 0,0 0 1 0,0 0-10 16,0 0 5-16,-1-1-4 0,8-4 4 0,-5-3 2 15,2-6 5-15,8 4 1 0,-3-7-1 0,6 3-6 16,0-2 8-16,1-4-3 0,1 2 4 0,0-5-6 0,-2 4 2 16,1-4-1-16,1 4 1 0,-2-3 3 0,1 0-5 15,-1 6 8-15,1-5-7 0,0 3 8 0,-1 3-10 16,0 0 1-16,0 4-3 0,0 2 12 0,-4 2-5 15,5 1 1-15,-5 1-2 0,1 1-5 0,-1 2 7 16,-3 1-2-16,0 1 4 0,4 2-6 0,-3 2 5 16,-4-1-5-16,2 3 4 0,-2 1-2 0,2 5 2 15,1 3 2-15,-2 0-1 0,3 3-8 0,-3-1 4 16,1 1 0-16,2 5 2 0,-4-5-2 0,6-1 1 0,0 0-1 16,-2-7 2-16,6 6-1 0,-2-4-2 0,0-2-1 15,3-1 1-15,-5-5 7 0,2 4-6 0,1-2 1 16,-3-6-3-16,2 5 3 0,-4-5 0 0,-2-2 3 15,0-1-1-15,-2 1-2 0,-3-2 1 0,1 4-1 0,-2-3 3 16,-1-1 9-16,-1-2-2 0,-2-1 0 0,1 8 0 16,-2-3-4-16,-1-2 0 0,-1 0-2 0,-1-3 1 15,-1 0-3-15,-1 2 2 0,0-3 3 0,-2-2-3 16,1-1 0-16,0-2-5 0,0 2-2 0,-1-3-1 16,2 4 4-16,-1 0 0 0,-1 0 5 0,-1 2-4 15,1-3 0-15,2 4 3 0,-2-1-5 0,5 4 3 0,-4-2-5 16,3 2 4-16,2-1-4 0,-2-1 3 0,5 3-3 15,-2-1-5-15,3 3 1 0,1 1-3 0,0 0 0 16,5-7 0-16,-2 3 4 0,9 2-1 0,-2 0 4 16,6 2 1-16,2 2-4 0,-2 1 4 0,11 2-4 0,-4 0 5 15,1 2 0-15,0 0 1 0,-3 0 1 0,2 4-1 16,0-1 1-16,-2 2-1 0,0 0-1 0,0-1 1 16,0 4-3-16,0 1 3 0,1 2-4 0,-1 1 3 15,1-3 1-15,-3 0-1 0,-2-2 0 0,-1 4 1 16,-1-5 0-16,-3 1 1 0,0 1 8 0,-5-3-8 15,1 1 4-15,-4 1-5 0,1-3 0 0,0-2 3 16,-4 1-1-16,-2-4 3 0,0 0 5 0,-2-2 0 0,-3-2 2 16,3 2-3-16,-6-3-5 0,3-1-4 0,-3-3-1 15,3 0-3-15,-3-4-15 0,-5-4-11 0,0-5-1 16,-4-4-1-16,-2-3 7 0,1-3 14 0,0-2-3 16,0 1 8-16,1 0 5 0,2 4 5 0,1-2-3 0,-2 1 4 15,2-2-3-15,1 1-3 0,0 2 8 0,1 5-7 16,-1 1 4-16,2 5 2 0,2 1-6 0,-4 3 5 15,1 2-6-15,5 1 1 0,-4 1 1 0,2 3 1 16,4 0-3-16,-3 1-2 0,4 2-3 0,-1 3 2 16,-1 1 1-16,2 3-7 0,-2 3 7 0,3 3-7 15,0 3 15-15,3 3-6 0,2 1 2 0,1 2-4 16,-1-2-3-16,4-2 6 0,-2 0-8 0,7-1 8 0,1-2-3 16,3-2-1-16,2 0 4 0,-3-7-3 0,1 2 3 15,-3-3 0-15,0-1 2 0,-8-1-1 0,2-3 3 16,-5-2 26-16,0 0 5 0,0 0 8 0,-2 0 13 0,-10 0-41 15,-9-1-1-15,-7-6-12 0,-4 9-2 0,-7 0 5 16,-2 8-5-16,-6 2 5 0,-3 0-3 0,-3-1 17 16,3 0 4-16,3 1 4 0,1-2 21 0,6 0 9 15,-1-1-5-15,8-1 5 0,2-4-13 0,8-2-16 16,7-1-2-16,1-2-5 0,8 1-11 0,1-3-16 16,5 1 2-16,2 1-10 0,3-3-8 0,0 0 9 15,4-2-1-15,1-2 4 0,0 0-1 0,7-2 7 16,2 2-5-16,3-2 6 0,4 2-4 0,0-2 3 15,4-4-1-15,-1 8 1 0,0-4 4 0,1 5-1 0,-1 1 2 16,2 0-1-16,0 0-1 0,2 4 0 0,2 4 0 16,-3 0 0-16,-4 0 2 0,1 5-1 0,-5-3 0 0,2 3-1 15,4 3 2-15,-4-3 2 0,4-1-3 16,-4 5 1-16,0 1-1 0,-2-4-3 0,1 5 3 0,-3-7-5 16,1 2 6-16,-2-2 3 0,1 0-3 0,-1 1 2 15,1-2-2-15,-3 0-1 0,1 0 2 0,-6-2-2 16,-2 0 0-16,-3-1 0 0,-5-2 4 0,-3-2 0 15,0 0 13-15,0 0-10 0,-2 2-5 0,-5-2-2 16,-8-1-29-16,-6 0-42 0,1-1-3 0,-4 0-15 0,-3-1-25 16,1 0 10-16,-4 1 3 0,-2 2 5 15,-1 0 31-15,-4 2 39 0,0 3-2 0,-1-1 17 0,-3 1 21 16,1 1 15-16,4-3 10 0,0 2-1 0,1-3 26 16,7 2-18-16,3-2 5 0,4-2-8 0,6 0 24 0,3-1-20 15,2-1-3-15,5-1-10 0,5 3-41 0,-1-7-3 16,7 1 2-16,4-2-1 0,5-3-5 0,6 0-116 15,5 2-49-15,3 3-37 0,4 3 222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0:36.21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20847 14986 363 0,'-11'0'59'0,"1"-1"42"16,2 1-39-16,-1-2 49 0,3 1-101 0,0 0 1 16,0-1-4-16,1-2 2 0,1 2-1 0,0-1-1 15,-2 2 0-15,3-1-5 0,-4 0-2 0,2 1 0 16,0-2-2-16,-1 0 2 0,1 2 4 0,-2-1-2 0,1 0 2 16,1 1 6-16,0 0 3 0,-2 1 1 0,4-2 11 15,-1 0 0-15,-1 1 2 0,2 0 0 0,-3 0 2 0,1-2-1 16,0 2-4-16,-1 0 2 0,2 1-9 15,1-1 4-15,-1-2 1 0,1 3 1 0,0-1 1 0,3 1-9 16,0 0-1-16,0 0-2 0,0 0-4 0,0 0-6 16,0 0 1-16,0 0-3 0,0 0 2 0,0 0-4 15,0 0-1-15,0 0-2 0,0 0-1 0,0 0-2 16,0 0 5-16,0 0-4 0,4-1 4 0,1 3 5 16,1 1-5-16,1-1 5 0,0-1-3 0,3 2-3 15,2-1 3-15,0-2-2 0,2 1 3 0,3-1-3 0,-2-2 0 16,6-2 0-16,-3-2 8 0,2-4-3 0,2-2 0 15,-4-3-1-15,2-3 6 0,2 2-4 0,-2-6 3 16,4 2-5-16,1 0 1 0,-1 0-1 0,1-2-1 16,-2 1 0-16,-1-2-1 0,-2 0 1 0,2 3 0 0,-2 2 1 15,-1-1 0-15,2 2 0 0,-1 2 0 0,-1 0 0 16,3 0-4-16,1 1 4 0,-3-2-1 0,4 2 2 16,1-2-3-16,-3 0 0 0,1-1 3 0,-3 1-1 15,0 0 0-15,4-1 4 0,-3-1-5 0,-1 0 5 16,-4 0-2-16,-2 2 0 0,-2-2-1 0,-1 7 0 15,-3 2 2-15,-2 0 4 0,0 6 1 0,-3-1 0 16,-3 4 6-16,0 0 28 0,0 0-5 0,0 0 10 16,0 0-19-16,-7-6-25 0,1 7 3 0,0 3-8 0,-3 3 2 15,1 3-6-15,-2 2 4 0,1 0-4 0,0 2 5 16,4 3-3-16,-2-3 3 0,5 1-4 0,-1-4 7 0,3-3-9 16,0 0 4-16,3-2-5 0,0 2 4 0,0-4 2 15,0 0-6-15,5-1 5 0,-2 0-2 0,2-2 2 16,2 1 0-16,-4 0 0 0,1-1 4 0,-1 0-5 15,1 0 5-15,1 0-5 0,-2 1 8 0,0-1-7 16,-1 1 1-16,1 1-3 0,-1 0 7 0,-3 2-3 16,2 1 2-16,-1 1-2 0,1 2 0 0,0 1 4 15,0 1-7-15,0 1 6 0,0 0-6 0,-2 0 3 16,0 1 3-16,0-1-1 0,-2 0-2 0,1-3 7 16,-1-1 0-16,-3-5 5 0,2-1-2 0,1-2 16 0,0 0-5 15,0 0 8-15,0 0-7 0,0 0-11 0,0 0-3 16,-9-2-1-16,4-4-5 0,-1-5-6 0,-1-1 1 15,-2-5-4-15,1 0 6 0,-3-1-2 0,2 0 3 0,-5 3-1 16,1-2 7-16,0 4-5 0,0-1-1 0,1 5-1 16,1 1 1-16,1 0 2 0,-3 4 3 0,6 0-2 15,-6 0-3-15,0 3-3 0,3 1 1 0,0 0-3 16,1 3-5-16,3 0 4 0,-1 1-1 0,2 1 2 16,4 2 5-16,-3 0-5 0,3 1 5 0,-4 1-3 15,0 1 3-15,4 5-3 0,-6-1-4 0,4 2 2 16,-1 2 6-16,-7-1-2 0,4 1 6 0,-2 1-5 15,1 1 2-15,-1 3 0 0,-1-1-2 0,-2-1 1 0,-3 0 5 16,2-3 9-16,0-2 4 0,0-1 0 0,-1 0 3 16,0-3-5-16,2 4-2 0,-1-3 0 0,1 0-7 0,2-3-6 15,1 0 2-15,0-6-3 0,2 1 0 0,1 1-4 16,1-2 3-16,1 2-5 0,0-3 3 0,2-3 1 16,-2 3-5-16,2-3 4 0,2 0-12 0,0 0 0 15,0 0-5-15,0 0 3 0,0 0-7 0,4-4 12 16,1 4 2-16,2 0 2 0,3-5 2 0,1-1 4 15,1 0-1-15,3-4 2 0,2 0 3 0,2-3-2 16,3 0-1-16,1-2 0 0,1-2-6 0,3 2 4 16,-2-4 2-16,1 4 1 0,-1-4 6 0,0 6-4 15,0 0-2-15,-2-3 0 0,-3 5-4 0,-2-1 3 0,-4 3 0 16,-1 1 2-16,-1 5-2 0,-5-1 3 0,0 4-2 16,-7 0 3-16,0 0 0 0,0 0 8 0,0 0-1 15,0 0 4-15,0 0 11 0,0 0-13 0,-8 9 2 16,-1-3-7-16,-5 0-8 0,-2 3 3 0,1 2-4 0,-7 1 1 15,1 1-8-15,-8-1 9 0,2 3-2 0,1-2 4 16,-4-1-2-16,1 2 2 0,-1-3-1 0,1-1 1 16,3 2 2-16,2-5-8 0,0 1 7 0,1 3-7 15,2 1 6-15,2-1-3 0,-2-2-1 0,4-1 0 16,1-1 0-16,1 1-3 0,4 1 4 0,3-2-4 16,1-2 2-16,0-4-3 0,4 0-1 0,2 1-2 15,1-2-8-15,0 0-1 0,0 0 3 0,1-2 1 0,5 1 11 16,3 1 0-16,1-4 1 0,2 1 0 0,4-1 1 15,0-3 0-15,-1 0-2 0,3-5 2 0,0 1 0 0,1-1-4 16,2 1 3-16,0-1-4 0,1-2 6 0,1-1 3 16,1 2-6-16,1 2 2 0,-1-1-1 0,5 3-2 15,-7-7 3-15,0 4-2 0,2 2 2 0,-10 0 0 16,6 4 0-16,-2 0 0 0,-2-3 6 0,-1 7-7 16,-3-4 1-16,-5 2-3 0,-1 2 3 0,0-3 3 15,1 4 0-15,-3-2 0 0,-2 0 0 0,-2 3 3 16,0 0 2-16,0 0 1 0,0 0 4 0,-5-4-7 15,-1 2 2-15,-2 2-5 0,3 0-4 0,-3-1 1 16,1 1 0-16,1 1 2 0,-6-1-1 0,1 0-1 0,0 0-1 16,5 2 0-16,0 1 1 0,1-2-1 0,0 1 1 15,-3-3-1-15,8 1 1 0,-5 1-8 0,5-1-2 16,0 0-1-16,-1-1 1 0,8 3 2 0,-3 0 2 0,4 0-1 16,1-1 3-16,4 3 1 0,5-1 1 0,0 1 1 15,1 0 2-15,1-1-1 0,2 0-2 0,0 3 0 16,0-2-1-16,0 0 2 0,-1 2 1 0,2-1 0 15,-1 0 5-15,1-1-7 0,1 2 3 0,0-4-4 16,2 2 3-16,4 4 3 0,-1-8-5 0,-5 2 3 16,3-1-5-16,-5-1 4 0,4 4 1 0,4 1 1 15,-4 1 2-15,0 0-4 0,-6-4 1 0,-2-1-1 0,-1 0-1 16,-4-2 1-16,0 1-2 0,-2 0 2 0,-1 4 0 16,-3-4 3-16,-2 3 0 0,-5-3 1 0,0 0-4 15,0 0 11-15,0 0-3 0,0 0 6 0,-4 6-6 0,-4-6-15 16,-3 2-3-16,-2-4-5 0,-4 1-8 0,-2-2 8 15,-4-2 4-15,-1 2 1 0,-1 2 6 0,0-1 6 16,1 1-1-16,2-2 3 0,-1 1-5 0,-1-2-2 16,2 2 2-16,-2 1-1 0,0-4 2 0,3 6 4 15,0-2-4-15,1 2 1 0,2 0-7 0,-1-2 7 16,2 0-1-16,1 2 4 0,0 0 0 0,3-1-5 16,0 0 1-16,3 3-3 0,1 0 4 0,3 3-1 0,0-3 3 15,2-3-2-15,2 1 6 0,0 0-9 0,2 4-4 16,0-5-2-16,0 0-11 0,8 3 14 0,0 0-2 15,1 0 5-15,3 2 2 0,2 4 2 0,0-3 1 16,3 1 0-16,2 1-3 0,0-3-1 0,4 1-1 16,1 5 1-16,-1-4 3 0,1 1-5 0,3 4 2 15,-4-7-4-15,2 5 5 0,-1-2 1 0,-6-1 0 0,4 4 1 16,0 1-2-16,-3-1 0 0,0 0 0 0,-7-3 1 16,-1 2 3-16,-1-2-2 0,-1 0-2 0,-1 2 1 15,-2-3 1-15,0 2 2 0,-2-3 0 0,-1 0 0 16,1-2-1-16,-4 0 19 0,1 0 3 0,-1-2 5 15,-2 0 17-15,-3 0-15 0,-1-1-1 0,-4-1-6 16,-3 0-9-16,1 0-5 0,-2-1-3 0,-3-3 0 0,-1 0-6 16,-2-3-2-16,-1 0 6 0,1 0-6 0,0-3 3 15,-6 2-2-15,1-2-1 0,0 1 0 0,-1-1 0 16,2 3 0-16,-3-3 0 0,2 1 2 0,0-1-2 0,1 3 2 16,0 0-2-16,0 2 1 0,-1 3-1 0,-2-1-2 15,2 3-1-15,-1-1 0 0,-4 0 3 0,2 0-1 16,2 2 1-16,4 1-1 0,8 1-3 0,-2 0-2 15,3-2 2-15,-3 1-2 0,1 0 9 0,2-1-5 16,-1 2 1-16,2 0-4 0,3 0 3 0,2-1 0 16,-2-1 0-16,4 1 0 0,1 0 2 0,0 0-4 15,2-1 0-15,2-1-1 0,0 0 1 0,0 0-9 16,0 0 3-16,0 0-5 0,0 0 5 0,10 11 7 0,-1-7-1 16,4 0 3-16,-1 1-3 0,2-2 3 0,1-1-2 15,2 3 2-15,2 0-5 0,0-1 5 0,1 1 1 16,-4 0 0-16,6 1-3 0,0-1 2 0,-1 0-1 15,3-1 2-15,-4 0 4 0,-1 0-5 0,2-1 2 0,-6 1-3 16,0-3 1-16,-1 1 5 0,-1-2-4 0,0 0 5 16,-1 0-8-16,-1-1 5 0,-1-1-2 0,-2-2 3 15,-2 2 0-15,-2-2 0 0,-4 4 4 0,0 0-2 16,0 0 10-16,0 0-2 0,-3-8-2 0,-7 5-2 16,-4 0-12-16,-2-1-26 0,-6 2 7 0,-3 1-11 15,-6 2 15-15,-2 2 14 0,-5 3 0 0,-3 2 4 0,2-1 2 16,-6 1 9-16,4 1-7 0,2-2 9 0,-1 1-6 15,4-2 3-15,2-1-3 0,2 0 1 0,1 0-11 16,1-2 1-16,1 0-1 0,1 0 0 0,-2 0 1 16,7 0-6-16,2 0 6 0,2-3-6 0,4 1 8 0,-1-1-8 15,5 0-1-15,0 0-2 0,4 0 11 0,0 0-1 16,-1-1 3-16,8 1-2 0,0 0-3 0,0 0-7 16,0 0 3-16,0 0-2 0,9-3 8 0,-3 1-6 15,0 1 2-15,5-2-2 0,-3 1 7 0,6 1-2 16,1-2-1-16,3 1 2 0,4 1 0 0,3-3 1 15,3 2 0-15,-1-2 0 0,2 0-6 0,-1 1 7 16,0-2-4-16,1 0 5 0,1-1-1 0,1 1 0 16,0-2-1-16,4 2 0 0,0-1-3 0,-1 0 2 0,-3 0 3 15,0 0-2-15,0 3 2 0,-3-1-1 0,1 1-2 16,-5 0 1-16,-2 2-2 0,2 1 2 0,-2 0 0 16,-2 0 0-16,-1 1-1 0,-1 2 1 0,4-1 6 15,1 2-4-15,1-1 4 0,2 1-2 0,1-1 0 16,1 0 0-16,0-2-2 0,0 0 3 0,-2-1-5 0,-4 0 4 15,0 0-4-15,-1-3 0 0,-6 0 2 0,-1 1 0 16,-2-1 0-16,-5 2-20 0,-3 0-28 0,-4 1-8 16,0 0-185-16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34.99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20330 15049 226 0,'0'0'-56'0,"0"0"-3"0,0 0 68 0,0 0-5 16,0 0-3-16,0 0 5 0,0 0-6 0,9 4 10 15,-4-4 16-15,-5 0 0 0,0 0 8 0,0 0-4 0,0 0 14 16,0 0 16-16,0 0-6 0,0 0 9 0,0 0-8 16,0 0-15-16,0 0-2 0,0 0-4 0,1 0-13 15,1 0-11-15,-1 0 5 0,0 0-6 0,0 0 13 0,11-1 7 16,-6 1 2-16,3 0 1 0,-3 0 0 0,3 0-15 15,4 0 5-15,2 0-7 0,3 0 0 0,0 0-4 16,0-1 0-16,0-2-1 0,1 1 2 0,4-2 2 16,-1-1-8-16,1-2 5 0,0 1-10 0,-1-2 0 15,-1-1 0-15,3 0-7 0,-2-2-84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1.77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18893 9464 229 0,'3'19'-50'0,"0"-5"-4"0,0-1 52 0,0-4 1 0,5 2-1 15,-1-2-41-15,2 1 34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2.24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18961 8370 132 0,'-6'21'21'0,"4"-1"-13"15,2 0 6-15,3 0-14 0,3 3-1 0,3 1 0 16,-3 2 1-16,2 4 0 0,1-1 1 0,1 1-2 15,2 0-7-15,-1 0 2 0,-4 1-2 0,3 2 0 16,-2 0 3-16,0 5-3 0,1 2 7 0,-2 3-3 16,-1 2 7-16,0-1-4 0,0-1 4 0,3-3-7 15,-3-2 0-15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2.40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19362 9989 1218 0,'-5'36'32'0,"1"-1"-30"16,3-6-2-16,5-7-1 0,1-1-3 0,7-6 0 0,0 1-8 15,3-2 1-15,4-1-18 0,1-2-5 0,1 0-174 16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2.62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19701 10767 543 0,'5'50'12'0,"1"0"-6"15,1 5-6-15,4 6 3 0,-1 2 0 0,2 3-1 16,1-3 6-16,0-6-5 0,0-5 1 0,0-8-2 15,-1-5-2-15,2-2 1 0,-2-2 1 0,-5-3-3 0,0 3 2 16,0-2-2-16,-2-3 3 0,2-2-2 0,-4-5-2 16,-2-4 1-16,4 4 2 0,-2-1-2 0,1-1-2 15,-1-3-2-15,0 2-3 0,2-1 3 0,2 0 1 16,4 4-1-16,4 0-14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2:50.8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297 154 11098 0 0,'-1'0'-4'0'0,"0"0"0"0"0,0 0 0 0 0,-1-1 0 0 0,1 1-1 0 0,0-1 1 0 0,0 1 0 0 0,0-1 0 0 0,0 0 0 0 0,-1 1-1 0 0,1-1 1 0 0,0 0 0 0 0,0 0 0 0 0,1 0 0 0 0,-1 0 0 0 0,0 0-1 0 0,-1-1 1 0 0,2 2-8 0 0,0-1-1 0 0,0 1 0 0 0,1-1 1 0 0,-1 1-1 0 0,0 0 1 0 0,0-1-1 0 0,0 1 1 0 0,1 0-1 0 0,-1-1 0 0 0,0 1 1 0 0,0 0-1 0 0,1-1 1 0 0,-1 1-1 0 0,0 0 1 0 0,1-1-1 0 0,-1 1 0 0 0,0 0 1 0 0,1 0-1 0 0,-1-1 1 0 0,1 1-1 0 0,-1 0 0 0 0,0 0 1 0 0,1 0-1 0 0,-1 0 1 0 0,1-1-1 0 0,-1 1 1 0 0,1 0-1 0 0,-1 0 0 0 0,1 0 1 0 0,6-1-343 0 0,0-1 1 0 0,1 1-1 0 0,-1 1 0 0 0,11-1 1 0 0,4 3-497 0 0,-6-1 453 0 0,-1 0-1 0 0,1-1 1 0 0,0 0 0 0 0,30-6 0 0 0,-42 6 522 0 0,-1-1 0 0 0,-1 0 0 0 0,1 0 0 0 0,0 0 1 0 0,0 0-1 0 0,0 0 0 0 0,0-1 0 0 0,-1 1 0 0 0,1-1 1 0 0,-1 0-1 0 0,1 0 0 0 0,-1 0 0 0 0,0 0 0 0 0,1 0 0 0 0,-1 0 1 0 0,0-1-1 0 0,0 1 0 0 0,-1-1 0 0 0,1 1 0 0 0,-1-1 1 0 0,1 0-1 0 0,-1 1 0 0 0,0-1 0 0 0,0 0 0 0 0,0 0 1 0 0,0 0-1 0 0,0 0 0 0 0,-1 0 0 0 0,1 0 0 0 0,-1 0 1 0 0,0-6-1 0 0,0 7-87 0 0,-1 0-1 0 0,1 0 1 0 0,0 0 0 0 0,-1-1 0 0 0,1 1 0 0 0,-1 0-1 0 0,0 0 1 0 0,0 0 0 0 0,0 0 0 0 0,0 1-1 0 0,0-1 1 0 0,0 0 0 0 0,-1 0 0 0 0,1 1 0 0 0,0-1-1 0 0,-1 0 1 0 0,1 1 0 0 0,-1 0 0 0 0,0-1 0 0 0,0 1-1 0 0,1 0 1 0 0,-1 0 0 0 0,0 0 0 0 0,0 0 0 0 0,0 0-1 0 0,0 0 1 0 0,0 0 0 0 0,0 1 0 0 0,0-1 0 0 0,-4 0-1 0 0,-6-1 26 0 0,-1 0-1 0 0,0 1 0 0 0,-23 0 0 0 0,29 1 1 0 0,-14 0-20 0 0,0 1 1 0 0,0 1-1 0 0,0 0 0 0 0,0 2 1 0 0,0 0-1 0 0,1 2 0 0 0,0 0 1 0 0,0 1-1 0 0,0 1 0 0 0,1 1 1 0 0,0 1-1 0 0,1 0 0 0 0,0 2 1 0 0,0 0-1 0 0,1 0 1 0 0,-15 17-1 0 0,26-24-53 0 0,1 1 1 0 0,1 0 0 0 0,-1 0-1 0 0,1 0 1 0 0,0 1-1 0 0,0-1 1 0 0,1 1-1 0 0,0 0 1 0 0,0 0 0 0 0,0 0-1 0 0,1 1 1 0 0,-2 10-1 0 0,3-7-8 0 0,0-1 0 0 0,1 1 0 0 0,0-1 0 0 0,0 1 0 0 0,1-1 0 0 0,1 1 0 0 0,0-1 1 0 0,4 14-1 0 0,-1-8 20 0 0,1-1 0 0 0,1 1 1 0 0,0-2-1 0 0,1 1 1 0 0,1-1-1 0 0,0 0 0 0 0,0-1 1 0 0,2 0-1 0 0,0 0 1 0 0,0-1-1 0 0,19 15 1 0 0,-12-15 22 0 0,0 0 1 0 0,1-2-1 0 0,0 0 1 0 0,1 0 0 0 0,0-2-1 0 0,1-1 1 0 0,0 0-1 0 0,0-2 1 0 0,26 4 0 0 0,3-2-302 0 0,0-3 1 0 0,94-3 0 0 0,-100-4-1300 0 0,57-11 0 0 0,-42 0 1282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2.75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20260 12448 192 0,'3'35'70'0,"0"1"52"0,0 0-2 0,-1 3 11 16,0 0-44-16,1 1-49 0,2-1-2 0,-3-5-17 15,0 1-16-15,0-5-3 0,-1-1-1 0,0-4-2 16,-1-1-5-16,0-2-25 0,0-2-27 0,0 1-11 0,0-2-187 16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2.89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20487 13368 177 0,'12'41'77'0,"0"2"-4"16,0 2 1-16,-5 7-4 0,3 4-17 0,-2 10-31 15,-1 0 1-15,0-1-11 0,-1-6-10 0,2-11 2 16,-2-6-4-16,2-9 2 0,0-5-5 0,2-7-33 16,1-6-86-16,1-6 6 0,0-5 118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5.60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20556 6801 25 0,'4'2'3'0,"-2"2"20"16,3 1 3-16,0 1-2 0,0 1 2 0,1-1-4 15,-1-1-6-15,1-2 3 0,-2 4-11 0,1 2-6 0,-1-2 3 16,-1 3-4-16,1 0 2 0,0 1 4 0,-2 2-7 16,2 1 5-16,0-1-12 0,1 0 2 0,1 3-4 15,1 0-1-15,2 1 10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5.75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21094 7776 505 0,'-1'32'-5'0,"-1"1"6"0,2-4-1 0,4-1 2 16,1 0-5-16,2-2-3 0,1 0 3 0,2 0-7 0,-2-2-46 16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5.93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21373 8653 548 0,'-2'27'6'0,"4"3"-7"16,4-1-5-16,3 0 1 0,1 0-1 0,1 1 7 15,1 0 1-15,-3 2 2 0,0-1-4 0,1 2-1 16,-1 4-4-16,2-1 0 0,-4 0-16 0,4-1-60 0,-2-5-24 15,0 1-20-15,1 1 125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6.05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21643 9784 53 0,'4'21'118'0,"0"5"-36"0,2 1-3 0,4 3-13 15,0 4-29-15,0 3-21 0,4-1 2 0,1 7-10 16,3-1-3-16,0-1-4 0,1-3 4 0,3-8-5 15,-2-2-7-15,3-4-16 0,-2-3 11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6.24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22230 11280 694 0,'1'19'-3'0,"4"-1"-1"15,2-3 1-15,2-3-1 0,6-1 4 0,3-1-5 0,6-2-2 16,3-1-8-16,1 1-76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2:42.95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22098 14891 3 0,'0'0'1'0,"0"0"21"0,0 0 36 0,0 0-4 15,0 0-14-15,0 0-2 0,0 0-6 0,0 0 5 16,0-1-5-16,-2-12 4 0,2 8 2 0,0 5 9 15,0 0 7-15,0 0-1 0,0 0 6 0,0 0-23 16,0 0-1-16,0-1-7 0,-1 1-14 0,0-1-6 0,0-1 2 16,0 2-3-16,-1 0-1 0,1 0-8 0,0 0 1 15,-25 2-2-15,23 1 5 0,1 2-1 0,-1-1-2 16,3 0 1-16,-1-1-6 0,1-3 0 0,0 0-1 16,0 0 1-16,0 0-5 0,0 0 1 0,0 1-1 0,0-1 2 15,1 0 9-15,1 0-10 0,-1 0 5 0,19 9-6 16,-15-7 12-16,0 1-4 0,1 0 2 0,0 1-4 15,0 0 5-15,0 1-2 0,1 1 2 0,-1-1-2 16,0 1 2-16,-1-2-1 0,0 2 3 0,1-1-1 16,-2 1 4-16,1-2-1 0,1 1-4 0,0-2 2 15,0-2-1-15,-1 2 15 0,0-1 1 0,-2-2 4 16,1 1-3-16,0-1 3 0,-1 0-8 0,1 0 6 0,-1 0-11 16,1-1-2-16,1 1 0 0,-2-1-1 0,1 0-2 15,0 0 6-15,-2-2-1 0,-1 2 2 0,-1 1-11 16,0 0 10-16,0 0-3 0,0 0 10 0,0 0 22 0,0 0 19 15,0 0-2-15,0 0 2 0,0 0-39 0,0 0-12 16,-7-6-1-16,2 6-3 0,0 0 0 0,3 0-2 16,-3 1-1-16,5-1 0 0,0 0 1 0,-1 0-2 15,-12 5 2-15,13-5-2 0,0 0 6 0,0 0-3 16,-1 0-1-16,-1 0-1 0,1 0-3 0,1 0 3 16,0 0 3-16,0 0-1 0,0 0-2 0,0 0-1 0,0 0-9 15,0 0 7-15,0 0-2 0,0 0-2 0,0 0 7 16,0 0-6-16,0 0 2 0,0 0 5 0,0 0-4 15,11 8 4-15,-5-8 1 0,1 2-1 0,0-1 3 16,1 0-3-16,-1 0-4 0,1 0 4 0,1 1-3 0,-1-1 3 16,-1-1-1-16,0 1-2 0,1 0 3 0,-4-1-2 15,0 1 3-15,-4-1 1 0,0 0 2 0,0 0 2 16,0 0 42-16,0 0 71 0,0 0-14 0,5 2 26 16,-10-2-52-16,-6-2-29 0,2 2-3 0,-1-1-9 15,-2 0-13-15,0-1-3 0,-1-1-3 0,-2 1-1 16,1-1-8-16,1 1-8 0,0 0-2 0,2 0 0 15,0 0-3-15,4 1-47 0,1-2-100 0,6 3-1 0,0 0 153 16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2T20:54:15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18281 3456 187 0,'0'0'5'0,"0"0"41"0,-6-10 70 0,3 6-1 15,0 0-65-15,1 0-13 0,-1-1-9 0,0-1-19 16,-1-1-3-16,-2 0 0 0,-1 0 2 0,0-2-1 15,-4 1 0-15,0-2-2 0,-2 1 7 0,-3-2 5 16,0 1 11-16,-2 1-4 0,-2-1 15 0,-1-1-16 16,-2 0-5-16,-3-1-3 0,-2 2-15 0,-4-2 0 15,-7 1 1-15,-1 1 0 0,-4 2 4 0,1 2-3 16,2 2 4-16,2-2-2 0,-1 2 0 0,1 0-4 16,-2 0 1-16,-3 3-1 0,-3 0 6 0,-6-1-4 15,-5-2 1-15,0 3-1 0,-1 0 6 0,5-1-4 16,2 2 1-16,4 4-2 0,-4 1-4 0,-4 3 6 15,-4 3-6-15,-4 0 5 0,0 1-4 0,3 1-2 16,6 1 2-16,6-1-1 0,2 2-3 0,0 0 4 16,-1 2 0-16,0 1 2 0,0 3-2 15,0-1-4-15,-1 2 3 0,6 2-2 0,1 0 3 16,7 3-6-16,5 2 0 0,4 3-1 16,2 4 7-16,4-4-17 0,4-1 7 0,0-3-11 0,0 0 23 15,4 2-2-15,-1 0 0 0,4 1-2 16,-2 0-2-16,4 1 2 0,1 0 0 0,3 0 0 15,7 4 0-15,3 2-3 0,4 4 0 0,4 1-1 16,2 5 0-16,5 4 6 0,2-2-2 0,2 0 2 16,4-4-7-16,5-4 7 0,5-2-1 0,10 1 3 15,4 0-2-15,5 3-3 0,3-1 1 0,-4-3 0 16,-1 0 2-16,0-3 0 0,-1-5 0 0,8 1-1 16,3-5 0-16,5-6 2 0,2-3 3 0,-6-3 0 15,1-1 2-15,-1-1-3 0,4-4-5 0,8-1 2 16,1-3 2-16,2-3-3 0,-4-3 4 0,-7-4-3 15,6-4 14-15,2-6 26 0,0-4 5 0,1-6 10 16,-6-5 47-16,-10-8 5 0,-4-6 0 16,-3-8 0-16,-3-5-27 0,1-5-26 0,-1 0-6 15,-8 2-6-15,-4-2-20 0,-9-5-7 0,-10-5 0 16,-10-7-3-16,-3-1-2 0,-6 6 3 0,-6 4 2 16,-8 6-1-16,-3 2-10 0,-10-3 9 0,-7-6-9 15,-10 1 9-15,-6-2-20 0,-11 6-18 0,-6 10-4 16,-2 8-5-16,-7 5-19 0,-10 6-26 0,-7 8-13 15,-13 6-12-15,-3 9-128 0</inkml:trace>
  <inkml:trace contextRef="#ctx0" brushRef="#br0" timeOffset="45018.46">13401 6003 420 0,'-16'-11'348'0,"2"1"2"0,1 2-297 0,4 1-8 0,-2 0-12 16,4 3-20-16,2 2 3 0,5 2-9 0,0 0-7 15,0 0-3-15,-1 0-3 0,1 0 1 0,-1 0 3 16,1 0-4-16,0 0-3 0,-1 0 0 0,1 0 8 0,0 0 1 15,0 0 2-15,0 0-1 0,0 0 7 0,3 5-4 16,5-4 2-16,8-1-4 0,4 0 2 0,4 0-4 16,4 1 1-16,8-1-1 0,10 1 3 0,12 1 1 15,6 0-3-15,5 2 2 0,0 0-6 0,13 2 1 16,2 4 0-16,9 0 1 0,4-2 3 0,-2 0-2 16,1 1 0-16,-4-3 0 0,1 0 0 0,-3-1 3 15,-6-3-3-15,-9-1 6 0,-4-1 5 0,-9-1 34 16,1-1 0-16,-4-2 9 0,-4-2-14 0,-5 0-9 0,-7-4-7 15,-9 3 1-15,-4-2-13 0,-6-1-4 0,-6 2 5 16,-7-1-7-16,-5 0-18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25T22:35:56.8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554 3586 406 0,'-18'-12'66'0,"12"9"-39"16,6 3 1-16,-8-6 13 0,5 1 26 0,1 3-16 15,2 2-4-15,-4-6-30 0,4 6 1 0,0 0-6 0,0 0 0 16,0 0-9-16,-5-12 6 0,3 8-5 0,4-1 17 16,0 2 14-16,-4-1-4 0,2-1 8 0,-4 0 0 0,-1 1 2 15,2-2-1-15,2 2 0 0,1 4-11 16,0 0-4-16,0 0-4 0,0 0 1 0,0 0-10 0,0 0-6 15,-3 1-3-15,3 5-1 0,-2 3-4 0,2 4-6 16,0 4 5-16,-1 5-5 0,1 2 7 0,0 5-4 16,0 2 4-16,0 3-3 0,5 1 4 0,-1 1 3 15,0 0-3-15,-1-3 3 0,-3 0-8 0,3-2 5 16,-1-1 1-16,0 0 3 0,2 2-5 0,-4-2 7 0,0 1-8 16,-4-3 8-16,0 0-3 0,1-2-1 15,-2-2 6-15,1 1-6 0,-3-2 7 0,0 1 4 0,1 1 1 16,-2-1 0-16,3 0 0 0,-2-4-2 0,-1 0-2 15,2-4 0-15,-2-2-2 0,3-1-2 0,-3-2-1 16,2-3 0-16,2-1-2 0,0-1 1 0,-1-2 0 0,1-2-2 16,-1-1-32-16,3-1-372 0,-2-1 279 15</inkml:trace>
  <inkml:trace contextRef="#ctx0" brushRef="#br0" timeOffset="443.85">275 4127 807 0,'-14'0'25'0,"1"3"7"16,4-1 1-16,1-2 3 0,2 2 9 0,4 0-28 0,-2 0 2 16,4-2-13-16,0 0-6 0,0 0-2 0,0 0 1 15,0 0-1-15,0 0 2 0,0 0 2 0,12-1-3 16,-6-2 4-16,2 0 6 0,0-2-4 0,3 0 9 16,0-2-9-16,1 0 1 0,1 1 2 0,0-1-5 15,0 3 6-15,2 1-9 0,-1 0 2 0,2 1-1 0,2 1 1 16,-2 1 5-16,4 0-9 0,-1 1 2 0,-1 1-3 15,3 1 8-15,3 0-9 0,0 2 2 0,4 1-5 16,-2-1 5-16,1-3 4 0,1-1-2 0,0 2 3 16,0-3-3-16,-2 2 2 0,-2-1-1 0,-2-2 1 15,-1 1 3-15,0-1 2 0,-2-2 4 0,-1 0-2 16,-2-4-1-16,-2 1 6 0,0 1-1 0,-3-2 3 0,-3 1 2 16,-1-3-1-16,-5-1-2 0,-2-4-4 0,-3 2-34 0,-3-1-130 15,-3 0-24-15,-1 0-45 0,-6 0 223 0</inkml:trace>
  <inkml:trace contextRef="#ctx0" brushRef="#br0" timeOffset="726.81">324 3800 704 0,'-4'-5'46'0,"-1"-1"-2"16,3 1 3-16,2 0-6 0,0 3-20 0,2 1-21 0,2-2 3 15,0 3-5-15,0-2 9 0,2 2-3 0,0 0 1 0,2 0-2 16,0-1-3-16,3 1-5 0,2 1 0 0,3 0-2 16,-1 0 13-16,2-1-8 0,0 0 3 0,7-2-4 15,2 1 9-15,0-5 13 0,6-1 4 0,-5-5 1 16,7-2 5-16,2-4-5 0,0-1 2 0,2 1-3 16,-3 0-3-16,1 4-11 0,-1 1 0 0,-2 1-3 15,-3 1 5-15,-5 1 8 0,-2 4-6 0,-7 3 7 0,-1 3 0 16,-7 1-2-16,-4 1 3 0,0 7-5 0,-6-2-8 15,-4 3-8-15,-5 4-8 0,-4 5-11 0,-4 6-131 16</inkml:trace>
  <inkml:trace contextRef="#ctx0" brushRef="#br0" timeOffset="1288.45">772 4370 317 0,'-4'0'19'0,"-1"-3"8"16,5 3 2-16,0 0 0 0,0 0-3 0,0 0-10 15,0 0 1-15,0 0-2 0,0 0 28 0,0 0 5 0,0 0 0 16,0 0-2-16,0 0-6 0,0 0-5 0,-1 0-1 16,-1 0-2-16,-13-5-6 0,11 8-8 0,-2-1 5 15,1 3-6-15,-1 1 1 0,2 1-10 0,-1 0-1 16,1 2-3-16,3 0-8 0,-1 3 2 0,2 2-6 0,0 2 5 15,0 1 2-15,2 2-5 0,2 2 4 0,0 0-4 16,2 2-1-16,2 0 6 0,-2-2-2 16,1 2 3-16,1 0 8 0,-2-3-4 0,-1 0 4 0,0-1-4 15,-2-5 3-15,0-1-3 0,-1-1 0 0,-1-2-2 16,-1-2-9-16,0-4-110 0,-2 1-24 0,0-6-39 0,-2-2 181 16</inkml:trace>
  <inkml:trace contextRef="#ctx0" brushRef="#br0" timeOffset="1698.89">734 4360 106 0,'4'-10'108'0,"-1"1"-23"15,2 0 0-15,0 0-9 0,1 0-4 0,0 3-22 16,1 3 1-16,1-1-12 0,3 3-20 0,0 0-11 16,2 1 0-16,3 3-2 0,-1 2-2 0,2 0-4 15,1 2 2-15,-1 0-2 0,2 3 7 0,1 0-2 0,-3 0 4 16,0 1-3-16,-1-1 3 0,-3 1 4 0,0-2 0 15,-6 1 3-15,0-1 9 0,-2 1 11 0,-4-2-7 16,-1 2 8-16,0-2-13 0,0 1 2 0,-3-1-1 16,-1 1 1-16,-1-1-1 0,-5 0-12 0,1 1 5 0,0-2-7 15,-5 0 9-15,4 2-12 0,-4-3 3 0,0 1-7 16,1 0-4-16,-3 0 6 0,4 0-3 0,-1-1 4 16,1 1-7-16,1 2 0 0,2-1 1 0,-1-1 0 15,2-1 3-15,2-2-7 0,1 0 3 0,1-1-5 16,2 0 1-16,2-3-1 0,0 0-2 0,4 4 4 15,0-2-1-15,2 2-4 0,1 1 2 0,2-1-2 16,2 2 9-16,-1-3-1 0,4 2 0 0,2 0 0 0,1 1 0 16,1 1 0-16,-1 3-1 0,2-1 0 15,-1-1-1-15,3 0 2 0,3-1 2 0,-4 3-1 0,5 1-4 0,0-2 5 16,1 2-2-16,-1-3 4 0,0-2-4 0,-1-1 10 16,1 0 1-16,-1-5 4 0,0-1 3 0,1-2-1 15,-2-1 1-15,-1-1 0 0,-3-2 2 0,-4-1-4 16,0 0-11-16,-6 0-9 0,0-1-173 0</inkml:trace>
  <inkml:trace contextRef="#ctx0" brushRef="#br0" timeOffset="2613.5">1698 4265 312 0,'-12'-3'49'0,"3"1"20"16,-2 1 1-16,1 0-7 0,3 0-7 0,-3-2-28 16,4 1 2-16,-1 2-13 0,-1 0-12 0,3 2 4 15,-6-2-3-15,5 2 3 0,0-1-2 0,-2-1 15 16,2 2 3-16,0-2 4 0,5 1 3 0,1-1-13 15,0 0-7-15,0 0 0 0,0 0-15 0,0 0 5 16,6-6-2-16,0 3 3 0,1-2-2 0,1 0 1 16,2-1 3-16,1-1-2 0,3 0 1 0,3 2 2 15,1 1-3-15,-1 1 2 0,1 2-8 0,-2-4 5 16,4 1 3-16,0 2 1 0,0 1-4 0,0 1 6 0,-1 0-8 16,0 2 5-16,-2 0-7 0,1-2 9 0,-1 4 1 15,-2 2 2-15,3-1-2 0,-5-3 13 0,1 2-2 0,-1-2 5 16,-2-2-8-16,2 4-3 0,-6-4 1 0,3 1-1 15,-3-1 1-15,0-1 6 0,-2-4-7 0,-4 1 7 16,1 1-1-16,-3-4-22 0,-1-1-40 0,-8-2-21 16,1-2-353-16</inkml:trace>
  <inkml:trace contextRef="#ctx0" brushRef="#br0" timeOffset="2846.14">1575 3934 1075 0,'-3'-6'176'0,"7"4"-184"15,2-3 0-15,6 1-3 0,2 0-2 0,7 1 4 16,1 2-1-16,4 1 3 0,0 1 7 0,-1 3-1 16,2 1 0-16,-3 2-2 0,0 0 3 0,-2 0 4 15,0 0-1-15,0 2 2 0,-2-3 2 0,-3 0-2 0,-2-3 4 16,0-1-4-16,-1 0 6 0,-2-2-45 0,-2 0-107 15,-1-1 4-15,-1-5 139 0</inkml:trace>
  <inkml:trace contextRef="#ctx0" brushRef="#br0" timeOffset="5882.07">2595 3301 236 0,'0'0'-29'0,"0"0"-2"0,0 0 83 0,0 0 11 15,0 0 6-15,0 0 10 0,0 0 2 0,0 0-4 16,-4 1-19-16,4-1-16 0,-2 1 2 0,2-1-6 0,0 0 0 16,0 0-1-16,0 0-4 0,0 0 0 0,0 0-18 15,0 0-8-15,0 0-4 0,0 0-1 0,0 0-7 16,0 0 5-16,0 0-3 0,-1-2 3 0,6 1-3 15,2-1 3-15,4 1 3 0,-5 0 1 0,6 1 3 0,-7 0 0 16,0 1-3-16,1 0 1 0,2 3 4 0,-1 1 2 16,0 0 4-16,-1 2-3 0,-2 2 5 0,1 5 8 15,0 2-2-15,-2 7 3 0,2 5-4 16,-1 8-1-16,-2 6 1 0,0 8-1 0,-2 4-2 0,-2 1-9 16,-3 3 1-16,0-3-4 0,2-3 2 0,-2-4 6 15,3-5 5-15,-1-4 1 0,0 0 14 0,0-7-6 16,3-1-3-16,0-5-1 0,0-8-11 0,3-2-11 0,-1-3 4 15,3-1-6-15,-2-2 0 0,3-5 4 0,-1-3-2 16,0-1 3-16,-3-1 5 0,1-2 5 0,0 0 1 16,-3-7 1-16,0 2-3 0,-1-4-98 0,-1-1-26 0,-2 0-41 15,-3-6-245-15</inkml:trace>
  <inkml:trace contextRef="#ctx0" brushRef="#br0" timeOffset="6876.63">3238 3363 76 0,'-2'-1'78'0,"-2"0"-39"16,4 1 9-16,0 0-21 0,0 0-2 0,0 0-14 16,0 0 2-16,0 0-6 0,0 0-1 0,0 0-7 15,0 0-1-15,0 0-2 0,0 0 4 0,0 0 2 0,0 0 0 16,0 0 2-16,0 0 3 0,0 0 34 0,0 0 3 15,0 0 10-15,0 0 9 0,0 0-1 0,0 0-3 16,-1 0 1-16,1 0-18 0,0 0-8 0,0 0-3 16,-1 0-2-16,1 0-15 0,0 0-4 0,-1 0-7 0,1 0 3 15,0 0-3-15,0 0 10 0,0 0 4 0,0 0 0 16,-11 8 1-16,7-3-6 0,1 2 2 0,-2 3-3 16,-3 2-3-16,-1 3-5 0,-2 3 2 0,-5 4-2 15,-4 3-1-15,-5 5 3 0,-6 5-6 0,-4 5 4 16,-2-1 4-16,-1 0-8 0,-1-6 8 0,6-2-7 0,0-2 10 15,4-3-4-15,3-2 4 0,3-3-3 16,1-3 10-16,2-3-9 0,4-1 2 0,-1-6-2 16,4 0 14-16,-1-3-6 0,1-2 7 0,2-2-5 0,1-1 15 0,1 0-7 15,3-4-4-15,1 2-1 0,3-1-13 0,-2 1 5 16,0 0-4-16,4-1 3 0,0 3-10 16,0 0 3-16,0 0-4 0,0 0 2 0,0 0-3 0,0 0-7 15,0 0 4-15,0 0-7 0,2-6 4 0,4 6 2 16,1 0-1-16,2 0 2 0,0 0 3 0,2-2 8 15,1-1 0-15,1 1 4 0,2-2 0 0,0 1-7 0,1 0-4 16,1 2-1-16,-2 1-7 0,2 1 5 0,0 3 3 16,-2 0 0-16,2 2 3 0,-3 0-3 15,2 2-2-15,1-1 0 0,2 3-1 0,1-2 7 0,2 2 5 16,2-1 0-16,-1 1 3 0,2 0-1 0,4-2 1 16,0 0 0-16,1 0 4 0,0-2-1 0,-2 0 3 0,1-2-1 15,-1 1 2-15,-4-1-4 0,0-1-5 0,-2 0 2 16,-1 0-5-16,-3 2 6 0,-1 0 0 0,-3-1 2 15,-3 3-5-15,-4-1 9 0,-2 2 0 0,-5 2 3 16,0 2-10-16,-6 3-160 0,-3 6-44 0,-4-1-56 16,-2 4 249-16</inkml:trace>
  <inkml:trace contextRef="#ctx0" brushRef="#br0" timeOffset="7551.43">2684 4396 273 0,'-12'2'3'0,"0"2"20"16,0 0 6-16,1 0 7 0,4-1 33 0,4 0-32 15,-6 1-5-15,7-2-9 0,-7 1-18 0,1-1 29 16,3-1 7-16,-4-1 9 0,6 2 26 0,3-2-4 0,0 0 0 15,-14 0-2-15,9 0-6 0,5 0-9 0,0 0-3 16,0 0-2-16,0 0-11 0,0 0-10 0,0 0 1 16,0 0-6-16,-1 0-14 0,1 0-8 0,0 0-2 15,-4-10-1-15,10 9 5 0,-1 0-5 16,5-1 4-16,2 1-4 0,2 0 8 0,-1 1 9 0,3-1 4 0,-2 1 1 16,3-1 7-16,1 1-3 0,4 0-7 0,0 1 4 15,2 0-3-15,5 0-1 0,0 2 0 0,4-2-1 16,3 1-6-16,3-1 0 0,6 1 0 0,5-1-1 15,-1 0-7-15,5-1 0 0,-6 0-1 16,-3 0 2-16,-3 0 0 0,-3 0-4 0,-2 1 7 0,1 0-7 0,-3 1-2 16,0-1 10-16,0 2-8 0,-5 0 11 0,1-1-9 15,-2 2 11-15,-3-1-6 0,-4 1 7 16,-6-2-1-16,-6 2 5 0,-2-2 6 0,-5 1-3 0,0-1-4 16,-3-2-198-16,0 0-117 0,0 0-56 0,0 0 358 0</inkml:trace>
  <inkml:trace contextRef="#ctx0" brushRef="#br0" timeOffset="9119.45">2593 4937 73 0,'0'0'75'0,"0"0"4"0,0 0 0 0,0 0 1 15,0 0-7-15,0 0-14 0,0 0-2 0,-1 0-2 16,1 0 11-16,-1 0-22 0,-1-1 5 0,1 0-13 16,0-1-16-16,0 1 2 0,0 1-2 0,-1 0 3 15,1-1-1-15,0 1-10 0,0 0 5 0,0 0-7 0,-1 0-7 16,-12-10 6-16,9 10-3 0,0 0 4 15,5 0-3-15,0 0-3 0,0 0-6 0,0 0 2 0,0 0-1 0,0 0 0 16,0 0 7-16,0 0-4 0,0 0 12 0,0 0-6 16,0 0 5-16,0 0-5 0,2 0 6 15,-2 0 3-15,1 0-3 0,0 2 4 0,6 10-6 0,-8-8-3 16,0 5-3-16,-2 0 1 0,1 3-4 0,-2 1 5 16,0 2 0-16,-2-1 0 0,3 3-7 0,3 0 3 15,-1 0-3-15,3 1 3 0,1 1-4 0,-2 1-1 16,5 3 1-16,4-1 0 0,-7 0 1 0,4 1 0 0,-4-2-3 15,-1 0 2-15,5 1 0 0,-2-3-5 0,7 4 8 16,-6-3-7-16,3-3 9 0,1 0-6 0,-2-4 2 16,4 1-1-16,-4-2 11 0,3 0 0 0,-3-1-2 15,1-3 1-15,0 2 11 0,0-3-5 0,1 2 5 16,-1-3-5-16,-2 0 12 0,1-2-13 0,2 0 3 0,0 0-6 16,2 0 3-16,1-1-6 0,1-1 2 0,2-1-4 15,-1-1-2-15,1-2-2 0,1-2 4 0,-2-2-3 16,3-1 11-16,3-2-6 0,-2-3 4 0,1-3-4 15,3 0 7-15,-5-3 5 0,-1 0-4 0,-3-3 4 16,-4 0-9-16,1 0 28 0,-4-3-3 0,-2 2 11 16,-3-2-3-16,-2 1-6 0,2 0 0 0,0-1-3 15,-2 2-10-15,-3-3-9 0,-3 4-3 0,5-1-1 0,-3 0-10 0,3 4 2 16,0 2 0-16,-1 0 1 0,0 0-3 0,0 3-3 16,0-1 2-16,-1 1-1 0,2 0 1 0,2 1-2 15,-1 0 0-15,1 0-2 0,3 1 6 0,-5-1-3 16,1 0 1-16,0 1-1 0,0 0 2 0,0 0 4 15,0 3-5-15,-3 1 3 0,1 0-7 0,0-1 4 16,-1 1 1-16,0-1 2 0,0 3-4 0,3 5-25 16,0 0-31-16,0 0-10 0,0 0-210 0</inkml:trace>
  <inkml:trace contextRef="#ctx0" brushRef="#br0" timeOffset="9954.91">2405 4909 491 0,'-11'0'46'0,"3"0"98"0,0 0-103 0,1 0 18 15,2-1-2-15,3 1 8 0,2 0-7 0,0 0-27 16,0 0 3-16,-1 0-10 0,0 0 3 0,-1 0-10 16,1 0-1-16,0 0-4 0,0 0-6 0,0 0 0 15,-1 0 4-15,1 0-2 0,1 0 9 0,0 0-9 16,-1 0-5-16,1 0-1 0,0 0-10 0,0 0 4 15,0 0 4-15,-1 0 0 0,6 0 3 0,1-1 3 0,1 0-1 16,2 1 1-16,0 0 5 0,4 0-5 0,-1 0 3 16,6 0-3-16,0-1 3 0,0 1-9 0,2-2 5 15,-2 1-5-15,4 0 10 0,-1 0-7 0,5 0 2 0,-5 1-4 16,3 0 5-16,-3 0-7 0,-3-2 2 0,-3 1-2 16,0 0 2-16,0 1 14 0,-2-2-2 0,-1-1 8 15,0 1 3-15,-1-1-3 0,0 0-5 0,-4 2 3 16,0-3-4-16,-1 2 1 0,-1-1 0 0,-2 3-13 15,-3 0-122-15</inkml:trace>
  <inkml:trace contextRef="#ctx0" brushRef="#br0" timeOffset="10760.06">3112 4817 29 0,'2'-2'68'0,"-1"0"-32"0,-1 2 2 0,0 0-14 16,0 0-13-16,0-1 8 0,-6-13 10 0,1 10-1 0,3 2 30 0,2 2-3 16,-9-6-4-16,3 6 2 0,-3-4-5 0,-1 3 4 15,2 1-6-15,-1-1 2 0,-4 0-29 0,0 1 16 16,0 1-8-16,-1 1 11 0,2-1-7 0,3 2-9 16,-1-2-1-16,-1 0-4 0,3 3-8 0,2-2-9 15,-1 1 6-15,2 0-6 0,-1-3 14 0,1 3 4 16,-1 0 1-16,3-2 2 0,-1 2 10 0,4-3 5 15,0 0 4-15,0 0-2 0,0 0-6 0,-1 0-4 0,-16 3-6 16,17-3 3-16,0 0-11 0,0 0 4 0,0 0-7 16,-1 0 4-16,0 0-6 0,-1 2-8 0,1-1 4 15,1-1-5-15,0 1-3 0,0 0 2 0,0-1-1 16,0 1 2-16,-1 9 3 0,6-10 2 0,2 2 0 0,1 0-1 16,3-2-1-16,2 0 2 0,1 0-3 0,1 0 1 15,3 1-3-15,1-1 3 0,-1 0-1 0,-1 1 0 16,-2-1-2-16,4 2 0 0,0 0 2 0,1 1-2 15,-3-2 6-15,-2 2-4 0,-2-2 0 0,0 1-1 16,-2 0 2-16,0-1 1 0,-2 1 0 0,0-2 0 16,-1 0-2-16,2-2 8 0,-2 1-2 0,1-2 4 0,0 0-1 15,-2 1-288-15,-2-1 207 0</inkml:trace>
  <inkml:trace contextRef="#ctx0" brushRef="#br0" timeOffset="11607.88">3286 5356 197 0,'-6'1'22'0,"3"-1"34"0,-2 1 5 15,2-1-20-15,3 0 8 0,0 0-16 0,0 0-17 0,0 0-8 16,0 0-4-16,0 0 1 0,-1 0 5 16,0 0-8-16,0 0-1 0,1 0-1 0,-1 0 2 0,-1 0 13 15,1 0 4-15,1 0 1 0,0 0 7 0,0 1 0 16,0 0 0-16,0 1 0 0,0-1 2 0,-6 16-17 15,7-11 6-15,3 3-11 0,-2 1 1 0,0 2 6 16,-1 0-2-16,-1 1 4 0,1 1-3 0,0 2 5 16,0-1-3-16,3 1 5 0,-3 1 2 0,2 0-4 15,-2-2 5-15,0 1-2 0,1-3 22 0,0 0-8 0,-2-1 1 16,2 0-5-16,-2-2-14 0,0-1-3 0,0 0-6 16,0-1 3-16,0-1-2 0,-2-1-7 0,0 0 5 15,0-2-5-15,0 3 8 0,-3-1-5 0,1 0 3 0,-2-1-4 16,-1-1-4-16,2-2-13 0,-2 0-15 0,2 1-1 15,-1-1-58-15,1-2-64 0,0-5-33 0,0-1-18 16,0-2 203-16</inkml:trace>
  <inkml:trace contextRef="#ctx0" brushRef="#br0" timeOffset="11958.75">3238 5273 154 0,'0'0'28'0,"0"0"73"0,0 0-74 0,0 0 13 16,3-9-8-16,0 7 8 0,1 0-22 0,1 0-15 16,-1 2 7-16,2-1-9 0,0 1 2 0,0-1 26 0,2 1-8 15,-2 1 16-15,1-1-6 0,0 4 12 0,-1-3-1 16,1 0 5-16,2 4-2 0,-2 0-8 0,1 0-8 15,-1 2 0-15,1-2-16 0,-2 1-7 0,-2 0 4 16,1 1-5-16,0 2 9 0,-3 0 24 0,-2 0 2 16,0 1 5-16,-2-2 0 0,1 3-4 0,-2-1-4 0,0-1 3 15,-3 1-1-15,-3-1 5 0,2 0 0 0,-1-1 1 16,-3 1-7-16,1-1 5 16,0-1-6-16,-2 0 4 0,2-2-16 0,0 1 2 0,2-2-3 0,0-1 1 15,-1 0-15-15,2-2-11 0,1-1 3 0,0 1-4 16,1-1 6-16,2 0-58 0,-2 0-43 0,-1 0-27 15,0 1-335-15</inkml:trace>
  <inkml:trace contextRef="#ctx0" brushRef="#br0" timeOffset="34868.47">4198 4474 139 0,'-4'-1'22'0,"4"-2"80"0,0 1-52 0,3-3 54 15,1 0-117-15,2 2 0 0,3-2 5 0,0 1 8 0,2 1-1 16,-1 0 5-16,-2 2-2 0,-1 1-2 0,-1 0 3 16,-1 1-1-16,-1 2 11 0,-2-1-3 0,-1 2 0 15,1-2-1-15,-2 2 3 0,0-1-1 0,0 1-2 16,0-2 1-16,0 2 1 0,1-3 2 0,-1-1 8 16,0 0-4-16,0 0 21 0,0 0 13 0,1 0-4 0,12 5 7 15,-7-6-15-15,1-2-12 0,2 0-3 0,0-1-3 16,2 1-19-16,0-2 5 0,1 0-5 0,1 0 3 15,2 2-5-15,0-3-2 0,-2 1 0 16,-1 1 0-16,4 1 4 0,-3-1-2 0,-1 2 2 0,4-1-3 0,-3 1 0 16,-1-1 1-16,0 2 0 0,2 0 0 15,-1-1-7-15,5 0 0 0,4 0 2 0,-3 0 0 0,6 0 11 16,-1 0-3-16,3 0 0 0,0-1-1 0,0 2-5 16,0-3 7-16,3 3-5 0,-2-1 5 0,-1-2-7 0,2 2 12 15,-2-2 2-15,0 2 3 0,0-1 2 0,-6 1-4 16,2 1 2-16,-6 0-2 0,0 1 2 15,-2 0-2-15,-2 0 2 0,1 1-1 0,-5 0 5 0,0 0-3 16,-3 2 0-16,-2-2-1 0,0 1 8 0,-3 1-13 16,0-1-17-16,-9-2-13 0,6 0-200 0</inkml:trace>
  <inkml:trace contextRef="#ctx0" brushRef="#br0" timeOffset="35857.46">4439 4118 714 0,'-5'-6'6'0,"3"4"-24"0,2-2 0 16,2 4-6-16,2-2 10 0,2 2 4 0,3 5 5 15,0 0-2-15,-1 2 9 0,2 2 0 0,-1 0-2 16,0 3 0-16,-2-2-4 0,-4 1 4 0,-1-1-1 0,-2-1 0 15,1 0 2-15,-1 2 6 0,0-2 2 0,0-2-1 16,-3 0 5-16,1-1 19 0,-3-1 1 0,-2 0 7 16,0-1 17-16,0 2-22 0,-2 2 7 0,0 0-15 15,-3 0-3-15,1 2-10 0,-2 2-7 0,0-1 1 16,-2 0-5-16,-3 1 3 0,0 0 3 0,-1 0-5 0,0-2-9 16,0 2 5-16,1-1 1 0,-2-2 4 0,4 0 2 15,2-3 3-15,2 0-6 0,4-1 3 0,1-3-15 16,3 1 8-16,4-3 0 0,0 0 2 0,0 0 2 0,0 0-4 15,0 0-3-15,0 0-1 0,0 0-6 0,0 0 7 16,0 0 0-16,0 0 2 0,3 2-10 0,1-1 10 16,1 1-5-16,0 0 6 0,1 2-4 0,0-1 0 15,0 2 2-15,2 2-1 0,0 2-2 0,-2 0 5 16,2 4-2-16,-1 2 3 0,2 3-3 0,-1 0-2 16,2 2-2-16,3 0 1 0,-1 2 6 0,0 2-7 15,1-1 3-15,-2 0-6 0,2-1 8 0,1-1-1 0,0-1 2 16,0 1-1-16,1-3 9 0,-1-2-8 0,2-1 1 15,-2-3-4-15,-1-1 3 0,2-2 11 0,-1-2 1 16,4 1 4-16,-3-4 7 0,3-1-279 0,0-2 196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3:48.0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21 456 0 0,'0'-5'136'0'0,"-2"-2"-32"0"0,0 2-8 0 0,0 1-56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25T22:37:35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5028 12852 18 0,'-6'-2'1'0,"-5"-1"92"16,3 2 123-16,0 1 2 0,8 0-78 0,-9-2-27 16,5 2-9-16,-2 0-62 0,5 2-3 0,0-1-10 15,1-1-18-15,0 0-8 0,0 0 0 0,-1 5-3 0,8-3 1 16,2 2-2-16,1 1 0 0,0 0-1 0,0-1 5 15,0 5-2-15,0 0 3 0,0 5-3 16,6 1 5-16,-2 7 0 0,1 3-3 0,-3 6 1 0,-3 9-5 0,-3 7 2 16,2 9 4-16,-5 7 0 0,1 2 6 15,-1-1-4-15,-1-3 3 0,-1-5-2 0,-1-3 9 0,1-2 21 16,-1-1-6-16,1-2 13 0,-1-3 2 0,0-9 0 16,1-6-1-16,-2-7-1 0,0-2-14 0,2-5-22 15,0-5 2-15,1-2-9 0,0-6-2 0,-1 0-3 16,3-3-12-16,-3-2-4 0,1-5-105 0,-2-7-341 15,0-9 293-15</inkml:trace>
  <inkml:trace contextRef="#ctx0" brushRef="#br0" timeOffset="302.91">4615 13379 1135 0,'-5'4'83'0,"-2"0"-64"0,6-2-3 0,1-2-16 16,1 2-7-16,10-1 12 0,2-1 4 0,4 0 3 15,3-1 4-15,1-2-1 0,0-2-3 0,5 1 0 0,0-2-5 16,3 0-5-16,1 1-2 0,4 0 1 0,2 1 2 16,4 1-3-16,1 0 1 0,-3 2-1 0,3 0 3 0,-3 1-5 15,0 1 4-15,-4 0-4 0,0 1 2 0,-5-1 1 16,-3 0 12-16,2-1-3 0,-1 1 35 0,1-1-20 15,-1-2 3-15,1-2-7 0,-2-1-10 0,3-1 1 16,-1-1-4-16,-4-2 4 0,2-2-4 0,-5 0-3 16,-2-1 3-16,-4-1-5 0,-4 1-17 0,-7-3-193 15,-7-4-70-15,-6 0-60 0,-3-3 340 0</inkml:trace>
  <inkml:trace contextRef="#ctx0" brushRef="#br0" timeOffset="549.98">4594 12868 1289 0,'-15'-2'95'0,"6"1"-43"0,9 1 13 0,0 0-32 15,0-1-34-15,8 0 13 0,9 0-1 0,7-2 8 16,3 2 9-16,6 0-10 0,3-2 2 0,3 2-6 16,5-2-1-16,5-1-8 0,7 0 2 0,6-2-4 0,4-1 7 15,-1-1-2-15,-5-2 1 0,-6-1-2 16,-2 1 0-16,-4-2-5 0,-2 1 5 0,1 1-6 0,-6 2 9 0,-4 1-4 15,-3-1 0-15,-8 4-1 0,1 0 6 0,-8 3-6 16,-4 2 4-16,-5-1-4 0,-4 1 11 0,-3 3-5 16,-1-1-9-16,-2 5-2 0,0 1-65 0,-4 3-222 15,3 5-158-15,1 6-55 0,1-2 506 0</inkml:trace>
  <inkml:trace contextRef="#ctx0" brushRef="#br0" timeOffset="1050.86">5430 13505 465 0,'-5'0'131'0,"5"0"-57"16,0 0 16-16,0 0-35 0,0 0-12 0,0 0-15 15,0 0-4-15,0 0-1 0,2-6 1 0,4 4 2 16,1 0 1-16,2 0 0 0,-3 2-2 0,1 0-9 0,-1 0 0 16,4 3-4-16,-3 2-6 0,2 7 10 0,-5 7-5 15,-2 10 4-15,2 8-16 0,-4 10 5 0,0 7-1 16,-4 5 4-16,0-1-5 0,-2-4 9 0,-2-2 6 15,2-9 2-15,3-3 31 0,-1-7 9 0,-2-6-10 0,3-5 5 16,0-4-43-16,3-4-7 0,3-4-3 0,0-2-1 16,-2-5-5-16,4-2-9 0,1-5-3 0,-1-8-8 15,3-9-62-15,1-9-246 0,-3-7 210 0</inkml:trace>
  <inkml:trace contextRef="#ctx0" brushRef="#br0" timeOffset="1466.75">5498 13385 913 0,'-7'1'81'0,"1"0"115"0,-1 1-99 16,4 0-48-16,3-2-9 0,0 0-13 0,0 0-42 0,4 3 3 16,3 0 2-16,7-1 2 0,4 0-1 0,2 0 7 15,2-2-6-15,1-4 6 0,6 0-4 0,0 0 5 16,-2 0 1-16,2 0 1 0,-4 2-3 0,0 2 2 16,1 0-2-16,-2 4 3 0,-3 2 7 0,-3 1-1 15,-2 1 1-15,-5 2 0 0,-3 2-1 0,-3 0 7 0,-4 2 1 16,-2 3 1-16,-5 2-3 0,-7 5-3 0,-4 3-1 15,-5 3 0-15,-1 2 0 0,-4 5 2 0,-1-2-4 16,-2 0 5-16,1-1 8 0,2-2 13 0,-3-2-2 16,1-4 4-16,0-6-13 0,7-4 3 0,4-4-1 15,6-5 0-15,4-2-10 0,4-4-12 0,0 0-5 0,4-1-3 16,0 0-13-16,2 0 3 0,7-2 3 0,2-2 0 16,3 1 7-16,4-2 0 0,1 1 2 0,5 0 1 15,2-1 13-15,1 0-3 0,-1 0-2 0,-1 2 1 16,-1-1 9-16,2 4-6 0,0-1 7 0,0 2-8 15,1 3 3-15,-2-1 0 0,0 2-4 0,0 1 2 16,2 1-3-16,-4 2 16 0,1-1-3 0,-4 2 6 16,-2-1-6-16,2 1-2 0,-2 1 2 0,1-1-2 0,3 0 0 15,-3-3-15-15,2-1 5 0,-3-1-7 0,0-3 2 16,-3-2 2-16,0 0 3 0,-3-3-3 0,1-2-19 0,-2-5-156 16,-4-2-48-16,-1-3-50 0,-4-3 271 0</inkml:trace>
  <inkml:trace contextRef="#ctx0" brushRef="#br0" timeOffset="2219.92">6431 13019 227 0,'-8'-1'104'0,"-3"-1"-4"0,-1 0-1 16,2 1-4-16,1 1-18 0,0 0 6 0,1 0-3 15,0 0 4-15,0 0-13 0,1 0-3 0,1 1-2 16,0 0-1-16,0 0-8 0,1 1-8 0,1 0-4 16,0 0 0-16,0 1-6 0,0-2-5 0,0 1-2 0,0 2-1 15,2-2-7-15,0 2-7 0,0 1 2 0,1-2-5 16,0 2-9-16,1 0-9 0,2 1 3 0,3 1-5 16,1 0 4-16,4 1 8 0,2-1-3 0,3 0 6 15,3 4-4-15,3-3 2 0,4 4 0 0,0-2 1 16,5-2 2-16,-1 4-1 0,2-1-4 0,1 3 2 15,0 3-4-15,-1 0 0 0,0 3 2 0,-5-1-1 0,2 1 2 16,-3 0-5-16,-1-1-1 0,3 0 0 0,-5-1 2 16,0-2 4-16,-2 0 0 0,-1-2-1 0,-1-1-6 15,-2-1 3-15,-2-1 1 0,-4 0 3 0,0-2 6 0,-6-1-6 16,0 0 5-16,0-1-4 16,-4 0 15-16,-2 1-3 0,-1-1 7 0,-3 0-3 0,0 0 7 0,-5 2-7 15,-1-1-9-15,-6 2 4 0,0-1-15 0,-1 1 11 16,0 3 1-16,-2 0 4 0,0-1 4 0,0-1 0 15,1 0 2-15,-2-3-2 0,6-2-5 0,-1-1 2 16,1 0-6-16,1-1 4 0,1 1-15 0,1-2 4 16,2-1-7-16,4-2 6 0,0 0-6 0,3 1-3 15,1 0 4-15,0-1-5 0,3 0-3 0,0 0 0 16,0 0-6-16,0 0 5 0,0 0-7 0,0 0-10 0,0 0-12 16,6 3-4-16,0-6-86 0,6 0-110 0,2-4-56 15,4-7-30-15,4-6 325 0</inkml:trace>
  <inkml:trace contextRef="#ctx0" brushRef="#br0" timeOffset="2785.63">7277 13439 737 0,'-16'3'119'0,"3"2"-51"0,0 0-2 0,2 0-17 16,2-2-42-16,5 1-3 0,-1-3-4 0,5 1 2 15,0 1-13-15,2-1 6 0,1-1-1 0,3 1 3 16,0-1-3-16,0-1 4 0,1-1 0 0,-1-2 2 15,1-2 2-15,0-2 8 0,2-2-2 0,1-6 4 0,1-3 7 16,2-6-1-16,3-3 7 0,1-11-3 16,1-4 19-16,2-3-17 0,-1-6 1 0,2 5-8 0,2 1-4 0,-7 7-11 15,1 6 2-15,-1 6-3 0,-8 6 10 0,5 6-7 16,-5 3 5-16,-5 5-5 0,-3 6 8 0,0 0-1 16,10 3 1-16,-4 11-2 0,-1 7 0 0,-1 14-3 15,-4 11 6-15,-4 15-3 0,7 6 21 0,1 4 5 16,-1-1-2-16,7-6 3 0,-9-3-4 0,4 0 7 15,5 3-2-15,-6-2 2 0,5-1-14 16,-2-5-19-16,-1-8 3 0,4-9-8 0,0-4-2 0,2-9-17 16,3-5-65-16,-3-8-6 0,1-6-418 0</inkml:trace>
  <inkml:trace contextRef="#ctx0" brushRef="#br0" timeOffset="5571.14">15735 13054 204 0,'-3'1'6'0,"0"-1"39"0,0 0 56 0,3 0 3 0,0 0-42 15,0 0-10-15,0 0 1 0,0 0-26 0,0-1 4 16,0-1-4-16,-1 1 14 0,0 1 2 0,0 0 1 0,0 0 1 16,1-1 9-16,-2 1 10 0,2 0 4 0,-1-1 0 15,0 1-5-15,1 0-13 0,-1 0-8 0,1 0-1 16,0 0-25-16,-11 2-9 0,11 5-3 0,0 9-2 16,1 4-5-16,3 8 8 0,1 4-2 0,-1 7 5 15,2 3-8-15,0 4 2 0,0 2-1 0,2 0 1 16,-1 0-2-16,0-1 5 0,-2-2-5 0,1-2 5 0,-3 0-5 15,2-7 12-15,-1-3 4 0,-1-7 2 0,1-4 3 16,-2-1-7-16,3-3-3 16,1-1-1-16,-1-3-7 0,0-2-2 0,0-1-1 0,-1-4 0 0,1-2 0 0,-1 0-7 15,-4-5-12-15,0 0-2 0,0 0-65 16,0 0-54-16,0 0-30 0,-5 0-26 0,-3-2-275 0</inkml:trace>
  <inkml:trace contextRef="#ctx0" brushRef="#br0" timeOffset="5856.08">15477 13654 69 0,'-16'-4'58'0,"2"-4"28"15,0 0-6-15,-1 0 12 0,4 2-8 0,5 1-6 0,-3 2-4 16,8 1 0-16,-3-2-2 0,0 3 3 0,3 0 0 16,-1 1-4-16,-1 0-41 0,3 0-25 0,3 1 0 15,4-1-2-15,1 0 30 0,6 0 19 0,-4 0 1 0,8 1 3 16,4-1-7-16,2 0-18 0,6-2 1 0,-2-4-7 15,0 1-10-15,3-1 6 0,1 2-5 0,0-2 5 16,0 1-4-16,0-2 1 0,-1-1 5 0,0 0-1 16,4 0 9-16,-5-1-10 0,2 1-3 0,-3-1-3 15,-1 1-14-15,0 1 8 0,-3-2-8 0,-2 3 8 0,-4-1-9 16,-3 1 4-16,-2 0-2 0,-3 0 3 16,-1 3-1-16,-5-2-38 0,-4 1-8 0,-1-1-20 0,-6-1-100 0,-6-3-229 15,-7-2 232-15</inkml:trace>
  <inkml:trace contextRef="#ctx0" brushRef="#br0" timeOffset="6071.52">15174 13163 1038 0,'4'-13'79'0,"6"-4"-21"0,4-1 0 15,7-3 6-15,4 0 47 0,8 2-60 0,7-1-8 16,7 6-15-16,1 1-24 0,5 3 2 0,-4 3 0 15,-2 2 0-15,-2 4-7 0,-5 1 5 0,-3 2-3 0,-4 3 4 16,-3 1-4-16,-3 3 4 0,-2 1 1 0,-3 2 0 16,-3 0 5-16,-5 0-4 0,-4-1 6 0,-5 0-4 15,-2 1 20-15,0 0-15 0,4 0 3 0,0-1-7 16,-1 0-6-16,1-1-4 0,-1-1-19 0,3-4-5 16,-1-1-167-16</inkml:trace>
  <inkml:trace contextRef="#ctx0" brushRef="#br0" timeOffset="6572.17">16206 13591 632 0,'-9'0'260'0,"-2"1"-165"0,1-1 5 0,2 0-49 0,1 1 34 16,2 1-28-16,1-1-6 0,1 0-13 0,0 2-39 0,1 1-2 16,1 2 0-16,-2 1-2 0,2 5-1 0,1 3 5 15,0 1-1-15,1 6 1 0,2 2-3 16,-2 6 3-16,0 5 1 0,1 4 1 0,1 1 0 0,-2 1 3 15,3-3-4-15,-2-3 1 0,-1-1-1 0,2-6 1 16,-2 0 1-16,-1-2 2 0,1-2 1 0,-1-5-2 16,0-3 2-16,0-6-3 0,0-3-5 0,0-4-19 15,0-3-18-15,2-4-3 0,0-7-95 0,-2-13-169 0,1-5 181 16</inkml:trace>
  <inkml:trace contextRef="#ctx0" brushRef="#br0" timeOffset="6971.81">16177 13553 599 0,'0'0'147'0,"0"0"-27"0,10 1-12 0,-4 2-4 16,2 1-47-16,1 2-23 0,2 1-3 0,3-1-6 16,2 4 2-16,0-1 27 0,2 1-6 0,3-1 10 15,-3-1-16-15,1-2 8 0,1 0-1 0,-4-4 3 16,3 2-20-16,-6-3-8 0,-1 1-5 0,-1 1 1 16,-3-3-4-16,3 0-6 0,-1-2 3 0,-2 2-4 15,-2 0 0-15,-5 3 3 0,-1-3 3 0,0 0 0 0,0 9-1 16,-2-3-5-16,-6 3 0 0,-2 3-1 0,0 2-4 15,-3 4-1-15,0 3-3 0,0 3 1 0,-9 2 1 0,3-1 4 16,-4 0-3-16,2-1 3 0,3-3-6 16,0-2 2-16,3-1-1 0,2-2 2 0,1-2 0 0,1-2-1 15,2-2 0-15,0-3 0 0,2-1 2 0,4-1 6 16,-1-1-3-16,2-1 3 0,2-3-2 0,0 0-8 16,0 0 0-16,8 9-4 0,-2-5 8 0,2-3 2 15,4 2 4-15,2-2-2 0,0-1 6 0,3 0 1 16,1 0 4-16,5-3-3 0,1 1 9 0,2 0 6 15,-2-2-1-15,-1-1 2 0,-1 2-16 0,0 0-5 0,1 0 3 16,-4-1-2-16,0 2 11 0,-2-1-10 16,-3 2 1-16,1 1-4 0,-3 0-2 0,-3 0-3 0,1 1-2 15,-3 2 1-15,-2-1-1 0,0 0 0 0,-2 1 3 16,0 0-3-16,-1 0-5 0,-1-1-55 0,1 1-12 16,-2-3-20-16,0 0-99 0,0 0-108 0,4-6-79 0,2-8-23 15,0-7 401-15</inkml:trace>
  <inkml:trace contextRef="#ctx0" brushRef="#br0" timeOffset="7705.84">17126 13229 188 0,'4'-2'9'0,"-1"0"46"0,1-2-17 0,1 1 22 16,0 0-55-16,-1 2-1 0,2 1 0 0,-1-2 4 0,0 2 26 15,0-3 28-15,-2-1-4 0,1 4 9 0,-2-3-12 0,1 3 26 16,-3 0 1-16,0 0 11 0,0 0 29 0,0 0-12 16,0 0-2-16,0 0-10 0,0 0-47 0,-3 7-21 15,-1-1-5-15,-2 2-5 0,-2 0-17 0,0 2 6 16,-3-1-2-16,-2 3 4 0,-1 3-9 0,-3 0-2 16,-1 3-1-16,-5 0 1 0,-2 0 6 0,-2 3-7 15,-3-2 2-15,4 2-4 0,-4 0 10 0,-1-2 7 16,1 0-3-16,-1 3 4 0,2-1-7 0,3 2-4 0,0 1 2 15,4 0-2-15,0 0-1 0,2 1-3 16,2 0 3-16,1-1-1 0,2 0 6 0,3-3-7 0,2-2 1 16,2 0-2-16,2-3 2 0,4-4 3 0,2-3-2 15,1-1 2-15,4-4-5 0,3 0 13 0,3 0-5 16,5-3 10-16,1-1 4 0,4 0 5 0,3-4 2 0,5-1-1 16,1-1-1-16,5 0 0 0,2-1 0 0,1-1 0 15,3-2-1-15,-4-1-11 0,0 3-2 0,-1 2-4 16,-2 0-9-16,-4 2 4 0,-2 1 0 0,-4 2 2 15,-3 1-6-15,0 1 6 0,-2 4-2 0,-1-1 3 16,0 4 4-16,0 4 3 0,-2-4 4 0,1 2-3 0,0-1-4 16,-5 0-2-16,1 0-1 0,-2 3-1 0,1-3-9 15,-1-2 4-15,-4 0-5 0,3-2 4 0,-3-3-8 16,0 2-84-16,3-3-8 0,-8-2-41 0,2-4-171 0</inkml:trace>
  <inkml:trace contextRef="#ctx0" brushRef="#br0" timeOffset="7922.45">17662 13272 2041 0,'-9'14'77'15,"0"1"68"-15,3 0-149 0,6 2 9 0,3 2-5 16,4 6 5-16,1 3-6 0,1 7 1 0,0 3-2 15,1 7 2-15,-3 5 1 0,-1 4-2 0,0 0-2 0,-2 0-5 16,-1-3-18-16,1-1-6 0,-3-4 0 0,0-5 1 16,-1-6 18-16,0-6 1 0,0-6-17 0,1-8-2 15,1-4-126-15,1-6-283 0,2-5 270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5T23:34:10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3312 24575,'25'4'0,"94"15"0,148 5 0,122-18 0,16 2 0,-132-1 0,4 0 0,-2 22 0,-148-6 0,148 21 0,-218-38 0,1-3 0,105-6 0,233-51 0,-74 9 0,-173 28 0,194-25 0,-247 26 0,143-44 0,-192 44 0,-2-2 0,0-3 0,-1-1 0,-2-2 0,0-1 0,-1-3 0,-2-1 0,-1-2 0,61-65 0,-19 6 0,129-190 0,33-123 0,-54 81 0,52-94 0,-31-16 0,-127 216 0,4-8 0,18 10 0,-87 187 0,1-1 0,1 2 0,1 1 0,2 0 0,0 2 0,2 0 0,0 2 0,2 0 0,0 2 0,52-29 0,-58 38 0,0 0 0,0 2 0,1 1 0,0 0 0,0 1 0,0 2 0,1 0 0,0 1 0,0 1 0,0 1 0,0 1 0,0 1 0,-1 1 0,1 1 0,0 1 0,-1 0 0,22 9 0,1 5 0,0 1 0,-1 3 0,-1 1 0,-2 3 0,0 1 0,36 33 0,-7 0 0,-4 3 0,72 89 0,-69-65 0,-5 2 0,90 170 0,66 212 0,-32 44 0,-60-149 0,-109-319 0,2 0 0,2-1 0,2-1 0,35 48 0,-42-71 0,0-1 0,1 0 0,1-2 0,1 0 0,0-2 0,2 0 0,0-1 0,0-1 0,38 18 0,-19-16 0,1-1 0,1-2 0,0-3 0,1-1 0,0-2 0,1-2 0,68 1 0,315-31 0,-419 23 0,485-31 0,-387 31 0,-1 6 0,174 29 0,-211-19-1365,-12-3-5461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5T23:34:11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0 24575,'-2'10'0,"-9"78"0,-2 122 0,11-149 0,-4 797 0,36 4 0,-9-464 0,21-3 0,-29-321-1365,-2-20-5461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25T22:38:47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16025 1856 22 0,'0'0'23'0,"0"0"-17"16,0 0-2-16,0 0-8 0,0 0-2 0,0 0 4 15,1 0 3-15,0 0-4 0,1 0-1 0,16 1 5 0,-15-4 7 16,2 2 2-16,-3-1 35 0,2 1-4 0,-2-2 5 16,1 1-3-16,-2-2 9 0,-1 1-9 0,1 1 0 15,-1 2-3-15,0 0-9 0,0 0-1 0,0 0-6 0,0 0 1 16,0 0-13-16,0 0-13 0,0 0 8 0,0 0-9 16,0 0 13-16,0 0 3 0,0 0-1 0,0 0 1 15,0 0 3-15,0 0-2 0,0 2 1 0,0-1 0 16,0 0 5-16,0 0 2 0,0-1-2 0,0 1 1 15,1-1-15-15,-1 2 9 0,2-1-6 0,-1-1 7 0,0 1-2 16,0 0-6-16,0-1 6 0,1 1-7 16,-1 1 4-16,0-1-1 0,0 0-3 0,-1-1 0 0,0 1-1 15,0-1 10-15,0 0 0 0,0 1 4 0,0-1 7 16,0 0-1-16,0 0 1 0,1 0-3 0,-1 0-5 0,0 0-1 16,2 0 1-16,-2 2-3 0,0-1-10 0,0-1 0 15,0 0 0-15,0 0 0 0,0 0-4 0,0 0 4 16,0 0-1-16,1 0 3 0,-1 0 2 0,0 0 18 15,0 0-6-15,0 0 11 0,0 0-9 0,0 0-9 16,0 0-3-16,0 0-2 0,0 0-7 0,0 0 7 16,0 0-2-16,0 0 3 0,0 0-2 0,0 0-9 15,0 0 3-15,0 0-5 0,0 0 0 0,0 0 4 0,0 0-3 16,1 0 3-16,0 0-3 0,0 0-1 0,1 0-2 16,-1 0 1-16,0 0-2 0,0 0 3 0,0 0 6 15,1 0-4-15,-1 0-1 0,0 0-1 0,0 0-4 0,0 0 4 16,1 0 7-16,-1 0-6 0,0 0 3 0,0 0-4 15,2 0-4-15,28 0 5 0,-26-1-1 0,-1 1 2 16,2 0 6-16,-2 0-7 0,2 0 3 0,-1 0-5 16,1 0-6-16,0 0 8 0,-1 0-1 0,1 0 4 15,-2 0-4-15,1 0 4 0,1 0-5 0,-1 0 5 16,1 0-6-16,-1 0 3 0,1 0 1 0,-1 0 2 0,1 0-1 16,-2 0-1-16,2 0-1 0,0 1 0 0,-1 0-6 15,0-1 5-15,2 0-3 0,0 0 4 0,1 0 0 16,1 0 7-16,1-2-2 0,-1-1 3 0,1 1-5 0,0-2 1 15,-4 4 0-15,2-2 0 0,0-1-4 0,2 2 2 16,0 0-1-16,-1 0 1 0,-1 1 2 0,-3-3-2 16,1 3 0-16,1 0 0 0,-1-2-6 0,2 2 3 15,-4-1-2-15,4 1 3 0,-2-1 6 0,3-1-8 16,3 1 5-16,-3-2-5 0,5 1 7 0,-2 0-5 16,0 0 0-16,1-1 0 0,0 2-3 0,-1-1 4 15,-1 0-1-15,1 0 1 0,-2 1-1 0,-1 0 0 0,2-1 0 16,-1 1 1-16,-1 0 3 0,1 1-4 15,1 0-1-15,1 0-1 0,1 0 4 0,-1 0-2 0,1 0 0 16,2 1-1-16,-2 0-6 0,0 1 11 0,4-1-5 16,-3 0 5-16,1-1-7 0,1 0 3 0,0 1 0 0,1-1 1 15,2 1 5-15,-1-1-4 0,0 2 4 0,-1-2-4 16,-1 1 10-16,-1-1-5 0,0 1-3 0,2 0 1 16,0-1 0-16,0 1-4 0,-3 1 4 0,-1-2-5 15,1 0 1-15,1 0 0 0,1 0 2 0,-1 0-2 16,0 0-2-16,-1 0 4 0,-1-2-5 0,2 2 6 0,-3-1 2 15,1 1 1-15,-1 0 4 0,0 0-4 16,1 0 8-16,0-1 0 0,0 1-2 0,3 0-1 0,-3 0-9 16,0 0-1-16,3 1 0 0,0 0 0 0,-3-1 2 0,1 2-4 15,2 0 2-15,-2-1-2 0,4 2 0 0,-3-2 2 16,0 0 1-16,-4 0 1 0,3 0-6 0,1-1 5 16,2 2-5-16,1-2 6 0,-2 1-2 0,5 0-3 15,-3-1 3-15,1 1-3 0,-1-1 4 0,0 0-2 16,1-1 2-16,1 1-2 0,2 0 3 0,1-1-4 15,-2 1 1-15,2 0-1 0,0-1-1 0,0 1 1 16,0 0-1-16,-3 0 1 0,-1 1 8 0,3 0-2 16,-4 0 2-16,0 2-1 0,-1-1 8 0,-7-1 0 0,4 3 3 15,-6-3-3-15,0 1 8 0,-3 1-9 0,1-1 2 16,3 1-5-16,0-1-2 0,2 0-3 0,-3 1 2 16,-3-2-1-16,1 1-2 0,0 0-4 0,0-1 1 0,1 1 0 15,-1-2 6-15,-2 1-1 0,-4-1 2 0,0 0-2 16,0 0 1-16,-6-3-141 0,-7-1-35 0,-7-1-58 15,-5-2-302-15</inkml:trace>
  <inkml:trace contextRef="#ctx0" brushRef="#br0" timeOffset="527.76">17631 1540 288 0,'-4'1'0'0</inkml:trace>
  <inkml:trace contextRef="#ctx0" brushRef="#br0" timeOffset="1602.04">17528 1662 904 0,'-12'-9'74'0,"0"-1"166"0,1-1-205 0,8 5-9 0,-3 0-1 0,9 4-3 16,-3 1-19-16,0 1-10 0,1-1 0 0,-4 2-3 16,0 1 10-16,3-2-6 0,0 0 4 0,0 0-4 15,0 7 11-15,0-3-7 0,0-4 3 0,0 0-4 16,0 0 7-16,0 0-2 0,0 0-2 0,0 0 2 0,0 0-2 16,0 0 0-16,0 0 1 0,5 1-1 0,1 0 0 15,-3 2 2-15,-3-3-5 0,0 0 3 0,10 2-6 0,-4 1 5 16,-1-3-1-16,2 2 2 0,-2 0 7 0,2-2-7 15,-1 0 2-15,-3-1-3 0,-3 1 1 0,0 0 0 16,8-3 3-16,-5 4-2 0,-3-1 10 0,0 0-2 16,0 0 1-16,0 0-1 0,0 0 5 0,0 0-3 15,0 0 0-15,0 0-2 0,0 0-1 0,0 0 0 16,0 0 0-16,0 0-2 0,0 0-7 0,-5 7 2 16,5-7-1-16,0 0 2 0,0 0-2 0,0 0-2 0,0 0 3 15,0 0-1-15,0 0 11 0,0 0 12 0,1 0 1 16,0 0 3-16,0 0 4 0,-1 0-4 0,0 0 1 15,0 0-2-15,0 0-6 0,0 0-4 0,0-1-2 16,4-14 1-16,-6 14 0 0,-2-4-5 0,-2 2 3 0,2 0-4 16,-2-1-3-16,2 1 4 0,0 0-1 0,-1-2 2 15,0 0-4-15,1 3-2 0,-2-1 4 0,1 1-3 16,0-1 7-16,0 0-9 0,0 0-2 0,3 2-1 16,-2 0 3-16,3-3 1 0,-1 1-1 0,1-2-1 15,-2 3-4-15,0-3 2 0,0 1 2 0,1 1 2 0,-2-3-1 16,-1 2-6-16,2 3 2 0,3 1-3 0,0 0 6 15,0 0 1-15,-9-5-3 0,9 5 2 0,0 0-3 16,0 0-1-16,0 0-2 0,-1 0 1 0,1 0-3 0,0 0-1 16,-7-1 3-16,9 7-3 0,-2-6-3 0,0 0 2 15,4 6-1-15,-3-4 3 0,3 1 0 16,3-2 1-16,0-1 2 0,6 2 0 0,-2 2 3 0,0 1-1 16,1-1-4-16,0 1 1 0,4 0-3 0,-2-1 6 15,2-4 0-15,-1 1 1 0,-1 4-2 0,1-2 0 16,0 3-5-16,1 0 4 0,1-2 0 0,0-1 0 15,-1 3 2-15,0 0-2 0,1 2-2 0,-2 1 4 16,3 0-2-16,0 0 2 0,2-2 0 0,0 1 2 16,2-1 2-16,-3-1-3 0,2 1-2 0,-3 0 0 0,-2 0 1 15,1-1 0-15,-2 2 5 0,0-4-7 0,-1 0 3 16,-4 0-3-16,0-1 8 0,0 0-3 0,-3 0 1 16,-2 1-2-16,2-1 1 0,-2 0-1 0,3 2 1 0,1-2-1 15,-4 1-2-15,1 1 5 0,-4-1-5 0,0 0 6 16,2 0-5-16,-2-1 1 0,1 0-1 0,-1-1 0 15,1-1-1-15,-2 2 5 0,-1-3-1 0,0 0 3 16,0 0-5-16,0 0 2 0,0 0-3 0,0 0 3 0,0 0 5 16,0 0-9-16,0 0 5 0,0 0-6 0,0 0 1 15,0 0 0-15,0 0-1 0,0 0 1 0,1 0-4 16,0 0 5-16,0 0-1 0,1 0 4 0,-1 0 0 16,18 4-4-16,-15-4 4 0,-1-1-4 0,-3 1 5 0,0 0-4 15,0 0 0-15,0 0-1 0,1 0 7 0,-1 0-4 16,0 0 1-16,0 0-3 0,0 0 1 0,0 0 3 15,2 0 0-15,-2 0 1 0,0 0 0 0,0 0-6 16,0 0 4-16,0 0-4 0,0 0-4 0,0 0 4 16,0 0-4-16,0 0 4 0,0 0 3 0,0 0-2 15,1 0 0-15,0 0-1 0,0 0 0 0,-1 0-2 0,1 0 4 16,1 0-2-16,-1 0-1 0,0 0 0 0,0 0 1 16,0 0 0-16,1 0-1 0,-1 0 2 0,0 0-2 15,-1 0 4-15,0 0 6 0,0 0-2 0,0 0 4 16,0 0-5-16,0 0-2 0,1 6 8 0,-8-1-7 15,-4 3 7-15,-3 3-11 0,-4 2 4 0,-4 3 5 0,-4 0-3 16,-4 3 1-16,-1 4 9 0,-3 1-8 0,-3 1 8 16,0 0-8-16,0-1-2 0,1-4-1 0,7 3 0 15,2-1-4-15,7 0-2 0,1 0 0 0,3-3 0 16,2-2 0-16,1-5 2 0,2 1-1 0,0-4 2 16,0-1-3-16,2-2-28 0,-3-1-10 0,1-3-13 0,-1-1-79 15,1-3-104-15,2-3-51 0,1-7-29 0,8-3 316 16</inkml:trace>
  <inkml:trace contextRef="#ctx0" brushRef="#br0" timeOffset="40817.87">16608 4717 265 0,'0'0'36'0,"0"0"-4"0,0 0 14 0,0 0-15 16,0 0-17-16,0 0-14 0,-1 5 1 0,1 1-1 15,0 4 0-15,-3-3 0 0,1 3 0 0,-2 0 0 0,2-2 4 16,1 2-1-16,-2-1-5 0,2-1 2 0,0 2-1 16,-1-4 1-16,0 0 1 0,-1-3 1 0,3 0 2 0,0-3 40 15,0 0-1-15,0 0 16 0,0 0 17 0,0 0-15 16,0 0-2-16,0 0-6 0,0 0-18 0,0 0-18 15,-1 0 1-15,1 0-6 0,-2 0-3 0,1 0-4 16,0 0 1-16,0 0-2 0,0 0-2 0,-1 0-3 16,1 0 5-16,0 0-3 0,0 0 2 0,-18-6 1 15,11 7-6-15,2 0 4 0,0 2 2 0,2-1-3 16,-1 0 4-16,-1 0-4 0,0 0 3 0,-4 0 4 16,5 0-4-16,1 0 3 0,-5-1-3 0,3 0-2 15,0 1 3-15,1 0-4 0,2-1-3 0,0 2 8 0,1-1-3 16,-3-1 5-16,0-1-11 0,3 1 9 0,-4-1-6 15,5 3 8-15,1-3-6 0,-5 1 5 0,4-1-1 0,1 0 0 16,0 0-2-16,0 0 8 0,0 0 2 16,0 0 0-16,0 0-3 0,0 0-7 0,0 0-3 0,-1 0 0 15,1 0 3-15,0 0-5 0,-2 0 2 0,1 0-3 16,0 0 6-16,0 1-4 0,0 0 0 0,-1 1-1 16,1-1 1-16,0 0 0 0,0 0 5 0,0 0-2 15,-1 1 0-15,1-1 2 0,0 0-1 16,0 0 2-16,-18 12-4 0,19-13 0 0,0 0-1 0,0 0 1 0,0 0 1 15,0 0-9-15,0 0 3 0,-2 2-5 0,2-2 10 16,0 0-2-16,2 0 0 0,5 0-2 0,-4 0 4 16,-3 0-2-16,0 0 0 0,0 0-2 0,0 0-5 0,0 0 7 15,2 0-1-15,-1 0 2 0,12 6-3 0,-6-6 3 16,-2 2-1-16,2-1 2 0,-4 0-1 0,4 2-2 16,1-2 1-16,-7 0-3 0,10 0 1 0,-2-1 0 15,-1 2 2-15,8-2-2 0,-2 1-1 0,0 0 0 16,1-1-1-16,2 0 2 0,-1 0 8 0,1 0-10 15,0 0 3-15,1 1-6 0,-1-1 12 0,0 0-5 16,1 1 3-16,1 2-4 0,-1-1 1 0,1 2 1 0,0-1-3 16,0 2 3-16,2-1-5 0,-2 1 6 0,4-1-3 15,-2 1 4-15,2 0-3 0,-1 0-6 0,0 1 5 0,-1-3-4 16,-1 1 5-16,5-1 1 0,-4 0-1 0,2-1 3 16,-1-1 1-16,-2 1 2 0,0-1-1 0,0-1 1 15,0 0 6-15,-1-3 8 0,-1 2-2 0,1-1 2 16,0-1-7-16,0 1-4 0,0 0 1 15,2-2-2-15,-1 3-2 0,-2 0 0 0,1 0-3 0,-2-1 2 16,-4 1-2-16,-1 0 8 0,-2 0 0 0,-5 1 2 16,1 0 0-16,-4 0-1 0,2 0 5 0,-4 0-3 15,0 0 12-15,0 0-7 0,-5 0-2 0,0-1-1 0,0-2-6 16,-1 2-83-16,0-1-23 0,-4-2-40 16,-1 0-234-16</inkml:trace>
  <inkml:trace contextRef="#ctx0" brushRef="#br0" timeOffset="41451.03">17131 4668 549 0,'-13'-8'85'0,"2"1"-4"15,1 1 45-15,3 4-124 0,1 1-2 0,6 1-5 16,0 0-5-16,0 0 1 0,-7 10 0 0,6 4-1 16,0 2 3-16,-2 5-2 0,0 2 3 0,0-2 5 15,-2-2 1-15,2-1 1 0,0-3-2 0,1-1-1 16,-2-2 1-16,1-5-1 0,0 0 2 0,2-2 12 15,1 0 6-15,4-3 5 0,-4-2 19 0,0 0-10 0,0 0-2 16,0 0-3-16,0 0-9 0,0 0-1 0,0 0-4 16,8 2 1-16,-4-2-12 0,2 2-3 0,0-2 1 15,0 0-1-15,3 1 4 0,0 1-3 0,0-1-1 0,1 2-2 16,-2-1 4-16,1 2-1 0,2 1 0 0,-2-1-1 16,2 1-3-16,-1 1 4 0,-2-1-1 0,4 1 2 15,0 1 4-15,0 2-6 0,1-2 1 0,-1 0-2 16,0-1 4-16,0 0-2 0,1 1-2 0,2-2 0 15,-1 0 0-15,-2-1 4 0,0 0-1 0,-1 0 2 16,0-1-3-16,-3 1 6 0,0-1 0 0,-4 1 2 16,-2 1 6-16,-2 2 11 0,-3 0 3 0,-4 4 0 0,-7 1-8 15,-4 6-12-15,-2 4 0 0,-5 2-4 0,0 6-4 0,-2-2 0 16,1 2 2-16,3-3 0 0,3-4-6 0,7-4-162 16,3-5 118-16</inkml:trace>
  <inkml:trace contextRef="#ctx0" brushRef="#br0" timeOffset="61222.95">17317 5044 235 0,'0'0'-32'0,"0"0"-6"0,0 0 46 0,0 0-1 0,0 0-7 15,0 0-6-15,0 0 6 0,0 0-5 0,0 0 10 16,0 0-4-16,0 0 2 0,0 0-3 0,0 1 0 0,0 0 0 16,0 0 3-16,0 0-2 0,0 1 7 0,0-1-8 15,0 0-3-15,0 0-1 0,0 0 4 0</inkml:trace>
  <inkml:trace contextRef="#ctx0" brushRef="#br0" timeOffset="62533.17">16129 3362 27 0,'0'0'4'0,"0"0"50"0,0 0-7 0,0 0 10 15,2 0-7-15,-1 0-10 0,0 0-1 0,0 0-6 16,0 0-11-16,1 0 0 0,-1 0 2 0,0 0-2 15,0 0 5-15,0 0 1 0,1 0 2 0,-1 0-1 0,0 0 2 16,0 0-15-16,0 0 0 0,1 1-5 0,-1 0-11 16,0 1-2-16,0-1 2 0,0 0 0 0,1 0 7 15,-1-1-4-15,0 0 5 0,0 0-3 0,23 5 14 0,-18-7 0 16,3-3 0-16,-1 1 0 0,2-1-1 0,0-1-5 16,1 2-8-16,1-1 3 0,0 0-9 0,3 1 0 15,0 0 2-15,0 0-1 0,0 0 0 0,2 2 3 16,-1 0-4-16,2 0 3 0,0 1-7 0,-2 1 6 15,1-1-1-15,2 1 2 0,3 0-7 0,-2 0 4 16,7 0-5-16,-5-1 6 0,5 0 0 0,0-1 1 16,1 0 7-16,1 1-4 0,-2-2 13 0,1 2 9 15,0 0 1-15,-3 1 4 0,2 0 4 0,-2-1-3 0,1 1 1 16,-1 0 0-16,-1 0-3 0,-1 2-7 0,-3 1-3 16,-2 0-2-16,-1 1-3 0,2-1-9 0,-3 2 6 0,-2 0-6 15,-1 0 5-15,-4 0-7 0,1 1 0 0,1 0-1 16,-4 0 8-16,1-2-3 0,-2 1-3 0,-4-1 1 15,0-1-1-15,0 1 0 0,-1-2 7 0,-2 1-4 16,-2-2 9-16,1 0-64 0,-7-1-25 0,0 0-27 16,-3 0-193-16</inkml:trace>
  <inkml:trace contextRef="#ctx0" brushRef="#br0" timeOffset="62743.46">16774 2996 294 0,'-3'-6'-35'0</inkml:trace>
  <inkml:trace contextRef="#ctx0" brushRef="#br0" timeOffset="63083.17">16768 3147 460 0,'0'0'155'0,"-3"-7"-32"0,3 0 0 0,3 0-16 15,-2 0-42-15,1 1-30 0,-1 0-5 0,-1-3-8 16,2 1-20-16,-1 1-1 0,2-1 1 0,0 2 1 0,-2 0 6 15,1 3-8-15,0-2 1 0,0 4-3 16,-1-4-6-16,-1 5 7 0,0 0-3 0,5-2 4 0,-5 2-4 16,0 0-4-16,6 7 2 0,-4-5-2 0,4 3 5 0,1 1-3 15,1 0 4-15,-1 1-4 0,4-1-1 0,4 4 1 16,1-3-1-16,4 1 2 0,1 0 1 0,3-1-2 16,1 2 5-16,1 1-4 0,3 3 3 0,-3-4 5 15,-2 0-8-15,-1-2 8 0,-4-2-1 0,-2 1-1 16,-2 0 2-16,-5-1-2 0,0 3 5 0,-4-3 14 15,-1 0 2-15,0 1 3 0,-4-1 1 0,-1 1-10 16,0 1-2-16,-4 0-2 0,-1 3-4 0,1-1 0 0,-2 2 1 16,-2 1-1-16,0 0-3 0,0 1-3 0,-1 0-2 15,3 2 0-15,3-2 0 0,0 1-3 16,1 0 2-16,3-2-3 0,3-2 1 0,4 0-147 0,3-3-171 0,4 0-23 16,1-9 348-16</inkml:trace>
  <inkml:trace contextRef="#ctx0" brushRef="#br0" timeOffset="64728.66">16855 3129 258 0,'-7'2'102'16,"1"-2"4"-16,-3 0 11 0,7 0-41 0,2 0-14 0,-4 6-59 15,3-4-2-15,1 3-4 0,1 2 3 16,1-2-5-16,2 3 5 0,1-4-5 0,2-1 2 0,2 1 6 16,-4-4-1-16,2-1 6 0,-1-4 9 0,3 1 19 15,1-2-9-15,0-1 12 0,0 1-17 0,2-2 4 16,-2-3 4-16,-3 0 0 0,0 2 7 0,-4 0-5 15,2 4 1-15,-1 1-2 0,-6 0 5 0,2 0-7 16,-5 2 0-16,2-2-4 0,0 0-7 0,3 4-10 0,-3 0 0 16,0 4-4-16,2-1-2 0,-1 0 0 0,-1-3-1 15,0 0 0-15,1 4-7 0,0-2 5 0,1 2-2 16,3 0 2-16,-1-2-6 0,1-2 4 0,-1 2 1 0,-2 0 2 16,1-2-3-16,0 0 6 0,3-2-1 0,1 1 3 15,1 0-7-15,-2 1 5 0,2 0-2 0,2 1 4 16,-1 0-8-16,3-1 5 0,-5 0-5 0,-1-2 5 15,4 2-10-15,-1 0 3 0,0 0 5 0,4 1-2 16,-2-1-3-16,4 5 1 0,-1-1-5 0,2 0 6 16,0 2 4-16,0-1-4 0,1 4 3 0,1-2-5 0,-2 1 5 15,2 2-4-15,-1-1 2 0,-1 0-3 16,1-2 9-16,-2 0-7 0,-1 0 5 0,3 2-4 0,-4 0 2 16,1 0 3-16,0 0-3 0,-3 1 3 0,1-2-2 0,-2 1-1 15,0 0-1-15,-3 0 0 0,-1-1 7 0,-1 0-3 16,-1 1 4-16,-1-2-4 0,0 1 10 0,-3 0 6 15,-1 1-1-15,-6 1 2 0,0 1-2 0,0 1-3 16,-4 1-1-16,0 1-1 0,-2 1-5 0,-1 0 6 16,-1 4-4-16,-2-2 4 0,0 2-6 0,0 1 0 15,-3-4 2-15,0 4-2 0,-1-2-4 0,2 1 5 16,1-2-4-16,0-4 4 0,5 1-2 0,-1-3-5 0,4-3 2 16,1 2-4-16,2-2 0 0,3-5 1 0,3 4 0 15,3-3 1-15,-4-4-8 0,6 4 1 0,-1 0-30 16,2-3-2-16,-2-1-213 0</inkml:trace>
  <inkml:trace contextRef="#ctx0" brushRef="#br0" timeOffset="165953.03">3876 13091 36 0,'-4'-7'1'0,"1"-3"39"16,0 2 55-16,1 0 0 0,-1 0-29 0,2 2-13 15,-1 2-7-15,1 0-24 0,1 0-5 0,0 4 0 0,0 0-7 0,0 0-1 16,0 0 0-16,0 0-1 0,0 0 5 0,0 0 10 16,0 0 4-16,0 0 3 0,0 0 19 15,0 0-8-15,0 0 6 0,0 0-6 0,0 0 8 0,-1 0-21 16,-12-2 5-16,10 5-10 0,1 3 3 0,1-1-13 15,0 3-4-15,1 1-1 0,-2 0-4 0,2 2-2 16,2 0 6-16,-1 3-7 0,1 1-1 0,3 3 3 16,0 1-3-16,2 2 3 0,1 5-6 15,1 1 3-15,2 7-1 0,2 4 4 0,0 4 9 0,3 3 5 0,0 3 2 16,2 3 0-16,-2 6 2 0,-2 7 11 0,1 5-5 16,-6 0 8-16,3 0 5 0,-3-8 9 0,-8-4 2 15,2-5 1-15,-1-3 10 0,-4-2-2 0,2-2 3 16,-2-3-4-16,-4-4 6 0,0-4-25 0,-2-4 2 15,-1-6-12-15,1-2-17 0,1-8 0 0,1-4-6 0,2-4 4 16,4-1 0-16,-5-5 5 0,3 0-3 0,-2-1 2 16,-3-5-12-16,4-4-1 0,-3-6 0 0,1-2-1 15,2-3-4-15,2-2-3 0,1-1 5 0,3-2-4 16,4-2 2-16,-1 2 1 0,3-1-2 0,6 3 3 16,-2 4-2-16,7 3-5 0,1 1 1 0,1 2-1 0,5 1 6 15,2 1-1-15,3 1-2 0,-1 0 0 16,3 2-3-16,-1-1 10 0,2 1-3 0,2 1 4 0,2 1-4 0,-2 1-4 15,1 1 5-15,3 4-2 0,-4 1 4 0,0 6 1 16,-1 3-3-16,-13 4 1 0,2 5 5 0,-4 3-4 16,-8 6 4-16,1 4-5 0,-6 4 9 0,-4 5-2 15,-1 2 7-15,-2 5-4 0,-1 1 16 0,0-2-14 16,1-1 2-16,-1-7-7 0,4-6 0 0,-1-7-11 16,3-5-9-16,5-5-14 0,5-6-155 0</inkml:trace>
  <inkml:trace contextRef="#ctx0" brushRef="#br0" timeOffset="200232.67">9075 17662 62 0,'0'0'2'0,"-3"3"37"0,-3-1 58 0,1 0-1 16,2 0-27-16,-2 1-11 0,3-2-9 0,-4 0-22 15,3 0 4-15,3-1-8 0,0 0 4 0,-11 5-12 16,7-4 3-16,-4 1-5 0,7-1 7 0,-4 0-7 16,1 0-5-16,0 2 1 0,-1-2-5 0,2 0 12 15,3-1-5-15,0 0 6 0,0 0-10 0,0 0-8 0,0 0 1 16,0 0-5-16,0 0-7 0,1 6 11 0,-1-6-7 15,0 0 8-15,9 0-1 0,-4-1 1 0,1 0-1 16,-1-1 0-16,1 1-3 0,-2-1 7 0,0 1-3 16,-4 1 4-16,0 0-9 0,0 0 5 0,0 0 3 0,2 0 0 15,-2 0-2-15,0 0 8 0,0 0-4 0,2-3 7 16,-2 3 0-16,0 0-6 0,0 0 1 0,0 0-3 16,0 0-4-16,0 0 3 0,0 0-5 0,0 0 2 15,0 0-14-15,13 4-111 0,-4-7 89 0</inkml:trace>
  <inkml:trace contextRef="#ctx0" brushRef="#br0" timeOffset="211675.06">4868 11837 233 0,'0'0'-38'0,"0"0"-5"16,0 0 54-16,0 0 1 0,-7-2-1 0,2 1-6 16,0 0 1-16,5 1 0 0,0 0 26 0,0 0 19 0,-1 0 3 15,0 0 3-15,0 0-5 0,0 0-9 0,-1 0-1 16,1 0-3-16,0 0-7 0,0 0-7 0,0 0-1 15,-1 0-3-15,1 0-13 0,0 0-6 0,0 0 0 16,0-2-1-16,-1 2 1 0,-8-10-1 0,16 8-2 16,3 1 0-16,2 1-1 0,6 0-73 0,3 1-100 0,10 4-11 15,7 1 188-15</inkml:trace>
  <inkml:trace contextRef="#ctx0" brushRef="#br0" timeOffset="-213652.44">13835 1827 90 0,'-10'1'10'16,"3"1"23"-16,2 1 14 0,5-3 9 0,0 0-5 16,0 0-1-16,0 0-41 0,0 0-11 0,0 0 2 15,0 1-4-15,0 0 12 0,0 0-6 0,0 1 10 0,0-1-9 16,0 0 10-16,0 0 2 0,0 0-4 0,0 1 6 15,0-1 15-15,0-1-16 0,2 2 9 0,1-7-12 16,4-2 1-16,-1-1 1 0,2-1-8 0,-4 0 6 16,2-1-4-16,2-1-2 0,-4-1 0 0,5 2-2 15,-4-1-5-15,-1 1 8 0,2 1-2 0,-2 1 1 16,1 1-7-16,0 2 1 0,-1 1 4 0,0 0-1 16,1 0 0-16,-3 1-7 0,3 3 0 0,-1-1-3 15,0 1 2-15,4 0 4 0,-1 0-1 0,4 0 1 0,-1 0-3 16,1 3-2-16,2-2 5 0,-3 3-3 0,2 0 3 15,-4 0-2-15,-5 5 0 0,-3 4 1 0,0 4-2 0,-4 6 4 16,-3 3-1-16,-5 6 2 0,-7 4 2 0,-4 11 7 16,-7 3-1-16,-2 9 5 15,-3 4 3-15,-1-8 42 0,6-5-4 0,3-9 17 0,6-4-11 0,3-7-35 16,3-1-2-16,6-5-11 0,3-1-15 0,3-3-2 16,2-3-3-16,2-3-8 0,3 1-89 0,1-5-192 0,0-1 171 15</inkml:trace>
  <inkml:trace contextRef="#ctx0" brushRef="#br0" timeOffset="-213494.21">13727 2231 327 0,'-8'-29'40'0,"-2"-2"91"16,-2 0-87-16,1 1 16 0,-1 0-8 0,1 3 9 16,3 5-21-16,2 4-24 0,2 6 0 0,1 2-10 15,3 2-24-15,3 3 3 0,3 0-2 0,5 1 3 16,2 3 0-16,4-4 6 0,4 3-3 0,3 2 4 16,2 4-1-16,4 4 1 0,4 4 2 0,4 10 0 15,0 3 3-15,1 10 2 0,-4 7-15 0,-8-2 5 16,-3 6-56-16,-10-2-26 0,-2-2 7 0,-4-2-14 15,-4-4-12-15</inkml:trace>
  <inkml:trace contextRef="#ctx0" brushRef="#br0" timeOffset="-198421.29">11267 11825 242 0,'-4'-1'-1'0,"1"-1"-6"0,-2 1 103 0,0-1-19 0,2 2-11 16,-1-1-22-16,0 1-4 0,1 0 2 0,0 0-9 15,1 0-16-15,2 0-3 0,0 0-4 0,0 0-5 16,0 0-7-16,0 0 2 0,0 0-7 16,0 0-1-16,0 0 1 0,0 0 5 0,0 0-2 0,0 0 9 0,0 0-8 15,0 0 4-15,0 0-5 0,0 0 4 0,0 0-2 16,0 0-3-16,0 0 2 0,0 0 8 0,0 0-8 15,0 0 5-15,0 0-7 0,0 0 5 0,8 4 0 16,-3-2-2-16,1 2 2 0,-1-1-1 0,2 2-1 16,-1 0-1-16,-1 0 0 0,0 0 3 0,-2-1 1 15,1 1 3-15,1-1-1 0,-2 1 1 0,0-2 15 16,-1 1 7-16,-1 0 5 0,-1 0 35 0,0 1-5 0,-1 0-1 16,-1-2-3-16,-2 2-20 0,1 0 3 0,-3 0-3 15,0-1 2-15,-2-1-14 0,1-1-9 0,0 1-2 16,0-1-1-16,1-1-11 0,-1 0 6 0,1-1-5 15,1 0 6-15,0 0 0 0,1 0-3 0,-2-1 3 16,3-1-3-16,-2-1 2 0,2 0-4 0,0 0-4 0,1 0 0 16,2-1-3-16,0-1-2 0,0 1 0 0,1-2-2 15,0 0 2-15,3 0-2 0,-1-2 5 0,2 3-3 16,0 0 6-16,0 0-1 0,1 1-1 0,1 2-2 16,0 0 2-16,1-1 0 0,1 2 1 0,-1 0 0 0,-2 1-2 15,0 0 2-15,-1 1-2 0,1 1 2 16,-2 1-6-16,0-1 7 0,0 1 1 0,0-1 1 0,-1 2-6 15,1-1 1-15,-1 2 1 0,-1-2 1 0,0 1 3 0,-2 0 3 16,0-1 3-16,1 1-2 0,-1-1 4 0,-1 0 0 16,-1-1-2-16,-2 2 3 0,0-3 2 0,0 3-1 15,-2-3 0-15,0-1 0 0,1 0-1 0,-1 0-6 16,1 0 1-16,-1-1-2 0,1 1 3 0,-1-3-4 16,0 2 2-16,1-1-4 0,2-1 0 0,-1 0 4 15,1-1-4-15,0 0 5 0,1-2-7 0,1 0-4 16,1 1 2-16,-2-3 0 0,2 1 4 0,0 0-6 15,2 0 1-15,-1-2-4 0,0 2 7 0,1 1 2 0,1-1-2 16,0 3 1-16,0 0-4 0,-1 0 3 16,1 0 1-16,-1 1 0 0,0 0-2 0,1 2 0 0,-3 1 1 15,0 0 0-15,0 0-4 0,1 0 4 0,0 0-3 16,0 0 3-16,1 0 1 0,16 10-4 0,-16-7 3 16,0 1-4-16,1 0 2 0,-1 0 5 0,1-1-3 0,-2 0 5 15,0 1-4-15,-1-2 0 0,1 2 1 0,0-2-2 16,-1 0 3-16,0-2 8 0,0 0-5 0,0 0 6 15,0 0-10-15,-10 10 5 0,5-7-2 0,0-1 3 16,-2 1-2-16,-2-1-5 0,0 0 2 0,-1 1-3 0,2-1 0 16,1 1 0-16,-1-2 2 0,2-1 0 0,1 0 2 15,-1 0 1-15,0 0-5 0,1-1 4 16,0-2-4-16,0 1 0 0,2-1 2 0,1 0-2 0,0-1-2 0,2 1-4 16,0-1 5-16,1 0-6 0,2 1 3 15,1-2-2-15,0 0 0 0,1 2 2 0,1-2 5 0,-1 1-1 16,2 1-1-16,0-1-1 0,0 0-10 0,0 2 13 15,2-2-6-15,-1 2 8 0,2 0-3 0,-1 0-3 16,1 0 7-16,-3 2-7 0,1 0 3 0,-2 0 0 16,2 2-2-16,-2 1 2 0,-2-1 0 0,0 3 3 15,0-1-1-15,-2 3 1 0,-2 0-2 0,0 4-153 16,-2 4-147-16,-8 6-32 0,-4-1 335 0</inkml:trace>
  <inkml:trace contextRef="#ctx0" brushRef="#br0" timeOffset="-146013.28">17296 16159 21 0,'-9'2'3'0,"2"1"95"0,-3 0-22 15,3 1 46-15,1-4-39 0,1 0-20 0,1 0-12 0,2-4-45 16,0 2 0-16,-1-4-7 0,2-1-6 0,0 0 11 16,1-2-5-16,-1 0 5 0,1-1-7 0,0-1 23 15,-3-1 10-15,3 1 5 0,-1 2 34 0,-1-2 6 16,-1 4 0-16,0 2 1 0,-2 0-10 0,-1 3-4 16,0-1-7-16,0 3 2 0,0 0-27 0,2 0-15 15,1 0-5-15,0 3-2 0,1-1-11 0,2 1-245 0,0-3 181 16</inkml:trace>
  <inkml:trace contextRef="#ctx0" brushRef="#br0" timeOffset="-93218.76">9871 9757 7 0,'-5'-1'1'0,"-1"-1"32"0,0-2 38 0,1 2 0 16,-1-1-57-16,6 3-4 0,0 0-2 0,0 0-2 0,0 0-6 15,0 0 4-15,0-1 0 0,0 1-4 16,0-1 4-16,0 1-4 0,0 0 7 0,0 0-6 0,0 0 1 15,0 0-3-15,0 0-8 0,0 0 7 0,0 0-2 16,0 0 4-16,-3 1 0 0,6 4-13 0,2 2-3 0,2 0-4 16,-2 1 20-16</inkml:trace>
  <inkml:trace contextRef="#ctx0" brushRef="#br0" timeOffset="-91530">17439 16149 19 0,'-7'0'3'0,"2"0"38"0,-1 0 3 0,4 2 17 16,-2-1 35-16,-1 0-12 0,1-1-6 0,-1 0-17 15,-2 0 1-15,2 0-3 0,2 0-5 0,-1 0-14 16,4 0 5-16,0 0-8 0,0 0 5 0,-9 0-12 15,2-1 0-15,1 1-3 0,2 0-5 0,4 0-4 16,0 0-5-16,0 0 1 0,-1 0-3 0,0 0-1 16,1 0 1-16,-1 0-2 0,0 0 0 0,-1 0-9 0,1 1 5 15,-13 12-5-15,14-8 10 0,0-1-5 0,0-2-3 16,1 0 0-16,1 1-2 0,1-1-6 0,-3-2 6 0,7 6-4 16,-1-5 7-16,4 2-2 0,0-2-1 15,0-1 0-15,3-3 3 0,-2 1 0 0,1-3 0 0,5 3 1 16,-3-3 0-16,5 2 0 0,2-3 2 0,-2 1-3 15,1 0-4-15,-2 0 7 0,-2 3-6 16,0-1 6-16,-3 2-10 0,-1 0 7 0,-3 1 0 0,0-1 3 16,-2 1-8-16,-2 0 8 0,-1 2-3 0,-4-2 6 15,0 0-7-15,0 0 3 0,0 0 2 0,0 0 0 16,0 0 2-16,0 0-2 0,0 0-6 0,2 0 2 0,-1 0-15 16,0 0-262-16,12 7 198 0</inkml:trace>
  <inkml:trace contextRef="#ctx0" brushRef="#br0" timeOffset="-90868.13">17580 16082 535 0,'-9'4'43'0,"2"-2"5"0,3-1-5 15,1-1 5-15,-3 0-9 0,3 0-23 0,3 0-2 16,0 0-6-16,0 0-8 0,0 0-2 0,0 0 5 0,0 0-4 16,0 0 6-16,0 0-5 0,0-1 2 15,0 1-2-15,0 0 6 0,0 0 0 0,0 0 2 0,0 0-1 16,0 0 4-16,0 0-7 0,-1 0 2 0,-17 0-2 15,15 4 1-15,-2 2 1 0,-1 0-6 0,5 1 5 16,-5 1-3-16,-2 2 11 0,2 1 2 0,-2 0 1 16,-3 2 2-16,-1-1 6 0,0 2-6 0,1 2 5 15,2 0-16-15,-1 2 1 0,1-2-3 0,1 3 4 0,-1-1 5 16,0 1-12-16,0-1 5 0,-3-1-7 0,2 0 6 0,2-3-7 16,3 2 1-16,0-3-2 0,2-1 3 0,0-2-1 15,1-3-2-15,-1-1 0 0,3 0-10 0,0-2-15 16,0-2-4-16,3-2-9 0,-1 0-63 0,1-5-163 15,-1-1 159-15</inkml:trace>
  <inkml:trace contextRef="#ctx0" brushRef="#br0" timeOffset="-90663.39">17293 16167 829 0,'-11'10'123'0,"3"-2"-64"0,2-2 17 16,6 1-39-16,0-3-16 0,2-2-9 0,4 2 1 15,1-3-4-15,4-1-3 0,5 1-1 0,0 1-4 0,5-2 4 16,-1 1-8-16,1 0 6 0,0 3-2 0,0 2 3 16,0 0-5-16,1 4 1 0,-1 1 0 15,-1 1 0-15,-1 6 2 0,-2-3 1 0,-3 1-1 0,0 5 1 16,1-1 2-16,-1 3-5 0,-1 0 0 0,2-4-1 16,-1-2-4-16,2-3-28 0,2-3-115 0,2-4 12 15,-2-1 139-15</inkml:trace>
  <inkml:trace contextRef="#ctx0" brushRef="#br0" timeOffset="-77689.98">10054 14111 81 0,'-16'-2'86'0,"0"0"14"0,-2-1 11 0,6 3 2 0,0 0-30 16,5 0-3-16,2 0-2 0,-3-1-2 0,5 1-33 15,-1-1-29-15,4 1 3 0,0 0-11 0,0 0-2 0,0 0-5 16,0-1-1-16,0-1-2 0,0 1 4 16,0 0 1-16,0 0 0 0,6-26 1 0,-6 24-2 0,1-1-4 15,0 2-1-15,-1 2-25 0,0 0-218 0</inkml:trace>
  <inkml:trace contextRef="#ctx0" brushRef="#br0" timeOffset="-76355.21">9993 14284 233 0,'-2'-1'-27'15,"1"-3"-2"-15,-5-2 120 0,1 0-25 0,1 0-7 0,0 3-34 16,1-1-8-16,-2 1 4 0,2-1-4 0,-3-2 7 15,2 4-3-15,4 2 1 0,0 0-18 0,0 0 5 16,0 0-3-16,0 0 2 0,0 0-13 0,0 0 5 16,-6-8-4-16,6 8 4 0,0 0-6 0,-1-2 2 15,7 1 0-15,-1-3-1 0,1-1 0 0,1 1 5 0,0-5-1 16,0 2 2-16,-1 1 5 0,2-1-8 0,-1 2 3 16,-2 0-5-16,3-1-1 0,-1 3 10 0,-3 1-3 15,-4 2 5-15,0 0-7 0,0 0 1 0,8 6 3 16,-8 0 3-16,0 0 27 0,-4 2 25 0,2 1-4 0,-3 1 9 15,-1-2-19-15,5 2-7 0,-6-2 1 0,-3 4-3 16,3-1-6-16,-2-3 3 0,3 2-6 0,3-3 5 16,0-1-11-16,0-2-9 0,0-2 4 0,-1-1-6 15,0 2 2-15,3-4 2 0,0-2-5 0,1 0 3 16,-4-6-15-16,3 3 3 0,1-1 0 0,-1-3 2 16,3 2-2-16,1 1 0 0,-3-3-2 0,2 1 2 0,-1-2 6 15,-1-1-9-15,2 3 3 0,-1 3-4 0,-1 6 2 16,0 0 2-16,0 0 0 0,5-7-1 0,-2 5-6 15,4 2 4-15,-3 1-13 0,3 1 2 0,3 2-80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6:56.3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 0 5393 0 0,'-4'0'118'0'0,"0"0"0"0"0,1 1 0 0 0,-1-1-1 0 0,0 1 1 0 0,0-1 0 0 0,0 1 0 0 0,1 0 0 0 0,-1 0-1 0 0,1 1 1 0 0,-1-1 0 0 0,-6 5 0 0 0,8-5-66 0 0,0 1 0 0 0,1-1 0 0 0,-1 1 0 0 0,0 0 0 0 0,1 0 0 0 0,-1-1 0 0 0,1 1 0 0 0,0 0 0 0 0,0 0 1 0 0,0 0-1 0 0,0 1 0 0 0,0-1 0 0 0,0 0 0 0 0,0 0 0 0 0,1 0 0 0 0,-1 1 0 0 0,1-1 0 0 0,0 0 0 0 0,-1 1 0 0 0,1 3 0 0 0,9 121-87 0 0,-1-17 29 0 0,12 231 837 0 0,-4 16 405 0 0,-11-179-280 0 0,-3 170 1578 0 0,-2-344-2516 0 0,0-1 0 0 0,0 1 1 0 0,0-1-1 0 0,0 1 0 0 0,1-1 0 0 0,-1 1 0 0 0,1-1 0 0 0,0 0 1 0 0,0 1-1 0 0,0-1 0 0 0,4 6 0 0 0,-5-8-13 0 0,1-1-1 0 0,-1 1 1 0 0,1 0 0 0 0,-1-1-1 0 0,1 1 1 0 0,-1-1 0 0 0,1 1-1 0 0,0-1 1 0 0,-1 0 0 0 0,1 1-1 0 0,0-1 1 0 0,-1 1 0 0 0,1-1-1 0 0,0 0 1 0 0,-1 0 0 0 0,1 0 0 0 0,0 1-1 0 0,0-1 1 0 0,-1 0 0 0 0,1 0-1 0 0,1 0 1 0 0,0 0 0 0 0,0-1 1 0 0,0 1-1 0 0,0-1 1 0 0,0 0-1 0 0,-1 1 1 0 0,1-1-1 0 0,0 0 1 0 0,0 0-1 0 0,-1 0 1 0 0,1 0-1 0 0,-1 0 1 0 0,3-2-1 0 0,9-10 29 0 0,-1-1-1 0 0,0 0 1 0 0,-1 0-1 0 0,16-29 1 0 0,-12 21-39 0 0,23-30 1 0 0,-31 44 11 0 0,9-12-6 0 0,1 2-1 0 0,2-1 1 0 0,29-22 0 0 0,-43 37-6 0 0,0 0 0 0 0,1 1 0 0 0,-1-1 0 0 0,1 1 0 0 0,0 1 1 0 0,0-1-1 0 0,0 1 0 0 0,0 0 0 0 0,0 0 0 0 0,0 1 1 0 0,1 0-1 0 0,-1 0 0 0 0,1 0 0 0 0,-1 1 0 0 0,0 0 1 0 0,1 0-1 0 0,-1 1 0 0 0,1 0 0 0 0,8 2 0 0 0,10 7 76 0 0,-1 1-1 0 0,-1 1 0 0 0,0 1 0 0 0,0 1 0 0 0,21 18 1 0 0,-15-12 37 0 0,46 33 116 0 0,3-3 0 0 0,129 60 0 0 0,-172-96-243 0 0,-12-5-1 0 0,-1 1 1 0 0,1 1 0 0 0,21 15 0 0 0,-38-23-287 0 0,-1 1 1 0 0,0 0-1 0 0,0 0 1 0 0,-1 0-1 0 0,1 1 1 0 0,-1-1-1 0 0,0 1 0 0 0,0 0 1 0 0,-1 1-1 0 0,1-1 1 0 0,-1 1-1 0 0,0-1 1 0 0,0 1-1 0 0,-1 0 1 0 0,0 0-1 0 0,3 12 0 0 0,-2 27-83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6:40.9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2 3313 0 0,'-25'-1'2483'0'0,"16"1"-1269"0"0,15 0-1105 0 0,-5 0-145 0 0,2 0 47 0 0,10 1 29 0 0,-3 0 1925 0 0,-8 0-1973 0 0,0 1-1 0 0,0-1 1 0 0,0 0-1 0 0,0 1 0 0 0,-1-1 1 0 0,1 1-1 0 0,0 0 1 0 0,1 2-1 0 0,-1-2-8 0 0,0 1-1 0 0,-1-1 0 0 0,1 0 1 0 0,0-1-1 0 0,0 1 0 0 0,0 0 1 0 0,1-1-1 0 0,-1 1 0 0 0,0-1 1 0 0,0 1-1 0 0,1-1 0 0 0,4 2 1 0 0,69 15-85 0 0,-39-9 74 0 0,0 0 1 0 0,0 3-1 0 0,48 21 1 0 0,310 149 160 0 0,-231-112-145 0 0,122 54-65 0 0,398 223 11 0 0,-276-119-65 0 0,-210-120 141 0 0,171 78 3 0 0,-76-41-65 0 0,212 132 42 0 0,111 56-37 0 0,8-24 3 0 0,15-32 40 0 0,760 294-279 0 0,-849-336 527 0 0,234 103-93 0 0,929 435 37 0 0,-669-352 908 0 0,-744-311-680 0 0,1273 479 2170 0 0,-478-91-887 0 0,-455-131 184 0 0,-591-336-1934 0 0,133 79 504 0 0,-136-85-968 0 0,1-2 1 0 0,51 16 0 0 0,-73-32-1289 0 0,-5-4-2493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6:42.1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84 1704 0 0,'0'0'-26'0'0,"0"-1"0"0"0,0 1 0 0 0,0 0 0 0 0,0-1 0 0 0,-1 1 0 0 0,1 0 0 0 0,0-1 0 0 0,0 1-1 0 0,0 0 1 0 0,0-1 0 0 0,0 1 0 0 0,0 0 0 0 0,0-1 0 0 0,0 1 0 0 0,0 0 0 0 0,0-1 0 0 0,0 1 0 0 0,0 0 0 0 0,0-1-1 0 0,0 1 1 0 0,0 0 0 0 0,0-1 0 0 0,0 1 0 0 0,1 0 0 0 0,-1-1 0 0 0,0 1 0 0 0,0 0 0 0 0,0 0 0 0 0,0-1-1 0 0,1 1 1 0 0,-1 0 0 0 0,0 0 0 0 0,0-1 0 0 0,1 1 0 0 0,-1 0 0 0 0,0 0 0 0 0,1-1 0 0 0,-1 1 0 0 0,0 0-1 0 0,0 0 1 0 0,1 0 0 0 0,-1 0 0 0 0,1-1 0 0 0,10-12 1078 0 0,1-16 1596 0 0,-9 9 2783 0 0,-19 15-5196 0 0,16 4-231 0 0,-1 1-1 0 0,0-1 1 0 0,1 1-1 0 0,-1 0 0 0 0,0 0 1 0 0,1-1-1 0 0,-1 1 1 0 0,0 0-1 0 0,1 0 1 0 0,-1 0-1 0 0,0 0 1 0 0,0 0-1 0 0,1 0 1 0 0,-1 0-1 0 0,0 0 1 0 0,0 0-1 0 0,1 0 1 0 0,-1 0-1 0 0,0 0 1 0 0,1 1-1 0 0,-1-1 1 0 0,0 0-1 0 0,1 1 0 0 0,-1-1 1 0 0,0 0-1 0 0,1 1 1 0 0,-1-1-1 0 0,0 1 1 0 0,1-1-1 0 0,-1 1 1 0 0,1-1-1 0 0,-1 1 1 0 0,1-1-1 0 0,-1 1 1 0 0,1-1-1 0 0,0 1 1 0 0,-1 0-1 0 0,1 0 1 0 0,-1 3-15 0 0,0 0 0 0 0,0-1 0 0 0,1 1 0 0 0,0 0 0 0 0,-1 0 0 0 0,2 5 1 0 0,-1 8-19 0 0,-3 9 1 0 0,2 1 0 0 0,1-1 0 0 0,1 0 0 0 0,1 0 0 0 0,2 0 0 0 0,9 37 0 0 0,56 354-107 0 0,-59-342 112 0 0,24 203 48 0 0,-13 1-1 0 0,-15 294 1 0 0,-6 46 1095 0 0,38 0 228 0 0,-32-461-944 0 0,-16 172-1 0 0,10-321-730 0 0,-1 1 1 0 0,-1 0-1 0 0,0 0 0 0 0,0-1 0 0 0,-5 14 1 0 0,-1-6-1628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6:43.4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112 49 10482 0 0,'-59'-13'564'0'0,"54"12"-569"0"0,0-1 0 0 0,0 0 0 0 0,0 0 0 0 0,0 0 1 0 0,0-1-1 0 0,0 0 0 0 0,1 0 0 0 0,-9-6 0 0 0,13 8-85 0 0,0 0-193 0 0,1 1 269 0 0,0-1 0 0 0,-1 0 1 0 0,1 1-1 0 0,0-1 1 0 0,0 1-1 0 0,0-1 0 0 0,0 1 1 0 0,-1-1-1 0 0,1 1 0 0 0,0-1 1 0 0,0 1-1 0 0,2-1 1 0 0,-2 2 9 0 0,0 0 1 0 0,0-1 0 0 0,0 1-1 0 0,-1 0 1 0 0,1 0 0 0 0,0-1 0 0 0,0 1-1 0 0,-1 0 1 0 0,1 0 0 0 0,-1 0 0 0 0,1 0-1 0 0,-1 0 1 0 0,1 0 0 0 0,-1 0-1 0 0,0 0 1 0 0,1 0 0 0 0,-1 0 0 0 0,0 0-1 0 0,0 0 1 0 0,1 2 0 0 0,-4 23-26 0 0,2-24 34 0 0,0 1 1 0 0,1-1-1 0 0,-1 1 0 0 0,1-1 0 0 0,0 1 0 0 0,0-1 0 0 0,0 1 0 0 0,0-1 0 0 0,0 1 1 0 0,0-1-1 0 0,1 1 0 0 0,0 2 0 0 0,0-4 46 0 0,4 2 33 0 0,-4-2-81 0 0,-1-1-1 0 0,1 1 0 0 0,-1-1 1 0 0,0 0-1 0 0,1 1 1 0 0,-1-1-1 0 0,1 0 1 0 0,-1 1-1 0 0,1-1 1 0 0,-1 0-1 0 0,1 0 0 0 0,0 1 1 0 0,-1-1-1 0 0,1 0 1 0 0,-1 0-1 0 0,1 0 1 0 0,-1 0-1 0 0,1 0 0 0 0,0 0 1 0 0,12 1-10 0 0,0 0 0 0 0,0 1 0 0 0,-1 0 0 0 0,1 1 0 0 0,-1 1 0 0 0,20 7 0 0 0,70 39-140 0 0,-87-42 126 0 0,116 62-59 0 0,174 65 1 0 0,164 54-200 0 0,-189-72 203 0 0,26 18-18 0 0,3 1 132 0 0,483 152-62 0 0,-703-257 40 0 0,120 46-80 0 0,-3 9 0 0 0,233 133 0 0 0,273 185 48 0 0,-82-80 553 0 0,146 5-77 0 0,-606-261-426 0 0,46 18 1 0 0,261 108 21 0 0,289 112-119 0 0,-732-293 62 0 0,1050 371 328 0 0,-428-157-132 0 0,-353-122 139 0 0,280 104 1065 0 0,286 123-919 0 0,-186-92-162 0 0,-61-23-251 0 0,-541-186-70 0 0,485 187-16 0 0,-146-48 76 0 0,48 20-21 0 0,167 98 490 0 0,-209-91 292 0 0,-232-112-378 0 0,200 93 624 0 0,-15 27 89 0 0,-308-158-1050 0 0,-2 4-1 0 0,88 84 1 0 0,-147-126-677 0 0,-1 0 1 0 0,0 0 0 0 0,0 0-1 0 0,-1 1 1 0 0,0 0-1 0 0,-1 1 1 0 0,0 0-1 0 0,7 16 1 0 0,-1 11 185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6:44.3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78 77 8082 0 0,'-9'1'202'0'0,"1"-1"1"0"0,-1 0-1 0 0,1 0 1 0 0,-1-1-1 0 0,1 0 1 0 0,-16-4-1 0 0,23 4 114 0 0,0-4-316 0 0,1 3-4 0 0,0 1 0 0 0,0-1 0 0 0,0 0-1 0 0,1 0 1 0 0,-1 0 0 0 0,0 0-1 0 0,1 0 1 0 0,0 0 0 0 0,-1 0-1 0 0,1 0 1 0 0,0 1 0 0 0,0-1 0 0 0,0 0-1 0 0,0 1 1 0 0,0-1 0 0 0,0 0-1 0 0,3-2 1 0 0,2-1-34 0 0,-1-1-1 0 0,1 1 1 0 0,12-8 0 0 0,-17 13 46 0 0,0 6 21 0 0,0-2 10 0 0,0 0-1 0 0,-1 0 1 0 0,1 0 0 0 0,-1 0 0 0 0,0 0-1 0 0,0 0 1 0 0,0 0 0 0 0,-1 1 0 0 0,1-1-1 0 0,-1 0 1 0 0,0-1 0 0 0,0 1-1 0 0,-2 4 1 0 0,1-2 50 0 0,0 0-1 0 0,1 1 1 0 0,-1-1-1 0 0,1 0 1 0 0,1 0-1 0 0,-1 10 1 0 0,4 6 29 0 0,1-1 0 0 0,10 30 1 0 0,-1-1-61 0 0,35 168 3 0 0,-10 2 1 0 0,11 261-1 0 0,-50-166 0 0 0,-1-256-74 0 0,-11 272 268 0 0,-3 107 1082 0 0,61 711 1897 0 0,121 121 73 0 0,-149-1164-3090 0 0,51 275 52 0 0,-64-364-542 0 0,1 1 0 0 0,0-1 0 0 0,1 0 0 0 0,11 22 0 0 0,-6-22-1710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6:46.3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4386 1 5137 0 0,'-1'3'380'0'0,"-1"1"0"0"0,1 0 0 0 0,0-1 0 0 0,0 1 1 0 0,0 0-1 0 0,0 6 0 0 0,-1 5-420 0 0,2-14 22 0 0,-7 3 325 0 0,-2-4-27 0 0,-1 1 0 0 0,1-1 0 0 0,0-1 0 0 0,0 0 0 0 0,-1 0 0 0 0,-17-5 0 0 0,15 3-30 0 0,-1 1 0 0 0,0 0 1 0 0,0 0-1 0 0,-18 1 0 0 0,-13 6-23 0 0,1 2 0 0 0,0 1-1 0 0,-62 21 1 0 0,-120 61-31 0 0,-59 72 652 0 0,162-87-309 0 0,85-53-368 0 0,-332 209 1279 0 0,-519 437 854 0 0,730-537-2154 0 0,-224 187 140 0 0,-49 27-25 0 0,138-114-203 0 0,4-20-50 0 0,213-163-133 0 0,-162 72-1 0 0,218-111-644 0 0,-1-1 0 0 0,1-2 0 0 0,-1 0 0 0 0,-38 6 0 0 0,24-10-722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3:48.6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182 533 6065 0 0,'-145'105'2836'0'0,"110"-70"-2658"0"0,34-34-163 0 0,1-6-16 0 0,1 0 0 0 0,0 0 0 0 0,0 0 0 0 0,1 0 0 0 0,-1 0 0 0 0,3-5 0 0 0,5-14 21 0 0,10-51-11 0 0,4 0 0 0 0,4 2-1 0 0,2 1 1 0 0,3 1 0 0 0,55-86-1 0 0,-81 148-9 0 0,0 1 1 0 0,0-1-1 0 0,1 1 0 0 0,0 1 0 0 0,0-1 0 0 0,1 1 0 0 0,10-7 0 0 0,-15 12 1 0 0,0 0 0 0 0,0 0-1 0 0,0 1 1 0 0,0-1-1 0 0,0 1 1 0 0,0 0-1 0 0,0 0 1 0 0,0 0-1 0 0,1 0 1 0 0,-1 0 0 0 0,0 1-1 0 0,0-1 1 0 0,1 1-1 0 0,-1 0 1 0 0,1 0-1 0 0,-1 0 1 0 0,0 1 0 0 0,1-1-1 0 0,-1 1 1 0 0,0-1-1 0 0,0 1 1 0 0,1 0-1 0 0,-1 1 1 0 0,0-1-1 0 0,0 1 1 0 0,4 2 0 0 0,3 3 18 0 0,-1 1 1 0 0,1 0-1 0 0,-1 1 1 0 0,-1 0 0 0 0,0 0-1 0 0,0 1 1 0 0,-1 0-1 0 0,7 12 1 0 0,44 94 87 0 0,-55-108-94 0 0,23 55 196 0 0,-3 1 0 0 0,22 104 0 0 0,11 139 1318 0 0,-39-197-1130 0 0,-13-87-438 0 0,-4-14-128 0 0,1-1 0 0 0,1 1 1 0 0,0 0-1 0 0,0-1 1 0 0,0 1-1 0 0,1-1 1 0 0,1 0-1 0 0,4 8 1 0 0,-3-9-2265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6:47.4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3584 121 816 0 0,'0'-3'129'0'0,"-1"1"-1"0"0,1-1 1 0 0,-1 0 0 0 0,1 0-1 0 0,0 0 1 0 0,0 0 0 0 0,0 0-1 0 0,0 1 1 0 0,1-1 0 0 0,-1 0-1 0 0,1 0 1 0 0,-1 0 0 0 0,1 1-1 0 0,0-1 1 0 0,0 0-1 0 0,1 1 1 0 0,-1-1 0 0 0,0 1-1 0 0,1-1 1 0 0,0 1 0 0 0,-1-1-1 0 0,1 1 1 0 0,0 0 0 0 0,3-2-1 0 0,1 0-24 0 0,-1 0 0 0 0,1 1 0 0 0,0-1-1 0 0,1 2 1 0 0,-1-1 0 0 0,0 1 0 0 0,1 0 0 0 0,-1 0 0 0 0,9-1-1 0 0,56-20 7386 0 0,-74 24-7471 0 0,1 1 1 0 0,-1 0 0 0 0,1 0-1 0 0,0 0 1 0 0,-1 0-1 0 0,1 0 1 0 0,0 0 0 0 0,1 1-1 0 0,-3 1 1 0 0,0 1 8 0 0,-120 124 112 0 0,39-44-50 0 0,-4 10-55 0 0,-193 193 81 0 0,-176 160 14 0 0,106-99-23 0 0,-130 130 242 0 0,-215 201 1390 0 0,636-625-1632 0 0,-403 354 267 0 0,411-366-357 0 0,-1-3 0 0 0,-3-2 0 0 0,-1-2 1 0 0,-1-3-1 0 0,-2-2 0 0 0,-88 30 0 0 0,136-56-365 0 0,0-2 0 0 0,0 1 0 0 0,0-2 0 0 0,-1 0 0 0 0,1 0 0 0 0,0-1 0 0 0,-17-2 0 0 0,19 1-1955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6:48.5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1644 6265 0 0,'0'-1'53'0'0,"1"-1"-1"0"0,-1 0 0 0 0,0 1 0 0 0,1-1 1 0 0,-1 1-1 0 0,1-1 0 0 0,0 0 1 0 0,-1 1-1 0 0,1-1 0 0 0,0 1 0 0 0,0 0 1 0 0,0-1-1 0 0,0 1 0 0 0,0 0 0 0 0,0-1 1 0 0,1 1-1 0 0,-1 0 0 0 0,0 0 1 0 0,1 0-1 0 0,-1 0 0 0 0,0 0 0 0 0,1 0 1 0 0,-1 1-1 0 0,1-1 0 0 0,2-1 0 0 0,7-2-67 0 0,0 1 1 0 0,22-5-1 0 0,-3 1 231 0 0,-10 0 205 0 0,0-2 0 0 0,-1 0 0 0 0,37-24 0 0 0,51-46 1047 0 0,-57 40-1182 0 0,264-175 526 0 0,-27 20-578 0 0,686-452 799 0 0,-719 486-824 0 0,31-9-179 0 0,-231 140-267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6:49.5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112 2006 4585 0 0,'-21'-14'659'0'0,"0"0"0"0"0,1-2-1 0 0,-21-21 1 0 0,40 36-655 0 0,1 0-1 0 0,-1 0 1 0 0,0 1-1 0 0,0-1 1 0 0,1 0 0 0 0,-1 0-1 0 0,1 0 1 0 0,-1 0-1 0 0,1 0 1 0 0,-1 0-1 0 0,1 0 1 0 0,0 0 0 0 0,-1 0-1 0 0,1 0 1 0 0,0 0-1 0 0,0-1 1 0 0,0 1-1 0 0,0 0 1 0 0,0 0 0 0 0,0-1-1 0 0,0 1-13 0 0,0 1 1 0 0,1-1-1 0 0,-1 0 0 0 0,0 1 1 0 0,1-1-1 0 0,-1 1 1 0 0,1-1-1 0 0,-1 1 0 0 0,0-1 1 0 0,1 1-1 0 0,-1-1 0 0 0,1 1 1 0 0,0-1-1 0 0,-1 1 0 0 0,1 0 1 0 0,-1-1-1 0 0,1 1 0 0 0,0 0 1 0 0,-1 0-1 0 0,1-1 0 0 0,-1 1 1 0 0,1 0-1 0 0,0 0 0 0 0,-1 0 1 0 0,1 0-1 0 0,0 0 0 0 0,0 0 1 0 0,-1 0-1 0 0,2 0 0 0 0,30-1-30 0 0,-1-2 0 0 0,0-1 0 0 0,0-2-1 0 0,0 0 1 0 0,50-19 0 0 0,-23 2-16 0 0,105-56 0 0 0,289-191 57 0 0,-379 225 35 0 0,361-237 555 0 0,-23 13 782 0 0,194-87 47 0 0,26 45-1176 0 0,-573 285-382 0 0,299-113 651 0 0,-316 126-762 0 0,0 3 1 0 0,1 1-1 0 0,0 2 1 0 0,0 2-1 0 0,0 1 1 0 0,80 5 0 0 0,-54 8-559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01.8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96 4171 1472 0 0,'-95'2'3637'0'0,"95"-2"-3639"0"0,0 0 1 0 0,0 0-1 0 0,0 0 0 0 0,0 0 1 0 0,1 0-1 0 0,-1 0 0 0 0,0 0 0 0 0,0 0 1 0 0,0 0-1 0 0,0 0 0 0 0,0 0 1 0 0,0 0-1 0 0,1 0 0 0 0,-1 0 1 0 0,0-1-1 0 0,0 1 0 0 0,0 0 0 0 0,0 0 1 0 0,0 0-1 0 0,0 0 0 0 0,0 0 1 0 0,1 0-1 0 0,-1 0 0 0 0,0 0 1 0 0,0 0-1 0 0,0 0 0 0 0,0 0 0 0 0,0-1 1 0 0,0 1-1 0 0,0 0 0 0 0,0 0 1 0 0,0 0-1 0 0,0 0 0 0 0,0 0 1 0 0,0 0-1 0 0,0 0 0 0 0,0-1 0 0 0,0 1 1 0 0,1 0-1 0 0,-1 0 0 0 0,0 0 1 0 0,0 0-1 0 0,0 0 0 0 0,0 0 1 0 0,0-1-1 0 0,0 1 0 0 0,-1 0 0 0 0,1 0 1 0 0,0 0-1 0 0,0 0 0 0 0,0 0 1 0 0,0 0-1 0 0,0 0 0 0 0,0-1 1 0 0,0 1-1 0 0,0 0 0 0 0,0 0 0 0 0,0 0 1 0 0,0 0-1 0 0,0 0 0 0 0,0 0 1 0 0,0 0-1 0 0,-1 0 0 0 0,1-1 1 0 0,0 1-1 0 0,0 0 0 0 0,0 0 0 0 0,0 0 1 0 0,5-3 2 0 0,0 0 0 0 0,0 0-1 0 0,0-1 1 0 0,-1 1 0 0 0,1-1 0 0 0,-1 0 0 0 0,0-1 0 0 0,0 1 0 0 0,0-1 0 0 0,-1 0 0 0 0,1 0-1 0 0,-1 0 1 0 0,0 0 0 0 0,2-7 0 0 0,1 1 25 0 0,0 1-1 0 0,0 0 1 0 0,13-14 0 0 0,-3 8-19 0 0,1 1 1 0 0,0 1-1 0 0,1 0 1 0 0,29-16-1 0 0,-7 3-65 0 0,40-36 1 0 0,-1 1 68 0 0,273-162-45 0 0,-101 72 39 0 0,313-201 125 0 0,-248 158-23 0 0,768-517 989 0 0,-723 470-780 0 0,174-128 942 0 0,102-66 369 0 0,-311 220-1273 0 0,700-434 846 0 0,-682 467-966 0 0,-332 178-198 0 0,13-9 133 0 0,1 2-1 0 0,1 1 1 0 0,51-14 0 0 0,-111 38 750 0 0,10-2-1170 0 0,-156 70-2989 0 0,100-43 1039 0 0,-1 0 770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02.5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9 749 2929 0 0,'-1'0'19'0'0,"1"0"1"0"0,-1 0 0 0 0,1-1 0 0 0,0 1 0 0 0,-1 0 0 0 0,1 0-1 0 0,0 0 1 0 0,-1-1 0 0 0,1 1 0 0 0,-1 0 0 0 0,1 0 0 0 0,0-1-1 0 0,-1 1 1 0 0,1 0 0 0 0,0 0 0 0 0,0-1 0 0 0,-1 1-1 0 0,1 0 1 0 0,0-1 0 0 0,0 1 0 0 0,0-1 0 0 0,-1 1 0 0 0,1 0-1 0 0,0-1 1 0 0,0 1 0 0 0,0-1 0 0 0,0 1 0 0 0,0 0 0 0 0,0-1-1 0 0,0 1 1 0 0,0-1 0 0 0,0 1 0 0 0,0-1 0 0 0,0 1 0 0 0,0 0-1 0 0,0-1 1 0 0,0 1 0 0 0,0-1 0 0 0,0 1 0 0 0,0 0 0 0 0,0-1-1 0 0,1 1 1 0 0,-1-1 0 0 0,0 1 0 0 0,0 0 0 0 0,0-1-1 0 0,1 1 1 0 0,-1 0 0 0 0,0-1 0 0 0,1 1 0 0 0,-1 0 0 0 0,0 0-1 0 0,1-1 1 0 0,0 1 0 0 0,23-21-241 0 0,-18 16 353 0 0,9-6 163 0 0,0 0 0 0 0,1 1-1 0 0,0 1 1 0 0,1 0 0 0 0,0 1 0 0 0,23-7-1 0 0,114-26 277 0 0,-59 19-519 0 0,606-183 138 0 0,-560 163-185 0 0,350-126 104 0 0,-205 66 713 0 0,-147 62-69 0 0,-121 36-660 0 0,1 1 1 0 0,-1 1 0 0 0,1 0-1 0 0,-1 2 1 0 0,33 2 0 0 0,-47-1-76 0 0,1-1 1 0 0,-1 1 0 0 0,0 0 0 0 0,0 0-1 0 0,0 1 1 0 0,-1-1 0 0 0,1 1 0 0 0,0 0-1 0 0,0 0 1 0 0,-1 0 0 0 0,1 0 0 0 0,-1 0-1 0 0,0 1 1 0 0,0 0 0 0 0,0 0 0 0 0,0 0-1 0 0,0 0 1 0 0,0 0 0 0 0,-1 0 0 0 0,1 1-1 0 0,-1-1 1 0 0,0 1 0 0 0,0 0 0 0 0,-1 0-1 0 0,1-1 1 0 0,-1 1 0 0 0,0 0 0 0 0,0 0-1 0 0,1 6 1 0 0,0 4 44 0 0,-1 0-1 0 0,-1 0 1 0 0,0 0-1 0 0,-1 0 1 0 0,0 1-1 0 0,-1-1 1 0 0,-6 21 0 0 0,-5 12 58 0 0,-2-1 1 0 0,-30 62-1 0 0,-55 88 42 0 0,62-126-104 0 0,-284 580-1828 0 0,245-482 842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12.7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131 1024 2577 0 0,'-5'3'138'0'0,"0"-1"0"0"0,1 1 0 0 0,-1-1 1 0 0,1 1-1 0 0,0 0 0 0 0,-1 1 1 0 0,2-1-1 0 0,-1 1 0 0 0,0 0 1 0 0,1 0-1 0 0,0 0 0 0 0,-1 0 1 0 0,-2 6-1 0 0,1 0 93 0 0,2-6-179 0 0,0 0-1 0 0,1 0 1 0 0,0 0 0 0 0,0 1 0 0 0,0-1-1 0 0,1 1 1 0 0,0-1 0 0 0,-1 1-1 0 0,0 8 1 0 0,2-13-38 0 0,0 1 1 0 0,1-1-1 0 0,-1 1 0 0 0,0-1 0 0 0,0 0 1 0 0,0 1-1 0 0,-1-1 0 0 0,1 1 1 0 0,0-1-1 0 0,0 1 0 0 0,0-1 0 0 0,0 0 1 0 0,0 1-1 0 0,0-1 0 0 0,-1 1 0 0 0,1-1 1 0 0,0 0-1 0 0,0 1 0 0 0,0-1 0 0 0,-1 0 1 0 0,1 1-1 0 0,0-1 0 0 0,-1 0 1 0 0,1 1-1 0 0,0-1 0 0 0,-1 0 0 0 0,1 0 1 0 0,0 1-1 0 0,-1-1 0 0 0,1 0 0 0 0,-1 0 1 0 0,1 0-1 0 0,0 0 0 0 0,-1 1 0 0 0,1-1 1 0 0,-1 0-1 0 0,1 0 0 0 0,0 0 1 0 0,-1 0-1 0 0,1 0 0 0 0,-1 0 0 0 0,1 0 1 0 0,-1 0-1 0 0,1 0 0 0 0,0 0 0 0 0,-2-1 1 0 0,-17-10 347 0 0,12 7-271 0 0,6 4-7 0 0,-6-20-132 0 0,9 17 31 0 0,0 1-1 0 0,0-1 1 0 0,0 0-1 0 0,0 1 0 0 0,0-1 1 0 0,1 1-1 0 0,-1 0 1 0 0,0 0-1 0 0,1 0 0 0 0,4-3 1 0 0,6-5-30 0 0,34-31-18 0 0,70-46 1 0 0,20-18-16 0 0,-28 9 23 0 0,150-124-55 0 0,-157 136-249 0 0,-56 44-591 0 0,95-63-1 0 0,-94 72 940 0 0,-2-3 0 0 0,48-44 0 0 0,2-2 8 0 0,-86 72 20 0 0,1 0 0 0 0,0 1 0 0 0,0 0 0 0 0,0 1 0 0 0,1 1 0 0 0,0-1 0 0 0,0 2-1 0 0,15-5 1 0 0,-2 0-96 0 0,-2 1 72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13.1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0 854 4585 0 0,'12'-5'-72'0'0,"5"0"72"0"0,7 1-8 0 0,-2-6 16 0 0,3-5-24 0 0</inkml:trace>
  <inkml:trace contextRef="#ctx0" brushRef="#br0" timeOffset="1">916 68 2008 0 0,'4'10'1113'0'0,"4"0"-369"0"0,-1-1-120 0 0,5-2-72 0 0,0-1-424 0 0,1-6-64 0 0,6 0 8 0 0,3-5-24 0 0,3-3 8 0 0,2-6-72 0 0,0-8-336 0 0,4-7 40 0 0,-4-3 312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14.1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0 174 5321 0 0,'1'0'2'0'0,"-1"0"1"0"0,0 0-1 0 0,0 0 0 0 0,1 0 1 0 0,-1 0-1 0 0,0 0 0 0 0,0 0 1 0 0,1 0-1 0 0,-1 0 0 0 0,0 0 1 0 0,0 0-1 0 0,0 1 0 0 0,1-1 1 0 0,-1 0-1 0 0,0 0 0 0 0,0 0 1 0 0,0 0-1 0 0,1 1 0 0 0,-1-1 1 0 0,0 0-1 0 0,0 0 0 0 0,0 0 1 0 0,0 1-1 0 0,0-1 0 0 0,0 0 1 0 0,1 0-1 0 0,-1 1 0 0 0,0-1 1 0 0,0 0-1 0 0,0 0 0 0 0,0 1 1 0 0,0-1-1 0 0,0 0 0 0 0,0 0 1 0 0,0 1-1 0 0,0-1 0 0 0,0 0 0 0 0,0 0 1 0 0,0 1-1 0 0,0-1 0 0 0,0 0 1 0 0,0 0-1 0 0,0 1 0 0 0,-1-1 1 0 0,1 0-1 0 0,0 0 0 0 0,0 0 1 0 0,0 1-1 0 0,0-1 0 0 0,0 0 1 0 0,-1 0-1 0 0,1 0 0 0 0,0 1 1 0 0,0-1-1 0 0,0 0 0 0 0,0 0 1 0 0,-1 0-1 0 0,1 0 0 0 0,0 0 1 0 0,0 1-1 0 0,-1-1 0 0 0,1 0 1 0 0,0 0-1 0 0,0 0 0 0 0,-1 0 1 0 0,1 0-1 0 0,0 0 0 0 0,0 0 1 0 0,-1 0-1 0 0,21 9-45 0 0,-5-6 42 0 0,1-1-1 0 0,1-1 0 0 0,-1 0 1 0 0,0-1-1 0 0,0 0 0 0 0,0-2 1 0 0,17-2-1 0 0,14-2-26 0 0,-23 6 106 0 0,-20 0-9 0 0,0 1 1 0 0,-1-1 0 0 0,1 0 0 0 0,0-1 0 0 0,0 1 0 0 0,0-1 0 0 0,0 1 0 0 0,0-1 0 0 0,0 0-1 0 0,-1-1 1 0 0,1 1 0 0 0,0-1 0 0 0,4-2 0 0 0,15-12 962 0 0,-17 12-916 0 0,1-1-1 0 0,-1 1 1 0 0,0-1 0 0 0,0 0 0 0 0,-1-1 0 0 0,1 0 0 0 0,-1 1 0 0 0,0-2 0 0 0,6-9 0 0 0,21-51-117 0 0,-20 37-59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15.2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1567 840 0 0,'-8'1'185'0'0,"-18"4"117"0"0,26-4-318 0 0,4 5-60 0 0,-3-4 102 0 0,0-1 0 0 0,-1 1 0 0 0,1-1 0 0 0,0 1 0 0 0,0-1 0 0 0,0 0 0 0 0,0 1 0 0 0,1-1 0 0 0,1 2 0 0 0,10 4 1274 0 0,0 0 0 0 0,21 7 0 0 0,-26-12-1272 0 0,-1 0-1 0 0,1 0 0 0 0,0 0 1 0 0,0-1-1 0 0,0-1 0 0 0,0 1 1 0 0,0-1-1 0 0,0 0 0 0 0,0-1 1 0 0,13-3-1 0 0,-8 1 107 0 0,-1-2-1 0 0,-1 1 1 0 0,1-2 0 0 0,-1 1-1 0 0,0-2 1 0 0,0 1 0 0 0,0-1-1 0 0,-1-1 1 0 0,0 0 0 0 0,13-14-1 0 0,10-13 959 0 0,40-56 0 0 0,-65 80-1044 0 0,39-55 223 0 0,46-86 1 0 0,26-78-188 0 0,-19 36-60 0 0,-69 131 73 0 0,-3-1 1 0 0,-3 0-1 0 0,-2-2 0 0 0,25-129 1 0 0,-24 91 161 0 0,13-77-69 0 0,-36 159-117 0 0,-1 21-72 0 0,0 1 0 0 0,0 0 0 0 0,0-1 0 0 0,0 1 0 0 0,0 0 0 0 0,0 0 0 0 0,0-1-1 0 0,0 1 1 0 0,0 0 0 0 0,0-1 0 0 0,0 1 0 0 0,0 0 0 0 0,0-1 0 0 0,-1 1 0 0 0,1 0 0 0 0,0 0 0 0 0,0-1 0 0 0,0 1 0 0 0,0 0 0 0 0,0 0 0 0 0,-1-1 0 0 0,1 1 0 0 0,0 0 0 0 0,0 0-1 0 0,0-1 1 0 0,-1 1 0 0 0,1 0 0 0 0,0 0 0 0 0,0 0 0 0 0,-1 0 0 0 0,1-1 0 0 0,0 1 0 0 0,0 0 0 0 0,-1 0 0 0 0,1 0 0 0 0,0 0 0 0 0,-1 0 0 0 0,1 0 0 0 0,0 0 0 0 0,0 0-1 0 0,-1 0 1 0 0,1 0 0 0 0,0 0 0 0 0,-1 0 0 0 0,1 0 0 0 0,0 0 0 0 0,-1 0 0 0 0,1 0 0 0 0,0 0 0 0 0,0 0 0 0 0,-1 0 0 0 0,1 0 0 0 0,5 37-2567 0 0,-4-25 1562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15.7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83 231 6897 0 0,'-9'-2'488'0'0,"2"1"-225"0"0,-1 0-1 0 0,1 0 0 0 0,0-1 0 0 0,-1 0 0 0 0,1 0 0 0 0,0-1 0 0 0,1 0 1 0 0,-10-5-1 0 0,15 7-45 0 0,13 1-227 0 0,1-1 0 0 0,-1-1 0 0 0,0 0 0 0 0,0 0 1 0 0,0-1-1 0 0,0-1 0 0 0,0 0 0 0 0,-1 0 0 0 0,13-8 0 0 0,8-6-81 0 0,50-40 0 0 0,13-7 15 0 0,-87 60 80 0 0,0 0 1 0 0,1 1-1 0 0,0 0 0 0 0,-1 1 1 0 0,13-4-1 0 0,-19 7-1 0 0,0-1-1 0 0,0 1 0 0 0,1 0 0 0 0,-1-1 0 0 0,0 1 0 0 0,0 0 0 0 0,0 0 1 0 0,0 0-1 0 0,0 1 0 0 0,0-1 0 0 0,0 1 0 0 0,0-1 0 0 0,0 1 1 0 0,0-1-1 0 0,0 1 0 0 0,0 0 0 0 0,0 0 0 0 0,-1 0 0 0 0,1 0 0 0 0,0 0 1 0 0,0 0-1 0 0,-1 1 0 0 0,1-1 0 0 0,-1 1 0 0 0,1-1 0 0 0,-1 1 0 0 0,0-1 1 0 0,0 1-1 0 0,1 0 0 0 0,0 2 0 0 0,4 10 39 0 0,0-1 0 0 0,-1 1-1 0 0,-1 1 1 0 0,0-1 0 0 0,-1 0 0 0 0,2 18-1 0 0,1 92 30 0 0,-5-75-65 0 0,-1-47-15 0 0,3 77-861 0 0,19 125 0 0 0,-6-132 103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3:49.7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 1 10714 0 0,'-16'4'46'0'0,"-11"5"-56"0"0,26-9-24 0 0,1 12-89 0 0,2-8 98 0 0,0 1 0 0 0,0-1-1 0 0,1 0 1 0 0,-1 1 0 0 0,1-1 0 0 0,6 6 0 0 0,6 10-39 0 0,-8-9 35 0 0,-2-1 0 0 0,1 1 1 0 0,-2 0-1 0 0,1 1 0 0 0,-1-1 0 0 0,-1 1 0 0 0,0-1 1 0 0,-1 1-1 0 0,0 0 0 0 0,-1 0 0 0 0,0 13 0 0 0,-11 147 97 0 0,3-81-58 0 0,-22 632 186 0 0,29-717-186 0 0,0 4-4 0 0,0 0 0 0 0,1 0 1 0 0,0 0-1 0 0,2 10 0 0 0,-2-19-5 0 0,-1 0 1 0 0,0 0-1 0 0,0 0 0 0 0,0 0 0 0 0,1 0 0 0 0,-1 0 0 0 0,0 0 0 0 0,1 0 0 0 0,-1 0 0 0 0,1 0 1 0 0,-1 0-1 0 0,1 0 0 0 0,-1 0 0 0 0,1-1 0 0 0,0 1 0 0 0,-1 0 0 0 0,1 0 0 0 0,0-1 0 0 0,0 1 1 0 0,0 0-1 0 0,0-1 0 0 0,-1 1 0 0 0,1-1 0 0 0,0 1 0 0 0,0-1 0 0 0,0 0 0 0 0,0 1 1 0 0,0-1-1 0 0,0 0 0 0 0,0 1 0 0 0,0-1 0 0 0,0 0 0 0 0,0 0 0 0 0,0 0 0 0 0,0 0 0 0 0,0 0 1 0 0,0 0-1 0 0,0-1 0 0 0,0 1 0 0 0,0 0 0 0 0,0 0 0 0 0,0-1 0 0 0,0 1 0 0 0,0 0 0 0 0,0-1 1 0 0,0 1-1 0 0,0-1 0 0 0,1-1 0 0 0,2 0-6 0 0,0-1 0 0 0,0 0 0 0 0,-1 0 0 0 0,1-1 0 0 0,-1 1 0 0 0,0-1 1 0 0,0 0-1 0 0,0 0 0 0 0,-1 0 0 0 0,1 0 0 0 0,2-6 0 0 0,3-8-4 0 0,8-29 0 0 0,43-218-133 0 0,2-9 94 0 0,-54 248 59 0 0,17-45 34 0 0,-22 65 7 0 0,1 0 0 0 0,0 0 0 0 0,0 1 0 0 0,1-1 0 0 0,-1 1 0 0 0,1 0 0 0 0,0 0 0 0 0,9-9 0 0 0,-12 14-37 0 0,0-1 0 0 0,0 1 0 0 0,0-1 0 0 0,0 1 0 0 0,-1 0 0 0 0,1-1 0 0 0,0 1-1 0 0,0 0 1 0 0,0-1 0 0 0,0 1 0 0 0,0 0 0 0 0,0 0 0 0 0,0 0 0 0 0,0 0 0 0 0,0 0 0 0 0,0 0-1 0 0,0 0 1 0 0,0 0 0 0 0,0 1 0 0 0,0-1 0 0 0,0 0 0 0 0,0 1 0 0 0,0-1 0 0 0,0 0 0 0 0,-1 1 0 0 0,1-1-1 0 0,0 1 1 0 0,0-1 0 0 0,0 1 0 0 0,0 0 0 0 0,-1-1 0 0 0,1 1 0 0 0,0 0 0 0 0,-1-1 0 0 0,1 1-1 0 0,0 1 1 0 0,22 32 113 0 0,-22-32-117 0 0,12 26 6 0 0,-1 0 1 0 0,-1 1 0 0 0,-1 0 0 0 0,-2 0-1 0 0,0 1 1 0 0,-3 1 0 0 0,0-1 0 0 0,-2 1-1 0 0,-1 35 1 0 0,-3-45 4 0 0,0 0 1 0 0,-2 1-1 0 0,0-1 0 0 0,-1 0 0 0 0,-2-1 1 0 0,-12 35-1 0 0,13-45-2 0 0,1 0 1 0 0,-2-1-1 0 0,1 0 1 0 0,-1 0-1 0 0,-1 0 0 0 0,-11 13 1 0 0,13-18 7 0 0,-1 1 0 0 0,1-1 1 0 0,-1 1-1 0 0,1-2 0 0 0,-1 1 1 0 0,0-1-1 0 0,-1 1 1 0 0,1-2-1 0 0,0 1 0 0 0,-1-1 1 0 0,-7 2-1 0 0,11-3-9 0 0,0-1-1 0 0,1 1 1 0 0,-1-1 0 0 0,0 1-1 0 0,1-1 1 0 0,-1 0 0 0 0,0 0-1 0 0,1 0 1 0 0,-1 0 0 0 0,0-1 0 0 0,1 1-1 0 0,-1-1 1 0 0,0 0 0 0 0,1 0-1 0 0,-1 0 1 0 0,1 0 0 0 0,-1 0-1 0 0,1 0 1 0 0,0 0 0 0 0,-1-1-1 0 0,1 1 1 0 0,0-1 0 0 0,0 0 0 0 0,-2-2-1 0 0,2 1-20 0 0,1 1-1 0 0,-1-1 0 0 0,1 0 0 0 0,0 1 1 0 0,0-1-1 0 0,0 0 0 0 0,0 0 1 0 0,1 0-1 0 0,-1 0 0 0 0,1 0 1 0 0,-1 0-1 0 0,1 0 0 0 0,0 1 1 0 0,0-1-1 0 0,1 0 0 0 0,-1 0 0 0 0,1 0 1 0 0,-1 0-1 0 0,1 0 0 0 0,0 0 1 0 0,0 0-1 0 0,1-2 0 0 0,0 1 0 0 0,-1 1-1 0 0,1 0 0 0 0,-1 0 1 0 0,1 0-1 0 0,0 0 1 0 0,0 0-1 0 0,0 0 0 0 0,0 1 1 0 0,1-1-1 0 0,-1 1 0 0 0,1-1 1 0 0,0 1-1 0 0,-1 0 1 0 0,1 0-1 0 0,0 0 0 0 0,0 0 1 0 0,0 1-1 0 0,1-1 0 0 0,-1 1 1 0 0,0 0-1 0 0,6-1 1 0 0,-4 1 2 0 0,0 0-1 0 0,0 1 1 0 0,0 0 0 0 0,0 0 0 0 0,0 1 0 0 0,0-1 0 0 0,0 1 0 0 0,-1 0 0 0 0,1 0 0 0 0,0 1 0 0 0,0-1 0 0 0,0 1-1 0 0,-1 0 1 0 0,7 4 0 0 0,145 89-17 0 0,50 29 494 0 0,-198-120-427 0 0,1 0 0 0 0,-1 0 0 0 0,1-1 0 0 0,0 0-1 0 0,-1 0 1 0 0,1-1 0 0 0,0 0 0 0 0,0-1 0 0 0,1 0 0 0 0,-1 0 0 0 0,18-2 0 0 0,-16 0-29 0 0,0-2-1 0 0,0 1 0 0 0,0-1 1 0 0,0-1-1 0 0,0 0 1 0 0,-1-1-1 0 0,0 0 0 0 0,0 0 1 0 0,13-9-1 0 0,9-10-61 0 0,0-1 0 0 0,-2-1 0 0 0,-1-2 0 0 0,-1 0 0 0 0,-1-2 0 0 0,-2-2 0 0 0,31-49 0 0 0,-50 73 9 0 0,5-11-118 0 0,1 1-1 0 0,1 1 1 0 0,0 0 0 0 0,18-16 0 0 0,-15 22 122 0 0,-16 11 29 0 0,0 0 1 0 0,0 0-1 0 0,0 0 0 0 0,1 0 0 0 0,-1 0 1 0 0,0 0-1 0 0,0 0 0 0 0,0 0 0 0 0,1 0 1 0 0,-1 0-1 0 0,0 0 0 0 0,0 0 0 0 0,0 0 1 0 0,1 0-1 0 0,-1 0 0 0 0,0 0 0 0 0,0 0 1 0 0,0 0-1 0 0,1 0 0 0 0,-1 0 0 0 0,0 0 1 0 0,0 0-1 0 0,0 0 0 0 0,1 0 0 0 0,-1 0 1 0 0,0 1-1 0 0,0-1 0 0 0,0 0 0 0 0,0 0 1 0 0,1 0-1 0 0,-1 0 0 0 0,0 0 0 0 0,0 1 1 0 0,0-1-1 0 0,0 16 41 0 0,-1-15-41 0 0,-6 39 145 0 0,1 0-1 0 0,2 0 1 0 0,2 1-1 0 0,3 44 1 0 0,0-63-98 0 0,2-1 0 0 0,0 0 0 0 0,1 0 0 0 0,1-1 0 0 0,1 1 0 0 0,1-1 0 0 0,1 0 0 0 0,1-1 1 0 0,18 32-1 0 0,-23-45-46 0 0,1 0 1 0 0,0 0 0 0 0,0 0-1 0 0,0 0 1 0 0,1-1 0 0 0,-1 1-1 0 0,2-1 1 0 0,-1-1 0 0 0,10 7-1 0 0,-12-9 0 0 0,-1-1 0 0 0,1 1 0 0 0,-1-1 0 0 0,1 0 0 0 0,0 0 0 0 0,-1 0 0 0 0,1 0 0 0 0,0-1 0 0 0,0 0 0 0 0,0 1 0 0 0,-1-1 0 0 0,1-1 0 0 0,0 1-1 0 0,0 0 1 0 0,-1-1 0 0 0,1 0 0 0 0,0 0 0 0 0,-1 0 0 0 0,1 0 0 0 0,0-1 0 0 0,4-2 0 0 0,1-2 6 0 0,0 0 0 0 0,0 0 1 0 0,-1-1-1 0 0,0 0 0 0 0,0-1 0 0 0,-1 0 1 0 0,0 0-1 0 0,8-11 0 0 0,4-11-1 0 0,19-38 1 0 0,0-1 60 0 0,-37 67-45 0 0,0 0 0 0 0,0 1 0 0 0,0-1 0 0 0,0 0 0 0 0,0 1 0 0 0,1-1 0 0 0,-1 0 0 0 0,1 1 0 0 0,-1 0 0 0 0,1-1 0 0 0,-1 1-1 0 0,1 0 1 0 0,0 0 0 0 0,0 0 0 0 0,0 0 0 0 0,0 0 0 0 0,-1 0 0 0 0,1 1 0 0 0,0-1 0 0 0,0 1 0 0 0,1-1 0 0 0,1 1 0 0 0,0 0 84 0 0,-1 1 0 0 0,1-1 0 0 0,0 1 0 0 0,0 0 0 0 0,-1 0 0 0 0,1 1 0 0 0,0-1 0 0 0,-1 1 0 0 0,1 0 0 0 0,5 4 0 0 0,22 13 25 0 0,2 0 0 0 0,-1-3-1 0 0,2 0 1 0 0,39 11 0 0 0,-31-15-677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33.4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89 0 5209 0 0,'-40'7'192'0'0,"-8"0"764"0"0,47-7-966 0 0,4 0-478 0 0,1 2 490 0 0,1-1 1 0 0,-1 1-1 0 0,0-1 1 0 0,0 1-1 0 0,0 0 1 0 0,-1 0-1 0 0,1 1 1 0 0,-1-1-1 0 0,1 1 1 0 0,-1 0-1 0 0,0 0 1 0 0,0 0-1 0 0,5 7 1 0 0,5 7 172 0 0,17 33 1 0 0,1 0-125 0 0,-8-21-104 0 0,2-1 1 0 0,1-1-1 0 0,1-1 1 0 0,1-2-1 0 0,1 0 0 0 0,1-2 1 0 0,35 19-1 0 0,242 109-317 0 0,-200-102 271 0 0,91 35-77 0 0,70 34 73 0 0,-226-95 174 0 0,0 2-1 0 0,-1 1 1 0 0,-2 3-1 0 0,38 34 1 0 0,-2 5 372 0 0,143 127 745 0 0,-214-191-1105 0 0,-3-3-36 0 0,1 1 0 0 0,-1 0 0 0 0,0 0 0 0 0,1 0 0 0 0,-1 1 0 0 0,0-1 0 0 0,0 0 0 0 0,0 0 0 0 0,0 1 0 0 0,0-1 0 0 0,0 0 0 0 0,0 1 0 0 0,1 2 0 0 0,-6-2-464 0 0,-4-7-1457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34.2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174 639 3225 0 0,'-27'0'3736'0'0,"29"1"-3796"0"0,2 1 56 0 0,-1 1-1 0 0,1 0 0 0 0,-1 0 1 0 0,1 0-1 0 0,-1 1 0 0 0,0-1 1 0 0,-1 1-1 0 0,1-1 0 0 0,-1 1 0 0 0,1 0 1 0 0,2 8-1 0 0,21 52-58 0 0,-24-57 54 0 0,26 73-50 0 0,46 121-153 0 0,-61-172 169 0 0,1 0 0 0 0,1-1 0 0 0,2-1 0 0 0,31 40 0 0 0,-37-55 29 0 0,0 0 0 0 0,1-1 1 0 0,0-1-1 0 0,1 0 0 0 0,0 0 1 0 0,1-1-1 0 0,15 7 0 0 0,-20-11 33 0 0,0-1-1 0 0,1 0 1 0 0,-1-1-1 0 0,1 0 1 0 0,0 0-1 0 0,-1-1 1 0 0,1 0-1 0 0,1-1 0 0 0,-1 0 1 0 0,0 0-1 0 0,0-1 1 0 0,14-2-1 0 0,-23 2 13 0 0,1-1-1 0 0,0 1 0 0 0,0 0 1 0 0,0-1-1 0 0,0 0 1 0 0,-1 1-1 0 0,1-1 0 0 0,0 0 1 0 0,-1 0-1 0 0,1 0 0 0 0,0 0 1 0 0,-1 0-1 0 0,1 0 0 0 0,-1 0 1 0 0,0-1-1 0 0,1 1 0 0 0,-1-1 1 0 0,0 1-1 0 0,0-1 1 0 0,2-2-1 0 0,-2 1 17 0 0,0 1-1 0 0,0-1 1 0 0,-1 0 0 0 0,1 0 0 0 0,-1 0-1 0 0,1 0 1 0 0,-1 0 0 0 0,0 0 0 0 0,0 0-1 0 0,0 0 1 0 0,-2-5 0 0 0,0-4 44 0 0,-2 0 0 0 0,0 0 0 0 0,0 0 0 0 0,-1 1 0 0 0,-7-12 0 0 0,-10-13 5 0 0,-3 2 0 0 0,-1 0 0 0 0,-1 2 0 0 0,-39-36 1 0 0,9 8 22 0 0,-160-172-64 0 0,195 207-76 0 0,0 0 1 0 0,2-2 0 0 0,0 0 0 0 0,2-2 0 0 0,-22-46 0 0 0,16 19 64 0 0,2-2 0 0 0,-16-64 1 0 0,32 104 22 0 0,2 5 52 0 0,1 1-1 0 0,-4-18 0 0 0,7 28-98 0 0,0-1 0 0 0,-1 0 0 0 0,1 1 0 0 0,0-1-1 0 0,0 1 1 0 0,1-1 0 0 0,-1 0 0 0 0,0 1-1 0 0,1-1 1 0 0,0 1 0 0 0,-1-1 0 0 0,1 1 0 0 0,0-1-1 0 0,0 1 1 0 0,1 0 0 0 0,-1-1 0 0 0,3-2-1 0 0,-2 3-31 0 0,0 1 0 0 0,0-1 0 0 0,0 1-1 0 0,0 0 1 0 0,1-1 0 0 0,-1 1 0 0 0,0 0-1 0 0,1 0 1 0 0,-1 0 0 0 0,1 1 0 0 0,0-1-1 0 0,4 0 1 0 0,33-1-102 0 0,-20 3 69 0 0,-1 1 0 0 0,1 1 0 0 0,29 9 0 0 0,24 3-16 0 0,-9-8 51 0 0,0-2 1 0 0,0-3 0 0 0,0-3 0 0 0,78-11-1 0 0,-94 5-1 0 0,-1-3-1 0 0,0-1 1 0 0,0-3-1 0 0,-2-1 1 0 0,0-3-1 0 0,53-28 1 0 0,-50 19-2074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35.4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234 0 6641 0 0,'-153'28'4762'0'0,"98"-17"-3612"0"0,30-1-1111 0 0,24-10-47 0 0,3 17-369 0 0,5-11 402 0 0,0-1 0 0 0,0 1 0 0 0,0-1 0 0 0,1-1-1 0 0,0 1 1 0 0,0-1 0 0 0,0-1 0 0 0,0 1 0 0 0,14 2 0 0 0,-3 1 28 0 0,426 132 271 0 0,-248-83-246 0 0,241 104-1 0 0,-164-29 1633 0 0,-25-11-323 0 0,-213-104-1281 0 0,-16-6-52 0 0,0-1 0 0 0,0-1-1 0 0,1-1 1 0 0,0-1-1 0 0,30 5 1 0 0,-51-11-73 0 0,1 0 0 0 0,-1 0 0 0 0,0 1-1 0 0,1-1 1 0 0,-1 0 0 0 0,0 0 0 0 0,1 0 0 0 0,-1 0 0 0 0,0 0 0 0 0,1-1 0 0 0,-1 1-1 0 0,0 0 1 0 0,1 0 0 0 0,-1 0 0 0 0,0 0 0 0 0,0 0 0 0 0,1 0 0 0 0,-1 0 0 0 0,0-1-1 0 0,1 1 1 0 0,-1 0 0 0 0,0 0 0 0 0,0 0 0 0 0,1-1 0 0 0,-1 1 0 0 0,0 0 0 0 0,0 0-1 0 0,0 0 1 0 0,1-1 0 0 0,-1 1 0 0 0,0 0 0 0 0,0-1 0 0 0,0 1 0 0 0,0 0 0 0 0,0 0-1 0 0,0-1 1 0 0,0 1 0 0 0,1 0 0 0 0,-1-1 0 0 0,0 1 0 0 0,0 0 0 0 0,0-1 0 0 0,0 1 0 0 0,0 0-1 0 0,0-1 1 0 0,0 1 0 0 0,0 0 0 0 0,-1-1 0 0 0,1 1 0 0 0,0 0 0 0 0,0 0 0 0 0,0-1-1 0 0,0 0 1 0 0,-9-19-1898 0 0,7 18 1721 0 0,-9-20-1459 0 0,-6-5-815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35.8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0 4065 0 0,'-2'7'1162'0'0,"-1"-1"0"0"0,2 0 1 0 0,-1 1-1 0 0,-1 10 0 0 0,3-12-966 0 0,0-1-1 0 0,1 0 1 0 0,-1 1-1 0 0,1-1 1 0 0,0 1 0 0 0,0-1-1 0 0,0 0 1 0 0,1 0-1 0 0,-1 0 1 0 0,1 0-1 0 0,0 0 1 0 0,4 6 0 0 0,7 9-25 0 0,0-1 0 0 0,1 0 0 0 0,1-1 0 0 0,0-1 0 0 0,2 0 0 0 0,0-1 0 0 0,0-1 0 0 0,30 18 0 0 0,5-2 53 0 0,109 47 1 0 0,-133-67-1 0 0,44 11 0 0 0,-48-16 56 0 0,-1 2-1 0 0,0 0 0 0 0,37 18 1 0 0,-59-24-225 0 0,-1-1 1 0 0,1 0 0 0 0,0 1 0 0 0,0-1-1 0 0,0 1 1 0 0,0 0 0 0 0,-1-1 0 0 0,1 1-1 0 0,0 0 1 0 0,-1-1 0 0 0,1 1 0 0 0,0 0-1 0 0,-1 0 1 0 0,1 0 0 0 0,-1 0 0 0 0,1-1-1 0 0,-1 1 1 0 0,0 0 0 0 0,1 0 0 0 0,-1 0-1 0 0,0 0 1 0 0,0 0 0 0 0,0 0 0 0 0,1 0-1 0 0,-1 0 1 0 0,0 0 0 0 0,0 0-1 0 0,0 0 1 0 0,-1 0 0 0 0,1 0 0 0 0,0 0-1 0 0,0 0 1 0 0,0 0 0 0 0,-1 0 0 0 0,1 0-1 0 0,0 0 1 0 0,-1-1 0 0 0,0 3 0 0 0,-3 4 81 0 0,-1-1 0 0 0,1 0 0 0 0,-1 1 1 0 0,-8 6-1 0 0,-1 3-82 0 0,-40 55 53 0 0,-159 228-39 0 0,71-79-4288 0 0,119-183 3920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36.8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286 349 7146 0 0,'-48'-15'1402'0'0,"47"15"-1343"0"0,-9 7-107 0 0,9-5 44 0 0,0 1 1 0 0,1 0-1 0 0,-1 0 0 0 0,1 0 0 0 0,-1 0 0 0 0,1-1 1 0 0,0 1-1 0 0,0 0 0 0 0,0 0 0 0 0,0 0 1 0 0,1 3-1 0 0,0 7 9 0 0,-2 98 42 0 0,2 106 278 0 0,2-153 91 0 0,15 84-1 0 0,-16-134-320 0 0,1 0 0 0 0,1-1 1 0 0,0 1-1 0 0,1-1 0 0 0,8 18 0 0 0,-11-28-51 0 0,-1 0-1 0 0,1-1 1 0 0,-1 1 0 0 0,1 0-1 0 0,0-1 1 0 0,0 1-1 0 0,1-1 1 0 0,-1 1-1 0 0,0-1 1 0 0,1 0 0 0 0,-1 0-1 0 0,1 0 1 0 0,0 0-1 0 0,-1 0 1 0 0,1-1 0 0 0,0 1-1 0 0,0-1 1 0 0,0 0-1 0 0,1 0 1 0 0,-1 0-1 0 0,0 0 1 0 0,0-1 0 0 0,0 1-1 0 0,1-1 1 0 0,-1 0-1 0 0,0 0 1 0 0,0 0 0 0 0,5-1-1 0 0,2-1 123 0 0,0-1 0 0 0,0-1-1 0 0,0 0 1 0 0,0 0 0 0 0,-1-1 0 0 0,0 0 0 0 0,0-1-1 0 0,0 0 1 0 0,0 0 0 0 0,-1-1 0 0 0,0 0-1 0 0,13-15 1 0 0,-3 1-24 0 0,-1-1-1 0 0,-1-1 0 0 0,24-44 1 0 0,-12 11-7 0 0,-3-1 1 0 0,-2-1-1 0 0,-3-1 1 0 0,-2-1 0 0 0,17-106-1 0 0,-33 148-80 0 0,0-1 0 0 0,-1 1 1 0 0,-1-1-1 0 0,-1 0 0 0 0,-1 1 0 0 0,0-1 0 0 0,-10-31 0 0 0,8 38-25 0 0,0 0 0 0 0,-1 0 0 0 0,0 0 0 0 0,-1 1 0 0 0,-1 0 0 0 0,0 0 0 0 0,0 0 0 0 0,-1 1 0 0 0,-1 0 0 0 0,1 1-1 0 0,-21-17 1 0 0,18 17-14 0 0,-2 0 0 0 0,1 1 0 0 0,-1 0 0 0 0,-1 1-1 0 0,1 1 1 0 0,-1 0 0 0 0,0 1 0 0 0,0 0-1 0 0,-1 1 1 0 0,0 1 0 0 0,-24-3 0 0 0,29 6-20 0 0,-1-1 1 0 0,1 2 0 0 0,0-1-1 0 0,-1 1 1 0 0,1 1 0 0 0,0 0-1 0 0,-1 0 1 0 0,1 1 0 0 0,0 0-1 0 0,1 1 1 0 0,-1 0 0 0 0,1 1-1 0 0,-1 0 1 0 0,2 0 0 0 0,-1 1-1 0 0,0 0 1 0 0,-10 11 0 0 0,1 1-41 0 0,1 1 0 0 0,1 1 0 0 0,1 1 0 0 0,0 0 0 0 0,-21 44 0 0 0,9-5-50 0 0,-22 69 0 0 0,36-87-542 0 0,2 1 0 0 0,1 0 0 0 0,-5 65 1 0 0,12-64-1916 0 0,4 72 0 0 0,2-84 710 0 0,2-7-49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37.2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0 517 416 0 0,'11'-8'375'0'0,"6"-4"395"0"0,0 1-1 0 0,20-10 0 0 0,-29 18-572 0 0,-1 0-1 0 0,0 1 1 0 0,1-1-1 0 0,-1 1 1 0 0,1 1-1 0 0,0 0 1 0 0,0 0-1 0 0,15 0 1 0 0,15 5 75 0 0,0 2 0 0 0,0 2 0 0 0,0 1 0 0 0,52 21 0 0 0,-33-12-187 0 0,-40-13-125 0 0,4 3 155 0 0,1-2 0 0 0,1 0 0 0 0,38 4 0 0 0,-54-10-28 0 0,0 0-1 0 0,0 0 1 0 0,0 0-1 0 0,-1-1 0 0 0,1 0 1 0 0,0-1-1 0 0,0 1 1 0 0,-1-1-1 0 0,1 0 1 0 0,-1-1-1 0 0,1 0 1 0 0,-1 0-1 0 0,0 0 1 0 0,0-1-1 0 0,0 0 1 0 0,9-8-1 0 0,-3 0 99 0 0,-1 0 0 0 0,1-1-1 0 0,-2-1 1 0 0,0 0 0 0 0,-1 0 0 0 0,12-26 0 0 0,36-98 347 0 0,-48 114-490 0 0,14-38 789 0 0,14-70 0 0 0,-35 90 1502 0 0,-12 44-1752 0 0,9-2-577 0 0,0 0 1 0 0,1 0-1 0 0,-1 0 1 0 0,0 0-1 0 0,0 1 1 0 0,1-1 0 0 0,-1 0-1 0 0,0 0 1 0 0,1 0-1 0 0,-1 1 1 0 0,0-1-1 0 0,1 0 1 0 0,-1 1 0 0 0,1-1-1 0 0,-1 0 1 0 0,0 1-1 0 0,1-1 1 0 0,-1 1-1 0 0,1-1 1 0 0,-1 1 0 0 0,0 1-1 0 0,-6 6-10 0 0,0 1 1 0 0,0 0-1 0 0,1 1 0 0 0,0 0 0 0 0,-8 19 0 0 0,-15 58 1 0 0,13-38 34 0 0,10-31-30 0 0,-29 83 12 0 0,-27 132-1 0 0,57-269-2527 0 0,3 2 528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37.8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219 11 6289 0 0,'-42'-2'1025'0'0,"15"-1"-761"0"0,3 1-88 0 0,14 1 112 0 0,-2-1-256 0 0,2 2 0 0 0,3 0-24 0 0,-1 0-48 0 0,1 0-72 0 0,3 2-56 0 0,-4 3-592 0 0,-2 3-929 0 0,-4 4-191 0 0,-3 3-297 0 0,-1 4 2193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38.2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285 288 3441 0 0,'-74'28'2821'0'0,"50"-21"-2036"0"0,1 2 1 0 0,0 0-1 0 0,-30 18 0 0 0,46-22-784 0 0,1 0-1 0 0,0 0 0 0 0,0 1 0 0 0,1 0 0 0 0,0 0 0 0 0,0 0 1 0 0,0 1-1 0 0,0-1 0 0 0,1 1 0 0 0,1 0 0 0 0,-1 0 1 0 0,1 1-1 0 0,0-1 0 0 0,0 1 0 0 0,1 0 0 0 0,-2 13 0 0 0,-1 12-75 0 0,1 0 0 0 0,2 56 0 0 0,2-57 77 0 0,0 24-51 0 0,1 1-1 0 0,19 109 1 0 0,-16-147 12 0 0,1 0 0 0 0,0 0 1 0 0,1 0-1 0 0,1-1 0 0 0,1 0 1 0 0,1 0-1 0 0,0-1 0 0 0,1 0 1 0 0,1-1-1 0 0,0 0 0 0 0,2 0 1 0 0,15 15-1 0 0,-24-27 35 0 0,1-1 0 0 0,-1 1 0 0 0,1-1 0 0 0,0 0-1 0 0,0 0 1 0 0,0-1 0 0 0,0 1 0 0 0,0-1 0 0 0,0 0 0 0 0,1-1 0 0 0,-1 1 0 0 0,1-1 0 0 0,0 0 0 0 0,-1 0 0 0 0,1-1 0 0 0,0 0 0 0 0,-1 0 0 0 0,1 0-1 0 0,0-1 1 0 0,-1 1 0 0 0,1-1 0 0 0,-1-1 0 0 0,1 1 0 0 0,-1-1 0 0 0,1 0 0 0 0,7-4 0 0 0,10-6 117 0 0,0-1 0 0 0,-1-1-1 0 0,-1-1 1 0 0,29-26 0 0 0,-41 33-66 0 0,57-48 247 0 0,-3-3 1 0 0,59-73-1 0 0,-81 82-183 0 0,-2-2 0 0 0,-3-2 0 0 0,42-82 0 0 0,14-64 233 0 0,-79 165-191 0 0,-1 0 1 0 0,-1-1-1 0 0,10-70 0 0 0,-20 96-99 0 0,0 0 0 0 0,-1 0 1 0 0,0 0-1 0 0,0 0 0 0 0,-1 0 0 0 0,-1 0 0 0 0,0 0 0 0 0,-4-15 0 0 0,4 21-29 0 0,1 1-1 0 0,-1-1 1 0 0,0 0-1 0 0,0 1 1 0 0,0 0-1 0 0,0-1 1 0 0,0 1 0 0 0,-1 0-1 0 0,0 0 1 0 0,1 0-1 0 0,-1 1 1 0 0,0-1-1 0 0,0 1 1 0 0,-1-1-1 0 0,1 1 1 0 0,0 0-1 0 0,-1 0 1 0 0,0 1-1 0 0,1-1 1 0 0,-1 1-1 0 0,0 0 1 0 0,0 0-1 0 0,1 0 1 0 0,-6-1-1 0 0,2 2-18 0 0,1 0 0 0 0,-1 0 0 0 0,0 0 0 0 0,0 1 0 0 0,0 0 0 0 0,0 0 1 0 0,0 1-1 0 0,1 0 0 0 0,-1 0 0 0 0,1 0 0 0 0,-1 1 0 0 0,1 0 0 0 0,0 0 0 0 0,0 1 0 0 0,0 0 0 0 0,1 0 0 0 0,-1 0 0 0 0,1 1 0 0 0,0-1 0 0 0,-6 8 0 0 0,-5 7-643 0 0,0 1 1 0 0,1 0-1 0 0,1 1 0 0 0,-13 29 1 0 0,-3 9-649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39.2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432 480 3905 0 0,'-26'2'6471'0'0,"1"-2"-4695"0"0,12 0-1811 0 0,11 0 17 0 0,2 3-223 0 0,-1-1 184 0 0,0 1 0 0 0,0 0 0 0 0,0-1 0 0 0,0 1 1 0 0,0-1-1 0 0,-3 5 0 0 0,-5 9-77 0 0,5-2 163 0 0,0 1-1 0 0,0-1 1 0 0,1 1-1 0 0,1 0 0 0 0,1 0 1 0 0,0 1-1 0 0,1-1 1 0 0,0 0-1 0 0,1 0 0 0 0,1 0 1 0 0,1 0-1 0 0,0 0 1 0 0,0 0-1 0 0,2-1 0 0 0,0 0 1 0 0,8 17-1 0 0,-12-29 18 0 0,-1 0 0 0 0,1-1 0 0 0,0 1 0 0 0,0 0 1 0 0,0-1-1 0 0,0 1 0 0 0,0-1 0 0 0,1 1 0 0 0,-1-1 0 0 0,0 0 0 0 0,1 1 0 0 0,-1-1 0 0 0,1 0 0 0 0,-1 0 0 0 0,1 0 0 0 0,-1 0 0 0 0,1 0 0 0 0,0-1 0 0 0,0 1 0 0 0,-1 0 1 0 0,1-1-1 0 0,3 1 0 0 0,-2-1 23 0 0,0 0 1 0 0,0 0-1 0 0,0 0 1 0 0,0-1 0 0 0,-1 1-1 0 0,1-1 1 0 0,0 0-1 0 0,0 0 1 0 0,0 0 0 0 0,0 0-1 0 0,-1 0 1 0 0,6-4-1 0 0,0-1 82 0 0,1 0-1 0 0,-1-1 0 0 0,0 0 0 0 0,-1 0 0 0 0,0-1 0 0 0,0 0 0 0 0,7-10 0 0 0,-3 0 15 0 0,-2-1-1 0 0,1 0 1 0 0,-2-1 0 0 0,9-30 0 0 0,14-85 183 0 0,-27 113-292 0 0,-1 1 0 0 0,-1-1 0 0 0,-1 0 0 0 0,-1 0 1 0 0,-1 0-1 0 0,-1 1 0 0 0,-1-1 0 0 0,-1 0 0 0 0,-9-28 0 0 0,9 37-6 0 0,-1-1 0 0 0,0 1 0 0 0,-1 0 1 0 0,-1 0-1 0 0,0 1 0 0 0,0-1 0 0 0,-2 2 0 0 0,1-1 0 0 0,-1 1 0 0 0,-1 1 0 0 0,0-1 1 0 0,-1 2-1 0 0,0-1 0 0 0,0 2 0 0 0,-16-10 0 0 0,14 11 19 0 0,-1 0-1 0 0,0 2 1 0 0,0 0-1 0 0,0 0 1 0 0,0 2-1 0 0,-1-1 1 0 0,0 2-1 0 0,1 0 1 0 0,-1 1-1 0 0,-23 1 1 0 0,29 0-60 0 0,0 0 1 0 0,-1 1-1 0 0,1 1 1 0 0,0 0-1 0 0,0 0 1 0 0,0 0-1 0 0,0 1 1 0 0,1 1-1 0 0,-1 0 1 0 0,1 0-1 0 0,0 0 0 0 0,0 1 1 0 0,0 0-1 0 0,1 1 1 0 0,-1-1-1 0 0,1 2 1 0 0,1-1-1 0 0,-7 9 1 0 0,2 0-159 0 0,2 0 1 0 0,0 1-1 0 0,0 1 1 0 0,2-1-1 0 0,0 1 1 0 0,1 1-1 0 0,-7 33 1 0 0,6-11-1216 0 0,2 0 1 0 0,-1 62-1 0 0,6-30-1638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39.7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1 398 8002 0 0,'-1'-2'2396'0'0,"1"-1"-2248"0"0,1 0 0 0 0,-1 1-1 0 0,0-1 1 0 0,1 0 0 0 0,-1 1-1 0 0,1-1 1 0 0,0 1 0 0 0,0-1 0 0 0,0 1-1 0 0,0 0 1 0 0,0-1 0 0 0,0 1-1 0 0,1 0 1 0 0,-1 0 0 0 0,1-1-1 0 0,0 1 1 0 0,-1 1 0 0 0,1-1 0 0 0,4-3-1 0 0,-5 4-140 0 0,0 0 0 0 0,0 0-1 0 0,1 1 1 0 0,-1-1-1 0 0,0 0 1 0 0,0 1 0 0 0,1-1-1 0 0,-1 1 1 0 0,0-1 0 0 0,1 1-1 0 0,-1 0 1 0 0,1-1 0 0 0,-1 1-1 0 0,0 0 1 0 0,1 0-1 0 0,-1 0 1 0 0,1 0 0 0 0,-1 0-1 0 0,0 0 1 0 0,1 1 0 0 0,-1-1-1 0 0,0 0 1 0 0,1 1-1 0 0,-1-1 1 0 0,0 1 0 0 0,1-1-1 0 0,-1 1 1 0 0,0 0 0 0 0,0 0-1 0 0,0-1 1 0 0,1 1 0 0 0,-1 0-1 0 0,0 0 1 0 0,0 0-1 0 0,0 0 1 0 0,0 0 0 0 0,-1 0-1 0 0,1 1 1 0 0,0-1 0 0 0,1 2-1 0 0,7 16-78 0 0,0 1 0 0 0,0 0 0 0 0,-2 0-1 0 0,-1 0 1 0 0,7 37 0 0 0,-1 8-73 0 0,6 94 1 0 0,-10 66 234 0 0,-6-126 54 0 0,-2-84-21 0 0,4 50 467 0 0,-3-60-430 0 0,0 1 1 0 0,0-1 0 0 0,1 1 0 0 0,-1-1-1 0 0,1 0 1 0 0,0 0 0 0 0,1 0 0 0 0,5 10-1 0 0,-7-14-117 0 0,0 0-1 0 0,0 0 0 0 0,0 0 1 0 0,0 0-1 0 0,0-1 0 0 0,0 1 1 0 0,1 0-1 0 0,-1 0 0 0 0,0-1 0 0 0,0 1 1 0 0,1-1-1 0 0,-1 1 0 0 0,0-1 1 0 0,1 1-1 0 0,-1-1 0 0 0,0 0 1 0 0,1 0-1 0 0,-1 0 0 0 0,1 1 1 0 0,-1-1-1 0 0,1-1 0 0 0,-1 1 1 0 0,0 0-1 0 0,1 0 0 0 0,-1 0 1 0 0,0-1-1 0 0,1 1 0 0 0,-1-1 1 0 0,0 1-1 0 0,1-1 0 0 0,-1 0 1 0 0,0 1-1 0 0,0-1 0 0 0,1 0 1 0 0,0-1-1 0 0,5-2 136 0 0,-1-1 1 0 0,0 0 0 0 0,1-1-1 0 0,9-10 1 0 0,-5 1-21 0 0,1-1 1 0 0,-2 0-1 0 0,0 0 1 0 0,-1-1-1 0 0,-1 0 1 0 0,-1-1 0 0 0,0 0-1 0 0,6-27 1 0 0,1-19-74 0 0,6-73 1 0 0,-15 98-36 0 0,7-55 18 0 0,1-149 0 0 0,-14 214-183 0 0,0 0-1 0 0,-2 0 1 0 0,-2 1 0 0 0,0-1 0 0 0,-2 1 0 0 0,-1 0-1 0 0,-2 1 1 0 0,0 0 0 0 0,-22-41 0 0 0,28 61 46 0 0,-1 1 0 0 0,1-1 0 0 0,-1 0 0 0 0,0 1 1 0 0,-1 0-1 0 0,0 0 0 0 0,0 1 0 0 0,0 0 0 0 0,0 0 0 0 0,-1 0 0 0 0,0 0 1 0 0,-11-4-1 0 0,14 7 36 0 0,0 1 1 0 0,0-1 0 0 0,-1 1-1 0 0,1 0 1 0 0,-1 1 0 0 0,1-1-1 0 0,-1 1 1 0 0,1 0 0 0 0,-1 0-1 0 0,0 0 1 0 0,1 0 0 0 0,-1 1-1 0 0,1 0 1 0 0,-1 0 0 0 0,1 0-1 0 0,0 1 1 0 0,0-1 0 0 0,-1 1 0 0 0,1 0-1 0 0,0 0 1 0 0,0 0 0 0 0,0 1-1 0 0,-6 5 1 0 0,4-3-78 0 0,0 1 0 0 0,0 0 0 0 0,1 0 0 0 0,-1 1 1 0 0,1-1-1 0 0,1 1 0 0 0,-1 0 0 0 0,-4 12 0 0 0,2-3-328 0 0,1 0 0 0 0,1 0 0 0 0,-5 22 0 0 0,-2 38-2724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3:50.3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85 7490 0 0,'-1'-5'89'0'0,"0"-1"0"0"0,1 1 0 0 0,-1 0 0 0 0,1-1 1 0 0,0 1-1 0 0,1-9 0 0 0,0 12-32 0 0,-1 0 0 0 0,1-1 0 0 0,-1 1 0 0 0,1 0 0 0 0,0 0 0 0 0,0 0 0 0 0,0 0 0 0 0,0 1 0 0 0,0-1 0 0 0,0 0 0 0 0,1 0 0 0 0,-1 0 0 0 0,0 1 0 0 0,1-1 0 0 0,0 1 0 0 0,-1-1 0 0 0,1 1 0 0 0,0 0 0 0 0,1-1 0 0 0,-2 1-46 0 0,0 1 0 0 0,0 0-1 0 0,-1-1 1 0 0,1 1 0 0 0,0 0 0 0 0,0 0 0 0 0,0 0-1 0 0,-1-1 1 0 0,1 1 0 0 0,0 0 0 0 0,0 0 0 0 0,0 0-1 0 0,-1 1 1 0 0,1-1 0 0 0,0 0 0 0 0,0 0 0 0 0,0 0-1 0 0,-1 0 1 0 0,1 1 0 0 0,0-1 0 0 0,0 0 0 0 0,-1 1-1 0 0,1-1 1 0 0,0 1 0 0 0,-1-1 0 0 0,1 1 0 0 0,0-1-1 0 0,-1 1 1 0 0,1-1 0 0 0,-1 1 0 0 0,1 0 0 0 0,-1-1-1 0 0,1 1 1 0 0,0 1 0 0 0,13 26 35 0 0,-5-2-20 0 0,-2 1 1 0 0,0-1-1 0 0,3 37 0 0 0,3 84 66 0 0,-11-110-68 0 0,3 511 938 0 0,-2-30-141 0 0,34-208-3181 0 0,-22-229 1312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6:51.4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233 1863 2737 0 0,'-58'-9'1996'0'0,"41"5"-1411"0"0,-2 2 1 0 0,-23-2-1 0 0,35 4-362 0 0,5 0-123 0 0,1 0 1 0 0,-1 0-1 0 0,0 0 1 0 0,0 0-1 0 0,0 0 1 0 0,1 0 0 0 0,-1 0-1 0 0,0 1 1 0 0,0-1-1 0 0,0 0 1 0 0,1 1-1 0 0,-1 0 1 0 0,0-1-1 0 0,1 1 1 0 0,-1 0-1 0 0,1 0 1 0 0,-1 0 0 0 0,1 0-1 0 0,-1 0 1 0 0,-2 3-1 0 0,3-3-12 0 0,1-1-1 0 0,-2 1 1 0 0,1 0-1 0 0,0-1 1 0 0,0 1 0 0 0,0 0-1 0 0,0-1 1 0 0,0 0-1 0 0,0 1 1 0 0,-1-1-1 0 0,1 0 1 0 0,0 1-1 0 0,0-1 1 0 0,-1 0-1 0 0,1 0 1 0 0,0 0 0 0 0,0 0-1 0 0,0 0 1 0 0,-1 0-1 0 0,-1-1 1 0 0,1 1-70 0 0,-1-1 1 0 0,1 1 0 0 0,-1 0-1 0 0,1 0 1 0 0,0 0-1 0 0,-1 1 1 0 0,1-1-1 0 0,-3 1 1 0 0,4 0-11 0 0,5-3-492 0 0,36-18 416 0 0,-1-2 0 0 0,0-2 1 0 0,65-54-1 0 0,95-104 44 0 0,348-296 582 0 0,-448 396-536 0 0,-28 23 4 0 0,443-356 887 0 0,-453 369-824 0 0,330-237 452 0 0,-326 235-426 0 0,42-25 235 0 0,-33 21 350 0 0,-73 51-1052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6:52.2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31 244 4585 0 0,'-3'-1'54'0'0,"1"-1"0"0"0,0 0-1 0 0,0 1 1 0 0,0-1 0 0 0,0 0 0 0 0,0-1 0 0 0,0 1-1 0 0,0 0 1 0 0,1 0 0 0 0,-1-1 0 0 0,1 1-1 0 0,-1-1 1 0 0,1 1 0 0 0,0-1 0 0 0,0 0 0 0 0,1 1-1 0 0,-1-1 1 0 0,0 0 0 0 0,1 0 0 0 0,0 0 0 0 0,-1 1-1 0 0,1-1 1 0 0,0 0 0 0 0,0 0 0 0 0,1-3 0 0 0,1-3-87 0 0,0 0 0 0 0,0 0 0 0 0,1 1 1 0 0,0-1-1 0 0,0 1 0 0 0,10-25 5941 0 0,-34 40-4928 0 0,20-7-985 0 0,1 0 1 0 0,0 0-1 0 0,0 0 0 0 0,0 0 1 0 0,0 0-1 0 0,0 0 1 0 0,0 0-1 0 0,0 0 0 0 0,0 0 1 0 0,-1 0-1 0 0,1 0 1 0 0,0 0-1 0 0,0 0 0 0 0,0 0 1 0 0,0 0-1 0 0,0 0 1 0 0,0 0-1 0 0,0 0 0 0 0,0 0 1 0 0,-1 0-1 0 0,1 0 1 0 0,0 0-1 0 0,0 1 1 0 0,0-1-1 0 0,0 0 0 0 0,0 0 1 0 0,0 0-1 0 0,0 0 1 0 0,0 0-1 0 0,0 0 0 0 0,0 0 1 0 0,0 0-1 0 0,0 0 1 0 0,0 0-1 0 0,-1 0 0 0 0,1 1 1 0 0,0-1-1 0 0,0 0 1 0 0,0 0-1 0 0,0 0 0 0 0,0 0 1 0 0,0 0-1 0 0,0 0 1 0 0,0 0-1 0 0,0 0 1 0 0,0 1-1 0 0,0-1 0 0 0,0 0 1 0 0,0 0-1 0 0,0 0 1 0 0,0 0-1 0 0,0 0 0 0 0,0 0 1 0 0,1 0-1 0 0,-1 0 1 0 0,0 1-1 0 0,0-1 0 0 0,0 0 1 0 0,0 0-1 0 0,8 6-160 0 0,12 3-30 0 0,10 1 86 0 0,-1-2 0 0 0,2-1 0 0 0,37 4-1 0 0,-11-7-3 0 0,105-5 0 0 0,58-21-26 0 0,96-41 140 0 0,-119 20 713 0 0,-147 32-530 0 0,-35 6-126 0 0,0 1 0 0 0,1 1-1 0 0,-1 0 1 0 0,1 2 0 0 0,-1-1 0 0 0,1 2 0 0 0,27 2 0 0 0,-40-2-38 0 0,-1 1 0 0 0,0-1 1 0 0,0 1-1 0 0,1 0 0 0 0,-1 0 1 0 0,0 0-1 0 0,0 0 0 0 0,0 0 1 0 0,0 0-1 0 0,0 0 0 0 0,0 1 0 0 0,0-1 1 0 0,-1 1-1 0 0,1-1 0 0 0,0 1 1 0 0,-1 0-1 0 0,1 0 0 0 0,-1 0 1 0 0,2 3-1 0 0,-1-2 15 0 0,-1 1 0 0 0,0-1-1 0 0,0 1 1 0 0,0 0 0 0 0,-1-1 0 0 0,1 1 0 0 0,-1 0-1 0 0,0 0 1 0 0,0-1 0 0 0,0 1 0 0 0,-1 4 0 0 0,-2 9 56 0 0,-1-1 1 0 0,-1 1 0 0 0,-1-1 0 0 0,-8 18 0 0 0,14-33-92 0 0,-35 72 148 0 0,-49 79 1 0 0,-55 63 57 0 0,10-16 302 0 0,60-88-218 0 0,-61 101-75 0 0,122-197-423 0 0,1 1 1 0 0,0-1-1 0 0,-5 17 1 0 0,9-23-703 0 0,1 1 0 0 0,0-1 1 0 0,0 18-1 0 0,1-4-4562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46.3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290 1579 816 0 0,'-32'6'2149'0'0,"15"-2"-952"0"0,0-1 0 0 0,-1-1 0 0 0,1 0 0 0 0,-1-1 0 0 0,-26-3 1 0 0,38 1-1059 0 0,-1 1 1 0 0,1-1 0 0 0,-1 1 0 0 0,0 1 0 0 0,1-1 0 0 0,-1 1 0 0 0,1 0 0 0 0,-1 1 0 0 0,1 0 0 0 0,0 0 0 0 0,-1 0 0 0 0,1 0 0 0 0,0 1 0 0 0,1 0 0 0 0,-8 5 0 0 0,11-6-155 0 0,1-1 1 0 0,-1 0 0 0 0,1 0-1 0 0,-1 1 1 0 0,1-1-1 0 0,0 1 1 0 0,0-1 0 0 0,0 1-1 0 0,0-1 1 0 0,0 1-1 0 0,0 0 1 0 0,0 0 0 0 0,1-1-1 0 0,-1 1 1 0 0,0 3 0 0 0,1-4 7 0 0,-1-1 1 0 0,1 1 0 0 0,0 0 0 0 0,0-1-1 0 0,0 1 1 0 0,0 0 0 0 0,0-1-1 0 0,0 1 1 0 0,1 0 0 0 0,-1-1 0 0 0,0 1-1 0 0,0 0 1 0 0,0-1 0 0 0,1 1 0 0 0,-1 0-1 0 0,0-1 1 0 0,0 1 0 0 0,1 0 0 0 0,-1-1-1 0 0,1 1 1 0 0,-1-1 0 0 0,1 1-1 0 0,-1-1 1 0 0,1 1 0 0 0,-1-1 0 0 0,1 1-1 0 0,-1-1 1 0 0,1 0 0 0 0,-1 1 0 0 0,1-1-1 0 0,0 0 1 0 0,-1 1 0 0 0,1-1-1 0 0,0 0 1 0 0,-1 0 0 0 0,1 1 0 0 0,0-1-1 0 0,-1 0 1 0 0,1 0 0 0 0,0 0 0 0 0,-1 0-1 0 0,1 0 1 0 0,0 0 0 0 0,1 0 0 0 0,9-1-28 0 0,0 0 0 0 0,0-1 0 0 0,0 0 0 0 0,0-1 0 0 0,0 0 1 0 0,0-1-1 0 0,-1 0 0 0 0,1 0 0 0 0,-1-1 0 0 0,0-1 1 0 0,-1 0-1 0 0,1 0 0 0 0,9-8 0 0 0,13-14 19 0 0,-1-1-1 0 0,31-37 0 0 0,-45 47-4 0 0,242-258-5 0 0,154-173 25 0 0,159-123 630 0 0,-392 426-57 0 0,-152 129-328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46.7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77 1 6057 0 0,'-74'10'4196'0'0,"74"-10"-4196"0"0,-1 0 0 0 0,1 0 0 0 0,0 0 1 0 0,0 0-1 0 0,0 0 0 0 0,0 0 0 0 0,0 0 0 0 0,0 0 1 0 0,0 0-1 0 0,0 0 0 0 0,0 0 0 0 0,0 0 0 0 0,0 0 1 0 0,0 0-1 0 0,0 0 0 0 0,0 0 0 0 0,-1 0 0 0 0,1 0 1 0 0,0 0-1 0 0,0 0 0 0 0,0 0 0 0 0,0 0 0 0 0,0 1 1 0 0,0-1-1 0 0,0 0 0 0 0,0 0 0 0 0,0 0 0 0 0,0 0 1 0 0,0 0-1 0 0,0 0 0 0 0,0 0 0 0 0,0 0 0 0 0,0 0 1 0 0,0 0-1 0 0,0 0 0 0 0,0 0 0 0 0,0 0 0 0 0,0 0 1 0 0,0 1-1 0 0,0-1 0 0 0,0 0 0 0 0,0 0 0 0 0,0 0 1 0 0,0 0-1 0 0,0 0 0 0 0,0 0 0 0 0,0 0 0 0 0,0 0 1 0 0,0 0-1 0 0,0 0 0 0 0,0 0 0 0 0,0 0 0 0 0,0 0 1 0 0,0 0-1 0 0,0 0 0 0 0,0 1 0 0 0,0-1 0 0 0,0 0 0 0 0,0 0 1 0 0,0 0-1 0 0,1 0 0 0 0,-1 0 0 0 0,0 0 0 0 0,0 0 1 0 0,0 0-1 0 0,0 0 0 0 0,0 0 0 0 0,8 5-18 0 0,10 3-49 0 0,21-1 21 0 0,0-3 0 0 0,1-1 0 0 0,54-2 0 0 0,21 0 58 0 0,-73 1 27 0 0,50 4-3 0 0,-82-4 81 0 0,-1-1 1 0 0,1 1-1 0 0,-1 1 0 0 0,0 0 1 0 0,0 0-1 0 0,0 1 0 0 0,9 4 0 0 0,-16-6-48 0 0,0-1-1 0 0,0 1 0 0 0,-1-1 1 0 0,1 1-1 0 0,0 0 0 0 0,0 0 0 0 0,-1 0 1 0 0,1 0-1 0 0,-1 0 0 0 0,0 0 1 0 0,0 0-1 0 0,1 1 0 0 0,-1-1 0 0 0,-1 0 1 0 0,1 1-1 0 0,0-1 0 0 0,-1 1 1 0 0,1-1-1 0 0,-1 1 0 0 0,1 3 0 0 0,-1 6 96 0 0,0-1-1 0 0,-1 0 1 0 0,-3 16-1 0 0,2-14-124 0 0,-17 82 176 0 0,-30 96-1 0 0,23-98-166 0 0,3-13-197 0 0,-23 100 4 0 0,38-142-2123 0 0,-2 42 1 0 0,11-42-634 0 0,7-19 2358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56.3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2290 1 2096 0 0,'0'0'2245'0'0,"1"10"-1756"0"0,-1-9-442 0 0,-1 1 0 0 0,1-1 0 0 0,0 1 0 0 0,0 0 0 0 0,-1-1 0 0 0,1 1 0 0 0,-1-1 0 0 0,0 1 0 0 0,1-1 0 0 0,-1 1 0 0 0,0-1 0 0 0,0 0 0 0 0,0 1 0 0 0,0-1 0 0 0,0 0 0 0 0,0 1 0 0 0,0-1 0 0 0,0 0 0 0 0,0 0-1 0 0,-1 0 1 0 0,1 0 0 0 0,0 0 0 0 0,-3 1 0 0 0,-7 4 329 0 0,0-1 1 0 0,-16 6-1 0 0,-7 3 13 0 0,-8 12 41 0 0,-77 62 0 0 0,69-49-354 0 0,43-34-67 0 0,-206 167 107 0 0,175-137-77 0 0,2 1 0 0 0,1 2-1 0 0,-40 56 1 0 0,-57 118 367 0 0,79-122 12 0 0,-92 119 0 0 0,112-168-272 0 0,-233 314 1039 0 0,66-16-276 0 0,8-13-283 0 0,123-215-427 0 0,-106 165 115 0 0,132-212-255 0 0,2 1 0 0 0,4 3 1 0 0,3 1-1 0 0,2 2 0 0 0,-32 109 0 0 0,45-117-60 0 0,-15 58-17 0 0,33-119-104 0 0,1 0 0 0 0,-1 0 0 0 0,1 0 0 0 0,0 0-1 0 0,0 0 1 0 0,0 0 0 0 0,0 0 0 0 0,1 0 0 0 0,-1-1-1 0 0,1 3 1 0 0,-1-3 35 0 0,0-1 1 0 0,0 1-1 0 0,1-1 0 0 0,-1 1 1 0 0,0-1-1 0 0,1 1 0 0 0,-1-1 0 0 0,1 0 1 0 0,-1 1-1 0 0,0-1 0 0 0,1 0 1 0 0,-1 1-1 0 0,1-1 0 0 0,-1 0 0 0 0,1 1 1 0 0,-1-1-1 0 0,1 0 0 0 0,-1 0 0 0 0,1 0 1 0 0,-1 0-1 0 0,1 1 0 0 0,-1-1 1 0 0,1 0-1 0 0,-1 0 0 0 0,1 0 0 0 0,0 0 1 0 0,-1 0-1 0 0,1 0 0 0 0,-1 0 0 0 0,1 0 1 0 0,-1-1-1 0 0,1 1 0 0 0,-1 0 1 0 0,1 0-1 0 0,-1 0 0 0 0,1 0 0 0 0,-1-1 1 0 0,1 1-1 0 0,16-8-225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57.1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1522 76 520 0 0,'1'-1'80'0'0,"1"-1"0"0"0,-1 1 0 0 0,0 0 0 0 0,0-1 0 0 0,0 1 0 0 0,0-1 0 0 0,-1 1 0 0 0,1-1 0 0 0,0 0 0 0 0,-1 1 0 0 0,1-1 0 0 0,-1 0 0 0 0,1 0 0 0 0,-1-3 0 0 0,6-13 994 0 0,-6 17-1014 0 0,1 0 1 0 0,-1 0-1 0 0,0 0 1 0 0,0-1-1 0 0,1 1 1 0 0,-1 0-1 0 0,0 0 1 0 0,0 0-1 0 0,0 0 1 0 0,0 0-1 0 0,-1 0 1 0 0,1 0-1 0 0,0 0 1 0 0,0 0-1 0 0,-1 0 0 0 0,1 0 1 0 0,0 0-1 0 0,-1 0 1 0 0,1 0-1 0 0,-1 0 1 0 0,0 0-1 0 0,1 1 1 0 0,-1-1-1 0 0,1 0 1 0 0,-1 0-1 0 0,0 0 1 0 0,0 1-1 0 0,-1-2 731 0 0,-5 1-130 0 0,6 1-645 0 0,0 0 1 0 0,0-1-1 0 0,-1 1 1 0 0,1 0-1 0 0,0 0 1 0 0,0 0 0 0 0,0 0-1 0 0,0 1 1 0 0,-1-1-1 0 0,1 0 1 0 0,0 0-1 0 0,0 1 1 0 0,0-1 0 0 0,0 1-1 0 0,0-1 1 0 0,0 1-1 0 0,0-1 1 0 0,0 1-1 0 0,0 0 1 0 0,0-1 0 0 0,0 1-1 0 0,0 0 1 0 0,0 0-1 0 0,1 0 1 0 0,-1-1-1 0 0,0 1 1 0 0,1 0 0 0 0,-1 0-1 0 0,-1 2 1 0 0,-5 7 144 0 0,-33 32 482 0 0,28-30-515 0 0,0 0 1 0 0,1 0-1 0 0,-17 27 1 0 0,-44 82 491 0 0,-251 387 511 0 0,-72 58-82 0 0,184-172 467 0 0,90-153-619 0 0,67-138-562 0 0,-69 184 1 0 0,103-229-306 0 0,3 1 1 0 0,3 1 0 0 0,2 1-1 0 0,-8 117 1 0 0,20-160-9 0 0,1-1 0 0 0,0 1-1 0 0,1-1 1 0 0,10 34 0 0 0,28 64-1490 0 0,-31-89-1783 0 0,-6-1 1296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58.0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1862 96 672 0 0,'0'0'915'0'0,"-2"-1"-25"0"0,-2-1-637 0 0,1 1 0 0 0,-1-1 0 0 0,1 0 0 0 0,0 0 0 0 0,0 0 0 0 0,0 0 0 0 0,0-1 0 0 0,0 1 0 0 0,1-1 0 0 0,-1 0 0 0 0,1 0 0 0 0,-1 0 1 0 0,1 0-1 0 0,-3-6 0 0 0,2 4-165 0 0,1 1 0 0 0,-1 0 0 0 0,-1 0 0 0 0,1 0 0 0 0,-1 0 0 0 0,1 0 0 0 0,-1 1 0 0 0,0-1 0 0 0,-8-4 1 0 0,8 7 18 0 0,1-1 1 0 0,-1 1 0 0 0,0 0-1 0 0,0 0 1 0 0,0 0 0 0 0,0 1 0 0 0,0-1-1 0 0,0 1 1 0 0,0 0 0 0 0,0 0 0 0 0,0 0-1 0 0,0 1 1 0 0,0-1 0 0 0,0 1 0 0 0,0 0-1 0 0,0 0 1 0 0,0 1 0 0 0,0-1 0 0 0,1 1-1 0 0,-1 0 1 0 0,0 0 0 0 0,1 0 0 0 0,-5 4-1 0 0,-8 6-53 0 0,0 2 0 0 0,1-1 0 0 0,-20 25 0 0 0,12-12 102 0 0,-37 42-62 0 0,-65 97 0 0 0,29-37-68 0 0,19-26 48 0 0,5 3 0 0 0,-95 184 1 0 0,118-189 136 0 0,-165 299 1221 0 0,-73 99 212 0 0,193-300-1138 0 0,-93 285 0 0 0,161-403-569 0 0,-51 183 306 0 0,65-212-571 0 0,2 1 0 0 0,3 1 0 0 0,-2 57 0 0 0,9-98-243 0 0,0-1-1 0 0,0 1 1 0 0,1-1 0 0 0,1 1 0 0 0,3 12 0 0 0,7 11 237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47:59.1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2017 55 1224 0 0,'37'-39'5834'0'0,"-40"37"-5229"0"0,-2 0-422 0 0,0 0-1 0 0,-1 0 1 0 0,1 0 0 0 0,-1 0 0 0 0,1 1-1 0 0,-1 0 1 0 0,0 0 0 0 0,0 0-1 0 0,0 1 1 0 0,1 0 0 0 0,-1 0 0 0 0,0 1-1 0 0,0-1 1 0 0,0 1 0 0 0,-7 2 0 0 0,-1 1-101 0 0,-1 0 1 0 0,1 0-1 0 0,-1 1 1 0 0,1 1 0 0 0,-14 8-1 0 0,13-4-86 0 0,0 0 0 0 0,1 1 1 0 0,1 1-1 0 0,0 0 0 0 0,0 1 0 0 0,-15 20 0 0 0,-59 95-38 0 0,53-74 30 0 0,-184 235-44 0 0,12-18 19 0 0,-30 109 12 0 0,63-97 44 0 0,108-182-9 0 0,-165 265-30 0 0,23 16 17 0 0,115-178 43 0 0,-53 106-92 0 0,96-218-239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25T22:48:25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1717 7044 94 0,'-18'0'15'0,"-3"0"165"0,-1 0-73 16,-2 2 90-16,2-2-165 0,0 0-5 0,3 1-2 16,2-1-9-16,3 0 2 0,2 0-4 0,-2 0 4 15,5 0-11-15,-1-1 1 0,2-1-3 0,-1 2 3 16,1-1-3-16,0 0 5 0,0 0-4 0,1 0 6 0,1-2-6 15,1 2-1-15,-2-1 0 0,-1-1 6 0,3 1 19 16,-5 1 4-16,6-2 4 0,-4 2 5 0,4 0-11 16,-1-2-1-16,0 3-3 0,1 0-13 0,4 0-9 15,0 0-3-15,0 0 0 0,0 0-11 0,0 0-5 16,0 0-1-16,3 5 2 0,0-1 12 0,5 1-2 16,-1-1 1-16,0 2-3 0,3-1 2 0,-1 0-5 0,4 1 2 15,3 0-3-15,-5-1 3 0,6 0 0 16,2-1 5-16,1 0-1 0,9 1 6 0,-9-3-11 0,4 1-1 15,-4-2-3-15,1 0-1 0,4-1 12 0,-2-1-5 16,0 0 5-16,-2-2-9 0,5 0-2 0,-4-2 7 0,5 0-4 16,2-1 7-16,-1 0-2 0,5-1-7 0,2 0 3 15,5 1-1-15,1-2 6 0,2 2 0 0,0 0 0 16,-3 0-3-16,0 2 3 0,-3-2 0 0,-2 1-1 16,-2 1-4-16,1 1 6 0,1 0-1 0,5 2 1 15,3 0-6-15,5 0 6 0,2-1-2 0,-1 2 4 16,0 0-1-16,-6-1-3 0,0 0 3 0,-3 0-3 0,0 0 8 15,1 1-7-15,5-2 2 0,4 2-3 0,6-1 5 16,0 1 0-16,2-1-4 0,-7 0 1 16,-5-2 5-16,-2 1-5 0,-1 0 2 0,2-1-4 0,3 2-2 0,6 1 8 15,2-1-1-15,3 1 3 0,-2 0-5 0,-5 0 2 16,-4 1-3-16,-4 1 0 0,2 2-4 0,3 1 4 16,1 0 3-16,6-1-1 0,1 1-2 0,2 1 2 15,-2-1-2-15,-4 1 2 0,-5-2-3 0,-2 0-2 16,-2 1 3-16,3-1-1 0,6-1 1 0,-1 2 21 15,5-1 5-15,-6-1 5 0,-4 1-2 0,-5-2-14 0,-3 2-4 16,-3 0 2-16,0-1 12 0,-4 1 4 16,3-1-1-16,1 0 1 0,-2 0-7 0,5 0-3 0,-3 0 1 15,1 0-2-15,-1-1 0 0,-6-1 4 0,1 2-1 16,-12-2 4-16,1 0-3 0,-4 0 6 0,-1 1-7 0,-4-1 7 16,-3 1-5-16,-4-1 2 0,-1 1 6 0,-3-2-2 15,0 0 14-15,0 0 15 16,0 0-11-16,-5 8 8 0,-2-4-39 0,-2 2-105 0,-3-2-48 0,-4 3-52 15,-2-1-447-15</inkml:trace>
  <inkml:trace contextRef="#ctx0" brushRef="#br0" timeOffset="549.2">5384 4936 435 0,'-14'-12'21'16,"3"0"-9"-16,2 0-12 0,6-1 4 0,3 1-17 16,2-2-48-16,4 2 40 0</inkml:trace>
  <inkml:trace contextRef="#ctx0" brushRef="#br0" timeOffset="936.67">5396 4714 360 0,'-16'0'60'0,"0"-3"-32"15,1 1-9-15,2-2 36 0,5 2 28 0,0 1-28 16,2-3 1-16,3 3-15 0,3 1-32 0,0 0-17 16,0 0 2-16,0 0-6 0,-4 7 5 0,5 2 1 15,2 3 0-15,-1 3 1 0,1 3 11 0,-2 3-7 0,1 0 2 16,-2 2-3-16,0-1 6 0,1-2-3 0,-1 2 1 16,-1-2-2-16,0 0-1 0,0 0 6 0,-2 1 1 15,1-1 3-15,0 2 3 0,0 1 9 0,1 1 3 16,0 5 1-16,1-2 6 0,1 8-17 0,-1-1 4 0,3 0-8 15,-1 7-2-15,3 0-5 0,0 2-4 0,1-2 0 16,1-2-2-16,0-3 3 0,1 3 0 0,2-2 0 16,-2 1 0-16,3 3 0 0,0 1 0 0,-3 5 3 15,2 1 3-15,-4 1 31 0,0 3 1 0,-4-6 9 16,1-1 0-16,-1-2-8 0,-2-3-3 0,1-2-1 16,-1 0-4-16,-2 2-11 0,1 1 5 0,1 3-6 15,-1 3 8-15,1 0-14 0,0-2 4 0,-2-3-6 0,0-1 6 16,0-6-4-16,-1-3 2 0,1-1-2 0,-1-2 1 15,1-1-1-15,1-3-6 0,-2-2 4 0,1-2-9 0,1-1 2 16,0-5 4-16,1-3-2 0,1 0 3 0,1-5-9 16,2-1-4-16,-2-3 0 0,2-2 0 0,-1-1 4 15,2-3 0-15,4 1 0 0,0-5-4 0,0-8-64 16,4-5-40-16,-1-11-32 0,1-6-346 0</inkml:trace>
  <inkml:trace contextRef="#ctx0" brushRef="#br0" timeOffset="1602.53">5372 4978 763 0,'-18'-6'12'0,"2"-2"12"16,6 0-10-16,1 0 9 0,2-3-15 0,3 1-8 0,1-2 1 15,2 2-5-15,1-1 3 0,0 1-2 0,2 1 3 16,2 1-1-16,-2 1 4 0,0 2-3 0,-2 2 0 16,0 3 0-16,0 0 9 0,0 0-8 0,0 0 7 15,0 0-5-15,0 0 15 0,0 0 15 0,-1 0-6 0,0 0 10 16,0 0 3-16,0 0 10 0,-22-4-3 0,19 4 2 15,-1 0-17-15,2-1-9 0,-1 0-3 0,1 0-1 16,3 1-7-16,0 0-14 0,0 0 3 0,0 0-7 16,0 0 2-16,0 0-14 0,0-2 4 0,3-10-6 15,4 10 13-15,2 0-1 0,2-3 1 0,2 4 0 0,1-2 3 16,7 3-5-16,3 3 3 0,1-3-2 16,8 2 8-16,2 2-6 0,1-3-2 0,9 2-1 0,-2 1 5 15,1 0 0-15,2-1 0 0,-6 1-1 0,4-1 3 0,1 1-6 16,9 1 8-16,5-3-9 0,5 2 1 0,3-4 3 15,-4 0-5-15,-2 0 5 0,-1-1 5 0,4-1 9 16,3-2 1-16,7 0 1 0,7 2 3 0,-8-3-2 16,-1 2 4-16,-5 1-4 0,-2-2 0 0,7 3 11 15,2-1-7-15,2 1 9 0,-5-2-1 0,-9 1 33 16,-4 2-17-16,-9 0 17 0,-1 0-47 0,-4 1-4 16,2 1 1-16,-7 3-2 0,-2-1 11 0,-7 3 2 15,-8 0 3-15,-2-1 0 0,-6 3 9 0,-6-3-53 0,-8 1-74 16,-12 1-7-16,-2 2 106 0</inkml:trace>
  <inkml:trace contextRef="#ctx0" brushRef="#br0" timeOffset="2988.09">3879 7610 13 0,'-1'-1'45'0,"1"1"23"0,0 0-2 16,0 0 7-16,-15-2-18 0,9 3-16 0,0 0 9 15,-2 2-7-15,1 0 38 0,-5 1 6 0,1 1 5 16,-1-1-2-16,-3 2 7 0,3 0-8 0,-2-1-4 16,1 0-2-16,1 0-28 0,0 0-24 0,2-2-4 15,3 1-6-15,0-1-8 0,3 0-12 0,2-1 0 16,2-2-6-16,0 0-6 0,0 0 3 0,0 0 0 0,0 0 2 15,0 0 4-15,0 0-1 0,0 0 0 0,1 0 0 16,0 0 3-16,0 1-3 0,19 9 3 0,-14-9-3 16,-3 0 1-16,4 2-2 0,-2-2 2 0,0 1-1 15,2 1 1-15,-1-2-2 0,4 4 0 0,-1-3 0 16,2 2 5-16,1-1-10 0,1-1 8 0,5 1-8 0,2 0 11 16,2-1-2-16,4-1-5 0,0 0 2 0,5-1-4 15,2 0 5-15,0 2 3 0,2-4-2 0,-2 2-3 16,2-1-1-16,-1-1 2 0,-2 1 0 0,2-3 9 0,-1 0-5 15,3 1 3-15,4-1-2 0,2-1 7 0,7 1-2 16,5 0-4-16,-1-1 2 0,2 0-1 0,-6-1-2 16,-4 2 5-16,-1-1-5 0,-1 0 6 0,0 1-4 15,3 1 4-15,1 0 0 0,-2 0 32 0,1 0-14 16,-2 2 9-16,-7 0-12 0,-3 0 7 16,-4 0 5-16,-6 1-8 0,-5 0 7 0,-2 0-19 0,-4 1 0 0,-1 1 2 15,-2 1-1-15,-3 0 9 0,-2 1 1 0,-3-1 3 16,-1 1-7-16,-1 1-39 0,-2 3-486 15,-4 2 354-15</inkml:trace>
  <inkml:trace contextRef="#ctx0" brushRef="#br0" timeOffset="3771.05">3634 7897 153 0,'-2'0'130'0,"0"0"-32"16,2 0-1-16,0 0-10 15,-6-3-14-15,4-1-24 0,1-2-3 0,2-1-7 0,3 0-17 0,-1-5 4 16,0-5-5-16,5 0 5 0,0-2-16 0,3-3 2 16,2 3 0-16,2-4 0 0,2 4-12 0,1 1 2 15,2-4-5-15,4 2 5 0,1-2-2 0,3 0-2 16,3-1 4-16,4 0-3 0,2-1 11 0,-2 3-5 16,-3-1-1-16,0 4-1 0,-6-1-1 0,-1 4 2 0,-2 3-1 15,-8 4 0-15,0 3-3 0,-6 3 6 16,-4-1-1-16,-5 3 4 0,0 0 4 0,0 0 22 0,0 0-8 15,0 0 10-15,-1-2-18 0,-2 6-7 0,-1 4-3 16,-4 0-2-16,1 3-10 0,-7 2-65 0,1 3-32 0,-3 2-34 16,-3 0-312-16</inkml:trace>
  <inkml:trace contextRef="#ctx0" brushRef="#br0" timeOffset="4002.26">3759 7696 690 0,'0'0'114'0,"0"0"-121"0,2 4 0 0,3 0 7 0,1 2 29 0,2 1 9 16,2 2-1-16,1 3 0 0,1 1-22 0,-1 5-2 15,1 2 2-15,-2 5-2 0,4 7 1 0,-4 1-12 16,4 6 5-16,-1-3-6 0,-1-3 9 0,0-1-5 16,0-4-3-16,2-3 1 0,-5-3 1 0,4-4-3 15,0-3-1-15,-2-3 0 0,3-1-5 0,-3-4 3 16,0 1 2-16,-1-4 0 0,5-1 9 0,0-2-3 15,3-1 0-15,-2 0 0 0,0-4 12 0,-1-3-213 16,2-4 152-16</inkml:trace>
  <inkml:trace contextRef="#ctx0" brushRef="#br0" timeOffset="4752.96">3431 8428 69 0,'-2'-1'10'15,"2"1"64"-15,0 0-1 0,0 0 4 0,0 0 1 0,0 0-30 16,0 0 9-16,6-2-12 0,-5 2 38 0,0 1 0 15,-2-1-11-15,-4 4-1 0,3 2-52 0,-5 4-5 16,-2 4-1-16,0 0-1 0,-3 3-7 0,0 6 4 16,-1 1-1-16,-4 1 2 0,0 2 2 0,-3 1 1 15,-1 1 6-15,1 1-1 0,-2 0 27 0,3 0-3 16,-2 0 13-16,-3 0-10 0,0 6 5 0,-4 0-11 16,0-4-9-16,4 2 4 0,-2-6-18 0,6-2-14 15,0 1 3-15,1-3-6 0,6-3-1 0,0-5 0 0,4 0 1 16,2-5 0-16,1-2 0 0,3-1-71 0,-1-5-11 15,4-3-33-15,-5 0-163 0</inkml:trace>
  <inkml:trace contextRef="#ctx0" brushRef="#br0" timeOffset="4989.72">3021 8438 993 0,'1'6'1'16,"5"2"-5"-16,2 4 0 0,5 4-2 0,4 1 6 16,4 2 0-16,6 3 0 0,-2-1 0 0,0 1-6 0,-1 1 12 15,2 1-5-15,2 0 8 0,-1 1-6 16,3-1 3-16,-1-1-6 0,2-2 4 0,-3-3-9 0,3 0 5 16,0-1 3-16,-4-1-1 0,-2-3-4 0,-1 0-2 15,-2-1 0-15,2-1 2 0,1-1 7 0,-5 1 4 16,0-2-2-16,-4 0 4 0,0 1 8 0,0 2-364 15,-1 2 262-15</inkml:trace>
  <inkml:trace contextRef="#ctx0" brushRef="#br0" timeOffset="26420.99">1716 5624 238 0,'-9'3'-9'0,"-2"-1"-9"16,2-1 90-16,-1 0-16 0,0 1-14 0,3-2-19 15,0 2 0-15,-1-2-2 0,2 1-9 0,2 2 1 16,-2-3 0-16,2 1 3 0,-3-1 12 0,1 0 4 0,-2 1-2 16,-2-1 2-16,3 0 1 0,-2 0 4 0,0-2-1 15,4 0-1-15,-1 2-12 0,2 0-5 0,4 3-3 16,-2-1 0-16,2-2-14 0,0 0-16 0,0 0 6 15,5 6-10-15,-2-3 12 0,3-1-3 0,4 2-2 0,-2 0 2 16,7 0 2-16,0 2-2 0,0-2 1 0,5 0-2 16,-3 0 5-16,2-2 1 0,1 3-3 0,2 0 1 15,3 0-9-15,0 3 9 0,4-1-1 0,2 1 4 16,1-2 4-16,6 0-9 0,4 1 6 0,1-2-6 16,5 2 8-16,-1 1-1 0,-6-1-3 0,-2 4 1 15,-4-2-3-15,-5-1 14 0,0 0 10 0,0 1 1 0,-1 0 16 16,1 0-15-16,1-1 1 0,3-2-3 0,0 0 3 15,1-1-3-15,0 0-4 0,-3-2 2 0,1 1-9 0,-2-3 3 16,-5-1 1-16,-2 0 1 0,-3-4-6 0,-1 0 13 16,-3-1-4-16,0-5 9 0,-1-1 5 0,0-3-1 15,-2-1-19-15,0-3-13 0,-4-4-250 0</inkml:trace>
  <inkml:trace contextRef="#ctx0" brushRef="#br0" timeOffset="27215.88">1656 6147 19 0,'-9'6'3'0,"-2"-2"103"0,0-1-21 0,-3 1 40 15,1 1-27-15,2-3-2 0,-2-1-1 0,5 2-5 16,4-2-29-16,-2 0-18 0,3 2 0 16,-3-3-6-16,0 0-13 0,1-2-12 0,-1 2-3 0,6 2-3 15,0-2-7-15,-2-3 1 0,2 0-1 0,0 3 0 16,0 0-5-16,0 0 2 0,0 0-3 0,0-2 4 0,8-11-5 16,-4 11 5-16,0-2-3 0,2 1 4 15,0 1-1-15,-2 0-4 0,2 1 4 0,2 0-4 0,-4-1 8 16,2 2-3-16,0 0 2 0,-1 3-4 15,4-1 4-15,-1-1-3 0,2 3 1 0,-2-2-3 0,0 4-4 16,4-1 7-16,-1 0-8 0,3 1 8 0,1-2-13 0,-1-1-2 16,2 1 5-16,3-2-3 0,0 2 11 0,3-1-8 15,-1 0 0-15,5 0-2 0,0-1 14 0,4-2 18 16,7 2-6-16,2-3 5 0,3 1-20 0,2-1 4 16,-2-2 7-16,-3 2-2 0,0-1 10 0,-7-1 14 15,1-2-10-15,-1 2 11 0,-1-1-2 0,-1-2-4 0,3-2 2 16,0 3-5-16,3-1-8 0,-1 2-2 0,0 2 1 15,-7 1-1-15,1 0-3 0,-2-1 4 0,-3 1-5 16,-3 0 5-16,-6 1-1 0,-3 1 0 0,-3 2 5 16,-3-2-4-16,0 0 1 0,-6-1 9 0,0 0 0 0,0 0 4 15,0 0 8-15,0 0 0 0,0 0-8 0,-7 2 3 16,0-5-20-16,-2-2-5 0,1-1-2 0,1-1-5 16,0-3-52-16,-3-5-130 0,3-5-26 0,-2-7-45 15,5-3 257-15</inkml:trace>
  <inkml:trace contextRef="#ctx0" brushRef="#br0" timeOffset="27689.8">2631 5365 614 0,'-22'4'52'0,"2"-1"140"0,0 1-159 15,6-2 24-15,3 1-5 0,2-1 5 0,3-1-41 0,2 1-22 16,0-2-1-16,4 0-7 0,1 3 4 0,5 1 8 0,0 0-5 16,0 0 6-16,4 0-1 0,-3-2-1 0,4 2 2 15,-4-1-2-15,-3-2 7 0,2 2 1 0,-4-1-2 16,-2-2 1-16,0 0-5 0,0 0 8 0,0 0 0 16,1 6 4-16,-7-5-3 0,4 3-2 0,-1 0-1 0,2-1 0 15,-1 1-3-15,-3-2-1 0,5 1 1 0,-2-1-2 16,2 0-4-16,2 1-6 0,0 0 0 0,4 1-1 15,0-2 0-15,6 2 3 0,3 0-7 0,-1-1 5 16,5 1-1-16,1-1 0 0,0 1 5 0,2 0-4 16,-1-1 7-16,2 1 1 0,2 1 0 0,2-1 0 15,-1 2-4-15,1 2 6 0,1-1 3 0,1 1 0 16,0-1-5-16,3 2 4 0,-4-2-4 0,-2 3 5 0,0-1-6 16,-3 2 2-16,0 2 0 0,-1 2 1 0,-3-1 1 15,-6 0 5-15,-1 2-3 0,-1 2 4 0,-3 2 10 0,-1 7 15 16,-1-1-3-16,-1 5 5 0,-2 2-7 0,-3-1 10 15,-4 4-2-15,-3 0 3 0,-2-1-11 16,-3 2-2-16,-4 0 1 0,-4 2 0 0,-1-1 7 0,-4 3-9 16,-2 0-3-16,6 1-3 0,-2-2-18 0,5-3 2 15,5-1-2-15,5-4 1 0,0-6-5 0,8-6-213 16,7-4-102-16,8-6-68 0,13-6 391 0</inkml:trace>
  <inkml:trace contextRef="#ctx0" brushRef="#br0" timeOffset="38881.62">6035 16357 58 0,'-3'1'39'0,"-1"1"13"0,3 1 8 0,-3 0-5 0,3 2-8 15,-3-4-28-15,1-1-4 0,2 2-2 16,1-2-3-16,0 0-13 0,0 0 5 0,0 0-9 0,0 0 3 0,0 0-3 16,0 0 0-16,0 0 0 0,0 0 5 15,0 0 0-15,0 0 5 0,0 0-3 0,0 0 5 0,0 0-2 16,0 0-8-16,1 0 5 0,12 0-3 0,-9 2 4 15,-4-2-12-15,0 0 2 0,10 5 9 0</inkml:trace>
  <inkml:trace contextRef="#ctx0" brushRef="#br0" timeOffset="66556.98">7205 13809 254 0,'-5'-6'12'16,"1"-1"-4"-16,2 0 42 0,-2 1-17 0,3 0-11 15,-1 0-10-15,-2 2-3 0,2-1 5 0,2 5 5 0,0 0-15 16,0 0 4-16,0 0-8 0,0-1-4 15,0 1 2-15,0 0-3 0,0 0 4 0,0 0-7 0,0 0 8 16,0 0-3-16,0 0 4 0,0 0 4 0,0 0-4 16,0 0 4-16,0 0-5 0,0 0-1 0,0 0 5 15,0 0-4-15,0 0 6 0,-1 0-6 0,-10-3-30 16,10 6-72-16,1 2 4 0,0 2 99 0</inkml:trace>
  <inkml:trace contextRef="#ctx0" brushRef="#br0" timeOffset="67453.22">6962 13724 658 0,'-14'1'55'0,"-2"3"8"0,4-2 1 0,-1-1 6 16,8 3 22-16,1-3-49 0,-2 0-3 0,3-1-15 0,0 0-17 15,3 0-8-15,0 0 4 0,0 0-6 16,0 0 3-16,0 0-2 0,-8-10 1 0,8 7-1 0,0 3 1 0,0 0 4 16,0 0-2-16,0-1 4 0,0 0-6 0,-12-12 8 15,10 10 0-15,0 0 3 0,-2-5-4 0,0 4 5 16,0-5-6-16,1-2 6 0,0-3-12 0,1 0 4 15,2-3-2-15,0-2 4 0,3 0-2 0,2-4-1 16,-2-1 2-16,2 0-3 0,2 1 4 0,2-1-6 16,0 1 2-16,3 2-2 0,-1-1 1 15,1 3 1-15,1 1-2 0,2 2 1 0,-1 3-1 0,-3 2 4 0,1 3 0 16,-1 2-1-16,1 5-7 0,1 2 8 0,0 2-6 16,1 7 6-16,1 0-1 0,0 6-6 0,-3 4 8 15,2 2-7-15,-1 4 9 0,2 2-6 0,1 2 1 16,0 0-2-16,-2-1 0 0,0-5 1 0,0 1 3 15,-1-3 0-15,0-4-1 0,-1 1 10 16,-1-5-8-16,-1 0 10 0,0 0-6 0,-2-7-6 0,1 2 7 0,-1-7-7 16,-1-1 9-16,-1-1-8 0,-1-2 5 0,0-3-4 15,-3-3 16-15,0-3-7 0,-4-5 0 0,-1-2-3 16,-2-3 2-16,-1-2-3 0,-2 3 1 0,-1 0-2 16,0 1-5-16,-1 1 7 0,0 0 2 0,1 1 1 0,-1 2 15 15,2 3 8-15,-1 0-2 0,2 2 3 0,0 1-12 16,2 0-7-16,2 2-5 0,0 0-1 0,2 1-17 0,1 0-5 15,4 0 4-15,4 0-4 0,2-1-4 0,4-2 7 16,3 1-3-16,3-1 5 0,5-1 0 0,4-2 5 16,5 0-4-16,3-3 3 0,0 0-6 0,0-3 2 15,2-2 2-15,-2 2 1 0,-1 0 6 0,-3 3-4 16,-4 2 2-16,-7 3-3 0,-2 4 7 0,-2 2-7 16,-3 1-27-16,-5 4-6 0,-2 4-185 0</inkml:trace>
  <inkml:trace contextRef="#ctx0" brushRef="#br0" timeOffset="68059.99">7822 13765 1040 0,'-16'-1'170'0,"4"3"-112"0,1 3 11 0,5-2-24 16,6-3 10-16,0 0-13 0,0 0-11 0,0 0-4 16,0 0-44-16,0 0 14 0,5 0-4 0,3 2 7 0,2-1-8 15,3 2 7-15,0-1 0 0,3-1 1 0,3 0 3 16,0-1-4-16,0 0 2 0,4 0-2 0,0 0 1 0,1-1 0 15,2 0-1-15,-3-2 1 0,1-2 0 0,-1 1-1 16,-5-1-1-16,0 0 0 0,-4 0 6 0,-2 4-4 16,1-3 5-16,-4 1-5 0,-1 2-3 0,-1-2-28 15,-4 3-40-15,-3 0-5 0,0 0-231 0</inkml:trace>
  <inkml:trace contextRef="#ctx0" brushRef="#br0" timeOffset="68263.39">7731 13575 965 0,'-7'-1'61'16,"1"0"76"-16,1-1-71 0,5 2-12 0,0 0-1 0,0-6-7 15,6 2-24-15,1-2-9 0,3 1-2 0,3-2-1 16,0 1-6-16,5 1-2 0,0-1-2 0,4 1 0 16,2 2 0-16,0-2 3 0,1 3 5 0,4-1-3 15,-1 2 1-15,-3 1 2 0,0 4-7 0,-10 0 3 16,5 2-31-16,-1 4-90 0,-2 0-7 0,1 2-30 15,-6 0-55-15,-3 0 19 0,0-2-16 0,-2 1 10 0,2-1 196 16</inkml:trace>
  <inkml:trace contextRef="#ctx0" brushRef="#br0" timeOffset="68629.31">8435 13532 1052 0,'-15'-5'31'0,"-1"-1"-6"0,5 2-16 0,3-1 14 0,1 0-8 16,4 3 6-16,3 2-16 0,0 0-13 0,0 0 6 15,0 0-10-15,-3 3-2 0,5 10-10 0,3 11 2 16,0 10-2-16,4 13 13 0,-1 10 6 0,-1 3 2 0,2 3 2 15,2-7 9-15,2-6 10 0,4-5 10 0,3-9-1 16,0-7 37-16,4-10-12 0,0-5-1 0,-4-4-1 16,6-4 29-16,-3-5 35 0,-2-4-3 0,-3-5 8 15,-4-4-32-15,-1-5-15 0,-2-4-7 0,-4-6-2 0,-1-4-29 16,-6-6-12-16,-1-3 2 0,-9-5-7 16,-2-2-3-16,-3 0 5 0,-8 2-3 0,-3 5 2 0,-10 4-10 0,-6 9 0 15,-6 5-2-15,0 9 1 0,1 7-13 16,4 6-2-16,6 3-4 0,7 5 1 0,4 0-13 0,8 0-114 15,6 2-47-15,8-2-60 0,5-3-528 0</inkml:trace>
  <inkml:trace contextRef="#ctx0" brushRef="#br0" timeOffset="71943.3">1965 4320 73 0,'-9'-12'12'0,"2"2"12"15,-3-2-3-15,6 1 12 0,1-1 10 0,2 0-5 16,1-1 0-16,0-2-14 0,-1-2-4 0,0 1 0 15,1-4 9-15,-3 4-8 0,3-2 2 0,3 1-7 16,0 1-12-16,3 1 3 0,1-1-6 0,1-1 6 16,1 2-2-16,6-3 4 0,0 2 8 0,3 1-3 15,2 0 19-15,1 2-12 0,-1 1-3 0,3 2-3 0,-1 3-15 16,-2 5 12-16,2 4-5 0,-4 7 7 0,-2 5-1 16,-2 9 6-16,-1 9 2 0,-4 14-1 0,0 11-7 0,-2 13 0 15,-2 4-3-15,-2 1 3 0,0-6 2 0,-1-4 45 16,1-1-12-16,0-3 20 0,3 0-29 0,1-6-10 15,4-3-4-15,0-10-3 0,3-8-18 0,2-8 0 16,1-7-1-16,2-8 2 0,0-4 8 0,2-5 1 16,2-5 3-16,-2-9-2 0,2-9 6 0,-3-6-3 15,-3-13-3-15,-4-6 1 0,-5-4-8 0,-4-3 8 16,-2 3-7-16,-3 1 8 0,-5 4 4 0,-2 2 23 16,-4 2 0-16,2 1 3 0,-1-4-17 0,-2 1-4 0,2-1-1 15,1 2-1-15,0 2-9 0,5 5-10 0,-1 4 1 16,1 4-5-16,5 5-1 0,0 5-3 0,3 5-6 15,0 5 4-15,1 1-13 0,7 4 9 0,3 1-3 0,10 1 4 16,3 1-3-16,6 2 4 0,0 0-2 0,0-1 3 16,4 1 4-16,-3-2-9 0,1 1 7 15,-2-2-8-15,1 3 12 0,0-3 0 0,0-2 1 0,2 1-1 16,3-1-6-16,1 2 11 0,0-1 1 0,1 1 5 16,-4-2-1-16</inkml:trace>
  <inkml:trace contextRef="#ctx0" brushRef="#br0" timeOffset="85392.25">5166 5447 81 0,'1'-3'5'0,"0"1"-2"0,3-2 0 0,-1 1-6 0,2-2-1 0,2 0 3 16,2 1 1-16,-1 0 1 0,1-1-1 0,-2 0 5 15,0-1-4-15,-1 1 5 0,0 2-6 0,-1-2 2 16,-1 0 0-16,1 0 0 0,-2-1 7 0,-1 3-3 16,-1 0 6-16,-1 3-2 0,0 0 37 0,0 0 2 0,0-1-3 15,11-14-3-15,-7 7-26 0,-1 2 2 0,2-2-1 16,-1 1 2-16,0 3-4 0,-1-1-2 0,0 1-3 16,1 1 0-16,-2 0-7 0,1 3 7 0,-1 0-4 15,1-5 4-15,-2 1-8 0,-1 4 14 0,0 0 9 0,0 0 3 16,0 0 28-16,0 0-3 0,0 0-2 15,0 0 1-15,0 0-12 0,0 0-13 0,0 0-5 0,0 0-3 16,0 0-14-16,0 0 7 0,0 0-1 0,0 0 2 16,0 0 2-16,0 0-2 0,-1 0 3 0,-1 0-3 15,-17 5-4-15,14-1 3 0,-1-1 2 0,-1-3 0 16,1 1 2-16,-2 1-6 0,-2 1-4 0,-1 3 1 16,-1 0-8-16,-1 3 0 0,-2 0 1 0,-3 4-1 0,-3 2 2 15,-3-1 1-15,-2 3-1 0,-5 2 2 0,-4 0 2 0,-3 6-6 16,0 2 2-16,1 2-3 0,1 4 4 0,1 3-2 15,-1 1 3-15,2 5-3 0,0 4 1 16,-1 2 2-16,1 1-3 0,-6-2 3 0,-4-2-4 0,-2-4-1 16,-3 0 1-16,2 0 2 0,4 1 19 0,1 2 0 15,5 1-2-15,4 1 2 0,3 2-7 0,3-1-4 16,3-1 2-16,-1-6-4 0,3-4-3 0,0-4 2 16,1-4 0-16,4-4 0 0,-1-1-2 0,4-2-1 15,2-2 2-15,2-1-1 0,0-3-4 0,7 0-3 0,-2-1 2 16,3-2-2-16,2 1 3 0,-3 1 5 0,1-1-8 15,1 0 6-15,3 0-6 0,0 1 4 0,1 1-25 0,-3-3-1 16,-3-1-185-16</inkml:trace>
  <inkml:trace contextRef="#ctx0" brushRef="#br0" timeOffset="87291.14">4868 6230 154 0,'0'2'42'0,"-2"0"64"16,-2 0-7-16,2-1-12 0,-2 2 0 0,3-2-6 15,-1 0-13-15,-1-1-18 0,3 0-2 0,0 0-4 16,0 0-9-16,-13 1-5 0,7 0 1 0,2 1-4 16,0-1-7-16,-1 1-12 0,1-2 4 0,1 3-7 15,-1-1-2-15,3-1-3 0,-1 3 0 0,2-4 0 0,0 0-4 16,0 0-1-16,0 0 2 15,0 0 1-15,4-1 5 0,1-4-2 0,1-4 4 0,4 0-1 16,0-6 2-16,5 0 0 0,5-4 0 0,3-3-5 16,7 2 3-16,4-2-3 0,2 0 3 0,7 2-9 0,-1 2 2 15,1 0-3-15,-1 4 4 0,-6 0 2 0,0 5-3 16,1 2 3-16,3 3-4 0,2 3 2 0,2 3 1 16,-1 4-1-16,5 3 2 0,-1 1 4 0,-3 2 6 15,1 2 5-15,-7-1-1 0,-2 0 15 0,-4 0 5 16,1 0-3-16,-3 1 3 0,0-2-8 0,-1 0-13 15,1 1 4-15,-6 0-6 0,-2 3 4 0,0 0-1 16,-8 4-2-16,0-2 1 0,-5 4 2 0,-6 2-1 0,-5 1 0 16,0 7-3-16,-8-5-19 0,-5 0-146 0,-2-2-24 15,-7-6-55-15,2-3 235 0</inkml:trace>
  <inkml:trace contextRef="#ctx0" brushRef="#br0" timeOffset="101969.52">5217 5755 246 0,'-3'16'1'16,"-2"-1"-5"-16,-3 4 67 0,0 4-13 0,-2 1-9 0,-4 4-12 15,-2 3-3-15,-7 1 3 0,-2 4-1 0,-11 5-7 16,-6 3 4-16,-6 7-5 0,-5 5-2 0,5 10 24 16,-1 7 1-16,2-1 9 0,5-3 6 0,-1-9-20 15,3-6-3-15,3-5-4 0,-4-2-13 0,10-4-3 16,3-9-6-16,6-6 2 0,10-9-15 0,4-9 2 16,8-5 0-16,3-7 0 0,8-5-12 0,3-14-135 15,8-14 105-15</inkml:trace>
  <inkml:trace contextRef="#ctx0" brushRef="#br0" timeOffset="102398.42">5274 5900 137 0,'0'0'60'0,"0"0"75"0,0 0-4 0,0 12-82 0,-2-4 4 15,-2 3-29-15,-1 4-5 0,0 1-8 0,-2 4-1 16,-2 4-2-16,1 2 0 0,-2 5 5 0,1 4 5 16,-4 7-2-16,-2 5 7 0,0 8-11 0,-2 4-5 15,1 2 0-15,-4-2-7 0,-3-3 6 0,-2-4 0 16,-1-4 4-16,0-2 2 0,2-1-4 0,3 0 3 0,2 0-4 15,2-5 3-15,5-2-3 0,3-10 0 0,5-6-3 16,0-8-4-16,5-8-11 0,5-4-61 0,4-8 7 16,10-9 66-16</inkml:trace>
  <inkml:trace contextRef="#ctx0" brushRef="#br0" timeOffset="103672.8">6095 7016 347 0,'-11'-8'130'0,"-1"1"-64"16,-1-2 1-16,1-3-23 0,0 1-17 0,1-1-10 16,3 0-1-16,1 1-4 0,1-1-11 0,0-1-1 15,1-2-1-15,4 2-2 0,-1 0 2 0,3 0-2 16,0 2 2-16,0 0-1 0,2 0 2 0,0 3-5 15,2 1-2-15,1 2 0 0,0-2-6 0,1 4 6 0,1-1-3 16,2 2 4-16,2 2 2 0,2 2 4 0,-3 5-2 16,4 0 2-16,-2 3-6 0,0 8 5 0,1 2 5 0,-2 6-3 15,2 7 0-15,-4-1 13 16,1 2-7-16,-2 1 10 0,0-2-4 0,2 0-4 0,0-1 2 0,1-2-2 16,0-1 5-16,1-2 8 0,-1 0 2 0,4-5 1 15,0 1-5-15,4-6-4 0,0-3-2 0,5-4 2 16,2-5 6-16,1-8-1 0,3-7 4 0,1-7-3 15,0-7 14-15,2-6-8 0,0 0 5 0,-2-4-7 16,-4-1-2-16,-6 1-12 0,-5-2 1 0,-5 0-4 16,-3 0 7-16,-4 0-3 0,-1 0 4 0,-4 2-4 0,-3 2 8 15,-3 4-6-15,-1 3 11 0,-1 5-5 0,-3 2 39 16,-1 7-5-16,-2 1-8 0,-1 7 1 0,0 3-34 0,1 1-10 16,1 6 2-16,-1 3-6 0,1 2-6 0,2 1-2 15,2 0-4-15,3-1 3 0,2 0-3 16,2 2-4-16,2-2 0 0,6 2-1 0,5-2 9 0,4-5-4 15,4 1 3-15,2-2-3 0,2-5 5 0,2-1 3 16,1-6 3-16,0-2-2 0,2-3 2 0,2-1 5 16,0-2 2-16,4 1 0 0,1 1-7 0,2-2 4 15,4 0-5-15,-3-2-3 0,4 2-94 16</inkml:trace>
  <inkml:trace contextRef="#ctx0" brushRef="#br0" timeOffset="104155.13">6974 7216 886 0,'-3'-5'21'0,"2"1"-23"0,-1 1-6 0,6 0 0 0,6 0-3 0,6 2 3 16,0 1-1-16,4 0 9 0,0 3 0 0,-2 2 2 16,3 1-1-16,0 2 0 0,-2 1-1 0,-2 2 0 15,1-1-10-15,-3-1 7 0,1-3-6 0,-1-3 6 16,1-3-9-16,1-2 23 0,1-2 0 0,0-2 9 15,0-1 1-15,0-2-9 0,1-2 0 0,0-4-3 0,-1 0-3 16,-4 0 8-16,-3 0-10 0,-5-1-7 0,-1 3-164 16</inkml:trace>
  <inkml:trace contextRef="#ctx0" brushRef="#br0" timeOffset="104338.75">6917 7128 324 0,'9'-3'29'0,"6"-3"-5"0,-1-1 102 0,3-3-42 16,-1 0 7-16,0 0-27 0,7-1-48 0,0 2-7 15,1-1-6-15,0 1 3 0,0 1-6 0,-1 2 9 0,0 0-2 16,-2 1 2-16,-2 0-19 0,0 0-61 0,-1 2-11 16,0-1-33-16,0 1-188 0</inkml:trace>
  <inkml:trace contextRef="#ctx0" brushRef="#br0" timeOffset="104658.61">7675 7052 932 0,'-19'-4'132'0,"-2"4"162"0,2-2 161 0,5 2-452 0,7 2-6 0,3 3-19 16,3 3-4-16,2 5-9 0,4 7-47 0,6 6-51 15,0 3 11-15,3 4-16 0,0 0 65 0,0-2 27 16,6-4 4-16,0-10 6 0,0-7 16 0,2-10 8 16,-2-9 7-16,1-1 2 0,-1-5 48 0,-2-3 57 0,-2-3-6 15,-4-2 17-15,-5-1-29 0,-3 3-27 0,-4 3 3 16,-6 3-12-16,-4 2-11 0,-8 2-12 0,-5 1-6 15,-7 6 0-15,-3 4-18 0,-2 9-4 16,-4 7-4-16,-1 6-1 0,0 8-11 0,4 10-117 0,6 6-120 16,15 11-24-16,7 3 283 0</inkml:trace>
  <inkml:trace contextRef="#ctx0" brushRef="#br0" timeOffset="111526.22">5227 5441 46 0,'-3'0'35'0,"1"0"8"0,2 0 1 0,0 0-7 16,0 0-12-16,0 0-13 0,0 0 5 0,0 0-2 15,0 0 6-15,0 1-10 0,0 0 8 0,-1 0-5 16,0 0 36-16,-1 1 1 0,1-1 5 0,-19 13-3 15,15-11 6-15,-2-1-6 0,-3 2-7 0,0 2 1 0,-5-2-24 16,1 5-7-16,-4 2-1 0,-3 2-1 0,-4 2-2 16,-1 6-6-16,-2 0 3 0,-5 8-5 0,1 4-2 0,-4 6-1 15,-2 6 3-15,2 3 0 0,-1 4-1 16,1 0 1-16,-1-3-4 0,-2 1 4 0,1-2-2 0,-5 2 1 16,-6 2 0-16,2 4-1 0,-6 0 3 0,6 1-3 15,2 0 0-15,2-8-2 0,5-2-1 0,6-6 3 16,0-4 0-16,2-1 3 0,0 1 4 0,0-1-9 15,0 0 2-15,-2-3-2 0,2 3 0 0,3-4 5 16,5-5 0-16,3-4 0 0,6-5-8 0,5-5-20 16,-1-1-55-16,12-5 6 0,1-5 72 0</inkml:trace>
  <inkml:trace contextRef="#ctx0" brushRef="#br0" timeOffset="112093.35">5294 5688 120 0,'-4'11'64'0,"-3"2"-9"0,-2 4 8 0,-1 1-10 0,-2 1-6 15,-1 6-24-15,-2 0-2 0,-2 4-6 0,-3 2-5 16,-4 1-6-16,-1 2 4 0,-8 2-4 0,-6 2 4 0,-3 6-7 16,-3 0 0-16,0 6-1 0,1 7 0 0,1 1 6 15,3 4 4 1,2-6 2-16,3-6 12 0,4-5-18 0,1-7 2 0,2-2-8 0,2-1 0 0,2 0 5 16,2-3-4-16,2-4 4 0,5-3-10 0,8-5 5 15,1-3 1-15,9-3-1 0,-1-5-15 0</inkml:trace>
  <inkml:trace contextRef="#ctx0" brushRef="#br0" timeOffset="112444.34">5538 5930 749 0,'-17'1'9'0,"1"2"-9"0,2 0 0 0,2 1-1 0,-4-1 1 16,2 2 2-16,1 0-2 0,1 2 2 0,2 0 2 0,-2 2-14 16,0-2 7-16,2 1-10 0,1 1 8 15,0-1-3-15,1 2 0 0,1-2 1 0,0-1 7 0,-1 1 1 16,2 0-2-16,-1-1 1 0,0 4-1 0,-1 1 5 15,-2 2 3-15,-2 7 0 0,0 2 1 0,-2 4-2 16,-2 4-1-16,-3 7 1 0,-1 2-3 0,-3 6-1 16,-2 2 1-16,-2-1 0 0,-6-1 4 0,-2-2-7 15,-1 0 2-15,0-1-2 0,5 2 6 0,-1-2-5 16,4 3-1-16,5-1-1 0,1-6 1 0,10 0-1 16,3-8-1-16,0-5-28 0,6 0-264 0</inkml:trace>
  <inkml:trace contextRef="#ctx0" brushRef="#br0" timeOffset="132877.94">10195 9348 310 0,'-9'3'110'0,"0"-2"8"15,2 0-53-15,3 0-8 0,4-1 12 0,0 0-47 16,0 0-3-16,0 0-10 0,0 0-11 0,0 0-1 16,0 0-1-16,0 0 1 0,0 0-9 0,0 0 4 15,0 0 1-15,0 0 0 0,0 0 3 0,7 2 3 0,-2-4 1 16,0 0 0-16,0-3 1 0,1 3 2 0,0-1 2 15,2 1 2-15,0 0 18 0,1-1 4 0,0 2 1 0,3-1-1 16,0-1-7-16,2 1-1 0,1 1-3 0,3-1 0 16,1 2-11-16,5 0-2 15,4 0 2-15,1 0-2 0,1 0 1 0,2 0 8 0,-2-1-7 0,0 0 8 16,-2-1-1-16,-2-1 6 0,-1 2-1 0,-3 0 0 16,-1 0-10-16,-1-2 2 0,-2 2-1 0,-3 0 1 15,0 1-9-15,-2 0 4 0,-2 0 1 0,-2-1 1 16,-2 1 1-16,-1 1 1 0,-1 0-4 0,-2 3 3 15,-1-2-1-15,-2 2-81 0,-2 4-61 0,-3 4-22 0,-2 2 158 16</inkml:trace>
  <inkml:trace contextRef="#ctx0" brushRef="#br0" timeOffset="133395.41">10846 8944 1055 0,'-18'-2'37'0,"4"-3"25"0,3 4-62 0,5-3 9 15,6 4-3-15,0 0 5 0,0 0-3 0,-1 0-11 16,0 0 0-16,-10 4-4 0,11 1 0 0,0 7-1 16,0 1 5-16,-1 4-5 0,1 3 0 0,-3-3 4 15,0 3 2-15,-2-1 1 0,-4-1 2 0,2 3 3 16,-5-1-3-16,-1 1 5 0,0 0 4 0,-4 0 26 16,1-1 7-16,0-1 6 0,1 0 27 0,0-1-15 15,-3 0-4-15,2-1-4 0,-2-1-9 0,1-3-23 0,0 0 2 16,3-3-10-16,0 0-12 0,3 1 2 0,1-2-3 15,-2-2 3-15,3 0-14 0,-1 5-97 0,4 0-15 16,1 6-44-16,-3-4-196 0</inkml:trace>
  <inkml:trace contextRef="#ctx0" brushRef="#br0" timeOffset="133595.73">10267 9236 460 0,'-4'-6'53'0,"3"1"75"0,1-1-70 16,1 0 23-16,4 1-23 0,2-1 19 0,3 0-52 15,4 1-4-15,4 2-5 0,5 0 1 0,1 2-8 16,7 2-6-16,3 4 3 0,4 4-4 0,5 1 4 0,-3 5-5 16,-2 2 5-16,-4 3-4 0,-4 3 10 15,-3 4-3-15,1 2 6 0,-5 1-1 0,-2 0 46 0,-4-1 1 16,-1-2 3-16,-4-1-4 0,-2-6-6 0,2 0-31 16,-2-4 4-16,-2-2-14 0,1 0 1 0,2-1-14 15,-1 0-100-15,1 1 16 0,-2 3 86 16</inkml:trace>
  <inkml:trace contextRef="#ctx0" brushRef="#br0" timeOffset="139798.97">20988 9306 177 0,'-8'-3'28'0,"2"-1"23"0,1 2-17 0,5 2 27 15,0 0-16-15,0 0-9 0,0 0 1 0,0 0-26 16,0 0-1-16,0 0-5 0,0 0-9 0,0 0 5 0,0 0-4 15,0 0 6-15,0 0-4 0,0 0 1 0,0 0 1 16,0 0 0-16,0 0 5 0,0 0 0 0,0 0 2 0,5-13 0 16,-3 8 20-16,-1 0-5 0,1 0 4 15,0 1-5-15,-1 1 5 0,0 0-4 0,4 0 0 16,-5 3-2-16,0 0-12 0,0 0-3 0,6-1 0 0,3 5 0 16,-3 0 9-16,-2 7-10 0,2 6 4 0,-1 6-6 15,1 4-2-15,-1 7 10 0,1 4-7 0,0-1 9 16,-1 1 7-16,1-5 24 0,0-5 1 0,1-7 8 15,4-3 17-15,2-6 36 0,4-6 1 0,4-3 10 0,5-7 0 16,7-10-21-16,9-10-12 0,19-18-4 16,15-12-46-16,13-18-10 0,11-10-5 0,9-6-3 0,7-8-13 15,7-8-16-15,-2-1-51 0,-9 2-20 0,-4 8-451 16</inkml:trace>
  <inkml:trace contextRef="#ctx0" brushRef="#br0" timeOffset="146571.87">17043 12465 28 0,'-9'-4'98'0,"-4"-1"20"0,1 2 21 0,-2-2-13 16,2 1-12-16,0 1-44 0,3-1-11 0,-3 2-3 0,1-1-38 15,9 1-17-15,-3-1 6 0,2 1-8 0,2 0 5 16,-2-2-8-16,0 2 1 0,3-3-5 0,-2-2 4 0,2-2 3 15,0-2 1-15,0-1 1 0,5-2 13 0,-1-3 4 16,2-1 3-16,0-2 0 0,0 0 12 0,-1-3 15 16,4 1-4-16,-1 2 5 0,-1 2-12 0,2 1-10 15,-2 3 0-15,0 2-6 0,1 3-14 0,1 6-3 16,-3-1 2-16,1 4-2 0,-1-1-2 0,4 2-1 16,-2 5 1-16,2 5 2 0,-1 7-1 0,1 3 3 15,2 3-4-15,-1 4 4 0,-1-2-8 0,1 3 5 16,-1-1-3-16,1-1 3 0,-2-2-2 0,0-1 0 15,0 0 4-15,1-3-1 0,-1-1 5 0,2-4 11 0,0-3-4 16,0-2 6-16,1 0-1 0,-2-4-1 0,1 0 2 16,2-3-2-16,1-4-7 0,0 0 9 0,2-5-5 15,-1-2 5-15,2-2-8 0,-4-4 2 0,2-1 0 16,-5-2 1-16,0-3 4 0,-2 0-9 0,-3-3 0 0,0 2-3 16,-4-1 3-16,2 1 1 0,-2-1-2 0,-1 1 2 15,-1 0-2-15,-2-1-2 0,-3 0 0 0,4-1-1 16,-3 3 2-16,4 1-9 0,3 6 2 0,1-2-4 15,1-1 1-15,1 3-4 0,1-6-2 0,5 3-1 16,3-2 4-16,4 0-8 0,3 1 7 0,4 3-7 0,3 4 8 16,2 3 3-16,-1 0-1 0,4 4 1 0,-4 1 2 0,-1 4-6 15,0 1 3-15,-2 2-6 0,-2 3 0 16,-2 0-60-16,-2 2-8 0,-2 2-21 0,-3-2-46 0,-1 0-72 16,-5-3 121-16</inkml:trace>
  <inkml:trace contextRef="#ctx0" brushRef="#br0" timeOffset="147973.07">17894 12561 452 0,'-6'0'108'16,"1"0"-13"-16,-2 0-13 0,1 0 4 0,5 0-24 0,-2-5-31 16,3 1-2-16,0-3-10 0,1 0-8 0,2-3-11 15,2-3 8-15,1 0-8 0,0-2 6 0,0-1-5 16,-2 0 2-16,2-1-3 0,-1 3 2 0,2 2 2 16,2 2 1-16,-2 3 2 0,-2 0 13 0,2 3 14 15,-5 3-5-15,1 1 6 0,4 1-14 0,-3 5-7 16,6 3 1-16,0 5-3 0,-2 2-6 0,3 3 4 15,0 2-3-15,1 1 3 0,1 0-5 16,4-3 16-16,1-2-1 0,0 1 6 0,2-2 3 0,2 0 7 0,1-3-4 16,2-3 4-16,0-7-5 0,1 0-13 0,1-1-1 15,-1-5-5-15,2 0-10 0,-2-5 5 0,-3-1-3 16,0 2 4-16,-4-4 0 0,-4 3-6 0,0 0 1 0,0 0-3 16,-1 2 0-16,-4 2 2 0,1 0 4 0,-11 4-1 15,0 0 2-15,0 0-13 0,11-8-10 0,-11 8-12 16,0 0-133-16</inkml:trace>
  <inkml:trace contextRef="#ctx0" brushRef="#br0" timeOffset="148507.34">18733 12426 1048 0,'-6'-1'34'0,"2"1"-26"0,4 0-1 0,0 0-7 0,0 0-5 16,0 0-1-16,0 0-3 0,-6 2 4 0,7 4 5 15,1 4-7-15,2 2 6 0,1 5-6 0,1 1 11 16,0 6-11-16,0 1 7 0,0 4-9 0,1 3 10 16,0-1 0-16,1 3 4 0,7-5 3 0,-2-2 45 0,2-5 25 15,6-4 2-15,-4-7 6 0,3-4 3 0,4-7 17 16,1-5-1-16,2-7 6 0,1-5-10 16,-1-7-10-16,-7-7-5 0,-1-5-2 0,-3-5-36 0,-4-3-19 15,-6 1-7-15,-5-2 0 0,-6 2-5 0,-7 5 3 16,-7 3 0-16,-7 5 0 0,-5 2-8 0,-3 6-4 15,-2 4 1-15,-6 9-4 0,2 8-16 0,-3 10-51 0,4 9-36 16,4 7-18-16,5 5-245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25T22:52:02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2876 10444 6 0,'0'0'1'0,"2"-4"25"0,-2 4 37 0,0 0 0 15,0 0-23-15,0 0-6 0,0 0-5 0,0 0-10 16,-1 0 5-16,0 0-6 0,0 0-5 0,0 0 1 16,-1 0 0-16,1 0 0 0,0 0-2 0,0 0-4 15,-17 8-4-15,14-5 2 0,2 2 3 0,-2-1-3 0,1 0 4 16,-1 1-4-16,0 0-2 0,2-2 0 0,1 2-4 15,0 1 2-15,-1-1-5 0,1 2-1 0,1 0 4 16,0 3-3-16,1 2 1 0,2 5 0 0,-1-1-1 16,3 9 0-16,-1 5 3 0,0 4 3 0,2 2-3 15,0 0 2-15,-1 0-5 0,1 0 3 0,1 1 0 16,-2 3 1-16,1 1 1 0,-2-4-2 0,-2 1 2 0,1-2-2 16,-3-5 5-16,1 0-5 0,-1-7 0 0,1-1 0 15,-1-1 7-15,0-5 8 0,0-1 0 0,-1-2 3 16,0-5 7-16,-1 1-6 0,1-5-5 15,1-5 1-15,0 0-2 0,0 0 1 0,0 0 2 0,0 0-5 16,0 0-17-16,-6-4-59 0,5-8 44 0</inkml:trace>
  <inkml:trace contextRef="#ctx0" brushRef="#br0" timeOffset="666.73">2847 10526 172 0,'0'0'45'0,"0"0"83"16,0 0-50-16,0 0-14 0,0 0 2 0,0 0-6 0,0 0-2 15,0 0-24-15,0 0 0 0,0 0-9 16,0 0-12-16,0 0-1 0,0 0-8 0,0 0 4 0,0-1-8 0,0 1-5 15,0 0 6-15,-8 1-4 0,9 8 3 0,1 3-5 16,2 3-2-16,0 3 0 0,2 0 9 0,0 1-2 16,2 1 0-16,0-4-2 0,2 4-6 0,1-4 7 15,1 1-4-15,1 0 5 0,-1-1-1 0,2-3-3 16,0 0 4-16,2 0-3 0,-1 0 3 0,-2-1 0 16,1 2-2-16,-2-1 0 0,2 0 1 0,-2-1 1 15,1 1 1-15,-1-1 1 0,-5 3 1 0,3-2-5 0,-3 2 2 16,-1 2-2-16,3 0 8 0,-4-3-8 15,1 3 5-15,-1 0-5 0,0-2 3 0,2 5 4 0,-1-6-4 16,1 0 4-16,-2 1-5 0,-3-3 1 0,2 0-4 16,-3 0 3-16,2-3-1 0,0-1 2 0,0-1 1 0,0-2-1 15,1-2-3-15,-2 0 7 0,-1-3 9 0,-1 0 0 16,0 0 25-16,0 0 7 0,6-8-3 0,-3 2 3 16,-2-2-17-16,-1-5 0 0,4-4-7 0,-3-6 5 15,2-2-15-15,1-4-2 0,-2-2 1 0,2 0-3 16,-2 0-8-16,1 1 1 0,-1 1 2 0,-2 3 0 15,0 2 5-15,1 2-5 0,-1 2 2 0,1 2-2 0,-1 0 4 16,0-2-4-16,-1 2 1 0,-1-1-3 0,1 0-3 16,-1-1 1-16,2-1-3 0,0-2 4 0,2 4 4 0,1 0-3 15,2 2-1-15,3 1 0 0,1-4-1 0,2-1-160 16,1 0-74-16,2 0-53 0,0-1 291 0</inkml:trace>
  <inkml:trace contextRef="#ctx0" brushRef="#br0" timeOffset="1268.01">3502 10752 63 0,'9'-6'9'15,"-5"3"72"-15,2 0-1 0,-6 3 1 0,0 0-13 16,0 0-25-16,0 0 0 0,2 0-9 0,6 0-14 0,-4 6 6 15,-3 0 0-15,0 5 1 0,3 1-7 0,-4 2-7 16,2 3 0-16,-4 2-3 0,2 3 0 0,2 4-3 16,-4 0-1-16,5 2-1 0,-4 1-9 0,-1 0 5 15,0-1 1-15,4-3 3 0,-1-2 4 0,0-7-6 16,4-4-2-16,-5-4 0 0,5-4 6 0,2-3 6 16,-4-2 3-16,6-4-1 0,0-2 5 0,3-3-7 0,-1-3 5 15,-4-6-5-15,1-2 6 0,-3-1-15 0,3-1 4 16,0 1-5-1,-2 3 6-15,0 2-5 0,-1 1 0 0,1 5-1 0,-3 2-3 0,0 5 0 0,-3 4 0 0,0 0 0 16,0 0 2-16,8 2-2 0,-3 8-1 0,3 5 0 16,1 3 3-16,2 5-3 0,2 5 3 0,1-3-4 15,3 2-1-15,0 0 5 0,1-5-6 0,1-1 5 16,0-4 0-16,3-7 0 0,-2-4 4 0,2-8-2 16,-2-6 16-16,-1-9 26 0,1-6 9 0,-6-9 7 15,2-4 34-15,-7-9-44 0,-5-4-1 0,-1 0-17 16,-1-4-28-16,-2 3-1 0,0-4 2 0,-8 0-1 15,0-1 4-15,-3 1 0 0,-4 1-5 0,4 6 3 0,-4 4-5 16,2 8-3-16,5 6 4 0,-1 8-3 0,5 4 2 0,0 6-3 16,2 2-7-16,3 1-16 0,5 0-194 15</inkml:trace>
  <inkml:trace contextRef="#ctx0" brushRef="#br0" timeOffset="24270.75">7768 9145 12 0,'-3'0'2'0,"0"0"52"0,0 0-7 0,-1 0 23 16,1 0-16-16,0 0-9 0,3 0-7 0,0 0-24 16,0 0 0-16,0 0-5 0,-1-2-3 0,0 1 7 0,0 0 8 15,-1 0-1-15,1 0 30 0,0-1-10 16,-13-23-3-16,11 20-2 0,1 1-8 0,1 1-9 0,-1-2 0 16,1 1-5-16,0 0-2 0,1-1-9 15,0 0 1-15,1 1-5 0,3-1-5 0,1 0 4 0,1-2-3 16,1-2 4-16,2 5-3 0,2-4 9 0,1 5 0 0,3 0 4 15,-1 1-4-15,4 1 3 0,2 2 0 0,2-1 0 16,-2 1-7-16,3 0 0 0,2-1 1 16,-3 2 0-16,1 0 4 0,-3 0-2 0,-1 2 0 0,-2 0 0 15,-4-1 12-15,-2 1 10 0,-3 1 2 0,-2-3 2 16,0 2 11-16,-2-1 1 0,-4-2 11 0,-1 3-8 16,-2 0-1-16,-3 2-18 0,-2 1-8 0,-3 4-1 0,-4 1-10 15,-3-2 3-15,0 4-3 0,1-1 3 0,-2 0-7 16,-2 1-1-16,1 1-1 0,-5-2 0 0,3 0 0 15,2-1 4-15,2 1-2 0,1-2 2 0,3 1-7 0,2-1 3 16,0-2 1-16,4 1 1 0,2-2-4 0,2 0 0 16,1-1-2-16,2 0 1 0,1 1-4 0,2 0 1 15,2 2 1-15,1-2 2 0,1-1 0 0,3 0 0 16,1-1-2-16,3 1 1 0,2-3 5 0,0-2-1 16,2 1 0-16,3-2-1 0,2 0 0 0,2-1-3 15,1-2 5-15,-1-2-3 0,3 0 7 0,0 0-4 0,-2-2 4 16,0 1-4-16,-1-1 8 0,-6-1-4 0,-1 1-1 15,-4-3 0-15,-1 3 2 0,-2 1-2 0,-2 2 2 16,0 2-2-16,-5-1 7 0,-3 2-4 0,0 0 3 16,0 0-8-16,-1 2-44 0,-4 0-323 0,-2 4 246 0</inkml:trace>
  <inkml:trace contextRef="#ctx0" brushRef="#br0" timeOffset="24736.78">8253 9173 40 0,'0'4'81'0,"1"2"5"0,-2-1-3 16,1 2 1-16,-1 1-23 0,0 2 15 0,-1 1-8 15,1 2 8-15,1 1-29 0,-1 2-28 0,1-2 2 0,2-1-10 16,1-1-8-16,0-1-1 0,3 0-2 0,0 0 1 15,2-2 10-15,-1-1-6 0,0-4 3 0,0 1-4 16,0-4 9-16,-1-2 4 0,0 0 5 0,2-3-2 16,-1-2 5-16,1-1-11 0,-1-2 2 0,-2-3-4 15,2 2 4-15,-3-3-9 0,1-2 0 0,-3 0-2 16,-2-1 6-16,0 3-3 0,-3 2 4 0,-3 2-4 0,0 0-2 16,-4 1 2-16,0 2-4 0,0 0 4 0,0 1 2 15,2 2 1-15,-1-1 2 0,3 3-2 0,-1 1 5 16,2 0-16-16,0 0 2 0,2 2-6 0,0-1-2 0,2 3-5 15,1 0-17-15,1 2-2 0,2 1-124 0</inkml:trace>
  <inkml:trace contextRef="#ctx0" brushRef="#br0" timeOffset="25038.36">8573 9202 719 0,'1'4'0'0,"1"1"4"0,-1 1-4 16,0 1 5-16,-1 1-5 0,4 3 1 0,-1 1-1 0,0 0 2 15,0 1 3-15,1-3-3 0,2 2 1 16,0-3-2-16,1 1-3 0,0-3-1 0,-3-3 3 0,-1-1 2 16,0-3 28-16,2 0 45 0,-1 0 2 0,1-3 13 15,1-2-1-15,-1-4-29 0,1-1-3 0,1-4-7 16,-1-1-7-16,1-2-22 0,-1 0 4 0,-2 1-11 15,-2 1 0-15,-2 2-4 0,0 1 1 0,-4 2-2 0,0 1 5 16,-3 2-6-16,-5-2 0 0,-1 4-2 0,-5 2 0 16,-2 3-3-16,1 0 1 0,-5 3-4 0,1 2-5 15,-1 2 4-15,0 2 0 0,6 0 1 0,2 2-5 0,1-1-5 16,2 1-14-16,5-1-5 0,0 0-118 0</inkml:trace>
  <inkml:trace contextRef="#ctx0" brushRef="#br0" timeOffset="25337.57">8778 9255 926 0,'-4'10'4'0,"-1"0"6"0,0 1 1 15,4 2 4-15,-2 0 10 0,2 4-17 0,1 1 1 0,-1 0-6 16,0 1-4-16,1 1 0 0,0 1 2 0,0-3 0 15,1-2 5-15,0-8-6 0,0-1 2 0,1-5-2 16,-1-2 2-16,-1 0 18 0,0 0 7 0,6-8 5 16,-1 0 32-16,-1-5-17 0,2-6-7 0,3-2-2 15,-2 0-24-15,0-3-4 0,-1 2 3 0,-1 2-4 16,-3 0 0-16,-2 5 3 0,-2 2-5 0,-3 2 5 0,-1 4-6 16,-3 2 1-16,-3 3 0 0,-2 3-1 0,-1 2-7 15,0 7 0-15,1 2-6 0,0 3 4 0,2 5-2 16,1 2-33-16,2 1-51 0,7 4-4 0,2 4 94 0</inkml:trace>
  <inkml:trace contextRef="#ctx0" brushRef="#br0" timeOffset="26655.81">11735 9215 414 0,'-4'-1'29'15,"2"-1"40"-15,2 2-19 0,0 0 0 16,0 0-8-16,0 0-1 0,0 0-41 0,0 0 4 0,0 0 1 15,0 0 2-15,0 0-11 0,0 0 3 0,0 0 0 16,0 0 2-16,-1-1 7 0,-1 1 30 0,1-2-1 0,0 2 14 16,0-1 20-16,0 1-19 0,-1-1 5 0,2 1-10 15,-1-1-3-15,1 1-28 0,0 0 2 0,0 0-9 16,0 0-4-16,0 0-9 0,0 0 0 0,0 0-4 16,0 0 2-16,-6 1 2 0,9 6 2 0,-1 5-1 15,2 4 6-15,-1 5-3 0,1 4 0 0,1 5 0 16,-3 4 1-16,-1 3 0 0,0 0 0 0,-1 1-1 0,0-2-2 15,0-4 1-15,0-2-1 0,0-6 2 0,2-2 0 16,-1-4 1-16,-1 0 2 0,2-2-1 16,-1-1 2-16,1-2-3 0,1-2 2 0,0-3-2 0,-1 0-2 0,2-2-12 15,-2-2-26-15,0-2 1 0,-2-2-128 0</inkml:trace>
  <inkml:trace contextRef="#ctx0" brushRef="#br0" timeOffset="27038.79">11602 9354 1159 0,'-13'0'58'0,"5"0"-16"0,8 0-6 0,0 0-2 16,0 0-27-16,0 0-17 0,0 0-1 0,3 10-3 16,5-4 15-16,2 1-5 0,3 2 4 0,-1 1-5 0,1-1 8 15,3-1-2-15,-1 1 0 0,1-5-1 0,1 2-9 16,1-3 10-16,-2-2 1 0,4-1 4 0,-1-1 1 16,0-2 10-16,1 0 2 0,1-6 3 0,2 1 20 0,2-3-5 15,1 0-5-15,-5 3-1 0,0-5-22 0,-2 2 1 16,2 0-1-16,-3-1 0 0,-3 4-8 0,-2-1 4 15,-2 2-1-15,-4 2 2 0,-1-1-4 0,0 4 2 16,-3-2 1-16,-3 4 1 0,-3-4-6 0,-3 1-42 16,-2 3-3-16,-2-1-13 0,-3 1-23 0,-4 0-34 15,-4 0-3-15,-5 5-13 0,0-3-47 16,0 4-103-16,-2 1 152 0</inkml:trace>
  <inkml:trace contextRef="#ctx0" brushRef="#br0" timeOffset="27270.16">11532 9254 160 0,'-31'-3'22'0,"8"0"193"0,5-1 1 0,5 2-18 16,-1-2-43-16,4 2-35 0,0-2-11 0,3 2-11 16,7 2-63-16,0 0-34 0,3-9 3 0,10 3-9 15,1-2 17-15,4-3-4 0,6-2 6 0,3-4-8 16,4 0-2-16,7-2-1 0,-1-2-3 0,3-2 1 16,-2-1 1-16,-1 0-2 0,-1 0 2 0,3 2-2 0,-4 2 3 15,-1-1 0-15,0 3-1 0,-6 5-1 16,-1 2 0-16,-5 4 6 0,-4 4 0 0,-4 1 1 15,-8 0 1-15,-6 2-3 0,0 0 0 0,1 2 0 0,-3 6 0 0,-7 0-1 16,0 8-3-16,-1 3-2 0,-2 5-50 0,-1 5-134 16,-1-4-71-16,2 2-35 0,1 1 292 0</inkml:trace>
  <inkml:trace contextRef="#ctx0" brushRef="#br0" timeOffset="27780.32">12068 9611 394 0,'1'-1'40'0,"2"-1"90"0,0-3-86 0,5 2 52 0,-4 0-21 16,4 0 24-16,0 2-76 0,0 1-13 0,-2 0-2 15,0 0-2-15,-1 5 3 0,0 0-11 0,0 6 3 0,-2 1-3 16,-1 1 10-16,-1 4-2 0,-1 1 2 15,0 2-3-15,0 1 2 0,-3 1 14 0,2 0-6 0,-2-1 9 16,-1 0-1-16,2-3 3 0,-1-2 0 0,0-1-2 16,1-6-14-16,2 0-3 0,-2-4 1 0,3-4-1 15,-1-1-1-15,0 0-53 0,0 0-41 0,0 0-23 16,-6-4-328-16</inkml:trace>
  <inkml:trace contextRef="#ctx0" brushRef="#br0" timeOffset="28157.06">12043 9462 271 0,'-4'-6'64'0,"2"0"108"0,2 6-25 0,0 0-35 16,0 0-4-16,0 0-16 0,0 0-64 16,0 0-23-16,-2-6-2 0,6 14-5 0,1-1-9 0,2 1 9 15,4 1-1-15,1-1 3 0,1 3 0 0,3-3 2 16,-3-1-2-16,0-4 4 0,3 0-4 0,-4-1 1 16,2-4 3-16,1 1 5 0,-3-2 36 0,0-2 12 15,-1-1-1-15,-1 1 1 0,-1-2-11 0,-1 3-20 16,-2 3 2-16,0-3-9 0,-2 4-5 0,-1 2-4 0,0 0-2 15,-2 4 0-15,-1 2 0 0,0 3-2 0,-5 5 2 16,-1 1-4-16,-2 2-4 0,-4 1 3 0,-1 2-1 16,-3 1 3-16,0-2-6 0,2 1 4 0,-2-1-2 15,-2 0 4-15,3-2-9 0,0 0 7 0,1-2-2 0,3-3 4 16,-1-2-9-16,4-2 5 0,3-3-1 16,-1-3 3-16,4-1-3 0,2-3-4 0,0 4-2 0,3-3 0 15,1 1 6-15,2 1-3 0,2-2-1 0,2 0-1 16,-1 0 3-16,3 1 2 0,0-1 0 0,2-1 0 15,2 1-1-15,-1-1 1 0,0 0 1 0,2 0-1 16,0 0 0-16,-1 0-1 0,-1-1 1 0,1 0-1 0,-2-3 2 16,2 2 1-16,1-1-1 0,1 1 2 15,-2-3-3-15,5 1-49 0,-2 0-69 0,0-1-7 0,3 1 127 0</inkml:trace>
  <inkml:trace contextRef="#ctx0" brushRef="#br0" timeOffset="28524.37">12588 9561 606 0,'0'0'95'0,"0"0"-2"0,0 0 8 0,0 0-60 0,0 0-41 15,7-6 35-15,1 5-6 0,4 1 13 0,0 0-28 0,4 2-7 16,1-1 1-16,-1-1-4 0,2 0-4 0,-1 0-1 15,0 0 1-15,1 0 0 0,-4-1 0 0,0 1 0 16,-2 0-2-16,-4-1-2 0,0 1-27 0,-8 0 14 16,0 0-4-16,0 0 8 0,1-5-2 0,-4 3-106 15,-5-1 5-15,-2 0-42 0,2-1-42 0</inkml:trace>
  <inkml:trace contextRef="#ctx0" brushRef="#br0" timeOffset="28743.42">12597 9303 1608 0,'-6'-4'149'0,"4"-1"-100"0,-1 1 21 0,7-2-48 16,2 0 13-16,5 1-29 0,3-1 2 0,2 2-10 16,2 1-1-16,-1 2-32 0,1 1-22 0,-3 1-9 15,0 1-119-15,-3 1-87 0,1 1 6 0,-2 1-30 16,-3-1 28-16,-2-1 174 0,0-3-7 0,-1-1 67 15,0-1 49-15,1-4 8 0,2-1 9 0,-1-4-6 0,6-2-9 16,3-2-36-16,3-4 11 0</inkml:trace>
  <inkml:trace contextRef="#ctx0" brushRef="#br0" timeOffset="29140.33">13277 9263 1109 0,'-12'-2'177'0,"4"-3"-45"0,-1 0 15 0,5 1-54 16,0 0-11-16,4 4-35 0,0 0-3 0,0 0-14 0,0 0-37 16,0 0-2-16,11-7 2 0,-5 7-2 0,1 5-4 15,1 3 10-15,0 6-4 0,0 8 6 0,-2 4-1 16,-1 13-2-16,-2 5 3 0,0 5-3 0,-2 5 3 15,-2-3 0-15,-3-3 1 0,-2 0 0 0,3-4 1 0,-2-2-38 16,1 0-29-16,3-5-18 0,-1-2-242 0</inkml:trace>
  <inkml:trace contextRef="#ctx0" brushRef="#br0" timeOffset="36680.51">12072 6860 5 0,'-1'-6'32'0,"-2"-2"30"0,1 1 9 16,-1-2 10-16,-3 0-7 0,4 3-29 15,-5-3 4-15,1 1-9 0,-1 2-7 0,1-1 0 0,0 2-3 16,0 1 4-16,-2-1 1 0,1 1-2 0,-1 1 0 16,2-1-1-16,0 0 2 0,0-3-7 0,-1 0 3 0,0 1-5 15,1-1-3-15,1 4 9 0,0-1 0 0,-2-1 4 16,1-1 4-16,0-1 1 0,0-1 1 0,3 3-2 15,-5-1-6-15,0-2-9 0,-1 1 0 0,0 0-3 16,0 3-5-16,0 0-6 0,-2-4 3 0,1 5-5 16,-1-4-2-16,2 3-2 0,0 0-4 0,-1 0 4 0,-1 0-7 15,0 2 2-15,-1-2-4 16,0 4 4-16,0 1-3 0,0 2 5 0,-1 1-2 0,0 2 1 0,-3 2-6 16,2 0-1-16,-2 4 4 0,-1 4-3 0,2 3 4 15,-2 0-4-15,0 5 1 0,3 1-3 0,-4 1-3 0,6 4 8 16,-1-1-5-16,2 2 7 0,5 3-1 0,1 0-1 15,1 0 2-15,1 0-1 0,3 1 1 0,0-4-3 16,6 0 1-16,3-1-2 0,1-1 1 0,4-3-1 16,4-1 1-16,2-3-1 0,1-5 3 0,4-4 2 15,-1-1-2-15,4-7 2 0,2 0-4 0,0-7 3 16,1-4 3-16,3-4 0 0,3-4 5 0,1-4-7 16,1-4 3-16,1-2-4 0,-2-4 11 0,-3 0-7 0,0-3 0 15,-5 1-1-15,-3-2 13 0,-7 0-5 0,-2-1 1 16,-5 0-3-16,-1 1 2 0,-3 2 5 0,-2 3 3 15,-5-1 1-15,-1 2 9 0,-2 1-3 0,-2-1 0 0,-5 4-2 16,-1 0-10-16,-3 3 0 0,-4 1 0 0,-2 5-1 16,-5-2-9-16,-2 6 0 0,-5 0-4 0,-2 3 1 15,-2 3-4-15,0 4 2 0,-6 3-3 0,4 4 3 16,-2 3-9-16,2 1-80 0,3 1-27 0,4 4-32 16,2-1-223-16</inkml:trace>
  <inkml:trace contextRef="#ctx0" brushRef="#br0" timeOffset="37935.51">7062 9359 45 0,'0'0'6'0,"0"0"82"0,0 0 0 0,-6-9 3 16,1 4-13-16,4-1-12 0,-6 0 1 0,4 2-3 15,1-2-2-15,-3 3-15 0,3-2-1 0,-7 0-4 16,6 0-2-16,-2-1-10 0,1 1 4 0,3-1-5 15,-8-1 6-15,0 0 9 0,2 0-1 0,-1-3 3 16,3 2-4-16,-1 1-2 0,-4-2 2 0,2 2-3 16,-3 0-10-16,-2 0-10 0,1 0-3 0,1 1-1 0,-2 1-4 15,-3 0-7-15,3 3 0 0,-3-1-2 0,3 2-2 16,0 2 1-16,0 2 3 0,-3 1 0 0,1 4-9 16,-2 0 4-16,0 4-7 0,-1 1 6 0,1 3 1 0,-1 1-5 15,-1 2 6-15,0 0-4 0,-3 0 4 0,3 3-4 16,-2-2 2-16,4 3-1 0,-4 1 3 15,5-3 0-15,-1 2-3 0,0 2 3 0,5-1-5 0,-1 4-1 16,2 1 5-16,-1-3-3 0,1 3 7 0,3 0-6 16,2 2 2-16,6 1-4 0,0 1 2 0,2 0-2 15,2 1-3-15,3-3 2 0,4-1-4 0,3-4 8 16,2-4-2-16,3-2 4 0,5-3-5 0,2-4 2 16,7-2-4-16,3-7 3 0,0-2 2 0,2-3 4 0,2-4-2 15,-1-8 3-15,5-1-3 0,-1-3 0 0,3-6 3 16,1-1-1-16,-1-5 6 0,-1-1-7 0,-3-2 2 0,-2 2-3 15,-4 1 7-15,-7 0 0 0,-5 2 0 0,-8-1-1 16,-2 3 8-16,-5 2 1 0,-3 2 4 0,-3 3-2 16,-3-2 6-16,-3 2-1 0,-3-2-2 0,-1 1 0 15,-3 2-3-15,-4 0-9 0,-3 4 0 0,-4-3-5 16,-6 3-3-16,-1 1-23 0,-5 0-24 0,0 4-7 16,-1 1-142-16,-2 2-237 0,0 2 254 0</inkml:trace>
  <inkml:trace contextRef="#ctx0" brushRef="#br0" timeOffset="72893.53">23836 18347 875 0,'-8'1'87'0,"1"2"-4"0,1 2 17 0,1-4-2 0,1 4-10 16,-4-4-14-16,2-1-7 0,-1 3-9 15,7-3-45-15,0 0-3 0,0 0 1 0,0 0-3 0,0 0-5 16,0 0 3-16,-1 0 2 0,0 0 1 0,0 0 11 16,-1 0-1-16,1 0 2 0,0 0 0 0,0 0 6 0,0 0-4 15,-11 6-1-15,8-1-1 0,2-2-8 0,-2 2-7 16,2 3-3-16,0 7 1 0,5 5-7 0,-1 8 1 16,4 5 1-16,1 8 0 0,-1 2 2 0,8 8-4 15,-6-3 0-15,4 3-3 0,-1 2 5 0,-3 6-4 16,1 3 3-16,1 4-2 0,-7-2 11 0,-1-5 3 15,-2-8 1-15,-6-4-2 0,6-5 2 0,-5-3 13 0,2-4-1 16,-1-5 4-16,3-1-7 0,0-4-13 16,1-3 0-16,-3-7-4 0,-1-5-13 15,1-6-53-15,3-4-42 0,0 0-30 0,-12-10-385 0</inkml:trace>
  <inkml:trace contextRef="#ctx0" brushRef="#br0" timeOffset="73311.08">24123 18422 1163 0,'-4'10'78'0,"-1"2"1"0,1 0-8 16,1 1 7-16,0 3-23 0,0 5-35 0,0 3-6 15,2 7-7-15,0 5-8 0,1 2 0 0,0 5 3 0,0 2-1 16,0 3 7-16,0 3-6 0,1 4 0 16,-1 6-2-16,0 1-5 0,0 2 11 0,-1-4 5 0,0-6 7 15,1-5 38-15,-2-8-25 0,1-4 2 0,0-7-13 16,-1-1-15-16,2-5-5 0,-2-3 0 0,2-4-3 16,-1-6-6-16,1-5-149 0,-1-6-27 0,0-10-76 15,-2-9-421-15</inkml:trace>
  <inkml:trace contextRef="#ctx0" brushRef="#br0" timeOffset="73779.83">23737 18287 1669 0,'-12'9'68'0,"3"-1"35"0,1-1-47 0,5-5-16 15,3-2-4-15,0 0-8 0,0 0-43 0,0-2 2 16,7-1-4-16,1-4 4 0,6 0-4 0,4-3 11 15,6-3-3-15,7 1 6 0,4-1-3 0,4 0 2 16,-2 0 1-16,5 2-1 0,0 1 3 0,-1 3-8 0,3 6 6 16,-3 2-4-16,1 4 7 0,0 4 0 0,4 2 0 15,-4 4 0-15,2 1 2 0,-2 4 0 16,-6 2 2-16,-1 5 0 0,-5 0 8 0,-7 6-4 0,-2-2 1 0,-4 2-2 16,-5 0-1-16,-2 0 4 0,-6 2 3 0,-4-2 0 15,0-2 1-15,-6-2-4 0,-2-3-2 0,-4-1 0 16,-4-2 4-16,-3-3-2 0,-2 0 3 0,-7-4-4 15,6-1-1-15,3-5 3 0,0-1-7 0,8-3 5 16,-3-3-16-16,2 0 0 0,2-2 1 0,4-1 2 0,6 0 3 16,0 0-27-16,-1 1 5 0,12 0-12 15,-1 1 18-15,5 4-5 0,10 3 7 0,8 8-6 0,9 6 15 0,7 6-6 16,0 3 4-16,3 0-4 0,3 7 8 0,5-2 2 16,0-2 2-16,1 2 0 0,-6-5 11 0,-13 2 3 15,-6 0 15-15,-14-3-2 0,-9 0 63 0,-8 0 1 16,-7 0-8-16,-12 2 1 0,-5-1-44 0,-14 0-16 15,-7 1-3-15,-10-4-4 0,-8-2-9 0,-6-2-1 16,-1-1-3-16,-1-3 2 0,-2-2-2 0,0-3-4 16,-4-4 2-16,1-5-3 0,4-4-13 15,6-3-74-15,7-8-37 0,2-12-37 0,5-8-350 0</inkml:trace>
  <inkml:trace contextRef="#ctx0" brushRef="#br0" timeOffset="84455.34">5962 13971 1 0,'-1'1'45'16,"1"-1"61"-16,-10 2-2 0,9-2-65 0,1 0-10 15,0 0-11-15,0 0-21 0,0 0 1 0,0 0-6 16,0 0 16-16,0 0-6 0,0 0 3 0,1 0-3 16,-1 0 27-16,0 0 18 0,0 0 4 0,0 0 2 15,0 0 4-15,0 0-12 0,-1 0 5 0,-13-10-9 16,7 9-14-16,4 0-7 0,3 1-4 0,0 0 1 0,0 0-6 15,0 0-11-15,0 0 2 0,0 0-3 16,0 0 1-16,0 0-2 0,0 0 0 0,0 0-1 0,-5-6 4 16,5 6-1-16,0 0-2 0,9 7 1 0,-8 0 1 15,4 4 0-15,-3 2 2 0,-2 4-2 0,4 3 3 16,-1 4-3-16,1 5 2 0,1 7-1 0,-3 2 0 0,-1 4-1 16,1 3 0-16,1-3 0 0,3 1 3 0,1-4-5 15,-2-3 4-15,0-4-4 0,0-4 2 0,1-4 1 16,-4-1-3-16,-1-4 3 0,4-3 1 0,2-3 2 15,5-3-2-15,3-3 0 0,-2-2-2 0,1-3-2 16,-1-1 0-16,-2-2-1 0,2-4 2 0,-3-1 1 0,2-2 2 16,1-2-1-16,-3-1 2 0,-1-1 2 0,-1-1 2 15,-1 0 2-15,0-1 16 0,-3 0-8 16,-2 1 6-16,2 1-8 0,-2 2 10 0,-1-1-12 0,2 1 3 16,-3 2-6-16,2-3 2 0,-1 1-11 0,-1 1 3 15,3-2-4-15,-3 1 0 0,2-2 2 0,2 0-5 0,-1-1 4 16,2-2 1-16,0-5-4 0,1-2 2 0,1-2-4 15,-1 0 5-15,2 1-2 0,1 1 1 0,-1 1-3 16,1 0 2-16,-2 6-4 0,0 1 5 0,-1 5-2 16,-1 3 4-16,-2 2-2 0,1 4-1 0,1 1 0 15,0 5 3-15,-1 6-2 0,1 5-4 0,1 10 2 16,-2 4 6-16,2 7-4 0,-1 3 1 0,-1 0-2 16,4-2 1-16,-2-5-2 0,2-4 2 0,0-5 0 0,0-4 8 0,1-5-8 15,2 0 7-15,-4-4-8 0,1-3 11 0,-2-1 1 16,-3-2-1-16,2-4 5 0,-1-1 23 15,0-1 18-15,3-1 7 0,-1-1 3 0,-2-3 32 0,-1-4-10 16,-1-1-3-16,-2-4-6 0,1 0-40 0,1-3-15 16,1-1-2-16,-2-2-3 0,1-2 1 0,-3-3-1 15,0 0 0-15,-3-5-1 0,-2-5 0 0,4 4-6 16,-3-4 0-16,-1 2-3 0,1 0-3 0,-2 0-6 16,1 1 1-16,2 2-2 0,0 3-3 0,0 2-6 15,1 0-25-15,-1-1-10 0,3 0-229 0</inkml:trace>
  <inkml:trace contextRef="#ctx0" brushRef="#br0" timeOffset="92738.08">6562 14063 36 0,'0'0'4'0,"0"0"-4"0,0 0-1 0,12-3-5 0,-9 0 1 16,2 2 6-16,0-1-2 0,0-1 4 15,0 1 0-15,-1 0-6 0,0-1 3 0,1 2-4 0,-2 0 8 16,1 1-6-16,2 0 6 0,-5 1-5 0,-1-1 5 15,0 0 15-15,7 6 1 0,-5-4 6 0,-1 3 16 0,0 0-8 16,0 1 5-16,2 1-5 0,-1 0 3 0,-1 2-18 16,0 0 0-16,1 3-4 0,0 2 12 0,0 0-17 15,3 3 6-15,1 0-11 0,-2 4-4 0,1 2 8 16,-2 1-6-16,2 1 8 16,-3 0 0-16,2 3-4 0,-2-3 7 0,2-1-4 0,0-1 15 0,-2-4 1 15,0 0-1-15,0-3 1 0,-1-1 1 0,0-1-9 16,-1-2 3-16,0-2-4 0,0 0 1 0,0-3-11 0,-1-1-3 15,0-2-1-15,1-4-1 0,0 0-6 0,0 0-6 16,0 0-14-16,0 0-128 0</inkml:trace>
  <inkml:trace contextRef="#ctx0" brushRef="#br0" timeOffset="93326.97">6651 14084 518 0,'-10'5'24'0,"0"-1"41"0,4 1-60 0,3-4-8 15,3-1 5-15,0 0-5 0,0 0-5 0,0 0 9 16,0 0-12-16,0 3 11 0,5-3-9 0,-1-1 9 15,1-1 0-15,-1 0 3 0,1 0-3 0,-2 0-1 16,0-1 1-16,-3 3-1 0,0 0 1 0,0 0 5 16,0 0 14-16,0 0-2 0,0 0 48 0,0 0-21 15,0 0 2-15,0 0-9 0,0 0-13 0,2 13-9 0,-2-7-3 16,0 4-2-16,1 2-10 0,0 3 0 0,4 4-3 16,0 3 3-16,0 1-6 0,1 1 4 0,1 1 2 15,0 1 0-15,2 2-2 0,1 0 1 0,0-3 0 0,2 0 1 16,-1-2 0-16,0-2 2 0,-1 0-4 0,2-1 3 15,0 0-4-15,2-2 2 0,-2 2 4 0,-1-5-2 16,0 1-1-16,2-2 4 0,1-1-8 0,0-1 6 16,-1-2-2-16,-1-3 1 0,3-1 7 0,-5-2-2 15,4-1 20-15,-4-1 3 0,-1-2 11 0,-2-2-3 16,-3-1 35-16,0-1 0 0,4-1 5 0,-4-2-3 0,0-1-4 16,-4-4-14-16,0 0-6 0,-1-3-3 0,-2-1-25 15,2-2-9-15,-1-3 1 0,-1 1-4 0,0-3-9 16,0 2 4-16,1-2-5 0,-2 0 4 0,1-1 1 15,-1 0-8-15,-3 0 7 0,5-1-7 0,0 0 4 0,-1 1-1 16,3 2 0-16,-3 2 0 0,3 3 0 0,0 0 1 16,-2 1 1-16,2 2 1 0,-4 1 1 0,2 3-2 15,1-1-1-15,-2 4 2 0,3 0-1 0,-1 3-4 16,1 4 1-16,0 0-2 0,0 0 0 0,0 0-11 16,1-1-14-16,7 2-3 0,2 1-77 0,2-1-84 15,3 0-25-15,-1 0-26 0,5-1 244 0</inkml:trace>
  <inkml:trace contextRef="#ctx0" brushRef="#br0" timeOffset="94077.86">7219 14012 77 0,'-6'1'11'0,"3"-1"31"0,-3 1 16 0,2 1-30 16,0-1 27-16,3 1-24 0,-1 1 0 0,1-1-11 15,-2 3-16-15,3-1-1 0,0 2-3 0,0 2 1 16,0 0-7-16,-1 4 6 0,0-1-2 0,0 3 3 16,-1 4-1-16,2 4 1 0,0 4 4 0,0 4-3 15,0 5 3-15,0 2 4 0,2 0-2 0,0-1 7 0,0-3 24 16,1-7 7-16,-2-3 3 0,1-5-3 16,0-4-17-16,2-3-19 0,0-3 5 0,1-2-9 0,-1-1 3 15,2-4-2-15,0-1 3 0,0-1 1 0,0-2 20 16,0-2 25-16,0-4-5 0,2 1 11 0,-1-4-19 0,-1-1-14 15,0 0-5-15,-3-2-3 0,2 1-13 0,0 1 4 16,-3 0-2 0,2 2 2-16,-2 2 0 0,0 3 8 0,-2 2 8 0,0 4-1 0,0 0 30 0,0 0-29 15,0 0 0-15,0 0-11 0,-5 7-16 0,5 4 0 16,1 1-3-16,4 2 0 0,0 3-3 0,1 1 3 16,3 0 1-16,-2 0-1 0,5 1 1 0,2-1-4 0,1 0 3 15,7-4-2-15,-5-3 8 0,3-5-6 16,-4-4 1-16,-2-2-3 0,3-1 8 0,-2-4 0 0,6-1 0 15,-7-2-2-15,5-2-2 0,-3-2 20 16,-3 0-6-16,2-1 11 0,-5-1-3 0,-1-2 7 16,-2-2-1-16,-1-1 3 0,-4-1 1 0,-2 1 15 0,-1-4 2 0,0 0 3 15,-3-2-2-15,1 1-15 0,-2 1-2 0,-3-1-4 16,0 1-10-16,2 0-8 0,2 1 2 0,0-1-4 16,0 2-5-16,1 2 1 0,-2 1-3 0,3 3 1 15,-1-1-13-15,6-1-79 0,4 2-60 0,0-2-18 16,6-2 169-16</inkml:trace>
  <inkml:trace contextRef="#ctx0" brushRef="#br0" timeOffset="103731.13">9258 11777 73 0,'0'0'12'0,"0"0"89"0,0 0-10 16,0 0 40-16,0 0-31 0,-1 0-25 0,0 0-23 0,-1 0-37 15,1 0 0-15,0 0-6 0,0 0-9 0,0 0 1 16,-1 0-3-16,1 0 2 0,0 0 0 0,0 0-1 16,1 0 1-16,0 0-2 0,0 0 2 0,0 0 10 15,0 0 2-15,-1 0 2 0,1 0 17 0,0 0 5 16,-2 0-4-16,1 2 2 0,0-1-15 0,0 0-7 15,-12 11-3-15,8-7-1 0,1 2-9 0,-1 4 1 16,1 2 4-16,-1 4-1 0,-1 2-5 0,1 4 0 16,3 1 0-16,-2 3 1 0,2 2-2 0,1 1 3 0,-2 1-4 15,2 0 4-15,-1-2 0 0,0-1 3 16,1-1-3-16,0-5 2 0,-1 1-1 0,-1-4 1 0,2-2 2 16,-1-2-3-16,-1-1 6 0,1-4 10 0,-1-1 5 15,1-2-1-15,0-1 0 0,0-2-11 0,0 0 1 0,2-4-2 16,0 0-2-16,0 0-7 0,0 0 2 15,0 0-3-15,0 0-2 0,0 0-15 0,0 0-28 0,0 0-2 16,5-3-155-16</inkml:trace>
  <inkml:trace contextRef="#ctx0" brushRef="#br0" timeOffset="104770.2">9257 11859 129 0,'-5'4'19'0,"1"-1"84"16,-2 1 0-16,2-2-1 0,-2 3-14 0,1-2-31 16,-1 1 0-16,2-2-12 0,-1 2-13 0,2-2 0 15,-2 2-7-15,0-2 5 0,1 0 4 0,0 0-1 16,4-2 6-16,-8 0-7 0,6 0-1 0,2 0-6 15,0 0-4-15,0 0 1 0,0 0 0 0,0 0-14 16,0 0 6-16,-1-1-9 0,0 0 7 0,0-1-7 0,0 1 1 16,-1 0-4-16,1 0 0 0,1 0 0 0,0-1 0 15,-1 1 0-15,1 0 5 0,0 0-7 0,0 0 5 16,0-1-6-16,0 1-6 0,0 0 3 0,0 0-2 0,0 0 2 16,0-1 2-16,0 1 1 0,0 0-3 0,0 0 4 15,0 0 4-15,0-1-3 0,0 1 2 16,0 0-3-16,0 0-4 0,0 0 4 0,0 0 2 0,0-1 1 15,0 1 1-15,0 0 2 0,0 1-5 16,0 0 4-16,0 0-3 0,0 0-7 0,0 0 1 0,0 0-4 0,0 0 4 16,11-4-8-16,-5 8 6 0,1 1-6 15,3-1 12-15,0 4 0 0,0-1 0 0,2 1 0 0,-1 1-1 16,2-1-3-16,0 2 2 0,0-1-1 0,2 1 7 16,0-1-7-16,0 2 4 0,1 1-5 15,0 0 2-15,-2 0 2 0,1 1-3 0,-1 1 3 0,3-1 1 0,0 1 0 16,-3 1-2-16,3-2 0 0,-3 4-5 0,3-2 6 15,4 1 0-15,-3 1 2 0,3-1-4 0,-2 0 3 16,3 1-1-16,-4-3 3 0,-3-2-4 0,0 0 1 16,-3-2 0-16,-3-2 1 0,1-2 1 0,-3 1-2 15,-1-1 4-15,-1-1-3 0,-3 0 13 0,2-3 12 16,-3 1 0-16,-1-1 5 0,1 1 6 0,-1-3 5 16,0 0-4-16,0 0 3 0,0 0-14 0,0 1 6 0,0-1-5 15,0 1 5-15,0-1-14 0,0 0 0 0,-1 1 1 16,0-1-1-16,0 0 0 0,0 0-8 0,-1 0 2 15,1 0-4-15,0 0 4 0,0 0-10 0,0 0 3 0,-1-1-4 16,-25-16 0-16,24 11 3 0,0 0 2 0,-2-1 0 16,3 0 1-16,-1 0-2 0,1-4-2 0,1 0 2 15,-2-2-6-15,2-2 1 0,-3 0-1 0,3 2 1 16,1-3 2-16,-2 2-3 0,2 0 0 0,0-2 0 16,0 0 0-16,0 0 0 0,1-2 0 0,-1 0 0 15,0 2 3-15,0-1-6 0,0 2 2 0,1 1-3 0,2 0 2 16,-2 0 0-16,0 0 3 0,1 0-1 0,0-1 0 15,1 1 2-15,2-1-4 0,-1 2 3 0,0 0 3 0,1 1-6 16,-2-1 2-16,1 2-4 0,1 2-1 0,1-1-116 16,0 3-75-16,1 0-31 0,-1 2 229 0</inkml:trace>
  <inkml:trace contextRef="#ctx0" brushRef="#br0" timeOffset="140216.1">9388 19872 260 0,'-3'2'38'0,"0"0"-8"0,0 0 48 0,3-2-19 15,0 0-23-15,0 0-23 0,0 0 0 0,0 0-3 16,0 0-7-16,0 0-7 0,0 0 3 0,0 0-6 0,0 0 7 16,0 0 1-16,0 0 3 0,0 0 1 0,0 0 18 15,0 0-4-15,0 0 2 0,-1 0-4 0,0 0-12 0,0 0 4 16,-1 2-7-16,2-1 6 0,-9 14-8 0,8-6-1 15,-2 0 3-15,3 6-1 0,-1 2 5 0,1 3-3 16,1 2-5-16,0-1 2 0,3 2 0 0,1-3 5 16,0-2 3-16,-1-1 2 0,5-1 21 0,-2-4-2 15,-1 1 4-15,4-4-4 0,-1-1 4 0,7-5 34 16,5 1 1-16,3-4 11 0,6-5 9 0,5-6-32 16,4-7 5-16,1-6-17 0,2-6-13 0,3-7-13 15,1-6-4-15,7-6-1 0,-1-3-9 0,2-4 6 16,0-3-1-16,-4-6-1 0,5-7-36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3:50.9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101 1 5985 0 0,'-2'2'180'0'0,"1"0"-1"0"0,-1 1 1 0 0,1-1-1 0 0,-1 0 1 0 0,0 0-1 0 0,0 0 1 0 0,0 0-1 0 0,0 0 1 0 0,0 0-1 0 0,0-1 1 0 0,0 1-1 0 0,-4 1 1 0 0,3-1-78 0 0,-1 0 1 0 0,1 0 0 0 0,0 1 0 0 0,0-1-1 0 0,0 1 1 0 0,1-1 0 0 0,-5 6 0 0 0,2 1 50 0 0,0 1 1 0 0,1-1-1 0 0,0 1 1 0 0,0 0 0 0 0,1 0-1 0 0,-3 16 1 0 0,1 3-68 0 0,-1 33 1 0 0,4 49-24 0 0,13 122 1 0 0,-4-136-18 0 0,33 325 419 0 0,-37-398-351 0 0,24 174-1197 0 0,-24-177-1797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01:54:10.38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1 1 24 0 0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01:54:10.38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1 1 24 0 0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2:09.87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166 7264 3169 0 0,'-114'19'6917'0'0,"84"-6"-6583"0"0,28-13-317 0 0,1 1-1 0 0,0-1 1 0 0,-1 1 0 0 0,1-1-1 0 0,0 1 1 0 0,-1 0 0 0 0,1 0 0 0 0,0 0-1 0 0,0 0 1 0 0,0 0 0 0 0,0 0-1 0 0,0 0 1 0 0,0 0 0 0 0,0 0-1 0 0,0 0 1 0 0,-1 2 0 0 0,2-8 141 0 0,0 0 0 0 0,0 0 0 0 0,0-1 0 0 0,0 1 1 0 0,1 0-1 0 0,0 0 0 0 0,0-1 0 0 0,0 1 0 0 0,3-6 0 0 0,6-31 562 0 0,-10 40-712 0 0,0 0-1 0 0,0 0 0 0 0,0 0 0 0 0,0 0 0 0 0,1 0 0 0 0,-1 1 0 0 0,1-1 0 0 0,0 0 0 0 0,-1 0 0 0 0,1 0 0 0 0,0 1 0 0 0,0-1 0 0 0,0 0 0 0 0,0 1 1 0 0,0-1-1 0 0,1 1 0 0 0,-1-1 0 0 0,0 1 0 0 0,1 0 0 0 0,-1-1 0 0 0,1 1 0 0 0,-1 0 0 0 0,1 0 0 0 0,0 0 0 0 0,-1 0 0 0 0,3-1 0 0 0,3 1-15 0 0,0-1 0 0 0,0 1 1 0 0,0 0-1 0 0,0 0 0 0 0,14 1 0 0 0,20-3-104 0 0,32-12 2 0 0,-17 3 95 0 0,59-20 0 0 0,-20 5 168 0 0,-59 18 75 0 0,13 2-52 0 0,-39 6-157 0 0,-1 1-1 0 0,1-2 1 0 0,0 0-1 0 0,14-4 1 0 0,-5 0-1 0 0,40-8-1 0 0,-44 12-18 0 0,0-1-1 0 0,0-1 1 0 0,0 0-1 0 0,-1-1 1 0 0,19-9 0 0 0,-12 4-1 0 0,-1 0 0 0 0,1 2 1 0 0,1 1-1 0 0,42-9 1 0 0,-30 10 5 0 0,1 1 0 0 0,51 1 0 0 0,18 9 45 0 0,-70-2-79 0 0,0-1 1 0 0,0-2-1 0 0,40-4 0 0 0,-13-6-14 0 0,174-20 42 0 0,-190 27 6 0 0,0 2 1 0 0,0 2-1 0 0,57 9 0 0 0,-97-9-9 0 0,190 24-102 0 0,-158-23 71 0 0,0-1 0 0 0,1-2 0 0 0,47-7 0 0 0,74-20-52 0 0,163-18 58 0 0,338-52 65 0 0,-192 21-77 0 0,-21 5 56 0 0,-155 33-9 0 0,0 23-7 0 0,357-36 6 0 0,-1 7-26 0 0,-261 14 34 0 0,-258 17-13 0 0,-33 5 53 0 0,-14 2-42 0 0,-1-3 0 0 0,116-29 1 0 0,-101 12 1 0 0,236-79 136 0 0,-232 62-21 0 0,-1-5 0 0 0,-3-3 0 0 0,172-127 0 0 0,-79 26-74 0 0,-144 113 21 0 0,-2-1-1 0 0,70-89 0 0 0,67-129 270 0 0,-147 207-327 0 0,218-321 13 0 0,-113 160-75 0 0,36-49 56 0 0,126-169-12 0 0,-189 264 4 0 0,62-105 86 0 0,-57 82-67 0 0,-26 50 1 0 0,271-419-3 0 0,-219 345-66 0 0,-28 39 66 0 0,69-99 2 0 0,-70 103-16 0 0,532-711 288 0 0,-493 715-269 0 0,-36 42-12 0 0,-38 42 40 0 0,108-88 1 0 0,-156 144-74 0 0,116-94 52 0 0,-118 100-9 0 0,0 2-1 0 0,2 2 1 0 0,48-22-1 0 0,-30 20-11 0 0,1 2 0 0 0,1 3 0 0 0,1 2 1 0 0,70-8-1 0 0,-31 11 14 0 0,150 7 1 0 0,-168 7-16 0 0,-1 3 1 0 0,1 4-1 0 0,-1 3 0 0 0,70 24 1 0 0,-95-23 14 0 0,-1 2 1 0 0,72 41 0 0 0,77 61 86 0 0,-15-8-60 0 0,111 70-30 0 0,-88-52-5 0 0,-102-65 0 0 0,105 91 0 0 0,79 92 36 0 0,-225-195-9 0 0,241 234 37 0 0,-258-246-82 0 0,227 245 114 0 0,-204-215-96 0 0,77 96 34 0 0,-24-28-22 0 0,229 297 580 0 0,-228-279-413 0 0,114 181 165 0 0,-107-148-311 0 0,191 325-14 0 0,-290-469-21 0 0,148 290 552 0 0,-26-45 49 0 0,-27-61-384 0 0,59 101 67 0 0,51 59-199 0 0,-49-130-27 0 0,-119-174-88 0 0,148 183 22 0 0,-176-229-4 0 0,2-2 1 0 0,2-1-1 0 0,1-2 0 0 0,59 39 0 0 0,-73-59 4 0 0,0-1 0 0 0,1-1 0 0 0,1-2 0 0 0,0 0 0 0 0,0-2 0 0 0,53 9 0 0 0,-5-7 9 0 0,113 2 0 0 0,-80-15-43 0 0,131-18-1 0 0,-197 15 45 0 0,393-45 9 0 0,-137 26-17 0 0,-218 22-1 0 0,136 14-1 0 0,37 27-29 0 0,-194-25 17 0 0,-2 2 0 0 0,69 28 0 0 0,73 41-47 0 0,163 63-498 0 0,-256-108-2790 0 0,-66-21-2964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3:52.8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83 0 10530 0 0,'-6'4'6'0'0,"0"-1"1"0"0,1 1-1 0 0,-1 0 0 0 0,1 0 0 0 0,0 0 0 0 0,0 1 0 0 0,1 0 1 0 0,-1 0-1 0 0,1 0 0 0 0,0 0 0 0 0,0 1 0 0 0,1 0 0 0 0,0 0 1 0 0,0 0-1 0 0,0 0 0 0 0,1 0 0 0 0,-1 0 0 0 0,1 1 0 0 0,1-1 1 0 0,0 1-1 0 0,0-1 0 0 0,0 1 0 0 0,0 9 0 0 0,2 21-29 0 0,2-1-1 0 0,7 40 1 0 0,2 14 31 0 0,6 248-50 0 0,-14-238 45 0 0,41 453 44 0 0,-21-307-33 0 0,96 652 65 0 0,-88-689-82 0 0,-3-23 8 0 0,103 715 27 0 0,-36 3-1 0 0,-40 261-32 0 0,-35 3 9 0 0,-2-89 283 0 0,-1-443 133 0 0,17 1048 2150 0 0,9-455-1253 0 0,-40-1181-1330 0 0,-3-20-127 0 0,1 1 0 0 0,2-1 0 0 0,1-1 0 0 0,10 36 0 0 0,-7-52-846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3:57.3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937 5 1136 0 0,'-7'-1'-155'0'0,"-29"-3"1571"0"0,35 5-1351 0 0,-1-1 0 0 0,1 0 0 0 0,-1 0 0 0 0,1 0 1 0 0,0 1-1 0 0,-1-1 0 0 0,1 1 0 0 0,0-1 0 0 0,-1 1 0 0 0,1 0 0 0 0,0-1 0 0 0,0 1 0 0 0,0 0 0 0 0,-1 0 0 0 0,1 0 0 0 0,0 0 0 0 0,0 0 1 0 0,0 0-1 0 0,1 0 0 0 0,-1 0 0 0 0,-1 2 0 0 0,-28 44 417 0 0,-69 83 1 0 0,53-71 310 0 0,-12 16-125 0 0,3 2 1 0 0,4 3 0 0 0,-44 93 0 0 0,-148 408-28 0 0,227-536-640 0 0,-3 0 0 0 0,-1-2 0 0 0,-2 0 1 0 0,-30 44-1 0 0,50-86-41 0 0,-39 69-236 0 0,37-63-615 0 0,1 0-1 0 0,0 0 1 0 0,1 0-1 0 0,-3 12 1 0 0,5-17 572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3:57.7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1021 0 6625 0 0,'-3'0'9'0'0,"1"1"-1"0"0,-1-1 1 0 0,1 0-1 0 0,-1 1 1 0 0,1 0 0 0 0,-1-1-1 0 0,1 1 1 0 0,0 0-1 0 0,0 0 1 0 0,-1 1-1 0 0,1-1 1 0 0,0 0-1 0 0,0 1 1 0 0,0-1-1 0 0,0 1 1 0 0,0 0-1 0 0,1-1 1 0 0,-1 1-1 0 0,0 0 1 0 0,1 0-1 0 0,0 0 1 0 0,-1 0-1 0 0,1 0 1 0 0,0 1-1 0 0,-2 3 1 0 0,-2 7-17 0 0,1 0 0 0 0,1 0 1 0 0,-4 23-1 0 0,2-12 40 0 0,-23 79 52 0 0,-55 129 1 0 0,59-167 62 0 0,-6 14 334 0 0,-3-1 0 0 0,-4-1 0 0 0,-82 128-1 0 0,5-51 189 0 0,-48 71 37 0 0,-29 107-170 0 0,110-187-468 0 0,75-133-72 0 0,-1-1-38 0 0,1-1 1 0 0,1 1-1 0 0,0 0 1 0 0,-6 19-1 0 0,11-29-27 0 0,0-1-1 0 0,-1 0 1 0 0,1 1 0 0 0,0-1-1 0 0,0 1 1 0 0,0-1-1 0 0,0 1 1 0 0,0-1-1 0 0,0 1 1 0 0,0-1 0 0 0,0 1-1 0 0,0-1 1 0 0,0 1-1 0 0,0-1 1 0 0,0 1-1 0 0,0-1 1 0 0,0 1 0 0 0,0-1-1 0 0,0 1 1 0 0,1-1-1 0 0,-1 0 1 0 0,0 1-1 0 0,0-1 1 0 0,0 1-1 0 0,1-1 1 0 0,-1 1 0 0 0,0-1-1 0 0,1 0 1 0 0,-1 1-1 0 0,0-1 1 0 0,1 0-1 0 0,-1 1 1 0 0,1-1 0 0 0,-1 0-1 0 0,0 0 1 0 0,1 1-1 0 0,-1-1 1 0 0,1 0-1 0 0,-1 0 1 0 0,1 0 0 0 0,-1 0-1 0 0,1 1 1 0 0,-1-1-1 0 0,1 0 1 0 0,0 0-1 0 0,1 0-232 0 0,0-1-1 0 0,0 1 0 0 0,0 0 0 0 0,0-1 0 0 0,0 1 0 0 0,0-1 0 0 0,-1 1 0 0 0,1-1 1 0 0,0 0-1 0 0,3-2 0 0 0,14-12-97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3:58.3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1087 142 9730 0 0,'-11'12'-1'0'0,"1"-1"0"0"0,1 2 0 0 0,0-1 0 0 0,1 1 0 0 0,0 0 0 0 0,-9 23 0 0 0,-27 91-19 0 0,12-31 7 0 0,-121 265 19 0 0,99-253 2 0 0,-84 126-1 0 0,-54 78 20 0 0,59-92 249 0 0,83-148 29 0 0,-112 122 0 0 0,160-192-305 0 0,1-1-3 0 0,-5 5-104 0 0,0 0 1 0 0,0 1 0 0 0,1 0 0 0 0,-1 0-1 0 0,1 1 1 0 0,1-1 0 0 0,0 1 0 0 0,0 0-1 0 0,-3 10 1 0 0,9-13-1100 0 0,8-5-1529 0 0</inkml:trace>
  <inkml:trace contextRef="#ctx0" brushRef="#br0" timeOffset="1">1552 0 12715 0 0,'-5'2'-6'0'0,"1"0"1"0"0,-1 0-1 0 0,0 0 1 0 0,1 1-1 0 0,-1 0 1 0 0,1 0 0 0 0,0 0-1 0 0,0 0 1 0 0,0 1-1 0 0,1 0 1 0 0,-1-1-1 0 0,1 1 1 0 0,0 0-1 0 0,0 1 1 0 0,0-1 0 0 0,0 1-1 0 0,1-1 1 0 0,0 1-1 0 0,0 0 1 0 0,0 0-1 0 0,0 0 1 0 0,-1 9-1 0 0,-20 72-7 0 0,-3 0 0 0 0,-5-1-1 0 0,-45 89 1 0 0,-23 46 33 0 0,-51 102-16 0 0,90-222 87 0 0,-98 124 1 0 0,46-70-51 0 0,96-130-71 0 0,1 0 1 0 0,2 2-1 0 0,-19 44 0 0 0,31-69-8 0 0,1 1 0 0 0,-1-1 0 0 0,1 0-1 0 0,0 0 1 0 0,-1 1 0 0 0,1-1 0 0 0,0 0-1 0 0,0 1 1 0 0,0-1 0 0 0,0 0 0 0 0,0 0 0 0 0,0 1-1 0 0,0-1 1 0 0,0 0 0 0 0,1 1 0 0 0,-1-1-1 0 0,1 2 1 0 0,-1-2-106 0 0,1-1-1 0 0,-1 1 1 0 0,1 0 0 0 0,0-1-1 0 0,-1 1 1 0 0,1-1 0 0 0,0 1 0 0 0,-1-1-1 0 0,1 1 1 0 0,0-1 0 0 0,-1 1-1 0 0,1-1 1 0 0,0 1 0 0 0,0-1-1 0 0,0 0 1 0 0,0 0 0 0 0,-1 1-1 0 0,1-1 1 0 0,2 0 0 0 0,0 0-313 0 0,1 0 1 0 0,0 0 0 0 0,0 0 0 0 0,-1-1 0 0 0,1 0 0 0 0,0 1 0 0 0,-1-1-1 0 0,1 0 1 0 0,-1-1 0 0 0,7-2 0 0 0,23-19-56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3:58.8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581 1 8562 0 0,'-4'6'916'0'0,"0"1"0"0"0,1-1 0 0 0,-6 14 0 0 0,6-6-972 0 0,-1 0-1 0 0,2 0 1 0 0,0 1 0 0 0,0 25-1 0 0,2-33 237 0 0,-3 64-164 0 0,2-17-21 0 0,-2 1-1 0 0,-2-1 1 0 0,-20 85 0 0 0,5-73-176 0 0,-2-2 0 0 0,-3-1 1 0 0,-3 0-1 0 0,-2-3 1 0 0,-4 0-1 0 0,-58 80 0 0 0,76-120 244 0 0,0-1-1 0 0,-2 0 0 0 0,-32 26 1 0 0,40-37-25 0 0,-1 0 1 0 0,0 0 0 0 0,0-1 0 0 0,-1 0 0 0 0,0-1 0 0 0,-1-1-1 0 0,1 0 1 0 0,-23 5 0 0 0,34-9-39 0 0,0-1 0 0 0,-1 0 0 0 0,1 1-1 0 0,0-1 1 0 0,-1 0 0 0 0,1 0 0 0 0,0 0 0 0 0,-1 0-1 0 0,1 0 1 0 0,0 0 0 0 0,-1 0 0 0 0,1-1 0 0 0,0 1-1 0 0,-1 0 1 0 0,1-1 0 0 0,0 1 0 0 0,0-1 0 0 0,-3-1-1 0 0,4 1-32 0 0,-1 1 0 0 0,1-1 0 0 0,-1 0 0 0 0,0 0-1 0 0,1 0 1 0 0,-1 0 0 0 0,1 0 0 0 0,0 0 0 0 0,-1 1-1 0 0,1-1 1 0 0,0 0 0 0 0,0 0 0 0 0,-1 0 0 0 0,1 0-1 0 0,0 0 1 0 0,0 0 0 0 0,0 0 0 0 0,0-1 0 0 0,1 0-1 0 0,0-6-341 0 0,1-1 1 0 0,1 0-1 0 0,-1 1 0 0 0,7-14 0 0 0,-8 20 317 0 0,27-61-1249 0 0,5-17 1051 0 0</inkml:trace>
  <inkml:trace contextRef="#ctx0" brushRef="#br0" timeOffset="1">715 18 12547 0 0,'-41'57'136'0'0,"0"14"-176"0"0,4 14 32 0 0,0 13-72 0 0,0 6 72 0 0,6-1 24 0 0,4 4-16 0 0,8 11-96 0 0,4 9-1329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4:09.3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 0 3593 0 0,'-26'7'3088'0'0,"6"-4"73"0"0,8-1-3225 0 0,15-12-3073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4:10.4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691 1064 10946 0 0,'-10'9'-472'0'0,"7"1"-2944"0"0,5 2 2479 0 0</inkml:trace>
  <inkml:trace contextRef="#ctx0" brushRef="#br0" timeOffset="1">813 1906 9346 0 0,'-27'17'1552'0'0,"10"-4"-2600"0"0,5-1-792 0 0,12 0-249 0 0,11-2 2113 0 0</inkml:trace>
  <inkml:trace contextRef="#ctx0" brushRef="#br0" timeOffset="2">14 2439 9882 0 0,'-13'2'-712'0'0</inkml:trace>
  <inkml:trace contextRef="#ctx0" brushRef="#br0" timeOffset="3">571 848 15723 0 0,'-18'-11'8'0'0,"6"3"-128"0"0,12 1-168 0 0,13 4 144 0 0,11 1-392 0 0,6-3-416 0 0,13 0-160 0 0,4 0-2993 0 0</inkml:trace>
  <inkml:trace contextRef="#ctx0" brushRef="#br0" timeOffset="4">1817 1 16436 0 0,'-20'8'-73'0'0,"7"11"-127"0"0,9 3 80 0 0,16 14-88 0 0,13 1 104 0 0,13 9-872 0 0,7 3-280 0 0,8 1-400 0 0,1 3-2729 0 0</inkml:trace>
  <inkml:trace contextRef="#ctx0" brushRef="#br0" timeOffset="5">1508 988 10834 0 0,'-24'29'88'0'0,"7"3"-80"0"0,8 2-56 0 0,9 5 24 0 0,2 0 8 0 0,7 3 0 0 0,4 6 16 0 0,9 6-8 0 0,4 0 16 0 0,9 10-384 0 0,9-1-592 0 0,-1-2-48 0 0,14 3 1032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4:11.0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 1 6697 0 0,'-19'15'112'0'0,"6"4"-136"0"0,1 3-600 0 0,5 3 168 0 0,7 4-320 0 0,2 3 192 0 0,5 7 584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4:11.7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135 1 5153 0 0,'-18'22'618'0'0,"-46"61"1486"0"0,57-73-2042 0 0,1 0 0 0 0,0 0 0 0 0,1 1 0 0 0,0 0 0 0 0,1 0 0 0 0,-5 18-1 0 0,6-17-49 0 0,0 0-1 0 0,1 0 1 0 0,0 1 0 0 0,2-1-1 0 0,-1 1 1 0 0,1-1-1 0 0,1 0 1 0 0,0 1-1 0 0,1-1 1 0 0,6 25-1 0 0,8 4 71 0 0,75 238-4331 0 0,-82-242 2950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1:57.036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13 6778 3785 0 0,'-12'-24'53'0'0,"12"24"-54"0"0,0-2-9 0 0,0 0 7 0 0,0 0-1 0 0,0 0 0 0 0,0 0 1 0 0,0 0-1 0 0,0 0 0 0 0,1 0 0 0 0,-1 1 1 0 0,1-1-1 0 0,0 0 0 0 0,-1 0 1 0 0,1 1-1 0 0,0-1 0 0 0,2-2 0 0 0,-3 3-1 0 0,7-7-3 0 0,-4 6-4 0 0,0 0 0 0 0,0 0 0 0 0,0 0 0 0 0,1 1 0 0 0,-1-1 0 0 0,1 1 0 0 0,-1 0 0 0 0,0 0 0 0 0,1 0 0 0 0,0 0 0 0 0,-1 1 0 0 0,1 0 0 0 0,0-1-1 0 0,-1 1 1 0 0,1 0 0 0 0,5 2 0 0 0,7 0-42 0 0,0 1 0 0 0,23 9 0 0 0,-38-12 53 0 0,38 10-84 0 0,1-1 0 0 0,55 4 0 0 0,-43-2 64 0 0,-6 1-8 0 0,59 9-64 0 0,48 7-22 0 0,-44-15 57 0 0,5 2-19 0 0,146 0 0 0 0,317-43 77 0 0,-394-4-44 0 0,-92 14 44 0 0,219-45 40 0 0,151-62 11 0 0,-367 97-49 0 0,574-228 123 0 0,-403 145-107 0 0,639-301 17 0 0,-692 310 4 0 0,224-141 127 0 0,-308 163-93 0 0,489-326 386 0 0,180-253 396 0 0,-571 451-492 0 0,110-108 271 0 0,-272 250-532 0 0,428-419 282 0 0,-46 58-137 0 0,131-118-100 0 0,-249 246-83 0 0,25-23-44 0 0,458-346 48 0 0,-648 550-103 0 0,6 8-1 0 0,196-95 1 0 0,-15 52-81 0 0,12 28 53 0 0,374-58 71 0 0,-545 152-19 0 0,1 9 1 0 0,378 5-1 0 0,-291 32-2 0 0,392 73 1 0 0,-173 14 61 0 0,-468-96-56 0 0,403 104-18 0 0,-245-59 12 0 0,285 104 23 0 0,-359-106-3 0 0,-2 4 0 0 0,108 69-1 0 0,-189-102 66 0 0,-1 1 0 0 0,36 32 0 0 0,-55-43-88 0 0,-1 1-1 0 0,0 0 1 0 0,-1 0 0 0 0,0 0-1 0 0,0 2 1 0 0,-2-1-1 0 0,1 1 1 0 0,9 23-1 0 0,-8-10-308 0 0,1-3 270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2:56.4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1232 0 0,'0'0'32'0'0,"3"4"-672"0"0,4-4 200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2:34.084"/>
    </inkml:context>
    <inkml:brush xml:id="br0">
      <inkml:brushProperty name="width" value="0.35" units="cm"/>
      <inkml:brushProperty name="height" value="0.35" units="cm"/>
      <inkml:brushProperty name="color" value="#663300"/>
    </inkml:brush>
  </inkml:definitions>
  <inkml:trace contextRef="#ctx0" brushRef="#br0">1 6422 3729 0 0,'0'0'1'0'0,"0"0"1"0"0,1 0-1 0 0,-1 0 0 0 0,0 0 1 0 0,0 0-1 0 0,0 0 0 0 0,1 0 1 0 0,-1-1-1 0 0,0 1 0 0 0,0 0 1 0 0,1 0-1 0 0,-1 0 0 0 0,0 0 1 0 0,0 0-1 0 0,0-1 1 0 0,0 1-1 0 0,1 0 0 0 0,-1 0 1 0 0,0 0-1 0 0,0-1 0 0 0,0 1 1 0 0,0 0-1 0 0,0 0 0 0 0,0 0 1 0 0,1-1-1 0 0,-1 1 0 0 0,0 0 1 0 0,0 0-1 0 0,0-1 1 0 0,0 1-1 0 0,0 0 0 0 0,0 0 1 0 0,0-1-1 0 0,0 1 0 0 0,0 0 1 0 0,0 0-1 0 0,0-1 0 0 0,0 1 1 0 0,0 0-1 0 0,0 0 0 0 0,-1-1 1 0 0,1 1-1 0 0,0 0 1 0 0,0 0-1 0 0,0 0 0 0 0,0-1 1 0 0,0 1-1 0 0,0 0 0 0 0,-1 0 1 0 0,1 0-1 0 0,0-1 0 0 0,0 1 1 0 0,0 0-1 0 0,10-1-8 0 0,0-1 1 0 0,0 0-1 0 0,0 0 0 0 0,0-1 0 0 0,0 0 0 0 0,-1-1 0 0 0,1 0 1 0 0,12-8-1 0 0,-11 6 31 0 0,0 0 0 0 0,-1-1 1 0 0,20-16-1 0 0,-22 17-17 0 0,0 1 0 0 0,0 0 0 0 0,0 0 0 0 0,1 1 0 0 0,0 0 0 0 0,0 0 0 0 0,0 1 0 0 0,1 0 0 0 0,10-1 0 0 0,10-5 11 0 0,28-10 13 0 0,-28 8-27 0 0,0 1-1 0 0,63-11 1 0 0,197-31-47 0 0,85-10 311 0 0,-337 59-270 0 0,322-16 68 0 0,-196 9-19 0 0,-32 1-9 0 0,-6-1-108 0 0,4-1 107 0 0,21 6-46 0 0,124-1 97 0 0,473-8-71 0 0,-507 2 43 0 0,74-6-91 0 0,-170 6 79 0 0,35-4 32 0 0,13-3-72 0 0,209 8-1 0 0,-211-3-26 0 0,-26 1 21 0 0,-12 7 38 0 0,121-1 65 0 0,330-15-65 0 0,-350-3 42 0 0,-114 11-100 0 0,-71 10 4 0 0,-43 3 19 0 0,1 0 0 0 0,50-11 0 0 0,-30 3-7 0 0,0 2 0 0 0,83-2-1 0 0,-44 4-12 0 0,140-22 132 0 0,-153 17-96 0 0,-40 4 12 0 0,-2-2-1 0 0,54-19 0 0 0,10-4 29 0 0,497-171 221 0 0,-504 162-223 0 0,156-95 0 0 0,-91 45 58 0 0,115-87 186 0 0,-254 168-278 0 0,48-42 160 0 0,108-111 0 0 0,94-148 64 0 0,-102 124-78 0 0,-55 67-97 0 0,-72 73-37 0 0,50-85-1 0 0,14-19 46 0 0,105-152-50 0 0,-193 285-16 0 0,53-80 14 0 0,39-67-9 0 0,111-189 51 0 0,-170 284-66 0 0,3 2 1 0 0,83-90-1 0 0,-85 104 2 0 0,24-37 12 0 0,82-138 0 0 0,43-59-27 0 0,123-129-4 0 0,-166 206 25 0 0,-11 14 12 0 0,-138 194-26 0 0,195-242 28 0 0,-134 172-24 0 0,91-79 0 0 0,-86 92-6 0 0,219-203-45 0 0,-255 231 51 0 0,1 2 1 0 0,0 1-1 0 0,71-44 0 0 0,-39 34-10 0 0,133-54 0 0 0,-152 75-12 0 0,1 2 1 0 0,0 2 0 0 0,96-13 0 0 0,0 15 26 0 0,-119 11-2 0 0,-1 0 0 0 0,1 2 1 0 0,-1 1-1 0 0,25 6 0 0 0,17 9 2 0 0,-2 2-1 0 0,-1 4 0 0 0,107 55 1 0 0,-68-22-20 0 0,-3 4 1 0 0,177 144 0 0 0,-48-20 48 0 0,58 51 34 0 0,-212-169-57 0 0,112 132 0 0 0,9 53 0 0 0,-81-109 9 0 0,67 79-12 0 0,-72-96-6 0 0,-6 5 0 0 0,91 153 0 0 0,-9-17 21 0 0,-35-53-31 0 0,209 319 41 0 0,213 218-113 0 0,-510-681 81 0 0,3-3 1 0 0,98 79-1 0 0,159 99-5 0 0,-321-245 0 0 0,74 54 4 0 0,149 83-1 0 0,6-9 35 0 0,-59-30-61 0 0,-82-54 31 0 0,2-5 1 0 0,2-3 0 0 0,102 26-1 0 0,294 48-32 0 0,-273-76 35 0 0,1-9 0 0 0,305-3 1 0 0,-58-28 92 0 0,352 6 0 0 0,-427 35 392 0 0,-14-1-195 0 0,46-12-18 0 0,-408-21-427 0 0,-1-1-1 0 0,0 2 1 0 0,1-1 0 0 0,-1 2-1 0 0,0-1 1 0 0,0 2 0 0 0,0-1-1 0 0,0 2 1 0 0,12 5 0 0 0,-22-8 132 0 0,1-1 0 0 0,0 0 1 0 0,-1 1-1 0 0,0-1 0 0 0,1 0 1 0 0,-1 1-1 0 0,0 0 0 0 0,3 3 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39.770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131 259 2280 0 0,'-14'-6'1402'0'0,"-1"0"0"0"0,-1 1-1 0 0,1 1 1 0 0,-1 1 0 0 0,1 0-1 0 0,-24-1 689 0 0,48-9-2303 0 0,-6 10 199 0 0,1 0 0 0 0,-1 1 0 0 0,1 0 0 0 0,0 0 1 0 0,0 0-1 0 0,0 0 0 0 0,5-1 0 0 0,13-6-18 0 0,31-18-7 0 0,1 3 0 0 0,2 2 0 0 0,60-15 0 0 0,179-24 154 0 0,-243 54-50 0 0,71-1 1 0 0,-101 8-248 0 0,-1 1 0 0 0,1 1 1 0 0,-1 1-1 0 0,1 1 0 0 0,-1 0 0 0 0,22 9 0 0 0,4 4-1849 0 0,-27-9 575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0.206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9 39 2641 0 0,'-1'-3'334'0'0,"-1"1"1"0"0,1-1-1 0 0,0 0 1 0 0,0 0 0 0 0,1 0-1 0 0,-1-1 1 0 0,0 1 0 0 0,1 0-1 0 0,0 0 1 0 0,0-6 1037 0 0,4 32-837 0 0,-1-1-1 0 0,-1 1 1 0 0,-1 34-1 0 0,-1-19-233 0 0,-7 244 821 0 0,4 70-768 0 0,4-279-312 0 0,0-37 173 0 0,7 61 1 0 0,-7-58-3925 0 0,0-36 3433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0.889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 76 3057 0 0,'0'0'5327'0'0,"13"-6"-4809"0"0,77 8 35 0 0,-51 0-420 0 0,1-1 0 0 0,0-3 1 0 0,-1-1-1 0 0,61-12 0 0 0,-77 10-60 0 0,-6 1-54 0 0,0 0 1 0 0,-1-1 0 0 0,0 0 0 0 0,29-15 0 0 0,-28 8-711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1.244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0 176 6585 0 0,'5'-8'249'0'0,"-1"-1"-1"0"0,1 1 0 0 0,0 0 0 0 0,1 0 0 0 0,0 0 1 0 0,0 1-1 0 0,1 0 0 0 0,-1 0 0 0 0,2 0 1 0 0,-1 1-1 0 0,1 0 0 0 0,9-5 0 0 0,10-4 279 0 0,1 1-1 0 0,41-14 0 0 0,-58 23-397 0 0,2 2-32 0 0,0 0 0 0 0,0 0 0 0 0,1 1 0 0 0,-1 1 0 0 0,0 0 0 0 0,1 1-1 0 0,-1 0 1 0 0,1 1 0 0 0,21 4 0 0 0,-30-4-316 0 0,-1 1 0 0 0,1-1 0 0 0,0 1 0 0 0,-1-1 0 0 0,8 5-1 0 0,6 5-384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1.737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40 460 3497 0 0,'-23'8'7400'0'0,"22"-14"-6881"0"0,-4-18-457 0 0,1-1 1 0 0,1 1-1 0 0,0 0 1 0 0,2-1-1 0 0,5-48 1 0 0,-1 33-49 0 0,-1 13-29 0 0,0 0 1 0 0,2-1 0 0 0,1 2-1 0 0,1-1 1 0 0,12-35 0 0 0,-17 60 2 0 0,0-1 0 0 0,1 1 1 0 0,-1-1-1 0 0,0 1 1 0 0,1 0-1 0 0,0-1 0 0 0,-1 1 1 0 0,1 0-1 0 0,4-4 1 0 0,-5 6 3 0 0,0 0 1 0 0,0-1 0 0 0,-1 1-1 0 0,1 0 1 0 0,0-1 0 0 0,0 1-1 0 0,0 0 1 0 0,0 0 0 0 0,0-1-1 0 0,-1 1 1 0 0,1 0 0 0 0,0 0-1 0 0,0 0 1 0 0,0 0 0 0 0,0 1-1 0 0,0-1 1 0 0,0 0 0 0 0,0 0 0 0 0,-1 0-1 0 0,1 1 1 0 0,0-1 0 0 0,0 0-1 0 0,0 1 1 0 0,0-1 0 0 0,-1 1-1 0 0,1-1 1 0 0,0 1 0 0 0,-1-1-1 0 0,1 1 1 0 0,0-1 0 0 0,-1 1-1 0 0,1 0 1 0 0,0-1 0 0 0,0 2-1 0 0,3 3 13 0 0,-1 0 0 0 0,0 0 0 0 0,0 0 0 0 0,0 0-1 0 0,-1 0 1 0 0,1 1 0 0 0,-1-1 0 0 0,-1 1-1 0 0,1-1 1 0 0,0 8 0 0 0,2 12 22 0 0,1 27 0 0 0,-2-15-30 0 0,13 304 76 0 0,-10-131 88 0 0,-6-207-150 0 0,1 0-1 0 0,-1 0 1 0 0,0 0 0 0 0,1 0-1 0 0,-1 0 1 0 0,1 0 0 0 0,0 0-1 0 0,0 0 1 0 0,2 3 0 0 0,-3-5 43 0 0,6-27-3921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2.283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19 252 3233 0 0,'-2'-1'102'0'0,"1"1"0"0"0,0-1 0 0 0,0 0 0 0 0,0 0 1 0 0,0 1-1 0 0,0-1 0 0 0,0 0 0 0 0,0 0 0 0 0,0 0 0 0 0,0-1 1 0 0,0 1-1 0 0,0 0 0 0 0,0 0 0 0 0,1 0 0 0 0,-1 0 0 0 0,1-1 0 0 0,-1 1 1 0 0,1 0-1 0 0,-1-1 0 0 0,1 1 0 0 0,0 0 0 0 0,-1-1 0 0 0,1 1 1 0 0,0-1-1 0 0,0 1 0 0 0,0 0 0 0 0,0-3 0 0 0,6-39 502 0 0,-5 38-468 0 0,1-4-16 0 0,0 1-1 0 0,1 0 1 0 0,0-1-1 0 0,0 1 1 0 0,1 0-1 0 0,0 1 1 0 0,0-1-1 0 0,0 1 0 0 0,1 0 1 0 0,1 0-1 0 0,-1 0 1 0 0,1 1-1 0 0,0-1 1 0 0,0 2-1 0 0,1-1 1 0 0,0 1-1 0 0,0 0 0 0 0,9-5 1 0 0,-5 4-64 0 0,-1 1 0 0 0,1 1-1 0 0,0 0 1 0 0,0 1 0 0 0,0 0 0 0 0,0 1 0 0 0,0 0 0 0 0,1 0 0 0 0,-1 1-1 0 0,1 1 1 0 0,-1 0 0 0 0,1 1 0 0 0,13 1 0 0 0,-15 1-27 0 0,0 1-1 0 0,0-1 1 0 0,-1 1 0 0 0,1 1 0 0 0,-1 0-1 0 0,0 0 1 0 0,0 1 0 0 0,0 0 0 0 0,-1 0-1 0 0,0 1 1 0 0,-1 0 0 0 0,1 1 0 0 0,-1 0-1 0 0,0 0 1 0 0,7 12 0 0 0,-11-14 16 0 0,0 0 1 0 0,-1 0-1 0 0,0 0 1 0 0,0 0-1 0 0,0 0 1 0 0,-1 0-1 0 0,0 1 1 0 0,0-1-1 0 0,0 0 0 0 0,-1 1 1 0 0,0-1-1 0 0,0 1 1 0 0,-1-1-1 0 0,0 0 1 0 0,0 1-1 0 0,0-1 1 0 0,-1 0-1 0 0,-5 12 1 0 0,-3 7 103 0 0,-2-1 0 0 0,0 0 1 0 0,-18 24-1 0 0,25-40-144 0 0,-21 28 50 0 0,-2-1 1 0 0,-2-1-1 0 0,-1-1 1 0 0,-44 35-1 0 0,34-29-26 0 0,38-37-41 0 0,0 1 0 0 0,1 0 0 0 0,-1 0-1 0 0,1 0 1 0 0,0 0 0 0 0,0 0 0 0 0,0 0-1 0 0,0 1 1 0 0,1-1 0 0 0,-1 0 0 0 0,1 1-1 0 0,-2 5 1 0 0,3-8-3 0 0,0 1-1 0 0,0-1 1 0 0,0 1 0 0 0,0-1-1 0 0,0 1 1 0 0,0-1-1 0 0,0 1 1 0 0,1-1 0 0 0,-1 0-1 0 0,0 1 1 0 0,1-1 0 0 0,-1 1-1 0 0,1-1 1 0 0,0 1-1 0 0,-1-1 1 0 0,1 0 0 0 0,0 0-1 0 0,0 1 1 0 0,0-1-1 0 0,0 0 1 0 0,0 0 0 0 0,0 0-1 0 0,0 0 1 0 0,0 0 0 0 0,0 0-1 0 0,0 0 1 0 0,1 0-1 0 0,-1-1 1 0 0,0 1 0 0 0,1 0-1 0 0,-1-1 1 0 0,3 1-1 0 0,15 6-28 0 0,1-2 0 0 0,0 0 0 0 0,1-1 0 0 0,-1-1 0 0 0,0-1-1 0 0,24-1 1 0 0,128-11 101 0 0,-130 6-38 0 0,-14 1 22 0 0,88-4 193 0 0,-107 7-940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2.625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78 194 7986 0 0,'-25'-32'761'0'0,"12"13"457"0"0,12 17-987 0 0,1 3-234 0 0,-1-1 0 0 0,1 0 1 0 0,0 1-1 0 0,-1-1 1 0 0,1 1-1 0 0,0-1 0 0 0,-1 0 1 0 0,1 1-1 0 0,0-1 1 0 0,0 1-1 0 0,0-1 0 0 0,-1 1 1 0 0,1-1-1 0 0,0 1 1 0 0,0-1-1 0 0,0 1 0 0 0,0-1 1 0 0,0 1-1 0 0,0-1 1 0 0,0 1-1 0 0,0-1 0 0 0,0 1 1 0 0,0-1-1 0 0,0 0 1 0 0,0 1-1 0 0,0-1 0 0 0,1 1 1 0 0,-1-1-1 0 0,0 1 1 0 0,0-1-1 0 0,0 1 0 0 0,1 0 1 0 0,5 17-205 0 0,-4-16 191 0 0,-1 0-1 0 0,1 1 0 0 0,0-1 0 0 0,0-1 1 0 0,-1 1-1 0 0,1 0 0 0 0,0 0 0 0 0,1-1 0 0 0,-1 1 1 0 0,0-1-1 0 0,0 0 0 0 0,1 1 0 0 0,-1-1 1 0 0,1 0-1 0 0,-1 0 0 0 0,1-1 0 0 0,-1 1 1 0 0,1 0-1 0 0,-1-1 0 0 0,1 0 0 0 0,3 1 0 0 0,2-1 28 0 0,1 0 0 0 0,-1 0-1 0 0,0 0 1 0 0,0-1-1 0 0,13-2 1 0 0,-15 1 13 0 0,-1 0-1 0 0,1-1 1 0 0,-1 1 0 0 0,0-1-1 0 0,0 0 1 0 0,0 0-1 0 0,0 0 1 0 0,-1-1 0 0 0,1 0-1 0 0,-1 0 1 0 0,0 0 0 0 0,7-9-1 0 0,-9 10 18 0 0,1-1-1 0 0,-1 1 1 0 0,0 0 0 0 0,0-1-1 0 0,0 0 1 0 0,0 1-1 0 0,-1-1 1 0 0,0 0-1 0 0,1 0 1 0 0,-1 0 0 0 0,-1 0-1 0 0,1 0 1 0 0,0 0-1 0 0,-1 0 1 0 0,0 0 0 0 0,0 0-1 0 0,0 0 1 0 0,-1 0-1 0 0,-1-6 1 0 0,1 6-13 0 0,-1 1 1 0 0,0 0-1 0 0,0-1 0 0 0,0 1 0 0 0,-1 0 1 0 0,1 0-1 0 0,-1 0 0 0 0,0 1 0 0 0,1-1 1 0 0,-1 1-1 0 0,-1-1 0 0 0,1 1 1 0 0,0 0-1 0 0,-4-1 0 0 0,0-1-7 0 0,0 0 0 0 0,-1 1 0 0 0,0 0 1 0 0,1 0-1 0 0,-15-3 0 0 0,15 5-10 0 0,1 1 1 0 0,0 0 0 0 0,0-1 0 0 0,0 2-1 0 0,-1-1 1 0 0,1 1 0 0 0,0 0-1 0 0,0 0 1 0 0,0 1 0 0 0,0 0 0 0 0,0 0-1 0 0,0 0 1 0 0,1 0 0 0 0,-10 7-1 0 0,12-7-113 0 0,-1 0-1 0 0,1 1 1 0 0,0 0-1 0 0,0 0 0 0 0,0 0 1 0 0,0 0-1 0 0,0 0 1 0 0,1 1-1 0 0,-1-1 0 0 0,1 1 1 0 0,0 0-1 0 0,0-1 0 0 0,1 1 1 0 0,-1 0-1 0 0,1 0 1 0 0,0 0-1 0 0,0 0 0 0 0,0 1 1 0 0,0-1-1 0 0,1 0 1 0 0,-1 0-1 0 0,1 7 0 0 0,2 11-762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2.966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381 166 5593 0 0,'0'-9'222'0'0,"-1"1"0"0"0,1-1 0 0 0,-2 1 0 0 0,1-1 0 0 0,-1 1-1 0 0,0 0 1 0 0,-1-1 0 0 0,0 1 0 0 0,0 1 0 0 0,-1-1 0 0 0,0 0 0 0 0,-1 1-1 0 0,-4-7 1 0 0,6 10-130 0 0,-1 0 0 0 0,1 1-1 0 0,-1-1 1 0 0,1 1-1 0 0,-1 0 1 0 0,0 0 0 0 0,0 0-1 0 0,0 0 1 0 0,-1 1 0 0 0,1 0-1 0 0,-1 0 1 0 0,1 0-1 0 0,-1 0 1 0 0,0 1 0 0 0,0 0-1 0 0,0 0 1 0 0,1 0 0 0 0,-1 0-1 0 0,0 1 1 0 0,0 0-1 0 0,0 0 1 0 0,0 0 0 0 0,-10 2-1 0 0,6 0-44 0 0,0 1 0 0 0,0 0-1 0 0,-1 1 1 0 0,2 0 0 0 0,-1 0 0 0 0,0 1-1 0 0,1 0 1 0 0,0 0 0 0 0,0 1-1 0 0,1 0 1 0 0,0 1 0 0 0,0-1-1 0 0,0 1 1 0 0,1 1 0 0 0,-11 15 0 0 0,5-4 36 0 0,1 0 1 0 0,0 0-1 0 0,2 1 1 0 0,0 0-1 0 0,-10 41 1 0 0,14-43-76 0 0,1-1 1 0 0,1 1 0 0 0,0 0-1 0 0,2 0 1 0 0,0 0-1 0 0,1 0 1 0 0,1 1 0 0 0,4 24-1 0 0,-4-34-21 0 0,1-1-1 0 0,1 0 0 0 0,-1 0 0 0 0,1-1 1 0 0,1 1-1 0 0,-1 0 0 0 0,2-1 0 0 0,-1 0 1 0 0,1 0-1 0 0,0 0 0 0 0,0-1 1 0 0,0 1-1 0 0,1-1 0 0 0,0 0 0 0 0,0-1 1 0 0,1 0-1 0 0,0 0 0 0 0,0 0 0 0 0,0-1 1 0 0,12 6-1 0 0,-6-5 33 0 0,1-1 0 0 0,0 0 0 0 0,0-1 0 0 0,0 0 0 0 0,0-1 0 0 0,0-1 0 0 0,1 0 0 0 0,-1-1 0 0 0,0 0 0 0 0,22-4 0 0 0,-1-2-208 0 0,0-1 0 0 0,-1-2-1 0 0,37-15 1 0 0,89-35-3677 0 0,-78 32 3530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4.229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27 171 784 0 0,'-3'-5'227'0'0,"0"-1"0"0"0,0 0-1 0 0,1 0 1 0 0,-1 0 0 0 0,2 0-1 0 0,-1 0 1 0 0,1 0 0 0 0,0 0 0 0 0,0-1-1 0 0,0-9 1 0 0,-5-28 2064 0 0,7 40-1632 0 0,1 1-449 0 0,-1 0 0 0 0,0-1 0 0 0,0 1 0 0 0,0 0 0 0 0,-1-1 0 0 0,1 1 0 0 0,-1-1 0 0 0,0 1 0 0 0,0-1 0 0 0,0 1 0 0 0,-1-7 1 0 0,5 38 829 0 0,-1 0 1 0 0,-2 48-1 0 0,5 57-1086 0 0,0-52 81 0 0,-5-52-6 0 0,2-1 1 0 0,8 40 0 0 0,11 55 253 0 0,-19-113-415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2:58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4036 1632 0 0,'-2'2'26'0'0,"0"-1"0"0"0,-1 0 0 0 0,1 0 0 0 0,0 1 0 0 0,0-1 0 0 0,0 1 0 0 0,0 0 0 0 0,1-1-1 0 0,-1 1 1 0 0,0 0 0 0 0,1 0 0 0 0,-1 0 0 0 0,1 0 0 0 0,0 0 0 0 0,-1 1 0 0 0,1-1 0 0 0,0 0 0 0 0,0 1-1 0 0,0 2 1 0 0,-2 6-38 0 0,1 1 1 0 0,0-1-1 0 0,0 14 0 0 0,-4 19 304 0 0,4-32 598 0 0,-2-1 0 0 0,1 0 0 0 0,-2 0 0 0 0,1 0 0 0 0,-2 0 0 0 0,1 0 0 0 0,-1-1 0 0 0,-1 0-1 0 0,-11 14 791 0 0,37-50-1751 0 0,0-3 29 0 0,0-1-1 0 0,-2-1 0 0 0,19-46 1 0 0,-24 49 35 0 0,64-162-16 0 0,19-42-55 0 0,35-4 0 0 0,6-12 74 0 0,-115 203 10 0 0,211-387-7 0 0,536-633-140 0 0,-488 748 48 0 0,19 15 62 0 0,-172 177 30 0 0,10-8-10 0 0,7 7-1 0 0,4 6 1 0 0,6 7 0 0 0,210-118 0 0 0,-298 193 42 0 0,75-40 70 0 0,-120 69-43 0 0,0 0-1 0 0,0 1 1 0 0,0 2-1 0 0,44-9 1 0 0,-63 15-53 0 0,0-1 0 0 0,0 1 0 0 0,0 0 0 0 0,0 0 0 0 0,0 0 1 0 0,0 0-1 0 0,0 0 0 0 0,0 1 0 0 0,0-1 0 0 0,0 0 0 0 0,0 1 0 0 0,-1 0 0 0 0,1-1 1 0 0,0 1-1 0 0,0 0 0 0 0,0 0 0 0 0,0 0 0 0 0,-1 0 0 0 0,1 0 0 0 0,2 3 0 0 0,-2-2-51 0 0,-1 0-1 0 0,0 0 1 0 0,0 0-1 0 0,0 0 1 0 0,0 0-1 0 0,0 0 0 0 0,0 0 1 0 0,-1 0-1 0 0,1 0 1 0 0,-1 1-1 0 0,1-1 0 0 0,-1 0 1 0 0,0 0-1 0 0,0 1 1 0 0,0-1-1 0 0,0 0 1 0 0,0 0-1 0 0,-2 5 0 0 0,-7 26-1381 0 0,-5 10-2425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4.572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0 5593 0 0,'7'11'79'0'0,"-1"-1"-1"0"0,-1 1 0 0 0,0 0 1 0 0,-1 1-1 0 0,0-1 0 0 0,-1 1 1 0 0,0 0-1 0 0,0 0 0 0 0,0 15 0 0 0,-1 13 228 0 0,-4 60-1 0 0,0-62-168 0 0,-2 69 33 0 0,5 1 0 0 0,23 174 0 0 0,-15-240-869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4.914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14 163 9410 0 0,'-13'-9'2405'0'0,"13"8"-2376"0"0,0 1 1 0 0,0 0 0 0 0,0-1-1 0 0,-1 1 1 0 0,1 0-1 0 0,0-1 1 0 0,0 1-1 0 0,0 0 1 0 0,0-1-1 0 0,0 1 1 0 0,0 0 0 0 0,0-1-1 0 0,0 1 1 0 0,1 0-1 0 0,-1-1 1 0 0,0 1-1 0 0,0 0 1 0 0,0-1-1 0 0,0 1 1 0 0,0 0 0 0 0,0-1-1 0 0,1 1 1 0 0,-1 0-1 0 0,0-1 1 0 0,0 1-1 0 0,1 0 1 0 0,2-3-108 0 0,0 0 0 0 0,1 1 0 0 0,-1-1 0 0 0,1 1 0 0 0,6-3 0 0 0,5-4 302 0 0,16-12-183 0 0,1 1 1 0 0,36-17-1 0 0,-52 30 10 0 0,0 0-1 0 0,0 1 1 0 0,0 1 0 0 0,1 1 0 0 0,0 0-1 0 0,32-3 1 0 0,-44 7-392 0 0,0 0-1 0 0,0 1 1 0 0,0-1-1 0 0,1 1 1 0 0,-1 0 0 0 0,0 1-1 0 0,0-1 1 0 0,0 1-1 0 0,-1 0 1 0 0,6 3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5.274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39 15 5793 0 0,'-2'-2'-160'0'0,"-13"-10"2986"0"0,15 12-2781 0 0,0 0 1 0 0,0 0-1 0 0,-1 0 1 0 0,1 0-1 0 0,0 0 0 0 0,-1 0 1 0 0,1-1-1 0 0,0 1 0 0 0,-1 1 1 0 0,1-1-1 0 0,0 0 1 0 0,0 0-1 0 0,-1 0 0 0 0,1 0 1 0 0,0 0-1 0 0,-1 0 0 0 0,1 0 1 0 0,0 0-1 0 0,0 0 1 0 0,-1 0-1 0 0,1 1 0 0 0,0-1 1 0 0,0 0-1 0 0,-1 0 0 0 0,1 0 1 0 0,0 1-1 0 0,0-1 0 0 0,-1 0 1 0 0,1 0-1 0 0,0 1 1 0 0,0-1-1 0 0,0 0 0 0 0,0 0 1 0 0,-1 1-1 0 0,1-1 0 0 0,0 0 1 0 0,0 0-1 0 0,0 1 1 0 0,0-1-1 0 0,0 0 0 0 0,0 1 1 0 0,0-1-1 0 0,0 0 0 0 0,0 0 1 0 0,0 1-1 0 0,0-1 1 0 0,0 0-1 0 0,0 1 0 0 0,0 0 1 0 0,-1 8 41 0 0,1 0 0 0 0,0 0 0 0 0,2 11 0 0 0,-1 8 57 0 0,6 64 59 0 0,-1-17-86 0 0,-7 31 151 0 0,-12-119-1283 0 0,11 11 636 0 0,1-1 0 0 0,-1 1 1 0 0,1-1-1 0 0,0 0 0 0 0,0 0 0 0 0,0 0 1 0 0,0 1-1 0 0,1-1 0 0 0,-1 0 0 0 0,1-4 0 0 0,0 6 308 0 0,-3-22-1563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5.617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 24 3377 0 0,'65'-9'1805'0'0,"-6"1"-1713"0"0,-43 5-52 0 0,0 2 0 0 0,0-1-1 0 0,0 2 1 0 0,0 0 0 0 0,0 1-1 0 0,19 4 1 0 0,-33-5-13 0 0,-1 0 0 0 0,0 0 0 0 0,1 0 0 0 0,-1 0 0 0 0,0 0 0 0 0,1 1-1 0 0,-1-1 1 0 0,0 0 0 0 0,1 1 0 0 0,-1-1 0 0 0,0 1 0 0 0,0 0 0 0 0,0-1 0 0 0,0 1 0 0 0,0 0 0 0 0,1 0 0 0 0,-1 0 0 0 0,-1 0 0 0 0,1-1 0 0 0,0 1 0 0 0,0 1 0 0 0,0-1 0 0 0,0 0 0 0 0,-1 0-1 0 0,1 0 1 0 0,0 0 0 0 0,-1 0 0 0 0,1 1 0 0 0,-1-1 0 0 0,0 0 0 0 0,1 1 0 0 0,-1-1 0 0 0,0 0 0 0 0,0 1 0 0 0,0-1 0 0 0,1 0 0 0 0,-2 2 0 0 0,0 4 179 0 0,0 0 0 0 0,-1-1 1 0 0,0 1-1 0 0,0 0 1 0 0,-6 11-1 0 0,0 1-242 0 0,-2 4 126 0 0,0-1-1 0 0,-2 1 1 0 0,-29 40 0 0 0,23-37 140 0 0,-27 53 0 0 0,35-60-160 0 0,3-4 72 0 0,0 0-1 0 0,1 0 0 0 0,1 1 0 0 0,-4 16 0 0 0,8-27-120 0 0,0 0 0 0 0,1 0 0 0 0,0 0-1 0 0,0 0 1 0 0,0 1 0 0 0,0-1 0 0 0,1 0 0 0 0,0 0-1 0 0,0 0 1 0 0,0 0 0 0 0,1 0 0 0 0,0 0 0 0 0,-1 0-1 0 0,2-1 1 0 0,-1 1 0 0 0,1-1 0 0 0,3 6-1 0 0,-2-5 9 0 0,1 0-1 0 0,0 0 0 0 0,0 0 0 0 0,0-1 1 0 0,1 1-1 0 0,-1-1 0 0 0,1 0 0 0 0,0-1 1 0 0,0 0-1 0 0,1 0 0 0 0,-1 0 0 0 0,0-1 1 0 0,11 3-1 0 0,2 0 142 0 0,1-2 0 0 0,-1 0-1 0 0,32 1 1 0 0,-16-5 29 0 0,1-1 0 0 0,-1-2-1 0 0,1-2 1 0 0,60-17 0 0 0,-74 18 2 0 0,1 1 1 0 0,0 1-1 0 0,42 0 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5.976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49 5225 0 0,'6'10'5307'0'0,"11"5"-5161"0"0,-9-12-118 0 0,0 0-1 0 0,1 0 1 0 0,-1-1-1 0 0,0-1 0 0 0,1 1 1 0 0,-1-1-1 0 0,1 0 1 0 0,-1-1-1 0 0,1 0 0 0 0,8-1 1 0 0,-5-1 37 0 0,0 1 1 0 0,0-1-1 0 0,-1-1 1 0 0,1 0-1 0 0,-1-1 1 0 0,20-9-1 0 0,2-5 141 0 0,-16 8-640 0 0,0 1-1 0 0,24-9 1 0 0,-23 12-2193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6.319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0 117 11162 0 0,'2'-11'512'0'0,"6"-1"-391"0"0,7 2-25 0 0,7-2-72 0 0,3-1 152 0 0,3 3-80 0 0,1 0 40 0 0,5 0-48 0 0,3 0 24 0 0,-4 4-40 0 0,-5-3-48 0 0,-5 7 32 0 0,3 0 40 0 0,-1 4-40 0 0,3 2-40 0 0,-5 3-200 0 0,-5 1-2105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7.657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387 238 344 0 0,'-7'-6'543'0'0,"1"-1"-1"0"0,-1 0 1 0 0,1 0-1 0 0,0-1 1 0 0,1 1-1 0 0,0-1 1 0 0,-5-9-1 0 0,-9-14 2036 0 0,6 6-1303 0 0,12 21-1100 0 0,-1 0-1 0 0,0 0 1 0 0,0 0-1 0 0,-1 0 1 0 0,1 1-1 0 0,-1-1 0 0 0,-3-3 1 0 0,6 7-143 0 0,0-1 1 0 0,0 1-1 0 0,-1-1 1 0 0,1 1-1 0 0,0 0 0 0 0,-1-1 1 0 0,1 1-1 0 0,0 0 1 0 0,-1-1-1 0 0,1 1 1 0 0,0 0-1 0 0,-1-1 0 0 0,1 1 1 0 0,0 0-1 0 0,-1 0 1 0 0,1 0-1 0 0,-1-1 1 0 0,1 1-1 0 0,-1 0 1 0 0,1 0-1 0 0,0 0 0 0 0,-1 0 1 0 0,1 0-1 0 0,-1 0 1 0 0,1 0-1 0 0,-1 0 1 0 0,1 0-1 0 0,-1 0 0 0 0,1 0 1 0 0,-1 0-1 0 0,1 0 1 0 0,0 0-1 0 0,-1 0 1 0 0,1 0-1 0 0,-1 1 1 0 0,1-1-1 0 0,-1 0 0 0 0,1 0 1 0 0,0 0-1 0 0,-1 1 1 0 0,0-1-1 0 0,1 1-26 0 0,0 0 0 0 0,0 0 0 0 0,-1 1 0 0 0,1-1 1 0 0,0 0-1 0 0,0 0 0 0 0,0 0 0 0 0,0 0 0 0 0,0 0 0 0 0,1 0 0 0 0,-1 0 0 0 0,0 0 0 0 0,0 0 0 0 0,1 0 0 0 0,-1 0 1 0 0,0 0-1 0 0,1 0 0 0 0,-1 0 0 0 0,1 0 0 0 0,-1 0 0 0 0,2 1 0 0 0,70 121-266 0 0,50 79 203 0 0,-37-60 121 0 0,-68-111-23 0 0,-8-16-2 0 0,-1 1-1 0 0,7 22 1 0 0,-13-33 1 0 0,0 1 1 0 0,-1-1 0 0 0,1 0-1 0 0,-1 1 1 0 0,-1-1-1 0 0,1 1 1 0 0,-1-1-1 0 0,0 1 1 0 0,0 0 0 0 0,-1-1-1 0 0,-1 9 1 0 0,1-11-18 0 0,0 0 1 0 0,-1 0 0 0 0,1-1-1 0 0,-1 1 1 0 0,0 0-1 0 0,0-1 1 0 0,0 1 0 0 0,0-1-1 0 0,0 1 1 0 0,0-1-1 0 0,-1 0 1 0 0,1 0-1 0 0,-1 0 1 0 0,0 0 0 0 0,1 0-1 0 0,-1-1 1 0 0,0 1-1 0 0,0-1 1 0 0,-6 2 0 0 0,1-1-59 0 0,0 1 0 0 0,0-1 0 0 0,0-1 0 0 0,0 0 1 0 0,0 0-1 0 0,-12-1 0 0 0,13 0-22 0 0,-1-1 1 0 0,1-1-1 0 0,0 1 0 0 0,0-1 1 0 0,0-1-1 0 0,0 1 0 0 0,1-1 1 0 0,-1-1-1 0 0,-9-5 1 0 0,-4-4-54 0 0,-29-26 0 0 0,46 36 106 0 0,-1 0-1 0 0,1-1 1 0 0,0 1-1 0 0,0-1 0 0 0,0 0 1 0 0,0 1-1 0 0,1-1 1 0 0,-1 0-1 0 0,1-1 1 0 0,0 1-1 0 0,0 0 0 0 0,1-1 1 0 0,-1 1-1 0 0,1-1 1 0 0,0 1-1 0 0,-1-8 0 0 0,2 5-10 0 0,0 0-1 0 0,1-1 0 0 0,0 1 0 0 0,0 0 0 0 0,0 0 0 0 0,1 0 0 0 0,0 0 0 0 0,0 0 0 0 0,6-11 0 0 0,5-6 5 0 0,1 0 0 0 0,2 2-1 0 0,0-1 1 0 0,28-28 0 0 0,4-4 251 0 0,68-100 0 0 0,-110 145-186 0 0,0 0-1 0 0,0 0 1 0 0,-1-1-1 0 0,0 0 1 0 0,-1 0 0 0 0,0-1-1 0 0,3-15 1 0 0,-7 24-29 0 0,1-1 0 0 0,-1 1 0 0 0,0 0 0 0 0,0 0 0 0 0,0-1 0 0 0,0 1 0 0 0,0 0 0 0 0,-1-1 0 0 0,0 1-1 0 0,0 0 1 0 0,1 0 0 0 0,-2 0 0 0 0,1 0 0 0 0,0 0 0 0 0,-1 0 0 0 0,1 0 0 0 0,-1 0 0 0 0,0 0 0 0 0,0 1 0 0 0,0-1 0 0 0,0 1 0 0 0,-1-1 0 0 0,1 1 0 0 0,0 0 0 0 0,-1 0 0 0 0,0 0 0 0 0,0 0 0 0 0,1 0 0 0 0,-1 1 0 0 0,-6-3 0 0 0,-2 0 0 0 0,0 1 0 0 0,-1-1 0 0 0,0 2 0 0 0,0 0 0 0 0,1 0 0 0 0,-1 1 0 0 0,0 1 0 0 0,0 0-1 0 0,0 1 1 0 0,0 0 0 0 0,0 0 0 0 0,0 2 0 0 0,0-1 0 0 0,-13 6 0 0 0,-13 5 6 0 0,1 2-1 0 0,-68 38 0 0 0,76-36-31 0 0,-50 37-1 0 0,68-45-16 0 0,0 0 0 0 0,1 1 0 0 0,0 0 0 0 0,0 1 0 0 0,1 0 0 0 0,1 0-1 0 0,-8 14 1 0 0,14-22-32 0 0,0 0 1 0 0,1 0-1 0 0,-1 0 0 0 0,1 0 0 0 0,0 0 0 0 0,0 0 0 0 0,0 1 0 0 0,0-1 0 0 0,1 0 0 0 0,-1 1 0 0 0,1-1 0 0 0,0 1 0 0 0,0-1 0 0 0,0 0 0 0 0,0 1 0 0 0,1-1 0 0 0,-1 0 0 0 0,3 5 0 0 0,-2-4-269 0 0,1-1 1 0 0,0 0-1 0 0,0 0 0 0 0,0 0 1 0 0,1 0-1 0 0,-1-1 0 0 0,1 1 1 0 0,-1-1-1 0 0,1 1 0 0 0,0-1 1 0 0,0 0-1 0 0,0 0 0 0 0,0 0 1 0 0,1 0-1 0 0,-1-1 0 0 0,0 1 1 0 0,5 0-1 0 0,26 10-124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8.119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156 9 1552 0 0,'-2'-7'6272'0'0,"-4"5"-6166"0"0,6 4 91 0 0,7 10 320 0 0,5 8-10 0 0,17 55 302 0 0,34 80 347 0 0,-59-147-1083 0 0,0 0 1 0 0,-1 0 0 0 0,0 1 0 0 0,0-1 0 0 0,-1 1-1 0 0,0 0 1 0 0,-1 0 0 0 0,0 0 0 0 0,0 0-1 0 0,-1-1 1 0 0,0 1 0 0 0,-2 14 0 0 0,0-9 80 0 0,1-10-40 0 0,1 0 0 0 0,-1 0 0 0 0,0 0 0 0 0,0 0 0 0 0,-1 0 0 0 0,-2 7 0 0 0,3-10-85 0 0,0 1 1 0 0,-1-1-1 0 0,1 1 1 0 0,0-1-1 0 0,-1 0 1 0 0,1 0-1 0 0,-1 0 1 0 0,1 1-1 0 0,-1-1 0 0 0,1-1 1 0 0,-1 1-1 0 0,0 0 1 0 0,1 0-1 0 0,-1-1 1 0 0,0 1-1 0 0,0-1 1 0 0,0 1-1 0 0,1-1 1 0 0,-3 0-1 0 0,-8 2-3 0 0,1-1 0 0 0,-1 0 0 0 0,1-1 0 0 0,-1 0 0 0 0,1-1 0 0 0,-1 0 0 0 0,1-1 0 0 0,0-1 0 0 0,-13-3 0 0 0,17 3-267 0 0,0 0 0 0 0,0 0-1 0 0,1-1 1 0 0,-1 1-1 0 0,0-1 1 0 0,1-1 0 0 0,0 1-1 0 0,0-1 1 0 0,1-1-1 0 0,-1 1 1 0 0,1-1 0 0 0,0 1-1 0 0,1-2 1 0 0,-8-10 0 0 0,0-7-2101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8.462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0 341 7866 0 0,'20'-18'1046'0'0,"1"1"0"0"0,0 1 0 0 0,25-13 0 0 0,10-8-316 0 0,-32 20-457 0 0,33-15 0 0 0,-46 25-217 0 0,-1 0 1 0 0,0 0-1 0 0,19-18 1 0 0,-19 15-2 0 0,2 1 0 0 0,14-11 1 0 0,-15 12-648 0 0,0-1 1 0 0,0-1 0 0 0,17-19 0 0 0,-24 24-97 0 0,19-24-687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8.817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0 484 2264 0 0,'0'-2'2676'0'0,"1"-1"-2570"0"0,0 1 0 0 0,0-1 0 0 0,1 1 0 0 0,-1 0 0 0 0,0-1 0 0 0,1 1 0 0 0,-1 0 0 0 0,1 0 0 0 0,3-3 0 0 0,9-14 466 0 0,127-186 3605 0 0,-129 188-3977 0 0,12-12 141 0 0,33-33-1 0 0,16-20-73 0 0,-67 75-225 0 0,-4 5-18 0 0,0 0-1 0 0,0 0 1 0 0,0-1-1 0 0,-1 1 1 0 0,1-1 0 0 0,-1 1-1 0 0,1-1 1 0 0,-1 0 0 0 0,0 1-1 0 0,0-1 1 0 0,1-4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2:59.9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99 587 5385 0 0,'-13'-16'2085'0'0,"5"6"-1634"0"0,0-1 0 0 0,-8-15 0 0 0,15 25-65 0 0,1 24-1376 0 0,27 84 1945 0 0,121 548-788 0 0,-143-639-158 0 0,1 0 28 0 0,-1 1-1 0 0,-1 1 1 0 0,0-1-1 0 0,-1 1 1 0 0,-1 0 0 0 0,1 19-1 0 0,-3-36-24 0 0,-1 1 0 0 0,1-1 0 0 0,0 0 0 0 0,0 0 1 0 0,0 0-1 0 0,-1 1 0 0 0,1-1 0 0 0,-1 0 0 0 0,1 0 0 0 0,-1 0 0 0 0,1 0 0 0 0,-1 0 0 0 0,1 0 0 0 0,-1 0 0 0 0,0 0 1 0 0,0 0-1 0 0,0 0 0 0 0,0 0 0 0 0,1 0 0 0 0,-1-1 0 0 0,0 1 0 0 0,-1 0 0 0 0,-1 0 5 0 0,1 0-1 0 0,0 0 0 0 0,0 0 1 0 0,0-1-1 0 0,0 1 0 0 0,0-1 1 0 0,-1 0-1 0 0,1 0 1 0 0,0 0-1 0 0,0 0 0 0 0,-4 0 1 0 0,0-1-5 0 0,1 0 0 0 0,-1 0 1 0 0,0-1-1 0 0,0 0 0 0 0,1 0 1 0 0,-1 0-1 0 0,1 0 0 0 0,-8-6 1 0 0,1-1 27 0 0,2 0 0 0 0,-1-1 1 0 0,1-1-1 0 0,1 1 1 0 0,-1-2-1 0 0,2 1 1 0 0,0-1-1 0 0,0 0 1 0 0,1-1-1 0 0,1 0 1 0 0,0 0-1 0 0,1-1 1 0 0,-5-15-1 0 0,0-13-42 0 0,1-1-1 0 0,2 1 0 0 0,-2-48 1 0 0,7-325-98 0 0,2 400 97 0 0,0 6 1 0 0,1 1 1 0 0,-1-1-1 0 0,1 1 0 0 0,1 0 1 0 0,0-1-1 0 0,0 1 1 0 0,1 0-1 0 0,3-8 0 0 0,-5 13-6 0 0,1 0 0 0 0,0 1-1 0 0,0-1 1 0 0,0 1 0 0 0,0-1 0 0 0,0 1-1 0 0,0 0 1 0 0,0-1 0 0 0,1 1-1 0 0,-1 1 1 0 0,1-1 0 0 0,0 0 0 0 0,-1 0-1 0 0,1 1 1 0 0,0 0 0 0 0,0-1 0 0 0,0 1-1 0 0,0 0 1 0 0,0 1 0 0 0,0-1-1 0 0,1 0 1 0 0,-1 1 0 0 0,6 0 0 0 0,2 0-9 0 0,1 0 1 0 0,0 2-1 0 0,-1-1 1 0 0,1 2 0 0 0,-1-1-1 0 0,0 2 1 0 0,0-1-1 0 0,21 11 1 0 0,5 5 12 0 0,40 28 0 0 0,-44-26-11 0 0,10 7 93 0 0,-2 2 0 0 0,-1 2-1 0 0,-1 2 1 0 0,-1 1 0 0 0,-2 1 0 0 0,-2 3 0 0 0,47 67 0 0 0,-47-54 132 0 0,-9-12 256 0 0,41 47 0 0 0,-57-77-359 0 0,-1 0-1 0 0,2-1 1 0 0,-1-1 0 0 0,1 1-1 0 0,1-1 1 0 0,-1-1-1 0 0,2 0 1 0 0,-1-1 0 0 0,20 9-1 0 0,-27-14-59 0 0,1 1 0 0 0,0-1-1 0 0,-1 0 1 0 0,1 0 0 0 0,0 0 0 0 0,0-1 0 0 0,0 0-1 0 0,0 0 1 0 0,-1 0 0 0 0,1 0 0 0 0,0-1 0 0 0,0 0-1 0 0,0 0 1 0 0,-1 0 0 0 0,1-1 0 0 0,0 1-1 0 0,-1-1 1 0 0,1 0 0 0 0,-1 0 0 0 0,0-1 0 0 0,0 1-1 0 0,0-1 1 0 0,0 0 0 0 0,0 0 0 0 0,-1-1-1 0 0,1 1 1 0 0,-1-1 0 0 0,0 1 0 0 0,3-5 0 0 0,4-6 41 0 0,-1 0 0 0 0,-1-1 0 0 0,0 0 1 0 0,-2 0-1 0 0,1 0 0 0 0,-2-1 1 0 0,6-22-1 0 0,13-76 16 0 0,-4-1 0 0 0,-6-1 1 0 0,-5 0-1 0 0,-7-166 0 0 0,-4 241 85 0 0,-1 0 1 0 0,-2 1-1 0 0,-3 0 0 0 0,-15-53 0 0 0,22 89-161 0 0,-1-1-1 0 0,0 1 1 0 0,0-1 0 0 0,0 1 0 0 0,-1 0-1 0 0,1 0 1 0 0,-1 0 0 0 0,0 0 0 0 0,0 1 0 0 0,-1-1-1 0 0,1 1 1 0 0,-1 0 0 0 0,-6-5 0 0 0,8 7-77 0 0,0 0 0 0 0,0 0 0 0 0,0 0 0 0 0,0 1 0 0 0,0-1 0 0 0,0 0 0 0 0,0 1 0 0 0,0 0 0 0 0,-1-1 0 0 0,1 1 0 0 0,0 0 0 0 0,0 0 0 0 0,0 0 0 0 0,0 0 0 0 0,-1 1 0 0 0,1-1 0 0 0,0 0 0 0 0,0 1 0 0 0,0 0 0 0 0,0-1 0 0 0,0 1 1 0 0,0 0-1 0 0,0 0 0 0 0,0 0 0 0 0,0 1 0 0 0,0-1 0 0 0,1 0 0 0 0,-1 1 0 0 0,0-1 0 0 0,1 1 0 0 0,-1-1 0 0 0,0 3 0 0 0,-17 22-1491 0 0,-1 10-1680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9.189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70 11010 0 0,'0'0'1393'0'0,"12"-20"-1225"0"0,-5 13 32 0 0,-5 1 8 0 0,2 0 128 0 0,0 4-64 0 0,0-2 496 0 0,-4 2-880 0 0,-10-20-1976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9.531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 86 13947 0 0,'0'0'88'0'0,"8"-8"-272"0"0,0 0-24 0 0,2 0-40 0 0,8-5 232 0 0,-1 7 80 0 0,-1-6 0 0 0,-2 0-8 0 0,-3-7-392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52.243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176 391 448 0 0,'-31'-18'7428'0'0,"30"18"-7314"0"0,-1 0-1 0 0,1-1 1 0 0,0 1 0 0 0,-1-1-1 0 0,1 1 1 0 0,0-1-1 0 0,-1 1 1 0 0,1-1-1 0 0,0 0 1 0 0,0 1-1 0 0,0-1 1 0 0,-2-2 0 0 0,2 2-49 0 0,0 1 1 0 0,0-1 0 0 0,0 0 0 0 0,0 1-1 0 0,0-1 1 0 0,0 1 0 0 0,1-1 0 0 0,-1 1 0 0 0,0-1-1 0 0,-1 1 1 0 0,1-1 0 0 0,0 1 0 0 0,0 0-1 0 0,0 0 1 0 0,0-1 0 0 0,0 1 0 0 0,0 0-1 0 0,-4 1 537 0 0,-12-3 287 0 0,12 1-706 0 0,0 0 0 0 0,0 0 0 0 0,0 1 0 0 0,0 0 0 0 0,-1 0 0 0 0,1 1 0 0 0,0-1 0 0 0,-5 2 0 0 0,8-1-170 0 0,1 0 0 0 0,0 0 0 0 0,0 1 1 0 0,0-1-1 0 0,0 0 0 0 0,1 0 1 0 0,-1 0-1 0 0,0 1 0 0 0,0-1 0 0 0,1 1 1 0 0,-1-1-1 0 0,1 0 0 0 0,-1 1 1 0 0,1-1-1 0 0,-1 1 0 0 0,1-1 0 0 0,0 1 1 0 0,0-1-1 0 0,0 1 0 0 0,0 1 1 0 0,-4 15-4 0 0,0-10-27 0 0,1-1-1 0 0,1 0 1 0 0,-1 1-1 0 0,2 0 1 0 0,-1 0 0 0 0,1-1-1 0 0,0 1 1 0 0,0 0 0 0 0,1 0-1 0 0,0 0 1 0 0,0 0-1 0 0,1 0 1 0 0,0 0 0 0 0,1 0-1 0 0,2 9 1 0 0,1-3-25 0 0,-1-1 1 0 0,1 0 0 0 0,1 0-1 0 0,1-1 1 0 0,0 1-1 0 0,0-1 1 0 0,1-1 0 0 0,11 13-1 0 0,-14-19 35 0 0,0 0 0 0 0,0 0 0 0 0,1 0 0 0 0,0-1 0 0 0,0 0 0 0 0,0 0 0 0 0,1 0 0 0 0,-1-1 0 0 0,1 0 0 0 0,0 0 0 0 0,0-1 0 0 0,0 0 0 0 0,0 0 1 0 0,0-1-1 0 0,0 0 0 0 0,0 0 0 0 0,1 0 0 0 0,-1-1 0 0 0,0 0 0 0 0,0-1 0 0 0,1 1 0 0 0,13-4 0 0 0,-10 1 39 0 0,1 0 0 0 0,0-1 0 0 0,-1-1 1 0 0,1 1-1 0 0,-1-2 0 0 0,-1 1 0 0 0,1-2 1 0 0,-1 1-1 0 0,0-2 0 0 0,0 1 0 0 0,-1-1 0 0 0,0-1 1 0 0,8-9-1 0 0,1-5-45 0 0,-2-2 1 0 0,0 1-1 0 0,-1-2 1 0 0,-2 0-1 0 0,-1-1 1 0 0,0 0 0 0 0,6-30-1 0 0,-9 27-879 0 0,-2-2 1 0 0,-1 1-1 0 0,2-49 1 0 0,-7 71 734 0 0,-1-1-1 0 0,-1 1 1 0 0,0 0 0 0 0,0-1 0 0 0,-1 1-1 0 0,0 0 1 0 0,0 0 0 0 0,-1 0-1 0 0,-1 1 1 0 0,1-1 0 0 0,-1 1 0 0 0,-1-1-1 0 0,1 1 1 0 0,-1 1 0 0 0,-1-1 0 0 0,-6-7-1 0 0,7 10 307 0 0,0 0 0 0 0,-1 0 0 0 0,0 0 1 0 0,0 1-1 0 0,0 0 0 0 0,0 0 0 0 0,-1 0 0 0 0,1 1 0 0 0,-1 0 0 0 0,0 0 0 0 0,0 1 0 0 0,0 0 0 0 0,0 0 0 0 0,0 1 0 0 0,-1-1 0 0 0,1 2 0 0 0,-1-1 0 0 0,1 1 0 0 0,0 0 0 0 0,-12 2 0 0 0,13-1-54 0 0,-1 1 0 0 0,1 0 0 0 0,0 0 0 0 0,0 1 0 0 0,0 0-1 0 0,0 0 1 0 0,1 0 0 0 0,-1 1 0 0 0,1 0 0 0 0,0 0 0 0 0,0 0 0 0 0,0 0 0 0 0,-6 9 0 0 0,6-8-92 0 0,1 0 1 0 0,0 0-1 0 0,0 1 1 0 0,0 0 0 0 0,1 0-1 0 0,-1 0 1 0 0,2 0-1 0 0,-1 1 1 0 0,1-1-1 0 0,0 1 1 0 0,0-1-1 0 0,-2 12 1 0 0,4-16-18 0 0,0 0-1 0 0,0 0 1 0 0,0 0 0 0 0,0 0 0 0 0,1 0 0 0 0,-1 0-1 0 0,0 0 1 0 0,1 0 0 0 0,0 0 0 0 0,-1 0 0 0 0,1-1-1 0 0,0 1 1 0 0,0 0 0 0 0,0 0 0 0 0,0-1 0 0 0,0 1-1 0 0,0 0 1 0 0,1-1 0 0 0,-1 1 0 0 0,2 1 0 0 0,0-1-1 0 0,0 0 1 0 0,0 0 0 0 0,0-1 0 0 0,1 1-1 0 0,-1-1 1 0 0,0 1 0 0 0,1-1 0 0 0,-1 0-1 0 0,1 0 1 0 0,5 0 0 0 0,2 0-2 0 0,0 0 1 0 0,0-1 0 0 0,0-1-1 0 0,0 0 1 0 0,0 0-1 0 0,15-5 1 0 0,43-18 96 0 0,-54 18-80 0 0,-1 0 0 0 0,0 1-1 0 0,1 1 1 0 0,0 0 0 0 0,0 1-1 0 0,1 0 1 0 0,21 0 0 0 0,-34 4 2 0 0,0-1-1 0 0,0 0 1 0 0,0 1 0 0 0,0 0 0 0 0,-1 0 0 0 0,1 0-1 0 0,0 0 1 0 0,-1 0 0 0 0,1 0 0 0 0,0 1 0 0 0,-1-1-1 0 0,0 1 1 0 0,1 0 0 0 0,-1 0 0 0 0,0-1 0 0 0,0 2-1 0 0,0-1 1 0 0,0 0 0 0 0,0 0 0 0 0,0 1 0 0 0,-1-1-1 0 0,1 0 1 0 0,-1 1 0 0 0,0 0 0 0 0,0-1 0 0 0,0 1-1 0 0,0 0 1 0 0,1 4 0 0 0,1 7 13 0 0,0 1 1 0 0,-1 0-1 0 0,-1 0 1 0 0,-1 18-1 0 0,1-19-10 0 0,-3 46 37 0 0,-3-1 0 0 0,-15 73 1 0 0,2-14 37 0 0,-13 254 139 0 0,32-350-198 0 0,0 1 0 0 0,1-1 1 0 0,1 0-1 0 0,0 0 0 0 0,2 0 0 0 0,1 0 0 0 0,1-1 1 0 0,12 28-1 0 0,-17-47-46 0 0,-1 1-1 0 0,0-1 1 0 0,1 0 0 0 0,0 0-1 0 0,-1 0 1 0 0,1 0 0 0 0,0 0-1 0 0,0 0 1 0 0,0 0 0 0 0,0 0-1 0 0,0-1 1 0 0,4 2 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52.786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67 804 4137 0 0,'-8'2'1058'0'0,"-1"-1"-1"0"0,1 1 1 0 0,0 0 0 0 0,0 1 0 0 0,-16 8 1773 0 0,23-12-2823 0 0,1-1 0 0 0,0 1 0 0 0,0 0-1 0 0,0-1 1 0 0,0 1 0 0 0,0-1 0 0 0,0 1-1 0 0,0 0 1 0 0,0-1 0 0 0,0 1 0 0 0,1 0-1 0 0,-1 0 1 0 0,0-1 0 0 0,1 1 0 0 0,-1 0 0 0 0,2-2-1 0 0,9-17-43 0 0,1 0 0 0 0,1 1-1 0 0,25-30 1 0 0,-8 13-4 0 0,32-37 71 0 0,4 3 0 0 0,87-72 0 0 0,-129 121-25 0 0,147-115 40 0 0,-54 47-84 0 0,-84 62-1234 0 0,0 3 1 0 0,64-37-1 0 0,-69 48-2095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54.547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33 37 1536 0 0,'-29'-12'10176'0'0,"26"3"-10275"0"0,4 8 94 0 0,0 1 1 0 0,0-1-1 0 0,0 1 0 0 0,0-1 0 0 0,0 1 1 0 0,0 0-1 0 0,1-1 0 0 0,-1 1 0 0 0,0 0 1 0 0,0 0-1 0 0,1 0 0 0 0,-1 0 0 0 0,0 0 0 0 0,0 0 1 0 0,2 0-1 0 0,-1 1 0 0 0,193-14-66 0 0,-156 13 10 0 0,153 5-599 0 0,-180-4-1742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54.903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23 13 2272 0 0,'-22'6'5308'0'0,"44"-1"-4376"0"0,-13-4-733 0 0,0-1 0 0 0,1 0 0 0 0,-1-1 0 0 0,0 0 0 0 0,17-5 0 0 0,7 0-8 0 0,-13 3-118 0 0,6-1 26 0 0,29 0 1 0 0,-45 4-61 0 0,-1 1 1 0 0,0-1-1 0 0,0 1 1 0 0,0 1-1 0 0,0 0 1 0 0,0 0-1 0 0,9 4 1 0 0,31 12-535 0 0,-29-2 219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58.389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345 340 168 0 0,'0'0'4774'0'0,"-1"0"-4531"0"0,-1 0-1 0 0,1 0 0 0 0,0 0 0 0 0,-1 0 0 0 0,1 0 0 0 0,0-1 0 0 0,-1 1 1 0 0,1 0-1 0 0,0-1 0 0 0,0 1 0 0 0,-1-1 0 0 0,1 0 0 0 0,-1 0 0 0 0,-12-10-179 0 0,32 38 29 0 0,-1 0 0 0 0,22 50-1 0 0,3 6 72 0 0,60 106 646 0 0,-47-85 139 0 0,-54-103-913 0 0,0 0-1 0 0,-1 0 1 0 0,1 0-1 0 0,0 0 0 0 0,-1 0 1 0 0,1 0-1 0 0,-1 0 1 0 0,1 0-1 0 0,-1 0 1 0 0,0 0-1 0 0,0 0 0 0 0,1 0 1 0 0,-1 0-1 0 0,0 0 1 0 0,0 0-1 0 0,0 0 1 0 0,0 1-1 0 0,0-1 1 0 0,0 0-1 0 0,0 0 0 0 0,0 0 1 0 0,-1 0-1 0 0,1 0 1 0 0,0 0-1 0 0,-1 0 1 0 0,1 0-1 0 0,-1 0 0 0 0,1 0 1 0 0,-1 0-1 0 0,1 0 1 0 0,-1 0-1 0 0,0 0 1 0 0,0 0-1 0 0,1 0 0 0 0,-1-1 1 0 0,-2 2-1 0 0,1 0 9 0 0,-1-1 0 0 0,0 0 0 0 0,0-1 0 0 0,0 1-1 0 0,0 0 1 0 0,0-1 0 0 0,0 1 0 0 0,0-1 0 0 0,0 0 0 0 0,0 0-1 0 0,0 0 1 0 0,0-1 0 0 0,-3 0 0 0 0,-7-2-38 0 0,1 0 0 0 0,0-1 1 0 0,0 0-1 0 0,1-1 0 0 0,-1 0 0 0 0,1-1 0 0 0,-14-10 1 0 0,1-1 1 0 0,-43-39 0 0 0,62 52-26 0 0,1-1 1 0 0,-1 1-1 0 0,1-1 0 0 0,0 0 1 0 0,1 0-1 0 0,-1-1 0 0 0,1 1 1 0 0,0-1-1 0 0,0 1 0 0 0,1-1 1 0 0,-1 0-1 0 0,1 0 0 0 0,1 0 1 0 0,-1 0-1 0 0,1 0 0 0 0,0-1 1 0 0,1 1-1 0 0,-1 0 0 0 0,1-1 1 0 0,0 1-1 0 0,1 0 0 0 0,0 0 1 0 0,0-1-1 0 0,0 1 0 0 0,1 0 1 0 0,-1 0-1 0 0,1 0 0 0 0,1 0 1 0 0,-1 0-1 0 0,1 1 0 0 0,0-1 1 0 0,1 1-1 0 0,-1 0 0 0 0,1 0 1 0 0,8-8-1 0 0,44-44-34 0 0,2 3 1 0 0,3 3-1 0 0,82-53 0 0 0,-106 80 125 0 0,17-11 150 0 0,-1-3 0 0 0,52-47 0 0 0,-104 85-195 0 0,0-1 1 0 0,0 0 0 0 0,0 0-1 0 0,0 0 1 0 0,0 0 0 0 0,0-1-1 0 0,0 1 1 0 0,0 0 0 0 0,-1 0-1 0 0,1-1 1 0 0,0 1 0 0 0,-1 0 0 0 0,1-1-1 0 0,-1 1 1 0 0,0 0 0 0 0,1-1-1 0 0,-1 1 1 0 0,0-1 0 0 0,0 1-1 0 0,0 0 1 0 0,0-1 0 0 0,0-1-1 0 0,-1 1 15 0 0,1 0-1 0 0,-1 0 0 0 0,0 1 1 0 0,0-1-1 0 0,0 0 0 0 0,0 1 1 0 0,0-1-1 0 0,-1 1 0 0 0,1-1 0 0 0,0 1 1 0 0,-1-1-1 0 0,1 1 0 0 0,-1 0 1 0 0,0 0-1 0 0,1 0 0 0 0,-1 0 1 0 0,-2-1-1 0 0,-10-5 48 0 0,0 1 0 0 0,0 1 1 0 0,0 0-1 0 0,-1 1 0 0 0,0 1 1 0 0,0 0-1 0 0,0 1 0 0 0,-27-1 0 0 0,-9 4 25 0 0,-64 7 0 0 0,-124 32 151 0 0,205-32-273 0 0,1 2 1 0 0,0 2 0 0 0,0 0-1 0 0,-56 33 1 0 0,80-41-198 0 0,1 1-1 0 0,0 0 1 0 0,1 0 0 0 0,-1 1 0 0 0,1 0-1 0 0,0 1 1 0 0,0-1 0 0 0,1 1-1 0 0,0 0 1 0 0,0 1 0 0 0,-5 9 0 0 0,1 8-824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59.633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308 350 1336 0 0,'0'-3'2553'0'0,"0"1"-2179"0"0,0-1-1 0 0,0 0 1 0 0,0 1 0 0 0,0-1 0 0 0,0 0-1 0 0,-1 1 1 0 0,1-1 0 0 0,-1 1 0 0 0,0-1-1 0 0,0 0 1 0 0,0 1 0 0 0,0 0 0 0 0,0-1-1 0 0,-5-5 1330 0 0,-5-6-1590 0 0,6 10-216 0 0,9 10 6 0 0,-4-6 98 0 0,1 1 0 0 0,-1 0 0 0 0,1 0 0 0 0,-1-1 1 0 0,1 1-1 0 0,0 0 0 0 0,-1-1 0 0 0,1 1 0 0 0,0-1 0 0 0,-1 1 0 0 0,1 0 0 0 0,0-1 0 0 0,0 0 1 0 0,0 1-1 0 0,-1-1 0 0 0,1 0 0 0 0,0 1 0 0 0,0-1 0 0 0,0 0 0 0 0,0 0 0 0 0,0 0 1 0 0,0 1-1 0 0,-1-1 0 0 0,1 0 0 0 0,0 0 0 0 0,0 0 0 0 0,0-1 0 0 0,0 1 0 0 0,0 0 0 0 0,0 0 1 0 0,0 0-1 0 0,-1-1 0 0 0,1 1 0 0 0,0 0 0 0 0,0-1 0 0 0,0 1 0 0 0,-1-1 0 0 0,1 1 0 0 0,0-1 1 0 0,0 1-1 0 0,-1-1 0 0 0,2-1 0 0 0,-2 2 7 0 0,1-1 0 0 0,-1 1 0 0 0,1-1 0 0 0,-1 0 0 0 0,0 1 0 0 0,1-1 0 0 0,-1 0 0 0 0,0 0 0 0 0,0 1 0 0 0,1-1 0 0 0,-1 0 0 0 0,0 1 0 0 0,0-1 0 0 0,0 0 0 0 0,0 0 0 0 0,0 0 0 0 0,0 1 0 0 0,0-1 0 0 0,0 0 0 0 0,0 0 0 0 0,-1 1 1 0 0,1-1-1 0 0,0 0 0 0 0,0 1 0 0 0,-1-1 0 0 0,1 0 0 0 0,0 1 0 0 0,-1-1 0 0 0,1 0 0 0 0,-1 1 0 0 0,1-1 0 0 0,-1 0 0 0 0,1 1 0 0 0,-1-1 0 0 0,1 1 0 0 0,-1-1 0 0 0,1 1 0 0 0,-1 0 0 0 0,0-1 0 0 0,1 1 0 0 0,-1-1 0 0 0,0 1 0 0 0,1 0 0 0 0,-1 0 0 0 0,0-1 0 0 0,0 1 0 0 0,1 0 0 0 0,-1 0 0 0 0,0 0 0 0 0,0 0 0 0 0,1 0 0 0 0,-1 0 0 0 0,0 0 0 0 0,0 0 0 0 0,0 0 0 0 0,-1 0-11 0 0,1 0-1 0 0,0 0 1 0 0,0 0-1 0 0,0 0 0 0 0,0 0 1 0 0,-1 0-1 0 0,1 1 1 0 0,0-1-1 0 0,0 0 1 0 0,0 1-1 0 0,0-1 0 0 0,0 0 1 0 0,0 1-1 0 0,0-1 1 0 0,0 1-1 0 0,0 0 0 0 0,0-1 1 0 0,0 1-1 0 0,0 0 1 0 0,0 0-1 0 0,1-1 0 0 0,-1 1 1 0 0,0 0-1 0 0,0 0 1 0 0,0 1-1 0 0,0 0-2 0 0,1 0 0 0 0,-1 0 0 0 0,1 0 0 0 0,-1 0 0 0 0,1 0-1 0 0,0 0 1 0 0,0 0 0 0 0,0 1 0 0 0,0-1 0 0 0,0 0 0 0 0,1 0 0 0 0,-1 0 0 0 0,1 2 0 0 0,1 3-24 0 0,1 1 0 0 0,0 0 1 0 0,0-1-1 0 0,0 0 0 0 0,1 0 0 0 0,6 9 1 0 0,-7-13 18 0 0,0 1 1 0 0,1-1-1 0 0,-1 0 1 0 0,1 0-1 0 0,0 0 1 0 0,0 0-1 0 0,0 0 1 0 0,0-1-1 0 0,0 0 1 0 0,0 0-1 0 0,1 0 1 0 0,6 2-1 0 0,-8-3 20 0 0,1 0 0 0 0,-1-1 0 0 0,1 1 0 0 0,-1 0 0 0 0,1-1 0 0 0,-1 0 0 0 0,1 0 0 0 0,0 0 0 0 0,-1-1 0 0 0,1 1 0 0 0,-1-1 0 0 0,1 1 0 0 0,-1-1 0 0 0,1 0 0 0 0,-1-1 0 0 0,0 1 0 0 0,4-2 0 0 0,-5 1 12 0 0,0 0-1 0 0,0 0 1 0 0,-1-1 0 0 0,1 1 0 0 0,-1 0-1 0 0,1 0 1 0 0,-1-1 0 0 0,0 1-1 0 0,0-1 1 0 0,0 1 0 0 0,0-1 0 0 0,0 1-1 0 0,0-5 1 0 0,7-36 133 0 0,-8 40-141 0 0,1-10-7 0 0,0 1-1 0 0,-1 0 0 0 0,-1 0 0 0 0,0 0 0 0 0,-1 0 0 0 0,0 0 0 0 0,0 0 0 0 0,-2 1 0 0 0,1-1 0 0 0,-2 1 1 0 0,1 0-1 0 0,-1 0 0 0 0,-11-17 0 0 0,7 15-2 0 0,1 1-1 0 0,-2 0 1 0 0,0 0 0 0 0,0 1-1 0 0,-1 0 1 0 0,0 1 0 0 0,-1 0 0 0 0,0 1-1 0 0,0 1 1 0 0,-20-11 0 0 0,29 17-5 0 0,-1 1-1 0 0,1 0 1 0 0,0 0 0 0 0,0 0 0 0 0,-1 0 0 0 0,1 0 0 0 0,-7 0-1 0 0,9 1-9 0 0,2 11-430 0 0,6 12 330 0 0,18 39 1 0 0,1 6 70 0 0,-10-6 45 0 0,14 116 0 0 0,-19-101 18 0 0,-4-27 87 0 0,-2-1 0 0 0,-2 1 0 0 0,-3 0 1 0 0,-1-1-1 0 0,-3 1 0 0 0,-2-1 0 0 0,-2 0 0 0 0,-19 64 0 0 0,18-92 214 0 0,0 0 0 0 0,-2-1 0 0 0,0 0 0 0 0,-2-1 0 0 0,0 0 0 0 0,-21 23 0 0 0,29-36-230 0 0,1-1 4 0 0,-1 0 1 0 0,1-1 0 0 0,-1 0 0 0 0,0 0-1 0 0,0 0 1 0 0,-1 0 0 0 0,1-1 0 0 0,-1 0-1 0 0,1 0 1 0 0,-1-1 0 0 0,0 0 0 0 0,0 0-1 0 0,0 0 1 0 0,0 0 0 0 0,-7 0-1 0 0,9-2-62 0 0,0 1-1 0 0,1-1 1 0 0,-1 0-1 0 0,0 0 1 0 0,1 0-1 0 0,-1 0 1 0 0,0-1-1 0 0,1 0 1 0 0,-1 0-1 0 0,1 0 0 0 0,-1 0 1 0 0,1 0-1 0 0,-1-1 1 0 0,1 1-1 0 0,0-1 1 0 0,-1 0-1 0 0,1 0 1 0 0,0 0-1 0 0,0 0 1 0 0,1-1-1 0 0,-1 1 0 0 0,0-1 1 0 0,1 0-1 0 0,0 0 1 0 0,-1 0-1 0 0,1 0 1 0 0,-1-3-1 0 0,-3-8-56 0 0,0 0 0 0 0,1-1 0 0 0,1 1 0 0 0,0-1 1 0 0,2 1-1 0 0,-1-1 0 0 0,2 0 0 0 0,0 0 0 0 0,0 0 0 0 0,2 0 0 0 0,3-28 0 0 0,4-2-65 0 0,1 1 0 0 0,26-71 0 0 0,-28 93-1200 0 0,0 1 1 0 0,2 0-1 0 0,1 0 0 0 0,22-35 1 0 0,-16 36 863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59.993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10 178 5881 0 0,'-1'-2'105'0'0,"0"0"0"0"0,0 0 0 0 0,0 0 1 0 0,0 0-1 0 0,0-1 0 0 0,0 1 0 0 0,1 0 0 0 0,-1 0 0 0 0,1-1 0 0 0,-1 1 0 0 0,1 0 0 0 0,0-1 0 0 0,0 1 0 0 0,0 0 0 0 0,0-1 0 0 0,0 1 1 0 0,1 0-1 0 0,-1-1 0 0 0,1 1 0 0 0,0 0 0 0 0,-1 0 0 0 0,1-1 0 0 0,0 1 0 0 0,0 0 0 0 0,0 0 0 0 0,1 0 0 0 0,-1 0 0 0 0,0 0 0 0 0,1 1 0 0 0,1-3 1 0 0,7-5-163 0 0,-1 1 1 0 0,1 0-1 0 0,0 0 1 0 0,20-9 0 0 0,10-10 398 0 0,-36 23-320 0 0,0 1 1 0 0,1 0-1 0 0,-1 0 0 0 0,1 0 0 0 0,-1 0 0 0 0,1 1 0 0 0,0 0 0 0 0,0 0 0 0 0,0 0 0 0 0,0 1 0 0 0,0 0 1 0 0,1 0-1 0 0,6-1 0 0 0,-9 2-7 0 0,0 0 1 0 0,0 1 0 0 0,-1-1-1 0 0,1 1 1 0 0,0-1 0 0 0,0 1-1 0 0,0 0 1 0 0,0 0 0 0 0,-1 0-1 0 0,1 1 1 0 0,0-1-1 0 0,-1 0 1 0 0,1 1 0 0 0,-1 0-1 0 0,0 0 1 0 0,1 0 0 0 0,-1 0-1 0 0,0 0 1 0 0,0 0 0 0 0,0 0-1 0 0,-1 1 1 0 0,1-1 0 0 0,-1 1-1 0 0,1-1 1 0 0,1 5-1 0 0,1 3 21 0 0,1 1 0 0 0,-2-1-1 0 0,1 1 1 0 0,-2 1 0 0 0,1-1-1 0 0,0 22 1 0 0,-3 72 246 0 0,-1-17 227 0 0,1-86-504 0 0,0 0-1 0 0,0-1 1 0 0,0 1 0 0 0,1 0 0 0 0,-1 0 0 0 0,0 0 0 0 0,1 0 0 0 0,0 0 0 0 0,-1-1 0 0 0,1 1 0 0 0,0 0-1 0 0,0-1 1 0 0,0 1 0 0 0,0 0 0 0 0,0-1 0 0 0,0 1 0 0 0,1-1 0 0 0,-1 0 0 0 0,0 1 0 0 0,1-1-1 0 0,-1 0 1 0 0,1 0 0 0 0,-1 0 0 0 0,4 2 0 0 0,-2-2 3 0 0,-1 0-1 0 0,1-1 1 0 0,0 1 0 0 0,-1-1 0 0 0,1 0-1 0 0,0 0 1 0 0,-1 0 0 0 0,1 0 0 0 0,0 0-1 0 0,-1-1 1 0 0,1 1 0 0 0,-1-1-1 0 0,1 1 1 0 0,0-1 0 0 0,-1 0 0 0 0,1 0-1 0 0,3-3 1 0 0,7-3-902 0 0,-1-1 0 0 0,0 0 0 0 0,11-11 1 0 0,8-12-740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4:00.366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1179 2961 0 0,'5'-13'1885'0'0,"0"1"1"0"0,10-17 0 0 0,34-45 322 0 0,-30 47-1971 0 0,18-31 1 0 0,10-26-118 0 0,113-150 0 0 0,-97 150-115 0 0,-5-2 0 0 0,-3-3 0 0 0,-4-2-1 0 0,74-186 1 0 0,-124 276-84 0 0,-1 0 0 0 0,1 0 0 0 0,-1 0-1 0 0,0 0 1 0 0,1 0 0 0 0,-1 0 0 0 0,0 0 0 0 0,0-1 0 0 0,0 1 0 0 0,0 0-1 0 0,1 0 1 0 0,-2 0 0 0 0,1 0 0 0 0,0 0 0 0 0,0-2 0 0 0,0 3 37 0 0,-1 0 0 0 0,1 0 0 0 0,0 0 0 0 0,-1-1 0 0 0,1 1 0 0 0,0 0 1 0 0,-1 0-1 0 0,1 0 0 0 0,0 0 0 0 0,0 0 0 0 0,-1 0 0 0 0,1 0 0 0 0,0 0 1 0 0,-1 0-1 0 0,1 0 0 0 0,0 0 0 0 0,-1 0 0 0 0,1 0 0 0 0,0 0 0 0 0,-1 0 1 0 0,1 0-1 0 0,0 0 0 0 0,-1 1 0 0 0,1-1 0 0 0,0 0 0 0 0,0 0 0 0 0,-1 0 1 0 0,1 0-1 0 0,0 1 0 0 0,-1-1 0 0 0,1 0 0 0 0,-4 3-282 0 0,0 0 0 0 0,0 0 1 0 0,0 1-1 0 0,1-1 0 0 0,-5 6 0 0 0,-27 48-1891 0 0,15-20 2015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3:00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454 209 5457 0 0,'-1'-1'168'0'0,"0"0"-1"0"0,-1 0 1 0 0,1 0 0 0 0,0 0-1 0 0,0 0 1 0 0,0 0 0 0 0,0 0-1 0 0,0 0 1 0 0,0-1 0 0 0,0 1-1 0 0,0 0 1 0 0,0-1 0 0 0,1 1-1 0 0,-1 0 1 0 0,1-1 0 0 0,-1 1-1 0 0,1-1 1 0 0,-1 1 0 0 0,1-1-1 0 0,0 1 1 0 0,0-1 0 0 0,-1-1-1 0 0,1-43 1687 0 0,1 30-1507 0 0,-1 12-326 0 0,0-1-1 0 0,0 1 1 0 0,0-1-1 0 0,-1 1 1 0 0,1 0-1 0 0,-1 0 0 0 0,-1-1 1 0 0,1 1-1 0 0,0 0 1 0 0,-1 0-1 0 0,0 0 0 0 0,0 0 1 0 0,0 1-1 0 0,0-1 1 0 0,-1 0-1 0 0,1 1 0 0 0,-1 0 1 0 0,0-1-1 0 0,0 1 1 0 0,0 0-1 0 0,-1 1 1 0 0,1-1-1 0 0,-1 0 0 0 0,1 1 1 0 0,-6-2-1 0 0,3 0 153 0 0,-1 1 0 0 0,0 0 0 0 0,0 0 0 0 0,-14-2 0 0 0,17 4-109 0 0,0 1 0 0 0,0-1 0 0 0,0 1 0 0 0,0 1 0 0 0,1-1 0 0 0,-1 0 0 0 0,0 1 0 0 0,0 0 0 0 0,0 0 0 0 0,1 0 0 0 0,-7 3 0 0 0,-8 5 14 0 0,0 0 0 0 0,1 1 1 0 0,0 1-1 0 0,0 1 1 0 0,1 0-1 0 0,1 1 1 0 0,-17 19-1 0 0,12-10-54 0 0,1 1 1 0 0,1 1-1 0 0,2 1 1 0 0,-19 34-1 0 0,31-51-20 0 0,1 1 1 0 0,-1-1-1 0 0,1 1 0 0 0,1 0 1 0 0,0 0-1 0 0,0 0 0 0 0,1 0 0 0 0,0 0 1 0 0,0 18-1 0 0,2-22 20 0 0,-1 0 1 0 0,1 1-1 0 0,0-1 1 0 0,0 0-1 0 0,0 1 0 0 0,1-1 1 0 0,-1 0-1 0 0,1 0 1 0 0,1 0-1 0 0,-1 0 1 0 0,1 0-1 0 0,0-1 0 0 0,0 1 1 0 0,0-1-1 0 0,1 0 1 0 0,-1 0-1 0 0,1 0 0 0 0,6 5 1 0 0,1-2 49 0 0,0 0 0 0 0,0-2 0 0 0,1 1 0 0 0,0-1 1 0 0,0-1-1 0 0,0 0 0 0 0,0-1 0 0 0,20 3 0 0 0,7 0 53 0 0,60-1 0 0 0,40-9-182 0 0,193-31-1 0 0,-291 30 2 0 0,100-15-457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4:01.362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63 1 4297 0 0,'0'0'5824'0'0,"0"5"-4965"0"0,-3 51 23 0 0,-20 107 1 0 0,0-10-541 0 0,18-107-314 0 0,1-11-9 0 0,1 0 0 0 0,2 0 1 0 0,4 49-1 0 0,-2-79-21 0 0,-1 0 0 0 0,1 0 0 0 0,0 0-1 0 0,1-1 1 0 0,-1 1 0 0 0,1 0 0 0 0,0-1 0 0 0,0 1-1 0 0,0-1 1 0 0,4 5 0 0 0,-5-8 4 0 0,0 0 0 0 0,0 0 0 0 0,1 0-1 0 0,-1 0 1 0 0,0 0 0 0 0,1 0 0 0 0,-1 0 0 0 0,0 0 0 0 0,1-1 0 0 0,-1 1-1 0 0,1-1 1 0 0,-1 1 0 0 0,1-1 0 0 0,-1 1 0 0 0,1-1 0 0 0,0 0-1 0 0,-1 0 1 0 0,1 0 0 0 0,-1 0 0 0 0,1 0 0 0 0,0 0 0 0 0,-1 0 0 0 0,1 0-1 0 0,-1-1 1 0 0,1 1 0 0 0,-1-1 0 0 0,1 1 0 0 0,-1-1 0 0 0,1 0-1 0 0,-1 1 1 0 0,1-1 0 0 0,-1 0 0 0 0,2-1 0 0 0,7-5 13 0 0,-1 1-1 0 0,0-1 1 0 0,-1 0 0 0 0,1-1 0 0 0,-1 0-1 0 0,-1 0 1 0 0,13-19 0 0 0,39-73-422 0 0,-34 55-8 0 0,-1 2 15 0 0,62-101-113 0 0,-70 121 495 0 0,1 0-1 0 0,1 1 1 0 0,39-36 0 0 0,-55 56 19 0 0,0 0-1 0 0,0 1 0 0 0,0-1 1 0 0,0 0-1 0 0,1 1 1 0 0,-1 0-1 0 0,0-1 1 0 0,1 1-1 0 0,-1 0 0 0 0,1 0 1 0 0,0 1-1 0 0,-1-1 1 0 0,1 0-1 0 0,-1 1 0 0 0,1 0 1 0 0,0-1-1 0 0,0 1 1 0 0,-1 0-1 0 0,1 0 1 0 0,0 1-1 0 0,4 0 0 0 0,-6-1 23 0 0,0 1 0 0 0,0-1-1 0 0,0 1 1 0 0,0-1 0 0 0,-1 1-1 0 0,1-1 1 0 0,0 1-1 0 0,0-1 1 0 0,0 1 0 0 0,0 0-1 0 0,-1-1 1 0 0,1 1 0 0 0,0 0-1 0 0,-1 0 1 0 0,1 0 0 0 0,-1-1-1 0 0,1 1 1 0 0,-1 0-1 0 0,1 0 1 0 0,-1 0 0 0 0,1 0-1 0 0,-1 0 1 0 0,0 0 0 0 0,0 0-1 0 0,1 0 1 0 0,-1 0-1 0 0,0 0 1 0 0,0 0 0 0 0,0 0-1 0 0,0 0 1 0 0,-1 2 0 0 0,1 2 29 0 0,-1 1 0 0 0,-1 0 0 0 0,1 0 1 0 0,-4 7-1 0 0,1-1-4 0 0,-4 8-1 0 0,0 0-1 0 0,-1-1 1 0 0,0 0 0 0 0,-2 0 0 0 0,0-1-1 0 0,-2-1 1 0 0,-23 27 0 0 0,-11 6 41 0 0,-55 43 0 0 0,92-84-73 0 0,-6 3 8 0 0,0 0 0 0 0,-25 14 0 0 0,3-3-24 0 0,37-22-4 0 0,0-1-1 0 0,0 1 0 0 0,0-1 0 0 0,0 1 1 0 0,0-1-1 0 0,1 1 0 0 0,-1-1 0 0 0,0 1 0 0 0,0 0 1 0 0,1 0-1 0 0,-1-1 0 0 0,0 1 0 0 0,1 0 0 0 0,-1 0 1 0 0,1 0-1 0 0,-1 0 0 0 0,1-1 0 0 0,-1 1 0 0 0,1 0 1 0 0,0 0-1 0 0,0 0 0 0 0,-1 0 0 0 0,1 2 0 0 0,0-3-11 0 0,1 1-1 0 0,-1 0 1 0 0,1 0-1 0 0,-1 0 0 0 0,1-1 1 0 0,-1 1-1 0 0,1 0 1 0 0,-1-1-1 0 0,1 1 0 0 0,0-1 1 0 0,-1 1-1 0 0,1 0 1 0 0,0-1-1 0 0,0 1 1 0 0,-1-1-1 0 0,1 0 0 0 0,0 1 1 0 0,0-1-1 0 0,0 0 1 0 0,0 1-1 0 0,7 1-57 0 0,-1 0 0 0 0,0 0 0 0 0,1-1-1 0 0,10 1 1 0 0,11-2 76 0 0,0-2-1 0 0,-1-1 0 0 0,1-1 1 0 0,-1-1-1 0 0,0-1 1 0 0,37-14-1 0 0,-2-4 73 0 0,94-51-1 0 0,-133 61-20 0 0,0-2 0 0 0,0-1 1 0 0,26-26-1 0 0,-32 28 1 0 0,-18 15-46 0 0,0 0 0 0 0,1 0 0 0 0,-1-1 0 0 0,0 1 0 0 0,1 0 1 0 0,-1 0-1 0 0,0-1 0 0 0,0 1 0 0 0,1 0 0 0 0,-1 0 0 0 0,0-1 0 0 0,0 1 1 0 0,1 0-1 0 0,-1-1 0 0 0,0 1 0 0 0,0 0 0 0 0,0-1 0 0 0,1 1 0 0 0,-1 0 1 0 0,0-1-1 0 0,0 1 0 0 0,0 0 0 0 0,0-1 0 0 0,0 1 0 0 0,0-1 0 0 0,0 1 1 0 0,0 0-1 0 0,0-1 0 0 0,0 1 0 0 0,0-1 0 0 0,0 1 0 0 0,0 0 1 0 0,0-1-1 0 0,0 1 0 0 0,0 0 0 0 0,0-1 0 0 0,-1 1 0 0 0,1 0 0 0 0,0-1 1 0 0,0 1-1 0 0,0 0 0 0 0,-1-1 0 0 0,1 1 0 0 0,0 0 0 0 0,0-1 0 0 0,-1 1 1 0 0,1 0-1 0 0,0 0 0 0 0,-1-1 0 0 0,1 1 0 0 0,0 0 0 0 0,-1 0 0 0 0,1 0 1 0 0,0 0-1 0 0,-1-1 0 0 0,1 1 0 0 0,-1 0 0 0 0,0 0 16 0 0,-1-1-1 0 0,1 1 1 0 0,0-1 0 0 0,-1 1-1 0 0,1 0 1 0 0,-1 0-1 0 0,1 0 1 0 0,0 0 0 0 0,-1 0-1 0 0,1 0 1 0 0,-1 0-1 0 0,1 0 1 0 0,0 1 0 0 0,-1-1-1 0 0,1 0 1 0 0,-2 1 0 0 0,-4 4-40 0 0,1-1 1 0 0,0 1-1 0 0,0 1 1 0 0,0-1 0 0 0,0 1-1 0 0,1 0 1 0 0,0 0-1 0 0,0 0 1 0 0,1 1 0 0 0,0 0-1 0 0,0 0 1 0 0,0 0-1 0 0,1 0 1 0 0,0 0 0 0 0,0 1-1 0 0,1-1 1 0 0,0 1-1 0 0,1 0 1 0 0,-2 14-1 0 0,3-13 1 0 0,0 0 0 0 0,1 0-1 0 0,-1 0 1 0 0,2 0 0 0 0,0-1-1 0 0,0 1 1 0 0,0 0 0 0 0,1-1-1 0 0,0 1 1 0 0,1-1 0 0 0,0 0-1 0 0,0 0 1 0 0,6 8 0 0 0,5 4-34 0 0,1 0-1 0 0,1-1 1 0 0,26 24 0 0 0,-36-37 134 0 0,-1 0 1 0 0,0 1-1 0 0,-1 0 1 0 0,1 0-1 0 0,-1 0 0 0 0,-1 1 1 0 0,1 0-1 0 0,-1 0 1 0 0,-1 0-1 0 0,1 0 0 0 0,-1 0 1 0 0,-1 1-1 0 0,0 0 0 0 0,0-1 1 0 0,0 1-1 0 0,-1 0 1 0 0,-1 0-1 0 0,0 10 0 0 0,-1-6 69 0 0,0 0-1 0 0,-2 0 0 0 0,1-1 0 0 0,-2 1 0 0 0,0 0 0 0 0,0-1 0 0 0,-1 0 0 0 0,-1 0 0 0 0,1-1 1 0 0,-2 1-1 0 0,-14 18 0 0 0,20-29-129 0 0,-8 12 244 0 0,-1-1 0 0 0,0 0 0 0 0,-21 19 0 0 0,28-28-221 0 0,-1-1 0 0 0,1 1 0 0 0,-1-1 0 0 0,0 0 1 0 0,0 0-1 0 0,0 0 0 0 0,0 0 0 0 0,0-1 0 0 0,0 0 0 0 0,-1 1 0 0 0,1-2 0 0 0,0 1 0 0 0,-1 0 0 0 0,1-1 0 0 0,-1 0 0 0 0,1 0 0 0 0,-9-1 0 0 0,-11-5-85 0 0,-1-1-1 0 0,2-2 1 0 0,-1 0-1 0 0,1-1 1 0 0,0-1 0 0 0,-31-22-1 0 0,45 27-107 0 0,0 1 0 0 0,1-1 0 0 0,0-1 0 0 0,0 1 0 0 0,1-1 0 0 0,-9-10 0 0 0,14 14 29 0 0,0 1 1 0 0,1 0-1 0 0,-1-1 0 0 0,1 1 0 0 0,0-1 0 0 0,-1 1 1 0 0,1-1-1 0 0,0 0 0 0 0,1 0 0 0 0,-1 1 0 0 0,0-1 1 0 0,1 0-1 0 0,0 0 0 0 0,-1 0 0 0 0,1 0 0 0 0,0 0 0 0 0,1 1 1 0 0,-1-1-1 0 0,0 0 0 0 0,1 0 0 0 0,0 0 0 0 0,-1 1 1 0 0,1-1-1 0 0,0 0 0 0 0,0 0 0 0 0,1 1 0 0 0,1-4 1 0 0,21-25-1176 0 0,14-8-518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49.261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41 338 648 0 0,'0'0'20'0'0,"-1"0"-1"0"0,1 0 1 0 0,-1 0 0 0 0,1 0-1 0 0,-1 1 1 0 0,1-1 0 0 0,-1 0-1 0 0,1 0 1 0 0,-1 0 0 0 0,1 0-1 0 0,-1 0 1 0 0,1 0 0 0 0,-1-1-1 0 0,1 1 1 0 0,-1 0 0 0 0,1 0-1 0 0,-1 0 1 0 0,1 0-1 0 0,-1-1 1 0 0,1 1 0 0 0,-1 0-1 0 0,1 0 1 0 0,-1-1 0 0 0,1 1-1 0 0,0 0 1 0 0,-1-1 0 0 0,1 1-1 0 0,-1 0 1 0 0,1-1 0 0 0,0 1-1 0 0,-1-1 1 0 0,1 1 0 0 0,0 0-1 0 0,0-1 1 0 0,-1 1-1 0 0,1-1 1 0 0,0 1 0 0 0,0-1-1 0 0,0 1 1 0 0,-1-2 0 0 0,-8-27 2959 0 0,1 14-1925 0 0,2-5 1041 0 0,12 2-1575 0 0,-2 14-490 0 0,-1 0 0 0 0,1 0 1 0 0,-1 0-1 0 0,1 1 1 0 0,0-1-1 0 0,0 1 0 0 0,1 0 1 0 0,-1 1-1 0 0,1-1 0 0 0,4-2 1 0 0,54-18 90 0 0,-40 15-110 0 0,48-13 2 0 0,85-15 0 0 0,20-4 23 0 0,-90 16 182 0 0,2 5-1 0 0,140-14 1 0 0,-227 33-218 0 0,4-1-22 0 0,0 1 1 0 0,0-1-1 0 0,-1 1 0 0 0,1 0 1 0 0,0 0-1 0 0,0 1 0 0 0,0-1 1 0 0,0 1-1 0 0,0 0 1 0 0,-1 1-1 0 0,7 2 0 0 0,-4 1-895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49.631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9 0 5161 0 0,'0'0'879'0'0,"-2"1"-654"0"0,1 1-186 0 0,0-1 0 0 0,0 1 0 0 0,1-1 0 0 0,-1 0 0 0 0,1 1 0 0 0,-1-1 0 0 0,1 1 0 0 0,0-1 0 0 0,-1 1 0 0 0,1-1 0 0 0,0 1 0 0 0,0 0 0 0 0,0-1 0 0 0,0 1 0 0 0,1 2 0 0 0,3 40 314 0 0,-1-16-212 0 0,15 503 1129 0 0,-16-468-1132 0 0,2 0 0 0 0,3-1 1 0 0,17 71-1 0 0,-20-120-246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0.189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26 111 6121 0 0,'-26'-8'1202'0'0,"46"12"-2"0"0,3-2-1102 0 0,1-1 0 0 0,-1-2-1 0 0,1 0 1 0 0,-1-1 0 0 0,1-1 0 0 0,-1-2-1 0 0,0 0 1 0 0,0-1 0 0 0,33-15 0 0 0,-32 11 49 0 0,29-19 1 0 0,-20 9-3273 0 0,-21 14 1775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0.525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1 125 12547 0 0,'0'0'328'0'0,"6"-2"-488"0"0,6-2-112 0 0,10-3-16 0 0,9 1 208 0 0,2-2 80 0 0,1 0 40 0 0,-1-4 0 0 0,2-1-16 0 0,-3-1 104 0 0,1-2-80 0 0,0-2-24 0 0,-7 1-1097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1.171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24 39 5433 0 0,'-2'0'141'0'0,"0"0"-1"0"0,1-1 0 0 0,-1 1 1 0 0,0-1-1 0 0,1 1 0 0 0,-1-1 1 0 0,0 0-1 0 0,1 0 0 0 0,-1 0 1 0 0,-2-1-1 0 0,1-3 733 0 0,13 5-632 0 0,3 2-137 0 0,-1 0-1 0 0,1-1 0 0 0,0 0 1 0 0,0-1-1 0 0,0-1 1 0 0,18-2-1 0 0,219-23 679 0 0,-232 25-636 0 0,1 0 0 0 0,18 3 0 0 0,-5 0 36 0 0,-1-1-101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3.920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141 334 800 0 0,'-1'-1'65'0'0,"1"1"0"0"0,-1-1 0 0 0,0 1 0 0 0,1-1 0 0 0,-1 1 0 0 0,1-1 1 0 0,-1 1-1 0 0,1-1 0 0 0,-1 1 0 0 0,1-1 0 0 0,0 0 0 0 0,-1 1 0 0 0,1-1 0 0 0,0 1 0 0 0,-1-1 0 0 0,1 0 0 0 0,0 0 0 0 0,0 1 0 0 0,-1-2 0 0 0,1 0 146 0 0,-1 1-1 0 0,1-1 0 0 0,-1 1 1 0 0,0-1-1 0 0,1 1 1 0 0,-1-1-1 0 0,0 1 0 0 0,0 0 1 0 0,0 0-1 0 0,-1-2 1 0 0,-6-2 408 0 0,1 0 1 0 0,0 0-1 0 0,0-1 0 0 0,1 0 1 0 0,0 0-1 0 0,0-1 1 0 0,-9-11-1 0 0,13 15-458 0 0,0 0 0 0 0,-1 1 1 0 0,1-1-1 0 0,-1 1 0 0 0,0 0 0 0 0,0 0 0 0 0,-5-4 0 0 0,6 5-89 0 0,0 0 1 0 0,0 0-1 0 0,-1-1 0 0 0,1 1 1 0 0,0-1-1 0 0,0 0 0 0 0,0 0 1 0 0,1 0-1 0 0,-1 0 0 0 0,0 0 1 0 0,1 0-1 0 0,-1 0 0 0 0,1 0 1 0 0,-2-4-1 0 0,2 2-54 0 0,0 1 0 0 0,0-1-1 0 0,0 1 1 0 0,0-1 0 0 0,1 0 0 0 0,0 1-1 0 0,0-1 1 0 0,0 0 0 0 0,0 0-1 0 0,0 1 1 0 0,1-1 0 0 0,-1 0 0 0 0,3-6-1 0 0,-1 5-36 0 0,1-1 0 0 0,0 1-1 0 0,0-1 1 0 0,1 1 0 0 0,-1 0-1 0 0,1 0 1 0 0,7-6 0 0 0,41-38-212 0 0,-48 46 227 0 0,0-1 1 0 0,0 1-1 0 0,0-1 1 0 0,1 1-1 0 0,-1 0 1 0 0,1 1-1 0 0,-1-1 0 0 0,1 1 1 0 0,0 0-1 0 0,0 0 1 0 0,0 0-1 0 0,0 1 1 0 0,1 0-1 0 0,-1 0 1 0 0,0 0-1 0 0,0 1 1 0 0,1-1-1 0 0,-1 1 1 0 0,0 0-1 0 0,9 2 0 0 0,-7-1 8 0 0,-1 1 1 0 0,0-1-1 0 0,1 1 0 0 0,-1 0 0 0 0,0 1 0 0 0,0 0 0 0 0,0 0 0 0 0,-1 0 0 0 0,1 1 0 0 0,-1-1 0 0 0,1 1 0 0 0,-1 0 0 0 0,-1 1 0 0 0,1 0 0 0 0,-1-1 0 0 0,6 8 0 0 0,0 4 43 0 0,0 1 0 0 0,-2 1 0 0 0,0-1-1 0 0,0 2 1 0 0,-2-1 0 0 0,0 1-1 0 0,5 32 1 0 0,-3 4 70 0 0,2 78 1 0 0,-12 10 82 0 0,-29 215 0 0 0,1-57 8 0 0,29-283-313 0 0,0-7-233 0 0,0 1 0 0 0,1-1 0 0 0,0 0 0 0 0,0 1 0 0 0,2-1 0 0 0,2 14 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4.278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21 185 11851 0 0,'-20'5'338'0'0,"19"-4"-187"0"0,13-4-94 0 0,45-17 176 0 0,68-34-1 0 0,28-10 3 0 0,-19 23-165 0 0,-110 33-834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4.622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1 242 12387 0 0,'7'15'-78'0'0,"0"-1"0"0"0,1 1 1 0 0,11 13-1 0 0,-18-26 77 0 0,1 0-1 0 0,0 0 1 0 0,0 0 0 0 0,0 0 0 0 0,0 0-1 0 0,0 0 1 0 0,0-1 0 0 0,0 1 0 0 0,0-1-1 0 0,1 1 1 0 0,-1-1 0 0 0,0 0 0 0 0,1 0-1 0 0,-1 0 1 0 0,1 0 0 0 0,0 0 0 0 0,-1-1-1 0 0,1 1 1 0 0,0-1 0 0 0,-1 1 0 0 0,1-1-1 0 0,0 0 1 0 0,0 0 0 0 0,-1-1 0 0 0,1 1-1 0 0,0 0 1 0 0,-1-1 0 0 0,1 0 0 0 0,-1 1-1 0 0,1-1 1 0 0,0 0 0 0 0,-1 0 0 0 0,0-1-1 0 0,1 1 1 0 0,3-3 0 0 0,1-1 42 0 0,-1 0 1 0 0,1 0 0 0 0,-1 0 0 0 0,-1-1-1 0 0,1 0 1 0 0,-1 0 0 0 0,0 0-1 0 0,0-1 1 0 0,0 1 0 0 0,6-16-1 0 0,-6 10 29 0 0,-1 0-1 0 0,0 0 1 0 0,-1-1-1 0 0,0 0 0 0 0,-1 1 1 0 0,0-1-1 0 0,-1 0 1 0 0,-1 0-1 0 0,0-15 0 0 0,-1 23-40 0 0,1 0 0 0 0,-1 0-1 0 0,1 1 1 0 0,-1-1-1 0 0,-1 0 1 0 0,1 1-1 0 0,-1-1 1 0 0,1 1-1 0 0,-1-1 1 0 0,0 1 0 0 0,-1 0-1 0 0,1 0 1 0 0,-1 0-1 0 0,0 0 1 0 0,0 0-1 0 0,0 1 1 0 0,-1-1-1 0 0,1 1 1 0 0,-1 0 0 0 0,0 0-1 0 0,1 0 1 0 0,-1 1-1 0 0,-1-1 1 0 0,1 1-1 0 0,0 0 1 0 0,-1 0-1 0 0,-7-2 1 0 0,8 3-20 0 0,1 0 0 0 0,0 1 0 0 0,-1-1 0 0 0,1 1 0 0 0,0 0 0 0 0,-1 0 0 0 0,1 0 0 0 0,0 0 0 0 0,-1 1 0 0 0,1-1 0 0 0,0 1 0 0 0,-1 0 0 0 0,1 0 0 0 0,0 0 0 0 0,0 0 0 0 0,0 1 0 0 0,0-1 0 0 0,0 1 0 0 0,0 0 0 0 0,0 0 1 0 0,1 0-1 0 0,-1 0 0 0 0,1 0 0 0 0,-1 1 0 0 0,1-1 0 0 0,-4 5 0 0 0,-1 5-37 0 0,0-1 0 0 0,0 1 0 0 0,1 1 0 0 0,1-1 0 0 0,-4 15 0 0 0,7-22 16 0 0,0 2-35 0 0,0 0 1 0 0,1 0-1 0 0,0 0 0 0 0,0 0 1 0 0,0 0-1 0 0,1 0 0 0 0,0 0 1 0 0,1 0-1 0 0,1 8 0 0 0,3 11-866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4.978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347 177 2264 0 0,'-1'-11'791'0'0,"0"-1"-1"0"0,-1 1 1 0 0,0 0-1 0 0,-1 0 1 0 0,-7-17-1 0 0,-2-12 821 0 0,9 35-1282 0 0,1 1 0 0 0,-1-1 0 0 0,-1 1-1 0 0,1-1 1 0 0,0 1 0 0 0,-1 0 0 0 0,-8-6 283 0 0,12 10-596 0 0,-1 0 1 0 0,1 0 0 0 0,0 1-1 0 0,-1-1 1 0 0,1 0-1 0 0,-1 0 1 0 0,1 0 0 0 0,0 1-1 0 0,-1-1 1 0 0,1 0-1 0 0,0 0 1 0 0,-1 0-1 0 0,1 0 1 0 0,-1 0 0 0 0,1 0-1 0 0,0 0 1 0 0,-1 0-1 0 0,1 0 1 0 0,-1 0 0 0 0,1 0-1 0 0,0 0 1 0 0,-1 0-1 0 0,1-1 1 0 0,0 1 0 0 0,-1 0-1 0 0,1 0 1 0 0,-1-1-1 0 0,-15-6 216 0 0,8 4-52 0 0,-2 2-105 0 0,0 0-1 0 0,0 1 1 0 0,0 0 0 0 0,0 1-1 0 0,0 0 1 0 0,0 1 0 0 0,-18 5-1 0 0,24-5-70 0 0,0 1 0 0 0,0-1 0 0 0,0 1-1 0 0,0 0 1 0 0,0 0 0 0 0,1 1-1 0 0,0-1 1 0 0,-1 1 0 0 0,1-1 0 0 0,1 1-1 0 0,-1 0 1 0 0,-2 5 0 0 0,-5 5 7 0 0,-2 2-29 0 0,2 0-1 0 0,-1 0 0 0 0,2 1 0 0 0,1 1 0 0 0,0-1 0 0 0,1 1 0 0 0,0 1 0 0 0,2-1 0 0 0,0 1 1 0 0,2 0-1 0 0,-3 25 0 0 0,6-38 9 0 0,0 1 0 0 0,0-1 0 0 0,1 1 0 0 0,-1-1 0 0 0,1 0 0 0 0,1 1 0 0 0,-1-1 0 0 0,1 0 0 0 0,1 0 0 0 0,-1 0 0 0 0,1 0 0 0 0,0 0 0 0 0,0-1-1 0 0,0 1 1 0 0,1-1 0 0 0,0 0 0 0 0,0 0 0 0 0,1 0 0 0 0,-1 0 0 0 0,7 4 0 0 0,-2-2-4 0 0,0-1 0 0 0,1 0-1 0 0,0-1 1 0 0,-1 0 0 0 0,2 0-1 0 0,-1-1 1 0 0,0-1-1 0 0,1 1 1 0 0,0-2 0 0 0,0 1-1 0 0,13 0 1 0 0,11-1 82 0 0,-1-2-1 0 0,0 0 1 0 0,59-10-1 0 0,101-34 47 0 0,-113 22-687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3:14.275"/>
    </inkml:context>
    <inkml:brush xml:id="br0">
      <inkml:brushProperty name="width" value="0.4" units="cm"/>
      <inkml:brushProperty name="height" value="0.8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420 3665 2897 0 0,'-2'2'241'0'0,"0"0"0"0"0,-1 0 0 0 0,1-1 0 0 0,-1 1 0 0 0,0 0 0 0 0,1-1 0 0 0,-1 0 0 0 0,0 1 0 0 0,0-1 0 0 0,0 0 0 0 0,0 0 0 0 0,0-1 0 0 0,0 1 0 0 0,0-1 0 0 0,0 1 0 0 0,0-1 0 0 0,0 0 0 0 0,0 0 0 0 0,0-1 0 0 0,0 1 0 0 0,-4-1 0 0 0,4 0-156 0 0,0 1 1 0 0,-1-1-1 0 0,1 1 0 0 0,0 0 1 0 0,0 0-1 0 0,0 1 0 0 0,0-1 0 0 0,0 0 1 0 0,-6 3-1 0 0,5-2 75 0 0,0 0-1 0 0,0 0 1 0 0,0-1-1 0 0,0 1 1 0 0,0-1-1 0 0,0 0 1 0 0,0 0-1 0 0,0 0 1 0 0,-8-2 0 0 0,10 1-157 0 0,-7-1-3 0 0,-1 0 0 0 0,1-1 0 0 0,0 0 0 0 0,0 0 1 0 0,-14-9-1 0 0,12 5 110 0 0,0 0 0 0 0,1-1 1 0 0,0-1-1 0 0,0 0 1 0 0,1 0-1 0 0,0-1 0 0 0,1 0 1 0 0,-11-16-1 0 0,9 7-67 0 0,0 0-1 0 0,1 0 0 0 0,1-1 1 0 0,-9-29-1 0 0,5 9-34 0 0,2 0 0 0 0,-10-77 0 0 0,16 48-31 0 0,4-1 0 0 0,12-100 0 0 0,43-133-20 0 0,0 135 6 0 0,-22 73-2 0 0,-16 44 43 0 0,1 1 0 0 0,3 0-1 0 0,3 2 1 0 0,30-50 0 0 0,-21 47-22 0 0,27-63 1 0 0,-52 99 13 0 0,1 1-1 0 0,1 0 1 0 0,0 1-1 0 0,0 0 1 0 0,2 0-1 0 0,16-14 1 0 0,27-33-26 0 0,123-146-12 0 0,-141 164 18 0 0,-8 12 26 0 0,1 1 0 0 0,46-34 0 0 0,73-40-56 0 0,-92 63 26 0 0,17-10-21 0 0,127-80-37 0 0,-168 108 80 0 0,124-91-12 0 0,21-13 29 0 0,-128 94-19 0 0,90-43 0 0 0,40-16-32 0 0,49-20-30 0 0,22-3 36 0 0,-172 76 57 0 0,101-40 17 0 0,-103 44-42 0 0,136-42 0 0 0,105-20 29 0 0,-310 94-33 0 0,23-8 1 0 0,0 1 0 0 0,45-5 0 0 0,-66 12 12 0 0,-1 2 1 0 0,0-1-1 0 0,1 1 1 0 0,-1 1-1 0 0,0 0 0 0 0,1 0 1 0 0,-1 1-1 0 0,0 0 1 0 0,0 1-1 0 0,0-1 1 0 0,0 2-1 0 0,15 8 1 0 0,-21-11-7 0 0,128 71 34 0 0,-94-52-27 0 0,-28-14-19 0 0,1 0 0 0 0,0-1 0 0 0,16 7 0 0 0,91 34 59 0 0,-103-40-52 0 0,5 2-20 0 0,1 0 20 0 0,0 1 0 0 0,35 22 1 0 0,-50-27 17 0 0,0-1 1 0 0,0 1-1 0 0,0 1 1 0 0,0-1-1 0 0,-1 1 1 0 0,0 0-1 0 0,0-1 1 0 0,0 2-1 0 0,-1-1 1 0 0,0 0-1 0 0,0 1 1 0 0,0 0-1 0 0,0-1 1 0 0,2 10-1 0 0,36 191 70 0 0,-29-139-72 0 0,-7-31 6 0 0,-1 0-1 0 0,-2 0 1 0 0,-1 0-1 0 0,-2-1 1 0 0,-1 1-1 0 0,-2 0 0 0 0,-2 0 1 0 0,-1-1-1 0 0,-1 0 1 0 0,-2-1-1 0 0,-2 0 1 0 0,-1 0-1 0 0,-1-1 0 0 0,-2-1 1 0 0,-36 54-1 0 0,-96 108 34 0 0,80-109-39 0 0,26-30-1 0 0,4-5 15 0 0,-52 54 1 0 0,-260 247 45 0 0,194-202-111 0 0,78-77 38 0 0,-14 4 17 0 0,-5 6 11 0 0,-98 83 6 0 0,94-90 24 0 0,-135 75 1 0 0,-52 6 175 0 0,219-119-10 0 0,-1-3-1 0 0,-1-4 1 0 0,-119 35 0 0 0,117-47 385 0 0,-95 10 1 0 0,108-20-386 0 0,28-3-198 0 0,-1 1 0 0 0,1 1 1 0 0,0 1-1 0 0,1 2 0 0 0,-36 17 0 0 0,53-21-241 0 0,1 1 0 0 0,0 0 1 0 0,1 1-1 0 0,-1 0 0 0 0,2 1 1 0 0,-1 0-1 0 0,-17 19 0 0 0,14-8-1762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5.958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2 63 1768 0 0,'6'-12'957'0'0,"-5"11"-840"0"0,0 0 0 0 0,-1 0-1 0 0,1 0 1 0 0,0 0 0 0 0,-1 0-1 0 0,1 0 1 0 0,-1 0 0 0 0,0 0-1 0 0,1 0 1 0 0,-1 0 0 0 0,0-1 0 0 0,1 1-1 0 0,-1 0 1 0 0,0 0 0 0 0,0 0-1 0 0,0 0 1 0 0,0-1 0 0 0,0 1-1 0 0,0 0 1 0 0,-1-2 0 0 0,0-6 917 0 0,1 9-946 0 0,0-1 0 0 0,0 0 1 0 0,1 1-1 0 0,-1-1 1 0 0,0 1-1 0 0,0-1 1 0 0,0 1-1 0 0,0-1 0 0 0,0 1 1 0 0,0-1-1 0 0,0 1 1 0 0,-1-1-1 0 0,1 0 0 0 0,0 1 1 0 0,0-1-1 0 0,0 1 1 0 0,0-1-1 0 0,-1 1 1 0 0,1-1-1 0 0,0 1 0 0 0,-1-1 1 0 0,1 1-1 0 0,-1-2 266 0 0,0 2-266 0 0,1 0 1 0 0,-1-1-1 0 0,1 1 1 0 0,-1 0-1 0 0,1-1 1 0 0,-1 1-1 0 0,1 0 0 0 0,-1 0 1 0 0,1 0-1 0 0,-1-1 1 0 0,0 1-1 0 0,1 41 2083 0 0,2 6-2113 0 0,-5 54 0 0 0,2-76-46 0 0,1 14 6 0 0,2 1 1 0 0,13 69-1 0 0,-1-11 99 0 0,-13-92-101 0 0,0 0-1 0 0,0 1 0 0 0,1-1 0 0 0,-1 0 1 0 0,6 11-1 0 0,-6-15-222 0 0,0 0 0 0 0,0 0 0 0 0,0 0 0 0 0,0 0 0 0 0,1-1 0 0 0,-1 1 0 0 0,1 0 0 0 0,2 2 0 0 0,35-2-5702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6.286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1 4 8450 0 0,'29'-2'354'0'0,"-24"1"-222"0"0,1 1 0 0 0,-1-1 0 0 0,0 1 0 0 0,0 0 0 0 0,8 2 1 0 0,-10-2-92 0 0,-1 1 0 0 0,0 0 0 0 0,0 0 0 0 0,0 0 0 0 0,0 0 0 0 0,0 0 0 0 0,0 1 0 0 0,0-1 0 0 0,0 0 0 0 0,0 1 0 0 0,0 0 0 0 0,0-1 0 0 0,-1 1 0 0 0,1 0 0 0 0,2 4 0 0 0,5 8 195 0 0,-1 1-1 0 0,0 0 1 0 0,-1 1 0 0 0,-1-1 0 0 0,0 2 0 0 0,-2-1-1 0 0,4 17 1 0 0,12 122-32 0 0,-14-98-48 0 0,13 79 73 0 0,-8-68 21 0 0,3 106 0 0 0,-14-172-227 0 0,-1 27-960 0 0,-6-13-2500 0 0,-3-9 1569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6.626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33 486 8154 0 0,'-32'-7'3439'0'0,"47"7"-3394"0"0,-8 1-28 0 0,1-2-1 0 0,-1 1 0 0 0,0-1 0 0 0,0 0 0 0 0,1-1 0 0 0,-1 1 0 0 0,0-2 0 0 0,0 1 1 0 0,8-5-1 0 0,11-5 94 0 0,25-19 1 0 0,-8 6-37 0 0,5 2 153 0 0,86-30 0 0 0,-111 43-789 0 0</inkml:trace>
  <inkml:trace contextRef="#ctx0" brushRef="#br0" timeOffset="1">731 0 5161 0 0,'-11'0'690'0'0,"-40"2"1137"0"0,46-1-1628 0 0,1-1 0 0 0,0 1 0 0 0,0 0-1 0 0,0 0 1 0 0,0 1 0 0 0,0-1 0 0 0,0 1 0 0 0,0 0-1 0 0,-5 3 1 0 0,8-3-173 0 0,0-1 0 0 0,0 0 0 0 0,0 1 0 0 0,1-1 0 0 0,-1 0 0 0 0,0 1 0 0 0,1-1 0 0 0,-1 1 0 0 0,1-1 0 0 0,0 1 0 0 0,-1-1 0 0 0,1 1 0 0 0,0-1 0 0 0,0 1 0 0 0,0 2 0 0 0,1 31 128 0 0,0-25-93 0 0,1 12-35 0 0,2 0-1 0 0,0 0 1 0 0,13 37 0 0 0,4 22 12 0 0,-18-62-24 0 0,1 1-1 0 0,1-1 1 0 0,1 0-1 0 0,1 0 1 0 0,0-1-1 0 0,15 27 1 0 0,6 3 162 0 0,-26-45-539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6.968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0 132 6505 0 0,'12'-14'1339'0'0,"2"3"-1364"0"0,0 2 0 0 0,0 0 0 0 0,1 0 0 0 0,0 2-1 0 0,1 0 1 0 0,0 0 0 0 0,16-3 0 0 0,30-7 97 0 0,-29 7-45 0 0,57-9 1 0 0,-79 18-4 0 0,0 0 1 0 0,-1 1-1 0 0,1 0 0 0 0,0 0 1 0 0,0 1-1 0 0,-1 1 1 0 0,1 0-1 0 0,-1 0 0 0 0,18 7 1 0 0,-26-8-4 0 0,1 0 0 0 0,0 0 0 0 0,0 1 1 0 0,-1-1-1 0 0,1 1 0 0 0,-1 0 0 0 0,0-1 1 0 0,1 1-1 0 0,-1 1 0 0 0,0-1 0 0 0,0 0 0 0 0,0 0 1 0 0,0 1-1 0 0,-1-1 0 0 0,1 1 0 0 0,2 4 1 0 0,-3-2 7 0 0,1 0 1 0 0,-1 0 0 0 0,0-1-1 0 0,0 1 1 0 0,-1 0 0 0 0,1 0-1 0 0,-1 0 1 0 0,0 0 0 0 0,-1 7-1 0 0,-3 7 27 0 0,0 0 0 0 0,-1 0-1 0 0,-1-1 1 0 0,-8 20 0 0 0,-8 14 10 0 0,-24 66 235 0 0,43-104-274 0 0,0-1-1 0 0,1 1 1 0 0,1-1 0 0 0,0 1 0 0 0,0-1 0 0 0,3 20 0 0 0,-2-24-33 0 0,1-1 0 0 0,1 0 0 0 0,-1 0 1 0 0,1 0-1 0 0,1 0 0 0 0,-1 0 0 0 0,1-1 0 0 0,1 1 1 0 0,0-1-1 0 0,0 0 0 0 0,8 11 0 0 0,-9-14 11 0 0,1 0-1 0 0,0-1 1 0 0,0 0-1 0 0,0 0 0 0 0,0 0 1 0 0,1 0-1 0 0,-1 0 1 0 0,1-1-1 0 0,-1 0 0 0 0,1 0 1 0 0,0 0-1 0 0,0-1 1 0 0,0 1-1 0 0,0-1 1 0 0,0-1-1 0 0,0 1 0 0 0,1-1 1 0 0,-1 1-1 0 0,0-2 1 0 0,9 0-1 0 0,7-2 105 0 0,0-1-1 0 0,-1-1 1 0 0,35-14 0 0 0,-35 12 23 0 0,-7 2-774 0 0,0-1-1 0 0,19-11 0 0 0,-17 7-290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7.325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5 1 4689 0 0,'-5'10'3379'0'0,"6"-9"-3325"0"0,-1-1 0 0 0,1 1 0 0 0,0-1 0 0 0,-1 0 1 0 0,1 1-1 0 0,0-1 0 0 0,-1 0 0 0 0,1 1 0 0 0,0-1 0 0 0,-1 0 0 0 0,1 0 0 0 0,0 0 0 0 0,-1 0 0 0 0,1 0 0 0 0,0 0 0 0 0,-1 0 0 0 0,1 0 0 0 0,1 0 0 0 0,5 1 47 0 0,0 1-1 0 0,1 0 0 0 0,-1 0 1 0 0,0 0-1 0 0,-1 1 0 0 0,12 6 1 0 0,-9-5-43 0 0,-1 0 1 0 0,1-1-1 0 0,14 5 0 0 0,-4-6 37 0 0,0 0 0 0 0,0-1 0 0 0,23-2-1 0 0,-7 0 102 0 0,-31 1-159 0 0,1-1-1 0 0,-1 1 1 0 0,1-1-1 0 0,-1 1 0 0 0,1-1 1 0 0,-1 0-1 0 0,0-1 1 0 0,1 1-1 0 0,-1-1 0 0 0,0 0 1 0 0,0 0-1 0 0,6-5 1 0 0,12-12-2467 0 0,-15 9 1326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7.680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1 102 10658 0 0,'0'0'304'0'0,"10"-10"-312"0"0,4 4 208 0 0,9 2-32 0 0,-1-2 64 0 0,5 0-160 0 0,-1-2 129 0 0,-1-1-33 0 0,1 1 56 0 0,5-2-96 0 0,-3 4 0 0 0,-1-2 24 0 0,-1 2-32 0 0,-3 0-40 0 0,-3-1-3041 0 0,-1 5 2185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8.115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0 42 1496 0 0,'21'-41'9740'0'0,"-17"59"-8305"0"0,-2 2-1372 0 0,-1 0 1 0 0,0 0-1 0 0,-2 1 1 0 0,0-1-1 0 0,-1 0 1 0 0,-6 21-1 0 0,3-10-25 0 0,-2 41 0 0 0,6-46-26 0 0,1 65 41 0 0,1-82-49 0 0,-1-1 1 0 0,2 1 0 0 0,-1-1 0 0 0,1 1-1 0 0,1-1 1 0 0,-1 0 0 0 0,7 14 0 0 0,-8-21-107 0 0,0 1 0 0 0,-1-1 0 0 0,1 0 0 0 0,0 0 0 0 0,0 1 0 0 0,0-1 0 0 0,0 0 1 0 0,0 0-1 0 0,0 0 0 0 0,1 0 0 0 0,-1 0 0 0 0,0 0 0 0 0,0-1 0 0 0,1 1 0 0 0,-1 0 1 0 0,1-1-1 0 0,1 1 0 0 0,11 4-716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8.472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30 111 7354 0 0,'-2'4'189'0'0,"0"1"1"0"0,1 0 0 0 0,-1-1 0 0 0,1 1 0 0 0,0 0 0 0 0,0 0 0 0 0,0 0 0 0 0,1-1 0 0 0,0 1-1 0 0,0 8 1 0 0,9 54-176 0 0,-3-29 293 0 0,-3 0 49 0 0,-2-14-192 0 0,1 1-1 0 0,2-2 0 0 0,11 47 0 0 0,-13-66-155 0 0,-1 1 0 0 0,1 0-1 0 0,-1-1 1 0 0,1 0 0 0 0,1 0-1 0 0,-1 1 1 0 0,1-1-1 0 0,-1 0 1 0 0,1-1 0 0 0,0 1-1 0 0,1 0 1 0 0,-1-1-1 0 0,0 0 1 0 0,1 0 0 0 0,0 0-1 0 0,0 0 1 0 0,0-1-1 0 0,0 1 1 0 0,0-1 0 0 0,0 0-1 0 0,1 0 1 0 0,-1 0 0 0 0,1-1-1 0 0,0 0 1 0 0,8 2-1 0 0,-8-3 20 0 0,0-1 0 0 0,0 1-1 0 0,-1-1 1 0 0,1 0 0 0 0,0 0 0 0 0,-1 0-1 0 0,1-1 1 0 0,-1 0 0 0 0,1 0-1 0 0,-1 0 1 0 0,0 0 0 0 0,0-1-1 0 0,7-4 1 0 0,-1-1 43 0 0,-1 1 0 0 0,0-2 0 0 0,0 1-1 0 0,10-14 1 0 0,-6 4-17 0 0,-1 1-1 0 0,-1-2 1 0 0,-1 0 0 0 0,0 0-1 0 0,-1-1 1 0 0,-1 0 0 0 0,-2 0-1 0 0,9-39 1 0 0,-13 47-12 0 0,0 0-1 0 0,-2 0 1 0 0,1 1 0 0 0,-1-1 0 0 0,-1 0-1 0 0,0 0 1 0 0,-5-21 0 0 0,4 26 4 0 0,-1-1 0 0 0,0 1 1 0 0,0 0-1 0 0,-1-1 1 0 0,1 1-1 0 0,-1 1 0 0 0,-1-1 1 0 0,1 1-1 0 0,-1-1 1 0 0,-1 1-1 0 0,1 1 0 0 0,-10-9 1 0 0,9 10 42 0 0,1 0 0 0 0,-1 0 0 0 0,1 0 0 0 0,-1 1 0 0 0,0 0 0 0 0,0 0 0 0 0,-1 0 0 0 0,1 1 1 0 0,0 0-1 0 0,-1 1 0 0 0,0-1 0 0 0,1 1 0 0 0,-1 0 0 0 0,0 1 0 0 0,1-1 0 0 0,-1 1 0 0 0,0 1 0 0 0,-10 1 0 0 0,9 0-39 0 0,1 0 0 0 0,-1 1 0 0 0,0 0 0 0 0,1 0 0 0 0,0 1 0 0 0,0 0 0 0 0,0 0 0 0 0,0 0 0 0 0,1 1 0 0 0,-1 0 0 0 0,1 1 0 0 0,0-1 0 0 0,1 1-1 0 0,-1 0 1 0 0,-4 8 0 0 0,0 0-60 0 0,1 0-1 0 0,0 1 0 0 0,1-1 1 0 0,-8 22-1 0 0,13-27-2 0 0,1-1 0 0 0,-1 1 0 0 0,1 0 0 0 0,1 0 0 0 0,-1 0 0 0 0,2 0 0 0 0,-1 0 0 0 0,1 0 0 0 0,2 16 0 0 0,8 24-904 0 0,-9-41 297 0 0,2-1 0 0 0,-1 0 1 0 0,1 1-1 0 0,0-1 0 0 0,0 0 1 0 0,1-1-1 0 0,-1 1 0 0 0,6 6 1 0 0,11 8 161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8.832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222 59 1728 0 0,'3'-18'7624'0'0,"-8"27"-5796"0"0,-4 15-1676 0 0,1 0 1 0 0,1 0-1 0 0,0 0 1 0 0,-3 41-1 0 0,-1 101 485 0 0,11-160-648 0 0,0 1 0 0 0,1-1-1 0 0,-1 0 1 0 0,2 1 0 0 0,-1-1 0 0 0,1 0 0 0 0,3 9 0 0 0,-4-12 8 0 0,0 0 0 0 0,1 0 0 0 0,-1-1 0 0 0,1 1 0 0 0,-1 0 0 0 0,1-1 1 0 0,0 0-1 0 0,0 1 0 0 0,0-1 0 0 0,0 0 0 0 0,1 0 0 0 0,-1 0 0 0 0,1 0 0 0 0,-1 0 0 0 0,1-1 0 0 0,-1 1 0 0 0,6 1 0 0 0,-6-2 19 0 0,0-1 0 0 0,0 0 0 0 0,0 0-1 0 0,0 0 1 0 0,0 0 0 0 0,0 0 0 0 0,0-1 0 0 0,1 1-1 0 0,-1 0 1 0 0,0-1 0 0 0,0 0 0 0 0,-1 1-1 0 0,1-1 1 0 0,0 0 0 0 0,0 0 0 0 0,2-2 0 0 0,0 1 21 0 0,0-1 1 0 0,-1 0-1 0 0,1 1 1 0 0,0-2-1 0 0,-1 1 1 0 0,4-5-1 0 0,-2 1 24 0 0,0-1 0 0 0,-1 0 0 0 0,0 0 0 0 0,-1 0-1 0 0,1 0 1 0 0,-1-1 0 0 0,-1 0 0 0 0,3-16 0 0 0,-1-8 28 0 0,1-35 1 0 0,-4 40-63 0 0,0 19-37 0 0,-1 0-1 0 0,0 0 1 0 0,-1 0 0 0 0,1 0 0 0 0,-2 0 0 0 0,1 0 0 0 0,-1 0 0 0 0,-1 0 0 0 0,0 0 0 0 0,0 1 0 0 0,0-1 0 0 0,-1 1 0 0 0,0 0 0 0 0,-1 0 0 0 0,0 1 0 0 0,0-1-1 0 0,-1 1 1 0 0,0 0 0 0 0,0 0 0 0 0,0 1 0 0 0,-1 0 0 0 0,0 0 0 0 0,0 1 0 0 0,-1 0 0 0 0,0 0 0 0 0,0 0 0 0 0,0 1 0 0 0,0 0 0 0 0,0 1 0 0 0,-11-3 0 0 0,14 5 10 0 0,0 0 1 0 0,0 0 0 0 0,0 1-1 0 0,0 0 1 0 0,-1 0 0 0 0,1 0 0 0 0,0 1-1 0 0,0 0 1 0 0,0 0 0 0 0,0 0 0 0 0,0 0-1 0 0,0 1 1 0 0,0 0 0 0 0,0 0 0 0 0,1 0-1 0 0,-1 1 1 0 0,1-1 0 0 0,0 1-1 0 0,-1 0 1 0 0,1 0 0 0 0,1 1 0 0 0,-1-1-1 0 0,0 1 1 0 0,-3 4 0 0 0,1 0-28 0 0,0 0 0 0 0,0 0 1 0 0,1 0-1 0 0,0 0 0 0 0,0 1 0 0 0,1 0 1 0 0,0 0-1 0 0,0 1 0 0 0,1-1 0 0 0,0 1 1 0 0,-2 15-1 0 0,4-17-285 0 0,1 0 1 0 0,0 0-1 0 0,0 0 1 0 0,0-1-1 0 0,1 1 1 0 0,0 0-1 0 0,1 0 1 0 0,-1 0-1 0 0,2 0 1 0 0,-1-1-1 0 0,7 15 1 0 0,4 4 48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9.185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6 52 12827 0 0,'0'-4'48'0'0,"0"-3"64"0"0,0 1-8 0 0,0 0 40 0 0,-2-2 24 0 0,0 4-144 0 0,0-2 32 0 0,2 0-56 0 0,0 2 56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5T22:23:28.489"/>
    </inkml:context>
    <inkml:brush xml:id="br0">
      <inkml:brushProperty name="width" value="0.4" units="cm"/>
      <inkml:brushProperty name="height" value="0.8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80 11 3473 0 0,'-80'-10'1884'0'0,"87"92"-1812"0"0,-3-49-52 0 0,-3-18 2 0 0,1 0-1 0 0,1 0 0 0 0,1 0 1 0 0,0-1-1 0 0,9 22 1 0 0,-10-30 28 0 0,0 0 0 0 0,0-1 0 0 0,0 1 0 0 0,0-1 0 0 0,1 0 1 0 0,0 0-1 0 0,0 0 0 0 0,1 0 0 0 0,-1-1 0 0 0,1 0 0 0 0,0 0 0 0 0,0 0 1 0 0,1-1-1 0 0,-1 1 0 0 0,12 4 0 0 0,1-2 60 0 0,0-1 0 0 0,1-1-1 0 0,-1-1 1 0 0,1 0 0 0 0,0-1 0 0 0,0-1 0 0 0,0-1-1 0 0,37-5 1 0 0,-3-3 109 0 0,99-29 0 0 0,-74 13-113 0 0,94-23 297 0 0,-150 42-486 0 0,-1 2 0 0 0,1 1 0 0 0,0 0 0 0 0,0 2 0 0 0,44 4 1 0 0,-37 0-1639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9.530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0 955 11282 0 0,'2'-13'38'0'0,"0"1"-1"0"0,1 0 0 0 0,0-1 0 0 0,5-11 0 0 0,-1 1-12 0 0,146-405-164 0 0,-147 415 101 0 0,77-180-2950 0 0,-34 82-360 0 0,-42 96 2912 0 0,-1 0 0 0 0,2 0 0 0 0,0 0 0 0 0,20-26 1 0 0,-19 29-958 0 0</inkml:trace>
  <inkml:trace contextRef="#ctx0" brushRef="#br0" timeOffset="1">343 816 15171 0 0,'0'0'-232'0'0,"2"0"-112"0"0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18.214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96 60 24 0 0,'-2'0'245'0'0,"0"0"-1"0"0,0 0 1 0 0,0 0-1 0 0,0 0 1 0 0,0 0-1 0 0,0 0 1 0 0,0-1-1 0 0,0 1 1 0 0,0-1-1 0 0,-23-16 5049 0 0,3 9-2541 0 0,20 7-2719 0 0,0 0-1 0 0,0 0 1 0 0,-1 0-1 0 0,1 1 1 0 0,0-1-1 0 0,-1 1 1 0 0,1-1 0 0 0,0 1-1 0 0,-7 0 1241 0 0,26-1-2000 0 0,289-23 598 0 0,38 28 567 0 0,-306 4-206 0 0,7-1-428 0 0,-42-7-2 0 0,-1 0 0 0 0,1 0 0 0 0,-1 0 0 0 0,1 0 0 0 0,-1 0 0 0 0,0-1 0 0 0,1 0 0 0 0,-1 1 1 0 0,1-1-1 0 0,-1 0 0 0 0,0 0 0 0 0,0 0 0 0 0,1 0 0 0 0,-1-1 0 0 0,2-1 0 0 0,8-6-59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18.666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81 0 232 0 0,'5'6'7993'0'0,"-4"3"-8736"0"0,-7 107 2132 0 0,-34 188 1 0 0,9-89-1045 0 0,21-70-221 0 0,10-144-138 0 0,0 0-1 0 0,0 0 1 0 0,1 0-1 0 0,-1-1 0 0 0,0 1 1 0 0,0 0-1 0 0,0 0 1 0 0,1 0-1 0 0,-1 0 1 0 0,1 0-1 0 0,-1 0 0 0 0,1-1 1 0 0,-1 1-1 0 0,1 0 1 0 0,-1 0-1 0 0,1 0 0 0 0,-1-1 1 0 0,1 1-1 0 0,0 0 1 0 0,0-1-1 0 0,-1 1 1 0 0,1-1-1 0 0,0 1 0 0 0,0-1 1 0 0,0 1-1 0 0,0-1 1 0 0,-1 0-1 0 0,3 1 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19.414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38 28 1128 0 0,'-31'-1'8850'0'0,"31"0"-8707"0"0,-6 2 364 0 0,6-1-513 0 0,0 0 1 0 0,0 0-1 0 0,0 0 1 0 0,0 0 0 0 0,1 0-1 0 0,-1 0 1 0 0,0 0-1 0 0,0 0 1 0 0,0 0 0 0 0,0 0-1 0 0,0 0 1 0 0,0 0-1 0 0,0 0 1 0 0,1 0-1 0 0,-1 1 1 0 0,0-1 0 0 0,0 0-1 0 0,0 0 1 0 0,0 0-1 0 0,0 0 1 0 0,0 0 0 0 0,0 0-1 0 0,0 0 1 0 0,0 0-1 0 0,0 1 1 0 0,0-1 0 0 0,0 0-1 0 0,0 0 1 0 0,0 0-1 0 0,1 0 1 0 0,-1 0-1 0 0,0 0 1 0 0,0 0 0 0 0,0 1-1 0 0,0-1 1 0 0,0 0-1 0 0,0 0 1 0 0,-1 0 0 0 0,1 0-1 0 0,0 0 1 0 0,0 0-1 0 0,0 1 1 0 0,0-1 0 0 0,0 0-1 0 0,0 0 1 0 0,0 0-1 0 0,0 0 1 0 0,0 0 0 0 0,0 0-1 0 0,0 0 1 0 0,0 1-1 0 0,0-1 1 0 0,0 0-1 0 0,0 0 1 0 0,-1 0 0 0 0,1 0-1 0 0,0 0 1 0 0,0 0-1 0 0,22 3-81 0 0,35-2 155 0 0,-53-1-71 0 0,280-15 861 0 0,-280 15-935 0 0,-1 0 0 0 0,0-1 0 0 0,0 1 0 0 0,0-1 0 0 0,1 0 1 0 0,-1 0-1 0 0,0 0 0 0 0,0 0 0 0 0,0 0 0 0 0,-1-1 0 0 0,1 1 1 0 0,0-1-1 0 0,0 0 0 0 0,-1 0 0 0 0,3-2 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19.751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1 152 1368 0 0,'1'0'69'0'0,"0"0"0"0"0,0-1 0 0 0,0 1-1 0 0,0-1 1 0 0,-1 1 0 0 0,1-1 0 0 0,0 0 0 0 0,0 1-1 0 0,0-1 1 0 0,0 0 0 0 0,-1 0 0 0 0,1 1 0 0 0,0-1-1 0 0,-1 0 1 0 0,1 0 0 0 0,-1 0 0 0 0,1 0-1 0 0,-1 0 1 0 0,1 0 0 0 0,-1 0 0 0 0,0 0 0 0 0,1 0-1 0 0,-1 0 1 0 0,0 0 0 0 0,0 0 0 0 0,0-2-1 0 0,8-19 1387 0 0,-1 13-1028 0 0,0 0 1 0 0,0 1 0 0 0,1-1 0 0 0,0 1-1 0 0,0 1 1 0 0,1 0 0 0 0,0 0-1 0 0,0 0 1 0 0,0 1 0 0 0,1 1-1 0 0,14-7 1 0 0,-18 10-382 0 0,-1 0 0 0 0,1 0-1 0 0,1 0 1 0 0,-1 1 0 0 0,0-1-1 0 0,0 1 1 0 0,0 1 0 0 0,1-1-1 0 0,-1 1 1 0 0,0 1 0 0 0,1-1-1 0 0,-1 1 1 0 0,0 0 0 0 0,0 0-1 0 0,1 1 1 0 0,-1-1 0 0 0,0 1-1 0 0,-1 1 1 0 0,1-1 0 0 0,0 1-1 0 0,8 6 1 0 0,-1 0-25 0 0,-2 0 122 0 0,1-1 0 0 0,0 0 0 0 0,0 0 0 0 0,1-2 0 0 0,20 9 0 0 0,-23-13-538 0 0,-1-2-1288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2.118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85 56 624 0 0,'0'0'1909'0'0,"1"-3"-1711"0"0,1-2 456 0 0,0 0 0 0 0,-1 0 0 0 0,0 0 0 0 0,2-11 1099 0 0,-7 0 1144 0 0,2 18-2877 0 0,0-1 0 0 0,0 2 0 0 0,0-1 0 0 0,1 0 0 0 0,-1 0 0 0 0,1 0 0 0 0,-1 1 0 0 0,1-1 0 0 0,0 1 0 0 0,-1 3 0 0 0,-10 27-2 0 0,3 1 0 0 0,-7 40 1 0 0,6-21 14 0 0,1-15-16 0 0,3 0 0 0 0,1 0 0 0 0,0 40-1 0 0,5-63-32 0 0,0 0-1 0 0,1-1 0 0 0,1 1 0 0 0,1-1 0 0 0,-1 1 0 0 0,2-1 0 0 0,0 0 1 0 0,1 0-1 0 0,1-1 0 0 0,0 1 0 0 0,8 13 0 0 0,-10-21 11 0 0,0-1 0 0 0,1 0 1 0 0,-1 0-1 0 0,1-1 0 0 0,0 1 0 0 0,0-1 0 0 0,0 0 0 0 0,1-1 0 0 0,-1 1 0 0 0,1-1 1 0 0,0 0-1 0 0,0 0 0 0 0,0-1 0 0 0,0 0 0 0 0,0 0 0 0 0,1 0 0 0 0,-1-1 1 0 0,1 0-1 0 0,-1 0 0 0 0,1-1 0 0 0,-1 0 0 0 0,10 0 0 0 0,10-2 45 0 0,-1-2-1 0 0,0 0 1 0 0,0-2-1 0 0,33-11 1 0 0,-17 2 71 0 0,-2-1 0 0 0,1-3 0 0 0,-2 0 0 0 0,51-36 0 0 0,-58 26-2348 0 0,-20 17-130 0 0,-4 6 2045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2.459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0 33 4761 0 0,'1'-3'77'0'0,"-1"1"-1"0"0,1-1 1 0 0,0 1-1 0 0,0-1 1 0 0,0 1 0 0 0,0 0-1 0 0,0-1 1 0 0,2-2-1 0 0,-3 4-25 0 0,0 1 0 0 0,1 0-1 0 0,-1-1 1 0 0,0 1-1 0 0,0-1 1 0 0,0 1 0 0 0,0 0-1 0 0,1-1 1 0 0,-1 1 0 0 0,0 0-1 0 0,0-1 1 0 0,1 1-1 0 0,-1 0 1 0 0,0-1 0 0 0,0 1-1 0 0,1 0 1 0 0,-1 0-1 0 0,0 0 1 0 0,1-1 0 0 0,-1 1-1 0 0,0 0 1 0 0,1 0-1 0 0,-1 0 1 0 0,1-1 0 0 0,-1 1-1 0 0,0 0 1 0 0,1 0 0 0 0,-1 0-1 0 0,1 0 1 0 0,-1 0-1 0 0,0 0 1 0 0,1 0 0 0 0,-1 0-1 0 0,1 0 1 0 0,-1 0-1 0 0,0 0 1 0 0,1 0 0 0 0,-1 1-1 0 0,1-1 1 0 0,-1 0 0 0 0,0 0-1 0 0,1 0 1 0 0,-1 0-1 0 0,0 1 1 0 0,1-1 0 0 0,-1 0-1 0 0,0 0 1 0 0,1 1-1 0 0,-1-1 1 0 0,0 0 0 0 0,0 0-1 0 0,1 1 1 0 0,-1-1 0 0 0,0 0-1 0 0,0 1 1 0 0,1-1-1 0 0,-1 0 1 0 0,0 1 0 0 0,0-1-1 0 0,0 1 1 0 0,0-1 0 0 0,4 9 157 0 0,-2-1 0 0 0,1 1 1 0 0,-1-1-1 0 0,0 1 0 0 0,-1 0 1 0 0,0 9-1 0 0,0 58 244 0 0,-2-42-210 0 0,7 180 237 0 0,0-66-395 0 0,-1-73 7 0 0,-3-50 59 0 0,0 0-1 0 0,-1-1 1 0 0,-4 31-1 0 0,2-53-39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2.800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212 168 2320 0 0,'0'0'2561'0'0,"-6"17"-1489"0"0,6-4-834 0 0,1 0-1 0 0,0 0 1 0 0,0 0 0 0 0,6 21-1 0 0,-5-28-207 0 0,0 0-1 0 0,0 0 1 0 0,1-1-1 0 0,0 1 1 0 0,0-1-1 0 0,0 0 1 0 0,1 0-1 0 0,-1 0 1 0 0,1 0-1 0 0,0 0 0 0 0,10 7 1 0 0,-13-11 10 0 0,0 0 0 0 0,1 0-1 0 0,-1 0 1 0 0,0 0 0 0 0,1 0 0 0 0,-1 0 0 0 0,0 0-1 0 0,1-1 1 0 0,-1 1 0 0 0,1 0 0 0 0,-1-1 0 0 0,1 0 0 0 0,-1 1-1 0 0,1-1 1 0 0,0 0 0 0 0,-1 0 0 0 0,1 0 0 0 0,-1 0-1 0 0,1 0 1 0 0,0 0 0 0 0,-1 0 0 0 0,1 0 0 0 0,-1-1 0 0 0,3 0-1 0 0,-2 0 23 0 0,1 0-1 0 0,-1-1 0 0 0,0 0 1 0 0,1 0-1 0 0,-1 1 1 0 0,0-1-1 0 0,0 0 0 0 0,0-1 1 0 0,0 1-1 0 0,-1 0 0 0 0,1 0 1 0 0,1-4-1 0 0,3-5 78 0 0,-1 0-1 0 0,0 0 1 0 0,-1 0-1 0 0,5-24 1 0 0,-7 23-51 0 0,1 0-1 0 0,-2 0 1 0 0,0-1 0 0 0,-1 1 0 0 0,0-1-1 0 0,0 1 1 0 0,-3-14 0 0 0,1 20-21 0 0,0-1 1 0 0,0 0 0 0 0,0 1-1 0 0,-1 0 1 0 0,0-1-1 0 0,0 1 1 0 0,0 0-1 0 0,-1 1 1 0 0,0-1-1 0 0,0 1 1 0 0,0-1-1 0 0,-1 1 1 0 0,0 0-1 0 0,-7-5 1 0 0,5 4 16 0 0,-1 0-1 0 0,0 0 1 0 0,-12-5 0 0 0,17 10-55 0 0,0-1 1 0 0,0 1 0 0 0,0 0 0 0 0,0 0-1 0 0,-1 0 1 0 0,1 0 0 0 0,0 1-1 0 0,0-1 1 0 0,-1 1 0 0 0,1 0-1 0 0,0 0 1 0 0,-1 0 0 0 0,1 0-1 0 0,-4 2 1 0 0,-6 1 2 0 0,1 2 0 0 0,-1 0-1 0 0,1 0 1 0 0,-1 1 0 0 0,2 0 0 0 0,-1 1-1 0 0,1 1 1 0 0,0 0 0 0 0,0 0 0 0 0,1 1-1 0 0,0 0 1 0 0,1 1 0 0 0,-15 19 0 0 0,19-22-132 0 0,0 1 0 0 0,1 0 0 0 0,0 0 0 0 0,0 0 0 0 0,1 0 1 0 0,0 1-1 0 0,0-1 0 0 0,1 1 0 0 0,-2 13 0 0 0,3-14-262 0 0,1-1 0 0 0,0 0-1 0 0,0 1 1 0 0,1-1 0 0 0,0 1-1 0 0,0-1 1 0 0,1 0 0 0 0,0 1-1 0 0,0-1 1 0 0,1 0 0 0 0,0 0 0 0 0,5 9-1 0 0,12 15-3880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3.202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440 182 3825 0 0,'4'-11'244'0'0,"20"-50"1475"0"0,-23 56-1495 0 0,0 0 0 0 0,0 0 0 0 0,0 0 0 0 0,0 0 0 0 0,-1 0 0 0 0,0-1 0 0 0,0 1 0 0 0,0 0 0 0 0,-1 0 0 0 0,-1-6 0 0 0,1 9-135 0 0,0-1-1 0 0,0 1 0 0 0,0-1 0 0 0,-1 1 0 0 0,1-1 0 0 0,-1 1 0 0 0,0 0 0 0 0,0 0 0 0 0,0 0 1 0 0,0 0-1 0 0,0 0 0 0 0,0 0 0 0 0,0 1 0 0 0,-1-1 0 0 0,1 1 0 0 0,-1-1 0 0 0,1 1 1 0 0,-1 0-1 0 0,0 0 0 0 0,1 0 0 0 0,-4 0 0 0 0,-2-1 45 0 0,1 0 1 0 0,-1 1-1 0 0,1 0 0 0 0,-1 0 0 0 0,0 1 0 0 0,-13 0 1 0 0,5 2-22 0 0,0 1 1 0 0,0 0 0 0 0,1 1-1 0 0,-1 0 1 0 0,1 1-1 0 0,0 1 1 0 0,0 0 0 0 0,1 2-1 0 0,0-1 1 0 0,0 2 0 0 0,1 0-1 0 0,0 0 1 0 0,0 1-1 0 0,1 1 1 0 0,0 0 0 0 0,1 0-1 0 0,1 2 1 0 0,0-1 0 0 0,-11 18-1 0 0,10-11-77 0 0,1 1 0 0 0,0 0-1 0 0,2 1 1 0 0,0 0 0 0 0,1 0-1 0 0,2 1 1 0 0,0-1 0 0 0,-3 30 0 0 0,7-36-40 0 0,0 0 0 0 0,1 0 0 0 0,0 0 0 0 0,1 0 0 0 0,1-1 0 0 0,0 1 0 0 0,1 0 0 0 0,1-1 0 0 0,0 1 0 0 0,1-1 0 0 0,0 0 0 0 0,1-1 0 0 0,10 17 0 0 0,-10-22-1 0 0,0 0 1 0 0,1 0 0 0 0,0-1-1 0 0,0 0 1 0 0,1-1-1 0 0,0 1 1 0 0,0-1-1 0 0,0-1 1 0 0,1 1 0 0 0,-1-2-1 0 0,1 1 1 0 0,1-1-1 0 0,-1 0 1 0 0,18 4-1 0 0,1-2 27 0 0,1-1-1 0 0,-1-1 1 0 0,55 0-1 0 0,-46-5-28 0 0,1-2 1 0 0,-1-1 0 0 0,0-1-1 0 0,0-3 1 0 0,-1-1-1 0 0,44-17 1 0 0,40-26-4041 0 0,-46 9 2099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7.179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39 203 488 0 0,'-14'-34'228'0'0,"8"16"864"0"0,1 0 0 0 0,1 1 0 0 0,0-1 0 0 0,2-1 0 0 0,-2-31 291 0 0,4 47-1142 0 0,0-19 217 0 0,1 21-388 0 0,-1 1 1 0 0,1 0 0 0 0,-1-1-1 0 0,1 1 1 0 0,-1 0 0 0 0,1 0 0 0 0,-1 0-1 0 0,1-1 1 0 0,-1 1 0 0 0,1 0-1 0 0,-1 0 1 0 0,1 0 0 0 0,-1 0-1 0 0,1 0 1 0 0,0 0 0 0 0,-1 0-1 0 0,1 0 1 0 0,-1 0 0 0 0,1 0-1 0 0,-1 0 1 0 0,1 0 0 0 0,-1 1-1 0 0,1-1 1 0 0,-1 0 0 0 0,1 0-1 0 0,0 1 1 0 0,1 2-34 0 0,1-1 0 0 0,-1 1-1 0 0,0 0 1 0 0,-1 0 0 0 0,1 0-1 0 0,0 0 1 0 0,-1 0 0 0 0,0 0-1 0 0,0 0 1 0 0,0 1 0 0 0,0-1-1 0 0,0 0 1 0 0,-1 1 0 0 0,1-1-1 0 0,-1 5 1 0 0,1 11 111 0 0,-4 30 0 0 0,2-27-87 0 0,-6 68 22 0 0,3-47-60 0 0,1 0 0 0 0,3 0 0 0 0,8 80 0 0 0,-8-122-23 0 0,11 49 17 0 0,-9-45-2 0 0,-1 0 0 0 0,1-1-1 0 0,0 1 1 0 0,0-1 0 0 0,0 0-1 0 0,0 0 1 0 0,1 0 0 0 0,5 7-1 0 0,-8-11-46 0 0,0 0 0 0 0,1 1-1 0 0,-1-1 1 0 0,0 0 0 0 0,1 1-1 0 0,-1-1 1 0 0,1 0 0 0 0,-1 0-1 0 0,0 1 1 0 0,1-1 0 0 0,-1 0-1 0 0,1 0 1 0 0,-1 0-1 0 0,1 1 1 0 0,-1-1 0 0 0,0 0-1 0 0,1 0 1 0 0,-1 0 0 0 0,1 0-1 0 0,-1 0 1 0 0,1 0 0 0 0,0 0-1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47392" y="938275"/>
            <a:ext cx="5203825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E46C0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9988" y="627379"/>
            <a:ext cx="8357234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4350" y="2348268"/>
            <a:ext cx="8241665" cy="347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E46C0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6.xml"/><Relationship Id="rId18" Type="http://schemas.openxmlformats.org/officeDocument/2006/relationships/image" Target="../media/image298.png"/><Relationship Id="rId26" Type="http://schemas.openxmlformats.org/officeDocument/2006/relationships/image" Target="../media/image302.png"/><Relationship Id="rId3" Type="http://schemas.openxmlformats.org/officeDocument/2006/relationships/customXml" Target="../ink/ink231.xml"/><Relationship Id="rId21" Type="http://schemas.openxmlformats.org/officeDocument/2006/relationships/customXml" Target="../ink/ink240.xml"/><Relationship Id="rId34" Type="http://schemas.openxmlformats.org/officeDocument/2006/relationships/image" Target="../media/image306.png"/><Relationship Id="rId7" Type="http://schemas.openxmlformats.org/officeDocument/2006/relationships/customXml" Target="../ink/ink233.xml"/><Relationship Id="rId12" Type="http://schemas.openxmlformats.org/officeDocument/2006/relationships/image" Target="../media/image295.png"/><Relationship Id="rId17" Type="http://schemas.openxmlformats.org/officeDocument/2006/relationships/customXml" Target="../ink/ink238.xml"/><Relationship Id="rId25" Type="http://schemas.openxmlformats.org/officeDocument/2006/relationships/customXml" Target="../ink/ink242.xml"/><Relationship Id="rId33" Type="http://schemas.openxmlformats.org/officeDocument/2006/relationships/customXml" Target="../ink/ink246.xml"/><Relationship Id="rId2" Type="http://schemas.openxmlformats.org/officeDocument/2006/relationships/image" Target="../media/image61.emf"/><Relationship Id="rId16" Type="http://schemas.openxmlformats.org/officeDocument/2006/relationships/image" Target="../media/image297.png"/><Relationship Id="rId20" Type="http://schemas.openxmlformats.org/officeDocument/2006/relationships/image" Target="../media/image299.png"/><Relationship Id="rId29" Type="http://schemas.openxmlformats.org/officeDocument/2006/relationships/customXml" Target="../ink/ink24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2.png"/><Relationship Id="rId11" Type="http://schemas.openxmlformats.org/officeDocument/2006/relationships/customXml" Target="../ink/ink235.xml"/><Relationship Id="rId24" Type="http://schemas.openxmlformats.org/officeDocument/2006/relationships/image" Target="../media/image301.png"/><Relationship Id="rId32" Type="http://schemas.openxmlformats.org/officeDocument/2006/relationships/image" Target="../media/image305.png"/><Relationship Id="rId5" Type="http://schemas.openxmlformats.org/officeDocument/2006/relationships/customXml" Target="../ink/ink232.xml"/><Relationship Id="rId15" Type="http://schemas.openxmlformats.org/officeDocument/2006/relationships/customXml" Target="../ink/ink237.xml"/><Relationship Id="rId23" Type="http://schemas.openxmlformats.org/officeDocument/2006/relationships/customXml" Target="../ink/ink241.xml"/><Relationship Id="rId28" Type="http://schemas.openxmlformats.org/officeDocument/2006/relationships/image" Target="../media/image303.png"/><Relationship Id="rId36" Type="http://schemas.openxmlformats.org/officeDocument/2006/relationships/image" Target="../media/image307.png"/><Relationship Id="rId10" Type="http://schemas.openxmlformats.org/officeDocument/2006/relationships/image" Target="../media/image294.png"/><Relationship Id="rId19" Type="http://schemas.openxmlformats.org/officeDocument/2006/relationships/customXml" Target="../ink/ink239.xml"/><Relationship Id="rId31" Type="http://schemas.openxmlformats.org/officeDocument/2006/relationships/customXml" Target="../ink/ink245.xml"/><Relationship Id="rId4" Type="http://schemas.openxmlformats.org/officeDocument/2006/relationships/image" Target="../media/image291.png"/><Relationship Id="rId9" Type="http://schemas.openxmlformats.org/officeDocument/2006/relationships/customXml" Target="../ink/ink234.xml"/><Relationship Id="rId14" Type="http://schemas.openxmlformats.org/officeDocument/2006/relationships/image" Target="../media/image296.png"/><Relationship Id="rId22" Type="http://schemas.openxmlformats.org/officeDocument/2006/relationships/image" Target="../media/image300.png"/><Relationship Id="rId27" Type="http://schemas.openxmlformats.org/officeDocument/2006/relationships/customXml" Target="../ink/ink243.xml"/><Relationship Id="rId30" Type="http://schemas.openxmlformats.org/officeDocument/2006/relationships/image" Target="../media/image304.png"/><Relationship Id="rId35" Type="http://schemas.openxmlformats.org/officeDocument/2006/relationships/customXml" Target="../ink/ink247.xml"/><Relationship Id="rId8" Type="http://schemas.openxmlformats.org/officeDocument/2006/relationships/image" Target="../media/image29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jp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8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customXml" Target="../ink/ink249.xml"/><Relationship Id="rId4" Type="http://schemas.openxmlformats.org/officeDocument/2006/relationships/image" Target="../media/image3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7.png"/><Relationship Id="rId4" Type="http://schemas.openxmlformats.org/officeDocument/2006/relationships/customXml" Target="../ink/ink25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customXml" Target="../ink/ink251.xml"/><Relationship Id="rId7" Type="http://schemas.openxmlformats.org/officeDocument/2006/relationships/customXml" Target="../ink/ink253.xml"/><Relationship Id="rId2" Type="http://schemas.openxmlformats.org/officeDocument/2006/relationships/image" Target="../media/image27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0.png"/><Relationship Id="rId5" Type="http://schemas.openxmlformats.org/officeDocument/2006/relationships/customXml" Target="../ink/ink252.xml"/><Relationship Id="rId4" Type="http://schemas.openxmlformats.org/officeDocument/2006/relationships/image" Target="../media/image6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6.xml"/><Relationship Id="rId21" Type="http://schemas.openxmlformats.org/officeDocument/2006/relationships/image" Target="../media/image308.png"/><Relationship Id="rId42" Type="http://schemas.openxmlformats.org/officeDocument/2006/relationships/customXml" Target="../ink/ink274.xml"/><Relationship Id="rId47" Type="http://schemas.openxmlformats.org/officeDocument/2006/relationships/image" Target="../media/image321.png"/><Relationship Id="rId63" Type="http://schemas.openxmlformats.org/officeDocument/2006/relationships/image" Target="../media/image329.png"/><Relationship Id="rId68" Type="http://schemas.openxmlformats.org/officeDocument/2006/relationships/customXml" Target="../ink/ink287.xml"/><Relationship Id="rId7" Type="http://schemas.openxmlformats.org/officeDocument/2006/relationships/image" Target="../media/image284.png"/><Relationship Id="rId2" Type="http://schemas.openxmlformats.org/officeDocument/2006/relationships/customXml" Target="../ink/ink254.xml"/><Relationship Id="rId16" Type="http://schemas.openxmlformats.org/officeDocument/2006/relationships/customXml" Target="../ink/ink261.xml"/><Relationship Id="rId29" Type="http://schemas.openxmlformats.org/officeDocument/2006/relationships/image" Target="../media/image312.png"/><Relationship Id="rId11" Type="http://schemas.openxmlformats.org/officeDocument/2006/relationships/image" Target="../media/image286.png"/><Relationship Id="rId24" Type="http://schemas.openxmlformats.org/officeDocument/2006/relationships/customXml" Target="../ink/ink265.xml"/><Relationship Id="rId32" Type="http://schemas.openxmlformats.org/officeDocument/2006/relationships/customXml" Target="../ink/ink269.xml"/><Relationship Id="rId37" Type="http://schemas.openxmlformats.org/officeDocument/2006/relationships/image" Target="../media/image316.png"/><Relationship Id="rId40" Type="http://schemas.openxmlformats.org/officeDocument/2006/relationships/customXml" Target="../ink/ink273.xml"/><Relationship Id="rId45" Type="http://schemas.openxmlformats.org/officeDocument/2006/relationships/image" Target="../media/image320.png"/><Relationship Id="rId53" Type="http://schemas.openxmlformats.org/officeDocument/2006/relationships/image" Target="../media/image324.png"/><Relationship Id="rId58" Type="http://schemas.openxmlformats.org/officeDocument/2006/relationships/customXml" Target="../ink/ink282.xml"/><Relationship Id="rId66" Type="http://schemas.openxmlformats.org/officeDocument/2006/relationships/customXml" Target="../ink/ink286.xml"/><Relationship Id="rId5" Type="http://schemas.openxmlformats.org/officeDocument/2006/relationships/image" Target="../media/image282.png"/><Relationship Id="rId61" Type="http://schemas.openxmlformats.org/officeDocument/2006/relationships/image" Target="../media/image328.png"/><Relationship Id="rId19" Type="http://schemas.openxmlformats.org/officeDocument/2006/relationships/image" Target="../media/image290.png"/><Relationship Id="rId14" Type="http://schemas.openxmlformats.org/officeDocument/2006/relationships/customXml" Target="../ink/ink260.xml"/><Relationship Id="rId22" Type="http://schemas.openxmlformats.org/officeDocument/2006/relationships/customXml" Target="../ink/ink264.xml"/><Relationship Id="rId27" Type="http://schemas.openxmlformats.org/officeDocument/2006/relationships/image" Target="../media/image311.png"/><Relationship Id="rId30" Type="http://schemas.openxmlformats.org/officeDocument/2006/relationships/customXml" Target="../ink/ink268.xml"/><Relationship Id="rId35" Type="http://schemas.openxmlformats.org/officeDocument/2006/relationships/image" Target="../media/image315.png"/><Relationship Id="rId43" Type="http://schemas.openxmlformats.org/officeDocument/2006/relationships/image" Target="../media/image319.png"/><Relationship Id="rId48" Type="http://schemas.openxmlformats.org/officeDocument/2006/relationships/customXml" Target="../ink/ink277.xml"/><Relationship Id="rId56" Type="http://schemas.openxmlformats.org/officeDocument/2006/relationships/customXml" Target="../ink/ink281.xml"/><Relationship Id="rId64" Type="http://schemas.openxmlformats.org/officeDocument/2006/relationships/customXml" Target="../ink/ink285.xml"/><Relationship Id="rId69" Type="http://schemas.openxmlformats.org/officeDocument/2006/relationships/image" Target="../media/image332.png"/><Relationship Id="rId8" Type="http://schemas.openxmlformats.org/officeDocument/2006/relationships/customXml" Target="../ink/ink257.xml"/><Relationship Id="rId51" Type="http://schemas.openxmlformats.org/officeDocument/2006/relationships/image" Target="../media/image323.png"/><Relationship Id="rId3" Type="http://schemas.openxmlformats.org/officeDocument/2006/relationships/image" Target="../media/image280.png"/><Relationship Id="rId12" Type="http://schemas.openxmlformats.org/officeDocument/2006/relationships/customXml" Target="../ink/ink259.xml"/><Relationship Id="rId17" Type="http://schemas.openxmlformats.org/officeDocument/2006/relationships/image" Target="../media/image289.png"/><Relationship Id="rId25" Type="http://schemas.openxmlformats.org/officeDocument/2006/relationships/image" Target="../media/image310.png"/><Relationship Id="rId33" Type="http://schemas.openxmlformats.org/officeDocument/2006/relationships/image" Target="../media/image314.png"/><Relationship Id="rId38" Type="http://schemas.openxmlformats.org/officeDocument/2006/relationships/customXml" Target="../ink/ink272.xml"/><Relationship Id="rId46" Type="http://schemas.openxmlformats.org/officeDocument/2006/relationships/customXml" Target="../ink/ink276.xml"/><Relationship Id="rId59" Type="http://schemas.openxmlformats.org/officeDocument/2006/relationships/image" Target="../media/image327.png"/><Relationship Id="rId67" Type="http://schemas.openxmlformats.org/officeDocument/2006/relationships/image" Target="../media/image331.png"/><Relationship Id="rId20" Type="http://schemas.openxmlformats.org/officeDocument/2006/relationships/customXml" Target="../ink/ink263.xml"/><Relationship Id="rId41" Type="http://schemas.openxmlformats.org/officeDocument/2006/relationships/image" Target="../media/image318.png"/><Relationship Id="rId54" Type="http://schemas.openxmlformats.org/officeDocument/2006/relationships/customXml" Target="../ink/ink280.xml"/><Relationship Id="rId62" Type="http://schemas.openxmlformats.org/officeDocument/2006/relationships/customXml" Target="../ink/ink284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56.xml"/><Relationship Id="rId15" Type="http://schemas.openxmlformats.org/officeDocument/2006/relationships/image" Target="../media/image288.png"/><Relationship Id="rId23" Type="http://schemas.openxmlformats.org/officeDocument/2006/relationships/image" Target="../media/image309.png"/><Relationship Id="rId28" Type="http://schemas.openxmlformats.org/officeDocument/2006/relationships/customXml" Target="../ink/ink267.xml"/><Relationship Id="rId36" Type="http://schemas.openxmlformats.org/officeDocument/2006/relationships/customXml" Target="../ink/ink271.xml"/><Relationship Id="rId49" Type="http://schemas.openxmlformats.org/officeDocument/2006/relationships/image" Target="../media/image322.png"/><Relationship Id="rId57" Type="http://schemas.openxmlformats.org/officeDocument/2006/relationships/image" Target="../media/image326.png"/><Relationship Id="rId10" Type="http://schemas.openxmlformats.org/officeDocument/2006/relationships/customXml" Target="../ink/ink258.xml"/><Relationship Id="rId31" Type="http://schemas.openxmlformats.org/officeDocument/2006/relationships/image" Target="../media/image313.png"/><Relationship Id="rId44" Type="http://schemas.openxmlformats.org/officeDocument/2006/relationships/customXml" Target="../ink/ink275.xml"/><Relationship Id="rId52" Type="http://schemas.openxmlformats.org/officeDocument/2006/relationships/customXml" Target="../ink/ink279.xml"/><Relationship Id="rId60" Type="http://schemas.openxmlformats.org/officeDocument/2006/relationships/customXml" Target="../ink/ink283.xml"/><Relationship Id="rId65" Type="http://schemas.openxmlformats.org/officeDocument/2006/relationships/image" Target="../media/image330.png"/><Relationship Id="rId4" Type="http://schemas.openxmlformats.org/officeDocument/2006/relationships/customXml" Target="../ink/ink255.xml"/><Relationship Id="rId9" Type="http://schemas.openxmlformats.org/officeDocument/2006/relationships/image" Target="../media/image285.png"/><Relationship Id="rId13" Type="http://schemas.openxmlformats.org/officeDocument/2006/relationships/image" Target="../media/image287.png"/><Relationship Id="rId18" Type="http://schemas.openxmlformats.org/officeDocument/2006/relationships/customXml" Target="../ink/ink262.xml"/><Relationship Id="rId39" Type="http://schemas.openxmlformats.org/officeDocument/2006/relationships/image" Target="../media/image317.png"/><Relationship Id="rId34" Type="http://schemas.openxmlformats.org/officeDocument/2006/relationships/customXml" Target="../ink/ink270.xml"/><Relationship Id="rId50" Type="http://schemas.openxmlformats.org/officeDocument/2006/relationships/customXml" Target="../ink/ink278.xml"/><Relationship Id="rId55" Type="http://schemas.openxmlformats.org/officeDocument/2006/relationships/image" Target="../media/image3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png"/><Relationship Id="rId3" Type="http://schemas.openxmlformats.org/officeDocument/2006/relationships/image" Target="../media/image335.png"/><Relationship Id="rId7" Type="http://schemas.openxmlformats.org/officeDocument/2006/relationships/customXml" Target="../ink/ink288.xml"/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8.png"/><Relationship Id="rId5" Type="http://schemas.openxmlformats.org/officeDocument/2006/relationships/image" Target="../media/image337.png"/><Relationship Id="rId4" Type="http://schemas.openxmlformats.org/officeDocument/2006/relationships/image" Target="../media/image3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customXml" Target="../ink/ink28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customXml" Target="../ink/ink29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customXml" Target="../ink/ink29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png"/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9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customXml" Target="../ink/ink2.xml"/><Relationship Id="rId5" Type="http://schemas.openxmlformats.org/officeDocument/2006/relationships/image" Target="../media/image7.png"/><Relationship Id="rId10" Type="http://schemas.openxmlformats.org/officeDocument/2006/relationships/image" Target="../media/image830.png"/><Relationship Id="rId4" Type="http://schemas.openxmlformats.org/officeDocument/2006/relationships/image" Target="../media/image6.png"/><Relationship Id="rId9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.xml"/><Relationship Id="rId21" Type="http://schemas.openxmlformats.org/officeDocument/2006/relationships/image" Target="../media/image20.png"/><Relationship Id="rId42" Type="http://schemas.openxmlformats.org/officeDocument/2006/relationships/customXml" Target="../ink/ink23.xml"/><Relationship Id="rId47" Type="http://schemas.openxmlformats.org/officeDocument/2006/relationships/image" Target="../media/image33.png"/><Relationship Id="rId63" Type="http://schemas.openxmlformats.org/officeDocument/2006/relationships/image" Target="../media/image41.png"/><Relationship Id="rId68" Type="http://schemas.openxmlformats.org/officeDocument/2006/relationships/customXml" Target="../ink/ink36.xml"/><Relationship Id="rId2" Type="http://schemas.openxmlformats.org/officeDocument/2006/relationships/customXml" Target="../ink/ink3.xml"/><Relationship Id="rId16" Type="http://schemas.openxmlformats.org/officeDocument/2006/relationships/customXml" Target="../ink/ink10.xml"/><Relationship Id="rId29" Type="http://schemas.openxmlformats.org/officeDocument/2006/relationships/image" Target="../media/image24.png"/><Relationship Id="rId11" Type="http://schemas.openxmlformats.org/officeDocument/2006/relationships/image" Target="../media/image15.png"/><Relationship Id="rId24" Type="http://schemas.openxmlformats.org/officeDocument/2006/relationships/customXml" Target="../ink/ink14.xml"/><Relationship Id="rId32" Type="http://schemas.openxmlformats.org/officeDocument/2006/relationships/customXml" Target="../ink/ink18.xml"/><Relationship Id="rId37" Type="http://schemas.openxmlformats.org/officeDocument/2006/relationships/image" Target="../media/image28.png"/><Relationship Id="rId40" Type="http://schemas.openxmlformats.org/officeDocument/2006/relationships/customXml" Target="../ink/ink22.xml"/><Relationship Id="rId45" Type="http://schemas.openxmlformats.org/officeDocument/2006/relationships/image" Target="../media/image32.png"/><Relationship Id="rId53" Type="http://schemas.openxmlformats.org/officeDocument/2006/relationships/image" Target="../media/image36.png"/><Relationship Id="rId58" Type="http://schemas.openxmlformats.org/officeDocument/2006/relationships/customXml" Target="../ink/ink31.xml"/><Relationship Id="rId66" Type="http://schemas.openxmlformats.org/officeDocument/2006/relationships/customXml" Target="../ink/ink35.xml"/><Relationship Id="rId5" Type="http://schemas.openxmlformats.org/officeDocument/2006/relationships/image" Target="../media/image12.png"/><Relationship Id="rId61" Type="http://schemas.openxmlformats.org/officeDocument/2006/relationships/image" Target="../media/image40.png"/><Relationship Id="rId19" Type="http://schemas.openxmlformats.org/officeDocument/2006/relationships/image" Target="../media/image19.png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23.png"/><Relationship Id="rId30" Type="http://schemas.openxmlformats.org/officeDocument/2006/relationships/customXml" Target="../ink/ink17.xml"/><Relationship Id="rId35" Type="http://schemas.openxmlformats.org/officeDocument/2006/relationships/image" Target="../media/image27.png"/><Relationship Id="rId43" Type="http://schemas.openxmlformats.org/officeDocument/2006/relationships/image" Target="../media/image31.png"/><Relationship Id="rId48" Type="http://schemas.openxmlformats.org/officeDocument/2006/relationships/customXml" Target="../ink/ink26.xml"/><Relationship Id="rId56" Type="http://schemas.openxmlformats.org/officeDocument/2006/relationships/customXml" Target="../ink/ink30.xml"/><Relationship Id="rId64" Type="http://schemas.openxmlformats.org/officeDocument/2006/relationships/customXml" Target="../ink/ink34.xml"/><Relationship Id="rId69" Type="http://schemas.openxmlformats.org/officeDocument/2006/relationships/image" Target="../media/image44.png"/><Relationship Id="rId8" Type="http://schemas.openxmlformats.org/officeDocument/2006/relationships/customXml" Target="../ink/ink6.xml"/><Relationship Id="rId51" Type="http://schemas.openxmlformats.org/officeDocument/2006/relationships/image" Target="../media/image35.png"/><Relationship Id="rId72" Type="http://schemas.openxmlformats.org/officeDocument/2006/relationships/customXml" Target="../ink/ink38.xml"/><Relationship Id="rId3" Type="http://schemas.openxmlformats.org/officeDocument/2006/relationships/image" Target="../media/image11.png"/><Relationship Id="rId12" Type="http://schemas.openxmlformats.org/officeDocument/2006/relationships/customXml" Target="../ink/ink8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customXml" Target="../ink/ink21.xml"/><Relationship Id="rId46" Type="http://schemas.openxmlformats.org/officeDocument/2006/relationships/customXml" Target="../ink/ink25.xml"/><Relationship Id="rId59" Type="http://schemas.openxmlformats.org/officeDocument/2006/relationships/image" Target="../media/image39.png"/><Relationship Id="rId67" Type="http://schemas.openxmlformats.org/officeDocument/2006/relationships/image" Target="../media/image43.png"/><Relationship Id="rId20" Type="http://schemas.openxmlformats.org/officeDocument/2006/relationships/customXml" Target="../ink/ink12.xml"/><Relationship Id="rId41" Type="http://schemas.openxmlformats.org/officeDocument/2006/relationships/image" Target="../media/image30.png"/><Relationship Id="rId54" Type="http://schemas.openxmlformats.org/officeDocument/2006/relationships/customXml" Target="../ink/ink29.xml"/><Relationship Id="rId62" Type="http://schemas.openxmlformats.org/officeDocument/2006/relationships/customXml" Target="../ink/ink33.xml"/><Relationship Id="rId70" Type="http://schemas.openxmlformats.org/officeDocument/2006/relationships/customXml" Target="../ink/ink37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5.xml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16.xml"/><Relationship Id="rId36" Type="http://schemas.openxmlformats.org/officeDocument/2006/relationships/customXml" Target="../ink/ink20.xml"/><Relationship Id="rId49" Type="http://schemas.openxmlformats.org/officeDocument/2006/relationships/image" Target="../media/image34.png"/><Relationship Id="rId57" Type="http://schemas.openxmlformats.org/officeDocument/2006/relationships/image" Target="../media/image38.png"/><Relationship Id="rId10" Type="http://schemas.openxmlformats.org/officeDocument/2006/relationships/customXml" Target="../ink/ink7.xml"/><Relationship Id="rId31" Type="http://schemas.openxmlformats.org/officeDocument/2006/relationships/image" Target="../media/image25.png"/><Relationship Id="rId44" Type="http://schemas.openxmlformats.org/officeDocument/2006/relationships/customXml" Target="../ink/ink24.xml"/><Relationship Id="rId52" Type="http://schemas.openxmlformats.org/officeDocument/2006/relationships/customXml" Target="../ink/ink28.xml"/><Relationship Id="rId60" Type="http://schemas.openxmlformats.org/officeDocument/2006/relationships/customXml" Target="../ink/ink32.xml"/><Relationship Id="rId65" Type="http://schemas.openxmlformats.org/officeDocument/2006/relationships/image" Target="../media/image42.png"/><Relationship Id="rId73" Type="http://schemas.openxmlformats.org/officeDocument/2006/relationships/image" Target="../media/image46.png"/><Relationship Id="rId4" Type="http://schemas.openxmlformats.org/officeDocument/2006/relationships/customXml" Target="../ink/ink4.xml"/><Relationship Id="rId9" Type="http://schemas.openxmlformats.org/officeDocument/2006/relationships/image" Target="../media/image14.png"/><Relationship Id="rId13" Type="http://schemas.openxmlformats.org/officeDocument/2006/relationships/image" Target="../media/image16.png"/><Relationship Id="rId18" Type="http://schemas.openxmlformats.org/officeDocument/2006/relationships/customXml" Target="../ink/ink11.xml"/><Relationship Id="rId39" Type="http://schemas.openxmlformats.org/officeDocument/2006/relationships/image" Target="../media/image29.png"/><Relationship Id="rId34" Type="http://schemas.openxmlformats.org/officeDocument/2006/relationships/customXml" Target="../ink/ink19.xml"/><Relationship Id="rId50" Type="http://schemas.openxmlformats.org/officeDocument/2006/relationships/customXml" Target="../ink/ink27.xml"/><Relationship Id="rId55" Type="http://schemas.openxmlformats.org/officeDocument/2006/relationships/image" Target="../media/image37.png"/><Relationship Id="rId7" Type="http://schemas.openxmlformats.org/officeDocument/2006/relationships/image" Target="../media/image13.png"/><Relationship Id="rId71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1.png"/><Relationship Id="rId299" Type="http://schemas.openxmlformats.org/officeDocument/2006/relationships/image" Target="../media/image232.png"/><Relationship Id="rId21" Type="http://schemas.openxmlformats.org/officeDocument/2006/relationships/image" Target="../media/image930.png"/><Relationship Id="rId63" Type="http://schemas.openxmlformats.org/officeDocument/2006/relationships/image" Target="../media/image114.png"/><Relationship Id="rId159" Type="http://schemas.openxmlformats.org/officeDocument/2006/relationships/image" Target="../media/image162.png"/><Relationship Id="rId324" Type="http://schemas.openxmlformats.org/officeDocument/2006/relationships/customXml" Target="../ink/ink200.xml"/><Relationship Id="rId366" Type="http://schemas.openxmlformats.org/officeDocument/2006/relationships/customXml" Target="../ink/ink221.xml"/><Relationship Id="rId170" Type="http://schemas.openxmlformats.org/officeDocument/2006/relationships/customXml" Target="../ink/ink123.xml"/><Relationship Id="rId226" Type="http://schemas.openxmlformats.org/officeDocument/2006/relationships/customXml" Target="../ink/ink151.xml"/><Relationship Id="rId268" Type="http://schemas.openxmlformats.org/officeDocument/2006/relationships/customXml" Target="../ink/ink172.xml"/><Relationship Id="rId32" Type="http://schemas.openxmlformats.org/officeDocument/2006/relationships/customXml" Target="../ink/ink54.xml"/><Relationship Id="rId74" Type="http://schemas.openxmlformats.org/officeDocument/2006/relationships/customXml" Target="../ink/ink75.xml"/><Relationship Id="rId128" Type="http://schemas.openxmlformats.org/officeDocument/2006/relationships/customXml" Target="../ink/ink102.xml"/><Relationship Id="rId335" Type="http://schemas.openxmlformats.org/officeDocument/2006/relationships/image" Target="../media/image250.png"/><Relationship Id="rId377" Type="http://schemas.openxmlformats.org/officeDocument/2006/relationships/image" Target="../media/image271.png"/><Relationship Id="rId5" Type="http://schemas.openxmlformats.org/officeDocument/2006/relationships/image" Target="../media/image850.png"/><Relationship Id="rId181" Type="http://schemas.openxmlformats.org/officeDocument/2006/relationships/image" Target="../media/image173.png"/><Relationship Id="rId237" Type="http://schemas.openxmlformats.org/officeDocument/2006/relationships/image" Target="../media/image201.png"/><Relationship Id="rId279" Type="http://schemas.openxmlformats.org/officeDocument/2006/relationships/image" Target="../media/image222.png"/><Relationship Id="rId43" Type="http://schemas.openxmlformats.org/officeDocument/2006/relationships/image" Target="../media/image104.png"/><Relationship Id="rId139" Type="http://schemas.openxmlformats.org/officeDocument/2006/relationships/image" Target="../media/image152.png"/><Relationship Id="rId290" Type="http://schemas.openxmlformats.org/officeDocument/2006/relationships/customXml" Target="../ink/ink183.xml"/><Relationship Id="rId304" Type="http://schemas.openxmlformats.org/officeDocument/2006/relationships/customXml" Target="../ink/ink190.xml"/><Relationship Id="rId346" Type="http://schemas.openxmlformats.org/officeDocument/2006/relationships/customXml" Target="../ink/ink211.xml"/><Relationship Id="rId85" Type="http://schemas.openxmlformats.org/officeDocument/2006/relationships/image" Target="../media/image125.png"/><Relationship Id="rId150" Type="http://schemas.openxmlformats.org/officeDocument/2006/relationships/customXml" Target="../ink/ink113.xml"/><Relationship Id="rId192" Type="http://schemas.openxmlformats.org/officeDocument/2006/relationships/customXml" Target="../ink/ink134.xml"/><Relationship Id="rId206" Type="http://schemas.openxmlformats.org/officeDocument/2006/relationships/customXml" Target="../ink/ink141.xml"/><Relationship Id="rId248" Type="http://schemas.openxmlformats.org/officeDocument/2006/relationships/customXml" Target="../ink/ink162.xml"/><Relationship Id="rId12" Type="http://schemas.openxmlformats.org/officeDocument/2006/relationships/customXml" Target="../ink/ink44.xml"/><Relationship Id="rId108" Type="http://schemas.openxmlformats.org/officeDocument/2006/relationships/customXml" Target="../ink/ink92.xml"/><Relationship Id="rId315" Type="http://schemas.openxmlformats.org/officeDocument/2006/relationships/image" Target="../media/image240.png"/><Relationship Id="rId357" Type="http://schemas.openxmlformats.org/officeDocument/2006/relationships/image" Target="../media/image261.png"/><Relationship Id="rId54" Type="http://schemas.openxmlformats.org/officeDocument/2006/relationships/customXml" Target="../ink/ink65.xml"/><Relationship Id="rId96" Type="http://schemas.openxmlformats.org/officeDocument/2006/relationships/customXml" Target="../ink/ink86.xml"/><Relationship Id="rId161" Type="http://schemas.openxmlformats.org/officeDocument/2006/relationships/image" Target="../media/image163.png"/><Relationship Id="rId217" Type="http://schemas.openxmlformats.org/officeDocument/2006/relationships/image" Target="../media/image191.png"/><Relationship Id="rId259" Type="http://schemas.openxmlformats.org/officeDocument/2006/relationships/image" Target="../media/image212.png"/><Relationship Id="rId23" Type="http://schemas.openxmlformats.org/officeDocument/2006/relationships/image" Target="../media/image940.png"/><Relationship Id="rId119" Type="http://schemas.openxmlformats.org/officeDocument/2006/relationships/image" Target="../media/image142.png"/><Relationship Id="rId270" Type="http://schemas.openxmlformats.org/officeDocument/2006/relationships/customXml" Target="../ink/ink173.xml"/><Relationship Id="rId326" Type="http://schemas.openxmlformats.org/officeDocument/2006/relationships/customXml" Target="../ink/ink201.xml"/><Relationship Id="rId65" Type="http://schemas.openxmlformats.org/officeDocument/2006/relationships/image" Target="../media/image115.png"/><Relationship Id="rId130" Type="http://schemas.openxmlformats.org/officeDocument/2006/relationships/customXml" Target="../ink/ink103.xml"/><Relationship Id="rId368" Type="http://schemas.openxmlformats.org/officeDocument/2006/relationships/customXml" Target="../ink/ink222.xml"/><Relationship Id="rId172" Type="http://schemas.openxmlformats.org/officeDocument/2006/relationships/customXml" Target="../ink/ink124.xml"/><Relationship Id="rId228" Type="http://schemas.openxmlformats.org/officeDocument/2006/relationships/customXml" Target="../ink/ink152.xml"/><Relationship Id="rId281" Type="http://schemas.openxmlformats.org/officeDocument/2006/relationships/image" Target="../media/image223.png"/><Relationship Id="rId337" Type="http://schemas.openxmlformats.org/officeDocument/2006/relationships/image" Target="../media/image251.png"/><Relationship Id="rId34" Type="http://schemas.openxmlformats.org/officeDocument/2006/relationships/customXml" Target="../ink/ink55.xml"/><Relationship Id="rId76" Type="http://schemas.openxmlformats.org/officeDocument/2006/relationships/customXml" Target="../ink/ink76.xml"/><Relationship Id="rId141" Type="http://schemas.openxmlformats.org/officeDocument/2006/relationships/image" Target="../media/image153.png"/><Relationship Id="rId379" Type="http://schemas.openxmlformats.org/officeDocument/2006/relationships/image" Target="../media/image272.png"/><Relationship Id="rId7" Type="http://schemas.openxmlformats.org/officeDocument/2006/relationships/image" Target="../media/image860.png"/><Relationship Id="rId183" Type="http://schemas.openxmlformats.org/officeDocument/2006/relationships/image" Target="../media/image174.png"/><Relationship Id="rId239" Type="http://schemas.openxmlformats.org/officeDocument/2006/relationships/image" Target="../media/image202.png"/><Relationship Id="rId250" Type="http://schemas.openxmlformats.org/officeDocument/2006/relationships/customXml" Target="../ink/ink163.xml"/><Relationship Id="rId292" Type="http://schemas.openxmlformats.org/officeDocument/2006/relationships/customXml" Target="../ink/ink184.xml"/><Relationship Id="rId306" Type="http://schemas.openxmlformats.org/officeDocument/2006/relationships/customXml" Target="../ink/ink191.xml"/><Relationship Id="rId45" Type="http://schemas.openxmlformats.org/officeDocument/2006/relationships/image" Target="../media/image105.png"/><Relationship Id="rId87" Type="http://schemas.openxmlformats.org/officeDocument/2006/relationships/image" Target="../media/image126.png"/><Relationship Id="rId110" Type="http://schemas.openxmlformats.org/officeDocument/2006/relationships/customXml" Target="../ink/ink93.xml"/><Relationship Id="rId348" Type="http://schemas.openxmlformats.org/officeDocument/2006/relationships/customXml" Target="../ink/ink212.xml"/><Relationship Id="rId152" Type="http://schemas.openxmlformats.org/officeDocument/2006/relationships/customXml" Target="../ink/ink114.xml"/><Relationship Id="rId194" Type="http://schemas.openxmlformats.org/officeDocument/2006/relationships/customXml" Target="../ink/ink135.xml"/><Relationship Id="rId208" Type="http://schemas.openxmlformats.org/officeDocument/2006/relationships/customXml" Target="../ink/ink142.xml"/><Relationship Id="rId261" Type="http://schemas.openxmlformats.org/officeDocument/2006/relationships/image" Target="../media/image213.png"/><Relationship Id="rId14" Type="http://schemas.openxmlformats.org/officeDocument/2006/relationships/customXml" Target="../ink/ink45.xml"/><Relationship Id="rId56" Type="http://schemas.openxmlformats.org/officeDocument/2006/relationships/customXml" Target="../ink/ink66.xml"/><Relationship Id="rId317" Type="http://schemas.openxmlformats.org/officeDocument/2006/relationships/image" Target="../media/image241.png"/><Relationship Id="rId359" Type="http://schemas.openxmlformats.org/officeDocument/2006/relationships/image" Target="../media/image262.png"/><Relationship Id="rId98" Type="http://schemas.openxmlformats.org/officeDocument/2006/relationships/customXml" Target="../ink/ink87.xml"/><Relationship Id="rId121" Type="http://schemas.openxmlformats.org/officeDocument/2006/relationships/image" Target="../media/image143.png"/><Relationship Id="rId163" Type="http://schemas.openxmlformats.org/officeDocument/2006/relationships/image" Target="../media/image164.png"/><Relationship Id="rId219" Type="http://schemas.openxmlformats.org/officeDocument/2006/relationships/image" Target="../media/image192.png"/><Relationship Id="rId370" Type="http://schemas.openxmlformats.org/officeDocument/2006/relationships/customXml" Target="../ink/ink223.xml"/><Relationship Id="rId230" Type="http://schemas.openxmlformats.org/officeDocument/2006/relationships/customXml" Target="../ink/ink153.xml"/><Relationship Id="rId25" Type="http://schemas.openxmlformats.org/officeDocument/2006/relationships/image" Target="../media/image950.png"/><Relationship Id="rId67" Type="http://schemas.openxmlformats.org/officeDocument/2006/relationships/image" Target="../media/image116.png"/><Relationship Id="rId272" Type="http://schemas.openxmlformats.org/officeDocument/2006/relationships/customXml" Target="../ink/ink174.xml"/><Relationship Id="rId328" Type="http://schemas.openxmlformats.org/officeDocument/2006/relationships/customXml" Target="../ink/ink202.xml"/><Relationship Id="rId132" Type="http://schemas.openxmlformats.org/officeDocument/2006/relationships/customXml" Target="../ink/ink104.xml"/><Relationship Id="rId174" Type="http://schemas.openxmlformats.org/officeDocument/2006/relationships/customXml" Target="../ink/ink125.xml"/><Relationship Id="rId381" Type="http://schemas.openxmlformats.org/officeDocument/2006/relationships/image" Target="../media/image273.png"/><Relationship Id="rId241" Type="http://schemas.openxmlformats.org/officeDocument/2006/relationships/image" Target="../media/image203.png"/><Relationship Id="rId36" Type="http://schemas.openxmlformats.org/officeDocument/2006/relationships/customXml" Target="../ink/ink56.xml"/><Relationship Id="rId283" Type="http://schemas.openxmlformats.org/officeDocument/2006/relationships/image" Target="../media/image224.png"/><Relationship Id="rId339" Type="http://schemas.openxmlformats.org/officeDocument/2006/relationships/image" Target="../media/image252.png"/><Relationship Id="rId78" Type="http://schemas.openxmlformats.org/officeDocument/2006/relationships/customXml" Target="../ink/ink77.xml"/><Relationship Id="rId101" Type="http://schemas.openxmlformats.org/officeDocument/2006/relationships/image" Target="../media/image133.png"/><Relationship Id="rId143" Type="http://schemas.openxmlformats.org/officeDocument/2006/relationships/image" Target="../media/image154.png"/><Relationship Id="rId185" Type="http://schemas.openxmlformats.org/officeDocument/2006/relationships/image" Target="../media/image175.png"/><Relationship Id="rId350" Type="http://schemas.openxmlformats.org/officeDocument/2006/relationships/customXml" Target="../ink/ink213.xml"/><Relationship Id="rId9" Type="http://schemas.openxmlformats.org/officeDocument/2006/relationships/image" Target="../media/image870.png"/><Relationship Id="rId210" Type="http://schemas.openxmlformats.org/officeDocument/2006/relationships/customXml" Target="../ink/ink143.xml"/><Relationship Id="rId26" Type="http://schemas.openxmlformats.org/officeDocument/2006/relationships/customXml" Target="../ink/ink51.xml"/><Relationship Id="rId231" Type="http://schemas.openxmlformats.org/officeDocument/2006/relationships/image" Target="../media/image198.png"/><Relationship Id="rId252" Type="http://schemas.openxmlformats.org/officeDocument/2006/relationships/customXml" Target="../ink/ink164.xml"/><Relationship Id="rId273" Type="http://schemas.openxmlformats.org/officeDocument/2006/relationships/image" Target="../media/image219.png"/><Relationship Id="rId294" Type="http://schemas.openxmlformats.org/officeDocument/2006/relationships/customXml" Target="../ink/ink185.xml"/><Relationship Id="rId308" Type="http://schemas.openxmlformats.org/officeDocument/2006/relationships/customXml" Target="../ink/ink192.xml"/><Relationship Id="rId329" Type="http://schemas.openxmlformats.org/officeDocument/2006/relationships/image" Target="../media/image247.png"/><Relationship Id="rId47" Type="http://schemas.openxmlformats.org/officeDocument/2006/relationships/image" Target="../media/image106.png"/><Relationship Id="rId68" Type="http://schemas.openxmlformats.org/officeDocument/2006/relationships/customXml" Target="../ink/ink72.xml"/><Relationship Id="rId89" Type="http://schemas.openxmlformats.org/officeDocument/2006/relationships/image" Target="../media/image127.png"/><Relationship Id="rId112" Type="http://schemas.openxmlformats.org/officeDocument/2006/relationships/customXml" Target="../ink/ink94.xml"/><Relationship Id="rId133" Type="http://schemas.openxmlformats.org/officeDocument/2006/relationships/image" Target="../media/image149.png"/><Relationship Id="rId154" Type="http://schemas.openxmlformats.org/officeDocument/2006/relationships/customXml" Target="../ink/ink115.xml"/><Relationship Id="rId175" Type="http://schemas.openxmlformats.org/officeDocument/2006/relationships/image" Target="../media/image170.png"/><Relationship Id="rId340" Type="http://schemas.openxmlformats.org/officeDocument/2006/relationships/customXml" Target="../ink/ink208.xml"/><Relationship Id="rId361" Type="http://schemas.openxmlformats.org/officeDocument/2006/relationships/image" Target="../media/image263.png"/><Relationship Id="rId196" Type="http://schemas.openxmlformats.org/officeDocument/2006/relationships/customXml" Target="../ink/ink136.xml"/><Relationship Id="rId200" Type="http://schemas.openxmlformats.org/officeDocument/2006/relationships/customXml" Target="../ink/ink138.xml"/><Relationship Id="rId16" Type="http://schemas.openxmlformats.org/officeDocument/2006/relationships/customXml" Target="../ink/ink46.xml"/><Relationship Id="rId221" Type="http://schemas.openxmlformats.org/officeDocument/2006/relationships/image" Target="../media/image193.png"/><Relationship Id="rId242" Type="http://schemas.openxmlformats.org/officeDocument/2006/relationships/customXml" Target="../ink/ink159.xml"/><Relationship Id="rId263" Type="http://schemas.openxmlformats.org/officeDocument/2006/relationships/image" Target="../media/image214.png"/><Relationship Id="rId284" Type="http://schemas.openxmlformats.org/officeDocument/2006/relationships/customXml" Target="../ink/ink180.xml"/><Relationship Id="rId319" Type="http://schemas.openxmlformats.org/officeDocument/2006/relationships/image" Target="../media/image242.png"/><Relationship Id="rId37" Type="http://schemas.openxmlformats.org/officeDocument/2006/relationships/image" Target="../media/image101.png"/><Relationship Id="rId58" Type="http://schemas.openxmlformats.org/officeDocument/2006/relationships/customXml" Target="../ink/ink67.xml"/><Relationship Id="rId79" Type="http://schemas.openxmlformats.org/officeDocument/2006/relationships/image" Target="../media/image122.png"/><Relationship Id="rId102" Type="http://schemas.openxmlformats.org/officeDocument/2006/relationships/customXml" Target="../ink/ink89.xml"/><Relationship Id="rId123" Type="http://schemas.openxmlformats.org/officeDocument/2006/relationships/image" Target="../media/image144.png"/><Relationship Id="rId144" Type="http://schemas.openxmlformats.org/officeDocument/2006/relationships/customXml" Target="../ink/ink110.xml"/><Relationship Id="rId330" Type="http://schemas.openxmlformats.org/officeDocument/2006/relationships/customXml" Target="../ink/ink203.xml"/><Relationship Id="rId90" Type="http://schemas.openxmlformats.org/officeDocument/2006/relationships/customXml" Target="../ink/ink83.xml"/><Relationship Id="rId165" Type="http://schemas.openxmlformats.org/officeDocument/2006/relationships/image" Target="../media/image165.png"/><Relationship Id="rId186" Type="http://schemas.openxmlformats.org/officeDocument/2006/relationships/customXml" Target="../ink/ink131.xml"/><Relationship Id="rId351" Type="http://schemas.openxmlformats.org/officeDocument/2006/relationships/image" Target="../media/image258.png"/><Relationship Id="rId372" Type="http://schemas.openxmlformats.org/officeDocument/2006/relationships/customXml" Target="../ink/ink224.xml"/><Relationship Id="rId211" Type="http://schemas.openxmlformats.org/officeDocument/2006/relationships/image" Target="../media/image188.png"/><Relationship Id="rId232" Type="http://schemas.openxmlformats.org/officeDocument/2006/relationships/customXml" Target="../ink/ink154.xml"/><Relationship Id="rId253" Type="http://schemas.openxmlformats.org/officeDocument/2006/relationships/image" Target="../media/image209.png"/><Relationship Id="rId274" Type="http://schemas.openxmlformats.org/officeDocument/2006/relationships/customXml" Target="../ink/ink175.xml"/><Relationship Id="rId295" Type="http://schemas.openxmlformats.org/officeDocument/2006/relationships/image" Target="../media/image230.png"/><Relationship Id="rId309" Type="http://schemas.openxmlformats.org/officeDocument/2006/relationships/image" Target="../media/image237.png"/><Relationship Id="rId27" Type="http://schemas.openxmlformats.org/officeDocument/2006/relationships/image" Target="../media/image960.png"/><Relationship Id="rId48" Type="http://schemas.openxmlformats.org/officeDocument/2006/relationships/customXml" Target="../ink/ink62.xml"/><Relationship Id="rId69" Type="http://schemas.openxmlformats.org/officeDocument/2006/relationships/image" Target="../media/image117.png"/><Relationship Id="rId113" Type="http://schemas.openxmlformats.org/officeDocument/2006/relationships/image" Target="../media/image139.png"/><Relationship Id="rId134" Type="http://schemas.openxmlformats.org/officeDocument/2006/relationships/customXml" Target="../ink/ink105.xml"/><Relationship Id="rId320" Type="http://schemas.openxmlformats.org/officeDocument/2006/relationships/customXml" Target="../ink/ink198.xml"/><Relationship Id="rId80" Type="http://schemas.openxmlformats.org/officeDocument/2006/relationships/customXml" Target="../ink/ink78.xml"/><Relationship Id="rId155" Type="http://schemas.openxmlformats.org/officeDocument/2006/relationships/image" Target="../media/image160.png"/><Relationship Id="rId176" Type="http://schemas.openxmlformats.org/officeDocument/2006/relationships/customXml" Target="../ink/ink126.xml"/><Relationship Id="rId197" Type="http://schemas.openxmlformats.org/officeDocument/2006/relationships/image" Target="../media/image181.png"/><Relationship Id="rId341" Type="http://schemas.openxmlformats.org/officeDocument/2006/relationships/image" Target="../media/image253.png"/><Relationship Id="rId362" Type="http://schemas.openxmlformats.org/officeDocument/2006/relationships/customXml" Target="../ink/ink219.xml"/><Relationship Id="rId201" Type="http://schemas.openxmlformats.org/officeDocument/2006/relationships/image" Target="../media/image183.png"/><Relationship Id="rId222" Type="http://schemas.openxmlformats.org/officeDocument/2006/relationships/customXml" Target="../ink/ink149.xml"/><Relationship Id="rId243" Type="http://schemas.openxmlformats.org/officeDocument/2006/relationships/image" Target="../media/image204.png"/><Relationship Id="rId264" Type="http://schemas.openxmlformats.org/officeDocument/2006/relationships/customXml" Target="../ink/ink170.xml"/><Relationship Id="rId285" Type="http://schemas.openxmlformats.org/officeDocument/2006/relationships/image" Target="../media/image225.png"/><Relationship Id="rId17" Type="http://schemas.openxmlformats.org/officeDocument/2006/relationships/image" Target="../media/image910.png"/><Relationship Id="rId38" Type="http://schemas.openxmlformats.org/officeDocument/2006/relationships/customXml" Target="../ink/ink57.xml"/><Relationship Id="rId59" Type="http://schemas.openxmlformats.org/officeDocument/2006/relationships/image" Target="../media/image112.png"/><Relationship Id="rId103" Type="http://schemas.openxmlformats.org/officeDocument/2006/relationships/image" Target="../media/image134.png"/><Relationship Id="rId124" Type="http://schemas.openxmlformats.org/officeDocument/2006/relationships/customXml" Target="../ink/ink100.xml"/><Relationship Id="rId310" Type="http://schemas.openxmlformats.org/officeDocument/2006/relationships/customXml" Target="../ink/ink193.xml"/><Relationship Id="rId70" Type="http://schemas.openxmlformats.org/officeDocument/2006/relationships/customXml" Target="../ink/ink73.xml"/><Relationship Id="rId91" Type="http://schemas.openxmlformats.org/officeDocument/2006/relationships/image" Target="../media/image128.png"/><Relationship Id="rId145" Type="http://schemas.openxmlformats.org/officeDocument/2006/relationships/image" Target="../media/image155.png"/><Relationship Id="rId166" Type="http://schemas.openxmlformats.org/officeDocument/2006/relationships/customXml" Target="../ink/ink121.xml"/><Relationship Id="rId187" Type="http://schemas.openxmlformats.org/officeDocument/2006/relationships/image" Target="../media/image176.png"/><Relationship Id="rId331" Type="http://schemas.openxmlformats.org/officeDocument/2006/relationships/image" Target="../media/image248.png"/><Relationship Id="rId352" Type="http://schemas.openxmlformats.org/officeDocument/2006/relationships/customXml" Target="../ink/ink214.xml"/><Relationship Id="rId373" Type="http://schemas.openxmlformats.org/officeDocument/2006/relationships/image" Target="../media/image269.png"/><Relationship Id="rId1" Type="http://schemas.openxmlformats.org/officeDocument/2006/relationships/slideLayout" Target="../slideLayouts/slideLayout5.xml"/><Relationship Id="rId212" Type="http://schemas.openxmlformats.org/officeDocument/2006/relationships/customXml" Target="../ink/ink144.xml"/><Relationship Id="rId233" Type="http://schemas.openxmlformats.org/officeDocument/2006/relationships/image" Target="../media/image199.png"/><Relationship Id="rId254" Type="http://schemas.openxmlformats.org/officeDocument/2006/relationships/customXml" Target="../ink/ink165.xml"/><Relationship Id="rId28" Type="http://schemas.openxmlformats.org/officeDocument/2006/relationships/customXml" Target="../ink/ink52.xml"/><Relationship Id="rId49" Type="http://schemas.openxmlformats.org/officeDocument/2006/relationships/image" Target="../media/image107.png"/><Relationship Id="rId114" Type="http://schemas.openxmlformats.org/officeDocument/2006/relationships/customXml" Target="../ink/ink95.xml"/><Relationship Id="rId275" Type="http://schemas.openxmlformats.org/officeDocument/2006/relationships/image" Target="../media/image220.png"/><Relationship Id="rId296" Type="http://schemas.openxmlformats.org/officeDocument/2006/relationships/customXml" Target="../ink/ink186.xml"/><Relationship Id="rId300" Type="http://schemas.openxmlformats.org/officeDocument/2006/relationships/customXml" Target="../ink/ink188.xml"/><Relationship Id="rId60" Type="http://schemas.openxmlformats.org/officeDocument/2006/relationships/customXml" Target="../ink/ink68.xml"/><Relationship Id="rId81" Type="http://schemas.openxmlformats.org/officeDocument/2006/relationships/image" Target="../media/image123.png"/><Relationship Id="rId135" Type="http://schemas.openxmlformats.org/officeDocument/2006/relationships/image" Target="../media/image150.png"/><Relationship Id="rId156" Type="http://schemas.openxmlformats.org/officeDocument/2006/relationships/customXml" Target="../ink/ink116.xml"/><Relationship Id="rId177" Type="http://schemas.openxmlformats.org/officeDocument/2006/relationships/image" Target="../media/image171.png"/><Relationship Id="rId198" Type="http://schemas.openxmlformats.org/officeDocument/2006/relationships/customXml" Target="../ink/ink137.xml"/><Relationship Id="rId321" Type="http://schemas.openxmlformats.org/officeDocument/2006/relationships/image" Target="../media/image243.png"/><Relationship Id="rId342" Type="http://schemas.openxmlformats.org/officeDocument/2006/relationships/customXml" Target="../ink/ink209.xml"/><Relationship Id="rId363" Type="http://schemas.openxmlformats.org/officeDocument/2006/relationships/image" Target="../media/image264.png"/><Relationship Id="rId202" Type="http://schemas.openxmlformats.org/officeDocument/2006/relationships/customXml" Target="../ink/ink139.xml"/><Relationship Id="rId223" Type="http://schemas.openxmlformats.org/officeDocument/2006/relationships/image" Target="../media/image194.png"/><Relationship Id="rId244" Type="http://schemas.openxmlformats.org/officeDocument/2006/relationships/customXml" Target="../ink/ink160.xml"/><Relationship Id="rId18" Type="http://schemas.openxmlformats.org/officeDocument/2006/relationships/customXml" Target="../ink/ink47.xml"/><Relationship Id="rId39" Type="http://schemas.openxmlformats.org/officeDocument/2006/relationships/image" Target="../media/image102.png"/><Relationship Id="rId265" Type="http://schemas.openxmlformats.org/officeDocument/2006/relationships/image" Target="../media/image215.png"/><Relationship Id="rId286" Type="http://schemas.openxmlformats.org/officeDocument/2006/relationships/customXml" Target="../ink/ink181.xml"/><Relationship Id="rId50" Type="http://schemas.openxmlformats.org/officeDocument/2006/relationships/customXml" Target="../ink/ink63.xml"/><Relationship Id="rId104" Type="http://schemas.openxmlformats.org/officeDocument/2006/relationships/customXml" Target="../ink/ink90.xml"/><Relationship Id="rId125" Type="http://schemas.openxmlformats.org/officeDocument/2006/relationships/image" Target="../media/image145.png"/><Relationship Id="rId146" Type="http://schemas.openxmlformats.org/officeDocument/2006/relationships/customXml" Target="../ink/ink111.xml"/><Relationship Id="rId167" Type="http://schemas.openxmlformats.org/officeDocument/2006/relationships/image" Target="../media/image166.png"/><Relationship Id="rId188" Type="http://schemas.openxmlformats.org/officeDocument/2006/relationships/customXml" Target="../ink/ink132.xml"/><Relationship Id="rId311" Type="http://schemas.openxmlformats.org/officeDocument/2006/relationships/image" Target="../media/image238.png"/><Relationship Id="rId332" Type="http://schemas.openxmlformats.org/officeDocument/2006/relationships/customXml" Target="../ink/ink204.xml"/><Relationship Id="rId353" Type="http://schemas.openxmlformats.org/officeDocument/2006/relationships/image" Target="../media/image259.png"/><Relationship Id="rId374" Type="http://schemas.openxmlformats.org/officeDocument/2006/relationships/customXml" Target="../ink/ink225.xml"/><Relationship Id="rId71" Type="http://schemas.openxmlformats.org/officeDocument/2006/relationships/image" Target="../media/image118.png"/><Relationship Id="rId92" Type="http://schemas.openxmlformats.org/officeDocument/2006/relationships/customXml" Target="../ink/ink84.xml"/><Relationship Id="rId213" Type="http://schemas.openxmlformats.org/officeDocument/2006/relationships/image" Target="../media/image189.png"/><Relationship Id="rId234" Type="http://schemas.openxmlformats.org/officeDocument/2006/relationships/customXml" Target="../ink/ink155.xml"/><Relationship Id="rId2" Type="http://schemas.openxmlformats.org/officeDocument/2006/relationships/customXml" Target="../ink/ink39.xml"/><Relationship Id="rId29" Type="http://schemas.openxmlformats.org/officeDocument/2006/relationships/image" Target="../media/image97.png"/><Relationship Id="rId255" Type="http://schemas.openxmlformats.org/officeDocument/2006/relationships/image" Target="../media/image210.png"/><Relationship Id="rId276" Type="http://schemas.openxmlformats.org/officeDocument/2006/relationships/customXml" Target="../ink/ink176.xml"/><Relationship Id="rId297" Type="http://schemas.openxmlformats.org/officeDocument/2006/relationships/image" Target="../media/image231.png"/><Relationship Id="rId40" Type="http://schemas.openxmlformats.org/officeDocument/2006/relationships/customXml" Target="../ink/ink58.xml"/><Relationship Id="rId115" Type="http://schemas.openxmlformats.org/officeDocument/2006/relationships/image" Target="../media/image140.png"/><Relationship Id="rId136" Type="http://schemas.openxmlformats.org/officeDocument/2006/relationships/customXml" Target="../ink/ink106.xml"/><Relationship Id="rId157" Type="http://schemas.openxmlformats.org/officeDocument/2006/relationships/image" Target="../media/image161.png"/><Relationship Id="rId178" Type="http://schemas.openxmlformats.org/officeDocument/2006/relationships/customXml" Target="../ink/ink127.xml"/><Relationship Id="rId301" Type="http://schemas.openxmlformats.org/officeDocument/2006/relationships/image" Target="../media/image233.png"/><Relationship Id="rId322" Type="http://schemas.openxmlformats.org/officeDocument/2006/relationships/customXml" Target="../ink/ink199.xml"/><Relationship Id="rId343" Type="http://schemas.openxmlformats.org/officeDocument/2006/relationships/image" Target="../media/image254.png"/><Relationship Id="rId364" Type="http://schemas.openxmlformats.org/officeDocument/2006/relationships/customXml" Target="../ink/ink220.xml"/><Relationship Id="rId61" Type="http://schemas.openxmlformats.org/officeDocument/2006/relationships/image" Target="../media/image113.png"/><Relationship Id="rId82" Type="http://schemas.openxmlformats.org/officeDocument/2006/relationships/customXml" Target="../ink/ink79.xml"/><Relationship Id="rId199" Type="http://schemas.openxmlformats.org/officeDocument/2006/relationships/image" Target="../media/image182.png"/><Relationship Id="rId203" Type="http://schemas.openxmlformats.org/officeDocument/2006/relationships/image" Target="../media/image184.png"/><Relationship Id="rId19" Type="http://schemas.openxmlformats.org/officeDocument/2006/relationships/image" Target="../media/image920.png"/><Relationship Id="rId224" Type="http://schemas.openxmlformats.org/officeDocument/2006/relationships/customXml" Target="../ink/ink150.xml"/><Relationship Id="rId245" Type="http://schemas.openxmlformats.org/officeDocument/2006/relationships/image" Target="../media/image205.png"/><Relationship Id="rId266" Type="http://schemas.openxmlformats.org/officeDocument/2006/relationships/customXml" Target="../ink/ink171.xml"/><Relationship Id="rId287" Type="http://schemas.openxmlformats.org/officeDocument/2006/relationships/image" Target="../media/image226.png"/><Relationship Id="rId30" Type="http://schemas.openxmlformats.org/officeDocument/2006/relationships/customXml" Target="../ink/ink53.xml"/><Relationship Id="rId105" Type="http://schemas.openxmlformats.org/officeDocument/2006/relationships/image" Target="../media/image135.png"/><Relationship Id="rId126" Type="http://schemas.openxmlformats.org/officeDocument/2006/relationships/customXml" Target="../ink/ink101.xml"/><Relationship Id="rId147" Type="http://schemas.openxmlformats.org/officeDocument/2006/relationships/image" Target="../media/image156.png"/><Relationship Id="rId168" Type="http://schemas.openxmlformats.org/officeDocument/2006/relationships/customXml" Target="../ink/ink122.xml"/><Relationship Id="rId312" Type="http://schemas.openxmlformats.org/officeDocument/2006/relationships/customXml" Target="../ink/ink194.xml"/><Relationship Id="rId333" Type="http://schemas.openxmlformats.org/officeDocument/2006/relationships/image" Target="../media/image249.png"/><Relationship Id="rId354" Type="http://schemas.openxmlformats.org/officeDocument/2006/relationships/customXml" Target="../ink/ink215.xml"/><Relationship Id="rId51" Type="http://schemas.openxmlformats.org/officeDocument/2006/relationships/image" Target="../media/image108.png"/><Relationship Id="rId72" Type="http://schemas.openxmlformats.org/officeDocument/2006/relationships/customXml" Target="../ink/ink74.xml"/><Relationship Id="rId93" Type="http://schemas.openxmlformats.org/officeDocument/2006/relationships/image" Target="../media/image129.png"/><Relationship Id="rId189" Type="http://schemas.openxmlformats.org/officeDocument/2006/relationships/image" Target="../media/image177.png"/><Relationship Id="rId375" Type="http://schemas.openxmlformats.org/officeDocument/2006/relationships/image" Target="../media/image270.png"/><Relationship Id="rId3" Type="http://schemas.openxmlformats.org/officeDocument/2006/relationships/image" Target="../media/image840.png"/><Relationship Id="rId214" Type="http://schemas.openxmlformats.org/officeDocument/2006/relationships/customXml" Target="../ink/ink145.xml"/><Relationship Id="rId235" Type="http://schemas.openxmlformats.org/officeDocument/2006/relationships/image" Target="../media/image200.png"/><Relationship Id="rId256" Type="http://schemas.openxmlformats.org/officeDocument/2006/relationships/customXml" Target="../ink/ink166.xml"/><Relationship Id="rId277" Type="http://schemas.openxmlformats.org/officeDocument/2006/relationships/image" Target="../media/image221.png"/><Relationship Id="rId298" Type="http://schemas.openxmlformats.org/officeDocument/2006/relationships/customXml" Target="../ink/ink187.xml"/><Relationship Id="rId116" Type="http://schemas.openxmlformats.org/officeDocument/2006/relationships/customXml" Target="../ink/ink96.xml"/><Relationship Id="rId137" Type="http://schemas.openxmlformats.org/officeDocument/2006/relationships/image" Target="../media/image151.png"/><Relationship Id="rId158" Type="http://schemas.openxmlformats.org/officeDocument/2006/relationships/customXml" Target="../ink/ink117.xml"/><Relationship Id="rId302" Type="http://schemas.openxmlformats.org/officeDocument/2006/relationships/customXml" Target="../ink/ink189.xml"/><Relationship Id="rId323" Type="http://schemas.openxmlformats.org/officeDocument/2006/relationships/image" Target="../media/image244.png"/><Relationship Id="rId344" Type="http://schemas.openxmlformats.org/officeDocument/2006/relationships/customXml" Target="../ink/ink210.xml"/><Relationship Id="rId20" Type="http://schemas.openxmlformats.org/officeDocument/2006/relationships/customXml" Target="../ink/ink48.xml"/><Relationship Id="rId41" Type="http://schemas.openxmlformats.org/officeDocument/2006/relationships/image" Target="../media/image103.png"/><Relationship Id="rId62" Type="http://schemas.openxmlformats.org/officeDocument/2006/relationships/customXml" Target="../ink/ink69.xml"/><Relationship Id="rId83" Type="http://schemas.openxmlformats.org/officeDocument/2006/relationships/image" Target="../media/image124.png"/><Relationship Id="rId179" Type="http://schemas.openxmlformats.org/officeDocument/2006/relationships/image" Target="../media/image172.png"/><Relationship Id="rId365" Type="http://schemas.openxmlformats.org/officeDocument/2006/relationships/image" Target="../media/image265.png"/><Relationship Id="rId190" Type="http://schemas.openxmlformats.org/officeDocument/2006/relationships/customXml" Target="../ink/ink133.xml"/><Relationship Id="rId204" Type="http://schemas.openxmlformats.org/officeDocument/2006/relationships/customXml" Target="../ink/ink140.xml"/><Relationship Id="rId225" Type="http://schemas.openxmlformats.org/officeDocument/2006/relationships/image" Target="../media/image195.png"/><Relationship Id="rId246" Type="http://schemas.openxmlformats.org/officeDocument/2006/relationships/customXml" Target="../ink/ink161.xml"/><Relationship Id="rId267" Type="http://schemas.openxmlformats.org/officeDocument/2006/relationships/image" Target="../media/image216.png"/><Relationship Id="rId288" Type="http://schemas.openxmlformats.org/officeDocument/2006/relationships/customXml" Target="../ink/ink182.xml"/><Relationship Id="rId106" Type="http://schemas.openxmlformats.org/officeDocument/2006/relationships/customXml" Target="../ink/ink91.xml"/><Relationship Id="rId127" Type="http://schemas.openxmlformats.org/officeDocument/2006/relationships/image" Target="../media/image146.png"/><Relationship Id="rId313" Type="http://schemas.openxmlformats.org/officeDocument/2006/relationships/image" Target="../media/image239.png"/><Relationship Id="rId10" Type="http://schemas.openxmlformats.org/officeDocument/2006/relationships/customXml" Target="../ink/ink43.xml"/><Relationship Id="rId31" Type="http://schemas.openxmlformats.org/officeDocument/2006/relationships/image" Target="../media/image98.png"/><Relationship Id="rId52" Type="http://schemas.openxmlformats.org/officeDocument/2006/relationships/customXml" Target="../ink/ink64.xml"/><Relationship Id="rId73" Type="http://schemas.openxmlformats.org/officeDocument/2006/relationships/image" Target="../media/image119.png"/><Relationship Id="rId94" Type="http://schemas.openxmlformats.org/officeDocument/2006/relationships/customXml" Target="../ink/ink85.xml"/><Relationship Id="rId148" Type="http://schemas.openxmlformats.org/officeDocument/2006/relationships/customXml" Target="../ink/ink112.xml"/><Relationship Id="rId169" Type="http://schemas.openxmlformats.org/officeDocument/2006/relationships/image" Target="../media/image167.png"/><Relationship Id="rId334" Type="http://schemas.openxmlformats.org/officeDocument/2006/relationships/customXml" Target="../ink/ink205.xml"/><Relationship Id="rId355" Type="http://schemas.openxmlformats.org/officeDocument/2006/relationships/image" Target="../media/image260.png"/><Relationship Id="rId376" Type="http://schemas.openxmlformats.org/officeDocument/2006/relationships/customXml" Target="../ink/ink226.xml"/><Relationship Id="rId4" Type="http://schemas.openxmlformats.org/officeDocument/2006/relationships/customXml" Target="../ink/ink40.xml"/><Relationship Id="rId180" Type="http://schemas.openxmlformats.org/officeDocument/2006/relationships/customXml" Target="../ink/ink128.xml"/><Relationship Id="rId215" Type="http://schemas.openxmlformats.org/officeDocument/2006/relationships/image" Target="../media/image190.png"/><Relationship Id="rId236" Type="http://schemas.openxmlformats.org/officeDocument/2006/relationships/customXml" Target="../ink/ink156.xml"/><Relationship Id="rId257" Type="http://schemas.openxmlformats.org/officeDocument/2006/relationships/image" Target="../media/image211.png"/><Relationship Id="rId278" Type="http://schemas.openxmlformats.org/officeDocument/2006/relationships/customXml" Target="../ink/ink177.xml"/><Relationship Id="rId303" Type="http://schemas.openxmlformats.org/officeDocument/2006/relationships/image" Target="../media/image234.png"/><Relationship Id="rId42" Type="http://schemas.openxmlformats.org/officeDocument/2006/relationships/customXml" Target="../ink/ink59.xml"/><Relationship Id="rId84" Type="http://schemas.openxmlformats.org/officeDocument/2006/relationships/customXml" Target="../ink/ink80.xml"/><Relationship Id="rId138" Type="http://schemas.openxmlformats.org/officeDocument/2006/relationships/customXml" Target="../ink/ink107.xml"/><Relationship Id="rId345" Type="http://schemas.openxmlformats.org/officeDocument/2006/relationships/image" Target="../media/image255.png"/><Relationship Id="rId191" Type="http://schemas.openxmlformats.org/officeDocument/2006/relationships/image" Target="../media/image178.png"/><Relationship Id="rId205" Type="http://schemas.openxmlformats.org/officeDocument/2006/relationships/image" Target="../media/image185.png"/><Relationship Id="rId247" Type="http://schemas.openxmlformats.org/officeDocument/2006/relationships/image" Target="../media/image206.png"/><Relationship Id="rId107" Type="http://schemas.openxmlformats.org/officeDocument/2006/relationships/image" Target="../media/image136.png"/><Relationship Id="rId289" Type="http://schemas.openxmlformats.org/officeDocument/2006/relationships/image" Target="../media/image227.png"/><Relationship Id="rId11" Type="http://schemas.openxmlformats.org/officeDocument/2006/relationships/image" Target="../media/image880.png"/><Relationship Id="rId53" Type="http://schemas.openxmlformats.org/officeDocument/2006/relationships/image" Target="../media/image109.png"/><Relationship Id="rId149" Type="http://schemas.openxmlformats.org/officeDocument/2006/relationships/image" Target="../media/image157.png"/><Relationship Id="rId314" Type="http://schemas.openxmlformats.org/officeDocument/2006/relationships/customXml" Target="../ink/ink195.xml"/><Relationship Id="rId356" Type="http://schemas.openxmlformats.org/officeDocument/2006/relationships/customXml" Target="../ink/ink216.xml"/><Relationship Id="rId95" Type="http://schemas.openxmlformats.org/officeDocument/2006/relationships/image" Target="../media/image130.png"/><Relationship Id="rId160" Type="http://schemas.openxmlformats.org/officeDocument/2006/relationships/customXml" Target="../ink/ink118.xml"/><Relationship Id="rId216" Type="http://schemas.openxmlformats.org/officeDocument/2006/relationships/customXml" Target="../ink/ink146.xml"/><Relationship Id="rId258" Type="http://schemas.openxmlformats.org/officeDocument/2006/relationships/customXml" Target="../ink/ink167.xml"/><Relationship Id="rId22" Type="http://schemas.openxmlformats.org/officeDocument/2006/relationships/customXml" Target="../ink/ink49.xml"/><Relationship Id="rId64" Type="http://schemas.openxmlformats.org/officeDocument/2006/relationships/customXml" Target="../ink/ink70.xml"/><Relationship Id="rId118" Type="http://schemas.openxmlformats.org/officeDocument/2006/relationships/customXml" Target="../ink/ink97.xml"/><Relationship Id="rId325" Type="http://schemas.openxmlformats.org/officeDocument/2006/relationships/image" Target="../media/image245.png"/><Relationship Id="rId367" Type="http://schemas.openxmlformats.org/officeDocument/2006/relationships/image" Target="../media/image266.png"/><Relationship Id="rId171" Type="http://schemas.openxmlformats.org/officeDocument/2006/relationships/image" Target="../media/image168.png"/><Relationship Id="rId227" Type="http://schemas.openxmlformats.org/officeDocument/2006/relationships/image" Target="../media/image196.png"/><Relationship Id="rId269" Type="http://schemas.openxmlformats.org/officeDocument/2006/relationships/image" Target="../media/image217.png"/><Relationship Id="rId33" Type="http://schemas.openxmlformats.org/officeDocument/2006/relationships/image" Target="../media/image99.png"/><Relationship Id="rId129" Type="http://schemas.openxmlformats.org/officeDocument/2006/relationships/image" Target="../media/image147.png"/><Relationship Id="rId280" Type="http://schemas.openxmlformats.org/officeDocument/2006/relationships/customXml" Target="../ink/ink178.xml"/><Relationship Id="rId336" Type="http://schemas.openxmlformats.org/officeDocument/2006/relationships/customXml" Target="../ink/ink206.xml"/><Relationship Id="rId75" Type="http://schemas.openxmlformats.org/officeDocument/2006/relationships/image" Target="../media/image120.png"/><Relationship Id="rId140" Type="http://schemas.openxmlformats.org/officeDocument/2006/relationships/customXml" Target="../ink/ink108.xml"/><Relationship Id="rId182" Type="http://schemas.openxmlformats.org/officeDocument/2006/relationships/customXml" Target="../ink/ink129.xml"/><Relationship Id="rId378" Type="http://schemas.openxmlformats.org/officeDocument/2006/relationships/customXml" Target="../ink/ink227.xml"/><Relationship Id="rId6" Type="http://schemas.openxmlformats.org/officeDocument/2006/relationships/customXml" Target="../ink/ink41.xml"/><Relationship Id="rId238" Type="http://schemas.openxmlformats.org/officeDocument/2006/relationships/customXml" Target="../ink/ink157.xml"/><Relationship Id="rId291" Type="http://schemas.openxmlformats.org/officeDocument/2006/relationships/image" Target="../media/image228.png"/><Relationship Id="rId305" Type="http://schemas.openxmlformats.org/officeDocument/2006/relationships/image" Target="../media/image235.png"/><Relationship Id="rId347" Type="http://schemas.openxmlformats.org/officeDocument/2006/relationships/image" Target="../media/image256.png"/><Relationship Id="rId44" Type="http://schemas.openxmlformats.org/officeDocument/2006/relationships/customXml" Target="../ink/ink60.xml"/><Relationship Id="rId86" Type="http://schemas.openxmlformats.org/officeDocument/2006/relationships/customXml" Target="../ink/ink81.xml"/><Relationship Id="rId151" Type="http://schemas.openxmlformats.org/officeDocument/2006/relationships/image" Target="../media/image158.png"/><Relationship Id="rId193" Type="http://schemas.openxmlformats.org/officeDocument/2006/relationships/image" Target="../media/image179.png"/><Relationship Id="rId207" Type="http://schemas.openxmlformats.org/officeDocument/2006/relationships/image" Target="../media/image186.png"/><Relationship Id="rId249" Type="http://schemas.openxmlformats.org/officeDocument/2006/relationships/image" Target="../media/image207.png"/><Relationship Id="rId13" Type="http://schemas.openxmlformats.org/officeDocument/2006/relationships/image" Target="../media/image890.png"/><Relationship Id="rId109" Type="http://schemas.openxmlformats.org/officeDocument/2006/relationships/image" Target="../media/image137.png"/><Relationship Id="rId260" Type="http://schemas.openxmlformats.org/officeDocument/2006/relationships/customXml" Target="../ink/ink168.xml"/><Relationship Id="rId316" Type="http://schemas.openxmlformats.org/officeDocument/2006/relationships/customXml" Target="../ink/ink196.xml"/><Relationship Id="rId55" Type="http://schemas.openxmlformats.org/officeDocument/2006/relationships/image" Target="../media/image110.png"/><Relationship Id="rId97" Type="http://schemas.openxmlformats.org/officeDocument/2006/relationships/image" Target="../media/image131.png"/><Relationship Id="rId120" Type="http://schemas.openxmlformats.org/officeDocument/2006/relationships/customXml" Target="../ink/ink98.xml"/><Relationship Id="rId358" Type="http://schemas.openxmlformats.org/officeDocument/2006/relationships/customXml" Target="../ink/ink217.xml"/><Relationship Id="rId162" Type="http://schemas.openxmlformats.org/officeDocument/2006/relationships/customXml" Target="../ink/ink119.xml"/><Relationship Id="rId218" Type="http://schemas.openxmlformats.org/officeDocument/2006/relationships/customXml" Target="../ink/ink147.xml"/><Relationship Id="rId271" Type="http://schemas.openxmlformats.org/officeDocument/2006/relationships/image" Target="../media/image218.png"/><Relationship Id="rId24" Type="http://schemas.openxmlformats.org/officeDocument/2006/relationships/customXml" Target="../ink/ink50.xml"/><Relationship Id="rId66" Type="http://schemas.openxmlformats.org/officeDocument/2006/relationships/customXml" Target="../ink/ink71.xml"/><Relationship Id="rId131" Type="http://schemas.openxmlformats.org/officeDocument/2006/relationships/image" Target="../media/image148.png"/><Relationship Id="rId327" Type="http://schemas.openxmlformats.org/officeDocument/2006/relationships/image" Target="../media/image246.png"/><Relationship Id="rId369" Type="http://schemas.openxmlformats.org/officeDocument/2006/relationships/image" Target="../media/image267.png"/><Relationship Id="rId173" Type="http://schemas.openxmlformats.org/officeDocument/2006/relationships/image" Target="../media/image169.png"/><Relationship Id="rId229" Type="http://schemas.openxmlformats.org/officeDocument/2006/relationships/image" Target="../media/image197.png"/><Relationship Id="rId380" Type="http://schemas.openxmlformats.org/officeDocument/2006/relationships/customXml" Target="../ink/ink228.xml"/><Relationship Id="rId240" Type="http://schemas.openxmlformats.org/officeDocument/2006/relationships/customXml" Target="../ink/ink158.xml"/><Relationship Id="rId35" Type="http://schemas.openxmlformats.org/officeDocument/2006/relationships/image" Target="../media/image100.png"/><Relationship Id="rId77" Type="http://schemas.openxmlformats.org/officeDocument/2006/relationships/image" Target="../media/image121.png"/><Relationship Id="rId100" Type="http://schemas.openxmlformats.org/officeDocument/2006/relationships/customXml" Target="../ink/ink88.xml"/><Relationship Id="rId282" Type="http://schemas.openxmlformats.org/officeDocument/2006/relationships/customXml" Target="../ink/ink179.xml"/><Relationship Id="rId338" Type="http://schemas.openxmlformats.org/officeDocument/2006/relationships/customXml" Target="../ink/ink207.xml"/><Relationship Id="rId8" Type="http://schemas.openxmlformats.org/officeDocument/2006/relationships/customXml" Target="../ink/ink42.xml"/><Relationship Id="rId142" Type="http://schemas.openxmlformats.org/officeDocument/2006/relationships/customXml" Target="../ink/ink109.xml"/><Relationship Id="rId184" Type="http://schemas.openxmlformats.org/officeDocument/2006/relationships/customXml" Target="../ink/ink130.xml"/><Relationship Id="rId251" Type="http://schemas.openxmlformats.org/officeDocument/2006/relationships/image" Target="../media/image208.png"/><Relationship Id="rId46" Type="http://schemas.openxmlformats.org/officeDocument/2006/relationships/customXml" Target="../ink/ink61.xml"/><Relationship Id="rId293" Type="http://schemas.openxmlformats.org/officeDocument/2006/relationships/image" Target="../media/image229.png"/><Relationship Id="rId307" Type="http://schemas.openxmlformats.org/officeDocument/2006/relationships/image" Target="../media/image236.png"/><Relationship Id="rId349" Type="http://schemas.openxmlformats.org/officeDocument/2006/relationships/image" Target="../media/image257.png"/><Relationship Id="rId88" Type="http://schemas.openxmlformats.org/officeDocument/2006/relationships/customXml" Target="../ink/ink82.xml"/><Relationship Id="rId111" Type="http://schemas.openxmlformats.org/officeDocument/2006/relationships/image" Target="../media/image138.png"/><Relationship Id="rId153" Type="http://schemas.openxmlformats.org/officeDocument/2006/relationships/image" Target="../media/image159.png"/><Relationship Id="rId195" Type="http://schemas.openxmlformats.org/officeDocument/2006/relationships/image" Target="../media/image180.png"/><Relationship Id="rId209" Type="http://schemas.openxmlformats.org/officeDocument/2006/relationships/image" Target="../media/image187.png"/><Relationship Id="rId360" Type="http://schemas.openxmlformats.org/officeDocument/2006/relationships/customXml" Target="../ink/ink218.xml"/><Relationship Id="rId220" Type="http://schemas.openxmlformats.org/officeDocument/2006/relationships/customXml" Target="../ink/ink148.xml"/><Relationship Id="rId15" Type="http://schemas.openxmlformats.org/officeDocument/2006/relationships/image" Target="../media/image900.png"/><Relationship Id="rId57" Type="http://schemas.openxmlformats.org/officeDocument/2006/relationships/image" Target="../media/image111.png"/><Relationship Id="rId262" Type="http://schemas.openxmlformats.org/officeDocument/2006/relationships/customXml" Target="../ink/ink169.xml"/><Relationship Id="rId318" Type="http://schemas.openxmlformats.org/officeDocument/2006/relationships/customXml" Target="../ink/ink197.xml"/><Relationship Id="rId99" Type="http://schemas.openxmlformats.org/officeDocument/2006/relationships/image" Target="../media/image132.png"/><Relationship Id="rId122" Type="http://schemas.openxmlformats.org/officeDocument/2006/relationships/customXml" Target="../ink/ink99.xml"/><Relationship Id="rId164" Type="http://schemas.openxmlformats.org/officeDocument/2006/relationships/customXml" Target="../ink/ink120.xml"/><Relationship Id="rId371" Type="http://schemas.openxmlformats.org/officeDocument/2006/relationships/image" Target="../media/image2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9.xml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0.xml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37326" y="587183"/>
            <a:ext cx="3132581" cy="1769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37326" y="1397040"/>
            <a:ext cx="3132581" cy="979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2375448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9144000" y="979931"/>
                </a:moveTo>
                <a:lnTo>
                  <a:pt x="9144000" y="0"/>
                </a:lnTo>
                <a:lnTo>
                  <a:pt x="0" y="0"/>
                </a:lnTo>
                <a:lnTo>
                  <a:pt x="0" y="979932"/>
                </a:lnTo>
                <a:lnTo>
                  <a:pt x="9144000" y="979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7326" y="2376210"/>
            <a:ext cx="3132581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62710" y="1589786"/>
            <a:ext cx="404685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" dirty="0">
                <a:solidFill>
                  <a:srgbClr val="0070C0"/>
                </a:solidFill>
              </a:rPr>
              <a:t>Orographic</a:t>
            </a:r>
            <a:r>
              <a:rPr sz="3200" spc="-45" dirty="0">
                <a:solidFill>
                  <a:srgbClr val="0070C0"/>
                </a:solidFill>
              </a:rPr>
              <a:t> </a:t>
            </a:r>
            <a:r>
              <a:rPr sz="3200" spc="-10" dirty="0">
                <a:solidFill>
                  <a:srgbClr val="0070C0"/>
                </a:solidFill>
              </a:rPr>
              <a:t>Precipitation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1362684" y="2083561"/>
            <a:ext cx="7438390" cy="4052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3621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René 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D.</a:t>
            </a:r>
            <a:r>
              <a:rPr sz="2400" spc="-9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Garreaud 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May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alibri"/>
                <a:cs typeface="Calibri"/>
              </a:rPr>
              <a:t>2022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 dirty="0">
              <a:latin typeface="Calibri"/>
              <a:cs typeface="Calibri"/>
            </a:endParaRPr>
          </a:p>
          <a:p>
            <a:pPr marL="12700" marR="18669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B050"/>
                </a:solidFill>
                <a:latin typeface="Calibri"/>
                <a:cs typeface="Calibri"/>
              </a:rPr>
              <a:t>Upstream precipitation </a:t>
            </a:r>
            <a:r>
              <a:rPr sz="2000" spc="-5" dirty="0">
                <a:solidFill>
                  <a:srgbClr val="00B050"/>
                </a:solidFill>
                <a:latin typeface="Calibri"/>
                <a:cs typeface="Calibri"/>
              </a:rPr>
              <a:t>enhancement</a:t>
            </a:r>
            <a:r>
              <a:rPr sz="2000" spc="-5" dirty="0">
                <a:latin typeface="Calibri"/>
                <a:cs typeface="Calibri"/>
              </a:rPr>
              <a:t>/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downstream 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rain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shadow </a:t>
            </a:r>
            <a:r>
              <a:rPr sz="2000" spc="-5" dirty="0">
                <a:latin typeface="Calibri"/>
                <a:cs typeface="Calibri"/>
              </a:rPr>
              <a:t>is a  very </a:t>
            </a:r>
            <a:r>
              <a:rPr sz="2000" b="1" spc="-10" dirty="0">
                <a:latin typeface="Calibri"/>
                <a:cs typeface="Calibri"/>
              </a:rPr>
              <a:t>consistent meteorological </a:t>
            </a:r>
            <a:r>
              <a:rPr sz="2000" b="1" spc="-15" dirty="0">
                <a:latin typeface="Calibri"/>
                <a:cs typeface="Calibri"/>
              </a:rPr>
              <a:t>pattern </a:t>
            </a:r>
            <a:r>
              <a:rPr sz="2000" spc="-10" dirty="0">
                <a:latin typeface="Calibri"/>
                <a:cs typeface="Calibri"/>
              </a:rPr>
              <a:t>produced by seemingly simple  </a:t>
            </a:r>
            <a:r>
              <a:rPr sz="2000" spc="-5" dirty="0">
                <a:latin typeface="Calibri"/>
                <a:cs typeface="Calibri"/>
              </a:rPr>
              <a:t>atmospheric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physics.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quantitative distribution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b="1" spc="-10" dirty="0">
                <a:latin typeface="Calibri"/>
                <a:cs typeface="Calibri"/>
              </a:rPr>
              <a:t>precipitation </a:t>
            </a:r>
            <a:r>
              <a:rPr sz="2000" spc="-15" dirty="0">
                <a:latin typeface="Calibri"/>
                <a:cs typeface="Calibri"/>
              </a:rPr>
              <a:t>over </a:t>
            </a:r>
            <a:r>
              <a:rPr sz="2000" b="1" spc="-10" dirty="0">
                <a:latin typeface="Calibri"/>
                <a:cs typeface="Calibri"/>
              </a:rPr>
              <a:t>mountainous </a:t>
            </a:r>
            <a:r>
              <a:rPr sz="2000" spc="-15" dirty="0">
                <a:latin typeface="Calibri"/>
                <a:cs typeface="Calibri"/>
              </a:rPr>
              <a:t>terrain  </a:t>
            </a:r>
            <a:r>
              <a:rPr sz="2000" spc="-5" dirty="0">
                <a:latin typeface="Calibri"/>
                <a:cs typeface="Calibri"/>
              </a:rPr>
              <a:t>is, </a:t>
            </a:r>
            <a:r>
              <a:rPr sz="2000" spc="-35" dirty="0">
                <a:latin typeface="Calibri"/>
                <a:cs typeface="Calibri"/>
              </a:rPr>
              <a:t>however,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significant </a:t>
            </a:r>
            <a:r>
              <a:rPr sz="2000" b="1" spc="-5" dirty="0">
                <a:latin typeface="Calibri"/>
                <a:cs typeface="Calibri"/>
              </a:rPr>
              <a:t>challenge in </a:t>
            </a:r>
            <a:r>
              <a:rPr sz="2000" b="1" spc="-10" dirty="0">
                <a:latin typeface="Calibri"/>
                <a:cs typeface="Calibri"/>
              </a:rPr>
              <a:t>meteorology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especially as one  </a:t>
            </a:r>
            <a:r>
              <a:rPr sz="2000" spc="-10" dirty="0">
                <a:latin typeface="Calibri"/>
                <a:cs typeface="Calibri"/>
              </a:rPr>
              <a:t>considers </a:t>
            </a:r>
            <a:r>
              <a:rPr sz="2000" spc="-5" dirty="0">
                <a:latin typeface="Calibri"/>
                <a:cs typeface="Calibri"/>
              </a:rPr>
              <a:t>shorter time scales </a:t>
            </a:r>
            <a:r>
              <a:rPr sz="2000" dirty="0">
                <a:latin typeface="Calibri"/>
                <a:cs typeface="Calibri"/>
              </a:rPr>
              <a:t>(e.g., </a:t>
            </a:r>
            <a:r>
              <a:rPr sz="2000" spc="-5" dirty="0">
                <a:latin typeface="Calibri"/>
                <a:cs typeface="Calibri"/>
              </a:rPr>
              <a:t>daily or hourly accumulations). </a:t>
            </a:r>
            <a:r>
              <a:rPr sz="2000" spc="-10" dirty="0">
                <a:latin typeface="Calibri"/>
                <a:cs typeface="Calibri"/>
              </a:rPr>
              <a:t>On  </a:t>
            </a:r>
            <a:r>
              <a:rPr sz="2000" spc="-5" dirty="0">
                <a:latin typeface="Calibri"/>
                <a:cs typeface="Calibri"/>
              </a:rPr>
              <a:t>the other hand, </a:t>
            </a:r>
            <a:r>
              <a:rPr sz="2000" spc="-10" dirty="0">
                <a:latin typeface="Calibri"/>
                <a:cs typeface="Calibri"/>
              </a:rPr>
              <a:t>precipitation </a:t>
            </a:r>
            <a:r>
              <a:rPr sz="2000" spc="-5" dirty="0">
                <a:latin typeface="Calibri"/>
                <a:cs typeface="Calibri"/>
              </a:rPr>
              <a:t>distribution is a critical input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15" dirty="0">
                <a:latin typeface="Calibri"/>
                <a:cs typeface="Calibri"/>
              </a:rPr>
              <a:t>water  </a:t>
            </a:r>
            <a:r>
              <a:rPr sz="2000" spc="-10" dirty="0">
                <a:latin typeface="Calibri"/>
                <a:cs typeface="Calibri"/>
              </a:rPr>
              <a:t>resource </a:t>
            </a:r>
            <a:r>
              <a:rPr sz="2000" spc="-5" dirty="0">
                <a:latin typeface="Calibri"/>
                <a:cs typeface="Calibri"/>
              </a:rPr>
              <a:t>and risk </a:t>
            </a:r>
            <a:r>
              <a:rPr sz="2000" spc="-10" dirty="0">
                <a:latin typeface="Calibri"/>
                <a:cs typeface="Calibri"/>
              </a:rPr>
              <a:t>management over complex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terrain.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917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457200" y="6331458"/>
            <a:ext cx="9144000" cy="984250"/>
          </a:xfrm>
          <a:custGeom>
            <a:avLst/>
            <a:gdLst/>
            <a:ahLst/>
            <a:cxnLst/>
            <a:rect l="l" t="t" r="r" b="b"/>
            <a:pathLst>
              <a:path w="9144000" h="984250">
                <a:moveTo>
                  <a:pt x="9144000" y="983742"/>
                </a:moveTo>
                <a:lnTo>
                  <a:pt x="9144000" y="0"/>
                </a:lnTo>
                <a:lnTo>
                  <a:pt x="0" y="0"/>
                </a:lnTo>
                <a:lnTo>
                  <a:pt x="0" y="983742"/>
                </a:lnTo>
                <a:lnTo>
                  <a:pt x="9144000" y="9837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77" y="611619"/>
            <a:ext cx="8900140" cy="65279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85B6E0-AF34-4980-A078-8FA8CBAC5764}"/>
                  </a:ext>
                </a:extLst>
              </p14:cNvPr>
              <p14:cNvContentPartPr/>
              <p14:nvPr/>
            </p14:nvContentPartPr>
            <p14:xfrm>
              <a:off x="2039760" y="5177160"/>
              <a:ext cx="559440" cy="219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85B6E0-AF34-4980-A078-8FA8CBAC57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3920" y="5113800"/>
                <a:ext cx="5907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45578B-5BD4-449B-886A-3F52E4809890}"/>
                  </a:ext>
                </a:extLst>
              </p14:cNvPr>
              <p14:cNvContentPartPr/>
              <p14:nvPr/>
            </p14:nvContentPartPr>
            <p14:xfrm>
              <a:off x="2172960" y="5148720"/>
              <a:ext cx="295920" cy="20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45578B-5BD4-449B-886A-3F52E48098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7120" y="5085360"/>
                <a:ext cx="32724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355373-0E45-40B4-9A35-F9133319F4B7}"/>
                  </a:ext>
                </a:extLst>
              </p14:cNvPr>
              <p14:cNvContentPartPr/>
              <p14:nvPr/>
            </p14:nvContentPartPr>
            <p14:xfrm>
              <a:off x="4368600" y="5163120"/>
              <a:ext cx="478440" cy="244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355373-0E45-40B4-9A35-F9133319F4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52760" y="5099760"/>
                <a:ext cx="5097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7488B81-172C-4500-A652-4375185CF5D9}"/>
                  </a:ext>
                </a:extLst>
              </p14:cNvPr>
              <p14:cNvContentPartPr/>
              <p14:nvPr/>
            </p14:nvContentPartPr>
            <p14:xfrm>
              <a:off x="7436520" y="5148720"/>
              <a:ext cx="521640" cy="272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7488B81-172C-4500-A652-4375185CF5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20680" y="5085360"/>
                <a:ext cx="5529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9AD196F-04DD-4483-AB7A-D635D4A8A429}"/>
                  </a:ext>
                </a:extLst>
              </p14:cNvPr>
              <p14:cNvContentPartPr/>
              <p14:nvPr/>
            </p14:nvContentPartPr>
            <p14:xfrm>
              <a:off x="7318800" y="5395320"/>
              <a:ext cx="130320" cy="24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AD196F-04DD-4483-AB7A-D635D4A8A42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02960" y="5331960"/>
                <a:ext cx="1616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48CB0D-F700-4079-809D-A261EA52B16E}"/>
                  </a:ext>
                </a:extLst>
              </p14:cNvPr>
              <p14:cNvContentPartPr/>
              <p14:nvPr/>
            </p14:nvContentPartPr>
            <p14:xfrm>
              <a:off x="6801480" y="3407040"/>
              <a:ext cx="13320" cy="30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48CB0D-F700-4079-809D-A261EA52B16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85640" y="3343680"/>
                <a:ext cx="446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4CFAEA-7A0B-4827-8A38-9BAB820CD68C}"/>
                  </a:ext>
                </a:extLst>
              </p14:cNvPr>
              <p14:cNvContentPartPr/>
              <p14:nvPr/>
            </p14:nvContentPartPr>
            <p14:xfrm>
              <a:off x="6823080" y="3013200"/>
              <a:ext cx="56520" cy="263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4CFAEA-7A0B-4827-8A38-9BAB820CD6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07240" y="2949840"/>
                <a:ext cx="8784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1842B05-FCB6-4F2B-8DE5-EC78AB2B76F3}"/>
                  </a:ext>
                </a:extLst>
              </p14:cNvPr>
              <p14:cNvContentPartPr/>
              <p14:nvPr/>
            </p14:nvContentPartPr>
            <p14:xfrm>
              <a:off x="6966720" y="3596040"/>
              <a:ext cx="39240" cy="80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1842B05-FCB6-4F2B-8DE5-EC78AB2B76F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50880" y="3532680"/>
                <a:ext cx="705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43DD339-4F58-4476-AADC-16A04850AF3A}"/>
                  </a:ext>
                </a:extLst>
              </p14:cNvPr>
              <p14:cNvContentPartPr/>
              <p14:nvPr/>
            </p14:nvContentPartPr>
            <p14:xfrm>
              <a:off x="7092360" y="3876120"/>
              <a:ext cx="84600" cy="381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43DD339-4F58-4476-AADC-16A04850AF3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76520" y="3812760"/>
                <a:ext cx="11592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E126C5B-4507-4A61-A131-E1284CFF67E1}"/>
                  </a:ext>
                </a:extLst>
              </p14:cNvPr>
              <p14:cNvContentPartPr/>
              <p14:nvPr/>
            </p14:nvContentPartPr>
            <p14:xfrm>
              <a:off x="7293600" y="4481280"/>
              <a:ext cx="10800" cy="18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E126C5B-4507-4A61-A131-E1284CFF67E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77760" y="4417920"/>
                <a:ext cx="421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CBD3FF-18FC-4C95-B99F-004D91BFDB25}"/>
                  </a:ext>
                </a:extLst>
              </p14:cNvPr>
              <p14:cNvContentPartPr/>
              <p14:nvPr/>
            </p14:nvContentPartPr>
            <p14:xfrm>
              <a:off x="7375320" y="4812480"/>
              <a:ext cx="56520" cy="249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CBD3FF-18FC-4C95-B99F-004D91BFDB2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59480" y="4749120"/>
                <a:ext cx="8784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416C79-FDBE-45EC-AAFD-2B0DBACEEC16}"/>
                  </a:ext>
                </a:extLst>
              </p14:cNvPr>
              <p14:cNvContentPartPr/>
              <p14:nvPr/>
            </p14:nvContentPartPr>
            <p14:xfrm>
              <a:off x="7400160" y="2448360"/>
              <a:ext cx="36000" cy="70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416C79-FDBE-45EC-AAFD-2B0DBACEEC1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84320" y="2385000"/>
                <a:ext cx="673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6E20E7-BF45-47B5-BC46-E83FEB4A2AD8}"/>
                  </a:ext>
                </a:extLst>
              </p14:cNvPr>
              <p14:cNvContentPartPr/>
              <p14:nvPr/>
            </p14:nvContentPartPr>
            <p14:xfrm>
              <a:off x="7592760" y="2799360"/>
              <a:ext cx="15480" cy="91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6E20E7-BF45-47B5-BC46-E83FEB4A2AD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76920" y="2736000"/>
                <a:ext cx="468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54FE52D-F6B9-4E7F-9B9C-899C23F82A60}"/>
                  </a:ext>
                </a:extLst>
              </p14:cNvPr>
              <p14:cNvContentPartPr/>
              <p14:nvPr/>
            </p14:nvContentPartPr>
            <p14:xfrm>
              <a:off x="7693560" y="3115080"/>
              <a:ext cx="52200" cy="193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54FE52D-F6B9-4E7F-9B9C-899C23F82A6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77720" y="3051720"/>
                <a:ext cx="8352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0D86C73-9DC5-4D1F-A4CE-34C53C7180BE}"/>
                  </a:ext>
                </a:extLst>
              </p14:cNvPr>
              <p14:cNvContentPartPr/>
              <p14:nvPr/>
            </p14:nvContentPartPr>
            <p14:xfrm>
              <a:off x="7791480" y="3522240"/>
              <a:ext cx="77400" cy="172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0D86C73-9DC5-4D1F-A4CE-34C53C7180B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75640" y="3458880"/>
                <a:ext cx="10872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0D34E73-E9A5-4274-92E3-6C6929534FB6}"/>
                  </a:ext>
                </a:extLst>
              </p14:cNvPr>
              <p14:cNvContentPartPr/>
              <p14:nvPr/>
            </p14:nvContentPartPr>
            <p14:xfrm>
              <a:off x="8002800" y="4060800"/>
              <a:ext cx="48600" cy="39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0D34E73-E9A5-4274-92E3-6C6929534FB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986960" y="3997440"/>
                <a:ext cx="799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1D4B11-80B8-420E-A5C1-8829F2F13DEE}"/>
                  </a:ext>
                </a:extLst>
              </p14:cNvPr>
              <p14:cNvContentPartPr/>
              <p14:nvPr/>
            </p14:nvContentPartPr>
            <p14:xfrm>
              <a:off x="7939080" y="5352480"/>
              <a:ext cx="86040" cy="44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1D4B11-80B8-420E-A5C1-8829F2F13DE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23240" y="5289120"/>
                <a:ext cx="117360" cy="1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214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5227" y="857427"/>
            <a:ext cx="3678026" cy="578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63239" y="1154430"/>
            <a:ext cx="70929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Moi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800" y="819150"/>
            <a:ext cx="424815" cy="457200"/>
          </a:xfrm>
          <a:custGeom>
            <a:avLst/>
            <a:gdLst/>
            <a:ahLst/>
            <a:cxnLst/>
            <a:rect l="l" t="t" r="r" b="b"/>
            <a:pathLst>
              <a:path w="424814" h="457200">
                <a:moveTo>
                  <a:pt x="424434" y="457199"/>
                </a:moveTo>
                <a:lnTo>
                  <a:pt x="424434" y="0"/>
                </a:lnTo>
                <a:lnTo>
                  <a:pt x="0" y="0"/>
                </a:lnTo>
                <a:lnTo>
                  <a:pt x="0" y="457199"/>
                </a:lnTo>
                <a:lnTo>
                  <a:pt x="424434" y="457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19198" y="773466"/>
            <a:ext cx="30861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i="1" spc="25" dirty="0">
                <a:latin typeface="Times New Roman"/>
                <a:cs typeface="Times New Roman"/>
              </a:rPr>
              <a:t>U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35807" y="947927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399" y="457200"/>
                </a:moveTo>
                <a:lnTo>
                  <a:pt x="914399" y="0"/>
                </a:lnTo>
                <a:lnTo>
                  <a:pt x="0" y="0"/>
                </a:lnTo>
                <a:lnTo>
                  <a:pt x="0" y="457200"/>
                </a:lnTo>
                <a:lnTo>
                  <a:pt x="914399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35807" y="961135"/>
            <a:ext cx="914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65"/>
                </a:solidFill>
                <a:latin typeface="Calibri"/>
                <a:cs typeface="Calibri"/>
              </a:rPr>
              <a:t>Moist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32067" y="679957"/>
            <a:ext cx="1622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solidFill>
                  <a:srgbClr val="FF0065"/>
                </a:solidFill>
                <a:latin typeface="Calibri"/>
                <a:cs typeface="Calibri"/>
              </a:rPr>
              <a:t>Microphysics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7200" y="1436369"/>
            <a:ext cx="9144000" cy="2937510"/>
            <a:chOff x="457200" y="1436369"/>
            <a:chExt cx="9144000" cy="2937510"/>
          </a:xfrm>
        </p:grpSpPr>
        <p:sp>
          <p:nvSpPr>
            <p:cNvPr id="10" name="object 10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05227" y="1436369"/>
              <a:ext cx="6126479" cy="29375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19500" y="3714749"/>
              <a:ext cx="3962400" cy="659130"/>
            </a:xfrm>
            <a:custGeom>
              <a:avLst/>
              <a:gdLst/>
              <a:ahLst/>
              <a:cxnLst/>
              <a:rect l="l" t="t" r="r" b="b"/>
              <a:pathLst>
                <a:path w="3962400" h="659129">
                  <a:moveTo>
                    <a:pt x="3962400" y="659129"/>
                  </a:moveTo>
                  <a:lnTo>
                    <a:pt x="3962400" y="0"/>
                  </a:lnTo>
                  <a:lnTo>
                    <a:pt x="0" y="0"/>
                  </a:lnTo>
                  <a:lnTo>
                    <a:pt x="0" y="659130"/>
                  </a:lnTo>
                  <a:lnTo>
                    <a:pt x="3962400" y="6591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626095" y="3822085"/>
            <a:ext cx="1095375" cy="44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spc="10" dirty="0">
                <a:latin typeface="Symbol"/>
                <a:cs typeface="Symbol"/>
              </a:rPr>
              <a:t></a:t>
            </a:r>
            <a:r>
              <a:rPr sz="2700" spc="-405" dirty="0">
                <a:latin typeface="Times New Roman"/>
                <a:cs typeface="Times New Roman"/>
              </a:rPr>
              <a:t> </a:t>
            </a:r>
            <a:r>
              <a:rPr sz="2700" spc="25" dirty="0">
                <a:latin typeface="Times New Roman"/>
                <a:cs typeface="Times New Roman"/>
              </a:rPr>
              <a:t>1000</a:t>
            </a:r>
            <a:r>
              <a:rPr sz="2700" i="1" spc="25" dirty="0">
                <a:latin typeface="Times New Roman"/>
                <a:cs typeface="Times New Roman"/>
              </a:rPr>
              <a:t>s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69435" y="3888540"/>
            <a:ext cx="1330960" cy="464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4275" i="1" spc="-89" baseline="13645" dirty="0">
                <a:latin typeface="Symbol"/>
                <a:cs typeface="Symbol"/>
              </a:rPr>
              <a:t></a:t>
            </a:r>
            <a:r>
              <a:rPr sz="4275" i="1" spc="-660" baseline="13645" dirty="0">
                <a:latin typeface="Times New Roman"/>
                <a:cs typeface="Times New Roman"/>
              </a:rPr>
              <a:t> </a:t>
            </a:r>
            <a:r>
              <a:rPr sz="1550" i="1" spc="15" dirty="0">
                <a:latin typeface="Times New Roman"/>
                <a:cs typeface="Times New Roman"/>
              </a:rPr>
              <a:t>microphysics</a:t>
            </a:r>
            <a:endParaRPr sz="155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19500" y="4373117"/>
            <a:ext cx="3962400" cy="980440"/>
            <a:chOff x="3619500" y="4373117"/>
            <a:chExt cx="3962400" cy="980440"/>
          </a:xfrm>
        </p:grpSpPr>
        <p:sp>
          <p:nvSpPr>
            <p:cNvPr id="16" name="object 16"/>
            <p:cNvSpPr/>
            <p:nvPr/>
          </p:nvSpPr>
          <p:spPr>
            <a:xfrm>
              <a:off x="4258079" y="4458109"/>
              <a:ext cx="2223922" cy="5053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19500" y="4373117"/>
              <a:ext cx="3962400" cy="980440"/>
            </a:xfrm>
            <a:custGeom>
              <a:avLst/>
              <a:gdLst/>
              <a:ahLst/>
              <a:cxnLst/>
              <a:rect l="l" t="t" r="r" b="b"/>
              <a:pathLst>
                <a:path w="3962400" h="980439">
                  <a:moveTo>
                    <a:pt x="3962400" y="0"/>
                  </a:moveTo>
                  <a:lnTo>
                    <a:pt x="3154680" y="0"/>
                  </a:lnTo>
                  <a:lnTo>
                    <a:pt x="273558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3962400" y="979932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318253" y="4574634"/>
            <a:ext cx="171323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900" i="1" spc="-82" baseline="12820" dirty="0">
                <a:latin typeface="Symbol"/>
                <a:cs typeface="Symbol"/>
              </a:rPr>
              <a:t></a:t>
            </a:r>
            <a:r>
              <a:rPr sz="3900" i="1" spc="-82" baseline="12820" dirty="0">
                <a:latin typeface="Times New Roman"/>
                <a:cs typeface="Times New Roman"/>
              </a:rPr>
              <a:t> </a:t>
            </a:r>
            <a:r>
              <a:rPr sz="1450" i="1" dirty="0">
                <a:latin typeface="Times New Roman"/>
                <a:cs typeface="Times New Roman"/>
              </a:rPr>
              <a:t>airflow </a:t>
            </a:r>
            <a:r>
              <a:rPr sz="3675" spc="22" baseline="13605" dirty="0">
                <a:latin typeface="Symbol"/>
                <a:cs typeface="Symbol"/>
              </a:rPr>
              <a:t></a:t>
            </a:r>
            <a:r>
              <a:rPr sz="3675" spc="22" baseline="13605" dirty="0">
                <a:latin typeface="Times New Roman"/>
                <a:cs typeface="Times New Roman"/>
              </a:rPr>
              <a:t> </a:t>
            </a:r>
            <a:r>
              <a:rPr sz="3675" i="1" spc="22" baseline="13605" dirty="0">
                <a:latin typeface="Times New Roman"/>
                <a:cs typeface="Times New Roman"/>
              </a:rPr>
              <a:t>L</a:t>
            </a:r>
            <a:r>
              <a:rPr sz="3675" i="1" spc="-712" baseline="13605" dirty="0">
                <a:latin typeface="Times New Roman"/>
                <a:cs typeface="Times New Roman"/>
              </a:rPr>
              <a:t> </a:t>
            </a:r>
            <a:r>
              <a:rPr sz="3675" spc="172" baseline="13605" dirty="0">
                <a:latin typeface="Times New Roman"/>
                <a:cs typeface="Times New Roman"/>
              </a:rPr>
              <a:t>/</a:t>
            </a:r>
            <a:r>
              <a:rPr sz="3675" i="1" spc="172" baseline="13605" dirty="0">
                <a:latin typeface="Times New Roman"/>
                <a:cs typeface="Times New Roman"/>
              </a:rPr>
              <a:t>U</a:t>
            </a:r>
            <a:endParaRPr sz="3675" baseline="13605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19500" y="5352288"/>
            <a:ext cx="3962400" cy="980440"/>
            <a:chOff x="3619500" y="5352288"/>
            <a:chExt cx="3962400" cy="980440"/>
          </a:xfrm>
        </p:grpSpPr>
        <p:sp>
          <p:nvSpPr>
            <p:cNvPr id="20" name="object 20"/>
            <p:cNvSpPr/>
            <p:nvPr/>
          </p:nvSpPr>
          <p:spPr>
            <a:xfrm>
              <a:off x="4525378" y="5479394"/>
              <a:ext cx="1700017" cy="8528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19500" y="5352287"/>
              <a:ext cx="3962400" cy="980440"/>
            </a:xfrm>
            <a:custGeom>
              <a:avLst/>
              <a:gdLst/>
              <a:ahLst/>
              <a:cxnLst/>
              <a:rect l="l" t="t" r="r" b="b"/>
              <a:pathLst>
                <a:path w="3962400" h="980439">
                  <a:moveTo>
                    <a:pt x="3962400" y="0"/>
                  </a:moveTo>
                  <a:lnTo>
                    <a:pt x="0" y="0"/>
                  </a:lnTo>
                  <a:lnTo>
                    <a:pt x="0" y="963168"/>
                  </a:lnTo>
                  <a:lnTo>
                    <a:pt x="643128" y="963168"/>
                  </a:lnTo>
                  <a:lnTo>
                    <a:pt x="643128" y="979932"/>
                  </a:lnTo>
                  <a:lnTo>
                    <a:pt x="647700" y="979932"/>
                  </a:lnTo>
                  <a:lnTo>
                    <a:pt x="653034" y="979932"/>
                  </a:lnTo>
                  <a:lnTo>
                    <a:pt x="653034" y="963168"/>
                  </a:lnTo>
                  <a:lnTo>
                    <a:pt x="3081528" y="963168"/>
                  </a:lnTo>
                  <a:lnTo>
                    <a:pt x="3081528" y="979932"/>
                  </a:lnTo>
                  <a:lnTo>
                    <a:pt x="3086100" y="979932"/>
                  </a:lnTo>
                  <a:lnTo>
                    <a:pt x="3091434" y="979932"/>
                  </a:lnTo>
                  <a:lnTo>
                    <a:pt x="3091434" y="963168"/>
                  </a:lnTo>
                  <a:lnTo>
                    <a:pt x="3962400" y="963168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396228" y="5253243"/>
            <a:ext cx="2222500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75" i="1" baseline="-22988" dirty="0">
                <a:latin typeface="Times New Roman"/>
                <a:cs typeface="Times New Roman"/>
              </a:rPr>
              <a:t>airflow </a:t>
            </a:r>
            <a:r>
              <a:rPr sz="2450" spc="15" dirty="0">
                <a:latin typeface="Symbol"/>
                <a:cs typeface="Symbol"/>
              </a:rPr>
              <a:t></a:t>
            </a:r>
            <a:r>
              <a:rPr sz="2450" spc="-275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10.000</a:t>
            </a:r>
            <a:r>
              <a:rPr sz="2450" i="1" spc="20" dirty="0">
                <a:latin typeface="Times New Roman"/>
                <a:cs typeface="Times New Roman"/>
              </a:rPr>
              <a:t>seg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4876" y="5253243"/>
            <a:ext cx="1793875" cy="10775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70534" algn="l"/>
              </a:tabLst>
            </a:pPr>
            <a:r>
              <a:rPr sz="2450" i="1" spc="15" dirty="0">
                <a:latin typeface="Times New Roman"/>
                <a:cs typeface="Times New Roman"/>
              </a:rPr>
              <a:t>y	L </a:t>
            </a:r>
            <a:r>
              <a:rPr sz="2450" spc="15" dirty="0">
                <a:latin typeface="Symbol"/>
                <a:cs typeface="Symbol"/>
              </a:rPr>
              <a:t></a:t>
            </a:r>
            <a:r>
              <a:rPr sz="2450" spc="-420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100</a:t>
            </a:r>
            <a:r>
              <a:rPr sz="2450" i="1" spc="25" dirty="0">
                <a:latin typeface="Times New Roman"/>
                <a:cs typeface="Times New Roman"/>
              </a:rPr>
              <a:t>km</a:t>
            </a:r>
            <a:endParaRPr sz="2450">
              <a:latin typeface="Times New Roman"/>
              <a:cs typeface="Times New Roman"/>
            </a:endParaRPr>
          </a:p>
          <a:p>
            <a:pPr marL="106045">
              <a:lnSpc>
                <a:spcPct val="100000"/>
              </a:lnSpc>
              <a:spcBef>
                <a:spcPts val="2355"/>
              </a:spcBef>
              <a:tabLst>
                <a:tab pos="563880" algn="l"/>
              </a:tabLst>
            </a:pPr>
            <a:r>
              <a:rPr sz="2450" i="1" spc="15" dirty="0">
                <a:latin typeface="Times New Roman"/>
                <a:cs typeface="Times New Roman"/>
              </a:rPr>
              <a:t>y	L </a:t>
            </a:r>
            <a:r>
              <a:rPr sz="2450" spc="15" dirty="0">
                <a:latin typeface="Symbol"/>
                <a:cs typeface="Symbol"/>
              </a:rPr>
              <a:t></a:t>
            </a:r>
            <a:r>
              <a:rPr sz="2450" spc="-390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10</a:t>
            </a:r>
            <a:r>
              <a:rPr sz="2450" i="1" spc="25" dirty="0">
                <a:latin typeface="Times New Roman"/>
                <a:cs typeface="Times New Roman"/>
              </a:rPr>
              <a:t>km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7257" y="5253243"/>
            <a:ext cx="2061845" cy="10775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35305" algn="l"/>
              </a:tabLst>
            </a:pPr>
            <a:r>
              <a:rPr sz="2450" i="1" spc="10" dirty="0">
                <a:latin typeface="Times New Roman"/>
                <a:cs typeface="Times New Roman"/>
              </a:rPr>
              <a:t>Si	</a:t>
            </a:r>
            <a:r>
              <a:rPr sz="2450" i="1" spc="25" dirty="0">
                <a:latin typeface="Times New Roman"/>
                <a:cs typeface="Times New Roman"/>
              </a:rPr>
              <a:t>U</a:t>
            </a:r>
            <a:r>
              <a:rPr sz="2450" i="1" spc="24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Symbol"/>
                <a:cs typeface="Symbol"/>
              </a:rPr>
              <a:t></a:t>
            </a:r>
            <a:r>
              <a:rPr sz="2450" spc="-320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10</a:t>
            </a:r>
            <a:r>
              <a:rPr sz="2450" i="1" spc="30" dirty="0">
                <a:latin typeface="Times New Roman"/>
                <a:cs typeface="Times New Roman"/>
              </a:rPr>
              <a:t>m</a:t>
            </a:r>
            <a:r>
              <a:rPr sz="2450" i="1" spc="-25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/</a:t>
            </a:r>
            <a:r>
              <a:rPr sz="2450" spc="-155" dirty="0">
                <a:latin typeface="Times New Roman"/>
                <a:cs typeface="Times New Roman"/>
              </a:rPr>
              <a:t> </a:t>
            </a:r>
            <a:r>
              <a:rPr sz="2450" i="1" spc="10" dirty="0">
                <a:latin typeface="Times New Roman"/>
                <a:cs typeface="Times New Roman"/>
              </a:rPr>
              <a:t>s</a:t>
            </a:r>
            <a:endParaRPr sz="2450">
              <a:latin typeface="Times New Roman"/>
              <a:cs typeface="Times New Roman"/>
            </a:endParaRPr>
          </a:p>
          <a:p>
            <a:pPr marL="107314">
              <a:lnSpc>
                <a:spcPct val="100000"/>
              </a:lnSpc>
              <a:spcBef>
                <a:spcPts val="2355"/>
              </a:spcBef>
              <a:tabLst>
                <a:tab pos="629285" algn="l"/>
              </a:tabLst>
            </a:pPr>
            <a:r>
              <a:rPr sz="2450" i="1" spc="10" dirty="0">
                <a:latin typeface="Times New Roman"/>
                <a:cs typeface="Times New Roman"/>
              </a:rPr>
              <a:t>Si	</a:t>
            </a:r>
            <a:r>
              <a:rPr sz="2450" i="1" spc="25" dirty="0">
                <a:latin typeface="Times New Roman"/>
                <a:cs typeface="Times New Roman"/>
              </a:rPr>
              <a:t>U</a:t>
            </a:r>
            <a:r>
              <a:rPr sz="2450" i="1" spc="229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Symbol"/>
                <a:cs typeface="Symbol"/>
              </a:rPr>
              <a:t></a:t>
            </a:r>
            <a:r>
              <a:rPr sz="2450" spc="-32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10</a:t>
            </a:r>
            <a:r>
              <a:rPr sz="2450" i="1" spc="30" dirty="0">
                <a:latin typeface="Times New Roman"/>
                <a:cs typeface="Times New Roman"/>
              </a:rPr>
              <a:t>m</a:t>
            </a:r>
            <a:r>
              <a:rPr sz="2450" i="1" spc="-25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/</a:t>
            </a:r>
            <a:r>
              <a:rPr sz="2450" spc="-160" dirty="0">
                <a:latin typeface="Times New Roman"/>
                <a:cs typeface="Times New Roman"/>
              </a:rPr>
              <a:t> </a:t>
            </a:r>
            <a:r>
              <a:rPr sz="2450" i="1" spc="10" dirty="0">
                <a:latin typeface="Times New Roman"/>
                <a:cs typeface="Times New Roman"/>
              </a:rPr>
              <a:t>s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55435" y="5908133"/>
            <a:ext cx="223901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600" i="1" spc="-55" dirty="0">
                <a:latin typeface="Symbol"/>
                <a:cs typeface="Symbol"/>
              </a:rPr>
              <a:t></a:t>
            </a:r>
            <a:r>
              <a:rPr sz="2600" i="1" spc="-380" dirty="0">
                <a:latin typeface="Times New Roman"/>
                <a:cs typeface="Times New Roman"/>
              </a:rPr>
              <a:t> </a:t>
            </a:r>
            <a:r>
              <a:rPr sz="2175" i="1" baseline="-22988" dirty="0">
                <a:latin typeface="Times New Roman"/>
                <a:cs typeface="Times New Roman"/>
              </a:rPr>
              <a:t>airflow</a:t>
            </a:r>
            <a:r>
              <a:rPr sz="2175" i="1" spc="89" baseline="-22988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Symbol"/>
                <a:cs typeface="Symbol"/>
              </a:rPr>
              <a:t></a:t>
            </a:r>
            <a:r>
              <a:rPr sz="2450" spc="-325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1.000</a:t>
            </a:r>
            <a:r>
              <a:rPr sz="2450" i="1" spc="20" dirty="0">
                <a:latin typeface="Times New Roman"/>
                <a:cs typeface="Times New Roman"/>
              </a:rPr>
              <a:t>seg</a:t>
            </a:r>
            <a:endParaRPr sz="245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57200" y="6331458"/>
            <a:ext cx="9144000" cy="984250"/>
            <a:chOff x="457200" y="6331458"/>
            <a:chExt cx="9144000" cy="984250"/>
          </a:xfrm>
        </p:grpSpPr>
        <p:sp>
          <p:nvSpPr>
            <p:cNvPr id="27" name="object 27"/>
            <p:cNvSpPr/>
            <p:nvPr/>
          </p:nvSpPr>
          <p:spPr>
            <a:xfrm>
              <a:off x="457200" y="6331458"/>
              <a:ext cx="9144000" cy="984250"/>
            </a:xfrm>
            <a:custGeom>
              <a:avLst/>
              <a:gdLst/>
              <a:ahLst/>
              <a:cxnLst/>
              <a:rect l="l" t="t" r="r" b="b"/>
              <a:pathLst>
                <a:path w="9144000" h="984250">
                  <a:moveTo>
                    <a:pt x="9144000" y="98374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83742"/>
                  </a:lnTo>
                  <a:lnTo>
                    <a:pt x="9144000" y="9837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05227" y="6332220"/>
              <a:ext cx="6126479" cy="9829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92630" y="6331458"/>
              <a:ext cx="7608570" cy="984250"/>
            </a:xfrm>
            <a:custGeom>
              <a:avLst/>
              <a:gdLst/>
              <a:ahLst/>
              <a:cxnLst/>
              <a:rect l="l" t="t" r="r" b="b"/>
              <a:pathLst>
                <a:path w="7608570" h="984250">
                  <a:moveTo>
                    <a:pt x="6437376" y="0"/>
                  </a:moveTo>
                  <a:lnTo>
                    <a:pt x="4712970" y="0"/>
                  </a:lnTo>
                  <a:lnTo>
                    <a:pt x="2274570" y="0"/>
                  </a:lnTo>
                  <a:lnTo>
                    <a:pt x="0" y="0"/>
                  </a:lnTo>
                  <a:lnTo>
                    <a:pt x="0" y="107442"/>
                  </a:lnTo>
                  <a:lnTo>
                    <a:pt x="2269998" y="107442"/>
                  </a:lnTo>
                  <a:lnTo>
                    <a:pt x="2269998" y="983742"/>
                  </a:lnTo>
                  <a:lnTo>
                    <a:pt x="2274570" y="983742"/>
                  </a:lnTo>
                  <a:lnTo>
                    <a:pt x="2279904" y="983742"/>
                  </a:lnTo>
                  <a:lnTo>
                    <a:pt x="4708398" y="983742"/>
                  </a:lnTo>
                  <a:lnTo>
                    <a:pt x="4712970" y="983742"/>
                  </a:lnTo>
                  <a:lnTo>
                    <a:pt x="4718304" y="983742"/>
                  </a:lnTo>
                  <a:lnTo>
                    <a:pt x="4718304" y="107442"/>
                  </a:lnTo>
                  <a:lnTo>
                    <a:pt x="6437376" y="107442"/>
                  </a:lnTo>
                  <a:lnTo>
                    <a:pt x="6437376" y="0"/>
                  </a:lnTo>
                  <a:close/>
                </a:path>
                <a:path w="7608570" h="984250">
                  <a:moveTo>
                    <a:pt x="7608570" y="646176"/>
                  </a:moveTo>
                  <a:lnTo>
                    <a:pt x="5855970" y="646176"/>
                  </a:lnTo>
                  <a:lnTo>
                    <a:pt x="5855970" y="983742"/>
                  </a:lnTo>
                  <a:lnTo>
                    <a:pt x="7608570" y="983742"/>
                  </a:lnTo>
                  <a:lnTo>
                    <a:pt x="7608570" y="646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927340" y="6996938"/>
            <a:ext cx="13925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latin typeface="Calibri"/>
                <a:cs typeface="Calibri"/>
              </a:rPr>
              <a:t>Richard</a:t>
            </a:r>
            <a:r>
              <a:rPr sz="1600" i="1" spc="-6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Rotunno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38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10" y="679376"/>
            <a:ext cx="9255683" cy="51617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628" y="6131541"/>
            <a:ext cx="2932327" cy="63941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600807" y="2595809"/>
            <a:ext cx="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Cloud </a:t>
            </a:r>
            <a:r>
              <a:rPr lang="es-ES" dirty="0" err="1"/>
              <a:t>drops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627848" y="3369567"/>
            <a:ext cx="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Rain </a:t>
            </a:r>
            <a:r>
              <a:rPr lang="es-ES" dirty="0" err="1"/>
              <a:t>drops</a:t>
            </a:r>
            <a:endParaRPr lang="es-ES" dirty="0"/>
          </a:p>
        </p:txBody>
      </p:sp>
      <p:sp>
        <p:nvSpPr>
          <p:cNvPr id="9" name="Elipse 8"/>
          <p:cNvSpPr/>
          <p:nvPr/>
        </p:nvSpPr>
        <p:spPr>
          <a:xfrm>
            <a:off x="2617945" y="2796510"/>
            <a:ext cx="571986" cy="35797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1525205" y="6279661"/>
            <a:ext cx="571986" cy="35797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758891" y="249350"/>
            <a:ext cx="858416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424940" marR="5080" indent="-1412875">
              <a:spcBef>
                <a:spcPts val="100"/>
              </a:spcBef>
            </a:pPr>
            <a:r>
              <a:rPr lang="es-ES" sz="2400" kern="0" spc="-5">
                <a:solidFill>
                  <a:sysClr val="windowText" lastClr="000000"/>
                </a:solidFill>
              </a:rPr>
              <a:t>Necesitamos un modelo mas </a:t>
            </a:r>
            <a:r>
              <a:rPr lang="es-ES" sz="2400" kern="0" spc="-10">
                <a:solidFill>
                  <a:sysClr val="windowText" lastClr="000000"/>
                </a:solidFill>
              </a:rPr>
              <a:t>sofisticado </a:t>
            </a:r>
            <a:r>
              <a:rPr lang="es-ES" sz="2400" kern="0" spc="-5">
                <a:solidFill>
                  <a:sysClr val="windowText" lastClr="000000"/>
                </a:solidFill>
              </a:rPr>
              <a:t>de  </a:t>
            </a:r>
            <a:r>
              <a:rPr lang="es-ES" sz="2400" kern="0" spc="-10">
                <a:solidFill>
                  <a:sysClr val="windowText" lastClr="000000"/>
                </a:solidFill>
              </a:rPr>
              <a:t>precipitación</a:t>
            </a:r>
            <a:r>
              <a:rPr lang="es-ES" sz="2400" kern="0" spc="-15">
                <a:solidFill>
                  <a:sysClr val="windowText" lastClr="000000"/>
                </a:solidFill>
              </a:rPr>
              <a:t> </a:t>
            </a:r>
            <a:r>
              <a:rPr lang="es-ES" sz="2400" kern="0" spc="-20">
                <a:solidFill>
                  <a:sysClr val="windowText" lastClr="000000"/>
                </a:solidFill>
              </a:rPr>
              <a:t>orográfica</a:t>
            </a:r>
            <a:endParaRPr lang="es-ES" sz="2400" kern="0" spc="-2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1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5454" y="101082"/>
            <a:ext cx="4784725" cy="1371600"/>
            <a:chOff x="2656332" y="589026"/>
            <a:chExt cx="4784725" cy="1371600"/>
          </a:xfrm>
        </p:grpSpPr>
        <p:sp>
          <p:nvSpPr>
            <p:cNvPr id="3" name="object 3"/>
            <p:cNvSpPr/>
            <p:nvPr/>
          </p:nvSpPr>
          <p:spPr>
            <a:xfrm>
              <a:off x="2731674" y="598932"/>
              <a:ext cx="4700111" cy="8374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56332" y="589026"/>
              <a:ext cx="4784725" cy="847725"/>
            </a:xfrm>
            <a:custGeom>
              <a:avLst/>
              <a:gdLst/>
              <a:ahLst/>
              <a:cxnLst/>
              <a:rect l="l" t="t" r="r" b="b"/>
              <a:pathLst>
                <a:path w="4784725" h="847725">
                  <a:moveTo>
                    <a:pt x="4784598" y="847343"/>
                  </a:moveTo>
                  <a:lnTo>
                    <a:pt x="4784598" y="0"/>
                  </a:lnTo>
                  <a:lnTo>
                    <a:pt x="0" y="0"/>
                  </a:lnTo>
                  <a:lnTo>
                    <a:pt x="0" y="847344"/>
                  </a:lnTo>
                  <a:lnTo>
                    <a:pt x="4572" y="847344"/>
                  </a:lnTo>
                  <a:lnTo>
                    <a:pt x="4572" y="9905"/>
                  </a:lnTo>
                  <a:lnTo>
                    <a:pt x="9143" y="5334"/>
                  </a:lnTo>
                  <a:lnTo>
                    <a:pt x="9143" y="9905"/>
                  </a:lnTo>
                  <a:lnTo>
                    <a:pt x="4775454" y="9905"/>
                  </a:lnTo>
                  <a:lnTo>
                    <a:pt x="4775454" y="5333"/>
                  </a:lnTo>
                  <a:lnTo>
                    <a:pt x="4780026" y="9905"/>
                  </a:lnTo>
                  <a:lnTo>
                    <a:pt x="4780026" y="847343"/>
                  </a:lnTo>
                  <a:lnTo>
                    <a:pt x="4784598" y="847343"/>
                  </a:lnTo>
                  <a:close/>
                </a:path>
                <a:path w="4784725" h="847725">
                  <a:moveTo>
                    <a:pt x="9143" y="9905"/>
                  </a:moveTo>
                  <a:lnTo>
                    <a:pt x="9143" y="5334"/>
                  </a:lnTo>
                  <a:lnTo>
                    <a:pt x="4572" y="9905"/>
                  </a:lnTo>
                  <a:lnTo>
                    <a:pt x="9143" y="9905"/>
                  </a:lnTo>
                  <a:close/>
                </a:path>
                <a:path w="4784725" h="847725">
                  <a:moveTo>
                    <a:pt x="9143" y="847344"/>
                  </a:moveTo>
                  <a:lnTo>
                    <a:pt x="9143" y="9905"/>
                  </a:lnTo>
                  <a:lnTo>
                    <a:pt x="4572" y="9905"/>
                  </a:lnTo>
                  <a:lnTo>
                    <a:pt x="4572" y="847344"/>
                  </a:lnTo>
                  <a:lnTo>
                    <a:pt x="9143" y="847344"/>
                  </a:lnTo>
                  <a:close/>
                </a:path>
                <a:path w="4784725" h="847725">
                  <a:moveTo>
                    <a:pt x="4780026" y="9905"/>
                  </a:moveTo>
                  <a:lnTo>
                    <a:pt x="4775454" y="5333"/>
                  </a:lnTo>
                  <a:lnTo>
                    <a:pt x="4775454" y="9905"/>
                  </a:lnTo>
                  <a:lnTo>
                    <a:pt x="4780026" y="9905"/>
                  </a:lnTo>
                  <a:close/>
                </a:path>
                <a:path w="4784725" h="847725">
                  <a:moveTo>
                    <a:pt x="4780026" y="847343"/>
                  </a:moveTo>
                  <a:lnTo>
                    <a:pt x="4780026" y="9905"/>
                  </a:lnTo>
                  <a:lnTo>
                    <a:pt x="4775454" y="9905"/>
                  </a:lnTo>
                  <a:lnTo>
                    <a:pt x="4775454" y="847343"/>
                  </a:lnTo>
                  <a:lnTo>
                    <a:pt x="4780026" y="847343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8457" y="1436370"/>
              <a:ext cx="3773328" cy="5151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56332" y="1436370"/>
              <a:ext cx="4784725" cy="524510"/>
            </a:xfrm>
            <a:custGeom>
              <a:avLst/>
              <a:gdLst/>
              <a:ahLst/>
              <a:cxnLst/>
              <a:rect l="l" t="t" r="r" b="b"/>
              <a:pathLst>
                <a:path w="4784725" h="524510">
                  <a:moveTo>
                    <a:pt x="9144" y="515112"/>
                  </a:moveTo>
                  <a:lnTo>
                    <a:pt x="9144" y="0"/>
                  </a:lnTo>
                  <a:lnTo>
                    <a:pt x="0" y="0"/>
                  </a:lnTo>
                  <a:lnTo>
                    <a:pt x="0" y="524256"/>
                  </a:lnTo>
                  <a:lnTo>
                    <a:pt x="4572" y="524256"/>
                  </a:lnTo>
                  <a:lnTo>
                    <a:pt x="4572" y="515112"/>
                  </a:lnTo>
                  <a:lnTo>
                    <a:pt x="9144" y="515112"/>
                  </a:lnTo>
                  <a:close/>
                </a:path>
                <a:path w="4784725" h="524510">
                  <a:moveTo>
                    <a:pt x="4780026" y="515112"/>
                  </a:moveTo>
                  <a:lnTo>
                    <a:pt x="4572" y="515112"/>
                  </a:lnTo>
                  <a:lnTo>
                    <a:pt x="9144" y="519684"/>
                  </a:lnTo>
                  <a:lnTo>
                    <a:pt x="9144" y="524256"/>
                  </a:lnTo>
                  <a:lnTo>
                    <a:pt x="4775454" y="524256"/>
                  </a:lnTo>
                  <a:lnTo>
                    <a:pt x="4775454" y="519684"/>
                  </a:lnTo>
                  <a:lnTo>
                    <a:pt x="4780026" y="515112"/>
                  </a:lnTo>
                  <a:close/>
                </a:path>
                <a:path w="4784725" h="524510">
                  <a:moveTo>
                    <a:pt x="9144" y="524256"/>
                  </a:moveTo>
                  <a:lnTo>
                    <a:pt x="9144" y="519684"/>
                  </a:lnTo>
                  <a:lnTo>
                    <a:pt x="4572" y="515112"/>
                  </a:lnTo>
                  <a:lnTo>
                    <a:pt x="4572" y="524256"/>
                  </a:lnTo>
                  <a:lnTo>
                    <a:pt x="9144" y="524256"/>
                  </a:lnTo>
                  <a:close/>
                </a:path>
                <a:path w="4784725" h="524510">
                  <a:moveTo>
                    <a:pt x="4784598" y="524256"/>
                  </a:moveTo>
                  <a:lnTo>
                    <a:pt x="4784598" y="0"/>
                  </a:lnTo>
                  <a:lnTo>
                    <a:pt x="4775454" y="0"/>
                  </a:lnTo>
                  <a:lnTo>
                    <a:pt x="4775454" y="515112"/>
                  </a:lnTo>
                  <a:lnTo>
                    <a:pt x="4780026" y="515112"/>
                  </a:lnTo>
                  <a:lnTo>
                    <a:pt x="4780026" y="524256"/>
                  </a:lnTo>
                  <a:lnTo>
                    <a:pt x="4784598" y="524256"/>
                  </a:lnTo>
                  <a:close/>
                </a:path>
                <a:path w="4784725" h="524510">
                  <a:moveTo>
                    <a:pt x="4780026" y="524256"/>
                  </a:moveTo>
                  <a:lnTo>
                    <a:pt x="4780026" y="515112"/>
                  </a:lnTo>
                  <a:lnTo>
                    <a:pt x="4775454" y="519684"/>
                  </a:lnTo>
                  <a:lnTo>
                    <a:pt x="4775454" y="524256"/>
                  </a:lnTo>
                  <a:lnTo>
                    <a:pt x="4780026" y="524256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1273" y="1828800"/>
            <a:ext cx="3240023" cy="1378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-17585" y="2228088"/>
            <a:ext cx="9144000" cy="4899660"/>
            <a:chOff x="457200" y="2415539"/>
            <a:chExt cx="9144000" cy="4899660"/>
          </a:xfrm>
        </p:grpSpPr>
        <p:sp>
          <p:nvSpPr>
            <p:cNvPr id="10" name="object 10"/>
            <p:cNvSpPr/>
            <p:nvPr/>
          </p:nvSpPr>
          <p:spPr>
            <a:xfrm>
              <a:off x="2746563" y="2415539"/>
              <a:ext cx="476381" cy="9791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71650" y="2699003"/>
              <a:ext cx="2346960" cy="695960"/>
            </a:xfrm>
            <a:custGeom>
              <a:avLst/>
              <a:gdLst/>
              <a:ahLst/>
              <a:cxnLst/>
              <a:rect l="l" t="t" r="r" b="b"/>
              <a:pathLst>
                <a:path w="2346960" h="695960">
                  <a:moveTo>
                    <a:pt x="76962" y="603503"/>
                  </a:moveTo>
                  <a:lnTo>
                    <a:pt x="76200" y="584453"/>
                  </a:lnTo>
                  <a:lnTo>
                    <a:pt x="61722" y="584453"/>
                  </a:lnTo>
                  <a:lnTo>
                    <a:pt x="0" y="585215"/>
                  </a:lnTo>
                  <a:lnTo>
                    <a:pt x="762" y="604265"/>
                  </a:lnTo>
                  <a:lnTo>
                    <a:pt x="61722" y="603503"/>
                  </a:lnTo>
                  <a:lnTo>
                    <a:pt x="76962" y="603503"/>
                  </a:lnTo>
                  <a:close/>
                </a:path>
                <a:path w="2346960" h="695960">
                  <a:moveTo>
                    <a:pt x="210311" y="600455"/>
                  </a:moveTo>
                  <a:lnTo>
                    <a:pt x="209550" y="581405"/>
                  </a:lnTo>
                  <a:lnTo>
                    <a:pt x="182118" y="582167"/>
                  </a:lnTo>
                  <a:lnTo>
                    <a:pt x="152400" y="582929"/>
                  </a:lnTo>
                  <a:lnTo>
                    <a:pt x="133350" y="583691"/>
                  </a:lnTo>
                  <a:lnTo>
                    <a:pt x="134112" y="602741"/>
                  </a:lnTo>
                  <a:lnTo>
                    <a:pt x="153162" y="601979"/>
                  </a:lnTo>
                  <a:lnTo>
                    <a:pt x="182880" y="601217"/>
                  </a:lnTo>
                  <a:lnTo>
                    <a:pt x="210311" y="600455"/>
                  </a:lnTo>
                  <a:close/>
                </a:path>
                <a:path w="2346960" h="695960">
                  <a:moveTo>
                    <a:pt x="343662" y="594359"/>
                  </a:moveTo>
                  <a:lnTo>
                    <a:pt x="342138" y="575309"/>
                  </a:lnTo>
                  <a:lnTo>
                    <a:pt x="322326" y="576833"/>
                  </a:lnTo>
                  <a:lnTo>
                    <a:pt x="295656" y="578357"/>
                  </a:lnTo>
                  <a:lnTo>
                    <a:pt x="268986" y="579839"/>
                  </a:lnTo>
                  <a:lnTo>
                    <a:pt x="266700" y="579881"/>
                  </a:lnTo>
                  <a:lnTo>
                    <a:pt x="267462" y="598931"/>
                  </a:lnTo>
                  <a:lnTo>
                    <a:pt x="268986" y="598931"/>
                  </a:lnTo>
                  <a:lnTo>
                    <a:pt x="296418" y="597407"/>
                  </a:lnTo>
                  <a:lnTo>
                    <a:pt x="323088" y="595883"/>
                  </a:lnTo>
                  <a:lnTo>
                    <a:pt x="343662" y="594359"/>
                  </a:lnTo>
                  <a:close/>
                </a:path>
                <a:path w="2346960" h="695960">
                  <a:moveTo>
                    <a:pt x="477012" y="578357"/>
                  </a:moveTo>
                  <a:lnTo>
                    <a:pt x="473964" y="559307"/>
                  </a:lnTo>
                  <a:lnTo>
                    <a:pt x="461772" y="561593"/>
                  </a:lnTo>
                  <a:lnTo>
                    <a:pt x="419100" y="567689"/>
                  </a:lnTo>
                  <a:lnTo>
                    <a:pt x="398526" y="569975"/>
                  </a:lnTo>
                  <a:lnTo>
                    <a:pt x="400812" y="589025"/>
                  </a:lnTo>
                  <a:lnTo>
                    <a:pt x="421386" y="586739"/>
                  </a:lnTo>
                  <a:lnTo>
                    <a:pt x="432816" y="585215"/>
                  </a:lnTo>
                  <a:lnTo>
                    <a:pt x="443484" y="583691"/>
                  </a:lnTo>
                  <a:lnTo>
                    <a:pt x="464058" y="580643"/>
                  </a:lnTo>
                  <a:lnTo>
                    <a:pt x="477012" y="578357"/>
                  </a:lnTo>
                  <a:close/>
                </a:path>
                <a:path w="2346960" h="695960">
                  <a:moveTo>
                    <a:pt x="608076" y="547115"/>
                  </a:moveTo>
                  <a:lnTo>
                    <a:pt x="601218" y="529589"/>
                  </a:lnTo>
                  <a:lnTo>
                    <a:pt x="592074" y="532637"/>
                  </a:lnTo>
                  <a:lnTo>
                    <a:pt x="579120" y="537209"/>
                  </a:lnTo>
                  <a:lnTo>
                    <a:pt x="564642" y="541781"/>
                  </a:lnTo>
                  <a:lnTo>
                    <a:pt x="549402" y="545591"/>
                  </a:lnTo>
                  <a:lnTo>
                    <a:pt x="534162" y="548639"/>
                  </a:lnTo>
                  <a:lnTo>
                    <a:pt x="529590" y="549401"/>
                  </a:lnTo>
                  <a:lnTo>
                    <a:pt x="533400" y="568451"/>
                  </a:lnTo>
                  <a:lnTo>
                    <a:pt x="584454" y="555497"/>
                  </a:lnTo>
                  <a:lnTo>
                    <a:pt x="598170" y="550925"/>
                  </a:lnTo>
                  <a:lnTo>
                    <a:pt x="608076" y="547115"/>
                  </a:lnTo>
                  <a:close/>
                </a:path>
                <a:path w="2346960" h="695960">
                  <a:moveTo>
                    <a:pt x="715518" y="461771"/>
                  </a:moveTo>
                  <a:lnTo>
                    <a:pt x="699516" y="451865"/>
                  </a:lnTo>
                  <a:lnTo>
                    <a:pt x="691091" y="463349"/>
                  </a:lnTo>
                  <a:lnTo>
                    <a:pt x="682751" y="473691"/>
                  </a:lnTo>
                  <a:lnTo>
                    <a:pt x="672660" y="484160"/>
                  </a:lnTo>
                  <a:lnTo>
                    <a:pt x="661899" y="493912"/>
                  </a:lnTo>
                  <a:lnTo>
                    <a:pt x="651510" y="502157"/>
                  </a:lnTo>
                  <a:lnTo>
                    <a:pt x="649986" y="502919"/>
                  </a:lnTo>
                  <a:lnTo>
                    <a:pt x="660654" y="518921"/>
                  </a:lnTo>
                  <a:lnTo>
                    <a:pt x="691134" y="492835"/>
                  </a:lnTo>
                  <a:lnTo>
                    <a:pt x="714756" y="462533"/>
                  </a:lnTo>
                  <a:lnTo>
                    <a:pt x="715518" y="461771"/>
                  </a:lnTo>
                  <a:close/>
                </a:path>
                <a:path w="2346960" h="695960">
                  <a:moveTo>
                    <a:pt x="768858" y="336803"/>
                  </a:moveTo>
                  <a:lnTo>
                    <a:pt x="750570" y="331469"/>
                  </a:lnTo>
                  <a:lnTo>
                    <a:pt x="734568" y="379475"/>
                  </a:lnTo>
                  <a:lnTo>
                    <a:pt x="725424" y="402335"/>
                  </a:lnTo>
                  <a:lnTo>
                    <a:pt x="742950" y="409955"/>
                  </a:lnTo>
                  <a:lnTo>
                    <a:pt x="745998" y="402335"/>
                  </a:lnTo>
                  <a:lnTo>
                    <a:pt x="752094" y="386333"/>
                  </a:lnTo>
                  <a:lnTo>
                    <a:pt x="758190" y="369569"/>
                  </a:lnTo>
                  <a:lnTo>
                    <a:pt x="763524" y="353567"/>
                  </a:lnTo>
                  <a:lnTo>
                    <a:pt x="768858" y="336803"/>
                  </a:lnTo>
                  <a:close/>
                </a:path>
                <a:path w="2346960" h="695960">
                  <a:moveTo>
                    <a:pt x="798576" y="210311"/>
                  </a:moveTo>
                  <a:lnTo>
                    <a:pt x="798576" y="204977"/>
                  </a:lnTo>
                  <a:lnTo>
                    <a:pt x="779526" y="203453"/>
                  </a:lnTo>
                  <a:lnTo>
                    <a:pt x="779526" y="208025"/>
                  </a:lnTo>
                  <a:lnTo>
                    <a:pt x="778002" y="223265"/>
                  </a:lnTo>
                  <a:lnTo>
                    <a:pt x="774954" y="238505"/>
                  </a:lnTo>
                  <a:lnTo>
                    <a:pt x="771906" y="252983"/>
                  </a:lnTo>
                  <a:lnTo>
                    <a:pt x="768096" y="268223"/>
                  </a:lnTo>
                  <a:lnTo>
                    <a:pt x="765810" y="276605"/>
                  </a:lnTo>
                  <a:lnTo>
                    <a:pt x="784098" y="281939"/>
                  </a:lnTo>
                  <a:lnTo>
                    <a:pt x="786384" y="272795"/>
                  </a:lnTo>
                  <a:lnTo>
                    <a:pt x="790194" y="258317"/>
                  </a:lnTo>
                  <a:lnTo>
                    <a:pt x="794004" y="243077"/>
                  </a:lnTo>
                  <a:lnTo>
                    <a:pt x="798576" y="210311"/>
                  </a:lnTo>
                  <a:close/>
                </a:path>
                <a:path w="2346960" h="695960">
                  <a:moveTo>
                    <a:pt x="802386" y="71627"/>
                  </a:moveTo>
                  <a:lnTo>
                    <a:pt x="781816" y="108584"/>
                  </a:lnTo>
                  <a:lnTo>
                    <a:pt x="781764" y="125385"/>
                  </a:lnTo>
                  <a:lnTo>
                    <a:pt x="781812" y="147065"/>
                  </a:lnTo>
                  <a:lnTo>
                    <a:pt x="800820" y="147826"/>
                  </a:lnTo>
                  <a:lnTo>
                    <a:pt x="800820" y="125579"/>
                  </a:lnTo>
                  <a:lnTo>
                    <a:pt x="800852" y="108975"/>
                  </a:lnTo>
                  <a:lnTo>
                    <a:pt x="801079" y="92366"/>
                  </a:lnTo>
                  <a:lnTo>
                    <a:pt x="801624" y="75437"/>
                  </a:lnTo>
                  <a:lnTo>
                    <a:pt x="802386" y="71627"/>
                  </a:lnTo>
                  <a:close/>
                </a:path>
                <a:path w="2346960" h="695960">
                  <a:moveTo>
                    <a:pt x="800862" y="147827"/>
                  </a:moveTo>
                  <a:lnTo>
                    <a:pt x="800820" y="125579"/>
                  </a:lnTo>
                  <a:lnTo>
                    <a:pt x="800820" y="147826"/>
                  </a:lnTo>
                  <a:close/>
                </a:path>
                <a:path w="2346960" h="695960">
                  <a:moveTo>
                    <a:pt x="886206" y="19049"/>
                  </a:moveTo>
                  <a:lnTo>
                    <a:pt x="846619" y="479"/>
                  </a:lnTo>
                  <a:lnTo>
                    <a:pt x="832866" y="0"/>
                  </a:lnTo>
                  <a:lnTo>
                    <a:pt x="826008" y="761"/>
                  </a:lnTo>
                  <a:lnTo>
                    <a:pt x="824484" y="761"/>
                  </a:lnTo>
                  <a:lnTo>
                    <a:pt x="818388" y="3047"/>
                  </a:lnTo>
                  <a:lnTo>
                    <a:pt x="817626" y="3047"/>
                  </a:lnTo>
                  <a:lnTo>
                    <a:pt x="816863" y="3809"/>
                  </a:lnTo>
                  <a:lnTo>
                    <a:pt x="811530" y="6857"/>
                  </a:lnTo>
                  <a:lnTo>
                    <a:pt x="810768" y="6857"/>
                  </a:lnTo>
                  <a:lnTo>
                    <a:pt x="810006" y="7619"/>
                  </a:lnTo>
                  <a:lnTo>
                    <a:pt x="805434" y="11429"/>
                  </a:lnTo>
                  <a:lnTo>
                    <a:pt x="816102" y="26669"/>
                  </a:lnTo>
                  <a:lnTo>
                    <a:pt x="819912" y="23948"/>
                  </a:lnTo>
                  <a:lnTo>
                    <a:pt x="819912" y="23621"/>
                  </a:lnTo>
                  <a:lnTo>
                    <a:pt x="826008" y="20573"/>
                  </a:lnTo>
                  <a:lnTo>
                    <a:pt x="826008" y="20764"/>
                  </a:lnTo>
                  <a:lnTo>
                    <a:pt x="830580" y="19049"/>
                  </a:lnTo>
                  <a:lnTo>
                    <a:pt x="830580" y="19621"/>
                  </a:lnTo>
                  <a:lnTo>
                    <a:pt x="833628" y="19240"/>
                  </a:lnTo>
                  <a:lnTo>
                    <a:pt x="833628" y="19049"/>
                  </a:lnTo>
                  <a:lnTo>
                    <a:pt x="840486" y="19049"/>
                  </a:lnTo>
                  <a:lnTo>
                    <a:pt x="874776" y="34289"/>
                  </a:lnTo>
                  <a:lnTo>
                    <a:pt x="886206" y="19049"/>
                  </a:lnTo>
                  <a:close/>
                </a:path>
                <a:path w="2346960" h="695960">
                  <a:moveTo>
                    <a:pt x="821436" y="22859"/>
                  </a:moveTo>
                  <a:lnTo>
                    <a:pt x="819912" y="23621"/>
                  </a:lnTo>
                  <a:lnTo>
                    <a:pt x="819912" y="23948"/>
                  </a:lnTo>
                  <a:lnTo>
                    <a:pt x="821436" y="22859"/>
                  </a:lnTo>
                  <a:close/>
                </a:path>
                <a:path w="2346960" h="695960">
                  <a:moveTo>
                    <a:pt x="826008" y="20764"/>
                  </a:moveTo>
                  <a:lnTo>
                    <a:pt x="826008" y="20573"/>
                  </a:lnTo>
                  <a:lnTo>
                    <a:pt x="824484" y="21335"/>
                  </a:lnTo>
                  <a:lnTo>
                    <a:pt x="826008" y="20764"/>
                  </a:lnTo>
                  <a:close/>
                </a:path>
                <a:path w="2346960" h="695960">
                  <a:moveTo>
                    <a:pt x="830580" y="19621"/>
                  </a:moveTo>
                  <a:lnTo>
                    <a:pt x="830580" y="19049"/>
                  </a:lnTo>
                  <a:lnTo>
                    <a:pt x="829056" y="19811"/>
                  </a:lnTo>
                  <a:lnTo>
                    <a:pt x="830580" y="19621"/>
                  </a:lnTo>
                  <a:close/>
                </a:path>
                <a:path w="2346960" h="695960">
                  <a:moveTo>
                    <a:pt x="835152" y="19049"/>
                  </a:moveTo>
                  <a:lnTo>
                    <a:pt x="833628" y="19049"/>
                  </a:lnTo>
                  <a:lnTo>
                    <a:pt x="833628" y="19240"/>
                  </a:lnTo>
                  <a:lnTo>
                    <a:pt x="835152" y="19049"/>
                  </a:lnTo>
                  <a:close/>
                </a:path>
                <a:path w="2346960" h="695960">
                  <a:moveTo>
                    <a:pt x="960882" y="133349"/>
                  </a:moveTo>
                  <a:lnTo>
                    <a:pt x="954024" y="119633"/>
                  </a:lnTo>
                  <a:lnTo>
                    <a:pt x="947832" y="106098"/>
                  </a:lnTo>
                  <a:lnTo>
                    <a:pt x="940917" y="91778"/>
                  </a:lnTo>
                  <a:lnTo>
                    <a:pt x="933507" y="77669"/>
                  </a:lnTo>
                  <a:lnTo>
                    <a:pt x="925830" y="64769"/>
                  </a:lnTo>
                  <a:lnTo>
                    <a:pt x="925830" y="64007"/>
                  </a:lnTo>
                  <a:lnTo>
                    <a:pt x="909828" y="74675"/>
                  </a:lnTo>
                  <a:lnTo>
                    <a:pt x="913638" y="80771"/>
                  </a:lnTo>
                  <a:lnTo>
                    <a:pt x="926010" y="104098"/>
                  </a:lnTo>
                  <a:lnTo>
                    <a:pt x="931936" y="115901"/>
                  </a:lnTo>
                  <a:lnTo>
                    <a:pt x="943356" y="141731"/>
                  </a:lnTo>
                  <a:lnTo>
                    <a:pt x="960882" y="133349"/>
                  </a:lnTo>
                  <a:close/>
                </a:path>
                <a:path w="2346960" h="695960">
                  <a:moveTo>
                    <a:pt x="1011174" y="257555"/>
                  </a:moveTo>
                  <a:lnTo>
                    <a:pt x="997458" y="222503"/>
                  </a:lnTo>
                  <a:lnTo>
                    <a:pt x="982980" y="186689"/>
                  </a:lnTo>
                  <a:lnTo>
                    <a:pt x="964691" y="193547"/>
                  </a:lnTo>
                  <a:lnTo>
                    <a:pt x="965454" y="194309"/>
                  </a:lnTo>
                  <a:lnTo>
                    <a:pt x="979169" y="230123"/>
                  </a:lnTo>
                  <a:lnTo>
                    <a:pt x="993647" y="264413"/>
                  </a:lnTo>
                  <a:lnTo>
                    <a:pt x="1011174" y="257555"/>
                  </a:lnTo>
                  <a:close/>
                </a:path>
                <a:path w="2346960" h="695960">
                  <a:moveTo>
                    <a:pt x="1066038" y="378713"/>
                  </a:moveTo>
                  <a:lnTo>
                    <a:pt x="1057656" y="361949"/>
                  </a:lnTo>
                  <a:lnTo>
                    <a:pt x="1034034" y="310133"/>
                  </a:lnTo>
                  <a:lnTo>
                    <a:pt x="1034034" y="309371"/>
                  </a:lnTo>
                  <a:lnTo>
                    <a:pt x="1016508" y="316991"/>
                  </a:lnTo>
                  <a:lnTo>
                    <a:pt x="1016508" y="317753"/>
                  </a:lnTo>
                  <a:lnTo>
                    <a:pt x="1024128" y="335279"/>
                  </a:lnTo>
                  <a:lnTo>
                    <a:pt x="1040891" y="369569"/>
                  </a:lnTo>
                  <a:lnTo>
                    <a:pt x="1048512" y="386333"/>
                  </a:lnTo>
                  <a:lnTo>
                    <a:pt x="1066038" y="378713"/>
                  </a:lnTo>
                  <a:close/>
                </a:path>
                <a:path w="2346960" h="695960">
                  <a:moveTo>
                    <a:pt x="1120140" y="500633"/>
                  </a:moveTo>
                  <a:lnTo>
                    <a:pt x="1116330" y="489965"/>
                  </a:lnTo>
                  <a:lnTo>
                    <a:pt x="1107948" y="470915"/>
                  </a:lnTo>
                  <a:lnTo>
                    <a:pt x="1100328" y="451865"/>
                  </a:lnTo>
                  <a:lnTo>
                    <a:pt x="1091946" y="433577"/>
                  </a:lnTo>
                  <a:lnTo>
                    <a:pt x="1090422" y="430529"/>
                  </a:lnTo>
                  <a:lnTo>
                    <a:pt x="1072896" y="438149"/>
                  </a:lnTo>
                  <a:lnTo>
                    <a:pt x="1074420" y="441197"/>
                  </a:lnTo>
                  <a:lnTo>
                    <a:pt x="1082802" y="459485"/>
                  </a:lnTo>
                  <a:lnTo>
                    <a:pt x="1090422" y="478535"/>
                  </a:lnTo>
                  <a:lnTo>
                    <a:pt x="1098804" y="497585"/>
                  </a:lnTo>
                  <a:lnTo>
                    <a:pt x="1102614" y="507491"/>
                  </a:lnTo>
                  <a:lnTo>
                    <a:pt x="1120140" y="500633"/>
                  </a:lnTo>
                  <a:close/>
                </a:path>
                <a:path w="2346960" h="695960">
                  <a:moveTo>
                    <a:pt x="1159002" y="630173"/>
                  </a:moveTo>
                  <a:lnTo>
                    <a:pt x="1155192" y="613409"/>
                  </a:lnTo>
                  <a:lnTo>
                    <a:pt x="1144524" y="570737"/>
                  </a:lnTo>
                  <a:lnTo>
                    <a:pt x="1139190" y="555497"/>
                  </a:lnTo>
                  <a:lnTo>
                    <a:pt x="1120902" y="560831"/>
                  </a:lnTo>
                  <a:lnTo>
                    <a:pt x="1126236" y="576833"/>
                  </a:lnTo>
                  <a:lnTo>
                    <a:pt x="1136904" y="617981"/>
                  </a:lnTo>
                  <a:lnTo>
                    <a:pt x="1139952" y="633983"/>
                  </a:lnTo>
                  <a:lnTo>
                    <a:pt x="1159002" y="630173"/>
                  </a:lnTo>
                  <a:close/>
                </a:path>
                <a:path w="2346960" h="695960">
                  <a:moveTo>
                    <a:pt x="1171193" y="695705"/>
                  </a:moveTo>
                  <a:lnTo>
                    <a:pt x="1169670" y="686561"/>
                  </a:lnTo>
                  <a:lnTo>
                    <a:pt x="1150620" y="689609"/>
                  </a:lnTo>
                  <a:lnTo>
                    <a:pt x="1151635" y="695705"/>
                  </a:lnTo>
                  <a:lnTo>
                    <a:pt x="1171193" y="695705"/>
                  </a:lnTo>
                  <a:close/>
                </a:path>
                <a:path w="2346960" h="695960">
                  <a:moveTo>
                    <a:pt x="1631442" y="619505"/>
                  </a:moveTo>
                  <a:lnTo>
                    <a:pt x="1613154" y="615695"/>
                  </a:lnTo>
                  <a:lnTo>
                    <a:pt x="1609344" y="632459"/>
                  </a:lnTo>
                  <a:lnTo>
                    <a:pt x="1598676" y="675131"/>
                  </a:lnTo>
                  <a:lnTo>
                    <a:pt x="1594104" y="688847"/>
                  </a:lnTo>
                  <a:lnTo>
                    <a:pt x="1613154" y="694181"/>
                  </a:lnTo>
                  <a:lnTo>
                    <a:pt x="1616964" y="680465"/>
                  </a:lnTo>
                  <a:lnTo>
                    <a:pt x="1627632" y="637031"/>
                  </a:lnTo>
                  <a:lnTo>
                    <a:pt x="1631442" y="619505"/>
                  </a:lnTo>
                  <a:close/>
                </a:path>
                <a:path w="2346960" h="695960">
                  <a:moveTo>
                    <a:pt x="1649730" y="486155"/>
                  </a:moveTo>
                  <a:lnTo>
                    <a:pt x="1630680" y="483869"/>
                  </a:lnTo>
                  <a:lnTo>
                    <a:pt x="1628394" y="501395"/>
                  </a:lnTo>
                  <a:lnTo>
                    <a:pt x="1623822" y="544829"/>
                  </a:lnTo>
                  <a:lnTo>
                    <a:pt x="1621536" y="560069"/>
                  </a:lnTo>
                  <a:lnTo>
                    <a:pt x="1640586" y="562355"/>
                  </a:lnTo>
                  <a:lnTo>
                    <a:pt x="1642872" y="547115"/>
                  </a:lnTo>
                  <a:lnTo>
                    <a:pt x="1647444" y="503681"/>
                  </a:lnTo>
                  <a:lnTo>
                    <a:pt x="1649730" y="486155"/>
                  </a:lnTo>
                  <a:close/>
                </a:path>
                <a:path w="2346960" h="695960">
                  <a:moveTo>
                    <a:pt x="1696212" y="370331"/>
                  </a:moveTo>
                  <a:lnTo>
                    <a:pt x="1695450" y="370331"/>
                  </a:lnTo>
                  <a:lnTo>
                    <a:pt x="1694688" y="369569"/>
                  </a:lnTo>
                  <a:lnTo>
                    <a:pt x="1690116" y="368807"/>
                  </a:lnTo>
                  <a:lnTo>
                    <a:pt x="1689354" y="368045"/>
                  </a:lnTo>
                  <a:lnTo>
                    <a:pt x="1676400" y="368045"/>
                  </a:lnTo>
                  <a:lnTo>
                    <a:pt x="1676400" y="368807"/>
                  </a:lnTo>
                  <a:lnTo>
                    <a:pt x="1671827" y="369569"/>
                  </a:lnTo>
                  <a:lnTo>
                    <a:pt x="1671827" y="370331"/>
                  </a:lnTo>
                  <a:lnTo>
                    <a:pt x="1670304" y="370331"/>
                  </a:lnTo>
                  <a:lnTo>
                    <a:pt x="1666494" y="372617"/>
                  </a:lnTo>
                  <a:lnTo>
                    <a:pt x="1666494" y="373379"/>
                  </a:lnTo>
                  <a:lnTo>
                    <a:pt x="1664970" y="373379"/>
                  </a:lnTo>
                  <a:lnTo>
                    <a:pt x="1661160" y="377189"/>
                  </a:lnTo>
                  <a:lnTo>
                    <a:pt x="1661160" y="377951"/>
                  </a:lnTo>
                  <a:lnTo>
                    <a:pt x="1657350" y="381761"/>
                  </a:lnTo>
                  <a:lnTo>
                    <a:pt x="1651706" y="390316"/>
                  </a:lnTo>
                  <a:lnTo>
                    <a:pt x="1647415" y="399568"/>
                  </a:lnTo>
                  <a:lnTo>
                    <a:pt x="1644091" y="409252"/>
                  </a:lnTo>
                  <a:lnTo>
                    <a:pt x="1641348" y="419099"/>
                  </a:lnTo>
                  <a:lnTo>
                    <a:pt x="1639824" y="426719"/>
                  </a:lnTo>
                  <a:lnTo>
                    <a:pt x="1658112" y="431291"/>
                  </a:lnTo>
                  <a:lnTo>
                    <a:pt x="1659636" y="423671"/>
                  </a:lnTo>
                  <a:lnTo>
                    <a:pt x="1662060" y="415714"/>
                  </a:lnTo>
                  <a:lnTo>
                    <a:pt x="1664750" y="407817"/>
                  </a:lnTo>
                  <a:lnTo>
                    <a:pt x="1668122" y="400227"/>
                  </a:lnTo>
                  <a:lnTo>
                    <a:pt x="1672589" y="393191"/>
                  </a:lnTo>
                  <a:lnTo>
                    <a:pt x="1674114" y="391159"/>
                  </a:lnTo>
                  <a:lnTo>
                    <a:pt x="1674114" y="390905"/>
                  </a:lnTo>
                  <a:lnTo>
                    <a:pt x="1674876" y="390143"/>
                  </a:lnTo>
                  <a:lnTo>
                    <a:pt x="1674876" y="390334"/>
                  </a:lnTo>
                  <a:lnTo>
                    <a:pt x="1677162" y="388619"/>
                  </a:lnTo>
                  <a:lnTo>
                    <a:pt x="1677162" y="388924"/>
                  </a:lnTo>
                  <a:lnTo>
                    <a:pt x="1677924" y="388467"/>
                  </a:lnTo>
                  <a:lnTo>
                    <a:pt x="1677924" y="387857"/>
                  </a:lnTo>
                  <a:lnTo>
                    <a:pt x="1681733" y="386333"/>
                  </a:lnTo>
                  <a:lnTo>
                    <a:pt x="1681733" y="387095"/>
                  </a:lnTo>
                  <a:lnTo>
                    <a:pt x="1686306" y="387095"/>
                  </a:lnTo>
                  <a:lnTo>
                    <a:pt x="1686306" y="387349"/>
                  </a:lnTo>
                  <a:lnTo>
                    <a:pt x="1688643" y="387739"/>
                  </a:lnTo>
                  <a:lnTo>
                    <a:pt x="1696212" y="370331"/>
                  </a:lnTo>
                  <a:close/>
                </a:path>
                <a:path w="2346960" h="695960">
                  <a:moveTo>
                    <a:pt x="1674876" y="390143"/>
                  </a:moveTo>
                  <a:lnTo>
                    <a:pt x="1674114" y="390905"/>
                  </a:lnTo>
                  <a:lnTo>
                    <a:pt x="1674549" y="390579"/>
                  </a:lnTo>
                  <a:lnTo>
                    <a:pt x="1674876" y="390143"/>
                  </a:lnTo>
                  <a:close/>
                </a:path>
                <a:path w="2346960" h="695960">
                  <a:moveTo>
                    <a:pt x="1674549" y="390579"/>
                  </a:moveTo>
                  <a:lnTo>
                    <a:pt x="1674114" y="390905"/>
                  </a:lnTo>
                  <a:lnTo>
                    <a:pt x="1674114" y="391159"/>
                  </a:lnTo>
                  <a:lnTo>
                    <a:pt x="1674549" y="390579"/>
                  </a:lnTo>
                  <a:close/>
                </a:path>
                <a:path w="2346960" h="695960">
                  <a:moveTo>
                    <a:pt x="1674876" y="390334"/>
                  </a:moveTo>
                  <a:lnTo>
                    <a:pt x="1674876" y="390143"/>
                  </a:lnTo>
                  <a:lnTo>
                    <a:pt x="1674549" y="390579"/>
                  </a:lnTo>
                  <a:lnTo>
                    <a:pt x="1674876" y="390334"/>
                  </a:lnTo>
                  <a:close/>
                </a:path>
                <a:path w="2346960" h="695960">
                  <a:moveTo>
                    <a:pt x="1677162" y="388924"/>
                  </a:moveTo>
                  <a:lnTo>
                    <a:pt x="1677162" y="388619"/>
                  </a:lnTo>
                  <a:lnTo>
                    <a:pt x="1676400" y="389381"/>
                  </a:lnTo>
                  <a:lnTo>
                    <a:pt x="1677162" y="388924"/>
                  </a:lnTo>
                  <a:close/>
                </a:path>
                <a:path w="2346960" h="695960">
                  <a:moveTo>
                    <a:pt x="1680210" y="387095"/>
                  </a:moveTo>
                  <a:lnTo>
                    <a:pt x="1677924" y="387857"/>
                  </a:lnTo>
                  <a:lnTo>
                    <a:pt x="1677924" y="388467"/>
                  </a:lnTo>
                  <a:lnTo>
                    <a:pt x="1680210" y="387095"/>
                  </a:lnTo>
                  <a:close/>
                </a:path>
                <a:path w="2346960" h="695960">
                  <a:moveTo>
                    <a:pt x="1681733" y="387095"/>
                  </a:moveTo>
                  <a:lnTo>
                    <a:pt x="1681733" y="386333"/>
                  </a:lnTo>
                  <a:lnTo>
                    <a:pt x="1680210" y="387095"/>
                  </a:lnTo>
                  <a:lnTo>
                    <a:pt x="1681733" y="387095"/>
                  </a:lnTo>
                  <a:close/>
                </a:path>
                <a:path w="2346960" h="695960">
                  <a:moveTo>
                    <a:pt x="1686306" y="387349"/>
                  </a:moveTo>
                  <a:lnTo>
                    <a:pt x="1686306" y="387095"/>
                  </a:lnTo>
                  <a:lnTo>
                    <a:pt x="1684782" y="387095"/>
                  </a:lnTo>
                  <a:lnTo>
                    <a:pt x="1686306" y="387349"/>
                  </a:lnTo>
                  <a:close/>
                </a:path>
                <a:path w="2346960" h="695960">
                  <a:moveTo>
                    <a:pt x="1793748" y="466343"/>
                  </a:moveTo>
                  <a:lnTo>
                    <a:pt x="1791462" y="463295"/>
                  </a:lnTo>
                  <a:lnTo>
                    <a:pt x="1766316" y="433577"/>
                  </a:lnTo>
                  <a:lnTo>
                    <a:pt x="1748027" y="413003"/>
                  </a:lnTo>
                  <a:lnTo>
                    <a:pt x="1743456" y="408431"/>
                  </a:lnTo>
                  <a:lnTo>
                    <a:pt x="1729739" y="421385"/>
                  </a:lnTo>
                  <a:lnTo>
                    <a:pt x="1733550" y="425957"/>
                  </a:lnTo>
                  <a:lnTo>
                    <a:pt x="1739645" y="432053"/>
                  </a:lnTo>
                  <a:lnTo>
                    <a:pt x="1751838" y="446531"/>
                  </a:lnTo>
                  <a:lnTo>
                    <a:pt x="1764792" y="461009"/>
                  </a:lnTo>
                  <a:lnTo>
                    <a:pt x="1776983" y="476249"/>
                  </a:lnTo>
                  <a:lnTo>
                    <a:pt x="1779270" y="478535"/>
                  </a:lnTo>
                  <a:lnTo>
                    <a:pt x="1793748" y="466343"/>
                  </a:lnTo>
                  <a:close/>
                </a:path>
                <a:path w="2346960" h="695960">
                  <a:moveTo>
                    <a:pt x="1891283" y="549401"/>
                  </a:moveTo>
                  <a:lnTo>
                    <a:pt x="1849045" y="523760"/>
                  </a:lnTo>
                  <a:lnTo>
                    <a:pt x="1831848" y="508253"/>
                  </a:lnTo>
                  <a:lnTo>
                    <a:pt x="1818132" y="521207"/>
                  </a:lnTo>
                  <a:lnTo>
                    <a:pt x="1849578" y="547997"/>
                  </a:lnTo>
                  <a:lnTo>
                    <a:pt x="1882902" y="566927"/>
                  </a:lnTo>
                  <a:lnTo>
                    <a:pt x="1891283" y="549401"/>
                  </a:lnTo>
                  <a:close/>
                </a:path>
                <a:path w="2346960" h="695960">
                  <a:moveTo>
                    <a:pt x="2014727" y="591311"/>
                  </a:moveTo>
                  <a:lnTo>
                    <a:pt x="1963925" y="579175"/>
                  </a:lnTo>
                  <a:lnTo>
                    <a:pt x="1942338" y="572261"/>
                  </a:lnTo>
                  <a:lnTo>
                    <a:pt x="1936242" y="589787"/>
                  </a:lnTo>
                  <a:lnTo>
                    <a:pt x="1942338" y="592073"/>
                  </a:lnTo>
                  <a:lnTo>
                    <a:pt x="1957949" y="597507"/>
                  </a:lnTo>
                  <a:lnTo>
                    <a:pt x="1973703" y="601841"/>
                  </a:lnTo>
                  <a:lnTo>
                    <a:pt x="1989586" y="605673"/>
                  </a:lnTo>
                  <a:lnTo>
                    <a:pt x="2005583" y="609599"/>
                  </a:lnTo>
                  <a:lnTo>
                    <a:pt x="2011680" y="610361"/>
                  </a:lnTo>
                  <a:lnTo>
                    <a:pt x="2014727" y="591311"/>
                  </a:lnTo>
                  <a:close/>
                </a:path>
                <a:path w="2346960" h="695960">
                  <a:moveTo>
                    <a:pt x="2146554" y="592073"/>
                  </a:moveTo>
                  <a:lnTo>
                    <a:pt x="2138934" y="574547"/>
                  </a:lnTo>
                  <a:lnTo>
                    <a:pt x="2132838" y="576833"/>
                  </a:lnTo>
                  <a:lnTo>
                    <a:pt x="2119840" y="581891"/>
                  </a:lnTo>
                  <a:lnTo>
                    <a:pt x="2105353" y="587173"/>
                  </a:lnTo>
                  <a:lnTo>
                    <a:pt x="2090702" y="591476"/>
                  </a:lnTo>
                  <a:lnTo>
                    <a:pt x="2077212" y="593597"/>
                  </a:lnTo>
                  <a:lnTo>
                    <a:pt x="2068830" y="595121"/>
                  </a:lnTo>
                  <a:lnTo>
                    <a:pt x="2071116" y="614171"/>
                  </a:lnTo>
                  <a:lnTo>
                    <a:pt x="2079498" y="612647"/>
                  </a:lnTo>
                  <a:lnTo>
                    <a:pt x="2095195" y="609586"/>
                  </a:lnTo>
                  <a:lnTo>
                    <a:pt x="2110182" y="605408"/>
                  </a:lnTo>
                  <a:lnTo>
                    <a:pt x="2124876" y="600278"/>
                  </a:lnTo>
                  <a:lnTo>
                    <a:pt x="2139696" y="594359"/>
                  </a:lnTo>
                  <a:lnTo>
                    <a:pt x="2146554" y="592073"/>
                  </a:lnTo>
                  <a:close/>
                </a:path>
                <a:path w="2346960" h="695960">
                  <a:moveTo>
                    <a:pt x="2272284" y="546353"/>
                  </a:moveTo>
                  <a:lnTo>
                    <a:pt x="2263902" y="544829"/>
                  </a:lnTo>
                  <a:lnTo>
                    <a:pt x="2246406" y="543692"/>
                  </a:lnTo>
                  <a:lnTo>
                    <a:pt x="2230931" y="543925"/>
                  </a:lnTo>
                  <a:lnTo>
                    <a:pt x="2215558" y="546133"/>
                  </a:lnTo>
                  <a:lnTo>
                    <a:pt x="2198370" y="550925"/>
                  </a:lnTo>
                  <a:lnTo>
                    <a:pt x="2192274" y="552449"/>
                  </a:lnTo>
                  <a:lnTo>
                    <a:pt x="2199132" y="570737"/>
                  </a:lnTo>
                  <a:lnTo>
                    <a:pt x="2204466" y="568451"/>
                  </a:lnTo>
                  <a:lnTo>
                    <a:pt x="2219992" y="564553"/>
                  </a:lnTo>
                  <a:lnTo>
                    <a:pt x="2233274" y="562827"/>
                  </a:lnTo>
                  <a:lnTo>
                    <a:pt x="2246630" y="562770"/>
                  </a:lnTo>
                  <a:lnTo>
                    <a:pt x="2262378" y="563879"/>
                  </a:lnTo>
                  <a:lnTo>
                    <a:pt x="2269236" y="565403"/>
                  </a:lnTo>
                  <a:lnTo>
                    <a:pt x="2272284" y="546353"/>
                  </a:lnTo>
                  <a:close/>
                </a:path>
                <a:path w="2346960" h="695960">
                  <a:moveTo>
                    <a:pt x="2346960" y="576071"/>
                  </a:moveTo>
                  <a:lnTo>
                    <a:pt x="2334768" y="569213"/>
                  </a:lnTo>
                  <a:lnTo>
                    <a:pt x="2328672" y="566165"/>
                  </a:lnTo>
                  <a:lnTo>
                    <a:pt x="2320290" y="583691"/>
                  </a:lnTo>
                  <a:lnTo>
                    <a:pt x="2338578" y="592835"/>
                  </a:lnTo>
                  <a:lnTo>
                    <a:pt x="2346960" y="576071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62505" y="3139439"/>
              <a:ext cx="2499360" cy="189230"/>
            </a:xfrm>
            <a:custGeom>
              <a:avLst/>
              <a:gdLst/>
              <a:ahLst/>
              <a:cxnLst/>
              <a:rect l="l" t="t" r="r" b="b"/>
              <a:pathLst>
                <a:path w="2499360" h="189229">
                  <a:moveTo>
                    <a:pt x="57150" y="175260"/>
                  </a:moveTo>
                  <a:lnTo>
                    <a:pt x="57150" y="156210"/>
                  </a:lnTo>
                  <a:lnTo>
                    <a:pt x="0" y="154686"/>
                  </a:lnTo>
                  <a:lnTo>
                    <a:pt x="0" y="173736"/>
                  </a:lnTo>
                  <a:lnTo>
                    <a:pt x="57150" y="175260"/>
                  </a:lnTo>
                  <a:close/>
                </a:path>
                <a:path w="2499360" h="189229">
                  <a:moveTo>
                    <a:pt x="133350" y="176784"/>
                  </a:moveTo>
                  <a:lnTo>
                    <a:pt x="133350" y="157734"/>
                  </a:lnTo>
                  <a:lnTo>
                    <a:pt x="131064" y="157720"/>
                  </a:lnTo>
                  <a:lnTo>
                    <a:pt x="88392" y="156972"/>
                  </a:lnTo>
                  <a:lnTo>
                    <a:pt x="76200" y="156210"/>
                  </a:lnTo>
                  <a:lnTo>
                    <a:pt x="76200" y="175260"/>
                  </a:lnTo>
                  <a:lnTo>
                    <a:pt x="87630" y="176022"/>
                  </a:lnTo>
                  <a:lnTo>
                    <a:pt x="131064" y="176784"/>
                  </a:lnTo>
                  <a:lnTo>
                    <a:pt x="133350" y="176784"/>
                  </a:lnTo>
                  <a:close/>
                </a:path>
                <a:path w="2499360" h="189229">
                  <a:moveTo>
                    <a:pt x="209550" y="178308"/>
                  </a:moveTo>
                  <a:lnTo>
                    <a:pt x="209550" y="159258"/>
                  </a:lnTo>
                  <a:lnTo>
                    <a:pt x="175260" y="158496"/>
                  </a:lnTo>
                  <a:lnTo>
                    <a:pt x="152400" y="158496"/>
                  </a:lnTo>
                  <a:lnTo>
                    <a:pt x="152400" y="177546"/>
                  </a:lnTo>
                  <a:lnTo>
                    <a:pt x="175260" y="177562"/>
                  </a:lnTo>
                  <a:lnTo>
                    <a:pt x="209550" y="178308"/>
                  </a:lnTo>
                  <a:close/>
                </a:path>
                <a:path w="2499360" h="189229">
                  <a:moveTo>
                    <a:pt x="285750" y="179832"/>
                  </a:moveTo>
                  <a:lnTo>
                    <a:pt x="285750" y="160782"/>
                  </a:lnTo>
                  <a:lnTo>
                    <a:pt x="259842" y="160782"/>
                  </a:lnTo>
                  <a:lnTo>
                    <a:pt x="228600" y="160020"/>
                  </a:lnTo>
                  <a:lnTo>
                    <a:pt x="228600" y="179070"/>
                  </a:lnTo>
                  <a:lnTo>
                    <a:pt x="259842" y="179832"/>
                  </a:lnTo>
                  <a:lnTo>
                    <a:pt x="285750" y="179832"/>
                  </a:lnTo>
                  <a:close/>
                </a:path>
                <a:path w="2499360" h="189229">
                  <a:moveTo>
                    <a:pt x="361950" y="180594"/>
                  </a:moveTo>
                  <a:lnTo>
                    <a:pt x="361950" y="161544"/>
                  </a:lnTo>
                  <a:lnTo>
                    <a:pt x="342138" y="161544"/>
                  </a:lnTo>
                  <a:lnTo>
                    <a:pt x="304800" y="160782"/>
                  </a:lnTo>
                  <a:lnTo>
                    <a:pt x="304800" y="179832"/>
                  </a:lnTo>
                  <a:lnTo>
                    <a:pt x="342138" y="180594"/>
                  </a:lnTo>
                  <a:lnTo>
                    <a:pt x="361950" y="180594"/>
                  </a:lnTo>
                  <a:close/>
                </a:path>
                <a:path w="2499360" h="189229">
                  <a:moveTo>
                    <a:pt x="438150" y="180594"/>
                  </a:moveTo>
                  <a:lnTo>
                    <a:pt x="438150" y="161544"/>
                  </a:lnTo>
                  <a:lnTo>
                    <a:pt x="381000" y="161544"/>
                  </a:lnTo>
                  <a:lnTo>
                    <a:pt x="381000" y="180594"/>
                  </a:lnTo>
                  <a:lnTo>
                    <a:pt x="438150" y="180594"/>
                  </a:lnTo>
                  <a:close/>
                </a:path>
                <a:path w="2499360" h="189229">
                  <a:moveTo>
                    <a:pt x="514350" y="179070"/>
                  </a:moveTo>
                  <a:lnTo>
                    <a:pt x="513588" y="160020"/>
                  </a:lnTo>
                  <a:lnTo>
                    <a:pt x="512826" y="160020"/>
                  </a:lnTo>
                  <a:lnTo>
                    <a:pt x="495300" y="160782"/>
                  </a:lnTo>
                  <a:lnTo>
                    <a:pt x="457200" y="160782"/>
                  </a:lnTo>
                  <a:lnTo>
                    <a:pt x="457200" y="179832"/>
                  </a:lnTo>
                  <a:lnTo>
                    <a:pt x="495300" y="179832"/>
                  </a:lnTo>
                  <a:lnTo>
                    <a:pt x="512826" y="179101"/>
                  </a:lnTo>
                  <a:lnTo>
                    <a:pt x="514350" y="179070"/>
                  </a:lnTo>
                  <a:close/>
                </a:path>
                <a:path w="2499360" h="189229">
                  <a:moveTo>
                    <a:pt x="590550" y="176022"/>
                  </a:moveTo>
                  <a:lnTo>
                    <a:pt x="589788" y="156972"/>
                  </a:lnTo>
                  <a:lnTo>
                    <a:pt x="579882" y="157734"/>
                  </a:lnTo>
                  <a:lnTo>
                    <a:pt x="563880" y="158496"/>
                  </a:lnTo>
                  <a:lnTo>
                    <a:pt x="547878" y="159223"/>
                  </a:lnTo>
                  <a:lnTo>
                    <a:pt x="532638" y="159258"/>
                  </a:lnTo>
                  <a:lnTo>
                    <a:pt x="533400" y="178308"/>
                  </a:lnTo>
                  <a:lnTo>
                    <a:pt x="547878" y="178308"/>
                  </a:lnTo>
                  <a:lnTo>
                    <a:pt x="564642" y="177546"/>
                  </a:lnTo>
                  <a:lnTo>
                    <a:pt x="580644" y="176784"/>
                  </a:lnTo>
                  <a:lnTo>
                    <a:pt x="590550" y="176022"/>
                  </a:lnTo>
                  <a:close/>
                </a:path>
                <a:path w="2499360" h="189229">
                  <a:moveTo>
                    <a:pt x="667512" y="169926"/>
                  </a:moveTo>
                  <a:lnTo>
                    <a:pt x="665226" y="150876"/>
                  </a:lnTo>
                  <a:lnTo>
                    <a:pt x="654558" y="152400"/>
                  </a:lnTo>
                  <a:lnTo>
                    <a:pt x="640080" y="153162"/>
                  </a:lnTo>
                  <a:lnTo>
                    <a:pt x="625602" y="154686"/>
                  </a:lnTo>
                  <a:lnTo>
                    <a:pt x="611886" y="155407"/>
                  </a:lnTo>
                  <a:lnTo>
                    <a:pt x="608838" y="155448"/>
                  </a:lnTo>
                  <a:lnTo>
                    <a:pt x="609600" y="174498"/>
                  </a:lnTo>
                  <a:lnTo>
                    <a:pt x="611886" y="174498"/>
                  </a:lnTo>
                  <a:lnTo>
                    <a:pt x="627126" y="173736"/>
                  </a:lnTo>
                  <a:lnTo>
                    <a:pt x="656082" y="170688"/>
                  </a:lnTo>
                  <a:lnTo>
                    <a:pt x="667512" y="169926"/>
                  </a:lnTo>
                  <a:close/>
                </a:path>
                <a:path w="2499360" h="189229">
                  <a:moveTo>
                    <a:pt x="743712" y="158496"/>
                  </a:moveTo>
                  <a:lnTo>
                    <a:pt x="739902" y="140208"/>
                  </a:lnTo>
                  <a:lnTo>
                    <a:pt x="728472" y="141732"/>
                  </a:lnTo>
                  <a:lnTo>
                    <a:pt x="717042" y="144018"/>
                  </a:lnTo>
                  <a:lnTo>
                    <a:pt x="705612" y="145542"/>
                  </a:lnTo>
                  <a:lnTo>
                    <a:pt x="693420" y="147828"/>
                  </a:lnTo>
                  <a:lnTo>
                    <a:pt x="684276" y="148590"/>
                  </a:lnTo>
                  <a:lnTo>
                    <a:pt x="686562" y="167640"/>
                  </a:lnTo>
                  <a:lnTo>
                    <a:pt x="695706" y="166116"/>
                  </a:lnTo>
                  <a:lnTo>
                    <a:pt x="720090" y="163068"/>
                  </a:lnTo>
                  <a:lnTo>
                    <a:pt x="742950" y="158496"/>
                  </a:lnTo>
                  <a:lnTo>
                    <a:pt x="743712" y="158496"/>
                  </a:lnTo>
                  <a:close/>
                </a:path>
                <a:path w="2499360" h="189229">
                  <a:moveTo>
                    <a:pt x="818388" y="140970"/>
                  </a:moveTo>
                  <a:lnTo>
                    <a:pt x="813054" y="122682"/>
                  </a:lnTo>
                  <a:lnTo>
                    <a:pt x="808482" y="124206"/>
                  </a:lnTo>
                  <a:lnTo>
                    <a:pt x="790194" y="128778"/>
                  </a:lnTo>
                  <a:lnTo>
                    <a:pt x="760476" y="135636"/>
                  </a:lnTo>
                  <a:lnTo>
                    <a:pt x="758190" y="136398"/>
                  </a:lnTo>
                  <a:lnTo>
                    <a:pt x="762000" y="154686"/>
                  </a:lnTo>
                  <a:lnTo>
                    <a:pt x="764286" y="154686"/>
                  </a:lnTo>
                  <a:lnTo>
                    <a:pt x="774954" y="152400"/>
                  </a:lnTo>
                  <a:lnTo>
                    <a:pt x="794766" y="147066"/>
                  </a:lnTo>
                  <a:lnTo>
                    <a:pt x="813054" y="142494"/>
                  </a:lnTo>
                  <a:lnTo>
                    <a:pt x="818388" y="140970"/>
                  </a:lnTo>
                  <a:close/>
                </a:path>
                <a:path w="2499360" h="189229">
                  <a:moveTo>
                    <a:pt x="891540" y="118110"/>
                  </a:moveTo>
                  <a:lnTo>
                    <a:pt x="885444" y="100584"/>
                  </a:lnTo>
                  <a:lnTo>
                    <a:pt x="876300" y="103632"/>
                  </a:lnTo>
                  <a:lnTo>
                    <a:pt x="859536" y="108204"/>
                  </a:lnTo>
                  <a:lnTo>
                    <a:pt x="843534" y="113538"/>
                  </a:lnTo>
                  <a:lnTo>
                    <a:pt x="831341" y="117348"/>
                  </a:lnTo>
                  <a:lnTo>
                    <a:pt x="836676" y="135636"/>
                  </a:lnTo>
                  <a:lnTo>
                    <a:pt x="848868" y="131826"/>
                  </a:lnTo>
                  <a:lnTo>
                    <a:pt x="882396" y="121158"/>
                  </a:lnTo>
                  <a:lnTo>
                    <a:pt x="891540" y="118110"/>
                  </a:lnTo>
                  <a:close/>
                </a:path>
                <a:path w="2499360" h="189229">
                  <a:moveTo>
                    <a:pt x="963930" y="96012"/>
                  </a:moveTo>
                  <a:lnTo>
                    <a:pt x="958596" y="77724"/>
                  </a:lnTo>
                  <a:lnTo>
                    <a:pt x="942594" y="83058"/>
                  </a:lnTo>
                  <a:lnTo>
                    <a:pt x="925830" y="87630"/>
                  </a:lnTo>
                  <a:lnTo>
                    <a:pt x="909066" y="92964"/>
                  </a:lnTo>
                  <a:lnTo>
                    <a:pt x="903732" y="94488"/>
                  </a:lnTo>
                  <a:lnTo>
                    <a:pt x="909828" y="112776"/>
                  </a:lnTo>
                  <a:lnTo>
                    <a:pt x="914400" y="111252"/>
                  </a:lnTo>
                  <a:lnTo>
                    <a:pt x="931163" y="105918"/>
                  </a:lnTo>
                  <a:lnTo>
                    <a:pt x="947928" y="101346"/>
                  </a:lnTo>
                  <a:lnTo>
                    <a:pt x="963930" y="96012"/>
                  </a:lnTo>
                  <a:close/>
                </a:path>
                <a:path w="2499360" h="189229">
                  <a:moveTo>
                    <a:pt x="1036319" y="67056"/>
                  </a:moveTo>
                  <a:lnTo>
                    <a:pt x="1027938" y="49530"/>
                  </a:lnTo>
                  <a:lnTo>
                    <a:pt x="1020318" y="53340"/>
                  </a:lnTo>
                  <a:lnTo>
                    <a:pt x="1005840" y="59436"/>
                  </a:lnTo>
                  <a:lnTo>
                    <a:pt x="990600" y="66294"/>
                  </a:lnTo>
                  <a:lnTo>
                    <a:pt x="976122" y="71628"/>
                  </a:lnTo>
                  <a:lnTo>
                    <a:pt x="982980" y="89154"/>
                  </a:lnTo>
                  <a:lnTo>
                    <a:pt x="997458" y="83820"/>
                  </a:lnTo>
                  <a:lnTo>
                    <a:pt x="1012697" y="76962"/>
                  </a:lnTo>
                  <a:lnTo>
                    <a:pt x="1027938" y="70866"/>
                  </a:lnTo>
                  <a:lnTo>
                    <a:pt x="1036319" y="67056"/>
                  </a:lnTo>
                  <a:close/>
                </a:path>
                <a:path w="2499360" h="189229">
                  <a:moveTo>
                    <a:pt x="1104900" y="35814"/>
                  </a:moveTo>
                  <a:lnTo>
                    <a:pt x="1098042" y="18288"/>
                  </a:lnTo>
                  <a:lnTo>
                    <a:pt x="1090422" y="21336"/>
                  </a:lnTo>
                  <a:lnTo>
                    <a:pt x="1049274" y="39624"/>
                  </a:lnTo>
                  <a:lnTo>
                    <a:pt x="1045463" y="41910"/>
                  </a:lnTo>
                  <a:lnTo>
                    <a:pt x="1053084" y="58674"/>
                  </a:lnTo>
                  <a:lnTo>
                    <a:pt x="1056894" y="57150"/>
                  </a:lnTo>
                  <a:lnTo>
                    <a:pt x="1071372" y="51054"/>
                  </a:lnTo>
                  <a:lnTo>
                    <a:pt x="1085088" y="44958"/>
                  </a:lnTo>
                  <a:lnTo>
                    <a:pt x="1098042" y="38862"/>
                  </a:lnTo>
                  <a:lnTo>
                    <a:pt x="1104900" y="35814"/>
                  </a:lnTo>
                  <a:close/>
                </a:path>
                <a:path w="2499360" h="189229">
                  <a:moveTo>
                    <a:pt x="1175004" y="19050"/>
                  </a:moveTo>
                  <a:lnTo>
                    <a:pt x="1175004" y="0"/>
                  </a:lnTo>
                  <a:lnTo>
                    <a:pt x="1170432" y="0"/>
                  </a:lnTo>
                  <a:lnTo>
                    <a:pt x="1129208" y="7288"/>
                  </a:lnTo>
                  <a:lnTo>
                    <a:pt x="1116330" y="11430"/>
                  </a:lnTo>
                  <a:lnTo>
                    <a:pt x="1122426" y="28956"/>
                  </a:lnTo>
                  <a:lnTo>
                    <a:pt x="1123950" y="28956"/>
                  </a:lnTo>
                  <a:lnTo>
                    <a:pt x="1135026" y="25525"/>
                  </a:lnTo>
                  <a:lnTo>
                    <a:pt x="1147648" y="22193"/>
                  </a:lnTo>
                  <a:lnTo>
                    <a:pt x="1160422" y="19765"/>
                  </a:lnTo>
                  <a:lnTo>
                    <a:pt x="1170432" y="19144"/>
                  </a:lnTo>
                  <a:lnTo>
                    <a:pt x="1175004" y="19050"/>
                  </a:lnTo>
                  <a:close/>
                </a:path>
                <a:path w="2499360" h="189229">
                  <a:moveTo>
                    <a:pt x="1252728" y="14478"/>
                  </a:moveTo>
                  <a:lnTo>
                    <a:pt x="1243584" y="10668"/>
                  </a:lnTo>
                  <a:lnTo>
                    <a:pt x="1220724" y="4572"/>
                  </a:lnTo>
                  <a:lnTo>
                    <a:pt x="1208532" y="1524"/>
                  </a:lnTo>
                  <a:lnTo>
                    <a:pt x="1196340" y="0"/>
                  </a:lnTo>
                  <a:lnTo>
                    <a:pt x="1194816" y="0"/>
                  </a:lnTo>
                  <a:lnTo>
                    <a:pt x="1193292" y="19050"/>
                  </a:lnTo>
                  <a:lnTo>
                    <a:pt x="1194816" y="19050"/>
                  </a:lnTo>
                  <a:lnTo>
                    <a:pt x="1206246" y="20574"/>
                  </a:lnTo>
                  <a:lnTo>
                    <a:pt x="1216914" y="22860"/>
                  </a:lnTo>
                  <a:lnTo>
                    <a:pt x="1238250" y="28956"/>
                  </a:lnTo>
                  <a:lnTo>
                    <a:pt x="1245870" y="32004"/>
                  </a:lnTo>
                  <a:lnTo>
                    <a:pt x="1252728" y="14478"/>
                  </a:lnTo>
                  <a:close/>
                </a:path>
                <a:path w="2499360" h="189229">
                  <a:moveTo>
                    <a:pt x="1322070" y="48005"/>
                  </a:moveTo>
                  <a:lnTo>
                    <a:pt x="1308354" y="41148"/>
                  </a:lnTo>
                  <a:lnTo>
                    <a:pt x="1287780" y="29718"/>
                  </a:lnTo>
                  <a:lnTo>
                    <a:pt x="1277112" y="25146"/>
                  </a:lnTo>
                  <a:lnTo>
                    <a:pt x="1271016" y="22098"/>
                  </a:lnTo>
                  <a:lnTo>
                    <a:pt x="1263396" y="39624"/>
                  </a:lnTo>
                  <a:lnTo>
                    <a:pt x="1268730" y="41910"/>
                  </a:lnTo>
                  <a:lnTo>
                    <a:pt x="1279398" y="47244"/>
                  </a:lnTo>
                  <a:lnTo>
                    <a:pt x="1299972" y="57912"/>
                  </a:lnTo>
                  <a:lnTo>
                    <a:pt x="1313688" y="65532"/>
                  </a:lnTo>
                  <a:lnTo>
                    <a:pt x="1322070" y="48005"/>
                  </a:lnTo>
                  <a:close/>
                </a:path>
                <a:path w="2499360" h="189229">
                  <a:moveTo>
                    <a:pt x="1388364" y="90678"/>
                  </a:moveTo>
                  <a:lnTo>
                    <a:pt x="1350264" y="62484"/>
                  </a:lnTo>
                  <a:lnTo>
                    <a:pt x="1338834" y="57150"/>
                  </a:lnTo>
                  <a:lnTo>
                    <a:pt x="1330452" y="73914"/>
                  </a:lnTo>
                  <a:lnTo>
                    <a:pt x="1341120" y="80010"/>
                  </a:lnTo>
                  <a:lnTo>
                    <a:pt x="1351026" y="85344"/>
                  </a:lnTo>
                  <a:lnTo>
                    <a:pt x="1359408" y="90678"/>
                  </a:lnTo>
                  <a:lnTo>
                    <a:pt x="1367790" y="96774"/>
                  </a:lnTo>
                  <a:lnTo>
                    <a:pt x="1375410" y="103632"/>
                  </a:lnTo>
                  <a:lnTo>
                    <a:pt x="1375410" y="104394"/>
                  </a:lnTo>
                  <a:lnTo>
                    <a:pt x="1388364" y="90678"/>
                  </a:lnTo>
                  <a:close/>
                </a:path>
                <a:path w="2499360" h="189229">
                  <a:moveTo>
                    <a:pt x="1443990" y="140208"/>
                  </a:moveTo>
                  <a:lnTo>
                    <a:pt x="1436370" y="134874"/>
                  </a:lnTo>
                  <a:lnTo>
                    <a:pt x="1427226" y="128016"/>
                  </a:lnTo>
                  <a:lnTo>
                    <a:pt x="1418844" y="120396"/>
                  </a:lnTo>
                  <a:lnTo>
                    <a:pt x="1402080" y="103632"/>
                  </a:lnTo>
                  <a:lnTo>
                    <a:pt x="1389126" y="117348"/>
                  </a:lnTo>
                  <a:lnTo>
                    <a:pt x="1424178" y="149352"/>
                  </a:lnTo>
                  <a:lnTo>
                    <a:pt x="1433322" y="156210"/>
                  </a:lnTo>
                  <a:lnTo>
                    <a:pt x="1443990" y="140208"/>
                  </a:lnTo>
                  <a:close/>
                </a:path>
                <a:path w="2499360" h="189229">
                  <a:moveTo>
                    <a:pt x="1511046" y="164592"/>
                  </a:moveTo>
                  <a:lnTo>
                    <a:pt x="1471566" y="154727"/>
                  </a:lnTo>
                  <a:lnTo>
                    <a:pt x="1461516" y="150114"/>
                  </a:lnTo>
                  <a:lnTo>
                    <a:pt x="1459230" y="149352"/>
                  </a:lnTo>
                  <a:lnTo>
                    <a:pt x="1450848" y="166116"/>
                  </a:lnTo>
                  <a:lnTo>
                    <a:pt x="1453134" y="166878"/>
                  </a:lnTo>
                  <a:lnTo>
                    <a:pt x="1464362" y="171916"/>
                  </a:lnTo>
                  <a:lnTo>
                    <a:pt x="1475379" y="176231"/>
                  </a:lnTo>
                  <a:lnTo>
                    <a:pt x="1486704" y="179679"/>
                  </a:lnTo>
                  <a:lnTo>
                    <a:pt x="1498854" y="182118"/>
                  </a:lnTo>
                  <a:lnTo>
                    <a:pt x="1507998" y="183642"/>
                  </a:lnTo>
                  <a:lnTo>
                    <a:pt x="1511046" y="164592"/>
                  </a:lnTo>
                  <a:close/>
                </a:path>
                <a:path w="2499360" h="189229">
                  <a:moveTo>
                    <a:pt x="1585722" y="188976"/>
                  </a:moveTo>
                  <a:lnTo>
                    <a:pt x="1585722" y="169926"/>
                  </a:lnTo>
                  <a:lnTo>
                    <a:pt x="1581912" y="169912"/>
                  </a:lnTo>
                  <a:lnTo>
                    <a:pt x="1569633" y="169700"/>
                  </a:lnTo>
                  <a:lnTo>
                    <a:pt x="1556356" y="169287"/>
                  </a:lnTo>
                  <a:lnTo>
                    <a:pt x="1543094" y="168622"/>
                  </a:lnTo>
                  <a:lnTo>
                    <a:pt x="1530096" y="167640"/>
                  </a:lnTo>
                  <a:lnTo>
                    <a:pt x="1529334" y="167640"/>
                  </a:lnTo>
                  <a:lnTo>
                    <a:pt x="1527048" y="185927"/>
                  </a:lnTo>
                  <a:lnTo>
                    <a:pt x="1527810" y="186690"/>
                  </a:lnTo>
                  <a:lnTo>
                    <a:pt x="1541205" y="187634"/>
                  </a:lnTo>
                  <a:lnTo>
                    <a:pt x="1554837" y="188304"/>
                  </a:lnTo>
                  <a:lnTo>
                    <a:pt x="1568481" y="188738"/>
                  </a:lnTo>
                  <a:lnTo>
                    <a:pt x="1581912" y="188976"/>
                  </a:lnTo>
                  <a:lnTo>
                    <a:pt x="1585722" y="188976"/>
                  </a:lnTo>
                  <a:close/>
                </a:path>
                <a:path w="2499360" h="189229">
                  <a:moveTo>
                    <a:pt x="1661922" y="186690"/>
                  </a:moveTo>
                  <a:lnTo>
                    <a:pt x="1661160" y="168401"/>
                  </a:lnTo>
                  <a:lnTo>
                    <a:pt x="1642110" y="169163"/>
                  </a:lnTo>
                  <a:lnTo>
                    <a:pt x="1617726" y="169926"/>
                  </a:lnTo>
                  <a:lnTo>
                    <a:pt x="1604010" y="169926"/>
                  </a:lnTo>
                  <a:lnTo>
                    <a:pt x="1604772" y="188976"/>
                  </a:lnTo>
                  <a:lnTo>
                    <a:pt x="1617726" y="188976"/>
                  </a:lnTo>
                  <a:lnTo>
                    <a:pt x="1642872" y="188213"/>
                  </a:lnTo>
                  <a:lnTo>
                    <a:pt x="1661922" y="186690"/>
                  </a:lnTo>
                  <a:close/>
                </a:path>
                <a:path w="2499360" h="189229">
                  <a:moveTo>
                    <a:pt x="1738122" y="182879"/>
                  </a:moveTo>
                  <a:lnTo>
                    <a:pt x="1737360" y="163829"/>
                  </a:lnTo>
                  <a:lnTo>
                    <a:pt x="1722120" y="164592"/>
                  </a:lnTo>
                  <a:lnTo>
                    <a:pt x="1694688" y="166115"/>
                  </a:lnTo>
                  <a:lnTo>
                    <a:pt x="1680210" y="166877"/>
                  </a:lnTo>
                  <a:lnTo>
                    <a:pt x="1680972" y="185927"/>
                  </a:lnTo>
                  <a:lnTo>
                    <a:pt x="1695450" y="185165"/>
                  </a:lnTo>
                  <a:lnTo>
                    <a:pt x="1722882" y="183642"/>
                  </a:lnTo>
                  <a:lnTo>
                    <a:pt x="1738122" y="182879"/>
                  </a:lnTo>
                  <a:close/>
                </a:path>
                <a:path w="2499360" h="189229">
                  <a:moveTo>
                    <a:pt x="1814322" y="177545"/>
                  </a:moveTo>
                  <a:lnTo>
                    <a:pt x="1813560" y="158495"/>
                  </a:lnTo>
                  <a:lnTo>
                    <a:pt x="1808988" y="159257"/>
                  </a:lnTo>
                  <a:lnTo>
                    <a:pt x="1779270" y="160781"/>
                  </a:lnTo>
                  <a:lnTo>
                    <a:pt x="1756410" y="162305"/>
                  </a:lnTo>
                  <a:lnTo>
                    <a:pt x="1757172" y="181355"/>
                  </a:lnTo>
                  <a:lnTo>
                    <a:pt x="1780032" y="179831"/>
                  </a:lnTo>
                  <a:lnTo>
                    <a:pt x="1809750" y="178307"/>
                  </a:lnTo>
                  <a:lnTo>
                    <a:pt x="1814322" y="177545"/>
                  </a:lnTo>
                  <a:close/>
                </a:path>
                <a:path w="2499360" h="189229">
                  <a:moveTo>
                    <a:pt x="1890522" y="174497"/>
                  </a:moveTo>
                  <a:lnTo>
                    <a:pt x="1889760" y="155447"/>
                  </a:lnTo>
                  <a:lnTo>
                    <a:pt x="1869186" y="156209"/>
                  </a:lnTo>
                  <a:lnTo>
                    <a:pt x="1839468" y="157695"/>
                  </a:lnTo>
                  <a:lnTo>
                    <a:pt x="1832610" y="157733"/>
                  </a:lnTo>
                  <a:lnTo>
                    <a:pt x="1833372" y="176783"/>
                  </a:lnTo>
                  <a:lnTo>
                    <a:pt x="1839468" y="176783"/>
                  </a:lnTo>
                  <a:lnTo>
                    <a:pt x="1869948" y="175259"/>
                  </a:lnTo>
                  <a:lnTo>
                    <a:pt x="1890522" y="174497"/>
                  </a:lnTo>
                  <a:close/>
                </a:path>
                <a:path w="2499360" h="189229">
                  <a:moveTo>
                    <a:pt x="1965960" y="172973"/>
                  </a:moveTo>
                  <a:lnTo>
                    <a:pt x="1965960" y="153923"/>
                  </a:lnTo>
                  <a:lnTo>
                    <a:pt x="1964436" y="153923"/>
                  </a:lnTo>
                  <a:lnTo>
                    <a:pt x="1947672" y="154685"/>
                  </a:lnTo>
                  <a:lnTo>
                    <a:pt x="1908810" y="154685"/>
                  </a:lnTo>
                  <a:lnTo>
                    <a:pt x="1908810" y="173735"/>
                  </a:lnTo>
                  <a:lnTo>
                    <a:pt x="1947672" y="173735"/>
                  </a:lnTo>
                  <a:lnTo>
                    <a:pt x="1964436" y="172973"/>
                  </a:lnTo>
                  <a:lnTo>
                    <a:pt x="1965960" y="172973"/>
                  </a:lnTo>
                  <a:close/>
                </a:path>
                <a:path w="2499360" h="189229">
                  <a:moveTo>
                    <a:pt x="2042160" y="172973"/>
                  </a:moveTo>
                  <a:lnTo>
                    <a:pt x="2042160" y="153923"/>
                  </a:lnTo>
                  <a:lnTo>
                    <a:pt x="1985010" y="153923"/>
                  </a:lnTo>
                  <a:lnTo>
                    <a:pt x="1985010" y="172973"/>
                  </a:lnTo>
                  <a:lnTo>
                    <a:pt x="2042160" y="172973"/>
                  </a:lnTo>
                  <a:close/>
                </a:path>
                <a:path w="2499360" h="189229">
                  <a:moveTo>
                    <a:pt x="2118360" y="172973"/>
                  </a:moveTo>
                  <a:lnTo>
                    <a:pt x="2118360" y="153923"/>
                  </a:lnTo>
                  <a:lnTo>
                    <a:pt x="2061210" y="153923"/>
                  </a:lnTo>
                  <a:lnTo>
                    <a:pt x="2061210" y="172973"/>
                  </a:lnTo>
                  <a:lnTo>
                    <a:pt x="2118360" y="172973"/>
                  </a:lnTo>
                  <a:close/>
                </a:path>
                <a:path w="2499360" h="189229">
                  <a:moveTo>
                    <a:pt x="2194560" y="172973"/>
                  </a:moveTo>
                  <a:lnTo>
                    <a:pt x="2194560" y="153923"/>
                  </a:lnTo>
                  <a:lnTo>
                    <a:pt x="2137410" y="153923"/>
                  </a:lnTo>
                  <a:lnTo>
                    <a:pt x="2137410" y="172973"/>
                  </a:lnTo>
                  <a:lnTo>
                    <a:pt x="2194560" y="172973"/>
                  </a:lnTo>
                  <a:close/>
                </a:path>
                <a:path w="2499360" h="189229">
                  <a:moveTo>
                    <a:pt x="2270760" y="173735"/>
                  </a:moveTo>
                  <a:lnTo>
                    <a:pt x="2270760" y="154685"/>
                  </a:lnTo>
                  <a:lnTo>
                    <a:pt x="2250948" y="153923"/>
                  </a:lnTo>
                  <a:lnTo>
                    <a:pt x="2213610" y="153923"/>
                  </a:lnTo>
                  <a:lnTo>
                    <a:pt x="2213610" y="172973"/>
                  </a:lnTo>
                  <a:lnTo>
                    <a:pt x="2250948" y="172973"/>
                  </a:lnTo>
                  <a:lnTo>
                    <a:pt x="2270760" y="173735"/>
                  </a:lnTo>
                  <a:close/>
                </a:path>
                <a:path w="2499360" h="189229">
                  <a:moveTo>
                    <a:pt x="2346960" y="173735"/>
                  </a:moveTo>
                  <a:lnTo>
                    <a:pt x="2346960" y="154685"/>
                  </a:lnTo>
                  <a:lnTo>
                    <a:pt x="2289810" y="154685"/>
                  </a:lnTo>
                  <a:lnTo>
                    <a:pt x="2289810" y="173735"/>
                  </a:lnTo>
                  <a:lnTo>
                    <a:pt x="2346960" y="173735"/>
                  </a:lnTo>
                  <a:close/>
                </a:path>
                <a:path w="2499360" h="189229">
                  <a:moveTo>
                    <a:pt x="2423160" y="173735"/>
                  </a:moveTo>
                  <a:lnTo>
                    <a:pt x="2423160" y="154685"/>
                  </a:lnTo>
                  <a:lnTo>
                    <a:pt x="2366010" y="154685"/>
                  </a:lnTo>
                  <a:lnTo>
                    <a:pt x="2366010" y="173735"/>
                  </a:lnTo>
                  <a:lnTo>
                    <a:pt x="2423160" y="173735"/>
                  </a:lnTo>
                  <a:close/>
                </a:path>
                <a:path w="2499360" h="189229">
                  <a:moveTo>
                    <a:pt x="2499360" y="173735"/>
                  </a:moveTo>
                  <a:lnTo>
                    <a:pt x="2499360" y="154685"/>
                  </a:lnTo>
                  <a:lnTo>
                    <a:pt x="2442210" y="154685"/>
                  </a:lnTo>
                  <a:lnTo>
                    <a:pt x="2442210" y="173735"/>
                  </a:lnTo>
                  <a:lnTo>
                    <a:pt x="2499360" y="1737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6977" y="3394709"/>
              <a:ext cx="3149104" cy="9791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43555" y="3394709"/>
              <a:ext cx="882395" cy="9364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23285" y="3394709"/>
              <a:ext cx="445134" cy="881380"/>
            </a:xfrm>
            <a:custGeom>
              <a:avLst/>
              <a:gdLst/>
              <a:ahLst/>
              <a:cxnLst/>
              <a:rect l="l" t="t" r="r" b="b"/>
              <a:pathLst>
                <a:path w="445135" h="881379">
                  <a:moveTo>
                    <a:pt x="27940" y="67056"/>
                  </a:moveTo>
                  <a:lnTo>
                    <a:pt x="26416" y="48768"/>
                  </a:lnTo>
                  <a:lnTo>
                    <a:pt x="20320" y="4572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1270" y="7620"/>
                  </a:lnTo>
                  <a:lnTo>
                    <a:pt x="9652" y="69342"/>
                  </a:lnTo>
                  <a:lnTo>
                    <a:pt x="27940" y="67056"/>
                  </a:lnTo>
                  <a:close/>
                </a:path>
                <a:path w="445135" h="881379">
                  <a:moveTo>
                    <a:pt x="41656" y="199644"/>
                  </a:moveTo>
                  <a:lnTo>
                    <a:pt x="41656" y="195072"/>
                  </a:lnTo>
                  <a:lnTo>
                    <a:pt x="38608" y="169164"/>
                  </a:lnTo>
                  <a:lnTo>
                    <a:pt x="36322" y="144018"/>
                  </a:lnTo>
                  <a:lnTo>
                    <a:pt x="34036" y="123444"/>
                  </a:lnTo>
                  <a:lnTo>
                    <a:pt x="15748" y="125730"/>
                  </a:lnTo>
                  <a:lnTo>
                    <a:pt x="17272" y="145542"/>
                  </a:lnTo>
                  <a:lnTo>
                    <a:pt x="19558" y="170688"/>
                  </a:lnTo>
                  <a:lnTo>
                    <a:pt x="22606" y="196596"/>
                  </a:lnTo>
                  <a:lnTo>
                    <a:pt x="22606" y="201168"/>
                  </a:lnTo>
                  <a:lnTo>
                    <a:pt x="41656" y="199644"/>
                  </a:lnTo>
                  <a:close/>
                </a:path>
                <a:path w="445135" h="881379">
                  <a:moveTo>
                    <a:pt x="55372" y="332232"/>
                  </a:moveTo>
                  <a:lnTo>
                    <a:pt x="54610" y="326136"/>
                  </a:lnTo>
                  <a:lnTo>
                    <a:pt x="47752" y="256032"/>
                  </a:lnTo>
                  <a:lnTo>
                    <a:pt x="28702" y="258318"/>
                  </a:lnTo>
                  <a:lnTo>
                    <a:pt x="34036" y="310896"/>
                  </a:lnTo>
                  <a:lnTo>
                    <a:pt x="35560" y="327660"/>
                  </a:lnTo>
                  <a:lnTo>
                    <a:pt x="36322" y="333756"/>
                  </a:lnTo>
                  <a:lnTo>
                    <a:pt x="55372" y="332232"/>
                  </a:lnTo>
                  <a:close/>
                </a:path>
                <a:path w="445135" h="881379">
                  <a:moveTo>
                    <a:pt x="64516" y="465582"/>
                  </a:moveTo>
                  <a:lnTo>
                    <a:pt x="64516" y="458724"/>
                  </a:lnTo>
                  <a:lnTo>
                    <a:pt x="59944" y="399288"/>
                  </a:lnTo>
                  <a:lnTo>
                    <a:pt x="59944" y="389382"/>
                  </a:lnTo>
                  <a:lnTo>
                    <a:pt x="40894" y="390906"/>
                  </a:lnTo>
                  <a:lnTo>
                    <a:pt x="41656" y="400050"/>
                  </a:lnTo>
                  <a:lnTo>
                    <a:pt x="42418" y="419862"/>
                  </a:lnTo>
                  <a:lnTo>
                    <a:pt x="45466" y="459486"/>
                  </a:lnTo>
                  <a:lnTo>
                    <a:pt x="45466" y="467106"/>
                  </a:lnTo>
                  <a:lnTo>
                    <a:pt x="64516" y="465582"/>
                  </a:lnTo>
                  <a:close/>
                </a:path>
                <a:path w="445135" h="881379">
                  <a:moveTo>
                    <a:pt x="73660" y="598932"/>
                  </a:moveTo>
                  <a:lnTo>
                    <a:pt x="72898" y="581406"/>
                  </a:lnTo>
                  <a:lnTo>
                    <a:pt x="68326" y="522732"/>
                  </a:lnTo>
                  <a:lnTo>
                    <a:pt x="49276" y="523494"/>
                  </a:lnTo>
                  <a:lnTo>
                    <a:pt x="53848" y="582930"/>
                  </a:lnTo>
                  <a:lnTo>
                    <a:pt x="54610" y="599694"/>
                  </a:lnTo>
                  <a:lnTo>
                    <a:pt x="73660" y="598932"/>
                  </a:lnTo>
                  <a:close/>
                </a:path>
                <a:path w="445135" h="881379">
                  <a:moveTo>
                    <a:pt x="85090" y="730758"/>
                  </a:moveTo>
                  <a:lnTo>
                    <a:pt x="83566" y="714756"/>
                  </a:lnTo>
                  <a:lnTo>
                    <a:pt x="81280" y="697230"/>
                  </a:lnTo>
                  <a:lnTo>
                    <a:pt x="78232" y="660654"/>
                  </a:lnTo>
                  <a:lnTo>
                    <a:pt x="78232" y="655320"/>
                  </a:lnTo>
                  <a:lnTo>
                    <a:pt x="59182" y="656844"/>
                  </a:lnTo>
                  <a:lnTo>
                    <a:pt x="59182" y="662178"/>
                  </a:lnTo>
                  <a:lnTo>
                    <a:pt x="62230" y="698754"/>
                  </a:lnTo>
                  <a:lnTo>
                    <a:pt x="64516" y="716280"/>
                  </a:lnTo>
                  <a:lnTo>
                    <a:pt x="66040" y="733044"/>
                  </a:lnTo>
                  <a:lnTo>
                    <a:pt x="85090" y="730758"/>
                  </a:lnTo>
                  <a:close/>
                </a:path>
                <a:path w="445135" h="881379">
                  <a:moveTo>
                    <a:pt x="110998" y="857250"/>
                  </a:moveTo>
                  <a:lnTo>
                    <a:pt x="95089" y="805453"/>
                  </a:lnTo>
                  <a:lnTo>
                    <a:pt x="92710" y="790194"/>
                  </a:lnTo>
                  <a:lnTo>
                    <a:pt x="91948" y="787146"/>
                  </a:lnTo>
                  <a:lnTo>
                    <a:pt x="72898" y="790194"/>
                  </a:lnTo>
                  <a:lnTo>
                    <a:pt x="73660" y="792480"/>
                  </a:lnTo>
                  <a:lnTo>
                    <a:pt x="76873" y="811179"/>
                  </a:lnTo>
                  <a:lnTo>
                    <a:pt x="80832" y="829422"/>
                  </a:lnTo>
                  <a:lnTo>
                    <a:pt x="86158" y="847292"/>
                  </a:lnTo>
                  <a:lnTo>
                    <a:pt x="93472" y="864870"/>
                  </a:lnTo>
                  <a:lnTo>
                    <a:pt x="94234" y="866394"/>
                  </a:lnTo>
                  <a:lnTo>
                    <a:pt x="110998" y="857250"/>
                  </a:lnTo>
                  <a:close/>
                </a:path>
                <a:path w="445135" h="881379">
                  <a:moveTo>
                    <a:pt x="198628" y="816102"/>
                  </a:moveTo>
                  <a:lnTo>
                    <a:pt x="181864" y="806958"/>
                  </a:lnTo>
                  <a:lnTo>
                    <a:pt x="178816" y="813054"/>
                  </a:lnTo>
                  <a:lnTo>
                    <a:pt x="163095" y="839209"/>
                  </a:lnTo>
                  <a:lnTo>
                    <a:pt x="154486" y="851766"/>
                  </a:lnTo>
                  <a:lnTo>
                    <a:pt x="144526" y="863346"/>
                  </a:lnTo>
                  <a:lnTo>
                    <a:pt x="141478" y="866394"/>
                  </a:lnTo>
                  <a:lnTo>
                    <a:pt x="153670" y="880872"/>
                  </a:lnTo>
                  <a:lnTo>
                    <a:pt x="178363" y="850954"/>
                  </a:lnTo>
                  <a:lnTo>
                    <a:pt x="195580" y="822198"/>
                  </a:lnTo>
                  <a:lnTo>
                    <a:pt x="198628" y="816102"/>
                  </a:lnTo>
                  <a:close/>
                </a:path>
                <a:path w="445135" h="881379">
                  <a:moveTo>
                    <a:pt x="248158" y="690372"/>
                  </a:moveTo>
                  <a:lnTo>
                    <a:pt x="230632" y="684276"/>
                  </a:lnTo>
                  <a:lnTo>
                    <a:pt x="228346" y="691134"/>
                  </a:lnTo>
                  <a:lnTo>
                    <a:pt x="222841" y="706519"/>
                  </a:lnTo>
                  <a:lnTo>
                    <a:pt x="212031" y="737677"/>
                  </a:lnTo>
                  <a:lnTo>
                    <a:pt x="206248" y="752856"/>
                  </a:lnTo>
                  <a:lnTo>
                    <a:pt x="204724" y="755904"/>
                  </a:lnTo>
                  <a:lnTo>
                    <a:pt x="223012" y="762762"/>
                  </a:lnTo>
                  <a:lnTo>
                    <a:pt x="223774" y="759714"/>
                  </a:lnTo>
                  <a:lnTo>
                    <a:pt x="229856" y="744264"/>
                  </a:lnTo>
                  <a:lnTo>
                    <a:pt x="235737" y="728662"/>
                  </a:lnTo>
                  <a:lnTo>
                    <a:pt x="241351" y="712965"/>
                  </a:lnTo>
                  <a:lnTo>
                    <a:pt x="246634" y="697230"/>
                  </a:lnTo>
                  <a:lnTo>
                    <a:pt x="248158" y="690372"/>
                  </a:lnTo>
                  <a:close/>
                </a:path>
                <a:path w="445135" h="881379">
                  <a:moveTo>
                    <a:pt x="287782" y="563118"/>
                  </a:moveTo>
                  <a:lnTo>
                    <a:pt x="269494" y="557784"/>
                  </a:lnTo>
                  <a:lnTo>
                    <a:pt x="265684" y="571500"/>
                  </a:lnTo>
                  <a:lnTo>
                    <a:pt x="256540" y="602742"/>
                  </a:lnTo>
                  <a:lnTo>
                    <a:pt x="247396" y="630174"/>
                  </a:lnTo>
                  <a:lnTo>
                    <a:pt x="265684" y="635508"/>
                  </a:lnTo>
                  <a:lnTo>
                    <a:pt x="274066" y="608076"/>
                  </a:lnTo>
                  <a:lnTo>
                    <a:pt x="283972" y="576834"/>
                  </a:lnTo>
                  <a:lnTo>
                    <a:pt x="287782" y="563118"/>
                  </a:lnTo>
                  <a:close/>
                </a:path>
                <a:path w="445135" h="881379">
                  <a:moveTo>
                    <a:pt x="325882" y="435102"/>
                  </a:moveTo>
                  <a:lnTo>
                    <a:pt x="307594" y="429768"/>
                  </a:lnTo>
                  <a:lnTo>
                    <a:pt x="293878" y="475488"/>
                  </a:lnTo>
                  <a:lnTo>
                    <a:pt x="286258" y="502920"/>
                  </a:lnTo>
                  <a:lnTo>
                    <a:pt x="304546" y="508254"/>
                  </a:lnTo>
                  <a:lnTo>
                    <a:pt x="321310" y="450342"/>
                  </a:lnTo>
                  <a:lnTo>
                    <a:pt x="325882" y="435102"/>
                  </a:lnTo>
                  <a:close/>
                </a:path>
                <a:path w="445135" h="881379">
                  <a:moveTo>
                    <a:pt x="365506" y="307848"/>
                  </a:moveTo>
                  <a:lnTo>
                    <a:pt x="347218" y="301752"/>
                  </a:lnTo>
                  <a:lnTo>
                    <a:pt x="346456" y="305562"/>
                  </a:lnTo>
                  <a:lnTo>
                    <a:pt x="329692" y="358140"/>
                  </a:lnTo>
                  <a:lnTo>
                    <a:pt x="325120" y="371856"/>
                  </a:lnTo>
                  <a:lnTo>
                    <a:pt x="324358" y="374904"/>
                  </a:lnTo>
                  <a:lnTo>
                    <a:pt x="342646" y="380238"/>
                  </a:lnTo>
                  <a:lnTo>
                    <a:pt x="343408" y="377190"/>
                  </a:lnTo>
                  <a:lnTo>
                    <a:pt x="347218" y="364236"/>
                  </a:lnTo>
                  <a:lnTo>
                    <a:pt x="364744" y="311658"/>
                  </a:lnTo>
                  <a:lnTo>
                    <a:pt x="365506" y="307848"/>
                  </a:lnTo>
                  <a:close/>
                </a:path>
                <a:path w="445135" h="881379">
                  <a:moveTo>
                    <a:pt x="405892" y="180594"/>
                  </a:moveTo>
                  <a:lnTo>
                    <a:pt x="387604" y="175260"/>
                  </a:lnTo>
                  <a:lnTo>
                    <a:pt x="364744" y="247650"/>
                  </a:lnTo>
                  <a:lnTo>
                    <a:pt x="383032" y="253746"/>
                  </a:lnTo>
                  <a:lnTo>
                    <a:pt x="398272" y="205740"/>
                  </a:lnTo>
                  <a:lnTo>
                    <a:pt x="405892" y="180594"/>
                  </a:lnTo>
                  <a:close/>
                </a:path>
                <a:path w="445135" h="881379">
                  <a:moveTo>
                    <a:pt x="444754" y="54102"/>
                  </a:moveTo>
                  <a:lnTo>
                    <a:pt x="444754" y="53340"/>
                  </a:lnTo>
                  <a:lnTo>
                    <a:pt x="427228" y="48006"/>
                  </a:lnTo>
                  <a:lnTo>
                    <a:pt x="426466" y="48768"/>
                  </a:lnTo>
                  <a:lnTo>
                    <a:pt x="419608" y="72390"/>
                  </a:lnTo>
                  <a:lnTo>
                    <a:pt x="411988" y="97536"/>
                  </a:lnTo>
                  <a:lnTo>
                    <a:pt x="404368" y="120396"/>
                  </a:lnTo>
                  <a:lnTo>
                    <a:pt x="422656" y="126492"/>
                  </a:lnTo>
                  <a:lnTo>
                    <a:pt x="430276" y="102870"/>
                  </a:lnTo>
                  <a:lnTo>
                    <a:pt x="437896" y="78486"/>
                  </a:lnTo>
                  <a:lnTo>
                    <a:pt x="444754" y="54102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08711" y="4373879"/>
              <a:ext cx="3157370" cy="97917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56444" y="4863083"/>
              <a:ext cx="212422" cy="4899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08711" y="5353050"/>
              <a:ext cx="3157370" cy="9791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44187" y="5353050"/>
              <a:ext cx="636937" cy="97917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7200" y="6331457"/>
              <a:ext cx="9144000" cy="984250"/>
            </a:xfrm>
            <a:custGeom>
              <a:avLst/>
              <a:gdLst/>
              <a:ahLst/>
              <a:cxnLst/>
              <a:rect l="l" t="t" r="r" b="b"/>
              <a:pathLst>
                <a:path w="9144000" h="984250">
                  <a:moveTo>
                    <a:pt x="9144000" y="98374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83742"/>
                  </a:lnTo>
                  <a:lnTo>
                    <a:pt x="9144000" y="9837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227237" y="3180359"/>
            <a:ext cx="5433385" cy="33291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B050"/>
                </a:solidFill>
                <a:latin typeface="Calibri"/>
                <a:cs typeface="Calibri"/>
              </a:rPr>
              <a:t>Ondas de </a:t>
            </a:r>
            <a:r>
              <a:rPr sz="2400" spc="-20" dirty="0">
                <a:solidFill>
                  <a:srgbClr val="00B050"/>
                </a:solidFill>
                <a:latin typeface="Calibri"/>
                <a:cs typeface="Calibri"/>
              </a:rPr>
              <a:t>gravedad </a:t>
            </a:r>
            <a:r>
              <a:rPr sz="2400" spc="-10" dirty="0">
                <a:solidFill>
                  <a:srgbClr val="00B050"/>
                </a:solidFill>
                <a:latin typeface="Calibri"/>
                <a:cs typeface="Calibri"/>
              </a:rPr>
              <a:t>producen  </a:t>
            </a:r>
            <a:r>
              <a:rPr sz="2400" spc="-5" dirty="0">
                <a:solidFill>
                  <a:srgbClr val="00B050"/>
                </a:solidFill>
                <a:latin typeface="Calibri"/>
                <a:cs typeface="Calibri"/>
              </a:rPr>
              <a:t>ascenso </a:t>
            </a:r>
            <a:r>
              <a:rPr sz="2400" spc="-15" dirty="0">
                <a:solidFill>
                  <a:srgbClr val="00B050"/>
                </a:solidFill>
                <a:latin typeface="Calibri"/>
                <a:cs typeface="Calibri"/>
              </a:rPr>
              <a:t>delante </a:t>
            </a:r>
            <a:r>
              <a:rPr sz="2400" dirty="0">
                <a:solidFill>
                  <a:srgbClr val="00B050"/>
                </a:solidFill>
                <a:latin typeface="Calibri"/>
                <a:cs typeface="Calibri"/>
              </a:rPr>
              <a:t>y </a:t>
            </a:r>
            <a:r>
              <a:rPr sz="2400" spc="-10" dirty="0">
                <a:solidFill>
                  <a:srgbClr val="00B050"/>
                </a:solidFill>
                <a:latin typeface="Calibri"/>
                <a:cs typeface="Calibri"/>
              </a:rPr>
              <a:t>sobre </a:t>
            </a:r>
            <a:r>
              <a:rPr sz="2400" dirty="0">
                <a:solidFill>
                  <a:srgbClr val="00B050"/>
                </a:solidFill>
                <a:latin typeface="Calibri"/>
                <a:cs typeface="Calibri"/>
              </a:rPr>
              <a:t>la </a:t>
            </a:r>
            <a:r>
              <a:rPr sz="2400" spc="-10" dirty="0">
                <a:solidFill>
                  <a:srgbClr val="00B050"/>
                </a:solidFill>
                <a:latin typeface="Calibri"/>
                <a:cs typeface="Calibri"/>
              </a:rPr>
              <a:t>montaña  desplazando </a:t>
            </a:r>
            <a:r>
              <a:rPr sz="2400" spc="-20" dirty="0">
                <a:solidFill>
                  <a:srgbClr val="00B050"/>
                </a:solidFill>
                <a:latin typeface="Calibri"/>
                <a:cs typeface="Calibri"/>
              </a:rPr>
              <a:t>zona </a:t>
            </a:r>
            <a:r>
              <a:rPr sz="2400" spc="-5" dirty="0">
                <a:solidFill>
                  <a:srgbClr val="00B050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00B050"/>
                </a:solidFill>
                <a:latin typeface="Calibri"/>
                <a:cs typeface="Calibri"/>
              </a:rPr>
              <a:t>precipitación  </a:t>
            </a:r>
            <a:r>
              <a:rPr sz="2400" spc="-15" dirty="0">
                <a:solidFill>
                  <a:srgbClr val="00B050"/>
                </a:solidFill>
                <a:latin typeface="Calibri"/>
                <a:cs typeface="Calibri"/>
              </a:rPr>
              <a:t>corriente</a:t>
            </a:r>
            <a:r>
              <a:rPr sz="2400" spc="-1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Calibri"/>
                <a:cs typeface="Calibri"/>
              </a:rPr>
              <a:t>arriba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218440" marR="210820" indent="-1270" algn="ctr">
              <a:lnSpc>
                <a:spcPct val="100000"/>
              </a:lnSpc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Microfísica reduce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taza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de 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precipitación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y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desplaza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máximo  </a:t>
            </a:r>
            <a:r>
              <a:rPr sz="2400" spc="-10" dirty="0" err="1">
                <a:solidFill>
                  <a:srgbClr val="C00000"/>
                </a:solidFill>
                <a:latin typeface="Calibri"/>
                <a:cs typeface="Calibri"/>
              </a:rPr>
              <a:t>corriente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C00000"/>
                </a:solidFill>
                <a:latin typeface="Calibri"/>
                <a:cs typeface="Calibri"/>
              </a:rPr>
              <a:t>abajo</a:t>
            </a:r>
            <a:endParaRPr lang="es-ES"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218440" marR="210820" indent="-1270" algn="ctr">
              <a:lnSpc>
                <a:spcPct val="100000"/>
              </a:lnSpc>
            </a:pPr>
            <a:endParaRPr lang="es-ES"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218440" marR="210820" indent="-1270" algn="ctr">
              <a:lnSpc>
                <a:spcPct val="100000"/>
              </a:lnSpc>
            </a:pPr>
            <a:r>
              <a:rPr lang="es-ES" sz="2400" dirty="0">
                <a:latin typeface="Calibri"/>
                <a:cs typeface="Calibri"/>
              </a:rPr>
              <a:t>Eficiencia de precipitación aumenta en montañas mas anchas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51273" y="6144769"/>
            <a:ext cx="3240405" cy="982980"/>
            <a:chOff x="1226058" y="6332220"/>
            <a:chExt cx="3240405" cy="982980"/>
          </a:xfrm>
        </p:grpSpPr>
        <p:sp>
          <p:nvSpPr>
            <p:cNvPr id="23" name="object 23"/>
            <p:cNvSpPr/>
            <p:nvPr/>
          </p:nvSpPr>
          <p:spPr>
            <a:xfrm>
              <a:off x="1226058" y="6332220"/>
              <a:ext cx="3240023" cy="98298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21458" y="6332220"/>
              <a:ext cx="882396" cy="56616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973" y="4459093"/>
            <a:ext cx="3124200" cy="2630757"/>
          </a:xfrm>
          <a:prstGeom prst="rect">
            <a:avLst/>
          </a:prstGeom>
        </p:spPr>
      </p:pic>
      <p:sp>
        <p:nvSpPr>
          <p:cNvPr id="28" name="Forma libre 27"/>
          <p:cNvSpPr/>
          <p:nvPr/>
        </p:nvSpPr>
        <p:spPr>
          <a:xfrm>
            <a:off x="1496907" y="5405049"/>
            <a:ext cx="2197946" cy="721431"/>
          </a:xfrm>
          <a:custGeom>
            <a:avLst/>
            <a:gdLst>
              <a:gd name="connsiteX0" fmla="*/ 0 w 2197946"/>
              <a:gd name="connsiteY0" fmla="*/ 281164 h 721431"/>
              <a:gd name="connsiteX1" fmla="*/ 60960 w 2197946"/>
              <a:gd name="connsiteY1" fmla="*/ 277778 h 721431"/>
              <a:gd name="connsiteX2" fmla="*/ 88053 w 2197946"/>
              <a:gd name="connsiteY2" fmla="*/ 271004 h 721431"/>
              <a:gd name="connsiteX3" fmla="*/ 108373 w 2197946"/>
              <a:gd name="connsiteY3" fmla="*/ 267618 h 721431"/>
              <a:gd name="connsiteX4" fmla="*/ 152400 w 2197946"/>
              <a:gd name="connsiteY4" fmla="*/ 257458 h 721431"/>
              <a:gd name="connsiteX5" fmla="*/ 162560 w 2197946"/>
              <a:gd name="connsiteY5" fmla="*/ 254071 h 721431"/>
              <a:gd name="connsiteX6" fmla="*/ 237066 w 2197946"/>
              <a:gd name="connsiteY6" fmla="*/ 250684 h 721431"/>
              <a:gd name="connsiteX7" fmla="*/ 331893 w 2197946"/>
              <a:gd name="connsiteY7" fmla="*/ 240524 h 721431"/>
              <a:gd name="connsiteX8" fmla="*/ 358986 w 2197946"/>
              <a:gd name="connsiteY8" fmla="*/ 233751 h 721431"/>
              <a:gd name="connsiteX9" fmla="*/ 382693 w 2197946"/>
              <a:gd name="connsiteY9" fmla="*/ 230364 h 721431"/>
              <a:gd name="connsiteX10" fmla="*/ 426720 w 2197946"/>
              <a:gd name="connsiteY10" fmla="*/ 223591 h 721431"/>
              <a:gd name="connsiteX11" fmla="*/ 447040 w 2197946"/>
              <a:gd name="connsiteY11" fmla="*/ 210044 h 721431"/>
              <a:gd name="connsiteX12" fmla="*/ 467360 w 2197946"/>
              <a:gd name="connsiteY12" fmla="*/ 189724 h 721431"/>
              <a:gd name="connsiteX13" fmla="*/ 480906 w 2197946"/>
              <a:gd name="connsiteY13" fmla="*/ 179564 h 721431"/>
              <a:gd name="connsiteX14" fmla="*/ 501226 w 2197946"/>
              <a:gd name="connsiteY14" fmla="*/ 142311 h 721431"/>
              <a:gd name="connsiteX15" fmla="*/ 511386 w 2197946"/>
              <a:gd name="connsiteY15" fmla="*/ 128764 h 721431"/>
              <a:gd name="connsiteX16" fmla="*/ 514773 w 2197946"/>
              <a:gd name="connsiteY16" fmla="*/ 115218 h 721431"/>
              <a:gd name="connsiteX17" fmla="*/ 518160 w 2197946"/>
              <a:gd name="connsiteY17" fmla="*/ 98284 h 721431"/>
              <a:gd name="connsiteX18" fmla="*/ 538480 w 2197946"/>
              <a:gd name="connsiteY18" fmla="*/ 77964 h 721431"/>
              <a:gd name="connsiteX19" fmla="*/ 545253 w 2197946"/>
              <a:gd name="connsiteY19" fmla="*/ 50871 h 721431"/>
              <a:gd name="connsiteX20" fmla="*/ 582506 w 2197946"/>
              <a:gd name="connsiteY20" fmla="*/ 20391 h 721431"/>
              <a:gd name="connsiteX21" fmla="*/ 596053 w 2197946"/>
              <a:gd name="connsiteY21" fmla="*/ 71 h 721431"/>
              <a:gd name="connsiteX22" fmla="*/ 609600 w 2197946"/>
              <a:gd name="connsiteY22" fmla="*/ 6844 h 721431"/>
              <a:gd name="connsiteX23" fmla="*/ 623146 w 2197946"/>
              <a:gd name="connsiteY23" fmla="*/ 17004 h 721431"/>
              <a:gd name="connsiteX24" fmla="*/ 633306 w 2197946"/>
              <a:gd name="connsiteY24" fmla="*/ 23778 h 721431"/>
              <a:gd name="connsiteX25" fmla="*/ 640080 w 2197946"/>
              <a:gd name="connsiteY25" fmla="*/ 33938 h 721431"/>
              <a:gd name="connsiteX26" fmla="*/ 663786 w 2197946"/>
              <a:gd name="connsiteY26" fmla="*/ 40711 h 721431"/>
              <a:gd name="connsiteX27" fmla="*/ 684106 w 2197946"/>
              <a:gd name="connsiteY27" fmla="*/ 74578 h 721431"/>
              <a:gd name="connsiteX28" fmla="*/ 687493 w 2197946"/>
              <a:gd name="connsiteY28" fmla="*/ 84738 h 721431"/>
              <a:gd name="connsiteX29" fmla="*/ 694266 w 2197946"/>
              <a:gd name="connsiteY29" fmla="*/ 94898 h 721431"/>
              <a:gd name="connsiteX30" fmla="*/ 690880 w 2197946"/>
              <a:gd name="connsiteY30" fmla="*/ 105058 h 721431"/>
              <a:gd name="connsiteX31" fmla="*/ 707813 w 2197946"/>
              <a:gd name="connsiteY31" fmla="*/ 125378 h 721431"/>
              <a:gd name="connsiteX32" fmla="*/ 711200 w 2197946"/>
              <a:gd name="connsiteY32" fmla="*/ 135538 h 721431"/>
              <a:gd name="connsiteX33" fmla="*/ 714586 w 2197946"/>
              <a:gd name="connsiteY33" fmla="*/ 155858 h 721431"/>
              <a:gd name="connsiteX34" fmla="*/ 721360 w 2197946"/>
              <a:gd name="connsiteY34" fmla="*/ 162631 h 721431"/>
              <a:gd name="connsiteX35" fmla="*/ 782320 w 2197946"/>
              <a:gd name="connsiteY35" fmla="*/ 166018 h 721431"/>
              <a:gd name="connsiteX36" fmla="*/ 816186 w 2197946"/>
              <a:gd name="connsiteY36" fmla="*/ 169404 h 721431"/>
              <a:gd name="connsiteX37" fmla="*/ 843280 w 2197946"/>
              <a:gd name="connsiteY37" fmla="*/ 176178 h 721431"/>
              <a:gd name="connsiteX38" fmla="*/ 853440 w 2197946"/>
              <a:gd name="connsiteY38" fmla="*/ 179564 h 721431"/>
              <a:gd name="connsiteX39" fmla="*/ 856826 w 2197946"/>
              <a:gd name="connsiteY39" fmla="*/ 193111 h 721431"/>
              <a:gd name="connsiteX40" fmla="*/ 863600 w 2197946"/>
              <a:gd name="connsiteY40" fmla="*/ 206658 h 721431"/>
              <a:gd name="connsiteX41" fmla="*/ 870373 w 2197946"/>
              <a:gd name="connsiteY41" fmla="*/ 230364 h 721431"/>
              <a:gd name="connsiteX42" fmla="*/ 880533 w 2197946"/>
              <a:gd name="connsiteY42" fmla="*/ 254071 h 721431"/>
              <a:gd name="connsiteX43" fmla="*/ 890693 w 2197946"/>
              <a:gd name="connsiteY43" fmla="*/ 277778 h 721431"/>
              <a:gd name="connsiteX44" fmla="*/ 907626 w 2197946"/>
              <a:gd name="connsiteY44" fmla="*/ 281164 h 721431"/>
              <a:gd name="connsiteX45" fmla="*/ 921173 w 2197946"/>
              <a:gd name="connsiteY45" fmla="*/ 298098 h 721431"/>
              <a:gd name="connsiteX46" fmla="*/ 927946 w 2197946"/>
              <a:gd name="connsiteY46" fmla="*/ 321804 h 721431"/>
              <a:gd name="connsiteX47" fmla="*/ 948266 w 2197946"/>
              <a:gd name="connsiteY47" fmla="*/ 338738 h 721431"/>
              <a:gd name="connsiteX48" fmla="*/ 951653 w 2197946"/>
              <a:gd name="connsiteY48" fmla="*/ 352284 h 721431"/>
              <a:gd name="connsiteX49" fmla="*/ 961813 w 2197946"/>
              <a:gd name="connsiteY49" fmla="*/ 355671 h 721431"/>
              <a:gd name="connsiteX50" fmla="*/ 971973 w 2197946"/>
              <a:gd name="connsiteY50" fmla="*/ 389538 h 721431"/>
              <a:gd name="connsiteX51" fmla="*/ 985520 w 2197946"/>
              <a:gd name="connsiteY51" fmla="*/ 399698 h 721431"/>
              <a:gd name="connsiteX52" fmla="*/ 995680 w 2197946"/>
              <a:gd name="connsiteY52" fmla="*/ 616444 h 721431"/>
              <a:gd name="connsiteX53" fmla="*/ 1009226 w 2197946"/>
              <a:gd name="connsiteY53" fmla="*/ 721431 h 721431"/>
              <a:gd name="connsiteX54" fmla="*/ 1056640 w 2197946"/>
              <a:gd name="connsiteY54" fmla="*/ 714658 h 721431"/>
              <a:gd name="connsiteX55" fmla="*/ 1066800 w 2197946"/>
              <a:gd name="connsiteY55" fmla="*/ 707884 h 721431"/>
              <a:gd name="connsiteX56" fmla="*/ 1070186 w 2197946"/>
              <a:gd name="connsiteY56" fmla="*/ 697724 h 721431"/>
              <a:gd name="connsiteX57" fmla="*/ 1073573 w 2197946"/>
              <a:gd name="connsiteY57" fmla="*/ 677404 h 721431"/>
              <a:gd name="connsiteX58" fmla="*/ 1080346 w 2197946"/>
              <a:gd name="connsiteY58" fmla="*/ 667244 h 721431"/>
              <a:gd name="connsiteX59" fmla="*/ 1083733 w 2197946"/>
              <a:gd name="connsiteY59" fmla="*/ 657084 h 721431"/>
              <a:gd name="connsiteX60" fmla="*/ 1093893 w 2197946"/>
              <a:gd name="connsiteY60" fmla="*/ 619831 h 721431"/>
              <a:gd name="connsiteX61" fmla="*/ 1104053 w 2197946"/>
              <a:gd name="connsiteY61" fmla="*/ 569031 h 721431"/>
              <a:gd name="connsiteX62" fmla="*/ 1117600 w 2197946"/>
              <a:gd name="connsiteY62" fmla="*/ 558871 h 721431"/>
              <a:gd name="connsiteX63" fmla="*/ 1137920 w 2197946"/>
              <a:gd name="connsiteY63" fmla="*/ 525004 h 721431"/>
              <a:gd name="connsiteX64" fmla="*/ 1158240 w 2197946"/>
              <a:gd name="connsiteY64" fmla="*/ 518231 h 721431"/>
              <a:gd name="connsiteX65" fmla="*/ 1175173 w 2197946"/>
              <a:gd name="connsiteY65" fmla="*/ 494524 h 721431"/>
              <a:gd name="connsiteX66" fmla="*/ 1195493 w 2197946"/>
              <a:gd name="connsiteY66" fmla="*/ 480978 h 721431"/>
              <a:gd name="connsiteX67" fmla="*/ 1202266 w 2197946"/>
              <a:gd name="connsiteY67" fmla="*/ 470818 h 721431"/>
              <a:gd name="connsiteX68" fmla="*/ 1212426 w 2197946"/>
              <a:gd name="connsiteY68" fmla="*/ 464044 h 721431"/>
              <a:gd name="connsiteX69" fmla="*/ 1219200 w 2197946"/>
              <a:gd name="connsiteY69" fmla="*/ 450498 h 721431"/>
              <a:gd name="connsiteX70" fmla="*/ 1232746 w 2197946"/>
              <a:gd name="connsiteY70" fmla="*/ 443724 h 721431"/>
              <a:gd name="connsiteX71" fmla="*/ 1242906 w 2197946"/>
              <a:gd name="connsiteY71" fmla="*/ 436951 h 721431"/>
              <a:gd name="connsiteX72" fmla="*/ 1249680 w 2197946"/>
              <a:gd name="connsiteY72" fmla="*/ 430178 h 721431"/>
              <a:gd name="connsiteX73" fmla="*/ 1276773 w 2197946"/>
              <a:gd name="connsiteY73" fmla="*/ 423404 h 721431"/>
              <a:gd name="connsiteX74" fmla="*/ 1330960 w 2197946"/>
              <a:gd name="connsiteY74" fmla="*/ 413244 h 721431"/>
              <a:gd name="connsiteX75" fmla="*/ 1351280 w 2197946"/>
              <a:gd name="connsiteY75" fmla="*/ 399698 h 721431"/>
              <a:gd name="connsiteX76" fmla="*/ 1371600 w 2197946"/>
              <a:gd name="connsiteY76" fmla="*/ 382764 h 721431"/>
              <a:gd name="connsiteX77" fmla="*/ 1378373 w 2197946"/>
              <a:gd name="connsiteY77" fmla="*/ 348898 h 721431"/>
              <a:gd name="connsiteX78" fmla="*/ 1391920 w 2197946"/>
              <a:gd name="connsiteY78" fmla="*/ 257458 h 721431"/>
              <a:gd name="connsiteX79" fmla="*/ 1398693 w 2197946"/>
              <a:gd name="connsiteY79" fmla="*/ 243911 h 721431"/>
              <a:gd name="connsiteX80" fmla="*/ 1419013 w 2197946"/>
              <a:gd name="connsiteY80" fmla="*/ 230364 h 721431"/>
              <a:gd name="connsiteX81" fmla="*/ 1425786 w 2197946"/>
              <a:gd name="connsiteY81" fmla="*/ 216818 h 721431"/>
              <a:gd name="connsiteX82" fmla="*/ 1435946 w 2197946"/>
              <a:gd name="connsiteY82" fmla="*/ 213431 h 721431"/>
              <a:gd name="connsiteX83" fmla="*/ 1452880 w 2197946"/>
              <a:gd name="connsiteY83" fmla="*/ 203271 h 721431"/>
              <a:gd name="connsiteX84" fmla="*/ 1510453 w 2197946"/>
              <a:gd name="connsiteY84" fmla="*/ 206658 h 721431"/>
              <a:gd name="connsiteX85" fmla="*/ 1524000 w 2197946"/>
              <a:gd name="connsiteY85" fmla="*/ 210044 h 721431"/>
              <a:gd name="connsiteX86" fmla="*/ 1568026 w 2197946"/>
              <a:gd name="connsiteY86" fmla="*/ 213431 h 721431"/>
              <a:gd name="connsiteX87" fmla="*/ 1591733 w 2197946"/>
              <a:gd name="connsiteY87" fmla="*/ 216818 h 721431"/>
              <a:gd name="connsiteX88" fmla="*/ 1612053 w 2197946"/>
              <a:gd name="connsiteY88" fmla="*/ 230364 h 721431"/>
              <a:gd name="connsiteX89" fmla="*/ 1622213 w 2197946"/>
              <a:gd name="connsiteY89" fmla="*/ 237138 h 721431"/>
              <a:gd name="connsiteX90" fmla="*/ 1639146 w 2197946"/>
              <a:gd name="connsiteY90" fmla="*/ 243911 h 721431"/>
              <a:gd name="connsiteX91" fmla="*/ 1659466 w 2197946"/>
              <a:gd name="connsiteY91" fmla="*/ 254071 h 721431"/>
              <a:gd name="connsiteX92" fmla="*/ 1784773 w 2197946"/>
              <a:gd name="connsiteY92" fmla="*/ 257458 h 721431"/>
              <a:gd name="connsiteX93" fmla="*/ 1798320 w 2197946"/>
              <a:gd name="connsiteY93" fmla="*/ 260844 h 721431"/>
              <a:gd name="connsiteX94" fmla="*/ 1805093 w 2197946"/>
              <a:gd name="connsiteY94" fmla="*/ 267618 h 721431"/>
              <a:gd name="connsiteX95" fmla="*/ 1974426 w 2197946"/>
              <a:gd name="connsiteY95" fmla="*/ 271004 h 721431"/>
              <a:gd name="connsiteX96" fmla="*/ 1991360 w 2197946"/>
              <a:gd name="connsiteY96" fmla="*/ 274391 h 721431"/>
              <a:gd name="connsiteX97" fmla="*/ 2018453 w 2197946"/>
              <a:gd name="connsiteY97" fmla="*/ 284551 h 721431"/>
              <a:gd name="connsiteX98" fmla="*/ 2197946 w 2197946"/>
              <a:gd name="connsiteY98" fmla="*/ 287938 h 72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197946" h="721431">
                <a:moveTo>
                  <a:pt x="0" y="281164"/>
                </a:moveTo>
                <a:cubicBezTo>
                  <a:pt x="20320" y="280035"/>
                  <a:pt x="40743" y="280111"/>
                  <a:pt x="60960" y="277778"/>
                </a:cubicBezTo>
                <a:cubicBezTo>
                  <a:pt x="70208" y="276711"/>
                  <a:pt x="78951" y="272955"/>
                  <a:pt x="88053" y="271004"/>
                </a:cubicBezTo>
                <a:cubicBezTo>
                  <a:pt x="94767" y="269565"/>
                  <a:pt x="101600" y="268747"/>
                  <a:pt x="108373" y="267618"/>
                </a:cubicBezTo>
                <a:cubicBezTo>
                  <a:pt x="132931" y="259431"/>
                  <a:pt x="103822" y="268668"/>
                  <a:pt x="152400" y="257458"/>
                </a:cubicBezTo>
                <a:cubicBezTo>
                  <a:pt x="155878" y="256655"/>
                  <a:pt x="159001" y="254356"/>
                  <a:pt x="162560" y="254071"/>
                </a:cubicBezTo>
                <a:cubicBezTo>
                  <a:pt x="187342" y="252088"/>
                  <a:pt x="212231" y="251813"/>
                  <a:pt x="237066" y="250684"/>
                </a:cubicBezTo>
                <a:cubicBezTo>
                  <a:pt x="268675" y="247297"/>
                  <a:pt x="300405" y="244897"/>
                  <a:pt x="331893" y="240524"/>
                </a:cubicBezTo>
                <a:cubicBezTo>
                  <a:pt x="341113" y="239243"/>
                  <a:pt x="349858" y="235577"/>
                  <a:pt x="358986" y="233751"/>
                </a:cubicBezTo>
                <a:cubicBezTo>
                  <a:pt x="366814" y="232185"/>
                  <a:pt x="374803" y="231578"/>
                  <a:pt x="382693" y="230364"/>
                </a:cubicBezTo>
                <a:cubicBezTo>
                  <a:pt x="443780" y="220966"/>
                  <a:pt x="357977" y="233412"/>
                  <a:pt x="426720" y="223591"/>
                </a:cubicBezTo>
                <a:cubicBezTo>
                  <a:pt x="444679" y="196651"/>
                  <a:pt x="419704" y="229179"/>
                  <a:pt x="447040" y="210044"/>
                </a:cubicBezTo>
                <a:cubicBezTo>
                  <a:pt x="454887" y="204551"/>
                  <a:pt x="459697" y="195472"/>
                  <a:pt x="467360" y="189724"/>
                </a:cubicBezTo>
                <a:cubicBezTo>
                  <a:pt x="471875" y="186337"/>
                  <a:pt x="477156" y="183783"/>
                  <a:pt x="480906" y="179564"/>
                </a:cubicBezTo>
                <a:cubicBezTo>
                  <a:pt x="502032" y="155797"/>
                  <a:pt x="488288" y="165599"/>
                  <a:pt x="501226" y="142311"/>
                </a:cubicBezTo>
                <a:cubicBezTo>
                  <a:pt x="503967" y="137377"/>
                  <a:pt x="507999" y="133280"/>
                  <a:pt x="511386" y="128764"/>
                </a:cubicBezTo>
                <a:cubicBezTo>
                  <a:pt x="512515" y="124249"/>
                  <a:pt x="513763" y="119761"/>
                  <a:pt x="514773" y="115218"/>
                </a:cubicBezTo>
                <a:cubicBezTo>
                  <a:pt x="516022" y="109599"/>
                  <a:pt x="515822" y="103544"/>
                  <a:pt x="518160" y="98284"/>
                </a:cubicBezTo>
                <a:cubicBezTo>
                  <a:pt x="523466" y="86347"/>
                  <a:pt x="528886" y="84361"/>
                  <a:pt x="538480" y="77964"/>
                </a:cubicBezTo>
                <a:cubicBezTo>
                  <a:pt x="540738" y="68933"/>
                  <a:pt x="538671" y="57453"/>
                  <a:pt x="545253" y="50871"/>
                </a:cubicBezTo>
                <a:cubicBezTo>
                  <a:pt x="572530" y="23594"/>
                  <a:pt x="558964" y="32162"/>
                  <a:pt x="582506" y="20391"/>
                </a:cubicBezTo>
                <a:cubicBezTo>
                  <a:pt x="584571" y="14196"/>
                  <a:pt x="587174" y="1339"/>
                  <a:pt x="596053" y="71"/>
                </a:cubicBezTo>
                <a:cubicBezTo>
                  <a:pt x="601051" y="-643"/>
                  <a:pt x="605319" y="4168"/>
                  <a:pt x="609600" y="6844"/>
                </a:cubicBezTo>
                <a:cubicBezTo>
                  <a:pt x="614386" y="9835"/>
                  <a:pt x="618553" y="13723"/>
                  <a:pt x="623146" y="17004"/>
                </a:cubicBezTo>
                <a:cubicBezTo>
                  <a:pt x="626458" y="19370"/>
                  <a:pt x="629919" y="21520"/>
                  <a:pt x="633306" y="23778"/>
                </a:cubicBezTo>
                <a:cubicBezTo>
                  <a:pt x="635564" y="27165"/>
                  <a:pt x="636901" y="31395"/>
                  <a:pt x="640080" y="33938"/>
                </a:cubicBezTo>
                <a:cubicBezTo>
                  <a:pt x="642286" y="35703"/>
                  <a:pt x="662904" y="40491"/>
                  <a:pt x="663786" y="40711"/>
                </a:cubicBezTo>
                <a:cubicBezTo>
                  <a:pt x="675334" y="52257"/>
                  <a:pt x="676616" y="52111"/>
                  <a:pt x="684106" y="74578"/>
                </a:cubicBezTo>
                <a:cubicBezTo>
                  <a:pt x="685235" y="77965"/>
                  <a:pt x="685896" y="81545"/>
                  <a:pt x="687493" y="84738"/>
                </a:cubicBezTo>
                <a:cubicBezTo>
                  <a:pt x="689313" y="88379"/>
                  <a:pt x="692008" y="91511"/>
                  <a:pt x="694266" y="94898"/>
                </a:cubicBezTo>
                <a:cubicBezTo>
                  <a:pt x="693137" y="98285"/>
                  <a:pt x="690375" y="101524"/>
                  <a:pt x="690880" y="105058"/>
                </a:cubicBezTo>
                <a:cubicBezTo>
                  <a:pt x="692689" y="117722"/>
                  <a:pt x="698923" y="119450"/>
                  <a:pt x="707813" y="125378"/>
                </a:cubicBezTo>
                <a:cubicBezTo>
                  <a:pt x="708942" y="128765"/>
                  <a:pt x="710426" y="132053"/>
                  <a:pt x="711200" y="135538"/>
                </a:cubicBezTo>
                <a:cubicBezTo>
                  <a:pt x="712690" y="142241"/>
                  <a:pt x="712175" y="149428"/>
                  <a:pt x="714586" y="155858"/>
                </a:cubicBezTo>
                <a:cubicBezTo>
                  <a:pt x="715707" y="158848"/>
                  <a:pt x="718202" y="162157"/>
                  <a:pt x="721360" y="162631"/>
                </a:cubicBezTo>
                <a:cubicBezTo>
                  <a:pt x="741486" y="165650"/>
                  <a:pt x="762020" y="164568"/>
                  <a:pt x="782320" y="166018"/>
                </a:cubicBezTo>
                <a:cubicBezTo>
                  <a:pt x="793636" y="166826"/>
                  <a:pt x="804897" y="168275"/>
                  <a:pt x="816186" y="169404"/>
                </a:cubicBezTo>
                <a:cubicBezTo>
                  <a:pt x="825217" y="171662"/>
                  <a:pt x="834299" y="173729"/>
                  <a:pt x="843280" y="176178"/>
                </a:cubicBezTo>
                <a:cubicBezTo>
                  <a:pt x="846724" y="177117"/>
                  <a:pt x="851210" y="176776"/>
                  <a:pt x="853440" y="179564"/>
                </a:cubicBezTo>
                <a:cubicBezTo>
                  <a:pt x="856348" y="183199"/>
                  <a:pt x="855192" y="188753"/>
                  <a:pt x="856826" y="193111"/>
                </a:cubicBezTo>
                <a:cubicBezTo>
                  <a:pt x="858599" y="197838"/>
                  <a:pt x="861342" y="202142"/>
                  <a:pt x="863600" y="206658"/>
                </a:cubicBezTo>
                <a:cubicBezTo>
                  <a:pt x="865742" y="215228"/>
                  <a:pt x="867132" y="222262"/>
                  <a:pt x="870373" y="230364"/>
                </a:cubicBezTo>
                <a:cubicBezTo>
                  <a:pt x="873566" y="238347"/>
                  <a:pt x="877146" y="246169"/>
                  <a:pt x="880533" y="254071"/>
                </a:cubicBezTo>
                <a:cubicBezTo>
                  <a:pt x="882102" y="261915"/>
                  <a:pt x="881206" y="273712"/>
                  <a:pt x="890693" y="277778"/>
                </a:cubicBezTo>
                <a:cubicBezTo>
                  <a:pt x="895984" y="280045"/>
                  <a:pt x="901982" y="280035"/>
                  <a:pt x="907626" y="281164"/>
                </a:cubicBezTo>
                <a:cubicBezTo>
                  <a:pt x="916102" y="315067"/>
                  <a:pt x="903358" y="280283"/>
                  <a:pt x="921173" y="298098"/>
                </a:cubicBezTo>
                <a:cubicBezTo>
                  <a:pt x="922840" y="299765"/>
                  <a:pt x="927856" y="321624"/>
                  <a:pt x="927946" y="321804"/>
                </a:cubicBezTo>
                <a:cubicBezTo>
                  <a:pt x="930099" y="326110"/>
                  <a:pt x="947388" y="338079"/>
                  <a:pt x="948266" y="338738"/>
                </a:cubicBezTo>
                <a:cubicBezTo>
                  <a:pt x="949395" y="343253"/>
                  <a:pt x="948745" y="348650"/>
                  <a:pt x="951653" y="352284"/>
                </a:cubicBezTo>
                <a:cubicBezTo>
                  <a:pt x="953883" y="355072"/>
                  <a:pt x="959583" y="352883"/>
                  <a:pt x="961813" y="355671"/>
                </a:cubicBezTo>
                <a:cubicBezTo>
                  <a:pt x="970891" y="367019"/>
                  <a:pt x="957655" y="378800"/>
                  <a:pt x="971973" y="389538"/>
                </a:cubicBezTo>
                <a:lnTo>
                  <a:pt x="985520" y="399698"/>
                </a:lnTo>
                <a:cubicBezTo>
                  <a:pt x="989609" y="508073"/>
                  <a:pt x="987529" y="536969"/>
                  <a:pt x="995680" y="616444"/>
                </a:cubicBezTo>
                <a:cubicBezTo>
                  <a:pt x="1005570" y="712869"/>
                  <a:pt x="995862" y="681331"/>
                  <a:pt x="1009226" y="721431"/>
                </a:cubicBezTo>
                <a:cubicBezTo>
                  <a:pt x="1013670" y="720937"/>
                  <a:pt x="1047565" y="718061"/>
                  <a:pt x="1056640" y="714658"/>
                </a:cubicBezTo>
                <a:cubicBezTo>
                  <a:pt x="1060451" y="713229"/>
                  <a:pt x="1063413" y="710142"/>
                  <a:pt x="1066800" y="707884"/>
                </a:cubicBezTo>
                <a:cubicBezTo>
                  <a:pt x="1067929" y="704497"/>
                  <a:pt x="1069412" y="701209"/>
                  <a:pt x="1070186" y="697724"/>
                </a:cubicBezTo>
                <a:cubicBezTo>
                  <a:pt x="1071676" y="691021"/>
                  <a:pt x="1071402" y="683918"/>
                  <a:pt x="1073573" y="677404"/>
                </a:cubicBezTo>
                <a:cubicBezTo>
                  <a:pt x="1074860" y="673543"/>
                  <a:pt x="1078526" y="670885"/>
                  <a:pt x="1080346" y="667244"/>
                </a:cubicBezTo>
                <a:cubicBezTo>
                  <a:pt x="1081943" y="664051"/>
                  <a:pt x="1082752" y="660517"/>
                  <a:pt x="1083733" y="657084"/>
                </a:cubicBezTo>
                <a:cubicBezTo>
                  <a:pt x="1087269" y="644708"/>
                  <a:pt x="1090506" y="632249"/>
                  <a:pt x="1093893" y="619831"/>
                </a:cubicBezTo>
                <a:cubicBezTo>
                  <a:pt x="1095152" y="605986"/>
                  <a:pt x="1092751" y="582217"/>
                  <a:pt x="1104053" y="569031"/>
                </a:cubicBezTo>
                <a:cubicBezTo>
                  <a:pt x="1107726" y="564745"/>
                  <a:pt x="1113084" y="562258"/>
                  <a:pt x="1117600" y="558871"/>
                </a:cubicBezTo>
                <a:cubicBezTo>
                  <a:pt x="1122928" y="542887"/>
                  <a:pt x="1122424" y="534302"/>
                  <a:pt x="1137920" y="525004"/>
                </a:cubicBezTo>
                <a:cubicBezTo>
                  <a:pt x="1144042" y="521331"/>
                  <a:pt x="1158240" y="518231"/>
                  <a:pt x="1158240" y="518231"/>
                </a:cubicBezTo>
                <a:cubicBezTo>
                  <a:pt x="1161535" y="513288"/>
                  <a:pt x="1171736" y="497579"/>
                  <a:pt x="1175173" y="494524"/>
                </a:cubicBezTo>
                <a:cubicBezTo>
                  <a:pt x="1181257" y="489116"/>
                  <a:pt x="1195493" y="480978"/>
                  <a:pt x="1195493" y="480978"/>
                </a:cubicBezTo>
                <a:cubicBezTo>
                  <a:pt x="1197751" y="477591"/>
                  <a:pt x="1199388" y="473696"/>
                  <a:pt x="1202266" y="470818"/>
                </a:cubicBezTo>
                <a:cubicBezTo>
                  <a:pt x="1205144" y="467940"/>
                  <a:pt x="1209820" y="467171"/>
                  <a:pt x="1212426" y="464044"/>
                </a:cubicBezTo>
                <a:cubicBezTo>
                  <a:pt x="1215658" y="460166"/>
                  <a:pt x="1215630" y="454068"/>
                  <a:pt x="1219200" y="450498"/>
                </a:cubicBezTo>
                <a:cubicBezTo>
                  <a:pt x="1222770" y="446928"/>
                  <a:pt x="1228363" y="446229"/>
                  <a:pt x="1232746" y="443724"/>
                </a:cubicBezTo>
                <a:cubicBezTo>
                  <a:pt x="1236280" y="441705"/>
                  <a:pt x="1239728" y="439493"/>
                  <a:pt x="1242906" y="436951"/>
                </a:cubicBezTo>
                <a:cubicBezTo>
                  <a:pt x="1245399" y="434956"/>
                  <a:pt x="1246942" y="431821"/>
                  <a:pt x="1249680" y="430178"/>
                </a:cubicBezTo>
                <a:cubicBezTo>
                  <a:pt x="1254971" y="427003"/>
                  <a:pt x="1272994" y="424214"/>
                  <a:pt x="1276773" y="423404"/>
                </a:cubicBezTo>
                <a:cubicBezTo>
                  <a:pt x="1319292" y="414293"/>
                  <a:pt x="1293693" y="418568"/>
                  <a:pt x="1330960" y="413244"/>
                </a:cubicBezTo>
                <a:cubicBezTo>
                  <a:pt x="1354606" y="389598"/>
                  <a:pt x="1328406" y="412769"/>
                  <a:pt x="1351280" y="399698"/>
                </a:cubicBezTo>
                <a:cubicBezTo>
                  <a:pt x="1360670" y="394332"/>
                  <a:pt x="1364631" y="389733"/>
                  <a:pt x="1371600" y="382764"/>
                </a:cubicBezTo>
                <a:cubicBezTo>
                  <a:pt x="1373858" y="371475"/>
                  <a:pt x="1376745" y="360295"/>
                  <a:pt x="1378373" y="348898"/>
                </a:cubicBezTo>
                <a:cubicBezTo>
                  <a:pt x="1383183" y="315223"/>
                  <a:pt x="1382295" y="288740"/>
                  <a:pt x="1391920" y="257458"/>
                </a:cubicBezTo>
                <a:cubicBezTo>
                  <a:pt x="1393405" y="252633"/>
                  <a:pt x="1395123" y="247481"/>
                  <a:pt x="1398693" y="243911"/>
                </a:cubicBezTo>
                <a:cubicBezTo>
                  <a:pt x="1404449" y="238155"/>
                  <a:pt x="1419013" y="230364"/>
                  <a:pt x="1419013" y="230364"/>
                </a:cubicBezTo>
                <a:cubicBezTo>
                  <a:pt x="1421271" y="225849"/>
                  <a:pt x="1422216" y="220388"/>
                  <a:pt x="1425786" y="216818"/>
                </a:cubicBezTo>
                <a:cubicBezTo>
                  <a:pt x="1428310" y="214294"/>
                  <a:pt x="1432753" y="215028"/>
                  <a:pt x="1435946" y="213431"/>
                </a:cubicBezTo>
                <a:cubicBezTo>
                  <a:pt x="1441834" y="210487"/>
                  <a:pt x="1447235" y="206658"/>
                  <a:pt x="1452880" y="203271"/>
                </a:cubicBezTo>
                <a:cubicBezTo>
                  <a:pt x="1472071" y="204400"/>
                  <a:pt x="1491315" y="204835"/>
                  <a:pt x="1510453" y="206658"/>
                </a:cubicBezTo>
                <a:cubicBezTo>
                  <a:pt x="1515087" y="207099"/>
                  <a:pt x="1519377" y="209500"/>
                  <a:pt x="1524000" y="210044"/>
                </a:cubicBezTo>
                <a:cubicBezTo>
                  <a:pt x="1538618" y="211764"/>
                  <a:pt x="1553380" y="211966"/>
                  <a:pt x="1568026" y="213431"/>
                </a:cubicBezTo>
                <a:cubicBezTo>
                  <a:pt x="1575969" y="214225"/>
                  <a:pt x="1583831" y="215689"/>
                  <a:pt x="1591733" y="216818"/>
                </a:cubicBezTo>
                <a:cubicBezTo>
                  <a:pt x="1603638" y="234677"/>
                  <a:pt x="1591641" y="221616"/>
                  <a:pt x="1612053" y="230364"/>
                </a:cubicBezTo>
                <a:cubicBezTo>
                  <a:pt x="1615794" y="231967"/>
                  <a:pt x="1618572" y="235318"/>
                  <a:pt x="1622213" y="237138"/>
                </a:cubicBezTo>
                <a:cubicBezTo>
                  <a:pt x="1627650" y="239857"/>
                  <a:pt x="1633709" y="241192"/>
                  <a:pt x="1639146" y="243911"/>
                </a:cubicBezTo>
                <a:cubicBezTo>
                  <a:pt x="1647072" y="247874"/>
                  <a:pt x="1650009" y="253598"/>
                  <a:pt x="1659466" y="254071"/>
                </a:cubicBezTo>
                <a:cubicBezTo>
                  <a:pt x="1701198" y="256158"/>
                  <a:pt x="1743004" y="256329"/>
                  <a:pt x="1784773" y="257458"/>
                </a:cubicBezTo>
                <a:cubicBezTo>
                  <a:pt x="1789289" y="258587"/>
                  <a:pt x="1794157" y="258762"/>
                  <a:pt x="1798320" y="260844"/>
                </a:cubicBezTo>
                <a:cubicBezTo>
                  <a:pt x="1801176" y="262272"/>
                  <a:pt x="1801905" y="267434"/>
                  <a:pt x="1805093" y="267618"/>
                </a:cubicBezTo>
                <a:cubicBezTo>
                  <a:pt x="1861455" y="270870"/>
                  <a:pt x="1917982" y="269875"/>
                  <a:pt x="1974426" y="271004"/>
                </a:cubicBezTo>
                <a:cubicBezTo>
                  <a:pt x="1980071" y="272133"/>
                  <a:pt x="1985846" y="272737"/>
                  <a:pt x="1991360" y="274391"/>
                </a:cubicBezTo>
                <a:cubicBezTo>
                  <a:pt x="1992147" y="274627"/>
                  <a:pt x="2013954" y="283859"/>
                  <a:pt x="2018453" y="284551"/>
                </a:cubicBezTo>
                <a:cubicBezTo>
                  <a:pt x="2071862" y="292769"/>
                  <a:pt x="2164023" y="287938"/>
                  <a:pt x="2197946" y="287938"/>
                </a:cubicBezTo>
              </a:path>
            </a:pathLst>
          </a:cu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orma libre 29"/>
          <p:cNvSpPr/>
          <p:nvPr/>
        </p:nvSpPr>
        <p:spPr>
          <a:xfrm>
            <a:off x="1537547" y="5540587"/>
            <a:ext cx="1727200" cy="149013"/>
          </a:xfrm>
          <a:custGeom>
            <a:avLst/>
            <a:gdLst>
              <a:gd name="connsiteX0" fmla="*/ 0 w 1727200"/>
              <a:gd name="connsiteY0" fmla="*/ 142240 h 149013"/>
              <a:gd name="connsiteX1" fmla="*/ 237066 w 1727200"/>
              <a:gd name="connsiteY1" fmla="*/ 149013 h 149013"/>
              <a:gd name="connsiteX2" fmla="*/ 389466 w 1727200"/>
              <a:gd name="connsiteY2" fmla="*/ 145626 h 149013"/>
              <a:gd name="connsiteX3" fmla="*/ 413173 w 1727200"/>
              <a:gd name="connsiteY3" fmla="*/ 142240 h 149013"/>
              <a:gd name="connsiteX4" fmla="*/ 443653 w 1727200"/>
              <a:gd name="connsiteY4" fmla="*/ 132080 h 149013"/>
              <a:gd name="connsiteX5" fmla="*/ 457200 w 1727200"/>
              <a:gd name="connsiteY5" fmla="*/ 128693 h 149013"/>
              <a:gd name="connsiteX6" fmla="*/ 487680 w 1727200"/>
              <a:gd name="connsiteY6" fmla="*/ 118533 h 149013"/>
              <a:gd name="connsiteX7" fmla="*/ 535093 w 1727200"/>
              <a:gd name="connsiteY7" fmla="*/ 111760 h 149013"/>
              <a:gd name="connsiteX8" fmla="*/ 565573 w 1727200"/>
              <a:gd name="connsiteY8" fmla="*/ 94826 h 149013"/>
              <a:gd name="connsiteX9" fmla="*/ 592666 w 1727200"/>
              <a:gd name="connsiteY9" fmla="*/ 88053 h 149013"/>
              <a:gd name="connsiteX10" fmla="*/ 619760 w 1727200"/>
              <a:gd name="connsiteY10" fmla="*/ 71120 h 149013"/>
              <a:gd name="connsiteX11" fmla="*/ 626533 w 1727200"/>
              <a:gd name="connsiteY11" fmla="*/ 64346 h 149013"/>
              <a:gd name="connsiteX12" fmla="*/ 633306 w 1727200"/>
              <a:gd name="connsiteY12" fmla="*/ 54186 h 149013"/>
              <a:gd name="connsiteX13" fmla="*/ 660400 w 1727200"/>
              <a:gd name="connsiteY13" fmla="*/ 47413 h 149013"/>
              <a:gd name="connsiteX14" fmla="*/ 667173 w 1727200"/>
              <a:gd name="connsiteY14" fmla="*/ 37253 h 149013"/>
              <a:gd name="connsiteX15" fmla="*/ 690880 w 1727200"/>
              <a:gd name="connsiteY15" fmla="*/ 30480 h 149013"/>
              <a:gd name="connsiteX16" fmla="*/ 701040 w 1727200"/>
              <a:gd name="connsiteY16" fmla="*/ 23706 h 149013"/>
              <a:gd name="connsiteX17" fmla="*/ 711200 w 1727200"/>
              <a:gd name="connsiteY17" fmla="*/ 20320 h 149013"/>
              <a:gd name="connsiteX18" fmla="*/ 717973 w 1727200"/>
              <a:gd name="connsiteY18" fmla="*/ 10160 h 149013"/>
              <a:gd name="connsiteX19" fmla="*/ 751840 w 1727200"/>
              <a:gd name="connsiteY19" fmla="*/ 6773 h 149013"/>
              <a:gd name="connsiteX20" fmla="*/ 789093 w 1727200"/>
              <a:gd name="connsiteY20" fmla="*/ 0 h 149013"/>
              <a:gd name="connsiteX21" fmla="*/ 863600 w 1727200"/>
              <a:gd name="connsiteY21" fmla="*/ 3386 h 149013"/>
              <a:gd name="connsiteX22" fmla="*/ 890693 w 1727200"/>
              <a:gd name="connsiteY22" fmla="*/ 16933 h 149013"/>
              <a:gd name="connsiteX23" fmla="*/ 904240 w 1727200"/>
              <a:gd name="connsiteY23" fmla="*/ 20320 h 149013"/>
              <a:gd name="connsiteX24" fmla="*/ 921173 w 1727200"/>
              <a:gd name="connsiteY24" fmla="*/ 23706 h 149013"/>
              <a:gd name="connsiteX25" fmla="*/ 951653 w 1727200"/>
              <a:gd name="connsiteY25" fmla="*/ 30480 h 149013"/>
              <a:gd name="connsiteX26" fmla="*/ 982133 w 1727200"/>
              <a:gd name="connsiteY26" fmla="*/ 57573 h 149013"/>
              <a:gd name="connsiteX27" fmla="*/ 988906 w 1727200"/>
              <a:gd name="connsiteY27" fmla="*/ 67733 h 149013"/>
              <a:gd name="connsiteX28" fmla="*/ 999066 w 1727200"/>
              <a:gd name="connsiteY28" fmla="*/ 94826 h 149013"/>
              <a:gd name="connsiteX29" fmla="*/ 1009226 w 1727200"/>
              <a:gd name="connsiteY29" fmla="*/ 98213 h 149013"/>
              <a:gd name="connsiteX30" fmla="*/ 1022773 w 1727200"/>
              <a:gd name="connsiteY30" fmla="*/ 115146 h 149013"/>
              <a:gd name="connsiteX31" fmla="*/ 1029546 w 1727200"/>
              <a:gd name="connsiteY31" fmla="*/ 125306 h 149013"/>
              <a:gd name="connsiteX32" fmla="*/ 1036320 w 1727200"/>
              <a:gd name="connsiteY32" fmla="*/ 132080 h 149013"/>
              <a:gd name="connsiteX33" fmla="*/ 1046480 w 1727200"/>
              <a:gd name="connsiteY33" fmla="*/ 138853 h 149013"/>
              <a:gd name="connsiteX34" fmla="*/ 1070186 w 1727200"/>
              <a:gd name="connsiteY34" fmla="*/ 145626 h 149013"/>
              <a:gd name="connsiteX35" fmla="*/ 1080346 w 1727200"/>
              <a:gd name="connsiteY35" fmla="*/ 149013 h 149013"/>
              <a:gd name="connsiteX36" fmla="*/ 1727200 w 1727200"/>
              <a:gd name="connsiteY36" fmla="*/ 145626 h 14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27200" h="149013">
                <a:moveTo>
                  <a:pt x="0" y="142240"/>
                </a:moveTo>
                <a:cubicBezTo>
                  <a:pt x="86528" y="146001"/>
                  <a:pt x="142545" y="149013"/>
                  <a:pt x="237066" y="149013"/>
                </a:cubicBezTo>
                <a:cubicBezTo>
                  <a:pt x="287879" y="149013"/>
                  <a:pt x="338666" y="146755"/>
                  <a:pt x="389466" y="145626"/>
                </a:cubicBezTo>
                <a:cubicBezTo>
                  <a:pt x="397368" y="144497"/>
                  <a:pt x="405429" y="144176"/>
                  <a:pt x="413173" y="142240"/>
                </a:cubicBezTo>
                <a:cubicBezTo>
                  <a:pt x="423563" y="139643"/>
                  <a:pt x="433263" y="134678"/>
                  <a:pt x="443653" y="132080"/>
                </a:cubicBezTo>
                <a:cubicBezTo>
                  <a:pt x="448169" y="130951"/>
                  <a:pt x="452751" y="130062"/>
                  <a:pt x="457200" y="128693"/>
                </a:cubicBezTo>
                <a:cubicBezTo>
                  <a:pt x="467436" y="125543"/>
                  <a:pt x="477178" y="120634"/>
                  <a:pt x="487680" y="118533"/>
                </a:cubicBezTo>
                <a:cubicBezTo>
                  <a:pt x="514637" y="113141"/>
                  <a:pt x="498892" y="115782"/>
                  <a:pt x="535093" y="111760"/>
                </a:cubicBezTo>
                <a:cubicBezTo>
                  <a:pt x="548926" y="101385"/>
                  <a:pt x="548329" y="99999"/>
                  <a:pt x="565573" y="94826"/>
                </a:cubicBezTo>
                <a:cubicBezTo>
                  <a:pt x="575243" y="91925"/>
                  <a:pt x="583721" y="92525"/>
                  <a:pt x="592666" y="88053"/>
                </a:cubicBezTo>
                <a:cubicBezTo>
                  <a:pt x="595040" y="86866"/>
                  <a:pt x="615283" y="74701"/>
                  <a:pt x="619760" y="71120"/>
                </a:cubicBezTo>
                <a:cubicBezTo>
                  <a:pt x="622253" y="69125"/>
                  <a:pt x="624538" y="66839"/>
                  <a:pt x="626533" y="64346"/>
                </a:cubicBezTo>
                <a:cubicBezTo>
                  <a:pt x="629075" y="61168"/>
                  <a:pt x="629665" y="56006"/>
                  <a:pt x="633306" y="54186"/>
                </a:cubicBezTo>
                <a:cubicBezTo>
                  <a:pt x="641632" y="50023"/>
                  <a:pt x="660400" y="47413"/>
                  <a:pt x="660400" y="47413"/>
                </a:cubicBezTo>
                <a:cubicBezTo>
                  <a:pt x="662658" y="44026"/>
                  <a:pt x="663995" y="39796"/>
                  <a:pt x="667173" y="37253"/>
                </a:cubicBezTo>
                <a:cubicBezTo>
                  <a:pt x="669383" y="35485"/>
                  <a:pt x="689992" y="30702"/>
                  <a:pt x="690880" y="30480"/>
                </a:cubicBezTo>
                <a:cubicBezTo>
                  <a:pt x="694267" y="28222"/>
                  <a:pt x="697399" y="25526"/>
                  <a:pt x="701040" y="23706"/>
                </a:cubicBezTo>
                <a:cubicBezTo>
                  <a:pt x="704233" y="22110"/>
                  <a:pt x="708412" y="22550"/>
                  <a:pt x="711200" y="20320"/>
                </a:cubicBezTo>
                <a:cubicBezTo>
                  <a:pt x="714378" y="17777"/>
                  <a:pt x="714112" y="11447"/>
                  <a:pt x="717973" y="10160"/>
                </a:cubicBezTo>
                <a:cubicBezTo>
                  <a:pt x="728736" y="6572"/>
                  <a:pt x="740609" y="8377"/>
                  <a:pt x="751840" y="6773"/>
                </a:cubicBezTo>
                <a:cubicBezTo>
                  <a:pt x="764334" y="4988"/>
                  <a:pt x="776675" y="2258"/>
                  <a:pt x="789093" y="0"/>
                </a:cubicBezTo>
                <a:cubicBezTo>
                  <a:pt x="813929" y="1129"/>
                  <a:pt x="838812" y="1479"/>
                  <a:pt x="863600" y="3386"/>
                </a:cubicBezTo>
                <a:cubicBezTo>
                  <a:pt x="883253" y="4898"/>
                  <a:pt x="872657" y="7915"/>
                  <a:pt x="890693" y="16933"/>
                </a:cubicBezTo>
                <a:cubicBezTo>
                  <a:pt x="894856" y="19015"/>
                  <a:pt x="899696" y="19310"/>
                  <a:pt x="904240" y="20320"/>
                </a:cubicBezTo>
                <a:cubicBezTo>
                  <a:pt x="909859" y="21569"/>
                  <a:pt x="915545" y="22500"/>
                  <a:pt x="921173" y="23706"/>
                </a:cubicBezTo>
                <a:lnTo>
                  <a:pt x="951653" y="30480"/>
                </a:lnTo>
                <a:cubicBezTo>
                  <a:pt x="961813" y="39511"/>
                  <a:pt x="972521" y="47961"/>
                  <a:pt x="982133" y="57573"/>
                </a:cubicBezTo>
                <a:cubicBezTo>
                  <a:pt x="985011" y="60451"/>
                  <a:pt x="987303" y="63992"/>
                  <a:pt x="988906" y="67733"/>
                </a:cubicBezTo>
                <a:cubicBezTo>
                  <a:pt x="993158" y="77653"/>
                  <a:pt x="990602" y="86362"/>
                  <a:pt x="999066" y="94826"/>
                </a:cubicBezTo>
                <a:cubicBezTo>
                  <a:pt x="1001590" y="97350"/>
                  <a:pt x="1005839" y="97084"/>
                  <a:pt x="1009226" y="98213"/>
                </a:cubicBezTo>
                <a:cubicBezTo>
                  <a:pt x="1016251" y="126311"/>
                  <a:pt x="1006071" y="101785"/>
                  <a:pt x="1022773" y="115146"/>
                </a:cubicBezTo>
                <a:cubicBezTo>
                  <a:pt x="1025951" y="117689"/>
                  <a:pt x="1027003" y="122128"/>
                  <a:pt x="1029546" y="125306"/>
                </a:cubicBezTo>
                <a:cubicBezTo>
                  <a:pt x="1031541" y="127800"/>
                  <a:pt x="1033826" y="130085"/>
                  <a:pt x="1036320" y="132080"/>
                </a:cubicBezTo>
                <a:cubicBezTo>
                  <a:pt x="1039498" y="134623"/>
                  <a:pt x="1042839" y="137033"/>
                  <a:pt x="1046480" y="138853"/>
                </a:cubicBezTo>
                <a:cubicBezTo>
                  <a:pt x="1051898" y="141562"/>
                  <a:pt x="1065116" y="144177"/>
                  <a:pt x="1070186" y="145626"/>
                </a:cubicBezTo>
                <a:cubicBezTo>
                  <a:pt x="1073619" y="146607"/>
                  <a:pt x="1076959" y="147884"/>
                  <a:pt x="1080346" y="149013"/>
                </a:cubicBezTo>
                <a:cubicBezTo>
                  <a:pt x="1514963" y="144532"/>
                  <a:pt x="1299345" y="145626"/>
                  <a:pt x="1727200" y="145626"/>
                </a:cubicBezTo>
              </a:path>
            </a:pathLst>
          </a:cu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5" name="Conector recto 34"/>
          <p:cNvCxnSpPr/>
          <p:nvPr/>
        </p:nvCxnSpPr>
        <p:spPr>
          <a:xfrm>
            <a:off x="2495296" y="2389632"/>
            <a:ext cx="0" cy="1483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H="1">
            <a:off x="2505456" y="3881120"/>
            <a:ext cx="4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flipH="1">
            <a:off x="5870785" y="1866951"/>
            <a:ext cx="4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6346273" y="1686103"/>
            <a:ext cx="167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Raw</a:t>
            </a:r>
            <a:r>
              <a:rPr lang="es-ES" dirty="0"/>
              <a:t> </a:t>
            </a:r>
            <a:r>
              <a:rPr lang="es-ES" dirty="0" err="1"/>
              <a:t>Slope</a:t>
            </a:r>
            <a:endParaRPr lang="es-ES" dirty="0"/>
          </a:p>
        </p:txBody>
      </p:sp>
      <p:cxnSp>
        <p:nvCxnSpPr>
          <p:cNvPr id="40" name="Conector recto 39"/>
          <p:cNvCxnSpPr/>
          <p:nvPr/>
        </p:nvCxnSpPr>
        <p:spPr>
          <a:xfrm flipH="1">
            <a:off x="5877850" y="2188909"/>
            <a:ext cx="432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/>
          <p:cNvSpPr txBox="1"/>
          <p:nvPr/>
        </p:nvSpPr>
        <p:spPr>
          <a:xfrm>
            <a:off x="6353337" y="2008061"/>
            <a:ext cx="251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00B050"/>
                </a:solidFill>
              </a:rPr>
              <a:t>Only</a:t>
            </a:r>
            <a:r>
              <a:rPr lang="es-ES" dirty="0">
                <a:solidFill>
                  <a:srgbClr val="00B050"/>
                </a:solidFill>
              </a:rPr>
              <a:t> </a:t>
            </a:r>
            <a:r>
              <a:rPr lang="es-ES" dirty="0" err="1">
                <a:solidFill>
                  <a:srgbClr val="00B050"/>
                </a:solidFill>
              </a:rPr>
              <a:t>dynamics</a:t>
            </a:r>
            <a:r>
              <a:rPr lang="es-ES" dirty="0">
                <a:solidFill>
                  <a:srgbClr val="00B050"/>
                </a:solidFill>
              </a:rPr>
              <a:t> (tau=0)</a:t>
            </a:r>
          </a:p>
        </p:txBody>
      </p:sp>
      <p:cxnSp>
        <p:nvCxnSpPr>
          <p:cNvPr id="42" name="Conector recto 41"/>
          <p:cNvCxnSpPr/>
          <p:nvPr/>
        </p:nvCxnSpPr>
        <p:spPr>
          <a:xfrm flipH="1">
            <a:off x="5896017" y="2552246"/>
            <a:ext cx="43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6371505" y="2371398"/>
            <a:ext cx="285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Dynamics + </a:t>
            </a:r>
            <a:r>
              <a:rPr lang="es-ES" dirty="0" err="1">
                <a:solidFill>
                  <a:srgbClr val="C00000"/>
                </a:solidFill>
              </a:rPr>
              <a:t>microphysics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13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1538" y="823214"/>
            <a:ext cx="6541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Simulated </a:t>
            </a:r>
            <a:r>
              <a:rPr sz="2400" dirty="0"/>
              <a:t>2011 </a:t>
            </a:r>
            <a:r>
              <a:rPr sz="2400" spc="-10" dirty="0"/>
              <a:t>winter (May‐Sep) Precipitation</a:t>
            </a:r>
            <a:r>
              <a:rPr sz="2400" spc="-35" dirty="0"/>
              <a:t> </a:t>
            </a:r>
            <a:r>
              <a:rPr sz="2400" dirty="0"/>
              <a:t>[mm]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835256" y="1783079"/>
            <a:ext cx="4149748" cy="632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1616" y="1588262"/>
            <a:ext cx="15544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(a) WRF (Full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physics)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8334" y="1748027"/>
            <a:ext cx="4174997" cy="667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20894" y="1598168"/>
            <a:ext cx="351345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(b) </a:t>
            </a:r>
            <a:r>
              <a:rPr sz="1400" spc="-55" dirty="0">
                <a:latin typeface="Calibri"/>
                <a:cs typeface="Calibri"/>
              </a:rPr>
              <a:t>LT </a:t>
            </a:r>
            <a:r>
              <a:rPr sz="1400" spc="-10" dirty="0">
                <a:latin typeface="Calibri"/>
                <a:cs typeface="Calibri"/>
              </a:rPr>
              <a:t>Model </a:t>
            </a:r>
            <a:r>
              <a:rPr sz="1400" spc="-35" dirty="0">
                <a:latin typeface="Calibri"/>
                <a:cs typeface="Calibri"/>
              </a:rPr>
              <a:t>(var. </a:t>
            </a:r>
            <a:r>
              <a:rPr sz="1400" spc="-5" dirty="0">
                <a:latin typeface="Calibri"/>
                <a:cs typeface="Calibri"/>
              </a:rPr>
              <a:t>Wind and </a:t>
            </a:r>
            <a:r>
              <a:rPr sz="1400" spc="-10" dirty="0">
                <a:latin typeface="Calibri"/>
                <a:cs typeface="Calibri"/>
              </a:rPr>
              <a:t>moisture from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WRF)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79526" y="1932432"/>
            <a:ext cx="8354059" cy="4055110"/>
            <a:chOff x="779526" y="1932432"/>
            <a:chExt cx="8354059" cy="4055110"/>
          </a:xfrm>
        </p:grpSpPr>
        <p:sp>
          <p:nvSpPr>
            <p:cNvPr id="8" name="object 8"/>
            <p:cNvSpPr/>
            <p:nvPr/>
          </p:nvSpPr>
          <p:spPr>
            <a:xfrm>
              <a:off x="1941576" y="1932431"/>
              <a:ext cx="4433570" cy="483234"/>
            </a:xfrm>
            <a:custGeom>
              <a:avLst/>
              <a:gdLst/>
              <a:ahLst/>
              <a:cxnLst/>
              <a:rect l="l" t="t" r="r" b="b"/>
              <a:pathLst>
                <a:path w="4433570" h="483235">
                  <a:moveTo>
                    <a:pt x="65532" y="84582"/>
                  </a:moveTo>
                  <a:lnTo>
                    <a:pt x="10668" y="0"/>
                  </a:lnTo>
                  <a:lnTo>
                    <a:pt x="0" y="6858"/>
                  </a:lnTo>
                  <a:lnTo>
                    <a:pt x="54864" y="92202"/>
                  </a:lnTo>
                  <a:lnTo>
                    <a:pt x="65532" y="84582"/>
                  </a:lnTo>
                  <a:close/>
                </a:path>
                <a:path w="4433570" h="483235">
                  <a:moveTo>
                    <a:pt x="141732" y="201930"/>
                  </a:moveTo>
                  <a:lnTo>
                    <a:pt x="86106" y="116586"/>
                  </a:lnTo>
                  <a:lnTo>
                    <a:pt x="75438" y="123444"/>
                  </a:lnTo>
                  <a:lnTo>
                    <a:pt x="131064" y="208788"/>
                  </a:lnTo>
                  <a:lnTo>
                    <a:pt x="141732" y="201930"/>
                  </a:lnTo>
                  <a:close/>
                </a:path>
                <a:path w="4433570" h="483235">
                  <a:moveTo>
                    <a:pt x="217170" y="319278"/>
                  </a:moveTo>
                  <a:lnTo>
                    <a:pt x="162306" y="233934"/>
                  </a:lnTo>
                  <a:lnTo>
                    <a:pt x="151638" y="240792"/>
                  </a:lnTo>
                  <a:lnTo>
                    <a:pt x="206502" y="326136"/>
                  </a:lnTo>
                  <a:lnTo>
                    <a:pt x="217170" y="319278"/>
                  </a:lnTo>
                  <a:close/>
                </a:path>
                <a:path w="4433570" h="483235">
                  <a:moveTo>
                    <a:pt x="293370" y="436626"/>
                  </a:moveTo>
                  <a:lnTo>
                    <a:pt x="237744" y="351282"/>
                  </a:lnTo>
                  <a:lnTo>
                    <a:pt x="227076" y="358140"/>
                  </a:lnTo>
                  <a:lnTo>
                    <a:pt x="282702" y="443484"/>
                  </a:lnTo>
                  <a:lnTo>
                    <a:pt x="293370" y="436626"/>
                  </a:lnTo>
                  <a:close/>
                </a:path>
                <a:path w="4433570" h="483235">
                  <a:moveTo>
                    <a:pt x="323240" y="483108"/>
                  </a:moveTo>
                  <a:lnTo>
                    <a:pt x="313944" y="468630"/>
                  </a:lnTo>
                  <a:lnTo>
                    <a:pt x="303276" y="475488"/>
                  </a:lnTo>
                  <a:lnTo>
                    <a:pt x="308165" y="483108"/>
                  </a:lnTo>
                  <a:lnTo>
                    <a:pt x="323240" y="483108"/>
                  </a:lnTo>
                  <a:close/>
                </a:path>
                <a:path w="4433570" h="483235">
                  <a:moveTo>
                    <a:pt x="4205478" y="121158"/>
                  </a:moveTo>
                  <a:lnTo>
                    <a:pt x="4150614" y="35814"/>
                  </a:lnTo>
                  <a:lnTo>
                    <a:pt x="4139946" y="42672"/>
                  </a:lnTo>
                  <a:lnTo>
                    <a:pt x="4194810" y="128016"/>
                  </a:lnTo>
                  <a:lnTo>
                    <a:pt x="4205478" y="121158"/>
                  </a:lnTo>
                  <a:close/>
                </a:path>
                <a:path w="4433570" h="483235">
                  <a:moveTo>
                    <a:pt x="4281678" y="238506"/>
                  </a:moveTo>
                  <a:lnTo>
                    <a:pt x="4226814" y="153162"/>
                  </a:lnTo>
                  <a:lnTo>
                    <a:pt x="4216146" y="160020"/>
                  </a:lnTo>
                  <a:lnTo>
                    <a:pt x="4271010" y="245364"/>
                  </a:lnTo>
                  <a:lnTo>
                    <a:pt x="4281678" y="238506"/>
                  </a:lnTo>
                  <a:close/>
                </a:path>
                <a:path w="4433570" h="483235">
                  <a:moveTo>
                    <a:pt x="4357878" y="355854"/>
                  </a:moveTo>
                  <a:lnTo>
                    <a:pt x="4302252" y="270510"/>
                  </a:lnTo>
                  <a:lnTo>
                    <a:pt x="4291584" y="277368"/>
                  </a:lnTo>
                  <a:lnTo>
                    <a:pt x="4347210" y="362712"/>
                  </a:lnTo>
                  <a:lnTo>
                    <a:pt x="4357878" y="355854"/>
                  </a:lnTo>
                  <a:close/>
                </a:path>
                <a:path w="4433570" h="483235">
                  <a:moveTo>
                    <a:pt x="4433316" y="473202"/>
                  </a:moveTo>
                  <a:lnTo>
                    <a:pt x="4378452" y="387858"/>
                  </a:lnTo>
                  <a:lnTo>
                    <a:pt x="4367784" y="394716"/>
                  </a:lnTo>
                  <a:lnTo>
                    <a:pt x="4422648" y="480060"/>
                  </a:lnTo>
                  <a:lnTo>
                    <a:pt x="4433316" y="4732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9526" y="2415540"/>
              <a:ext cx="8353805" cy="979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49741" y="2415539"/>
              <a:ext cx="4765675" cy="979169"/>
            </a:xfrm>
            <a:custGeom>
              <a:avLst/>
              <a:gdLst/>
              <a:ahLst/>
              <a:cxnLst/>
              <a:rect l="l" t="t" r="r" b="b"/>
              <a:pathLst>
                <a:path w="4765675" h="979170">
                  <a:moveTo>
                    <a:pt x="60642" y="70866"/>
                  </a:moveTo>
                  <a:lnTo>
                    <a:pt x="15074" y="0"/>
                  </a:lnTo>
                  <a:lnTo>
                    <a:pt x="0" y="0"/>
                  </a:lnTo>
                  <a:lnTo>
                    <a:pt x="49974" y="77724"/>
                  </a:lnTo>
                  <a:lnTo>
                    <a:pt x="60642" y="70866"/>
                  </a:lnTo>
                  <a:close/>
                </a:path>
                <a:path w="4765675" h="979170">
                  <a:moveTo>
                    <a:pt x="136842" y="188214"/>
                  </a:moveTo>
                  <a:lnTo>
                    <a:pt x="81978" y="102870"/>
                  </a:lnTo>
                  <a:lnTo>
                    <a:pt x="71310" y="109728"/>
                  </a:lnTo>
                  <a:lnTo>
                    <a:pt x="126174" y="195072"/>
                  </a:lnTo>
                  <a:lnTo>
                    <a:pt x="136842" y="188214"/>
                  </a:lnTo>
                  <a:close/>
                </a:path>
                <a:path w="4765675" h="979170">
                  <a:moveTo>
                    <a:pt x="213042" y="305562"/>
                  </a:moveTo>
                  <a:lnTo>
                    <a:pt x="157416" y="220218"/>
                  </a:lnTo>
                  <a:lnTo>
                    <a:pt x="146748" y="227076"/>
                  </a:lnTo>
                  <a:lnTo>
                    <a:pt x="202374" y="312420"/>
                  </a:lnTo>
                  <a:lnTo>
                    <a:pt x="213042" y="305562"/>
                  </a:lnTo>
                  <a:close/>
                </a:path>
                <a:path w="4765675" h="979170">
                  <a:moveTo>
                    <a:pt x="288480" y="422910"/>
                  </a:moveTo>
                  <a:lnTo>
                    <a:pt x="233616" y="337566"/>
                  </a:lnTo>
                  <a:lnTo>
                    <a:pt x="222948" y="344424"/>
                  </a:lnTo>
                  <a:lnTo>
                    <a:pt x="277812" y="429768"/>
                  </a:lnTo>
                  <a:lnTo>
                    <a:pt x="288480" y="422910"/>
                  </a:lnTo>
                  <a:close/>
                </a:path>
                <a:path w="4765675" h="979170">
                  <a:moveTo>
                    <a:pt x="364680" y="540258"/>
                  </a:moveTo>
                  <a:lnTo>
                    <a:pt x="309054" y="454914"/>
                  </a:lnTo>
                  <a:lnTo>
                    <a:pt x="298386" y="461772"/>
                  </a:lnTo>
                  <a:lnTo>
                    <a:pt x="354012" y="547116"/>
                  </a:lnTo>
                  <a:lnTo>
                    <a:pt x="364680" y="540258"/>
                  </a:lnTo>
                  <a:close/>
                </a:path>
                <a:path w="4765675" h="979170">
                  <a:moveTo>
                    <a:pt x="440118" y="657606"/>
                  </a:moveTo>
                  <a:lnTo>
                    <a:pt x="385254" y="572262"/>
                  </a:lnTo>
                  <a:lnTo>
                    <a:pt x="374586" y="579120"/>
                  </a:lnTo>
                  <a:lnTo>
                    <a:pt x="430212" y="664464"/>
                  </a:lnTo>
                  <a:lnTo>
                    <a:pt x="440118" y="657606"/>
                  </a:lnTo>
                  <a:close/>
                </a:path>
                <a:path w="4765675" h="979170">
                  <a:moveTo>
                    <a:pt x="516318" y="774954"/>
                  </a:moveTo>
                  <a:lnTo>
                    <a:pt x="461454" y="689610"/>
                  </a:lnTo>
                  <a:lnTo>
                    <a:pt x="450786" y="696468"/>
                  </a:lnTo>
                  <a:lnTo>
                    <a:pt x="505650" y="781812"/>
                  </a:lnTo>
                  <a:lnTo>
                    <a:pt x="516318" y="774954"/>
                  </a:lnTo>
                  <a:close/>
                </a:path>
                <a:path w="4765675" h="979170">
                  <a:moveTo>
                    <a:pt x="592518" y="892302"/>
                  </a:moveTo>
                  <a:lnTo>
                    <a:pt x="536892" y="806958"/>
                  </a:lnTo>
                  <a:lnTo>
                    <a:pt x="526224" y="813816"/>
                  </a:lnTo>
                  <a:lnTo>
                    <a:pt x="581850" y="899160"/>
                  </a:lnTo>
                  <a:lnTo>
                    <a:pt x="592518" y="892302"/>
                  </a:lnTo>
                  <a:close/>
                </a:path>
                <a:path w="4765675" h="979170">
                  <a:moveTo>
                    <a:pt x="648677" y="979170"/>
                  </a:moveTo>
                  <a:lnTo>
                    <a:pt x="613092" y="924306"/>
                  </a:lnTo>
                  <a:lnTo>
                    <a:pt x="602424" y="931164"/>
                  </a:lnTo>
                  <a:lnTo>
                    <a:pt x="633272" y="979170"/>
                  </a:lnTo>
                  <a:lnTo>
                    <a:pt x="648677" y="979170"/>
                  </a:lnTo>
                  <a:close/>
                </a:path>
                <a:path w="4765675" h="979170">
                  <a:moveTo>
                    <a:pt x="4201350" y="107442"/>
                  </a:moveTo>
                  <a:lnTo>
                    <a:pt x="4145724" y="22098"/>
                  </a:lnTo>
                  <a:lnTo>
                    <a:pt x="4135056" y="28956"/>
                  </a:lnTo>
                  <a:lnTo>
                    <a:pt x="4190682" y="114300"/>
                  </a:lnTo>
                  <a:lnTo>
                    <a:pt x="4201350" y="107442"/>
                  </a:lnTo>
                  <a:close/>
                </a:path>
                <a:path w="4765675" h="979170">
                  <a:moveTo>
                    <a:pt x="4276788" y="224790"/>
                  </a:moveTo>
                  <a:lnTo>
                    <a:pt x="4221924" y="139446"/>
                  </a:lnTo>
                  <a:lnTo>
                    <a:pt x="4211256" y="146304"/>
                  </a:lnTo>
                  <a:lnTo>
                    <a:pt x="4266120" y="231648"/>
                  </a:lnTo>
                  <a:lnTo>
                    <a:pt x="4276788" y="224790"/>
                  </a:lnTo>
                  <a:close/>
                </a:path>
                <a:path w="4765675" h="979170">
                  <a:moveTo>
                    <a:pt x="4352988" y="342138"/>
                  </a:moveTo>
                  <a:lnTo>
                    <a:pt x="4298124" y="256794"/>
                  </a:lnTo>
                  <a:lnTo>
                    <a:pt x="4287456" y="263652"/>
                  </a:lnTo>
                  <a:lnTo>
                    <a:pt x="4342320" y="348996"/>
                  </a:lnTo>
                  <a:lnTo>
                    <a:pt x="4352988" y="342138"/>
                  </a:lnTo>
                  <a:close/>
                </a:path>
                <a:path w="4765675" h="979170">
                  <a:moveTo>
                    <a:pt x="4429188" y="459486"/>
                  </a:moveTo>
                  <a:lnTo>
                    <a:pt x="4373562" y="374142"/>
                  </a:lnTo>
                  <a:lnTo>
                    <a:pt x="4362894" y="381000"/>
                  </a:lnTo>
                  <a:lnTo>
                    <a:pt x="4418520" y="466344"/>
                  </a:lnTo>
                  <a:lnTo>
                    <a:pt x="4429188" y="459486"/>
                  </a:lnTo>
                  <a:close/>
                </a:path>
                <a:path w="4765675" h="979170">
                  <a:moveTo>
                    <a:pt x="4504626" y="576834"/>
                  </a:moveTo>
                  <a:lnTo>
                    <a:pt x="4449762" y="491490"/>
                  </a:lnTo>
                  <a:lnTo>
                    <a:pt x="4439094" y="498348"/>
                  </a:lnTo>
                  <a:lnTo>
                    <a:pt x="4493958" y="583692"/>
                  </a:lnTo>
                  <a:lnTo>
                    <a:pt x="4504626" y="576834"/>
                  </a:lnTo>
                  <a:close/>
                </a:path>
                <a:path w="4765675" h="979170">
                  <a:moveTo>
                    <a:pt x="4580826" y="694182"/>
                  </a:moveTo>
                  <a:lnTo>
                    <a:pt x="4525200" y="608838"/>
                  </a:lnTo>
                  <a:lnTo>
                    <a:pt x="4514532" y="615696"/>
                  </a:lnTo>
                  <a:lnTo>
                    <a:pt x="4570158" y="701040"/>
                  </a:lnTo>
                  <a:lnTo>
                    <a:pt x="4580826" y="694182"/>
                  </a:lnTo>
                  <a:close/>
                </a:path>
                <a:path w="4765675" h="979170">
                  <a:moveTo>
                    <a:pt x="4656264" y="811530"/>
                  </a:moveTo>
                  <a:lnTo>
                    <a:pt x="4601400" y="726186"/>
                  </a:lnTo>
                  <a:lnTo>
                    <a:pt x="4590732" y="733044"/>
                  </a:lnTo>
                  <a:lnTo>
                    <a:pt x="4645596" y="818388"/>
                  </a:lnTo>
                  <a:lnTo>
                    <a:pt x="4656264" y="811530"/>
                  </a:lnTo>
                  <a:close/>
                </a:path>
                <a:path w="4765675" h="979170">
                  <a:moveTo>
                    <a:pt x="4732464" y="928116"/>
                  </a:moveTo>
                  <a:lnTo>
                    <a:pt x="4677600" y="843534"/>
                  </a:lnTo>
                  <a:lnTo>
                    <a:pt x="4666932" y="850392"/>
                  </a:lnTo>
                  <a:lnTo>
                    <a:pt x="4721796" y="935736"/>
                  </a:lnTo>
                  <a:lnTo>
                    <a:pt x="4732464" y="928116"/>
                  </a:lnTo>
                  <a:close/>
                </a:path>
                <a:path w="4765675" h="979170">
                  <a:moveTo>
                    <a:pt x="4765446" y="979170"/>
                  </a:moveTo>
                  <a:lnTo>
                    <a:pt x="4753038" y="960120"/>
                  </a:lnTo>
                  <a:lnTo>
                    <a:pt x="4742370" y="966978"/>
                  </a:lnTo>
                  <a:lnTo>
                    <a:pt x="4750308" y="979170"/>
                  </a:lnTo>
                  <a:lnTo>
                    <a:pt x="4765446" y="979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9526" y="3394710"/>
              <a:ext cx="8353805" cy="9791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83014" y="3394709"/>
              <a:ext cx="4765675" cy="979169"/>
            </a:xfrm>
            <a:custGeom>
              <a:avLst/>
              <a:gdLst/>
              <a:ahLst/>
              <a:cxnLst/>
              <a:rect l="l" t="t" r="r" b="b"/>
              <a:pathLst>
                <a:path w="4765675" h="979170">
                  <a:moveTo>
                    <a:pt x="34683" y="29718"/>
                  </a:moveTo>
                  <a:lnTo>
                    <a:pt x="15405" y="0"/>
                  </a:lnTo>
                  <a:lnTo>
                    <a:pt x="0" y="0"/>
                  </a:lnTo>
                  <a:lnTo>
                    <a:pt x="24015" y="37338"/>
                  </a:lnTo>
                  <a:lnTo>
                    <a:pt x="34683" y="29718"/>
                  </a:lnTo>
                  <a:close/>
                </a:path>
                <a:path w="4765675" h="979170">
                  <a:moveTo>
                    <a:pt x="110883" y="147066"/>
                  </a:moveTo>
                  <a:lnTo>
                    <a:pt x="55257" y="61722"/>
                  </a:lnTo>
                  <a:lnTo>
                    <a:pt x="44589" y="68580"/>
                  </a:lnTo>
                  <a:lnTo>
                    <a:pt x="100215" y="153924"/>
                  </a:lnTo>
                  <a:lnTo>
                    <a:pt x="110883" y="147066"/>
                  </a:lnTo>
                  <a:close/>
                </a:path>
                <a:path w="4765675" h="979170">
                  <a:moveTo>
                    <a:pt x="187083" y="264414"/>
                  </a:moveTo>
                  <a:lnTo>
                    <a:pt x="131457" y="179070"/>
                  </a:lnTo>
                  <a:lnTo>
                    <a:pt x="120789" y="185928"/>
                  </a:lnTo>
                  <a:lnTo>
                    <a:pt x="176415" y="271272"/>
                  </a:lnTo>
                  <a:lnTo>
                    <a:pt x="187083" y="264414"/>
                  </a:lnTo>
                  <a:close/>
                </a:path>
                <a:path w="4765675" h="979170">
                  <a:moveTo>
                    <a:pt x="262521" y="381762"/>
                  </a:moveTo>
                  <a:lnTo>
                    <a:pt x="207657" y="296418"/>
                  </a:lnTo>
                  <a:lnTo>
                    <a:pt x="196989" y="303276"/>
                  </a:lnTo>
                  <a:lnTo>
                    <a:pt x="251853" y="388620"/>
                  </a:lnTo>
                  <a:lnTo>
                    <a:pt x="262521" y="381762"/>
                  </a:lnTo>
                  <a:close/>
                </a:path>
                <a:path w="4765675" h="979170">
                  <a:moveTo>
                    <a:pt x="338721" y="499110"/>
                  </a:moveTo>
                  <a:lnTo>
                    <a:pt x="283095" y="413766"/>
                  </a:lnTo>
                  <a:lnTo>
                    <a:pt x="272427" y="420624"/>
                  </a:lnTo>
                  <a:lnTo>
                    <a:pt x="328053" y="505968"/>
                  </a:lnTo>
                  <a:lnTo>
                    <a:pt x="338721" y="499110"/>
                  </a:lnTo>
                  <a:close/>
                </a:path>
                <a:path w="4765675" h="979170">
                  <a:moveTo>
                    <a:pt x="414159" y="616458"/>
                  </a:moveTo>
                  <a:lnTo>
                    <a:pt x="359295" y="531114"/>
                  </a:lnTo>
                  <a:lnTo>
                    <a:pt x="348627" y="537972"/>
                  </a:lnTo>
                  <a:lnTo>
                    <a:pt x="403491" y="623316"/>
                  </a:lnTo>
                  <a:lnTo>
                    <a:pt x="414159" y="616458"/>
                  </a:lnTo>
                  <a:close/>
                </a:path>
                <a:path w="4765675" h="979170">
                  <a:moveTo>
                    <a:pt x="490359" y="733806"/>
                  </a:moveTo>
                  <a:lnTo>
                    <a:pt x="434733" y="648462"/>
                  </a:lnTo>
                  <a:lnTo>
                    <a:pt x="424065" y="655320"/>
                  </a:lnTo>
                  <a:lnTo>
                    <a:pt x="479691" y="740664"/>
                  </a:lnTo>
                  <a:lnTo>
                    <a:pt x="490359" y="733806"/>
                  </a:lnTo>
                  <a:close/>
                </a:path>
                <a:path w="4765675" h="979170">
                  <a:moveTo>
                    <a:pt x="566559" y="851154"/>
                  </a:moveTo>
                  <a:lnTo>
                    <a:pt x="510933" y="765810"/>
                  </a:lnTo>
                  <a:lnTo>
                    <a:pt x="500265" y="772668"/>
                  </a:lnTo>
                  <a:lnTo>
                    <a:pt x="555891" y="858012"/>
                  </a:lnTo>
                  <a:lnTo>
                    <a:pt x="566559" y="851154"/>
                  </a:lnTo>
                  <a:close/>
                </a:path>
                <a:path w="4765675" h="979170">
                  <a:moveTo>
                    <a:pt x="641997" y="968502"/>
                  </a:moveTo>
                  <a:lnTo>
                    <a:pt x="587133" y="883158"/>
                  </a:lnTo>
                  <a:lnTo>
                    <a:pt x="576465" y="890016"/>
                  </a:lnTo>
                  <a:lnTo>
                    <a:pt x="631329" y="975360"/>
                  </a:lnTo>
                  <a:lnTo>
                    <a:pt x="641997" y="968502"/>
                  </a:lnTo>
                  <a:close/>
                </a:path>
                <a:path w="4765675" h="979170">
                  <a:moveTo>
                    <a:pt x="4175391" y="66294"/>
                  </a:moveTo>
                  <a:lnTo>
                    <a:pt x="4132173" y="0"/>
                  </a:lnTo>
                  <a:lnTo>
                    <a:pt x="4117035" y="0"/>
                  </a:lnTo>
                  <a:lnTo>
                    <a:pt x="4164723" y="73152"/>
                  </a:lnTo>
                  <a:lnTo>
                    <a:pt x="4175391" y="66294"/>
                  </a:lnTo>
                  <a:close/>
                </a:path>
                <a:path w="4765675" h="979170">
                  <a:moveTo>
                    <a:pt x="4250829" y="183642"/>
                  </a:moveTo>
                  <a:lnTo>
                    <a:pt x="4195965" y="98298"/>
                  </a:lnTo>
                  <a:lnTo>
                    <a:pt x="4185297" y="105156"/>
                  </a:lnTo>
                  <a:lnTo>
                    <a:pt x="4240161" y="190500"/>
                  </a:lnTo>
                  <a:lnTo>
                    <a:pt x="4250829" y="183642"/>
                  </a:lnTo>
                  <a:close/>
                </a:path>
                <a:path w="4765675" h="979170">
                  <a:moveTo>
                    <a:pt x="4327029" y="300990"/>
                  </a:moveTo>
                  <a:lnTo>
                    <a:pt x="4271403" y="215646"/>
                  </a:lnTo>
                  <a:lnTo>
                    <a:pt x="4260735" y="222504"/>
                  </a:lnTo>
                  <a:lnTo>
                    <a:pt x="4316361" y="307848"/>
                  </a:lnTo>
                  <a:lnTo>
                    <a:pt x="4327029" y="300990"/>
                  </a:lnTo>
                  <a:close/>
                </a:path>
                <a:path w="4765675" h="979170">
                  <a:moveTo>
                    <a:pt x="4402467" y="418338"/>
                  </a:moveTo>
                  <a:lnTo>
                    <a:pt x="4347603" y="332994"/>
                  </a:lnTo>
                  <a:lnTo>
                    <a:pt x="4336935" y="339852"/>
                  </a:lnTo>
                  <a:lnTo>
                    <a:pt x="4391799" y="425196"/>
                  </a:lnTo>
                  <a:lnTo>
                    <a:pt x="4402467" y="418338"/>
                  </a:lnTo>
                  <a:close/>
                </a:path>
                <a:path w="4765675" h="979170">
                  <a:moveTo>
                    <a:pt x="4478667" y="535686"/>
                  </a:moveTo>
                  <a:lnTo>
                    <a:pt x="4423803" y="450342"/>
                  </a:lnTo>
                  <a:lnTo>
                    <a:pt x="4413135" y="457200"/>
                  </a:lnTo>
                  <a:lnTo>
                    <a:pt x="4467999" y="542544"/>
                  </a:lnTo>
                  <a:lnTo>
                    <a:pt x="4478667" y="535686"/>
                  </a:lnTo>
                  <a:close/>
                </a:path>
                <a:path w="4765675" h="979170">
                  <a:moveTo>
                    <a:pt x="4554867" y="653034"/>
                  </a:moveTo>
                  <a:lnTo>
                    <a:pt x="4499241" y="567690"/>
                  </a:lnTo>
                  <a:lnTo>
                    <a:pt x="4488573" y="574548"/>
                  </a:lnTo>
                  <a:lnTo>
                    <a:pt x="4544199" y="659892"/>
                  </a:lnTo>
                  <a:lnTo>
                    <a:pt x="4554867" y="653034"/>
                  </a:lnTo>
                  <a:close/>
                </a:path>
                <a:path w="4765675" h="979170">
                  <a:moveTo>
                    <a:pt x="4630305" y="770382"/>
                  </a:moveTo>
                  <a:lnTo>
                    <a:pt x="4575441" y="685038"/>
                  </a:lnTo>
                  <a:lnTo>
                    <a:pt x="4564773" y="691896"/>
                  </a:lnTo>
                  <a:lnTo>
                    <a:pt x="4619637" y="777240"/>
                  </a:lnTo>
                  <a:lnTo>
                    <a:pt x="4630305" y="770382"/>
                  </a:lnTo>
                  <a:close/>
                </a:path>
                <a:path w="4765675" h="979170">
                  <a:moveTo>
                    <a:pt x="4706505" y="887730"/>
                  </a:moveTo>
                  <a:lnTo>
                    <a:pt x="4650879" y="802386"/>
                  </a:lnTo>
                  <a:lnTo>
                    <a:pt x="4640211" y="809244"/>
                  </a:lnTo>
                  <a:lnTo>
                    <a:pt x="4695837" y="894588"/>
                  </a:lnTo>
                  <a:lnTo>
                    <a:pt x="4706505" y="887730"/>
                  </a:lnTo>
                  <a:close/>
                </a:path>
                <a:path w="4765675" h="979170">
                  <a:moveTo>
                    <a:pt x="4765281" y="979170"/>
                  </a:moveTo>
                  <a:lnTo>
                    <a:pt x="4727079" y="919734"/>
                  </a:lnTo>
                  <a:lnTo>
                    <a:pt x="4716411" y="926592"/>
                  </a:lnTo>
                  <a:lnTo>
                    <a:pt x="4750206" y="979170"/>
                  </a:lnTo>
                  <a:lnTo>
                    <a:pt x="4765281" y="979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9526" y="4373880"/>
              <a:ext cx="8353805" cy="9791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34918" y="4373879"/>
              <a:ext cx="4414520" cy="471805"/>
            </a:xfrm>
            <a:custGeom>
              <a:avLst/>
              <a:gdLst/>
              <a:ahLst/>
              <a:cxnLst/>
              <a:rect l="l" t="t" r="r" b="b"/>
              <a:pathLst>
                <a:path w="4414520" h="471804">
                  <a:moveTo>
                    <a:pt x="66294" y="106680"/>
                  </a:moveTo>
                  <a:lnTo>
                    <a:pt x="10668" y="21336"/>
                  </a:lnTo>
                  <a:lnTo>
                    <a:pt x="0" y="28194"/>
                  </a:lnTo>
                  <a:lnTo>
                    <a:pt x="55626" y="113538"/>
                  </a:lnTo>
                  <a:lnTo>
                    <a:pt x="66294" y="106680"/>
                  </a:lnTo>
                  <a:close/>
                </a:path>
                <a:path w="4414520" h="471804">
                  <a:moveTo>
                    <a:pt x="141732" y="224028"/>
                  </a:moveTo>
                  <a:lnTo>
                    <a:pt x="86868" y="138684"/>
                  </a:lnTo>
                  <a:lnTo>
                    <a:pt x="76200" y="145542"/>
                  </a:lnTo>
                  <a:lnTo>
                    <a:pt x="131064" y="230886"/>
                  </a:lnTo>
                  <a:lnTo>
                    <a:pt x="141732" y="224028"/>
                  </a:lnTo>
                  <a:close/>
                </a:path>
                <a:path w="4414520" h="471804">
                  <a:moveTo>
                    <a:pt x="217932" y="341376"/>
                  </a:moveTo>
                  <a:lnTo>
                    <a:pt x="163068" y="256032"/>
                  </a:lnTo>
                  <a:lnTo>
                    <a:pt x="152400" y="262890"/>
                  </a:lnTo>
                  <a:lnTo>
                    <a:pt x="207264" y="348234"/>
                  </a:lnTo>
                  <a:lnTo>
                    <a:pt x="217932" y="341376"/>
                  </a:lnTo>
                  <a:close/>
                </a:path>
                <a:path w="4414520" h="471804">
                  <a:moveTo>
                    <a:pt x="274320" y="428244"/>
                  </a:moveTo>
                  <a:lnTo>
                    <a:pt x="238506" y="373380"/>
                  </a:lnTo>
                  <a:lnTo>
                    <a:pt x="227838" y="380238"/>
                  </a:lnTo>
                  <a:lnTo>
                    <a:pt x="263652" y="435102"/>
                  </a:lnTo>
                  <a:lnTo>
                    <a:pt x="274320" y="428244"/>
                  </a:lnTo>
                  <a:close/>
                </a:path>
                <a:path w="4414520" h="471804">
                  <a:moveTo>
                    <a:pt x="4130040" y="25908"/>
                  </a:moveTo>
                  <a:lnTo>
                    <a:pt x="4113377" y="0"/>
                  </a:lnTo>
                  <a:lnTo>
                    <a:pt x="4098302" y="0"/>
                  </a:lnTo>
                  <a:lnTo>
                    <a:pt x="4119372" y="32766"/>
                  </a:lnTo>
                  <a:lnTo>
                    <a:pt x="4130040" y="25908"/>
                  </a:lnTo>
                  <a:close/>
                </a:path>
                <a:path w="4414520" h="471804">
                  <a:moveTo>
                    <a:pt x="4206240" y="143256"/>
                  </a:moveTo>
                  <a:lnTo>
                    <a:pt x="4151376" y="57912"/>
                  </a:lnTo>
                  <a:lnTo>
                    <a:pt x="4140708" y="64770"/>
                  </a:lnTo>
                  <a:lnTo>
                    <a:pt x="4195572" y="150114"/>
                  </a:lnTo>
                  <a:lnTo>
                    <a:pt x="4206240" y="143256"/>
                  </a:lnTo>
                  <a:close/>
                </a:path>
                <a:path w="4414520" h="471804">
                  <a:moveTo>
                    <a:pt x="4282440" y="260604"/>
                  </a:moveTo>
                  <a:lnTo>
                    <a:pt x="4226814" y="175260"/>
                  </a:lnTo>
                  <a:lnTo>
                    <a:pt x="4216146" y="182118"/>
                  </a:lnTo>
                  <a:lnTo>
                    <a:pt x="4271772" y="267462"/>
                  </a:lnTo>
                  <a:lnTo>
                    <a:pt x="4282440" y="260604"/>
                  </a:lnTo>
                  <a:close/>
                </a:path>
                <a:path w="4414520" h="471804">
                  <a:moveTo>
                    <a:pt x="4357878" y="377190"/>
                  </a:moveTo>
                  <a:lnTo>
                    <a:pt x="4303014" y="292608"/>
                  </a:lnTo>
                  <a:lnTo>
                    <a:pt x="4292346" y="299466"/>
                  </a:lnTo>
                  <a:lnTo>
                    <a:pt x="4347210" y="384810"/>
                  </a:lnTo>
                  <a:lnTo>
                    <a:pt x="4357878" y="377190"/>
                  </a:lnTo>
                  <a:close/>
                </a:path>
                <a:path w="4414520" h="471804">
                  <a:moveTo>
                    <a:pt x="4414266" y="464820"/>
                  </a:moveTo>
                  <a:lnTo>
                    <a:pt x="4378452" y="409194"/>
                  </a:lnTo>
                  <a:lnTo>
                    <a:pt x="4367784" y="416052"/>
                  </a:lnTo>
                  <a:lnTo>
                    <a:pt x="4403598" y="471678"/>
                  </a:lnTo>
                  <a:lnTo>
                    <a:pt x="4414266" y="4648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6733" y="5353050"/>
              <a:ext cx="3978270" cy="6210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58334" y="5353050"/>
              <a:ext cx="4174997" cy="6339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55108" y="5839205"/>
              <a:ext cx="258445" cy="111760"/>
            </a:xfrm>
            <a:custGeom>
              <a:avLst/>
              <a:gdLst/>
              <a:ahLst/>
              <a:cxnLst/>
              <a:rect l="l" t="t" r="r" b="b"/>
              <a:pathLst>
                <a:path w="258445" h="111760">
                  <a:moveTo>
                    <a:pt x="258318" y="5334"/>
                  </a:moveTo>
                  <a:lnTo>
                    <a:pt x="252984" y="0"/>
                  </a:lnTo>
                  <a:lnTo>
                    <a:pt x="5334" y="0"/>
                  </a:lnTo>
                  <a:lnTo>
                    <a:pt x="0" y="5334"/>
                  </a:lnTo>
                  <a:lnTo>
                    <a:pt x="0" y="105156"/>
                  </a:lnTo>
                  <a:lnTo>
                    <a:pt x="5334" y="111252"/>
                  </a:lnTo>
                  <a:lnTo>
                    <a:pt x="12192" y="111252"/>
                  </a:lnTo>
                  <a:lnTo>
                    <a:pt x="25146" y="111252"/>
                  </a:lnTo>
                  <a:lnTo>
                    <a:pt x="233172" y="111252"/>
                  </a:lnTo>
                  <a:lnTo>
                    <a:pt x="246126" y="111252"/>
                  </a:lnTo>
                  <a:lnTo>
                    <a:pt x="252984" y="111252"/>
                  </a:lnTo>
                  <a:lnTo>
                    <a:pt x="258318" y="105156"/>
                  </a:lnTo>
                  <a:lnTo>
                    <a:pt x="258318" y="5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256276" y="6038341"/>
            <a:ext cx="3889375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(*) Linear Theory </a:t>
            </a:r>
            <a:r>
              <a:rPr sz="1400" spc="-10" dirty="0">
                <a:latin typeface="Calibri"/>
                <a:cs typeface="Calibri"/>
              </a:rPr>
              <a:t>Model by </a:t>
            </a:r>
            <a:r>
              <a:rPr sz="1400" spc="-5" dirty="0">
                <a:latin typeface="Calibri"/>
                <a:cs typeface="Calibri"/>
              </a:rPr>
              <a:t>Smith and </a:t>
            </a:r>
            <a:r>
              <a:rPr sz="1400" spc="-15" dirty="0">
                <a:latin typeface="Calibri"/>
                <a:cs typeface="Calibri"/>
              </a:rPr>
              <a:t>Barstad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(2004)</a:t>
            </a:r>
            <a:endParaRPr sz="1400">
              <a:latin typeface="Calibri"/>
              <a:cs typeface="Calibri"/>
            </a:endParaRPr>
          </a:p>
          <a:p>
            <a:pPr marL="3810" algn="ctr">
              <a:lnSpc>
                <a:spcPts val="1914"/>
              </a:lnSpc>
              <a:spcBef>
                <a:spcPts val="5"/>
              </a:spcBef>
            </a:pPr>
            <a:r>
              <a:rPr sz="1600" dirty="0">
                <a:latin typeface="Symbol"/>
                <a:cs typeface="Symbol"/>
              </a:rPr>
              <a:t></a:t>
            </a:r>
            <a:r>
              <a:rPr sz="1575" baseline="-21164" dirty="0">
                <a:latin typeface="Calibri"/>
                <a:cs typeface="Calibri"/>
              </a:rPr>
              <a:t>c </a:t>
            </a:r>
            <a:r>
              <a:rPr sz="1600" dirty="0">
                <a:latin typeface="Calibri"/>
                <a:cs typeface="Calibri"/>
              </a:rPr>
              <a:t>= </a:t>
            </a:r>
            <a:r>
              <a:rPr sz="1600" dirty="0">
                <a:latin typeface="Symbol"/>
                <a:cs typeface="Symbol"/>
              </a:rPr>
              <a:t></a:t>
            </a:r>
            <a:r>
              <a:rPr sz="1575" baseline="-21164" dirty="0">
                <a:latin typeface="Calibri"/>
                <a:cs typeface="Calibri"/>
              </a:rPr>
              <a:t>f </a:t>
            </a:r>
            <a:r>
              <a:rPr sz="1600" dirty="0">
                <a:latin typeface="Calibri"/>
                <a:cs typeface="Calibri"/>
              </a:rPr>
              <a:t>= </a:t>
            </a:r>
            <a:r>
              <a:rPr sz="1600" spc="-5" dirty="0">
                <a:latin typeface="Calibri"/>
                <a:cs typeface="Calibri"/>
              </a:rPr>
              <a:t>1000 s, </a:t>
            </a:r>
            <a:r>
              <a:rPr sz="1600" spc="5" dirty="0">
                <a:latin typeface="Calibri"/>
                <a:cs typeface="Calibri"/>
              </a:rPr>
              <a:t>P</a:t>
            </a:r>
            <a:r>
              <a:rPr sz="1575" spc="7" baseline="-21164" dirty="0">
                <a:latin typeface="Calibri"/>
                <a:cs typeface="Calibri"/>
              </a:rPr>
              <a:t>∞ </a:t>
            </a:r>
            <a:r>
              <a:rPr sz="1600" dirty="0">
                <a:latin typeface="Calibri"/>
                <a:cs typeface="Calibri"/>
              </a:rPr>
              <a:t>=</a:t>
            </a:r>
            <a:r>
              <a:rPr sz="1600" spc="2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marL="3175" algn="ctr">
              <a:lnSpc>
                <a:spcPts val="1914"/>
              </a:lnSpc>
            </a:pP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30 min of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calculation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in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domestic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PC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565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342079"/>
            <a:ext cx="3559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Bloqueo</a:t>
            </a:r>
            <a:r>
              <a:rPr sz="3600" spc="-70" dirty="0"/>
              <a:t> </a:t>
            </a:r>
            <a:r>
              <a:rPr sz="3600" spc="-25" dirty="0"/>
              <a:t>orográfico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457200" y="1436369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9144000" y="979169"/>
                </a:moveTo>
                <a:lnTo>
                  <a:pt x="9144000" y="0"/>
                </a:lnTo>
                <a:lnTo>
                  <a:pt x="0" y="0"/>
                </a:lnTo>
                <a:lnTo>
                  <a:pt x="0" y="979170"/>
                </a:lnTo>
                <a:lnTo>
                  <a:pt x="9144000" y="979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0066" y="821187"/>
            <a:ext cx="7377430" cy="1733808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485775">
              <a:lnSpc>
                <a:spcPct val="100000"/>
              </a:lnSpc>
              <a:spcBef>
                <a:spcPts val="760"/>
              </a:spcBef>
            </a:pPr>
            <a:r>
              <a:rPr sz="1800" spc="-5" dirty="0">
                <a:latin typeface="Calibri"/>
                <a:cs typeface="Calibri"/>
              </a:rPr>
              <a:t>El </a:t>
            </a:r>
            <a:r>
              <a:rPr sz="1800" spc="-10" dirty="0">
                <a:latin typeface="Calibri"/>
                <a:cs typeface="Calibri"/>
              </a:rPr>
              <a:t>numero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b="1" i="1" spc="-10" dirty="0">
                <a:latin typeface="Calibri"/>
                <a:cs typeface="Calibri"/>
              </a:rPr>
              <a:t>Froude </a:t>
            </a:r>
            <a:r>
              <a:rPr sz="1800" spc="-5" dirty="0">
                <a:latin typeface="Calibri"/>
                <a:cs typeface="Calibri"/>
              </a:rPr>
              <a:t>determina </a:t>
            </a:r>
            <a:r>
              <a:rPr sz="1800" dirty="0">
                <a:latin typeface="Calibri"/>
                <a:cs typeface="Calibri"/>
              </a:rPr>
              <a:t>flujo </a:t>
            </a:r>
            <a:r>
              <a:rPr sz="1800" spc="-5" dirty="0">
                <a:latin typeface="Calibri"/>
                <a:cs typeface="Calibri"/>
              </a:rPr>
              <a:t>sobre/flujo alrededor </a:t>
            </a:r>
            <a:r>
              <a:rPr sz="1800" dirty="0">
                <a:latin typeface="Calibri"/>
                <a:cs typeface="Calibri"/>
              </a:rPr>
              <a:t>de la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montaña</a:t>
            </a:r>
            <a:endParaRPr sz="1800" dirty="0">
              <a:latin typeface="Calibri"/>
              <a:cs typeface="Calibri"/>
            </a:endParaRPr>
          </a:p>
          <a:p>
            <a:pPr marR="148590" algn="ctr">
              <a:lnSpc>
                <a:spcPct val="100000"/>
              </a:lnSpc>
              <a:spcBef>
                <a:spcPts val="880"/>
              </a:spcBef>
            </a:pP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Fr=U/(Nh);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Fr&lt;1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flujo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alrededor;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Fr&gt;1 flujo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sobre</a:t>
            </a:r>
            <a:endParaRPr sz="2400" dirty="0">
              <a:latin typeface="Calibri"/>
              <a:cs typeface="Calibri"/>
            </a:endParaRPr>
          </a:p>
          <a:p>
            <a:pPr marR="140335" algn="ctr">
              <a:lnSpc>
                <a:spcPct val="100000"/>
              </a:lnSpc>
              <a:spcBef>
                <a:spcPts val="45"/>
              </a:spcBef>
            </a:pP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Si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N=0.01, U=10,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h=1 km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es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el</a:t>
            </a:r>
            <a:r>
              <a:rPr sz="2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limite</a:t>
            </a:r>
            <a:endParaRPr sz="2800" dirty="0">
              <a:latin typeface="Calibri"/>
              <a:cs typeface="Calibri"/>
            </a:endParaRPr>
          </a:p>
          <a:p>
            <a:pPr marR="142875" algn="ctr">
              <a:lnSpc>
                <a:spcPct val="100000"/>
              </a:lnSpc>
              <a:spcBef>
                <a:spcPts val="1260"/>
              </a:spcBef>
            </a:pPr>
            <a:r>
              <a:rPr sz="1800" spc="-5" dirty="0">
                <a:latin typeface="Calibri"/>
                <a:cs typeface="Calibri"/>
              </a:rPr>
              <a:t>En caso </a:t>
            </a:r>
            <a:r>
              <a:rPr sz="1800" spc="-10" dirty="0">
                <a:latin typeface="Calibri"/>
                <a:cs typeface="Calibri"/>
              </a:rPr>
              <a:t>saturado </a:t>
            </a:r>
            <a:r>
              <a:rPr sz="1800" spc="-5" dirty="0">
                <a:latin typeface="Calibri"/>
                <a:cs typeface="Calibri"/>
              </a:rPr>
              <a:t>se </a:t>
            </a:r>
            <a:r>
              <a:rPr sz="1800" dirty="0">
                <a:latin typeface="Calibri"/>
                <a:cs typeface="Calibri"/>
              </a:rPr>
              <a:t>emplea N</a:t>
            </a:r>
            <a:r>
              <a:rPr sz="1800" baseline="-20833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&lt;N </a:t>
            </a:r>
            <a:r>
              <a:rPr sz="1800" spc="-5" dirty="0">
                <a:latin typeface="Calibri"/>
                <a:cs typeface="Calibri"/>
              </a:rPr>
              <a:t>lo </a:t>
            </a:r>
            <a:r>
              <a:rPr sz="1800" dirty="0">
                <a:latin typeface="Calibri"/>
                <a:cs typeface="Calibri"/>
              </a:rPr>
              <a:t>cual </a:t>
            </a:r>
            <a:r>
              <a:rPr sz="1800" spc="-15" dirty="0">
                <a:latin typeface="Calibri"/>
                <a:cs typeface="Calibri"/>
              </a:rPr>
              <a:t>favorece </a:t>
            </a:r>
            <a:r>
              <a:rPr sz="1800" dirty="0">
                <a:latin typeface="Calibri"/>
                <a:cs typeface="Calibri"/>
              </a:rPr>
              <a:t>ascenso </a:t>
            </a:r>
            <a:r>
              <a:rPr sz="1800" spc="-5" dirty="0">
                <a:latin typeface="Calibri"/>
                <a:cs typeface="Calibri"/>
              </a:rPr>
              <a:t>sobre la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montaña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5171" y="2583431"/>
            <a:ext cx="5930823" cy="4402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ángulo 6"/>
          <p:cNvSpPr/>
          <p:nvPr/>
        </p:nvSpPr>
        <p:spPr>
          <a:xfrm>
            <a:off x="3463820" y="2609976"/>
            <a:ext cx="2979369" cy="502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02EF2D-CD9F-4687-866F-7230A7141158}"/>
                  </a:ext>
                </a:extLst>
              </p14:cNvPr>
              <p14:cNvContentPartPr/>
              <p14:nvPr/>
            </p14:nvContentPartPr>
            <p14:xfrm>
              <a:off x="4796280" y="1152360"/>
              <a:ext cx="1897560" cy="1024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02EF2D-CD9F-4687-866F-7230A71411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6920" y="1143000"/>
                <a:ext cx="1916280" cy="10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826A579-E734-519C-5673-40F10FBE563C}"/>
                  </a:ext>
                </a:extLst>
              </p14:cNvPr>
              <p14:cNvContentPartPr/>
              <p14:nvPr/>
            </p14:nvContentPartPr>
            <p14:xfrm>
              <a:off x="78840" y="1186560"/>
              <a:ext cx="1762920" cy="870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826A579-E734-519C-5673-40F10FBE56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480" y="1177200"/>
                <a:ext cx="1781640" cy="88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5849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932" y="336709"/>
            <a:ext cx="8357234" cy="87947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34315" algn="ctr">
              <a:lnSpc>
                <a:spcPct val="100000"/>
              </a:lnSpc>
              <a:spcBef>
                <a:spcPts val="325"/>
              </a:spcBef>
            </a:pPr>
            <a:r>
              <a:rPr sz="3600" spc="-5" dirty="0"/>
              <a:t>Bloqueo</a:t>
            </a:r>
            <a:r>
              <a:rPr sz="3600" spc="-10" dirty="0"/>
              <a:t> </a:t>
            </a:r>
            <a:r>
              <a:rPr sz="3600" spc="-25" dirty="0"/>
              <a:t>orográfico</a:t>
            </a:r>
            <a:endParaRPr sz="3600" dirty="0"/>
          </a:p>
          <a:p>
            <a:pPr marL="234315" algn="ctr">
              <a:lnSpc>
                <a:spcPct val="100000"/>
              </a:lnSpc>
              <a:spcBef>
                <a:spcPts val="114"/>
              </a:spcBef>
            </a:pPr>
            <a:r>
              <a:rPr sz="1800" spc="-5" dirty="0"/>
              <a:t>El </a:t>
            </a:r>
            <a:r>
              <a:rPr sz="1800" spc="-10" dirty="0"/>
              <a:t>numero </a:t>
            </a:r>
            <a:r>
              <a:rPr sz="1800" dirty="0"/>
              <a:t>de </a:t>
            </a:r>
            <a:r>
              <a:rPr sz="1800" b="1" i="1" spc="-10" dirty="0">
                <a:latin typeface="Calibri"/>
                <a:cs typeface="Calibri"/>
              </a:rPr>
              <a:t>Froude </a:t>
            </a:r>
            <a:r>
              <a:rPr sz="1800" spc="-5" dirty="0"/>
              <a:t>determina </a:t>
            </a:r>
            <a:r>
              <a:rPr sz="1800" dirty="0"/>
              <a:t>flujo </a:t>
            </a:r>
            <a:r>
              <a:rPr sz="1800" spc="-5" dirty="0"/>
              <a:t>sobre/flujo alrededor </a:t>
            </a:r>
            <a:r>
              <a:rPr sz="1800" dirty="0"/>
              <a:t>de la</a:t>
            </a:r>
            <a:r>
              <a:rPr sz="1800" spc="114" dirty="0"/>
              <a:t> </a:t>
            </a:r>
            <a:r>
              <a:rPr sz="1800" spc="-10" dirty="0"/>
              <a:t>montaña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1436369"/>
            <a:ext cx="9144000" cy="1958339"/>
            <a:chOff x="457200" y="1436369"/>
            <a:chExt cx="9144000" cy="1958339"/>
          </a:xfrm>
        </p:grpSpPr>
        <p:sp>
          <p:nvSpPr>
            <p:cNvPr id="4" name="object 4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69129" y="1844801"/>
              <a:ext cx="4740402" cy="15499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35961" y="2723743"/>
            <a:ext cx="34925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i="1" spc="15" dirty="0">
                <a:latin typeface="Times New Roman"/>
                <a:cs typeface="Times New Roman"/>
              </a:rPr>
              <a:t>Nh</a:t>
            </a:r>
            <a:endParaRPr sz="215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6506" y="2529313"/>
            <a:ext cx="102489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150" i="1" spc="15" dirty="0">
                <a:latin typeface="Times New Roman"/>
                <a:cs typeface="Times New Roman"/>
              </a:rPr>
              <a:t>Fr </a:t>
            </a:r>
            <a:r>
              <a:rPr sz="2150" spc="15" dirty="0">
                <a:latin typeface="Symbol"/>
                <a:cs typeface="Symbol"/>
              </a:rPr>
              <a:t></a:t>
            </a:r>
            <a:r>
              <a:rPr sz="3225" u="sng" spc="697" baseline="3488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25" i="1" u="sng" spc="30" baseline="3488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</a:t>
            </a:r>
            <a:r>
              <a:rPr sz="3225" i="1" u="sng" spc="-270" baseline="3488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3225" baseline="34883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9246" y="2293873"/>
            <a:ext cx="343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56195" y="2303779"/>
            <a:ext cx="343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80588" y="3394709"/>
            <a:ext cx="4421949" cy="972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8245" y="3571747"/>
            <a:ext cx="33559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9161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Fr&lt;1 flujo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alrededor  Fr&gt;1 flujo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sobre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Si N=0.01, U=10, h=1 km </a:t>
            </a:r>
            <a:r>
              <a:rPr sz="1800" dirty="0">
                <a:latin typeface="Calibri"/>
                <a:cs typeface="Calibri"/>
              </a:rPr>
              <a:t>es </a:t>
            </a:r>
            <a:r>
              <a:rPr sz="1800" spc="-5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limite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7200" y="4373117"/>
            <a:ext cx="9144000" cy="980440"/>
            <a:chOff x="457200" y="4373117"/>
            <a:chExt cx="9144000" cy="980440"/>
          </a:xfrm>
        </p:grpSpPr>
        <p:sp>
          <p:nvSpPr>
            <p:cNvPr id="13" name="object 13"/>
            <p:cNvSpPr/>
            <p:nvPr/>
          </p:nvSpPr>
          <p:spPr>
            <a:xfrm>
              <a:off x="457200" y="437311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69129" y="4373879"/>
              <a:ext cx="4740402" cy="979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184390" y="4532629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0.06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98390" y="4532629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0.22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69129" y="5353050"/>
            <a:ext cx="4740402" cy="1533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8245" y="4669028"/>
            <a:ext cx="35464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Recordar </a:t>
            </a:r>
            <a:r>
              <a:rPr sz="1800" spc="-5" dirty="0">
                <a:latin typeface="Calibri"/>
                <a:cs typeface="Calibri"/>
              </a:rPr>
              <a:t>que en caso </a:t>
            </a:r>
            <a:r>
              <a:rPr sz="1800" spc="-10" dirty="0">
                <a:latin typeface="Calibri"/>
                <a:cs typeface="Calibri"/>
              </a:rPr>
              <a:t>saturado </a:t>
            </a:r>
            <a:r>
              <a:rPr sz="1800" dirty="0">
                <a:latin typeface="Calibri"/>
                <a:cs typeface="Calibri"/>
              </a:rPr>
              <a:t>se  emplea Nm&lt;N </a:t>
            </a:r>
            <a:r>
              <a:rPr sz="1800" spc="-5" dirty="0">
                <a:latin typeface="Calibri"/>
                <a:cs typeface="Calibri"/>
              </a:rPr>
              <a:t>lo </a:t>
            </a:r>
            <a:r>
              <a:rPr sz="1800" dirty="0">
                <a:latin typeface="Calibri"/>
                <a:cs typeface="Calibri"/>
              </a:rPr>
              <a:t>cual </a:t>
            </a:r>
            <a:r>
              <a:rPr sz="1800" spc="-20" dirty="0">
                <a:latin typeface="Calibri"/>
                <a:cs typeface="Calibri"/>
              </a:rPr>
              <a:t>favorce </a:t>
            </a:r>
            <a:r>
              <a:rPr sz="1800" dirty="0">
                <a:latin typeface="Calibri"/>
                <a:cs typeface="Calibri"/>
              </a:rPr>
              <a:t>ascenso  </a:t>
            </a:r>
            <a:r>
              <a:rPr sz="1800" spc="-5" dirty="0">
                <a:latin typeface="Calibri"/>
                <a:cs typeface="Calibri"/>
              </a:rPr>
              <a:t>sobre </a:t>
            </a:r>
            <a:r>
              <a:rPr sz="1800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montaña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903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33679" algn="ctr">
              <a:lnSpc>
                <a:spcPct val="100000"/>
              </a:lnSpc>
              <a:spcBef>
                <a:spcPts val="325"/>
              </a:spcBef>
            </a:pPr>
            <a:r>
              <a:rPr sz="3600" spc="-5" dirty="0"/>
              <a:t>Bloqueo</a:t>
            </a:r>
            <a:r>
              <a:rPr sz="3600" spc="-10" dirty="0"/>
              <a:t> </a:t>
            </a:r>
            <a:r>
              <a:rPr sz="3600" spc="-25" dirty="0"/>
              <a:t>orográfico</a:t>
            </a:r>
            <a:endParaRPr sz="3600"/>
          </a:p>
          <a:p>
            <a:pPr marL="232410" algn="ctr">
              <a:lnSpc>
                <a:spcPct val="100000"/>
              </a:lnSpc>
              <a:spcBef>
                <a:spcPts val="114"/>
              </a:spcBef>
            </a:pPr>
            <a:r>
              <a:rPr sz="1800" dirty="0"/>
              <a:t>El </a:t>
            </a:r>
            <a:r>
              <a:rPr sz="1800" spc="-5" dirty="0"/>
              <a:t>numero </a:t>
            </a:r>
            <a:r>
              <a:rPr sz="1800" dirty="0"/>
              <a:t>de </a:t>
            </a:r>
            <a:r>
              <a:rPr sz="1800" spc="-10" dirty="0"/>
              <a:t>Froude </a:t>
            </a:r>
            <a:r>
              <a:rPr sz="1800" spc="-5" dirty="0"/>
              <a:t>determina </a:t>
            </a:r>
            <a:r>
              <a:rPr sz="1800" dirty="0"/>
              <a:t>flujo </a:t>
            </a:r>
            <a:r>
              <a:rPr sz="1800" spc="-5" dirty="0"/>
              <a:t>sobre/flujo alrededor </a:t>
            </a:r>
            <a:r>
              <a:rPr sz="1800" dirty="0"/>
              <a:t>de la</a:t>
            </a:r>
            <a:r>
              <a:rPr sz="1800" spc="85" dirty="0"/>
              <a:t> </a:t>
            </a:r>
            <a:r>
              <a:rPr sz="1800" spc="-10" dirty="0"/>
              <a:t>montaña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457200" y="1436369"/>
            <a:ext cx="9144000" cy="979169"/>
            <a:chOff x="457200" y="1436369"/>
            <a:chExt cx="9144000" cy="979169"/>
          </a:xfrm>
        </p:grpSpPr>
        <p:sp>
          <p:nvSpPr>
            <p:cNvPr id="4" name="object 4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57450" y="1705355"/>
              <a:ext cx="5115305" cy="7101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08045" y="2189479"/>
            <a:ext cx="342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2.2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84546" y="2179573"/>
            <a:ext cx="342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0.6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7200" y="2414777"/>
            <a:ext cx="9144000" cy="2938780"/>
            <a:chOff x="457200" y="2414777"/>
            <a:chExt cx="9144000" cy="2938780"/>
          </a:xfrm>
        </p:grpSpPr>
        <p:sp>
          <p:nvSpPr>
            <p:cNvPr id="9" name="object 9"/>
            <p:cNvSpPr/>
            <p:nvPr/>
          </p:nvSpPr>
          <p:spPr>
            <a:xfrm>
              <a:off x="457200" y="241477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57450" y="2415539"/>
              <a:ext cx="5115305" cy="29375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74640" y="4589779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0.06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7088" y="4598923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0.22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57450" y="5353050"/>
            <a:ext cx="5115305" cy="1699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6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6111" y="638809"/>
            <a:ext cx="3559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Bloqueo</a:t>
            </a:r>
            <a:r>
              <a:rPr sz="3600" spc="-70" dirty="0"/>
              <a:t> </a:t>
            </a:r>
            <a:r>
              <a:rPr sz="3600" spc="-25" dirty="0"/>
              <a:t>orográfico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57200" y="1436369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9144000" y="979169"/>
                </a:moveTo>
                <a:lnTo>
                  <a:pt x="9144000" y="0"/>
                </a:lnTo>
                <a:lnTo>
                  <a:pt x="0" y="0"/>
                </a:lnTo>
                <a:lnTo>
                  <a:pt x="0" y="979170"/>
                </a:lnTo>
                <a:lnTo>
                  <a:pt x="9144000" y="979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71470" y="1201928"/>
            <a:ext cx="4688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5080" indent="-7442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Efecto </a:t>
            </a:r>
            <a:r>
              <a:rPr sz="1800" dirty="0">
                <a:latin typeface="Calibri"/>
                <a:cs typeface="Calibri"/>
              </a:rPr>
              <a:t>muy </a:t>
            </a:r>
            <a:r>
              <a:rPr sz="1800" spc="-10" dirty="0">
                <a:latin typeface="Calibri"/>
                <a:cs typeface="Calibri"/>
              </a:rPr>
              <a:t>importante </a:t>
            </a:r>
            <a:r>
              <a:rPr sz="1800" spc="-5" dirty="0">
                <a:latin typeface="Calibri"/>
                <a:cs typeface="Calibri"/>
              </a:rPr>
              <a:t>en precipitación </a:t>
            </a:r>
            <a:r>
              <a:rPr sz="1800" spc="-15" dirty="0">
                <a:latin typeface="Calibri"/>
                <a:cs typeface="Calibri"/>
              </a:rPr>
              <a:t>orográfica  </a:t>
            </a:r>
            <a:r>
              <a:rPr sz="1800" dirty="0">
                <a:latin typeface="Calibri"/>
                <a:cs typeface="Calibri"/>
              </a:rPr>
              <a:t>Modelo </a:t>
            </a:r>
            <a:r>
              <a:rPr sz="1800" spc="-5" dirty="0">
                <a:latin typeface="Calibri"/>
                <a:cs typeface="Calibri"/>
              </a:rPr>
              <a:t>lineal </a:t>
            </a:r>
            <a:r>
              <a:rPr sz="1800" dirty="0">
                <a:latin typeface="Calibri"/>
                <a:cs typeface="Calibri"/>
              </a:rPr>
              <a:t>adecuado </a:t>
            </a:r>
            <a:r>
              <a:rPr sz="1800" spc="-10" dirty="0">
                <a:latin typeface="Calibri"/>
                <a:cs typeface="Calibri"/>
              </a:rPr>
              <a:t>para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Fr&gt;1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35202" y="2339087"/>
            <a:ext cx="7275830" cy="3180080"/>
            <a:chOff x="1235202" y="2343151"/>
            <a:chExt cx="7275830" cy="3180080"/>
          </a:xfrm>
        </p:grpSpPr>
        <p:sp>
          <p:nvSpPr>
            <p:cNvPr id="6" name="object 6"/>
            <p:cNvSpPr/>
            <p:nvPr/>
          </p:nvSpPr>
          <p:spPr>
            <a:xfrm>
              <a:off x="1235202" y="2343151"/>
              <a:ext cx="3362705" cy="3179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48834" y="2343151"/>
              <a:ext cx="3361944" cy="31798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93189" y="5911088"/>
            <a:ext cx="7230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Precipitation </a:t>
            </a:r>
            <a:r>
              <a:rPr sz="1800" spc="-15" dirty="0">
                <a:latin typeface="Calibri"/>
                <a:cs typeface="Calibri"/>
              </a:rPr>
              <a:t>(grayscale)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topography </a:t>
            </a:r>
            <a:r>
              <a:rPr sz="1800" spc="-15" dirty="0">
                <a:latin typeface="Calibri"/>
                <a:cs typeface="Calibri"/>
              </a:rPr>
              <a:t>(contours) for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10" dirty="0">
                <a:solidFill>
                  <a:srgbClr val="0400FB"/>
                </a:solidFill>
                <a:latin typeface="Calibri"/>
                <a:cs typeface="Calibri"/>
              </a:rPr>
              <a:t>idealized </a:t>
            </a:r>
            <a:r>
              <a:rPr sz="1800" spc="-5" dirty="0">
                <a:latin typeface="Calibri"/>
                <a:cs typeface="Calibri"/>
              </a:rPr>
              <a:t>numerical  </a:t>
            </a:r>
            <a:r>
              <a:rPr sz="1800" spc="-25" dirty="0">
                <a:latin typeface="Calibri"/>
                <a:cs typeface="Calibri"/>
              </a:rPr>
              <a:t>study. </a:t>
            </a:r>
            <a:r>
              <a:rPr sz="1800" spc="-10" dirty="0">
                <a:latin typeface="Calibri"/>
                <a:cs typeface="Calibri"/>
              </a:rPr>
              <a:t>From </a:t>
            </a:r>
            <a:r>
              <a:rPr sz="1800" dirty="0">
                <a:latin typeface="Calibri"/>
                <a:cs typeface="Calibri"/>
              </a:rPr>
              <a:t>Jiang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(2003)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B50D42-82B2-4CDC-8C72-93BF76791C73}"/>
              </a:ext>
            </a:extLst>
          </p:cNvPr>
          <p:cNvSpPr/>
          <p:nvPr/>
        </p:nvSpPr>
        <p:spPr>
          <a:xfrm>
            <a:off x="6428096" y="3421039"/>
            <a:ext cx="777922" cy="85525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F69925-996A-41A5-ADE5-AA9C802D05DE}"/>
              </a:ext>
            </a:extLst>
          </p:cNvPr>
          <p:cNvSpPr/>
          <p:nvPr/>
        </p:nvSpPr>
        <p:spPr>
          <a:xfrm>
            <a:off x="6553202" y="3543869"/>
            <a:ext cx="520888" cy="61414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27CFC8-B797-4046-B169-C6C9C463273C}"/>
              </a:ext>
            </a:extLst>
          </p:cNvPr>
          <p:cNvSpPr/>
          <p:nvPr/>
        </p:nvSpPr>
        <p:spPr>
          <a:xfrm>
            <a:off x="2523044" y="3435825"/>
            <a:ext cx="777922" cy="85525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497914-882E-459C-AD59-BBDBD405FCAF}"/>
              </a:ext>
            </a:extLst>
          </p:cNvPr>
          <p:cNvSpPr/>
          <p:nvPr/>
        </p:nvSpPr>
        <p:spPr>
          <a:xfrm>
            <a:off x="6623715" y="3664425"/>
            <a:ext cx="372206" cy="38441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8CACDD-DDFA-4C7E-895C-BE2959DF6876}"/>
              </a:ext>
            </a:extLst>
          </p:cNvPr>
          <p:cNvSpPr/>
          <p:nvPr/>
        </p:nvSpPr>
        <p:spPr>
          <a:xfrm>
            <a:off x="2633986" y="3559793"/>
            <a:ext cx="520888" cy="61414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54FBDB-776F-457C-9897-0DAAC2D0D8DD}"/>
              </a:ext>
            </a:extLst>
          </p:cNvPr>
          <p:cNvSpPr/>
          <p:nvPr/>
        </p:nvSpPr>
        <p:spPr>
          <a:xfrm>
            <a:off x="2704499" y="3680349"/>
            <a:ext cx="372206" cy="38441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3BAE9F-1CC3-4C52-8227-975665A81A47}"/>
              </a:ext>
            </a:extLst>
          </p:cNvPr>
          <p:cNvSpPr/>
          <p:nvPr/>
        </p:nvSpPr>
        <p:spPr>
          <a:xfrm>
            <a:off x="2065361" y="2702257"/>
            <a:ext cx="423081" cy="209265"/>
          </a:xfrm>
          <a:custGeom>
            <a:avLst/>
            <a:gdLst>
              <a:gd name="connsiteX0" fmla="*/ 0 w 423081"/>
              <a:gd name="connsiteY0" fmla="*/ 209265 h 209265"/>
              <a:gd name="connsiteX1" fmla="*/ 50042 w 423081"/>
              <a:gd name="connsiteY1" fmla="*/ 131928 h 209265"/>
              <a:gd name="connsiteX2" fmla="*/ 186520 w 423081"/>
              <a:gd name="connsiteY2" fmla="*/ 31844 h 209265"/>
              <a:gd name="connsiteX3" fmla="*/ 245660 w 423081"/>
              <a:gd name="connsiteY3" fmla="*/ 4549 h 209265"/>
              <a:gd name="connsiteX4" fmla="*/ 304800 w 423081"/>
              <a:gd name="connsiteY4" fmla="*/ 0 h 209265"/>
              <a:gd name="connsiteX5" fmla="*/ 400335 w 423081"/>
              <a:gd name="connsiteY5" fmla="*/ 18197 h 209265"/>
              <a:gd name="connsiteX6" fmla="*/ 423081 w 423081"/>
              <a:gd name="connsiteY6" fmla="*/ 22746 h 20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081" h="209265">
                <a:moveTo>
                  <a:pt x="0" y="209265"/>
                </a:moveTo>
                <a:cubicBezTo>
                  <a:pt x="14003" y="167259"/>
                  <a:pt x="7322" y="176505"/>
                  <a:pt x="50042" y="131928"/>
                </a:cubicBezTo>
                <a:cubicBezTo>
                  <a:pt x="106992" y="72502"/>
                  <a:pt x="114559" y="69065"/>
                  <a:pt x="186520" y="31844"/>
                </a:cubicBezTo>
                <a:cubicBezTo>
                  <a:pt x="205805" y="21869"/>
                  <a:pt x="224695" y="10193"/>
                  <a:pt x="245660" y="4549"/>
                </a:cubicBezTo>
                <a:cubicBezTo>
                  <a:pt x="264752" y="-591"/>
                  <a:pt x="285087" y="1516"/>
                  <a:pt x="304800" y="0"/>
                </a:cubicBezTo>
                <a:cubicBezTo>
                  <a:pt x="382957" y="7105"/>
                  <a:pt x="327128" y="-1325"/>
                  <a:pt x="400335" y="18197"/>
                </a:cubicBezTo>
                <a:cubicBezTo>
                  <a:pt x="407806" y="20189"/>
                  <a:pt x="423081" y="22746"/>
                  <a:pt x="423081" y="22746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6EFDE-0AC5-4E9D-949F-25962AA83786}"/>
              </a:ext>
            </a:extLst>
          </p:cNvPr>
          <p:cNvSpPr txBox="1"/>
          <p:nvPr/>
        </p:nvSpPr>
        <p:spPr>
          <a:xfrm>
            <a:off x="2418410" y="2577481"/>
            <a:ext cx="79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Topo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8097106-00F0-0B74-1E06-130C29554E62}"/>
                  </a:ext>
                </a:extLst>
              </p14:cNvPr>
              <p14:cNvContentPartPr/>
              <p14:nvPr/>
            </p14:nvContentPartPr>
            <p14:xfrm>
              <a:off x="1645200" y="4581000"/>
              <a:ext cx="4736880" cy="516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8097106-00F0-0B74-1E06-130C29554E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5840" y="4571640"/>
                <a:ext cx="4755600" cy="53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6493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C95840-B0F3-9F5A-88AD-4B16FEBE9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31" y="2705956"/>
            <a:ext cx="6103706" cy="45777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D06184C-003B-EC39-8AE3-E4345D93E6A6}"/>
              </a:ext>
            </a:extLst>
          </p:cNvPr>
          <p:cNvGrpSpPr/>
          <p:nvPr/>
        </p:nvGrpSpPr>
        <p:grpSpPr>
          <a:xfrm>
            <a:off x="5752440" y="651458"/>
            <a:ext cx="3830760" cy="1257480"/>
            <a:chOff x="5752440" y="651458"/>
            <a:chExt cx="3830760" cy="12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8F03B52-900E-8898-F74A-E6BF77A537B4}"/>
                    </a:ext>
                  </a:extLst>
                </p14:cNvPr>
                <p14:cNvContentPartPr/>
                <p14:nvPr/>
              </p14:nvContentPartPr>
              <p14:xfrm>
                <a:off x="5752440" y="651458"/>
                <a:ext cx="3830760" cy="1257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8F03B52-900E-8898-F74A-E6BF77A537B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34440" y="633458"/>
                  <a:ext cx="3866400" cy="12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E6D88A-4662-E74F-9153-22C0D975F186}"/>
                    </a:ext>
                  </a:extLst>
                </p14:cNvPr>
                <p14:cNvContentPartPr/>
                <p14:nvPr/>
              </p14:nvContentPartPr>
              <p14:xfrm>
                <a:off x="8221680" y="670898"/>
                <a:ext cx="42480" cy="1083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E6D88A-4662-E74F-9153-22C0D975F18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03680" y="652898"/>
                  <a:ext cx="78120" cy="11196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E6E1E4-8CEB-A133-529A-217CC189AD25}"/>
              </a:ext>
            </a:extLst>
          </p:cNvPr>
          <p:cNvCxnSpPr/>
          <p:nvPr/>
        </p:nvCxnSpPr>
        <p:spPr>
          <a:xfrm flipV="1">
            <a:off x="6524090" y="1212878"/>
            <a:ext cx="0" cy="69606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4E1AEBD-8046-42A8-78B1-15D4DE446385}"/>
              </a:ext>
            </a:extLst>
          </p:cNvPr>
          <p:cNvSpPr txBox="1"/>
          <p:nvPr/>
        </p:nvSpPr>
        <p:spPr>
          <a:xfrm>
            <a:off x="7774146" y="1191576"/>
            <a:ext cx="167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HT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8F8164-1401-3865-4E71-6824442C7718}"/>
              </a:ext>
            </a:extLst>
          </p:cNvPr>
          <p:cNvSpPr txBox="1"/>
          <p:nvPr/>
        </p:nvSpPr>
        <p:spPr>
          <a:xfrm>
            <a:off x="5686345" y="1341196"/>
            <a:ext cx="167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U, h, 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14B164-40E4-81B5-14AA-434E7088DAA4}"/>
              </a:ext>
            </a:extLst>
          </p:cNvPr>
          <p:cNvSpPr txBox="1"/>
          <p:nvPr/>
        </p:nvSpPr>
        <p:spPr>
          <a:xfrm>
            <a:off x="2224882" y="509927"/>
            <a:ext cx="3025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/>
              <a:t>Fr = U/(N*(HT-h))</a:t>
            </a:r>
          </a:p>
          <a:p>
            <a:r>
              <a:rPr lang="es-ES_tradnl" dirty="0"/>
              <a:t>Se emplea altura de la montaña sobre el nivel h. Si F&gt;1 las parcelas a ese nivel pasan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C096C02-9E70-46DE-6BC5-FC883DB5DF6B}"/>
              </a:ext>
            </a:extLst>
          </p:cNvPr>
          <p:cNvCxnSpPr/>
          <p:nvPr/>
        </p:nvCxnSpPr>
        <p:spPr>
          <a:xfrm>
            <a:off x="5250094" y="1191576"/>
            <a:ext cx="2417726" cy="21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BA89C31-82D1-D68C-6958-207C46D820AC}"/>
              </a:ext>
            </a:extLst>
          </p:cNvPr>
          <p:cNvCxnSpPr>
            <a:cxnSpLocks/>
          </p:cNvCxnSpPr>
          <p:nvPr/>
        </p:nvCxnSpPr>
        <p:spPr>
          <a:xfrm>
            <a:off x="5250094" y="620140"/>
            <a:ext cx="2794571" cy="10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52B5A0C-0D5E-0EE4-977C-D2E8181FF8F3}"/>
              </a:ext>
            </a:extLst>
          </p:cNvPr>
          <p:cNvSpPr/>
          <p:nvPr/>
        </p:nvSpPr>
        <p:spPr>
          <a:xfrm>
            <a:off x="2671281" y="3061699"/>
            <a:ext cx="883577" cy="3719245"/>
          </a:xfrm>
          <a:prstGeom prst="rect">
            <a:avLst/>
          </a:prstGeom>
          <a:solidFill>
            <a:srgbClr val="BFBFBF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3019F1-60CB-C310-CBD8-860050D6F3E8}"/>
              </a:ext>
            </a:extLst>
          </p:cNvPr>
          <p:cNvSpPr txBox="1"/>
          <p:nvPr/>
        </p:nvSpPr>
        <p:spPr>
          <a:xfrm>
            <a:off x="4652509" y="4348515"/>
            <a:ext cx="331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En este caso, parcelas sobre h=2000 m ASL pasan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CE656E9-1305-0324-9111-6718E66AAF0A}"/>
              </a:ext>
            </a:extLst>
          </p:cNvPr>
          <p:cNvCxnSpPr>
            <a:cxnSpLocks/>
          </p:cNvCxnSpPr>
          <p:nvPr/>
        </p:nvCxnSpPr>
        <p:spPr>
          <a:xfrm flipH="1">
            <a:off x="3637052" y="4671680"/>
            <a:ext cx="1015457" cy="557866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B57049-8FD1-D47A-DF47-F5A5A3E9525C}"/>
                  </a:ext>
                </a:extLst>
              </p14:cNvPr>
              <p14:cNvContentPartPr/>
              <p14:nvPr/>
            </p14:nvContentPartPr>
            <p14:xfrm>
              <a:off x="1380240" y="554040"/>
              <a:ext cx="5145120" cy="5817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B57049-8FD1-D47A-DF47-F5A5A3E952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70880" y="544680"/>
                <a:ext cx="5163840" cy="583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21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4361" y="1134110"/>
            <a:ext cx="21431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>
                <a:solidFill>
                  <a:srgbClr val="7E7E7E"/>
                </a:solidFill>
              </a:rPr>
              <a:t>Estructura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49630" y="1749551"/>
            <a:ext cx="5864860" cy="57150"/>
          </a:xfrm>
          <a:custGeom>
            <a:avLst/>
            <a:gdLst/>
            <a:ahLst/>
            <a:cxnLst/>
            <a:rect l="l" t="t" r="r" b="b"/>
            <a:pathLst>
              <a:path w="5864859" h="57150">
                <a:moveTo>
                  <a:pt x="5864351" y="57149"/>
                </a:moveTo>
                <a:lnTo>
                  <a:pt x="5864351" y="0"/>
                </a:lnTo>
                <a:lnTo>
                  <a:pt x="0" y="0"/>
                </a:lnTo>
                <a:lnTo>
                  <a:pt x="0" y="57150"/>
                </a:lnTo>
                <a:lnTo>
                  <a:pt x="5864351" y="5714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414777"/>
            <a:ext cx="9144000" cy="1959610"/>
          </a:xfrm>
          <a:custGeom>
            <a:avLst/>
            <a:gdLst/>
            <a:ahLst/>
            <a:cxnLst/>
            <a:rect l="l" t="t" r="r" b="b"/>
            <a:pathLst>
              <a:path w="9144000" h="1959610">
                <a:moveTo>
                  <a:pt x="9144000" y="0"/>
                </a:moveTo>
                <a:lnTo>
                  <a:pt x="0" y="0"/>
                </a:lnTo>
                <a:lnTo>
                  <a:pt x="0" y="979170"/>
                </a:lnTo>
                <a:lnTo>
                  <a:pt x="0" y="979932"/>
                </a:lnTo>
                <a:lnTo>
                  <a:pt x="0" y="1959102"/>
                </a:lnTo>
                <a:lnTo>
                  <a:pt x="9144000" y="1959102"/>
                </a:lnTo>
                <a:lnTo>
                  <a:pt x="9144000" y="979932"/>
                </a:lnTo>
                <a:lnTo>
                  <a:pt x="9144000" y="97917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4361" y="2043480"/>
            <a:ext cx="6610984" cy="255198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16535" indent="-20447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17170" algn="l"/>
              </a:tabLst>
            </a:pPr>
            <a:r>
              <a:rPr lang="es-ES" sz="2800" spc="-10" dirty="0">
                <a:solidFill>
                  <a:srgbClr val="00B0F0"/>
                </a:solidFill>
                <a:latin typeface="Calibri"/>
                <a:cs typeface="Calibri"/>
              </a:rPr>
              <a:t>Procesos de escala local</a:t>
            </a:r>
            <a:endParaRPr sz="2800" dirty="0">
              <a:latin typeface="Calibri"/>
              <a:cs typeface="Calibri"/>
            </a:endParaRPr>
          </a:p>
          <a:p>
            <a:pPr marL="673735" lvl="1" indent="-20447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74370" algn="l"/>
              </a:tabLst>
            </a:pPr>
            <a:r>
              <a:rPr lang="es-ES" sz="2800" spc="-5" dirty="0">
                <a:solidFill>
                  <a:srgbClr val="00B0F0"/>
                </a:solidFill>
                <a:latin typeface="Calibri"/>
                <a:cs typeface="Calibri"/>
              </a:rPr>
              <a:t>Ascenso/descenso</a:t>
            </a:r>
            <a:endParaRPr sz="2800" dirty="0">
              <a:latin typeface="Calibri"/>
              <a:cs typeface="Calibri"/>
            </a:endParaRPr>
          </a:p>
          <a:p>
            <a:pPr marL="673735" lvl="1" indent="-20447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74370" algn="l"/>
              </a:tabLst>
            </a:pPr>
            <a:r>
              <a:rPr lang="es-ES" sz="2800" spc="-20" dirty="0">
                <a:solidFill>
                  <a:srgbClr val="00B0F0"/>
                </a:solidFill>
                <a:latin typeface="Calibri"/>
                <a:cs typeface="Calibri"/>
              </a:rPr>
              <a:t>Microfísica</a:t>
            </a:r>
            <a:endParaRPr sz="2800" dirty="0">
              <a:latin typeface="Calibri"/>
              <a:cs typeface="Calibri"/>
            </a:endParaRPr>
          </a:p>
          <a:p>
            <a:pPr marL="673735" lvl="1" indent="-20447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74370" algn="l"/>
              </a:tabLst>
            </a:pPr>
            <a:r>
              <a:rPr lang="es-ES" sz="2800" spc="-5" dirty="0">
                <a:solidFill>
                  <a:srgbClr val="00B0F0"/>
                </a:solidFill>
                <a:latin typeface="Calibri"/>
                <a:cs typeface="Calibri"/>
              </a:rPr>
              <a:t>Bloqueo</a:t>
            </a:r>
            <a:endParaRPr sz="2800" dirty="0">
              <a:latin typeface="Calibri"/>
              <a:cs typeface="Calibri"/>
            </a:endParaRPr>
          </a:p>
          <a:p>
            <a:pPr marL="194945" indent="-1828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5580" algn="l"/>
              </a:tabLst>
            </a:pPr>
            <a:r>
              <a:rPr lang="es-ES" sz="2800" spc="-5" dirty="0">
                <a:solidFill>
                  <a:srgbClr val="E46C0A"/>
                </a:solidFill>
                <a:latin typeface="Calibri"/>
                <a:cs typeface="Calibri"/>
              </a:rPr>
              <a:t>Modelo lineal de precipitación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51C077C-DE04-10F9-7916-92DF5D8D086C}"/>
                  </a:ext>
                </a:extLst>
              </p14:cNvPr>
              <p14:cNvContentPartPr/>
              <p14:nvPr/>
            </p14:nvContentPartPr>
            <p14:xfrm>
              <a:off x="8250984" y="4247208"/>
              <a:ext cx="447840" cy="6458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51C077C-DE04-10F9-7916-92DF5D8D08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32984" y="4229208"/>
                <a:ext cx="483480" cy="68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9AB18F43-BFD8-914C-A139-F57320908730}"/>
              </a:ext>
            </a:extLst>
          </p:cNvPr>
          <p:cNvGrpSpPr/>
          <p:nvPr/>
        </p:nvGrpSpPr>
        <p:grpSpPr>
          <a:xfrm>
            <a:off x="499104" y="449208"/>
            <a:ext cx="8551440" cy="6293880"/>
            <a:chOff x="499104" y="449208"/>
            <a:chExt cx="8551440" cy="629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E204BC2-0E4E-91E0-3B9A-05D73EBAEF42}"/>
                    </a:ext>
                  </a:extLst>
                </p14:cNvPr>
                <p14:cNvContentPartPr/>
                <p14:nvPr/>
              </p14:nvContentPartPr>
              <p14:xfrm>
                <a:off x="1964304" y="3074328"/>
                <a:ext cx="5436720" cy="2466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E204BC2-0E4E-91E0-3B9A-05D73EBAEF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46304" y="3056688"/>
                  <a:ext cx="5472360" cy="25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17BBD33-483D-BF7E-B13B-0B58EBEA24F6}"/>
                    </a:ext>
                  </a:extLst>
                </p14:cNvPr>
                <p14:cNvContentPartPr/>
                <p14:nvPr/>
              </p14:nvContentPartPr>
              <p14:xfrm>
                <a:off x="1962864" y="1370448"/>
                <a:ext cx="73800" cy="1337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17BBD33-483D-BF7E-B13B-0B58EBEA24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44864" y="1352808"/>
                  <a:ext cx="109440" cy="13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DF6F8E8-7EB5-1068-2E45-EC208032E876}"/>
                    </a:ext>
                  </a:extLst>
                </p14:cNvPr>
                <p14:cNvContentPartPr/>
                <p14:nvPr/>
              </p14:nvContentPartPr>
              <p14:xfrm>
                <a:off x="2010024" y="1242288"/>
                <a:ext cx="5880240" cy="2531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DF6F8E8-7EB5-1068-2E45-EC208032E87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92384" y="1224288"/>
                  <a:ext cx="5915880" cy="256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45CE89-F746-6251-48A4-7418B969AD43}"/>
                    </a:ext>
                  </a:extLst>
                </p14:cNvPr>
                <p14:cNvContentPartPr/>
                <p14:nvPr/>
              </p14:nvContentPartPr>
              <p14:xfrm>
                <a:off x="7729344" y="3729528"/>
                <a:ext cx="187200" cy="1928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45CE89-F746-6251-48A4-7418B969AD4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11704" y="3711888"/>
                  <a:ext cx="222840" cy="19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2B9A478-24E4-F615-5B3A-B3497EF8079D}"/>
                    </a:ext>
                  </a:extLst>
                </p14:cNvPr>
                <p14:cNvContentPartPr/>
                <p14:nvPr/>
              </p14:nvContentPartPr>
              <p14:xfrm>
                <a:off x="6384384" y="5742288"/>
                <a:ext cx="1579320" cy="1000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2B9A478-24E4-F615-5B3A-B3497EF8079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66744" y="5724648"/>
                  <a:ext cx="1614960" cy="10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356CBD3-7551-D3C7-721D-1C5471667711}"/>
                    </a:ext>
                  </a:extLst>
                </p14:cNvPr>
                <p14:cNvContentPartPr/>
                <p14:nvPr/>
              </p14:nvContentPartPr>
              <p14:xfrm>
                <a:off x="648504" y="3188808"/>
                <a:ext cx="1348920" cy="1204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356CBD3-7551-D3C7-721D-1C547166771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0504" y="3171168"/>
                  <a:ext cx="1384560" cy="12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AFFC0BC-FEAA-D43D-E850-844C801D95DA}"/>
                    </a:ext>
                  </a:extLst>
                </p14:cNvPr>
                <p14:cNvContentPartPr/>
                <p14:nvPr/>
              </p14:nvContentPartPr>
              <p14:xfrm>
                <a:off x="7820064" y="3084768"/>
                <a:ext cx="919080" cy="592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AFFC0BC-FEAA-D43D-E850-844C801D95D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02064" y="3066768"/>
                  <a:ext cx="95472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780FEAD-4308-FF16-FA93-EE278FC06299}"/>
                    </a:ext>
                  </a:extLst>
                </p14:cNvPr>
                <p14:cNvContentPartPr/>
                <p14:nvPr/>
              </p14:nvContentPartPr>
              <p14:xfrm>
                <a:off x="1918584" y="449208"/>
                <a:ext cx="1417680" cy="722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780FEAD-4308-FF16-FA93-EE278FC0629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00944" y="431208"/>
                  <a:ext cx="1453320" cy="75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7B50D46-CCB5-8166-5549-DBE993837617}"/>
                    </a:ext>
                  </a:extLst>
                </p14:cNvPr>
                <p14:cNvContentPartPr/>
                <p14:nvPr/>
              </p14:nvContentPartPr>
              <p14:xfrm>
                <a:off x="1502784" y="1556568"/>
                <a:ext cx="2297520" cy="1502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7B50D46-CCB5-8166-5549-DBE99383761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85144" y="1538928"/>
                  <a:ext cx="2333160" cy="15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2468AF8-2557-48E3-304B-8671359EFA66}"/>
                    </a:ext>
                  </a:extLst>
                </p14:cNvPr>
                <p14:cNvContentPartPr/>
                <p14:nvPr/>
              </p14:nvContentPartPr>
              <p14:xfrm>
                <a:off x="3131784" y="1411488"/>
                <a:ext cx="868680" cy="542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2468AF8-2557-48E3-304B-8671359EFA6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14144" y="1393848"/>
                  <a:ext cx="90432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CD6E6B-61ED-0242-97DE-2D36BF3F2DAD}"/>
                    </a:ext>
                  </a:extLst>
                </p14:cNvPr>
                <p14:cNvContentPartPr/>
                <p14:nvPr/>
              </p14:nvContentPartPr>
              <p14:xfrm>
                <a:off x="2710584" y="4164408"/>
                <a:ext cx="516600" cy="414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CD6E6B-61ED-0242-97DE-2D36BF3F2DA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92584" y="4146408"/>
                  <a:ext cx="5522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B6CD1A7-F548-4411-49AE-9244F1AA728A}"/>
                    </a:ext>
                  </a:extLst>
                </p14:cNvPr>
                <p14:cNvContentPartPr/>
                <p14:nvPr/>
              </p14:nvContentPartPr>
              <p14:xfrm>
                <a:off x="3559104" y="3534048"/>
                <a:ext cx="414360" cy="307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B6CD1A7-F548-4411-49AE-9244F1AA72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41104" y="3516048"/>
                  <a:ext cx="4500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8D23C83-877C-47CB-934C-96D821164A3F}"/>
                    </a:ext>
                  </a:extLst>
                </p14:cNvPr>
                <p14:cNvContentPartPr/>
                <p14:nvPr/>
              </p14:nvContentPartPr>
              <p14:xfrm>
                <a:off x="3936384" y="3478968"/>
                <a:ext cx="153000" cy="72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8D23C83-877C-47CB-934C-96D821164A3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18384" y="3461328"/>
                  <a:ext cx="188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4C1F96E-D126-E358-1374-BEBEBE47BA07}"/>
                    </a:ext>
                  </a:extLst>
                </p14:cNvPr>
                <p14:cNvContentPartPr/>
                <p14:nvPr/>
              </p14:nvContentPartPr>
              <p14:xfrm>
                <a:off x="3965544" y="2869488"/>
                <a:ext cx="360720" cy="588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4C1F96E-D126-E358-1374-BEBEBE47BA0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47904" y="2851848"/>
                  <a:ext cx="39636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269B92A-3EBC-C084-97F6-F18CD964BA10}"/>
                    </a:ext>
                  </a:extLst>
                </p14:cNvPr>
                <p14:cNvContentPartPr/>
                <p14:nvPr/>
              </p14:nvContentPartPr>
              <p14:xfrm>
                <a:off x="4161384" y="2886048"/>
                <a:ext cx="195480" cy="242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269B92A-3EBC-C084-97F6-F18CD964BA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43384" y="2868048"/>
                  <a:ext cx="231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FC70DFD-9BCA-244B-8766-D693B2B2C8C7}"/>
                    </a:ext>
                  </a:extLst>
                </p14:cNvPr>
                <p14:cNvContentPartPr/>
                <p14:nvPr/>
              </p14:nvContentPartPr>
              <p14:xfrm>
                <a:off x="1044504" y="1851048"/>
                <a:ext cx="655560" cy="444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FC70DFD-9BCA-244B-8766-D693B2B2C8C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26504" y="1833048"/>
                  <a:ext cx="69120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C4E0EE2-3FE3-EEA8-E680-AAEDCA760CE8}"/>
                    </a:ext>
                  </a:extLst>
                </p14:cNvPr>
                <p14:cNvContentPartPr/>
                <p14:nvPr/>
              </p14:nvContentPartPr>
              <p14:xfrm>
                <a:off x="963144" y="1816848"/>
                <a:ext cx="393120" cy="482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C4E0EE2-3FE3-EEA8-E680-AAEDCA760CE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5144" y="1798848"/>
                  <a:ext cx="42876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7E64488-8C35-EC64-3771-F07C38E80AC8}"/>
                    </a:ext>
                  </a:extLst>
                </p14:cNvPr>
                <p14:cNvContentPartPr/>
                <p14:nvPr/>
              </p14:nvContentPartPr>
              <p14:xfrm>
                <a:off x="8155944" y="5057928"/>
                <a:ext cx="688680" cy="286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7E64488-8C35-EC64-3771-F07C38E80AC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37944" y="5039928"/>
                  <a:ext cx="7243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8582C76-81A0-869A-F58F-E157B2F9B11D}"/>
                    </a:ext>
                  </a:extLst>
                </p14:cNvPr>
                <p14:cNvContentPartPr/>
                <p14:nvPr/>
              </p14:nvContentPartPr>
              <p14:xfrm>
                <a:off x="8665344" y="5143248"/>
                <a:ext cx="231480" cy="420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8582C76-81A0-869A-F58F-E157B2F9B11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47344" y="5125248"/>
                  <a:ext cx="26712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78DC6B0-718C-EC1C-D451-7E5980177957}"/>
                    </a:ext>
                  </a:extLst>
                </p14:cNvPr>
                <p14:cNvContentPartPr/>
                <p14:nvPr/>
              </p14:nvContentPartPr>
              <p14:xfrm>
                <a:off x="499104" y="1173888"/>
                <a:ext cx="264600" cy="387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78DC6B0-718C-EC1C-D451-7E598017795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1464" y="1155888"/>
                  <a:ext cx="3002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A79916-5085-531E-0A24-054922E75292}"/>
                    </a:ext>
                  </a:extLst>
                </p14:cNvPr>
                <p14:cNvContentPartPr/>
                <p14:nvPr/>
              </p14:nvContentPartPr>
              <p14:xfrm>
                <a:off x="577584" y="1261008"/>
                <a:ext cx="339120" cy="206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A79916-5085-531E-0A24-054922E7529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9584" y="1243008"/>
                  <a:ext cx="374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081EF7A-5E10-71CC-C6A5-2C9931B81809}"/>
                    </a:ext>
                  </a:extLst>
                </p14:cNvPr>
                <p14:cNvContentPartPr/>
                <p14:nvPr/>
              </p14:nvContentPartPr>
              <p14:xfrm>
                <a:off x="881064" y="1229688"/>
                <a:ext cx="78840" cy="22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081EF7A-5E10-71CC-C6A5-2C9931B8180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3424" y="1212048"/>
                  <a:ext cx="114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E6BA3F6-8E5A-C573-805B-BCD15D197B4C}"/>
                    </a:ext>
                  </a:extLst>
                </p14:cNvPr>
                <p14:cNvContentPartPr/>
                <p14:nvPr/>
              </p14:nvContentPartPr>
              <p14:xfrm>
                <a:off x="727344" y="1181808"/>
                <a:ext cx="375840" cy="445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E6BA3F6-8E5A-C573-805B-BCD15D197B4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9704" y="1164168"/>
                  <a:ext cx="41148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DF9D649-E365-146D-921E-9A8594F002C4}"/>
                    </a:ext>
                  </a:extLst>
                </p14:cNvPr>
                <p14:cNvContentPartPr/>
                <p14:nvPr/>
              </p14:nvContentPartPr>
              <p14:xfrm>
                <a:off x="8661744" y="5680008"/>
                <a:ext cx="217080" cy="295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DF9D649-E365-146D-921E-9A8594F002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44104" y="5662368"/>
                  <a:ext cx="2527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4B2D3F6-CA56-B497-3EEB-D0ECE1CAA2D3}"/>
                    </a:ext>
                  </a:extLst>
                </p14:cNvPr>
                <p14:cNvContentPartPr/>
                <p14:nvPr/>
              </p14:nvContentPartPr>
              <p14:xfrm>
                <a:off x="8893944" y="5618808"/>
                <a:ext cx="156600" cy="435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4B2D3F6-CA56-B497-3EEB-D0ECE1CAA2D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75944" y="5601168"/>
                  <a:ext cx="1922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4B06CAD-68E3-DA77-B8B4-3C34E1CBF2C5}"/>
                    </a:ext>
                  </a:extLst>
                </p14:cNvPr>
                <p14:cNvContentPartPr/>
                <p14:nvPr/>
              </p14:nvContentPartPr>
              <p14:xfrm>
                <a:off x="1212624" y="5330448"/>
                <a:ext cx="848160" cy="671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4B06CAD-68E3-DA77-B8B4-3C34E1CBF2C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94984" y="5312448"/>
                  <a:ext cx="883800" cy="7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21609B2-CEB4-D797-9024-2D06DC515461}"/>
                    </a:ext>
                  </a:extLst>
                </p14:cNvPr>
                <p14:cNvContentPartPr/>
                <p14:nvPr/>
              </p14:nvContentPartPr>
              <p14:xfrm>
                <a:off x="1657224" y="5323608"/>
                <a:ext cx="501120" cy="467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21609B2-CEB4-D797-9024-2D06DC5154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39224" y="5305968"/>
                  <a:ext cx="53676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054554E-96B9-1928-D99D-BB57C7AA18E9}"/>
                    </a:ext>
                  </a:extLst>
                </p14:cNvPr>
                <p14:cNvContentPartPr/>
                <p14:nvPr/>
              </p14:nvContentPartPr>
              <p14:xfrm>
                <a:off x="2033424" y="5768928"/>
                <a:ext cx="637560" cy="600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054554E-96B9-1928-D99D-BB57C7AA18E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15424" y="5750928"/>
                  <a:ext cx="67320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BABDBAE-ECF4-E862-C41D-19597779531A}"/>
                    </a:ext>
                  </a:extLst>
                </p14:cNvPr>
                <p14:cNvContentPartPr/>
                <p14:nvPr/>
              </p14:nvContentPartPr>
              <p14:xfrm>
                <a:off x="2431944" y="5764968"/>
                <a:ext cx="215280" cy="365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BABDBAE-ECF4-E862-C41D-1959777953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14304" y="5747328"/>
                  <a:ext cx="2509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5B69B56-A87D-A649-325B-0A962F8DEA3D}"/>
                    </a:ext>
                  </a:extLst>
                </p14:cNvPr>
                <p14:cNvContentPartPr/>
                <p14:nvPr/>
              </p14:nvContentPartPr>
              <p14:xfrm>
                <a:off x="3851424" y="3502728"/>
                <a:ext cx="824760" cy="1189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5B69B56-A87D-A649-325B-0A962F8DEA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33424" y="3485088"/>
                  <a:ext cx="860400" cy="12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110EEA0-F9C9-67AC-0136-BE5ED7A99B91}"/>
                    </a:ext>
                  </a:extLst>
                </p14:cNvPr>
                <p14:cNvContentPartPr/>
                <p14:nvPr/>
              </p14:nvContentPartPr>
              <p14:xfrm>
                <a:off x="4466304" y="3692088"/>
                <a:ext cx="555120" cy="1104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110EEA0-F9C9-67AC-0136-BE5ED7A99B9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48664" y="3674088"/>
                  <a:ext cx="590760" cy="11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3FCD3F4-DE13-2E7C-60C9-7A8F72ECB981}"/>
                    </a:ext>
                  </a:extLst>
                </p14:cNvPr>
                <p14:cNvContentPartPr/>
                <p14:nvPr/>
              </p14:nvContentPartPr>
              <p14:xfrm>
                <a:off x="4797504" y="3926448"/>
                <a:ext cx="670320" cy="1218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3FCD3F4-DE13-2E7C-60C9-7A8F72ECB98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79864" y="3908808"/>
                  <a:ext cx="705960" cy="12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85BC5BD-A8C5-0ACC-0BC8-D93EB997B1FE}"/>
                    </a:ext>
                  </a:extLst>
                </p14:cNvPr>
                <p14:cNvContentPartPr/>
                <p14:nvPr/>
              </p14:nvContentPartPr>
              <p14:xfrm>
                <a:off x="3515184" y="3394728"/>
                <a:ext cx="739800" cy="1081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85BC5BD-A8C5-0ACC-0BC8-D93EB997B1F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97184" y="3376728"/>
                  <a:ext cx="775440" cy="11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90373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325"/>
              </a:spcBef>
            </a:pPr>
            <a:r>
              <a:rPr sz="3600" spc="-5" dirty="0"/>
              <a:t>Bloqueo</a:t>
            </a:r>
            <a:r>
              <a:rPr sz="3600" spc="-70" dirty="0"/>
              <a:t> </a:t>
            </a:r>
            <a:r>
              <a:rPr sz="3600" spc="-25" dirty="0"/>
              <a:t>orográfico</a:t>
            </a:r>
            <a:endParaRPr sz="3600" dirty="0"/>
          </a:p>
          <a:p>
            <a:pPr marL="7620" algn="ctr">
              <a:lnSpc>
                <a:spcPct val="100000"/>
              </a:lnSpc>
              <a:spcBef>
                <a:spcPts val="114"/>
              </a:spcBef>
            </a:pPr>
            <a:r>
              <a:rPr sz="1800" spc="-5" dirty="0"/>
              <a:t>Que </a:t>
            </a:r>
            <a:r>
              <a:rPr sz="1800" dirty="0"/>
              <a:t>pasa </a:t>
            </a:r>
            <a:r>
              <a:rPr sz="1800" spc="-10" dirty="0"/>
              <a:t>con montañas</a:t>
            </a:r>
            <a:r>
              <a:rPr sz="1800" spc="25" dirty="0"/>
              <a:t> </a:t>
            </a:r>
            <a:r>
              <a:rPr sz="1800" spc="-5" dirty="0"/>
              <a:t>2‐D?</a:t>
            </a:r>
            <a:endParaRPr sz="1800" dirty="0"/>
          </a:p>
        </p:txBody>
      </p:sp>
      <p:grpSp>
        <p:nvGrpSpPr>
          <p:cNvPr id="3" name="object 3"/>
          <p:cNvGrpSpPr/>
          <p:nvPr/>
        </p:nvGrpSpPr>
        <p:grpSpPr>
          <a:xfrm>
            <a:off x="457200" y="1436369"/>
            <a:ext cx="9144000" cy="979169"/>
            <a:chOff x="457200" y="1436369"/>
            <a:chExt cx="9144000" cy="979169"/>
          </a:xfrm>
        </p:grpSpPr>
        <p:sp>
          <p:nvSpPr>
            <p:cNvPr id="4" name="object 4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9983" y="1619249"/>
              <a:ext cx="4328921" cy="6431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10077" y="1610105"/>
              <a:ext cx="4348480" cy="662305"/>
            </a:xfrm>
            <a:custGeom>
              <a:avLst/>
              <a:gdLst/>
              <a:ahLst/>
              <a:cxnLst/>
              <a:rect l="l" t="t" r="r" b="b"/>
              <a:pathLst>
                <a:path w="4348480" h="662305">
                  <a:moveTo>
                    <a:pt x="4347972" y="662177"/>
                  </a:moveTo>
                  <a:lnTo>
                    <a:pt x="4347972" y="0"/>
                  </a:lnTo>
                  <a:lnTo>
                    <a:pt x="0" y="0"/>
                  </a:lnTo>
                  <a:lnTo>
                    <a:pt x="0" y="662178"/>
                  </a:lnTo>
                  <a:lnTo>
                    <a:pt x="4572" y="662178"/>
                  </a:lnTo>
                  <a:lnTo>
                    <a:pt x="4572" y="9144"/>
                  </a:lnTo>
                  <a:lnTo>
                    <a:pt x="9905" y="4572"/>
                  </a:lnTo>
                  <a:lnTo>
                    <a:pt x="9905" y="9144"/>
                  </a:lnTo>
                  <a:lnTo>
                    <a:pt x="4338828" y="9143"/>
                  </a:lnTo>
                  <a:lnTo>
                    <a:pt x="4338828" y="4571"/>
                  </a:lnTo>
                  <a:lnTo>
                    <a:pt x="4343400" y="9143"/>
                  </a:lnTo>
                  <a:lnTo>
                    <a:pt x="4343400" y="662177"/>
                  </a:lnTo>
                  <a:lnTo>
                    <a:pt x="4347972" y="662177"/>
                  </a:lnTo>
                  <a:close/>
                </a:path>
                <a:path w="4348480" h="662305">
                  <a:moveTo>
                    <a:pt x="9905" y="9144"/>
                  </a:moveTo>
                  <a:lnTo>
                    <a:pt x="9905" y="4572"/>
                  </a:lnTo>
                  <a:lnTo>
                    <a:pt x="4572" y="9144"/>
                  </a:lnTo>
                  <a:lnTo>
                    <a:pt x="9905" y="9144"/>
                  </a:lnTo>
                  <a:close/>
                </a:path>
                <a:path w="4348480" h="662305">
                  <a:moveTo>
                    <a:pt x="9905" y="652272"/>
                  </a:moveTo>
                  <a:lnTo>
                    <a:pt x="9905" y="9144"/>
                  </a:lnTo>
                  <a:lnTo>
                    <a:pt x="4572" y="9144"/>
                  </a:lnTo>
                  <a:lnTo>
                    <a:pt x="4572" y="652272"/>
                  </a:lnTo>
                  <a:lnTo>
                    <a:pt x="9905" y="652272"/>
                  </a:lnTo>
                  <a:close/>
                </a:path>
                <a:path w="4348480" h="662305">
                  <a:moveTo>
                    <a:pt x="4343400" y="652271"/>
                  </a:moveTo>
                  <a:lnTo>
                    <a:pt x="4572" y="652272"/>
                  </a:lnTo>
                  <a:lnTo>
                    <a:pt x="9905" y="656844"/>
                  </a:lnTo>
                  <a:lnTo>
                    <a:pt x="9905" y="662178"/>
                  </a:lnTo>
                  <a:lnTo>
                    <a:pt x="4338828" y="662177"/>
                  </a:lnTo>
                  <a:lnTo>
                    <a:pt x="4338828" y="656844"/>
                  </a:lnTo>
                  <a:lnTo>
                    <a:pt x="4343400" y="652271"/>
                  </a:lnTo>
                  <a:close/>
                </a:path>
                <a:path w="4348480" h="662305">
                  <a:moveTo>
                    <a:pt x="9905" y="662178"/>
                  </a:moveTo>
                  <a:lnTo>
                    <a:pt x="9905" y="656844"/>
                  </a:lnTo>
                  <a:lnTo>
                    <a:pt x="4572" y="652272"/>
                  </a:lnTo>
                  <a:lnTo>
                    <a:pt x="4572" y="662178"/>
                  </a:lnTo>
                  <a:lnTo>
                    <a:pt x="9905" y="662178"/>
                  </a:lnTo>
                  <a:close/>
                </a:path>
                <a:path w="4348480" h="662305">
                  <a:moveTo>
                    <a:pt x="4343400" y="9143"/>
                  </a:moveTo>
                  <a:lnTo>
                    <a:pt x="4338828" y="4571"/>
                  </a:lnTo>
                  <a:lnTo>
                    <a:pt x="4338828" y="9143"/>
                  </a:lnTo>
                  <a:lnTo>
                    <a:pt x="4343400" y="9143"/>
                  </a:lnTo>
                  <a:close/>
                </a:path>
                <a:path w="4348480" h="662305">
                  <a:moveTo>
                    <a:pt x="4343400" y="652271"/>
                  </a:moveTo>
                  <a:lnTo>
                    <a:pt x="4343400" y="9143"/>
                  </a:lnTo>
                  <a:lnTo>
                    <a:pt x="4338828" y="9143"/>
                  </a:lnTo>
                  <a:lnTo>
                    <a:pt x="4338828" y="652271"/>
                  </a:lnTo>
                  <a:lnTo>
                    <a:pt x="4343400" y="652271"/>
                  </a:lnTo>
                  <a:close/>
                </a:path>
                <a:path w="4348480" h="662305">
                  <a:moveTo>
                    <a:pt x="4343400" y="662177"/>
                  </a:moveTo>
                  <a:lnTo>
                    <a:pt x="4343400" y="652271"/>
                  </a:lnTo>
                  <a:lnTo>
                    <a:pt x="4338828" y="656844"/>
                  </a:lnTo>
                  <a:lnTo>
                    <a:pt x="4338828" y="662177"/>
                  </a:lnTo>
                  <a:lnTo>
                    <a:pt x="4343400" y="66217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12840" y="3190747"/>
            <a:ext cx="1209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rotación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65195" y="2428747"/>
            <a:ext cx="3771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 indent="443230">
              <a:lnSpc>
                <a:spcPct val="100000"/>
              </a:lnSpc>
              <a:spcBef>
                <a:spcPts val="100"/>
              </a:spcBef>
              <a:tabLst>
                <a:tab pos="2172970" algn="l"/>
              </a:tabLst>
            </a:pPr>
            <a:r>
              <a:rPr sz="1800" spc="-20" dirty="0">
                <a:latin typeface="Calibri"/>
                <a:cs typeface="Calibri"/>
              </a:rPr>
              <a:t>Ro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U/(fL)	</a:t>
            </a:r>
            <a:r>
              <a:rPr sz="1800" dirty="0">
                <a:latin typeface="Calibri"/>
                <a:cs typeface="Calibri"/>
              </a:rPr>
              <a:t>Fr = NH</a:t>
            </a:r>
            <a:r>
              <a:rPr sz="1800" baseline="-20833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/U  Radio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Deformación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spc="-15" dirty="0">
                <a:latin typeface="Calibri"/>
                <a:cs typeface="Calibri"/>
              </a:rPr>
              <a:t>Rossby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NH</a:t>
            </a:r>
            <a:r>
              <a:rPr sz="1800" baseline="-20833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/f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7200" y="3393947"/>
            <a:ext cx="9144000" cy="980440"/>
            <a:chOff x="457200" y="3393947"/>
            <a:chExt cx="9144000" cy="980440"/>
          </a:xfrm>
        </p:grpSpPr>
        <p:sp>
          <p:nvSpPr>
            <p:cNvPr id="10" name="object 10"/>
            <p:cNvSpPr/>
            <p:nvPr/>
          </p:nvSpPr>
          <p:spPr>
            <a:xfrm>
              <a:off x="457200" y="339394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96255" y="3686555"/>
              <a:ext cx="3867150" cy="6873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21889" y="3218941"/>
            <a:ext cx="1124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Sin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rotación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71550" y="3695700"/>
            <a:ext cx="7894320" cy="3429000"/>
            <a:chOff x="971550" y="3695700"/>
            <a:chExt cx="7894320" cy="3429000"/>
          </a:xfrm>
        </p:grpSpPr>
        <p:sp>
          <p:nvSpPr>
            <p:cNvPr id="14" name="object 14"/>
            <p:cNvSpPr/>
            <p:nvPr/>
          </p:nvSpPr>
          <p:spPr>
            <a:xfrm>
              <a:off x="8753856" y="4162805"/>
              <a:ext cx="98425" cy="211454"/>
            </a:xfrm>
            <a:custGeom>
              <a:avLst/>
              <a:gdLst/>
              <a:ahLst/>
              <a:cxnLst/>
              <a:rect l="l" t="t" r="r" b="b"/>
              <a:pathLst>
                <a:path w="98425" h="211454">
                  <a:moveTo>
                    <a:pt x="98297" y="86106"/>
                  </a:moveTo>
                  <a:lnTo>
                    <a:pt x="97535" y="82296"/>
                  </a:lnTo>
                  <a:lnTo>
                    <a:pt x="47243" y="0"/>
                  </a:lnTo>
                  <a:lnTo>
                    <a:pt x="761" y="84582"/>
                  </a:lnTo>
                  <a:lnTo>
                    <a:pt x="0" y="87630"/>
                  </a:lnTo>
                  <a:lnTo>
                    <a:pt x="2285" y="90678"/>
                  </a:lnTo>
                  <a:lnTo>
                    <a:pt x="6095" y="91440"/>
                  </a:lnTo>
                  <a:lnTo>
                    <a:pt x="9143" y="89154"/>
                  </a:lnTo>
                  <a:lnTo>
                    <a:pt x="42671" y="28085"/>
                  </a:lnTo>
                  <a:lnTo>
                    <a:pt x="42671" y="9144"/>
                  </a:lnTo>
                  <a:lnTo>
                    <a:pt x="52577" y="9144"/>
                  </a:lnTo>
                  <a:lnTo>
                    <a:pt x="52961" y="27497"/>
                  </a:lnTo>
                  <a:lnTo>
                    <a:pt x="89915" y="86868"/>
                  </a:lnTo>
                  <a:lnTo>
                    <a:pt x="92963" y="89154"/>
                  </a:lnTo>
                  <a:lnTo>
                    <a:pt x="96011" y="88392"/>
                  </a:lnTo>
                  <a:lnTo>
                    <a:pt x="98297" y="86106"/>
                  </a:lnTo>
                  <a:close/>
                </a:path>
                <a:path w="98425" h="211454">
                  <a:moveTo>
                    <a:pt x="52961" y="27497"/>
                  </a:moveTo>
                  <a:lnTo>
                    <a:pt x="52577" y="9144"/>
                  </a:lnTo>
                  <a:lnTo>
                    <a:pt x="42671" y="9144"/>
                  </a:lnTo>
                  <a:lnTo>
                    <a:pt x="43052" y="27392"/>
                  </a:lnTo>
                  <a:lnTo>
                    <a:pt x="43433" y="26697"/>
                  </a:lnTo>
                  <a:lnTo>
                    <a:pt x="43433" y="12192"/>
                  </a:lnTo>
                  <a:lnTo>
                    <a:pt x="51815" y="11430"/>
                  </a:lnTo>
                  <a:lnTo>
                    <a:pt x="51815" y="25658"/>
                  </a:lnTo>
                  <a:lnTo>
                    <a:pt x="52961" y="27497"/>
                  </a:lnTo>
                  <a:close/>
                </a:path>
                <a:path w="98425" h="211454">
                  <a:moveTo>
                    <a:pt x="43052" y="27392"/>
                  </a:moveTo>
                  <a:lnTo>
                    <a:pt x="42671" y="9144"/>
                  </a:lnTo>
                  <a:lnTo>
                    <a:pt x="42671" y="28085"/>
                  </a:lnTo>
                  <a:lnTo>
                    <a:pt x="43052" y="27392"/>
                  </a:lnTo>
                  <a:close/>
                </a:path>
                <a:path w="98425" h="211454">
                  <a:moveTo>
                    <a:pt x="56792" y="211074"/>
                  </a:moveTo>
                  <a:lnTo>
                    <a:pt x="52961" y="27497"/>
                  </a:lnTo>
                  <a:lnTo>
                    <a:pt x="47665" y="18990"/>
                  </a:lnTo>
                  <a:lnTo>
                    <a:pt x="43052" y="27392"/>
                  </a:lnTo>
                  <a:lnTo>
                    <a:pt x="46878" y="211074"/>
                  </a:lnTo>
                  <a:lnTo>
                    <a:pt x="56792" y="211074"/>
                  </a:lnTo>
                  <a:close/>
                </a:path>
                <a:path w="98425" h="211454">
                  <a:moveTo>
                    <a:pt x="51815" y="11430"/>
                  </a:moveTo>
                  <a:lnTo>
                    <a:pt x="43433" y="12192"/>
                  </a:lnTo>
                  <a:lnTo>
                    <a:pt x="47665" y="18990"/>
                  </a:lnTo>
                  <a:lnTo>
                    <a:pt x="51815" y="11430"/>
                  </a:lnTo>
                  <a:close/>
                </a:path>
                <a:path w="98425" h="211454">
                  <a:moveTo>
                    <a:pt x="47665" y="18990"/>
                  </a:moveTo>
                  <a:lnTo>
                    <a:pt x="43433" y="12192"/>
                  </a:lnTo>
                  <a:lnTo>
                    <a:pt x="43433" y="26697"/>
                  </a:lnTo>
                  <a:lnTo>
                    <a:pt x="47665" y="18990"/>
                  </a:lnTo>
                  <a:close/>
                </a:path>
                <a:path w="98425" h="211454">
                  <a:moveTo>
                    <a:pt x="51815" y="25658"/>
                  </a:moveTo>
                  <a:lnTo>
                    <a:pt x="51815" y="11430"/>
                  </a:lnTo>
                  <a:lnTo>
                    <a:pt x="47665" y="18990"/>
                  </a:lnTo>
                  <a:lnTo>
                    <a:pt x="51815" y="2565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25392" y="4373879"/>
              <a:ext cx="3740010" cy="979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1550" y="3695700"/>
              <a:ext cx="3929634" cy="3428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59952" y="4373879"/>
              <a:ext cx="98425" cy="246379"/>
            </a:xfrm>
            <a:custGeom>
              <a:avLst/>
              <a:gdLst/>
              <a:ahLst/>
              <a:cxnLst/>
              <a:rect l="l" t="t" r="r" b="b"/>
              <a:pathLst>
                <a:path w="98425" h="246379">
                  <a:moveTo>
                    <a:pt x="55625" y="237806"/>
                  </a:moveTo>
                  <a:lnTo>
                    <a:pt x="55625" y="236220"/>
                  </a:lnTo>
                  <a:lnTo>
                    <a:pt x="45719" y="236982"/>
                  </a:lnTo>
                  <a:lnTo>
                    <a:pt x="45332" y="218365"/>
                  </a:lnTo>
                  <a:lnTo>
                    <a:pt x="9143" y="159258"/>
                  </a:lnTo>
                  <a:lnTo>
                    <a:pt x="6095" y="156972"/>
                  </a:lnTo>
                  <a:lnTo>
                    <a:pt x="2285" y="157734"/>
                  </a:lnTo>
                  <a:lnTo>
                    <a:pt x="0" y="160020"/>
                  </a:lnTo>
                  <a:lnTo>
                    <a:pt x="761" y="163830"/>
                  </a:lnTo>
                  <a:lnTo>
                    <a:pt x="51053" y="246126"/>
                  </a:lnTo>
                  <a:lnTo>
                    <a:pt x="55625" y="237806"/>
                  </a:lnTo>
                  <a:close/>
                </a:path>
                <a:path w="98425" h="246379">
                  <a:moveTo>
                    <a:pt x="55266" y="218977"/>
                  </a:moveTo>
                  <a:lnTo>
                    <a:pt x="50696" y="0"/>
                  </a:lnTo>
                  <a:lnTo>
                    <a:pt x="40782" y="0"/>
                  </a:lnTo>
                  <a:lnTo>
                    <a:pt x="45332" y="218365"/>
                  </a:lnTo>
                  <a:lnTo>
                    <a:pt x="50704" y="227140"/>
                  </a:lnTo>
                  <a:lnTo>
                    <a:pt x="55266" y="218977"/>
                  </a:lnTo>
                  <a:close/>
                </a:path>
                <a:path w="98425" h="246379">
                  <a:moveTo>
                    <a:pt x="50704" y="227140"/>
                  </a:moveTo>
                  <a:lnTo>
                    <a:pt x="45332" y="218365"/>
                  </a:lnTo>
                  <a:lnTo>
                    <a:pt x="45719" y="236982"/>
                  </a:lnTo>
                  <a:lnTo>
                    <a:pt x="46481" y="236923"/>
                  </a:lnTo>
                  <a:lnTo>
                    <a:pt x="46481" y="234696"/>
                  </a:lnTo>
                  <a:lnTo>
                    <a:pt x="50704" y="227140"/>
                  </a:lnTo>
                  <a:close/>
                </a:path>
                <a:path w="98425" h="246379">
                  <a:moveTo>
                    <a:pt x="54863" y="233934"/>
                  </a:moveTo>
                  <a:lnTo>
                    <a:pt x="50704" y="227140"/>
                  </a:lnTo>
                  <a:lnTo>
                    <a:pt x="46481" y="234696"/>
                  </a:lnTo>
                  <a:lnTo>
                    <a:pt x="54863" y="233934"/>
                  </a:lnTo>
                  <a:close/>
                </a:path>
                <a:path w="98425" h="246379">
                  <a:moveTo>
                    <a:pt x="54863" y="236278"/>
                  </a:moveTo>
                  <a:lnTo>
                    <a:pt x="54863" y="233934"/>
                  </a:lnTo>
                  <a:lnTo>
                    <a:pt x="46481" y="234696"/>
                  </a:lnTo>
                  <a:lnTo>
                    <a:pt x="46481" y="236923"/>
                  </a:lnTo>
                  <a:lnTo>
                    <a:pt x="54863" y="236278"/>
                  </a:lnTo>
                  <a:close/>
                </a:path>
                <a:path w="98425" h="246379">
                  <a:moveTo>
                    <a:pt x="55625" y="236220"/>
                  </a:moveTo>
                  <a:lnTo>
                    <a:pt x="55266" y="218977"/>
                  </a:lnTo>
                  <a:lnTo>
                    <a:pt x="50704" y="227140"/>
                  </a:lnTo>
                  <a:lnTo>
                    <a:pt x="54863" y="233934"/>
                  </a:lnTo>
                  <a:lnTo>
                    <a:pt x="54863" y="236278"/>
                  </a:lnTo>
                  <a:lnTo>
                    <a:pt x="55625" y="236220"/>
                  </a:lnTo>
                  <a:close/>
                </a:path>
                <a:path w="98425" h="246379">
                  <a:moveTo>
                    <a:pt x="98297" y="158496"/>
                  </a:moveTo>
                  <a:lnTo>
                    <a:pt x="96011" y="155448"/>
                  </a:lnTo>
                  <a:lnTo>
                    <a:pt x="92201" y="154686"/>
                  </a:lnTo>
                  <a:lnTo>
                    <a:pt x="89915" y="156972"/>
                  </a:lnTo>
                  <a:lnTo>
                    <a:pt x="55266" y="218977"/>
                  </a:lnTo>
                  <a:lnTo>
                    <a:pt x="55625" y="236220"/>
                  </a:lnTo>
                  <a:lnTo>
                    <a:pt x="55625" y="237806"/>
                  </a:lnTo>
                  <a:lnTo>
                    <a:pt x="97535" y="161544"/>
                  </a:lnTo>
                  <a:lnTo>
                    <a:pt x="98297" y="158496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892540" y="4339844"/>
            <a:ext cx="647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NH</a:t>
            </a:r>
            <a:r>
              <a:rPr sz="1800" spc="-7" baseline="-20833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/f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96255" y="5353050"/>
            <a:ext cx="3867149" cy="1056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AA717CA-D790-AB1E-96F7-78C5E52E4A3A}"/>
                  </a:ext>
                </a:extLst>
              </p14:cNvPr>
              <p14:cNvContentPartPr/>
              <p14:nvPr/>
            </p14:nvContentPartPr>
            <p14:xfrm>
              <a:off x="494640" y="1415520"/>
              <a:ext cx="7515360" cy="4482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AA717CA-D790-AB1E-96F7-78C5E52E4A3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280" y="1406160"/>
                <a:ext cx="7534080" cy="450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6738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rma libre 74"/>
          <p:cNvSpPr/>
          <p:nvPr/>
        </p:nvSpPr>
        <p:spPr>
          <a:xfrm>
            <a:off x="2137762" y="1602407"/>
            <a:ext cx="1918447" cy="1136840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/>
          <p:cNvCxnSpPr/>
          <p:nvPr/>
        </p:nvCxnSpPr>
        <p:spPr>
          <a:xfrm>
            <a:off x="2084614" y="2732314"/>
            <a:ext cx="5726287" cy="3433583"/>
          </a:xfrm>
          <a:prstGeom prst="line">
            <a:avLst/>
          </a:prstGeom>
          <a:ln w="285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a libre 9"/>
          <p:cNvSpPr/>
          <p:nvPr/>
        </p:nvSpPr>
        <p:spPr>
          <a:xfrm>
            <a:off x="2926976" y="2075936"/>
            <a:ext cx="1918447" cy="1136840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orma libre 10"/>
          <p:cNvSpPr/>
          <p:nvPr/>
        </p:nvSpPr>
        <p:spPr>
          <a:xfrm>
            <a:off x="3565615" y="2526289"/>
            <a:ext cx="1918447" cy="1095676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orma libre 11"/>
          <p:cNvSpPr/>
          <p:nvPr/>
        </p:nvSpPr>
        <p:spPr>
          <a:xfrm>
            <a:off x="4236346" y="2999186"/>
            <a:ext cx="1918447" cy="1021881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orma libre 12"/>
          <p:cNvSpPr/>
          <p:nvPr/>
        </p:nvSpPr>
        <p:spPr>
          <a:xfrm>
            <a:off x="4887657" y="3427510"/>
            <a:ext cx="1918447" cy="960923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orma libre 13"/>
          <p:cNvSpPr/>
          <p:nvPr/>
        </p:nvSpPr>
        <p:spPr>
          <a:xfrm>
            <a:off x="5612760" y="3836586"/>
            <a:ext cx="1918447" cy="997820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orma libre 14"/>
          <p:cNvSpPr/>
          <p:nvPr/>
        </p:nvSpPr>
        <p:spPr>
          <a:xfrm>
            <a:off x="6308987" y="4327473"/>
            <a:ext cx="1918447" cy="948088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Conector recto 24"/>
          <p:cNvCxnSpPr/>
          <p:nvPr/>
        </p:nvCxnSpPr>
        <p:spPr>
          <a:xfrm>
            <a:off x="1181100" y="3233057"/>
            <a:ext cx="5616277" cy="3602089"/>
          </a:xfrm>
          <a:prstGeom prst="line">
            <a:avLst/>
          </a:prstGeom>
          <a:ln w="28575">
            <a:solidFill>
              <a:srgbClr val="4F81B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rma libre 37"/>
          <p:cNvSpPr/>
          <p:nvPr/>
        </p:nvSpPr>
        <p:spPr>
          <a:xfrm>
            <a:off x="3223309" y="5556020"/>
            <a:ext cx="1480217" cy="127556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orma libre 38"/>
          <p:cNvSpPr/>
          <p:nvPr/>
        </p:nvSpPr>
        <p:spPr>
          <a:xfrm rot="19419447">
            <a:off x="4169087" y="6252235"/>
            <a:ext cx="1036374" cy="84700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orma libre 39"/>
          <p:cNvSpPr/>
          <p:nvPr/>
        </p:nvSpPr>
        <p:spPr>
          <a:xfrm rot="19457606">
            <a:off x="5423249" y="6120247"/>
            <a:ext cx="1036374" cy="84700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Arco 35"/>
          <p:cNvSpPr/>
          <p:nvPr/>
        </p:nvSpPr>
        <p:spPr>
          <a:xfrm rot="20563714">
            <a:off x="-136103" y="5948802"/>
            <a:ext cx="9121755" cy="5158413"/>
          </a:xfrm>
          <a:prstGeom prst="arc">
            <a:avLst>
              <a:gd name="adj1" fmla="val 16200000"/>
              <a:gd name="adj2" fmla="val 2029229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Triángulo isósceles 42"/>
          <p:cNvSpPr/>
          <p:nvPr/>
        </p:nvSpPr>
        <p:spPr>
          <a:xfrm rot="20885511">
            <a:off x="4203396" y="5770501"/>
            <a:ext cx="149745" cy="13381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Triángulo isósceles 43"/>
          <p:cNvSpPr/>
          <p:nvPr/>
        </p:nvSpPr>
        <p:spPr>
          <a:xfrm rot="21077370">
            <a:off x="5004033" y="5645289"/>
            <a:ext cx="149745" cy="13381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Triángulo isósceles 44"/>
          <p:cNvSpPr/>
          <p:nvPr/>
        </p:nvSpPr>
        <p:spPr>
          <a:xfrm>
            <a:off x="5984974" y="5598782"/>
            <a:ext cx="149745" cy="13381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Triángulo isósceles 45"/>
          <p:cNvSpPr/>
          <p:nvPr/>
        </p:nvSpPr>
        <p:spPr>
          <a:xfrm rot="651736">
            <a:off x="6892936" y="5716838"/>
            <a:ext cx="149745" cy="13381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Forma libre 46"/>
          <p:cNvSpPr/>
          <p:nvPr/>
        </p:nvSpPr>
        <p:spPr>
          <a:xfrm>
            <a:off x="7077780" y="4874103"/>
            <a:ext cx="1918447" cy="836403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orma libre 15"/>
          <p:cNvSpPr/>
          <p:nvPr/>
        </p:nvSpPr>
        <p:spPr>
          <a:xfrm>
            <a:off x="7765823" y="5245506"/>
            <a:ext cx="1918447" cy="836403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Forma libre 48"/>
          <p:cNvSpPr/>
          <p:nvPr/>
        </p:nvSpPr>
        <p:spPr>
          <a:xfrm rot="845179">
            <a:off x="5683151" y="4922106"/>
            <a:ext cx="2275217" cy="1328404"/>
          </a:xfrm>
          <a:custGeom>
            <a:avLst/>
            <a:gdLst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760513 w 2311721"/>
              <a:gd name="connsiteY18" fmla="*/ 330396 h 1468265"/>
              <a:gd name="connsiteX19" fmla="*/ 640921 w 2311721"/>
              <a:gd name="connsiteY19" fmla="*/ 281712 h 1468265"/>
              <a:gd name="connsiteX20" fmla="*/ 849891 w 2311721"/>
              <a:gd name="connsiteY20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640921 w 2311721"/>
              <a:gd name="connsiteY18" fmla="*/ 281712 h 1468265"/>
              <a:gd name="connsiteX19" fmla="*/ 849891 w 2311721"/>
              <a:gd name="connsiteY19" fmla="*/ 79452 h 1468265"/>
              <a:gd name="connsiteX0" fmla="*/ 849891 w 2311721"/>
              <a:gd name="connsiteY0" fmla="*/ 80742 h 1469555"/>
              <a:gd name="connsiteX1" fmla="*/ 1155837 w 2311721"/>
              <a:gd name="connsiteY1" fmla="*/ 1677 h 1469555"/>
              <a:gd name="connsiteX2" fmla="*/ 1571785 w 2311721"/>
              <a:gd name="connsiteY2" fmla="*/ 108243 h 1469555"/>
              <a:gd name="connsiteX3" fmla="*/ 1943046 w 2311721"/>
              <a:gd name="connsiteY3" fmla="*/ 331686 h 1469555"/>
              <a:gd name="connsiteX4" fmla="*/ 2211178 w 2311721"/>
              <a:gd name="connsiteY4" fmla="*/ 592943 h 1469555"/>
              <a:gd name="connsiteX5" fmla="*/ 2300555 w 2311721"/>
              <a:gd name="connsiteY5" fmla="*/ 919515 h 1469555"/>
              <a:gd name="connsiteX6" fmla="*/ 1980859 w 2311721"/>
              <a:gd name="connsiteY6" fmla="*/ 1129208 h 1469555"/>
              <a:gd name="connsiteX7" fmla="*/ 1743665 w 2311721"/>
              <a:gd name="connsiteY7" fmla="*/ 1184210 h 1469555"/>
              <a:gd name="connsiteX8" fmla="*/ 1499596 w 2311721"/>
              <a:gd name="connsiteY8" fmla="*/ 1383590 h 1469555"/>
              <a:gd name="connsiteX9" fmla="*/ 987394 w 2311721"/>
              <a:gd name="connsiteY9" fmla="*/ 1469530 h 1469555"/>
              <a:gd name="connsiteX10" fmla="*/ 499256 w 2311721"/>
              <a:gd name="connsiteY10" fmla="*/ 1390465 h 1469555"/>
              <a:gd name="connsiteX11" fmla="*/ 93620 w 2311721"/>
              <a:gd name="connsiteY11" fmla="*/ 1218586 h 1469555"/>
              <a:gd name="connsiteX12" fmla="*/ 11118 w 2311721"/>
              <a:gd name="connsiteY12" fmla="*/ 998580 h 1469555"/>
              <a:gd name="connsiteX13" fmla="*/ 272375 w 2311721"/>
              <a:gd name="connsiteY13" fmla="*/ 816387 h 1469555"/>
              <a:gd name="connsiteX14" fmla="*/ 272375 w 2311721"/>
              <a:gd name="connsiteY14" fmla="*/ 816387 h 1469555"/>
              <a:gd name="connsiteX15" fmla="*/ 736450 w 2311721"/>
              <a:gd name="connsiteY15" fmla="*/ 737322 h 1469555"/>
              <a:gd name="connsiteX16" fmla="*/ 963331 w 2311721"/>
              <a:gd name="connsiteY16" fmla="*/ 675446 h 1469555"/>
              <a:gd name="connsiteX17" fmla="*/ 877391 w 2311721"/>
              <a:gd name="connsiteY17" fmla="*/ 510441 h 1469555"/>
              <a:gd name="connsiteX18" fmla="*/ 849891 w 2311721"/>
              <a:gd name="connsiteY18" fmla="*/ 80742 h 1469555"/>
              <a:gd name="connsiteX0" fmla="*/ 877391 w 2311721"/>
              <a:gd name="connsiteY0" fmla="*/ 528743 h 1487857"/>
              <a:gd name="connsiteX1" fmla="*/ 1155837 w 2311721"/>
              <a:gd name="connsiteY1" fmla="*/ 19979 h 1487857"/>
              <a:gd name="connsiteX2" fmla="*/ 1571785 w 2311721"/>
              <a:gd name="connsiteY2" fmla="*/ 126545 h 1487857"/>
              <a:gd name="connsiteX3" fmla="*/ 1943046 w 2311721"/>
              <a:gd name="connsiteY3" fmla="*/ 349988 h 1487857"/>
              <a:gd name="connsiteX4" fmla="*/ 2211178 w 2311721"/>
              <a:gd name="connsiteY4" fmla="*/ 611245 h 1487857"/>
              <a:gd name="connsiteX5" fmla="*/ 2300555 w 2311721"/>
              <a:gd name="connsiteY5" fmla="*/ 937817 h 1487857"/>
              <a:gd name="connsiteX6" fmla="*/ 1980859 w 2311721"/>
              <a:gd name="connsiteY6" fmla="*/ 1147510 h 1487857"/>
              <a:gd name="connsiteX7" fmla="*/ 1743665 w 2311721"/>
              <a:gd name="connsiteY7" fmla="*/ 1202512 h 1487857"/>
              <a:gd name="connsiteX8" fmla="*/ 1499596 w 2311721"/>
              <a:gd name="connsiteY8" fmla="*/ 1401892 h 1487857"/>
              <a:gd name="connsiteX9" fmla="*/ 987394 w 2311721"/>
              <a:gd name="connsiteY9" fmla="*/ 1487832 h 1487857"/>
              <a:gd name="connsiteX10" fmla="*/ 499256 w 2311721"/>
              <a:gd name="connsiteY10" fmla="*/ 1408767 h 1487857"/>
              <a:gd name="connsiteX11" fmla="*/ 93620 w 2311721"/>
              <a:gd name="connsiteY11" fmla="*/ 1236888 h 1487857"/>
              <a:gd name="connsiteX12" fmla="*/ 11118 w 2311721"/>
              <a:gd name="connsiteY12" fmla="*/ 1016882 h 1487857"/>
              <a:gd name="connsiteX13" fmla="*/ 272375 w 2311721"/>
              <a:gd name="connsiteY13" fmla="*/ 834689 h 1487857"/>
              <a:gd name="connsiteX14" fmla="*/ 272375 w 2311721"/>
              <a:gd name="connsiteY14" fmla="*/ 834689 h 1487857"/>
              <a:gd name="connsiteX15" fmla="*/ 736450 w 2311721"/>
              <a:gd name="connsiteY15" fmla="*/ 755624 h 1487857"/>
              <a:gd name="connsiteX16" fmla="*/ 963331 w 2311721"/>
              <a:gd name="connsiteY16" fmla="*/ 693748 h 1487857"/>
              <a:gd name="connsiteX17" fmla="*/ 877391 w 2311721"/>
              <a:gd name="connsiteY17" fmla="*/ 528743 h 1487857"/>
              <a:gd name="connsiteX0" fmla="*/ 963331 w 2311721"/>
              <a:gd name="connsiteY0" fmla="*/ 704854 h 1498963"/>
              <a:gd name="connsiteX1" fmla="*/ 1155837 w 2311721"/>
              <a:gd name="connsiteY1" fmla="*/ 31085 h 1498963"/>
              <a:gd name="connsiteX2" fmla="*/ 1571785 w 2311721"/>
              <a:gd name="connsiteY2" fmla="*/ 137651 h 1498963"/>
              <a:gd name="connsiteX3" fmla="*/ 1943046 w 2311721"/>
              <a:gd name="connsiteY3" fmla="*/ 361094 h 1498963"/>
              <a:gd name="connsiteX4" fmla="*/ 2211178 w 2311721"/>
              <a:gd name="connsiteY4" fmla="*/ 622351 h 1498963"/>
              <a:gd name="connsiteX5" fmla="*/ 2300555 w 2311721"/>
              <a:gd name="connsiteY5" fmla="*/ 948923 h 1498963"/>
              <a:gd name="connsiteX6" fmla="*/ 1980859 w 2311721"/>
              <a:gd name="connsiteY6" fmla="*/ 1158616 h 1498963"/>
              <a:gd name="connsiteX7" fmla="*/ 1743665 w 2311721"/>
              <a:gd name="connsiteY7" fmla="*/ 1213618 h 1498963"/>
              <a:gd name="connsiteX8" fmla="*/ 1499596 w 2311721"/>
              <a:gd name="connsiteY8" fmla="*/ 1412998 h 1498963"/>
              <a:gd name="connsiteX9" fmla="*/ 987394 w 2311721"/>
              <a:gd name="connsiteY9" fmla="*/ 1498938 h 1498963"/>
              <a:gd name="connsiteX10" fmla="*/ 499256 w 2311721"/>
              <a:gd name="connsiteY10" fmla="*/ 1419873 h 1498963"/>
              <a:gd name="connsiteX11" fmla="*/ 93620 w 2311721"/>
              <a:gd name="connsiteY11" fmla="*/ 1247994 h 1498963"/>
              <a:gd name="connsiteX12" fmla="*/ 11118 w 2311721"/>
              <a:gd name="connsiteY12" fmla="*/ 1027988 h 1498963"/>
              <a:gd name="connsiteX13" fmla="*/ 272375 w 2311721"/>
              <a:gd name="connsiteY13" fmla="*/ 845795 h 1498963"/>
              <a:gd name="connsiteX14" fmla="*/ 272375 w 2311721"/>
              <a:gd name="connsiteY14" fmla="*/ 845795 h 1498963"/>
              <a:gd name="connsiteX15" fmla="*/ 736450 w 2311721"/>
              <a:gd name="connsiteY15" fmla="*/ 766730 h 1498963"/>
              <a:gd name="connsiteX16" fmla="*/ 963331 w 2311721"/>
              <a:gd name="connsiteY16" fmla="*/ 704854 h 1498963"/>
              <a:gd name="connsiteX0" fmla="*/ 963331 w 2311721"/>
              <a:gd name="connsiteY0" fmla="*/ 580650 h 1374759"/>
              <a:gd name="connsiteX1" fmla="*/ 1163926 w 2311721"/>
              <a:gd name="connsiteY1" fmla="*/ 85805 h 1374759"/>
              <a:gd name="connsiteX2" fmla="*/ 1571785 w 2311721"/>
              <a:gd name="connsiteY2" fmla="*/ 13447 h 1374759"/>
              <a:gd name="connsiteX3" fmla="*/ 1943046 w 2311721"/>
              <a:gd name="connsiteY3" fmla="*/ 236890 h 1374759"/>
              <a:gd name="connsiteX4" fmla="*/ 2211178 w 2311721"/>
              <a:gd name="connsiteY4" fmla="*/ 498147 h 1374759"/>
              <a:gd name="connsiteX5" fmla="*/ 2300555 w 2311721"/>
              <a:gd name="connsiteY5" fmla="*/ 824719 h 1374759"/>
              <a:gd name="connsiteX6" fmla="*/ 1980859 w 2311721"/>
              <a:gd name="connsiteY6" fmla="*/ 1034412 h 1374759"/>
              <a:gd name="connsiteX7" fmla="*/ 1743665 w 2311721"/>
              <a:gd name="connsiteY7" fmla="*/ 1089414 h 1374759"/>
              <a:gd name="connsiteX8" fmla="*/ 1499596 w 2311721"/>
              <a:gd name="connsiteY8" fmla="*/ 1288794 h 1374759"/>
              <a:gd name="connsiteX9" fmla="*/ 987394 w 2311721"/>
              <a:gd name="connsiteY9" fmla="*/ 1374734 h 1374759"/>
              <a:gd name="connsiteX10" fmla="*/ 499256 w 2311721"/>
              <a:gd name="connsiteY10" fmla="*/ 1295669 h 1374759"/>
              <a:gd name="connsiteX11" fmla="*/ 93620 w 2311721"/>
              <a:gd name="connsiteY11" fmla="*/ 1123790 h 1374759"/>
              <a:gd name="connsiteX12" fmla="*/ 11118 w 2311721"/>
              <a:gd name="connsiteY12" fmla="*/ 903784 h 1374759"/>
              <a:gd name="connsiteX13" fmla="*/ 272375 w 2311721"/>
              <a:gd name="connsiteY13" fmla="*/ 721591 h 1374759"/>
              <a:gd name="connsiteX14" fmla="*/ 272375 w 2311721"/>
              <a:gd name="connsiteY14" fmla="*/ 721591 h 1374759"/>
              <a:gd name="connsiteX15" fmla="*/ 736450 w 2311721"/>
              <a:gd name="connsiteY15" fmla="*/ 642526 h 1374759"/>
              <a:gd name="connsiteX16" fmla="*/ 963331 w 2311721"/>
              <a:gd name="connsiteY16" fmla="*/ 580650 h 1374759"/>
              <a:gd name="connsiteX0" fmla="*/ 963331 w 2311721"/>
              <a:gd name="connsiteY0" fmla="*/ 568414 h 1362523"/>
              <a:gd name="connsiteX1" fmla="*/ 1248300 w 2311721"/>
              <a:gd name="connsiteY1" fmla="*/ 155799 h 1362523"/>
              <a:gd name="connsiteX2" fmla="*/ 1571785 w 2311721"/>
              <a:gd name="connsiteY2" fmla="*/ 1211 h 1362523"/>
              <a:gd name="connsiteX3" fmla="*/ 1943046 w 2311721"/>
              <a:gd name="connsiteY3" fmla="*/ 224654 h 1362523"/>
              <a:gd name="connsiteX4" fmla="*/ 2211178 w 2311721"/>
              <a:gd name="connsiteY4" fmla="*/ 485911 h 1362523"/>
              <a:gd name="connsiteX5" fmla="*/ 2300555 w 2311721"/>
              <a:gd name="connsiteY5" fmla="*/ 812483 h 1362523"/>
              <a:gd name="connsiteX6" fmla="*/ 1980859 w 2311721"/>
              <a:gd name="connsiteY6" fmla="*/ 1022176 h 1362523"/>
              <a:gd name="connsiteX7" fmla="*/ 1743665 w 2311721"/>
              <a:gd name="connsiteY7" fmla="*/ 1077178 h 1362523"/>
              <a:gd name="connsiteX8" fmla="*/ 1499596 w 2311721"/>
              <a:gd name="connsiteY8" fmla="*/ 1276558 h 1362523"/>
              <a:gd name="connsiteX9" fmla="*/ 987394 w 2311721"/>
              <a:gd name="connsiteY9" fmla="*/ 1362498 h 1362523"/>
              <a:gd name="connsiteX10" fmla="*/ 499256 w 2311721"/>
              <a:gd name="connsiteY10" fmla="*/ 1283433 h 1362523"/>
              <a:gd name="connsiteX11" fmla="*/ 93620 w 2311721"/>
              <a:gd name="connsiteY11" fmla="*/ 1111554 h 1362523"/>
              <a:gd name="connsiteX12" fmla="*/ 11118 w 2311721"/>
              <a:gd name="connsiteY12" fmla="*/ 891548 h 1362523"/>
              <a:gd name="connsiteX13" fmla="*/ 272375 w 2311721"/>
              <a:gd name="connsiteY13" fmla="*/ 709355 h 1362523"/>
              <a:gd name="connsiteX14" fmla="*/ 272375 w 2311721"/>
              <a:gd name="connsiteY14" fmla="*/ 709355 h 1362523"/>
              <a:gd name="connsiteX15" fmla="*/ 736450 w 2311721"/>
              <a:gd name="connsiteY15" fmla="*/ 630290 h 1362523"/>
              <a:gd name="connsiteX16" fmla="*/ 963331 w 2311721"/>
              <a:gd name="connsiteY16" fmla="*/ 568414 h 1362523"/>
              <a:gd name="connsiteX0" fmla="*/ 963331 w 2310233"/>
              <a:gd name="connsiteY0" fmla="*/ 603286 h 1397395"/>
              <a:gd name="connsiteX1" fmla="*/ 1248300 w 2310233"/>
              <a:gd name="connsiteY1" fmla="*/ 190671 h 1397395"/>
              <a:gd name="connsiteX2" fmla="*/ 1571785 w 2310233"/>
              <a:gd name="connsiteY2" fmla="*/ 36083 h 1397395"/>
              <a:gd name="connsiteX3" fmla="*/ 2046046 w 2310233"/>
              <a:gd name="connsiteY3" fmla="*/ 45135 h 1397395"/>
              <a:gd name="connsiteX4" fmla="*/ 2211178 w 2310233"/>
              <a:gd name="connsiteY4" fmla="*/ 520783 h 1397395"/>
              <a:gd name="connsiteX5" fmla="*/ 2300555 w 2310233"/>
              <a:gd name="connsiteY5" fmla="*/ 847355 h 1397395"/>
              <a:gd name="connsiteX6" fmla="*/ 1980859 w 2310233"/>
              <a:gd name="connsiteY6" fmla="*/ 1057048 h 1397395"/>
              <a:gd name="connsiteX7" fmla="*/ 1743665 w 2310233"/>
              <a:gd name="connsiteY7" fmla="*/ 1112050 h 1397395"/>
              <a:gd name="connsiteX8" fmla="*/ 1499596 w 2310233"/>
              <a:gd name="connsiteY8" fmla="*/ 1311430 h 1397395"/>
              <a:gd name="connsiteX9" fmla="*/ 987394 w 2310233"/>
              <a:gd name="connsiteY9" fmla="*/ 1397370 h 1397395"/>
              <a:gd name="connsiteX10" fmla="*/ 499256 w 2310233"/>
              <a:gd name="connsiteY10" fmla="*/ 1318305 h 1397395"/>
              <a:gd name="connsiteX11" fmla="*/ 93620 w 2310233"/>
              <a:gd name="connsiteY11" fmla="*/ 1146426 h 1397395"/>
              <a:gd name="connsiteX12" fmla="*/ 11118 w 2310233"/>
              <a:gd name="connsiteY12" fmla="*/ 926420 h 1397395"/>
              <a:gd name="connsiteX13" fmla="*/ 272375 w 2310233"/>
              <a:gd name="connsiteY13" fmla="*/ 744227 h 1397395"/>
              <a:gd name="connsiteX14" fmla="*/ 272375 w 2310233"/>
              <a:gd name="connsiteY14" fmla="*/ 744227 h 1397395"/>
              <a:gd name="connsiteX15" fmla="*/ 736450 w 2310233"/>
              <a:gd name="connsiteY15" fmla="*/ 665162 h 1397395"/>
              <a:gd name="connsiteX16" fmla="*/ 963331 w 2310233"/>
              <a:gd name="connsiteY16" fmla="*/ 603286 h 1397395"/>
              <a:gd name="connsiteX0" fmla="*/ 963331 w 2371493"/>
              <a:gd name="connsiteY0" fmla="*/ 596931 h 1391040"/>
              <a:gd name="connsiteX1" fmla="*/ 1248300 w 2371493"/>
              <a:gd name="connsiteY1" fmla="*/ 184316 h 1391040"/>
              <a:gd name="connsiteX2" fmla="*/ 1571785 w 2371493"/>
              <a:gd name="connsiteY2" fmla="*/ 29728 h 1391040"/>
              <a:gd name="connsiteX3" fmla="*/ 2046046 w 2371493"/>
              <a:gd name="connsiteY3" fmla="*/ 38780 h 1391040"/>
              <a:gd name="connsiteX4" fmla="*/ 2352212 w 2371493"/>
              <a:gd name="connsiteY4" fmla="*/ 423609 h 1391040"/>
              <a:gd name="connsiteX5" fmla="*/ 2300555 w 2371493"/>
              <a:gd name="connsiteY5" fmla="*/ 841000 h 1391040"/>
              <a:gd name="connsiteX6" fmla="*/ 1980859 w 2371493"/>
              <a:gd name="connsiteY6" fmla="*/ 1050693 h 1391040"/>
              <a:gd name="connsiteX7" fmla="*/ 1743665 w 2371493"/>
              <a:gd name="connsiteY7" fmla="*/ 1105695 h 1391040"/>
              <a:gd name="connsiteX8" fmla="*/ 1499596 w 2371493"/>
              <a:gd name="connsiteY8" fmla="*/ 1305075 h 1391040"/>
              <a:gd name="connsiteX9" fmla="*/ 987394 w 2371493"/>
              <a:gd name="connsiteY9" fmla="*/ 1391015 h 1391040"/>
              <a:gd name="connsiteX10" fmla="*/ 499256 w 2371493"/>
              <a:gd name="connsiteY10" fmla="*/ 1311950 h 1391040"/>
              <a:gd name="connsiteX11" fmla="*/ 93620 w 2371493"/>
              <a:gd name="connsiteY11" fmla="*/ 1140071 h 1391040"/>
              <a:gd name="connsiteX12" fmla="*/ 11118 w 2371493"/>
              <a:gd name="connsiteY12" fmla="*/ 920065 h 1391040"/>
              <a:gd name="connsiteX13" fmla="*/ 272375 w 2371493"/>
              <a:gd name="connsiteY13" fmla="*/ 737872 h 1391040"/>
              <a:gd name="connsiteX14" fmla="*/ 272375 w 2371493"/>
              <a:gd name="connsiteY14" fmla="*/ 737872 h 1391040"/>
              <a:gd name="connsiteX15" fmla="*/ 736450 w 2371493"/>
              <a:gd name="connsiteY15" fmla="*/ 658807 h 1391040"/>
              <a:gd name="connsiteX16" fmla="*/ 963331 w 2371493"/>
              <a:gd name="connsiteY16" fmla="*/ 596931 h 1391040"/>
              <a:gd name="connsiteX0" fmla="*/ 963331 w 2371493"/>
              <a:gd name="connsiteY0" fmla="*/ 623366 h 1417475"/>
              <a:gd name="connsiteX1" fmla="*/ 1571785 w 2371493"/>
              <a:gd name="connsiteY1" fmla="*/ 56163 h 1417475"/>
              <a:gd name="connsiteX2" fmla="*/ 2046046 w 2371493"/>
              <a:gd name="connsiteY2" fmla="*/ 65215 h 1417475"/>
              <a:gd name="connsiteX3" fmla="*/ 2352212 w 2371493"/>
              <a:gd name="connsiteY3" fmla="*/ 450044 h 1417475"/>
              <a:gd name="connsiteX4" fmla="*/ 2300555 w 2371493"/>
              <a:gd name="connsiteY4" fmla="*/ 867435 h 1417475"/>
              <a:gd name="connsiteX5" fmla="*/ 1980859 w 2371493"/>
              <a:gd name="connsiteY5" fmla="*/ 1077128 h 1417475"/>
              <a:gd name="connsiteX6" fmla="*/ 1743665 w 2371493"/>
              <a:gd name="connsiteY6" fmla="*/ 1132130 h 1417475"/>
              <a:gd name="connsiteX7" fmla="*/ 1499596 w 2371493"/>
              <a:gd name="connsiteY7" fmla="*/ 1331510 h 1417475"/>
              <a:gd name="connsiteX8" fmla="*/ 987394 w 2371493"/>
              <a:gd name="connsiteY8" fmla="*/ 1417450 h 1417475"/>
              <a:gd name="connsiteX9" fmla="*/ 499256 w 2371493"/>
              <a:gd name="connsiteY9" fmla="*/ 1338385 h 1417475"/>
              <a:gd name="connsiteX10" fmla="*/ 93620 w 2371493"/>
              <a:gd name="connsiteY10" fmla="*/ 1166506 h 1417475"/>
              <a:gd name="connsiteX11" fmla="*/ 11118 w 2371493"/>
              <a:gd name="connsiteY11" fmla="*/ 946500 h 1417475"/>
              <a:gd name="connsiteX12" fmla="*/ 272375 w 2371493"/>
              <a:gd name="connsiteY12" fmla="*/ 764307 h 1417475"/>
              <a:gd name="connsiteX13" fmla="*/ 272375 w 2371493"/>
              <a:gd name="connsiteY13" fmla="*/ 764307 h 1417475"/>
              <a:gd name="connsiteX14" fmla="*/ 736450 w 2371493"/>
              <a:gd name="connsiteY14" fmla="*/ 685242 h 1417475"/>
              <a:gd name="connsiteX15" fmla="*/ 963331 w 2371493"/>
              <a:gd name="connsiteY15" fmla="*/ 623366 h 1417475"/>
              <a:gd name="connsiteX0" fmla="*/ 963331 w 2371493"/>
              <a:gd name="connsiteY0" fmla="*/ 572808 h 1366917"/>
              <a:gd name="connsiteX1" fmla="*/ 1691352 w 2371493"/>
              <a:gd name="connsiteY1" fmla="*/ 128033 h 1366917"/>
              <a:gd name="connsiteX2" fmla="*/ 2046046 w 2371493"/>
              <a:gd name="connsiteY2" fmla="*/ 14657 h 1366917"/>
              <a:gd name="connsiteX3" fmla="*/ 2352212 w 2371493"/>
              <a:gd name="connsiteY3" fmla="*/ 399486 h 1366917"/>
              <a:gd name="connsiteX4" fmla="*/ 2300555 w 2371493"/>
              <a:gd name="connsiteY4" fmla="*/ 816877 h 1366917"/>
              <a:gd name="connsiteX5" fmla="*/ 1980859 w 2371493"/>
              <a:gd name="connsiteY5" fmla="*/ 1026570 h 1366917"/>
              <a:gd name="connsiteX6" fmla="*/ 1743665 w 2371493"/>
              <a:gd name="connsiteY6" fmla="*/ 1081572 h 1366917"/>
              <a:gd name="connsiteX7" fmla="*/ 1499596 w 2371493"/>
              <a:gd name="connsiteY7" fmla="*/ 1280952 h 1366917"/>
              <a:gd name="connsiteX8" fmla="*/ 987394 w 2371493"/>
              <a:gd name="connsiteY8" fmla="*/ 1366892 h 1366917"/>
              <a:gd name="connsiteX9" fmla="*/ 499256 w 2371493"/>
              <a:gd name="connsiteY9" fmla="*/ 1287827 h 1366917"/>
              <a:gd name="connsiteX10" fmla="*/ 93620 w 2371493"/>
              <a:gd name="connsiteY10" fmla="*/ 1115948 h 1366917"/>
              <a:gd name="connsiteX11" fmla="*/ 11118 w 2371493"/>
              <a:gd name="connsiteY11" fmla="*/ 895942 h 1366917"/>
              <a:gd name="connsiteX12" fmla="*/ 272375 w 2371493"/>
              <a:gd name="connsiteY12" fmla="*/ 713749 h 1366917"/>
              <a:gd name="connsiteX13" fmla="*/ 272375 w 2371493"/>
              <a:gd name="connsiteY13" fmla="*/ 713749 h 1366917"/>
              <a:gd name="connsiteX14" fmla="*/ 736450 w 2371493"/>
              <a:gd name="connsiteY14" fmla="*/ 634684 h 1366917"/>
              <a:gd name="connsiteX15" fmla="*/ 963331 w 2371493"/>
              <a:gd name="connsiteY15" fmla="*/ 572808 h 1366917"/>
              <a:gd name="connsiteX0" fmla="*/ 963331 w 2371493"/>
              <a:gd name="connsiteY0" fmla="*/ 568557 h 1362666"/>
              <a:gd name="connsiteX1" fmla="*/ 1288287 w 2371493"/>
              <a:gd name="connsiteY1" fmla="*/ 276527 h 1362666"/>
              <a:gd name="connsiteX2" fmla="*/ 1691352 w 2371493"/>
              <a:gd name="connsiteY2" fmla="*/ 123782 h 1362666"/>
              <a:gd name="connsiteX3" fmla="*/ 2046046 w 2371493"/>
              <a:gd name="connsiteY3" fmla="*/ 10406 h 1362666"/>
              <a:gd name="connsiteX4" fmla="*/ 2352212 w 2371493"/>
              <a:gd name="connsiteY4" fmla="*/ 395235 h 1362666"/>
              <a:gd name="connsiteX5" fmla="*/ 2300555 w 2371493"/>
              <a:gd name="connsiteY5" fmla="*/ 812626 h 1362666"/>
              <a:gd name="connsiteX6" fmla="*/ 1980859 w 2371493"/>
              <a:gd name="connsiteY6" fmla="*/ 1022319 h 1362666"/>
              <a:gd name="connsiteX7" fmla="*/ 1743665 w 2371493"/>
              <a:gd name="connsiteY7" fmla="*/ 1077321 h 1362666"/>
              <a:gd name="connsiteX8" fmla="*/ 1499596 w 2371493"/>
              <a:gd name="connsiteY8" fmla="*/ 1276701 h 1362666"/>
              <a:gd name="connsiteX9" fmla="*/ 987394 w 2371493"/>
              <a:gd name="connsiteY9" fmla="*/ 1362641 h 1362666"/>
              <a:gd name="connsiteX10" fmla="*/ 499256 w 2371493"/>
              <a:gd name="connsiteY10" fmla="*/ 1283576 h 1362666"/>
              <a:gd name="connsiteX11" fmla="*/ 93620 w 2371493"/>
              <a:gd name="connsiteY11" fmla="*/ 1111697 h 1362666"/>
              <a:gd name="connsiteX12" fmla="*/ 11118 w 2371493"/>
              <a:gd name="connsiteY12" fmla="*/ 891691 h 1362666"/>
              <a:gd name="connsiteX13" fmla="*/ 272375 w 2371493"/>
              <a:gd name="connsiteY13" fmla="*/ 709498 h 1362666"/>
              <a:gd name="connsiteX14" fmla="*/ 272375 w 2371493"/>
              <a:gd name="connsiteY14" fmla="*/ 709498 h 1362666"/>
              <a:gd name="connsiteX15" fmla="*/ 736450 w 2371493"/>
              <a:gd name="connsiteY15" fmla="*/ 630433 h 1362666"/>
              <a:gd name="connsiteX16" fmla="*/ 963331 w 2371493"/>
              <a:gd name="connsiteY16" fmla="*/ 568557 h 1362666"/>
              <a:gd name="connsiteX0" fmla="*/ 963331 w 2371493"/>
              <a:gd name="connsiteY0" fmla="*/ 580222 h 1374331"/>
              <a:gd name="connsiteX1" fmla="*/ 1288287 w 2371493"/>
              <a:gd name="connsiteY1" fmla="*/ 288192 h 1374331"/>
              <a:gd name="connsiteX2" fmla="*/ 1665341 w 2371493"/>
              <a:gd name="connsiteY2" fmla="*/ 72743 h 1374331"/>
              <a:gd name="connsiteX3" fmla="*/ 2046046 w 2371493"/>
              <a:gd name="connsiteY3" fmla="*/ 22071 h 1374331"/>
              <a:gd name="connsiteX4" fmla="*/ 2352212 w 2371493"/>
              <a:gd name="connsiteY4" fmla="*/ 406900 h 1374331"/>
              <a:gd name="connsiteX5" fmla="*/ 2300555 w 2371493"/>
              <a:gd name="connsiteY5" fmla="*/ 824291 h 1374331"/>
              <a:gd name="connsiteX6" fmla="*/ 1980859 w 2371493"/>
              <a:gd name="connsiteY6" fmla="*/ 1033984 h 1374331"/>
              <a:gd name="connsiteX7" fmla="*/ 1743665 w 2371493"/>
              <a:gd name="connsiteY7" fmla="*/ 1088986 h 1374331"/>
              <a:gd name="connsiteX8" fmla="*/ 1499596 w 2371493"/>
              <a:gd name="connsiteY8" fmla="*/ 1288366 h 1374331"/>
              <a:gd name="connsiteX9" fmla="*/ 987394 w 2371493"/>
              <a:gd name="connsiteY9" fmla="*/ 1374306 h 1374331"/>
              <a:gd name="connsiteX10" fmla="*/ 499256 w 2371493"/>
              <a:gd name="connsiteY10" fmla="*/ 1295241 h 1374331"/>
              <a:gd name="connsiteX11" fmla="*/ 93620 w 2371493"/>
              <a:gd name="connsiteY11" fmla="*/ 1123362 h 1374331"/>
              <a:gd name="connsiteX12" fmla="*/ 11118 w 2371493"/>
              <a:gd name="connsiteY12" fmla="*/ 903356 h 1374331"/>
              <a:gd name="connsiteX13" fmla="*/ 272375 w 2371493"/>
              <a:gd name="connsiteY13" fmla="*/ 721163 h 1374331"/>
              <a:gd name="connsiteX14" fmla="*/ 272375 w 2371493"/>
              <a:gd name="connsiteY14" fmla="*/ 721163 h 1374331"/>
              <a:gd name="connsiteX15" fmla="*/ 736450 w 2371493"/>
              <a:gd name="connsiteY15" fmla="*/ 642098 h 1374331"/>
              <a:gd name="connsiteX16" fmla="*/ 963331 w 2371493"/>
              <a:gd name="connsiteY16" fmla="*/ 580222 h 1374331"/>
              <a:gd name="connsiteX0" fmla="*/ 963331 w 2357598"/>
              <a:gd name="connsiteY0" fmla="*/ 552598 h 1346707"/>
              <a:gd name="connsiteX1" fmla="*/ 1288287 w 2357598"/>
              <a:gd name="connsiteY1" fmla="*/ 260568 h 1346707"/>
              <a:gd name="connsiteX2" fmla="*/ 1665341 w 2357598"/>
              <a:gd name="connsiteY2" fmla="*/ 45119 h 1346707"/>
              <a:gd name="connsiteX3" fmla="*/ 2234709 w 2357598"/>
              <a:gd name="connsiteY3" fmla="*/ 29779 h 1346707"/>
              <a:gd name="connsiteX4" fmla="*/ 2352212 w 2357598"/>
              <a:gd name="connsiteY4" fmla="*/ 379276 h 1346707"/>
              <a:gd name="connsiteX5" fmla="*/ 2300555 w 2357598"/>
              <a:gd name="connsiteY5" fmla="*/ 796667 h 1346707"/>
              <a:gd name="connsiteX6" fmla="*/ 1980859 w 2357598"/>
              <a:gd name="connsiteY6" fmla="*/ 1006360 h 1346707"/>
              <a:gd name="connsiteX7" fmla="*/ 1743665 w 2357598"/>
              <a:gd name="connsiteY7" fmla="*/ 1061362 h 1346707"/>
              <a:gd name="connsiteX8" fmla="*/ 1499596 w 2357598"/>
              <a:gd name="connsiteY8" fmla="*/ 1260742 h 1346707"/>
              <a:gd name="connsiteX9" fmla="*/ 987394 w 2357598"/>
              <a:gd name="connsiteY9" fmla="*/ 1346682 h 1346707"/>
              <a:gd name="connsiteX10" fmla="*/ 499256 w 2357598"/>
              <a:gd name="connsiteY10" fmla="*/ 1267617 h 1346707"/>
              <a:gd name="connsiteX11" fmla="*/ 93620 w 2357598"/>
              <a:gd name="connsiteY11" fmla="*/ 1095738 h 1346707"/>
              <a:gd name="connsiteX12" fmla="*/ 11118 w 2357598"/>
              <a:gd name="connsiteY12" fmla="*/ 875732 h 1346707"/>
              <a:gd name="connsiteX13" fmla="*/ 272375 w 2357598"/>
              <a:gd name="connsiteY13" fmla="*/ 693539 h 1346707"/>
              <a:gd name="connsiteX14" fmla="*/ 272375 w 2357598"/>
              <a:gd name="connsiteY14" fmla="*/ 693539 h 1346707"/>
              <a:gd name="connsiteX15" fmla="*/ 736450 w 2357598"/>
              <a:gd name="connsiteY15" fmla="*/ 614474 h 1346707"/>
              <a:gd name="connsiteX16" fmla="*/ 963331 w 2357598"/>
              <a:gd name="connsiteY16" fmla="*/ 552598 h 1346707"/>
              <a:gd name="connsiteX0" fmla="*/ 963331 w 2357598"/>
              <a:gd name="connsiteY0" fmla="*/ 552598 h 1351249"/>
              <a:gd name="connsiteX1" fmla="*/ 1288287 w 2357598"/>
              <a:gd name="connsiteY1" fmla="*/ 260568 h 1351249"/>
              <a:gd name="connsiteX2" fmla="*/ 1665341 w 2357598"/>
              <a:gd name="connsiteY2" fmla="*/ 45119 h 1351249"/>
              <a:gd name="connsiteX3" fmla="*/ 2234709 w 2357598"/>
              <a:gd name="connsiteY3" fmla="*/ 29779 h 1351249"/>
              <a:gd name="connsiteX4" fmla="*/ 2352212 w 2357598"/>
              <a:gd name="connsiteY4" fmla="*/ 379276 h 1351249"/>
              <a:gd name="connsiteX5" fmla="*/ 2300555 w 2357598"/>
              <a:gd name="connsiteY5" fmla="*/ 796667 h 1351249"/>
              <a:gd name="connsiteX6" fmla="*/ 1980859 w 2357598"/>
              <a:gd name="connsiteY6" fmla="*/ 1006360 h 1351249"/>
              <a:gd name="connsiteX7" fmla="*/ 1743665 w 2357598"/>
              <a:gd name="connsiteY7" fmla="*/ 1061362 h 1351249"/>
              <a:gd name="connsiteX8" fmla="*/ 1371398 w 2357598"/>
              <a:gd name="connsiteY8" fmla="*/ 1139013 h 1351249"/>
              <a:gd name="connsiteX9" fmla="*/ 987394 w 2357598"/>
              <a:gd name="connsiteY9" fmla="*/ 1346682 h 1351249"/>
              <a:gd name="connsiteX10" fmla="*/ 499256 w 2357598"/>
              <a:gd name="connsiteY10" fmla="*/ 1267617 h 1351249"/>
              <a:gd name="connsiteX11" fmla="*/ 93620 w 2357598"/>
              <a:gd name="connsiteY11" fmla="*/ 1095738 h 1351249"/>
              <a:gd name="connsiteX12" fmla="*/ 11118 w 2357598"/>
              <a:gd name="connsiteY12" fmla="*/ 875732 h 1351249"/>
              <a:gd name="connsiteX13" fmla="*/ 272375 w 2357598"/>
              <a:gd name="connsiteY13" fmla="*/ 693539 h 1351249"/>
              <a:gd name="connsiteX14" fmla="*/ 272375 w 2357598"/>
              <a:gd name="connsiteY14" fmla="*/ 693539 h 1351249"/>
              <a:gd name="connsiteX15" fmla="*/ 736450 w 2357598"/>
              <a:gd name="connsiteY15" fmla="*/ 614474 h 1351249"/>
              <a:gd name="connsiteX16" fmla="*/ 963331 w 2357598"/>
              <a:gd name="connsiteY16" fmla="*/ 552598 h 1351249"/>
              <a:gd name="connsiteX0" fmla="*/ 963331 w 2357598"/>
              <a:gd name="connsiteY0" fmla="*/ 552598 h 1269486"/>
              <a:gd name="connsiteX1" fmla="*/ 1288287 w 2357598"/>
              <a:gd name="connsiteY1" fmla="*/ 260568 h 1269486"/>
              <a:gd name="connsiteX2" fmla="*/ 1665341 w 2357598"/>
              <a:gd name="connsiteY2" fmla="*/ 45119 h 1269486"/>
              <a:gd name="connsiteX3" fmla="*/ 2234709 w 2357598"/>
              <a:gd name="connsiteY3" fmla="*/ 29779 h 1269486"/>
              <a:gd name="connsiteX4" fmla="*/ 2352212 w 2357598"/>
              <a:gd name="connsiteY4" fmla="*/ 379276 h 1269486"/>
              <a:gd name="connsiteX5" fmla="*/ 2300555 w 2357598"/>
              <a:gd name="connsiteY5" fmla="*/ 796667 h 1269486"/>
              <a:gd name="connsiteX6" fmla="*/ 1980859 w 2357598"/>
              <a:gd name="connsiteY6" fmla="*/ 1006360 h 1269486"/>
              <a:gd name="connsiteX7" fmla="*/ 1743665 w 2357598"/>
              <a:gd name="connsiteY7" fmla="*/ 1061362 h 1269486"/>
              <a:gd name="connsiteX8" fmla="*/ 1371398 w 2357598"/>
              <a:gd name="connsiteY8" fmla="*/ 1139013 h 1269486"/>
              <a:gd name="connsiteX9" fmla="*/ 917968 w 2357598"/>
              <a:gd name="connsiteY9" fmla="*/ 1184224 h 1269486"/>
              <a:gd name="connsiteX10" fmla="*/ 499256 w 2357598"/>
              <a:gd name="connsiteY10" fmla="*/ 1267617 h 1269486"/>
              <a:gd name="connsiteX11" fmla="*/ 93620 w 2357598"/>
              <a:gd name="connsiteY11" fmla="*/ 1095738 h 1269486"/>
              <a:gd name="connsiteX12" fmla="*/ 11118 w 2357598"/>
              <a:gd name="connsiteY12" fmla="*/ 875732 h 1269486"/>
              <a:gd name="connsiteX13" fmla="*/ 272375 w 2357598"/>
              <a:gd name="connsiteY13" fmla="*/ 693539 h 1269486"/>
              <a:gd name="connsiteX14" fmla="*/ 272375 w 2357598"/>
              <a:gd name="connsiteY14" fmla="*/ 693539 h 1269486"/>
              <a:gd name="connsiteX15" fmla="*/ 736450 w 2357598"/>
              <a:gd name="connsiteY15" fmla="*/ 614474 h 1269486"/>
              <a:gd name="connsiteX16" fmla="*/ 963331 w 2357598"/>
              <a:gd name="connsiteY16" fmla="*/ 552598 h 1269486"/>
              <a:gd name="connsiteX0" fmla="*/ 962838 w 2357105"/>
              <a:gd name="connsiteY0" fmla="*/ 55259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43172 w 2357105"/>
              <a:gd name="connsiteY7" fmla="*/ 1061362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735957 w 2357105"/>
              <a:gd name="connsiteY15" fmla="*/ 614474 h 1185798"/>
              <a:gd name="connsiteX16" fmla="*/ 962838 w 2357105"/>
              <a:gd name="connsiteY16" fmla="*/ 552598 h 1185798"/>
              <a:gd name="connsiteX0" fmla="*/ 962838 w 2357105"/>
              <a:gd name="connsiteY0" fmla="*/ 55259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43172 w 2357105"/>
              <a:gd name="connsiteY7" fmla="*/ 1061362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636511 w 2357105"/>
              <a:gd name="connsiteY15" fmla="*/ 578606 h 1185798"/>
              <a:gd name="connsiteX16" fmla="*/ 962838 w 2357105"/>
              <a:gd name="connsiteY16" fmla="*/ 552598 h 1185798"/>
              <a:gd name="connsiteX0" fmla="*/ 912473 w 2357105"/>
              <a:gd name="connsiteY0" fmla="*/ 46674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43172 w 2357105"/>
              <a:gd name="connsiteY7" fmla="*/ 1061362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636511 w 2357105"/>
              <a:gd name="connsiteY15" fmla="*/ 578606 h 1185798"/>
              <a:gd name="connsiteX16" fmla="*/ 912473 w 2357105"/>
              <a:gd name="connsiteY16" fmla="*/ 466748 h 1185798"/>
              <a:gd name="connsiteX0" fmla="*/ 912473 w 2357105"/>
              <a:gd name="connsiteY0" fmla="*/ 46674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26245 w 2357105"/>
              <a:gd name="connsiteY7" fmla="*/ 1095048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636511 w 2357105"/>
              <a:gd name="connsiteY15" fmla="*/ 578606 h 1185798"/>
              <a:gd name="connsiteX16" fmla="*/ 912473 w 2357105"/>
              <a:gd name="connsiteY16" fmla="*/ 466748 h 1185798"/>
              <a:gd name="connsiteX0" fmla="*/ 912473 w 2357105"/>
              <a:gd name="connsiteY0" fmla="*/ 466748 h 1184619"/>
              <a:gd name="connsiteX1" fmla="*/ 1287794 w 2357105"/>
              <a:gd name="connsiteY1" fmla="*/ 260568 h 1184619"/>
              <a:gd name="connsiteX2" fmla="*/ 1664848 w 2357105"/>
              <a:gd name="connsiteY2" fmla="*/ 45119 h 1184619"/>
              <a:gd name="connsiteX3" fmla="*/ 2234216 w 2357105"/>
              <a:gd name="connsiteY3" fmla="*/ 29779 h 1184619"/>
              <a:gd name="connsiteX4" fmla="*/ 2351719 w 2357105"/>
              <a:gd name="connsiteY4" fmla="*/ 379276 h 1184619"/>
              <a:gd name="connsiteX5" fmla="*/ 2300062 w 2357105"/>
              <a:gd name="connsiteY5" fmla="*/ 796667 h 1184619"/>
              <a:gd name="connsiteX6" fmla="*/ 1980366 w 2357105"/>
              <a:gd name="connsiteY6" fmla="*/ 1006360 h 1184619"/>
              <a:gd name="connsiteX7" fmla="*/ 1726245 w 2357105"/>
              <a:gd name="connsiteY7" fmla="*/ 1095048 h 1184619"/>
              <a:gd name="connsiteX8" fmla="*/ 1345150 w 2357105"/>
              <a:gd name="connsiteY8" fmla="*/ 1157859 h 1184619"/>
              <a:gd name="connsiteX9" fmla="*/ 917475 w 2357105"/>
              <a:gd name="connsiteY9" fmla="*/ 1184224 h 1184619"/>
              <a:gd name="connsiteX10" fmla="*/ 477095 w 2357105"/>
              <a:gd name="connsiteY10" fmla="*/ 1167868 h 1184619"/>
              <a:gd name="connsiteX11" fmla="*/ 93127 w 2357105"/>
              <a:gd name="connsiteY11" fmla="*/ 1095738 h 1184619"/>
              <a:gd name="connsiteX12" fmla="*/ 10625 w 2357105"/>
              <a:gd name="connsiteY12" fmla="*/ 875732 h 1184619"/>
              <a:gd name="connsiteX13" fmla="*/ 271882 w 2357105"/>
              <a:gd name="connsiteY13" fmla="*/ 693539 h 1184619"/>
              <a:gd name="connsiteX14" fmla="*/ 271882 w 2357105"/>
              <a:gd name="connsiteY14" fmla="*/ 693539 h 1184619"/>
              <a:gd name="connsiteX15" fmla="*/ 636511 w 2357105"/>
              <a:gd name="connsiteY15" fmla="*/ 578606 h 1184619"/>
              <a:gd name="connsiteX16" fmla="*/ 912473 w 2357105"/>
              <a:gd name="connsiteY16" fmla="*/ 466748 h 1184619"/>
              <a:gd name="connsiteX0" fmla="*/ 912473 w 2357105"/>
              <a:gd name="connsiteY0" fmla="*/ 469591 h 1187462"/>
              <a:gd name="connsiteX1" fmla="*/ 1360479 w 2357105"/>
              <a:gd name="connsiteY1" fmla="*/ 322945 h 1187462"/>
              <a:gd name="connsiteX2" fmla="*/ 1664848 w 2357105"/>
              <a:gd name="connsiteY2" fmla="*/ 47962 h 1187462"/>
              <a:gd name="connsiteX3" fmla="*/ 2234216 w 2357105"/>
              <a:gd name="connsiteY3" fmla="*/ 32622 h 1187462"/>
              <a:gd name="connsiteX4" fmla="*/ 2351719 w 2357105"/>
              <a:gd name="connsiteY4" fmla="*/ 382119 h 1187462"/>
              <a:gd name="connsiteX5" fmla="*/ 2300062 w 2357105"/>
              <a:gd name="connsiteY5" fmla="*/ 799510 h 1187462"/>
              <a:gd name="connsiteX6" fmla="*/ 1980366 w 2357105"/>
              <a:gd name="connsiteY6" fmla="*/ 1009203 h 1187462"/>
              <a:gd name="connsiteX7" fmla="*/ 1726245 w 2357105"/>
              <a:gd name="connsiteY7" fmla="*/ 1097891 h 1187462"/>
              <a:gd name="connsiteX8" fmla="*/ 1345150 w 2357105"/>
              <a:gd name="connsiteY8" fmla="*/ 1160702 h 1187462"/>
              <a:gd name="connsiteX9" fmla="*/ 917475 w 2357105"/>
              <a:gd name="connsiteY9" fmla="*/ 1187067 h 1187462"/>
              <a:gd name="connsiteX10" fmla="*/ 477095 w 2357105"/>
              <a:gd name="connsiteY10" fmla="*/ 1170711 h 1187462"/>
              <a:gd name="connsiteX11" fmla="*/ 93127 w 2357105"/>
              <a:gd name="connsiteY11" fmla="*/ 1098581 h 1187462"/>
              <a:gd name="connsiteX12" fmla="*/ 10625 w 2357105"/>
              <a:gd name="connsiteY12" fmla="*/ 878575 h 1187462"/>
              <a:gd name="connsiteX13" fmla="*/ 271882 w 2357105"/>
              <a:gd name="connsiteY13" fmla="*/ 696382 h 1187462"/>
              <a:gd name="connsiteX14" fmla="*/ 271882 w 2357105"/>
              <a:gd name="connsiteY14" fmla="*/ 696382 h 1187462"/>
              <a:gd name="connsiteX15" fmla="*/ 636511 w 2357105"/>
              <a:gd name="connsiteY15" fmla="*/ 581449 h 1187462"/>
              <a:gd name="connsiteX16" fmla="*/ 912473 w 2357105"/>
              <a:gd name="connsiteY16" fmla="*/ 469591 h 1187462"/>
              <a:gd name="connsiteX0" fmla="*/ 948116 w 2357105"/>
              <a:gd name="connsiteY0" fmla="*/ 511628 h 1187462"/>
              <a:gd name="connsiteX1" fmla="*/ 1360479 w 2357105"/>
              <a:gd name="connsiteY1" fmla="*/ 322945 h 1187462"/>
              <a:gd name="connsiteX2" fmla="*/ 1664848 w 2357105"/>
              <a:gd name="connsiteY2" fmla="*/ 47962 h 1187462"/>
              <a:gd name="connsiteX3" fmla="*/ 2234216 w 2357105"/>
              <a:gd name="connsiteY3" fmla="*/ 32622 h 1187462"/>
              <a:gd name="connsiteX4" fmla="*/ 2351719 w 2357105"/>
              <a:gd name="connsiteY4" fmla="*/ 382119 h 1187462"/>
              <a:gd name="connsiteX5" fmla="*/ 2300062 w 2357105"/>
              <a:gd name="connsiteY5" fmla="*/ 799510 h 1187462"/>
              <a:gd name="connsiteX6" fmla="*/ 1980366 w 2357105"/>
              <a:gd name="connsiteY6" fmla="*/ 1009203 h 1187462"/>
              <a:gd name="connsiteX7" fmla="*/ 1726245 w 2357105"/>
              <a:gd name="connsiteY7" fmla="*/ 1097891 h 1187462"/>
              <a:gd name="connsiteX8" fmla="*/ 1345150 w 2357105"/>
              <a:gd name="connsiteY8" fmla="*/ 1160702 h 1187462"/>
              <a:gd name="connsiteX9" fmla="*/ 917475 w 2357105"/>
              <a:gd name="connsiteY9" fmla="*/ 1187067 h 1187462"/>
              <a:gd name="connsiteX10" fmla="*/ 477095 w 2357105"/>
              <a:gd name="connsiteY10" fmla="*/ 1170711 h 1187462"/>
              <a:gd name="connsiteX11" fmla="*/ 93127 w 2357105"/>
              <a:gd name="connsiteY11" fmla="*/ 1098581 h 1187462"/>
              <a:gd name="connsiteX12" fmla="*/ 10625 w 2357105"/>
              <a:gd name="connsiteY12" fmla="*/ 878575 h 1187462"/>
              <a:gd name="connsiteX13" fmla="*/ 271882 w 2357105"/>
              <a:gd name="connsiteY13" fmla="*/ 696382 h 1187462"/>
              <a:gd name="connsiteX14" fmla="*/ 271882 w 2357105"/>
              <a:gd name="connsiteY14" fmla="*/ 696382 h 1187462"/>
              <a:gd name="connsiteX15" fmla="*/ 636511 w 2357105"/>
              <a:gd name="connsiteY15" fmla="*/ 581449 h 1187462"/>
              <a:gd name="connsiteX16" fmla="*/ 948116 w 2357105"/>
              <a:gd name="connsiteY16" fmla="*/ 511628 h 1187462"/>
              <a:gd name="connsiteX0" fmla="*/ 948116 w 2357105"/>
              <a:gd name="connsiteY0" fmla="*/ 511628 h 1187462"/>
              <a:gd name="connsiteX1" fmla="*/ 1360479 w 2357105"/>
              <a:gd name="connsiteY1" fmla="*/ 322945 h 1187462"/>
              <a:gd name="connsiteX2" fmla="*/ 1664848 w 2357105"/>
              <a:gd name="connsiteY2" fmla="*/ 47962 h 1187462"/>
              <a:gd name="connsiteX3" fmla="*/ 2234216 w 2357105"/>
              <a:gd name="connsiteY3" fmla="*/ 32622 h 1187462"/>
              <a:gd name="connsiteX4" fmla="*/ 2351719 w 2357105"/>
              <a:gd name="connsiteY4" fmla="*/ 382119 h 1187462"/>
              <a:gd name="connsiteX5" fmla="*/ 2300062 w 2357105"/>
              <a:gd name="connsiteY5" fmla="*/ 799510 h 1187462"/>
              <a:gd name="connsiteX6" fmla="*/ 1980366 w 2357105"/>
              <a:gd name="connsiteY6" fmla="*/ 1009203 h 1187462"/>
              <a:gd name="connsiteX7" fmla="*/ 1726245 w 2357105"/>
              <a:gd name="connsiteY7" fmla="*/ 1097891 h 1187462"/>
              <a:gd name="connsiteX8" fmla="*/ 1345150 w 2357105"/>
              <a:gd name="connsiteY8" fmla="*/ 1160702 h 1187462"/>
              <a:gd name="connsiteX9" fmla="*/ 917475 w 2357105"/>
              <a:gd name="connsiteY9" fmla="*/ 1187067 h 1187462"/>
              <a:gd name="connsiteX10" fmla="*/ 477095 w 2357105"/>
              <a:gd name="connsiteY10" fmla="*/ 1170711 h 1187462"/>
              <a:gd name="connsiteX11" fmla="*/ 93127 w 2357105"/>
              <a:gd name="connsiteY11" fmla="*/ 1098581 h 1187462"/>
              <a:gd name="connsiteX12" fmla="*/ 10625 w 2357105"/>
              <a:gd name="connsiteY12" fmla="*/ 878575 h 1187462"/>
              <a:gd name="connsiteX13" fmla="*/ 271882 w 2357105"/>
              <a:gd name="connsiteY13" fmla="*/ 696382 h 1187462"/>
              <a:gd name="connsiteX14" fmla="*/ 271882 w 2357105"/>
              <a:gd name="connsiteY14" fmla="*/ 696382 h 1187462"/>
              <a:gd name="connsiteX15" fmla="*/ 556765 w 2357105"/>
              <a:gd name="connsiteY15" fmla="*/ 585019 h 1187462"/>
              <a:gd name="connsiteX16" fmla="*/ 948116 w 2357105"/>
              <a:gd name="connsiteY16" fmla="*/ 511628 h 1187462"/>
              <a:gd name="connsiteX0" fmla="*/ 948116 w 2357105"/>
              <a:gd name="connsiteY0" fmla="*/ 510978 h 1186812"/>
              <a:gd name="connsiteX1" fmla="*/ 1352871 w 2357105"/>
              <a:gd name="connsiteY1" fmla="*/ 309156 h 1186812"/>
              <a:gd name="connsiteX2" fmla="*/ 1664848 w 2357105"/>
              <a:gd name="connsiteY2" fmla="*/ 47312 h 1186812"/>
              <a:gd name="connsiteX3" fmla="*/ 2234216 w 2357105"/>
              <a:gd name="connsiteY3" fmla="*/ 31972 h 1186812"/>
              <a:gd name="connsiteX4" fmla="*/ 2351719 w 2357105"/>
              <a:gd name="connsiteY4" fmla="*/ 381469 h 1186812"/>
              <a:gd name="connsiteX5" fmla="*/ 2300062 w 2357105"/>
              <a:gd name="connsiteY5" fmla="*/ 798860 h 1186812"/>
              <a:gd name="connsiteX6" fmla="*/ 1980366 w 2357105"/>
              <a:gd name="connsiteY6" fmla="*/ 1008553 h 1186812"/>
              <a:gd name="connsiteX7" fmla="*/ 1726245 w 2357105"/>
              <a:gd name="connsiteY7" fmla="*/ 1097241 h 1186812"/>
              <a:gd name="connsiteX8" fmla="*/ 1345150 w 2357105"/>
              <a:gd name="connsiteY8" fmla="*/ 1160052 h 1186812"/>
              <a:gd name="connsiteX9" fmla="*/ 917475 w 2357105"/>
              <a:gd name="connsiteY9" fmla="*/ 1186417 h 1186812"/>
              <a:gd name="connsiteX10" fmla="*/ 477095 w 2357105"/>
              <a:gd name="connsiteY10" fmla="*/ 1170061 h 1186812"/>
              <a:gd name="connsiteX11" fmla="*/ 93127 w 2357105"/>
              <a:gd name="connsiteY11" fmla="*/ 1097931 h 1186812"/>
              <a:gd name="connsiteX12" fmla="*/ 10625 w 2357105"/>
              <a:gd name="connsiteY12" fmla="*/ 877925 h 1186812"/>
              <a:gd name="connsiteX13" fmla="*/ 271882 w 2357105"/>
              <a:gd name="connsiteY13" fmla="*/ 695732 h 1186812"/>
              <a:gd name="connsiteX14" fmla="*/ 271882 w 2357105"/>
              <a:gd name="connsiteY14" fmla="*/ 695732 h 1186812"/>
              <a:gd name="connsiteX15" fmla="*/ 556765 w 2357105"/>
              <a:gd name="connsiteY15" fmla="*/ 584369 h 1186812"/>
              <a:gd name="connsiteX16" fmla="*/ 948116 w 2357105"/>
              <a:gd name="connsiteY16" fmla="*/ 510978 h 1186812"/>
              <a:gd name="connsiteX0" fmla="*/ 948116 w 2357105"/>
              <a:gd name="connsiteY0" fmla="*/ 510978 h 1186812"/>
              <a:gd name="connsiteX1" fmla="*/ 1352871 w 2357105"/>
              <a:gd name="connsiteY1" fmla="*/ 309156 h 1186812"/>
              <a:gd name="connsiteX2" fmla="*/ 1664848 w 2357105"/>
              <a:gd name="connsiteY2" fmla="*/ 47312 h 1186812"/>
              <a:gd name="connsiteX3" fmla="*/ 2234216 w 2357105"/>
              <a:gd name="connsiteY3" fmla="*/ 31972 h 1186812"/>
              <a:gd name="connsiteX4" fmla="*/ 2351719 w 2357105"/>
              <a:gd name="connsiteY4" fmla="*/ 381469 h 1186812"/>
              <a:gd name="connsiteX5" fmla="*/ 2300062 w 2357105"/>
              <a:gd name="connsiteY5" fmla="*/ 798860 h 1186812"/>
              <a:gd name="connsiteX6" fmla="*/ 1980366 w 2357105"/>
              <a:gd name="connsiteY6" fmla="*/ 1008553 h 1186812"/>
              <a:gd name="connsiteX7" fmla="*/ 1726245 w 2357105"/>
              <a:gd name="connsiteY7" fmla="*/ 1097241 h 1186812"/>
              <a:gd name="connsiteX8" fmla="*/ 1345150 w 2357105"/>
              <a:gd name="connsiteY8" fmla="*/ 1160052 h 1186812"/>
              <a:gd name="connsiteX9" fmla="*/ 917475 w 2357105"/>
              <a:gd name="connsiteY9" fmla="*/ 1186417 h 1186812"/>
              <a:gd name="connsiteX10" fmla="*/ 477095 w 2357105"/>
              <a:gd name="connsiteY10" fmla="*/ 1170061 h 1186812"/>
              <a:gd name="connsiteX11" fmla="*/ 93127 w 2357105"/>
              <a:gd name="connsiteY11" fmla="*/ 1097931 h 1186812"/>
              <a:gd name="connsiteX12" fmla="*/ 10625 w 2357105"/>
              <a:gd name="connsiteY12" fmla="*/ 877925 h 1186812"/>
              <a:gd name="connsiteX13" fmla="*/ 271882 w 2357105"/>
              <a:gd name="connsiteY13" fmla="*/ 695732 h 1186812"/>
              <a:gd name="connsiteX14" fmla="*/ 271882 w 2357105"/>
              <a:gd name="connsiteY14" fmla="*/ 695732 h 1186812"/>
              <a:gd name="connsiteX15" fmla="*/ 556765 w 2357105"/>
              <a:gd name="connsiteY15" fmla="*/ 584369 h 1186812"/>
              <a:gd name="connsiteX16" fmla="*/ 948116 w 2357105"/>
              <a:gd name="connsiteY16" fmla="*/ 510978 h 1186812"/>
              <a:gd name="connsiteX0" fmla="*/ 948116 w 2357105"/>
              <a:gd name="connsiteY0" fmla="*/ 545696 h 1221530"/>
              <a:gd name="connsiteX1" fmla="*/ 1352871 w 2357105"/>
              <a:gd name="connsiteY1" fmla="*/ 343874 h 1221530"/>
              <a:gd name="connsiteX2" fmla="*/ 1754039 w 2357105"/>
              <a:gd name="connsiteY2" fmla="*/ 24117 h 1221530"/>
              <a:gd name="connsiteX3" fmla="*/ 2234216 w 2357105"/>
              <a:gd name="connsiteY3" fmla="*/ 66690 h 1221530"/>
              <a:gd name="connsiteX4" fmla="*/ 2351719 w 2357105"/>
              <a:gd name="connsiteY4" fmla="*/ 416187 h 1221530"/>
              <a:gd name="connsiteX5" fmla="*/ 2300062 w 2357105"/>
              <a:gd name="connsiteY5" fmla="*/ 833578 h 1221530"/>
              <a:gd name="connsiteX6" fmla="*/ 1980366 w 2357105"/>
              <a:gd name="connsiteY6" fmla="*/ 1043271 h 1221530"/>
              <a:gd name="connsiteX7" fmla="*/ 1726245 w 2357105"/>
              <a:gd name="connsiteY7" fmla="*/ 1131959 h 1221530"/>
              <a:gd name="connsiteX8" fmla="*/ 1345150 w 2357105"/>
              <a:gd name="connsiteY8" fmla="*/ 1194770 h 1221530"/>
              <a:gd name="connsiteX9" fmla="*/ 917475 w 2357105"/>
              <a:gd name="connsiteY9" fmla="*/ 1221135 h 1221530"/>
              <a:gd name="connsiteX10" fmla="*/ 477095 w 2357105"/>
              <a:gd name="connsiteY10" fmla="*/ 1204779 h 1221530"/>
              <a:gd name="connsiteX11" fmla="*/ 93127 w 2357105"/>
              <a:gd name="connsiteY11" fmla="*/ 1132649 h 1221530"/>
              <a:gd name="connsiteX12" fmla="*/ 10625 w 2357105"/>
              <a:gd name="connsiteY12" fmla="*/ 912643 h 1221530"/>
              <a:gd name="connsiteX13" fmla="*/ 271882 w 2357105"/>
              <a:gd name="connsiteY13" fmla="*/ 730450 h 1221530"/>
              <a:gd name="connsiteX14" fmla="*/ 271882 w 2357105"/>
              <a:gd name="connsiteY14" fmla="*/ 730450 h 1221530"/>
              <a:gd name="connsiteX15" fmla="*/ 556765 w 2357105"/>
              <a:gd name="connsiteY15" fmla="*/ 619087 h 1221530"/>
              <a:gd name="connsiteX16" fmla="*/ 948116 w 2357105"/>
              <a:gd name="connsiteY16" fmla="*/ 545696 h 1221530"/>
              <a:gd name="connsiteX0" fmla="*/ 948116 w 2357105"/>
              <a:gd name="connsiteY0" fmla="*/ 594507 h 1270341"/>
              <a:gd name="connsiteX1" fmla="*/ 1352871 w 2357105"/>
              <a:gd name="connsiteY1" fmla="*/ 392685 h 1270341"/>
              <a:gd name="connsiteX2" fmla="*/ 1885476 w 2357105"/>
              <a:gd name="connsiteY2" fmla="*/ 14544 h 1270341"/>
              <a:gd name="connsiteX3" fmla="*/ 2234216 w 2357105"/>
              <a:gd name="connsiteY3" fmla="*/ 115501 h 1270341"/>
              <a:gd name="connsiteX4" fmla="*/ 2351719 w 2357105"/>
              <a:gd name="connsiteY4" fmla="*/ 464998 h 1270341"/>
              <a:gd name="connsiteX5" fmla="*/ 2300062 w 2357105"/>
              <a:gd name="connsiteY5" fmla="*/ 882389 h 1270341"/>
              <a:gd name="connsiteX6" fmla="*/ 1980366 w 2357105"/>
              <a:gd name="connsiteY6" fmla="*/ 1092082 h 1270341"/>
              <a:gd name="connsiteX7" fmla="*/ 1726245 w 2357105"/>
              <a:gd name="connsiteY7" fmla="*/ 1180770 h 1270341"/>
              <a:gd name="connsiteX8" fmla="*/ 1345150 w 2357105"/>
              <a:gd name="connsiteY8" fmla="*/ 1243581 h 1270341"/>
              <a:gd name="connsiteX9" fmla="*/ 917475 w 2357105"/>
              <a:gd name="connsiteY9" fmla="*/ 1269946 h 1270341"/>
              <a:gd name="connsiteX10" fmla="*/ 477095 w 2357105"/>
              <a:gd name="connsiteY10" fmla="*/ 1253590 h 1270341"/>
              <a:gd name="connsiteX11" fmla="*/ 93127 w 2357105"/>
              <a:gd name="connsiteY11" fmla="*/ 1181460 h 1270341"/>
              <a:gd name="connsiteX12" fmla="*/ 10625 w 2357105"/>
              <a:gd name="connsiteY12" fmla="*/ 961454 h 1270341"/>
              <a:gd name="connsiteX13" fmla="*/ 271882 w 2357105"/>
              <a:gd name="connsiteY13" fmla="*/ 779261 h 1270341"/>
              <a:gd name="connsiteX14" fmla="*/ 271882 w 2357105"/>
              <a:gd name="connsiteY14" fmla="*/ 779261 h 1270341"/>
              <a:gd name="connsiteX15" fmla="*/ 556765 w 2357105"/>
              <a:gd name="connsiteY15" fmla="*/ 667898 h 1270341"/>
              <a:gd name="connsiteX16" fmla="*/ 948116 w 2357105"/>
              <a:gd name="connsiteY16" fmla="*/ 594507 h 127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57105" h="1270341">
                <a:moveTo>
                  <a:pt x="948116" y="594507"/>
                </a:moveTo>
                <a:cubicBezTo>
                  <a:pt x="1080800" y="548638"/>
                  <a:pt x="1231534" y="466814"/>
                  <a:pt x="1352871" y="392685"/>
                </a:cubicBezTo>
                <a:cubicBezTo>
                  <a:pt x="1449031" y="300172"/>
                  <a:pt x="1738585" y="60741"/>
                  <a:pt x="1885476" y="14544"/>
                </a:cubicBezTo>
                <a:cubicBezTo>
                  <a:pt x="2032367" y="-31653"/>
                  <a:pt x="2156509" y="40425"/>
                  <a:pt x="2234216" y="115501"/>
                </a:cubicBezTo>
                <a:cubicBezTo>
                  <a:pt x="2311923" y="190577"/>
                  <a:pt x="2340745" y="337184"/>
                  <a:pt x="2351719" y="464998"/>
                </a:cubicBezTo>
                <a:cubicBezTo>
                  <a:pt x="2362693" y="592812"/>
                  <a:pt x="2361954" y="777875"/>
                  <a:pt x="2300062" y="882389"/>
                </a:cubicBezTo>
                <a:cubicBezTo>
                  <a:pt x="2238170" y="986903"/>
                  <a:pt x="2076002" y="1042352"/>
                  <a:pt x="1980366" y="1092082"/>
                </a:cubicBezTo>
                <a:cubicBezTo>
                  <a:pt x="1884730" y="1141812"/>
                  <a:pt x="1832114" y="1155520"/>
                  <a:pt x="1726245" y="1180770"/>
                </a:cubicBezTo>
                <a:cubicBezTo>
                  <a:pt x="1620376" y="1206020"/>
                  <a:pt x="1479945" y="1228718"/>
                  <a:pt x="1345150" y="1243581"/>
                </a:cubicBezTo>
                <a:cubicBezTo>
                  <a:pt x="1210355" y="1258444"/>
                  <a:pt x="1062151" y="1268278"/>
                  <a:pt x="917475" y="1269946"/>
                </a:cubicBezTo>
                <a:cubicBezTo>
                  <a:pt x="772799" y="1271614"/>
                  <a:pt x="614486" y="1268338"/>
                  <a:pt x="477095" y="1253590"/>
                </a:cubicBezTo>
                <a:cubicBezTo>
                  <a:pt x="339704" y="1238842"/>
                  <a:pt x="170872" y="1230149"/>
                  <a:pt x="93127" y="1181460"/>
                </a:cubicBezTo>
                <a:cubicBezTo>
                  <a:pt x="15382" y="1132771"/>
                  <a:pt x="-19167" y="1028487"/>
                  <a:pt x="10625" y="961454"/>
                </a:cubicBezTo>
                <a:cubicBezTo>
                  <a:pt x="40417" y="894421"/>
                  <a:pt x="271882" y="779261"/>
                  <a:pt x="271882" y="779261"/>
                </a:cubicBezTo>
                <a:lnTo>
                  <a:pt x="271882" y="779261"/>
                </a:lnTo>
                <a:cubicBezTo>
                  <a:pt x="319362" y="760701"/>
                  <a:pt x="444059" y="698690"/>
                  <a:pt x="556765" y="667898"/>
                </a:cubicBezTo>
                <a:cubicBezTo>
                  <a:pt x="669471" y="637106"/>
                  <a:pt x="815432" y="640376"/>
                  <a:pt x="948116" y="594507"/>
                </a:cubicBezTo>
                <a:close/>
              </a:path>
            </a:pathLst>
          </a:custGeom>
          <a:solidFill>
            <a:srgbClr val="00B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Forma libre 34"/>
          <p:cNvSpPr/>
          <p:nvPr/>
        </p:nvSpPr>
        <p:spPr>
          <a:xfrm rot="1327378">
            <a:off x="3034327" y="4672307"/>
            <a:ext cx="2979314" cy="844533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979314"/>
              <a:gd name="connsiteY0" fmla="*/ 848384 h 848384"/>
              <a:gd name="connsiteX1" fmla="*/ 1096270 w 2979314"/>
              <a:gd name="connsiteY1" fmla="*/ 221944 h 848384"/>
              <a:gd name="connsiteX2" fmla="*/ 1096270 w 2979314"/>
              <a:gd name="connsiteY2" fmla="*/ 221944 h 848384"/>
              <a:gd name="connsiteX3" fmla="*/ 1550944 w 2979314"/>
              <a:gd name="connsiteY3" fmla="*/ 29971 h 848384"/>
              <a:gd name="connsiteX4" fmla="*/ 2010670 w 2979314"/>
              <a:gd name="connsiteY4" fmla="*/ 14815 h 848384"/>
              <a:gd name="connsiteX5" fmla="*/ 2576487 w 2979314"/>
              <a:gd name="connsiteY5" fmla="*/ 171425 h 848384"/>
              <a:gd name="connsiteX6" fmla="*/ 2854343 w 2979314"/>
              <a:gd name="connsiteY6" fmla="*/ 353294 h 848384"/>
              <a:gd name="connsiteX7" fmla="*/ 2979314 w 2979314"/>
              <a:gd name="connsiteY7" fmla="*/ 227241 h 848384"/>
              <a:gd name="connsiteX0" fmla="*/ 0 w 2979314"/>
              <a:gd name="connsiteY0" fmla="*/ 848384 h 848384"/>
              <a:gd name="connsiteX1" fmla="*/ 1096270 w 2979314"/>
              <a:gd name="connsiteY1" fmla="*/ 221944 h 848384"/>
              <a:gd name="connsiteX2" fmla="*/ 1096270 w 2979314"/>
              <a:gd name="connsiteY2" fmla="*/ 221944 h 848384"/>
              <a:gd name="connsiteX3" fmla="*/ 1550944 w 2979314"/>
              <a:gd name="connsiteY3" fmla="*/ 29971 h 848384"/>
              <a:gd name="connsiteX4" fmla="*/ 2010670 w 2979314"/>
              <a:gd name="connsiteY4" fmla="*/ 14815 h 848384"/>
              <a:gd name="connsiteX5" fmla="*/ 2576487 w 2979314"/>
              <a:gd name="connsiteY5" fmla="*/ 171425 h 848384"/>
              <a:gd name="connsiteX6" fmla="*/ 2979314 w 2979314"/>
              <a:gd name="connsiteY6" fmla="*/ 227241 h 848384"/>
              <a:gd name="connsiteX0" fmla="*/ 0 w 2979314"/>
              <a:gd name="connsiteY0" fmla="*/ 844533 h 844533"/>
              <a:gd name="connsiteX1" fmla="*/ 1096270 w 2979314"/>
              <a:gd name="connsiteY1" fmla="*/ 218093 h 844533"/>
              <a:gd name="connsiteX2" fmla="*/ 1096270 w 2979314"/>
              <a:gd name="connsiteY2" fmla="*/ 218093 h 844533"/>
              <a:gd name="connsiteX3" fmla="*/ 1550944 w 2979314"/>
              <a:gd name="connsiteY3" fmla="*/ 26120 h 844533"/>
              <a:gd name="connsiteX4" fmla="*/ 2010670 w 2979314"/>
              <a:gd name="connsiteY4" fmla="*/ 10964 h 844533"/>
              <a:gd name="connsiteX5" fmla="*/ 2545324 w 2979314"/>
              <a:gd name="connsiteY5" fmla="*/ 112414 h 844533"/>
              <a:gd name="connsiteX6" fmla="*/ 2979314 w 2979314"/>
              <a:gd name="connsiteY6" fmla="*/ 223390 h 84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9314" h="844533">
                <a:moveTo>
                  <a:pt x="0" y="844533"/>
                </a:moveTo>
                <a:lnTo>
                  <a:pt x="1096270" y="218093"/>
                </a:lnTo>
                <a:lnTo>
                  <a:pt x="1096270" y="218093"/>
                </a:lnTo>
                <a:cubicBezTo>
                  <a:pt x="1172049" y="186097"/>
                  <a:pt x="1398544" y="60641"/>
                  <a:pt x="1550944" y="26120"/>
                </a:cubicBezTo>
                <a:cubicBezTo>
                  <a:pt x="1703344" y="-8401"/>
                  <a:pt x="1844940" y="-3418"/>
                  <a:pt x="2010670" y="10964"/>
                </a:cubicBezTo>
                <a:cubicBezTo>
                  <a:pt x="2176400" y="25346"/>
                  <a:pt x="2383883" y="77010"/>
                  <a:pt x="2545324" y="112414"/>
                </a:cubicBezTo>
                <a:cubicBezTo>
                  <a:pt x="2706765" y="147818"/>
                  <a:pt x="2895392" y="211762"/>
                  <a:pt x="2979314" y="22339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  <a:effectLst>
            <a:outerShdw blurRad="76200" dist="1905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2" name="CuadroTexto 51"/>
          <p:cNvSpPr txBox="1"/>
          <p:nvPr/>
        </p:nvSpPr>
        <p:spPr>
          <a:xfrm rot="1882779">
            <a:off x="3674973" y="4417784"/>
            <a:ext cx="167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Flujo en troposfera baja es bloqueado y forma un jet hacia el sur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6756596" y="6496676"/>
            <a:ext cx="156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Máxima convergencia y precipitación</a:t>
            </a:r>
          </a:p>
        </p:txBody>
      </p:sp>
      <p:cxnSp>
        <p:nvCxnSpPr>
          <p:cNvPr id="55" name="Conector recto 54"/>
          <p:cNvCxnSpPr/>
          <p:nvPr/>
        </p:nvCxnSpPr>
        <p:spPr>
          <a:xfrm>
            <a:off x="6797040" y="6013268"/>
            <a:ext cx="370114" cy="483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8518034" y="4137305"/>
            <a:ext cx="1185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Precipitación orográfica moderada</a:t>
            </a:r>
          </a:p>
        </p:txBody>
      </p:sp>
      <p:cxnSp>
        <p:nvCxnSpPr>
          <p:cNvPr id="58" name="Conector recto 57"/>
          <p:cNvCxnSpPr/>
          <p:nvPr/>
        </p:nvCxnSpPr>
        <p:spPr>
          <a:xfrm flipV="1">
            <a:off x="7869795" y="4458019"/>
            <a:ext cx="874741" cy="1036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/>
          <p:nvPr/>
        </p:nvCxnSpPr>
        <p:spPr>
          <a:xfrm flipV="1">
            <a:off x="1130966" y="2814501"/>
            <a:ext cx="931599" cy="33832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/>
          <p:cNvSpPr txBox="1"/>
          <p:nvPr/>
        </p:nvSpPr>
        <p:spPr>
          <a:xfrm>
            <a:off x="1055609" y="4572000"/>
            <a:ext cx="370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</a:p>
        </p:txBody>
      </p:sp>
      <p:sp>
        <p:nvSpPr>
          <p:cNvPr id="66" name="CuadroTexto 65"/>
          <p:cNvSpPr txBox="1"/>
          <p:nvPr/>
        </p:nvSpPr>
        <p:spPr>
          <a:xfrm rot="1905066">
            <a:off x="5865364" y="3608364"/>
            <a:ext cx="1971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Cordillera de los Andes</a:t>
            </a:r>
          </a:p>
        </p:txBody>
      </p:sp>
      <p:sp>
        <p:nvSpPr>
          <p:cNvPr id="67" name="CuadroTexto 66"/>
          <p:cNvSpPr txBox="1"/>
          <p:nvPr/>
        </p:nvSpPr>
        <p:spPr>
          <a:xfrm rot="1905066">
            <a:off x="4807224" y="4709092"/>
            <a:ext cx="1971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Línea costera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2380360" y="2048082"/>
            <a:ext cx="1908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Flujo en altura (NW) </a:t>
            </a:r>
          </a:p>
          <a:p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Cruza la cordillera</a:t>
            </a:r>
          </a:p>
        </p:txBody>
      </p:sp>
      <p:sp>
        <p:nvSpPr>
          <p:cNvPr id="41" name="object 2"/>
          <p:cNvSpPr txBox="1">
            <a:spLocks/>
          </p:cNvSpPr>
          <p:nvPr/>
        </p:nvSpPr>
        <p:spPr>
          <a:xfrm>
            <a:off x="982511" y="63060"/>
            <a:ext cx="8357234" cy="1175322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620" algn="ctr">
              <a:spcBef>
                <a:spcPts val="325"/>
              </a:spcBef>
            </a:pPr>
            <a:r>
              <a:rPr lang="es-ES" sz="3600" kern="0" spc="-5" dirty="0">
                <a:solidFill>
                  <a:sysClr val="windowText" lastClr="000000"/>
                </a:solidFill>
              </a:rPr>
              <a:t>Bloqueo</a:t>
            </a:r>
            <a:r>
              <a:rPr lang="es-ES" sz="3600" kern="0" spc="-70" dirty="0">
                <a:solidFill>
                  <a:sysClr val="windowText" lastClr="000000"/>
                </a:solidFill>
              </a:rPr>
              <a:t> </a:t>
            </a:r>
            <a:r>
              <a:rPr lang="es-ES" sz="3600" kern="0" spc="-25" dirty="0">
                <a:solidFill>
                  <a:sysClr val="windowText" lastClr="000000"/>
                </a:solidFill>
              </a:rPr>
              <a:t>orográfico</a:t>
            </a:r>
            <a:endParaRPr lang="es-ES" sz="3600" kern="0" dirty="0">
              <a:solidFill>
                <a:sysClr val="windowText" lastClr="000000"/>
              </a:solidFill>
            </a:endParaRPr>
          </a:p>
          <a:p>
            <a:pPr marL="7620" algn="ctr">
              <a:spcBef>
                <a:spcPts val="114"/>
              </a:spcBef>
            </a:pPr>
            <a:r>
              <a:rPr lang="es-ES" kern="0" spc="-5" dirty="0">
                <a:solidFill>
                  <a:sysClr val="windowText" lastClr="000000"/>
                </a:solidFill>
              </a:rPr>
              <a:t>Que </a:t>
            </a:r>
            <a:r>
              <a:rPr lang="es-ES" kern="0" dirty="0">
                <a:solidFill>
                  <a:sysClr val="windowText" lastClr="000000"/>
                </a:solidFill>
              </a:rPr>
              <a:t>pasa </a:t>
            </a:r>
            <a:r>
              <a:rPr lang="es-ES" kern="0" spc="-10" dirty="0">
                <a:solidFill>
                  <a:sysClr val="windowText" lastClr="000000"/>
                </a:solidFill>
              </a:rPr>
              <a:t>con montañas</a:t>
            </a:r>
            <a:r>
              <a:rPr lang="es-ES" kern="0" spc="25" dirty="0">
                <a:solidFill>
                  <a:sysClr val="windowText" lastClr="000000"/>
                </a:solidFill>
              </a:rPr>
              <a:t> </a:t>
            </a:r>
            <a:r>
              <a:rPr lang="es-ES" kern="0" spc="-5" dirty="0">
                <a:solidFill>
                  <a:sysClr val="windowText" lastClr="000000"/>
                </a:solidFill>
              </a:rPr>
              <a:t>2‐D?</a:t>
            </a:r>
          </a:p>
          <a:p>
            <a:pPr marL="7620" algn="ctr">
              <a:spcBef>
                <a:spcPts val="114"/>
              </a:spcBef>
            </a:pPr>
            <a:r>
              <a:rPr lang="es-ES" kern="0" spc="-5" dirty="0">
                <a:solidFill>
                  <a:sysClr val="windowText" lastClr="000000"/>
                </a:solidFill>
              </a:rPr>
              <a:t>Formación de un jet de barrera</a:t>
            </a:r>
            <a:endParaRPr lang="es-ES" kern="0" dirty="0">
              <a:solidFill>
                <a:sysClr val="windowText" lastClr="000000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72581" y="5992923"/>
            <a:ext cx="32564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Radio de Deformación de</a:t>
            </a:r>
          </a:p>
          <a:p>
            <a:pPr algn="ctr"/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Rossby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 = </a:t>
            </a:r>
            <a:r>
              <a:rPr lang="en-US" spc="-5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NH</a:t>
            </a:r>
            <a:r>
              <a:rPr lang="en-US" spc="-7" baseline="-20833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/f 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 200 km</a:t>
            </a:r>
          </a:p>
          <a:p>
            <a:pPr algn="ctr"/>
            <a:endParaRPr lang="en-US" spc="-5" dirty="0">
              <a:latin typeface="Calibri Light" panose="020F0302020204030204" pitchFamily="34" charset="0"/>
              <a:cs typeface="Calibri Light" panose="020F0302020204030204" pitchFamily="34" charset="0"/>
              <a:sym typeface="Symbol" panose="05050102010706020507" pitchFamily="18" charset="2"/>
            </a:endParaRPr>
          </a:p>
          <a:p>
            <a:pPr algn="ctr"/>
            <a:r>
              <a:rPr lang="en-US" spc="-5" dirty="0" err="1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Flujo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en-US" spc="-5" dirty="0" err="1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es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en-US" spc="-5" dirty="0" err="1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bloqueado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en-US" spc="-5" dirty="0" err="1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si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en-US" spc="-5" dirty="0" err="1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Fr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&lt;1 </a:t>
            </a:r>
            <a:r>
              <a:rPr lang="en-US" spc="-5" dirty="0" err="1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donde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en-US" spc="-5" dirty="0" err="1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Fr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(z) = U(z)/N*(H</a:t>
            </a:r>
            <a:r>
              <a:rPr lang="en-US" spc="-5" baseline="-25000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m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-z)</a:t>
            </a:r>
            <a:endParaRPr lang="es-E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8" name="Conector recto de flecha 47"/>
          <p:cNvCxnSpPr/>
          <p:nvPr/>
        </p:nvCxnSpPr>
        <p:spPr>
          <a:xfrm flipV="1">
            <a:off x="1211236" y="4868255"/>
            <a:ext cx="931599" cy="33832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1313779" y="4782911"/>
            <a:ext cx="768096" cy="46329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 flipV="1">
            <a:off x="1679539" y="3472271"/>
            <a:ext cx="24384" cy="153314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1721112" y="4992076"/>
            <a:ext cx="311791" cy="3177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 flipV="1">
            <a:off x="1694779" y="4709312"/>
            <a:ext cx="450550" cy="4856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/>
          <p:nvPr/>
        </p:nvCxnSpPr>
        <p:spPr>
          <a:xfrm flipV="1">
            <a:off x="1671264" y="3436160"/>
            <a:ext cx="873131" cy="989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/>
          <p:nvPr/>
        </p:nvCxnSpPr>
        <p:spPr>
          <a:xfrm flipV="1">
            <a:off x="1690900" y="3851544"/>
            <a:ext cx="656834" cy="7644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/>
          <p:nvPr/>
        </p:nvCxnSpPr>
        <p:spPr>
          <a:xfrm flipV="1">
            <a:off x="2972190" y="3903779"/>
            <a:ext cx="931599" cy="33832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/>
          <p:nvPr/>
        </p:nvCxnSpPr>
        <p:spPr>
          <a:xfrm>
            <a:off x="3074733" y="3818435"/>
            <a:ext cx="768096" cy="46329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 flipH="1" flipV="1">
            <a:off x="3440493" y="2507795"/>
            <a:ext cx="24384" cy="153314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/>
          <p:nvPr/>
        </p:nvCxnSpPr>
        <p:spPr>
          <a:xfrm>
            <a:off x="3507549" y="4068371"/>
            <a:ext cx="240573" cy="8936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>
            <a:off x="3455733" y="3707965"/>
            <a:ext cx="386197" cy="8071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70"/>
          <p:cNvCxnSpPr/>
          <p:nvPr/>
        </p:nvCxnSpPr>
        <p:spPr>
          <a:xfrm flipV="1">
            <a:off x="3440493" y="2529756"/>
            <a:ext cx="880913" cy="7849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/>
          <p:cNvCxnSpPr/>
          <p:nvPr/>
        </p:nvCxnSpPr>
        <p:spPr>
          <a:xfrm>
            <a:off x="3447235" y="3337588"/>
            <a:ext cx="530932" cy="4469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de flecha 72"/>
          <p:cNvCxnSpPr/>
          <p:nvPr/>
        </p:nvCxnSpPr>
        <p:spPr>
          <a:xfrm flipV="1">
            <a:off x="1695519" y="4310411"/>
            <a:ext cx="552433" cy="5631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de flecha 73"/>
          <p:cNvCxnSpPr/>
          <p:nvPr/>
        </p:nvCxnSpPr>
        <p:spPr>
          <a:xfrm flipV="1">
            <a:off x="3452951" y="2929697"/>
            <a:ext cx="689161" cy="4874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/>
          <p:cNvSpPr txBox="1"/>
          <p:nvPr/>
        </p:nvSpPr>
        <p:spPr>
          <a:xfrm>
            <a:off x="881438" y="2304746"/>
            <a:ext cx="1185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Zona de bloqueo</a:t>
            </a:r>
          </a:p>
          <a:p>
            <a:pPr algn="ctr"/>
            <a:r>
              <a:rPr lang="en-US" sz="1200" spc="-5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NH</a:t>
            </a:r>
            <a:r>
              <a:rPr lang="en-US" sz="1200" spc="-7" baseline="-20833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US" sz="12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/f</a:t>
            </a:r>
            <a:endParaRPr lang="es-E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70EF8F-DC38-55CB-98E8-639933468842}"/>
                  </a:ext>
                </a:extLst>
              </p14:cNvPr>
              <p14:cNvContentPartPr/>
              <p14:nvPr/>
            </p14:nvContentPartPr>
            <p14:xfrm>
              <a:off x="1016280" y="2381400"/>
              <a:ext cx="8000280" cy="4873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70EF8F-DC38-55CB-98E8-6399334688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920" y="2372040"/>
                <a:ext cx="8019000" cy="48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5737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2438400" y="2581835"/>
            <a:ext cx="4915301" cy="2952691"/>
          </a:xfrm>
          <a:prstGeom prst="line">
            <a:avLst/>
          </a:prstGeom>
          <a:ln w="285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a libre 9"/>
          <p:cNvSpPr/>
          <p:nvPr/>
        </p:nvSpPr>
        <p:spPr>
          <a:xfrm>
            <a:off x="2469776" y="1444565"/>
            <a:ext cx="1918447" cy="1136840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orma libre 10"/>
          <p:cNvSpPr/>
          <p:nvPr/>
        </p:nvSpPr>
        <p:spPr>
          <a:xfrm>
            <a:off x="3108415" y="1894918"/>
            <a:ext cx="1918447" cy="1095676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orma libre 11"/>
          <p:cNvSpPr/>
          <p:nvPr/>
        </p:nvSpPr>
        <p:spPr>
          <a:xfrm>
            <a:off x="3779146" y="2367815"/>
            <a:ext cx="1918447" cy="1021881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orma libre 12"/>
          <p:cNvSpPr/>
          <p:nvPr/>
        </p:nvSpPr>
        <p:spPr>
          <a:xfrm>
            <a:off x="4430457" y="2796139"/>
            <a:ext cx="1918447" cy="960923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orma libre 13"/>
          <p:cNvSpPr/>
          <p:nvPr/>
        </p:nvSpPr>
        <p:spPr>
          <a:xfrm>
            <a:off x="5155560" y="3205215"/>
            <a:ext cx="1918447" cy="997820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orma libre 14"/>
          <p:cNvSpPr/>
          <p:nvPr/>
        </p:nvSpPr>
        <p:spPr>
          <a:xfrm>
            <a:off x="5851787" y="3696102"/>
            <a:ext cx="1918447" cy="948088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Conector recto 24"/>
          <p:cNvCxnSpPr/>
          <p:nvPr/>
        </p:nvCxnSpPr>
        <p:spPr>
          <a:xfrm>
            <a:off x="2289028" y="2700811"/>
            <a:ext cx="4744169" cy="2989626"/>
          </a:xfrm>
          <a:prstGeom prst="line">
            <a:avLst/>
          </a:prstGeom>
          <a:ln w="28575">
            <a:solidFill>
              <a:srgbClr val="4F81B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rma libre 37"/>
          <p:cNvSpPr/>
          <p:nvPr/>
        </p:nvSpPr>
        <p:spPr>
          <a:xfrm rot="20297271">
            <a:off x="3149637" y="5562351"/>
            <a:ext cx="1480217" cy="159645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orma libre 38"/>
          <p:cNvSpPr/>
          <p:nvPr/>
        </p:nvSpPr>
        <p:spPr>
          <a:xfrm rot="18276042">
            <a:off x="3883338" y="6123784"/>
            <a:ext cx="1036374" cy="84700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orma libre 39"/>
          <p:cNvSpPr/>
          <p:nvPr/>
        </p:nvSpPr>
        <p:spPr>
          <a:xfrm rot="19085274">
            <a:off x="5160359" y="5426010"/>
            <a:ext cx="1036374" cy="84700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Arco 35"/>
          <p:cNvSpPr/>
          <p:nvPr/>
        </p:nvSpPr>
        <p:spPr>
          <a:xfrm rot="18733459">
            <a:off x="266485" y="6153938"/>
            <a:ext cx="9121755" cy="5158413"/>
          </a:xfrm>
          <a:prstGeom prst="arc">
            <a:avLst>
              <a:gd name="adj1" fmla="val 16200000"/>
              <a:gd name="adj2" fmla="val 2041366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Triángulo isósceles 42"/>
          <p:cNvSpPr/>
          <p:nvPr/>
        </p:nvSpPr>
        <p:spPr>
          <a:xfrm rot="19032253">
            <a:off x="3194508" y="6465010"/>
            <a:ext cx="149745" cy="13381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Triángulo isósceles 43"/>
          <p:cNvSpPr/>
          <p:nvPr/>
        </p:nvSpPr>
        <p:spPr>
          <a:xfrm rot="19632039">
            <a:off x="4341474" y="5574492"/>
            <a:ext cx="149745" cy="13381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Forma libre 46"/>
          <p:cNvSpPr/>
          <p:nvPr/>
        </p:nvSpPr>
        <p:spPr>
          <a:xfrm>
            <a:off x="6620580" y="4242732"/>
            <a:ext cx="1918447" cy="836403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orma libre 15"/>
          <p:cNvSpPr/>
          <p:nvPr/>
        </p:nvSpPr>
        <p:spPr>
          <a:xfrm>
            <a:off x="7308623" y="4668563"/>
            <a:ext cx="1918447" cy="836403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Forma libre 48"/>
          <p:cNvSpPr/>
          <p:nvPr/>
        </p:nvSpPr>
        <p:spPr>
          <a:xfrm rot="619975">
            <a:off x="5206847" y="3861626"/>
            <a:ext cx="1808089" cy="1660069"/>
          </a:xfrm>
          <a:custGeom>
            <a:avLst/>
            <a:gdLst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760513 w 2311721"/>
              <a:gd name="connsiteY18" fmla="*/ 330396 h 1468265"/>
              <a:gd name="connsiteX19" fmla="*/ 640921 w 2311721"/>
              <a:gd name="connsiteY19" fmla="*/ 281712 h 1468265"/>
              <a:gd name="connsiteX20" fmla="*/ 849891 w 2311721"/>
              <a:gd name="connsiteY20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640921 w 2311721"/>
              <a:gd name="connsiteY18" fmla="*/ 281712 h 1468265"/>
              <a:gd name="connsiteX19" fmla="*/ 849891 w 2311721"/>
              <a:gd name="connsiteY19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736450 w 2311721"/>
              <a:gd name="connsiteY14" fmla="*/ 736032 h 1468265"/>
              <a:gd name="connsiteX15" fmla="*/ 963331 w 2311721"/>
              <a:gd name="connsiteY15" fmla="*/ 674156 h 1468265"/>
              <a:gd name="connsiteX16" fmla="*/ 877391 w 2311721"/>
              <a:gd name="connsiteY16" fmla="*/ 509151 h 1468265"/>
              <a:gd name="connsiteX17" fmla="*/ 640921 w 2311721"/>
              <a:gd name="connsiteY17" fmla="*/ 281712 h 1468265"/>
              <a:gd name="connsiteX18" fmla="*/ 849891 w 2311721"/>
              <a:gd name="connsiteY18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4 w 2311721"/>
              <a:gd name="connsiteY13" fmla="*/ 815098 h 1468265"/>
              <a:gd name="connsiteX14" fmla="*/ 736450 w 2311721"/>
              <a:gd name="connsiteY14" fmla="*/ 736032 h 1468265"/>
              <a:gd name="connsiteX15" fmla="*/ 963331 w 2311721"/>
              <a:gd name="connsiteY15" fmla="*/ 674156 h 1468265"/>
              <a:gd name="connsiteX16" fmla="*/ 877391 w 2311721"/>
              <a:gd name="connsiteY16" fmla="*/ 509151 h 1468265"/>
              <a:gd name="connsiteX17" fmla="*/ 640921 w 2311721"/>
              <a:gd name="connsiteY17" fmla="*/ 281712 h 1468265"/>
              <a:gd name="connsiteX18" fmla="*/ 849891 w 2311721"/>
              <a:gd name="connsiteY18" fmla="*/ 79452 h 1468265"/>
              <a:gd name="connsiteX0" fmla="*/ 883577 w 2345407"/>
              <a:gd name="connsiteY0" fmla="*/ 79452 h 1468265"/>
              <a:gd name="connsiteX1" fmla="*/ 1189523 w 2345407"/>
              <a:gd name="connsiteY1" fmla="*/ 387 h 1468265"/>
              <a:gd name="connsiteX2" fmla="*/ 1605471 w 2345407"/>
              <a:gd name="connsiteY2" fmla="*/ 106953 h 1468265"/>
              <a:gd name="connsiteX3" fmla="*/ 1976732 w 2345407"/>
              <a:gd name="connsiteY3" fmla="*/ 330396 h 1468265"/>
              <a:gd name="connsiteX4" fmla="*/ 2244864 w 2345407"/>
              <a:gd name="connsiteY4" fmla="*/ 591653 h 1468265"/>
              <a:gd name="connsiteX5" fmla="*/ 2334241 w 2345407"/>
              <a:gd name="connsiteY5" fmla="*/ 918225 h 1468265"/>
              <a:gd name="connsiteX6" fmla="*/ 2014545 w 2345407"/>
              <a:gd name="connsiteY6" fmla="*/ 1127918 h 1468265"/>
              <a:gd name="connsiteX7" fmla="*/ 1777351 w 2345407"/>
              <a:gd name="connsiteY7" fmla="*/ 1182920 h 1468265"/>
              <a:gd name="connsiteX8" fmla="*/ 1533282 w 2345407"/>
              <a:gd name="connsiteY8" fmla="*/ 1382300 h 1468265"/>
              <a:gd name="connsiteX9" fmla="*/ 1021080 w 2345407"/>
              <a:gd name="connsiteY9" fmla="*/ 1468240 h 1468265"/>
              <a:gd name="connsiteX10" fmla="*/ 532942 w 2345407"/>
              <a:gd name="connsiteY10" fmla="*/ 1389175 h 1468265"/>
              <a:gd name="connsiteX11" fmla="*/ 127306 w 2345407"/>
              <a:gd name="connsiteY11" fmla="*/ 1217296 h 1468265"/>
              <a:gd name="connsiteX12" fmla="*/ 44804 w 2345407"/>
              <a:gd name="connsiteY12" fmla="*/ 997290 h 1468265"/>
              <a:gd name="connsiteX13" fmla="*/ 770136 w 2345407"/>
              <a:gd name="connsiteY13" fmla="*/ 736032 h 1468265"/>
              <a:gd name="connsiteX14" fmla="*/ 997017 w 2345407"/>
              <a:gd name="connsiteY14" fmla="*/ 674156 h 1468265"/>
              <a:gd name="connsiteX15" fmla="*/ 911077 w 2345407"/>
              <a:gd name="connsiteY15" fmla="*/ 509151 h 1468265"/>
              <a:gd name="connsiteX16" fmla="*/ 674607 w 2345407"/>
              <a:gd name="connsiteY16" fmla="*/ 281712 h 1468265"/>
              <a:gd name="connsiteX17" fmla="*/ 883577 w 2345407"/>
              <a:gd name="connsiteY17" fmla="*/ 79452 h 1468265"/>
              <a:gd name="connsiteX0" fmla="*/ 759868 w 2221698"/>
              <a:gd name="connsiteY0" fmla="*/ 79452 h 1468265"/>
              <a:gd name="connsiteX1" fmla="*/ 1065814 w 2221698"/>
              <a:gd name="connsiteY1" fmla="*/ 387 h 1468265"/>
              <a:gd name="connsiteX2" fmla="*/ 1481762 w 2221698"/>
              <a:gd name="connsiteY2" fmla="*/ 106953 h 1468265"/>
              <a:gd name="connsiteX3" fmla="*/ 1853023 w 2221698"/>
              <a:gd name="connsiteY3" fmla="*/ 330396 h 1468265"/>
              <a:gd name="connsiteX4" fmla="*/ 2121155 w 2221698"/>
              <a:gd name="connsiteY4" fmla="*/ 591653 h 1468265"/>
              <a:gd name="connsiteX5" fmla="*/ 2210532 w 2221698"/>
              <a:gd name="connsiteY5" fmla="*/ 918225 h 1468265"/>
              <a:gd name="connsiteX6" fmla="*/ 1890836 w 2221698"/>
              <a:gd name="connsiteY6" fmla="*/ 1127918 h 1468265"/>
              <a:gd name="connsiteX7" fmla="*/ 1653642 w 2221698"/>
              <a:gd name="connsiteY7" fmla="*/ 1182920 h 1468265"/>
              <a:gd name="connsiteX8" fmla="*/ 1409573 w 2221698"/>
              <a:gd name="connsiteY8" fmla="*/ 1382300 h 1468265"/>
              <a:gd name="connsiteX9" fmla="*/ 897371 w 2221698"/>
              <a:gd name="connsiteY9" fmla="*/ 1468240 h 1468265"/>
              <a:gd name="connsiteX10" fmla="*/ 409233 w 2221698"/>
              <a:gd name="connsiteY10" fmla="*/ 1389175 h 1468265"/>
              <a:gd name="connsiteX11" fmla="*/ 3597 w 2221698"/>
              <a:gd name="connsiteY11" fmla="*/ 1217296 h 1468265"/>
              <a:gd name="connsiteX12" fmla="*/ 646427 w 2221698"/>
              <a:gd name="connsiteY12" fmla="*/ 736032 h 1468265"/>
              <a:gd name="connsiteX13" fmla="*/ 873308 w 2221698"/>
              <a:gd name="connsiteY13" fmla="*/ 674156 h 1468265"/>
              <a:gd name="connsiteX14" fmla="*/ 787368 w 2221698"/>
              <a:gd name="connsiteY14" fmla="*/ 509151 h 1468265"/>
              <a:gd name="connsiteX15" fmla="*/ 550898 w 2221698"/>
              <a:gd name="connsiteY15" fmla="*/ 281712 h 1468265"/>
              <a:gd name="connsiteX16" fmla="*/ 759868 w 2221698"/>
              <a:gd name="connsiteY16" fmla="*/ 79452 h 1468265"/>
              <a:gd name="connsiteX0" fmla="*/ 759868 w 2221698"/>
              <a:gd name="connsiteY0" fmla="*/ 79452 h 1468265"/>
              <a:gd name="connsiteX1" fmla="*/ 1065814 w 2221698"/>
              <a:gd name="connsiteY1" fmla="*/ 387 h 1468265"/>
              <a:gd name="connsiteX2" fmla="*/ 1481762 w 2221698"/>
              <a:gd name="connsiteY2" fmla="*/ 106953 h 1468265"/>
              <a:gd name="connsiteX3" fmla="*/ 1853023 w 2221698"/>
              <a:gd name="connsiteY3" fmla="*/ 330396 h 1468265"/>
              <a:gd name="connsiteX4" fmla="*/ 2121155 w 2221698"/>
              <a:gd name="connsiteY4" fmla="*/ 591653 h 1468265"/>
              <a:gd name="connsiteX5" fmla="*/ 2210532 w 2221698"/>
              <a:gd name="connsiteY5" fmla="*/ 918225 h 1468265"/>
              <a:gd name="connsiteX6" fmla="*/ 1890836 w 2221698"/>
              <a:gd name="connsiteY6" fmla="*/ 1127918 h 1468265"/>
              <a:gd name="connsiteX7" fmla="*/ 1653642 w 2221698"/>
              <a:gd name="connsiteY7" fmla="*/ 1182920 h 1468265"/>
              <a:gd name="connsiteX8" fmla="*/ 1409573 w 2221698"/>
              <a:gd name="connsiteY8" fmla="*/ 1382300 h 1468265"/>
              <a:gd name="connsiteX9" fmla="*/ 897371 w 2221698"/>
              <a:gd name="connsiteY9" fmla="*/ 1468240 h 1468265"/>
              <a:gd name="connsiteX10" fmla="*/ 409233 w 2221698"/>
              <a:gd name="connsiteY10" fmla="*/ 1389175 h 1468265"/>
              <a:gd name="connsiteX11" fmla="*/ 3597 w 2221698"/>
              <a:gd name="connsiteY11" fmla="*/ 1217296 h 1468265"/>
              <a:gd name="connsiteX12" fmla="*/ 646427 w 2221698"/>
              <a:gd name="connsiteY12" fmla="*/ 736032 h 1468265"/>
              <a:gd name="connsiteX13" fmla="*/ 787368 w 2221698"/>
              <a:gd name="connsiteY13" fmla="*/ 509151 h 1468265"/>
              <a:gd name="connsiteX14" fmla="*/ 550898 w 2221698"/>
              <a:gd name="connsiteY14" fmla="*/ 281712 h 1468265"/>
              <a:gd name="connsiteX15" fmla="*/ 759868 w 2221698"/>
              <a:gd name="connsiteY15" fmla="*/ 79452 h 1468265"/>
              <a:gd name="connsiteX0" fmla="*/ 630506 w 2092336"/>
              <a:gd name="connsiteY0" fmla="*/ 79452 h 1468255"/>
              <a:gd name="connsiteX1" fmla="*/ 936452 w 2092336"/>
              <a:gd name="connsiteY1" fmla="*/ 387 h 1468255"/>
              <a:gd name="connsiteX2" fmla="*/ 1352400 w 2092336"/>
              <a:gd name="connsiteY2" fmla="*/ 106953 h 1468255"/>
              <a:gd name="connsiteX3" fmla="*/ 1723661 w 2092336"/>
              <a:gd name="connsiteY3" fmla="*/ 330396 h 1468255"/>
              <a:gd name="connsiteX4" fmla="*/ 1991793 w 2092336"/>
              <a:gd name="connsiteY4" fmla="*/ 591653 h 1468255"/>
              <a:gd name="connsiteX5" fmla="*/ 2081170 w 2092336"/>
              <a:gd name="connsiteY5" fmla="*/ 918225 h 1468255"/>
              <a:gd name="connsiteX6" fmla="*/ 1761474 w 2092336"/>
              <a:gd name="connsiteY6" fmla="*/ 1127918 h 1468255"/>
              <a:gd name="connsiteX7" fmla="*/ 1524280 w 2092336"/>
              <a:gd name="connsiteY7" fmla="*/ 1182920 h 1468255"/>
              <a:gd name="connsiteX8" fmla="*/ 1280211 w 2092336"/>
              <a:gd name="connsiteY8" fmla="*/ 1382300 h 1468255"/>
              <a:gd name="connsiteX9" fmla="*/ 768009 w 2092336"/>
              <a:gd name="connsiteY9" fmla="*/ 1468240 h 1468255"/>
              <a:gd name="connsiteX10" fmla="*/ 279871 w 2092336"/>
              <a:gd name="connsiteY10" fmla="*/ 1389175 h 1468255"/>
              <a:gd name="connsiteX11" fmla="*/ 5385 w 2092336"/>
              <a:gd name="connsiteY11" fmla="*/ 1363923 h 1468255"/>
              <a:gd name="connsiteX12" fmla="*/ 517065 w 2092336"/>
              <a:gd name="connsiteY12" fmla="*/ 736032 h 1468255"/>
              <a:gd name="connsiteX13" fmla="*/ 658006 w 2092336"/>
              <a:gd name="connsiteY13" fmla="*/ 509151 h 1468255"/>
              <a:gd name="connsiteX14" fmla="*/ 421536 w 2092336"/>
              <a:gd name="connsiteY14" fmla="*/ 281712 h 1468255"/>
              <a:gd name="connsiteX15" fmla="*/ 630506 w 2092336"/>
              <a:gd name="connsiteY15" fmla="*/ 79452 h 1468255"/>
              <a:gd name="connsiteX0" fmla="*/ 630506 w 2092336"/>
              <a:gd name="connsiteY0" fmla="*/ 79452 h 1468255"/>
              <a:gd name="connsiteX1" fmla="*/ 936452 w 2092336"/>
              <a:gd name="connsiteY1" fmla="*/ 387 h 1468255"/>
              <a:gd name="connsiteX2" fmla="*/ 1352400 w 2092336"/>
              <a:gd name="connsiteY2" fmla="*/ 106953 h 1468255"/>
              <a:gd name="connsiteX3" fmla="*/ 1723661 w 2092336"/>
              <a:gd name="connsiteY3" fmla="*/ 330396 h 1468255"/>
              <a:gd name="connsiteX4" fmla="*/ 1991793 w 2092336"/>
              <a:gd name="connsiteY4" fmla="*/ 591653 h 1468255"/>
              <a:gd name="connsiteX5" fmla="*/ 2081170 w 2092336"/>
              <a:gd name="connsiteY5" fmla="*/ 918225 h 1468255"/>
              <a:gd name="connsiteX6" fmla="*/ 1761474 w 2092336"/>
              <a:gd name="connsiteY6" fmla="*/ 1127918 h 1468255"/>
              <a:gd name="connsiteX7" fmla="*/ 1524280 w 2092336"/>
              <a:gd name="connsiteY7" fmla="*/ 1182920 h 1468255"/>
              <a:gd name="connsiteX8" fmla="*/ 1280211 w 2092336"/>
              <a:gd name="connsiteY8" fmla="*/ 1382300 h 1468255"/>
              <a:gd name="connsiteX9" fmla="*/ 768009 w 2092336"/>
              <a:gd name="connsiteY9" fmla="*/ 1468240 h 1468255"/>
              <a:gd name="connsiteX10" fmla="*/ 279871 w 2092336"/>
              <a:gd name="connsiteY10" fmla="*/ 1389175 h 1468255"/>
              <a:gd name="connsiteX11" fmla="*/ 5385 w 2092336"/>
              <a:gd name="connsiteY11" fmla="*/ 1363922 h 1468255"/>
              <a:gd name="connsiteX12" fmla="*/ 517065 w 2092336"/>
              <a:gd name="connsiteY12" fmla="*/ 736032 h 1468255"/>
              <a:gd name="connsiteX13" fmla="*/ 658006 w 2092336"/>
              <a:gd name="connsiteY13" fmla="*/ 509151 h 1468255"/>
              <a:gd name="connsiteX14" fmla="*/ 421536 w 2092336"/>
              <a:gd name="connsiteY14" fmla="*/ 281712 h 1468255"/>
              <a:gd name="connsiteX15" fmla="*/ 630506 w 2092336"/>
              <a:gd name="connsiteY15" fmla="*/ 79452 h 1468255"/>
              <a:gd name="connsiteX0" fmla="*/ 627887 w 2089717"/>
              <a:gd name="connsiteY0" fmla="*/ 79452 h 1468399"/>
              <a:gd name="connsiteX1" fmla="*/ 933833 w 2089717"/>
              <a:gd name="connsiteY1" fmla="*/ 387 h 1468399"/>
              <a:gd name="connsiteX2" fmla="*/ 1349781 w 2089717"/>
              <a:gd name="connsiteY2" fmla="*/ 106953 h 1468399"/>
              <a:gd name="connsiteX3" fmla="*/ 1721042 w 2089717"/>
              <a:gd name="connsiteY3" fmla="*/ 330396 h 1468399"/>
              <a:gd name="connsiteX4" fmla="*/ 1989174 w 2089717"/>
              <a:gd name="connsiteY4" fmla="*/ 591653 h 1468399"/>
              <a:gd name="connsiteX5" fmla="*/ 2078551 w 2089717"/>
              <a:gd name="connsiteY5" fmla="*/ 918225 h 1468399"/>
              <a:gd name="connsiteX6" fmla="*/ 1758855 w 2089717"/>
              <a:gd name="connsiteY6" fmla="*/ 1127918 h 1468399"/>
              <a:gd name="connsiteX7" fmla="*/ 1521661 w 2089717"/>
              <a:gd name="connsiteY7" fmla="*/ 1182920 h 1468399"/>
              <a:gd name="connsiteX8" fmla="*/ 1277592 w 2089717"/>
              <a:gd name="connsiteY8" fmla="*/ 1382300 h 1468399"/>
              <a:gd name="connsiteX9" fmla="*/ 765390 w 2089717"/>
              <a:gd name="connsiteY9" fmla="*/ 1468240 h 1468399"/>
              <a:gd name="connsiteX10" fmla="*/ 2766 w 2089717"/>
              <a:gd name="connsiteY10" fmla="*/ 1363922 h 1468399"/>
              <a:gd name="connsiteX11" fmla="*/ 514446 w 2089717"/>
              <a:gd name="connsiteY11" fmla="*/ 736032 h 1468399"/>
              <a:gd name="connsiteX12" fmla="*/ 655387 w 2089717"/>
              <a:gd name="connsiteY12" fmla="*/ 509151 h 1468399"/>
              <a:gd name="connsiteX13" fmla="*/ 418917 w 2089717"/>
              <a:gd name="connsiteY13" fmla="*/ 281712 h 1468399"/>
              <a:gd name="connsiteX14" fmla="*/ 627887 w 2089717"/>
              <a:gd name="connsiteY14" fmla="*/ 79452 h 1468399"/>
              <a:gd name="connsiteX0" fmla="*/ 508895 w 1970725"/>
              <a:gd name="connsiteY0" fmla="*/ 79452 h 1544667"/>
              <a:gd name="connsiteX1" fmla="*/ 814841 w 1970725"/>
              <a:gd name="connsiteY1" fmla="*/ 387 h 1544667"/>
              <a:gd name="connsiteX2" fmla="*/ 1230789 w 1970725"/>
              <a:gd name="connsiteY2" fmla="*/ 106953 h 1544667"/>
              <a:gd name="connsiteX3" fmla="*/ 1602050 w 1970725"/>
              <a:gd name="connsiteY3" fmla="*/ 330396 h 1544667"/>
              <a:gd name="connsiteX4" fmla="*/ 1870182 w 1970725"/>
              <a:gd name="connsiteY4" fmla="*/ 591653 h 1544667"/>
              <a:gd name="connsiteX5" fmla="*/ 1959559 w 1970725"/>
              <a:gd name="connsiteY5" fmla="*/ 918225 h 1544667"/>
              <a:gd name="connsiteX6" fmla="*/ 1639863 w 1970725"/>
              <a:gd name="connsiteY6" fmla="*/ 1127918 h 1544667"/>
              <a:gd name="connsiteX7" fmla="*/ 1402669 w 1970725"/>
              <a:gd name="connsiteY7" fmla="*/ 1182920 h 1544667"/>
              <a:gd name="connsiteX8" fmla="*/ 1158600 w 1970725"/>
              <a:gd name="connsiteY8" fmla="*/ 1382300 h 1544667"/>
              <a:gd name="connsiteX9" fmla="*/ 646398 w 1970725"/>
              <a:gd name="connsiteY9" fmla="*/ 1468240 h 1544667"/>
              <a:gd name="connsiteX10" fmla="*/ 3502 w 1970725"/>
              <a:gd name="connsiteY10" fmla="*/ 1492518 h 1544667"/>
              <a:gd name="connsiteX11" fmla="*/ 395454 w 1970725"/>
              <a:gd name="connsiteY11" fmla="*/ 736032 h 1544667"/>
              <a:gd name="connsiteX12" fmla="*/ 536395 w 1970725"/>
              <a:gd name="connsiteY12" fmla="*/ 509151 h 1544667"/>
              <a:gd name="connsiteX13" fmla="*/ 299925 w 1970725"/>
              <a:gd name="connsiteY13" fmla="*/ 281712 h 1544667"/>
              <a:gd name="connsiteX14" fmla="*/ 508895 w 1970725"/>
              <a:gd name="connsiteY14" fmla="*/ 79452 h 1544667"/>
              <a:gd name="connsiteX0" fmla="*/ 508896 w 1970726"/>
              <a:gd name="connsiteY0" fmla="*/ 79452 h 1517421"/>
              <a:gd name="connsiteX1" fmla="*/ 814842 w 1970726"/>
              <a:gd name="connsiteY1" fmla="*/ 387 h 1517421"/>
              <a:gd name="connsiteX2" fmla="*/ 1230790 w 1970726"/>
              <a:gd name="connsiteY2" fmla="*/ 106953 h 1517421"/>
              <a:gd name="connsiteX3" fmla="*/ 1602051 w 1970726"/>
              <a:gd name="connsiteY3" fmla="*/ 330396 h 1517421"/>
              <a:gd name="connsiteX4" fmla="*/ 1870183 w 1970726"/>
              <a:gd name="connsiteY4" fmla="*/ 591653 h 1517421"/>
              <a:gd name="connsiteX5" fmla="*/ 1959560 w 1970726"/>
              <a:gd name="connsiteY5" fmla="*/ 918225 h 1517421"/>
              <a:gd name="connsiteX6" fmla="*/ 1639864 w 1970726"/>
              <a:gd name="connsiteY6" fmla="*/ 1127918 h 1517421"/>
              <a:gd name="connsiteX7" fmla="*/ 1402670 w 1970726"/>
              <a:gd name="connsiteY7" fmla="*/ 1182920 h 1517421"/>
              <a:gd name="connsiteX8" fmla="*/ 1158601 w 1970726"/>
              <a:gd name="connsiteY8" fmla="*/ 1382300 h 1517421"/>
              <a:gd name="connsiteX9" fmla="*/ 646503 w 1970726"/>
              <a:gd name="connsiteY9" fmla="*/ 1339431 h 1517421"/>
              <a:gd name="connsiteX10" fmla="*/ 3503 w 1970726"/>
              <a:gd name="connsiteY10" fmla="*/ 1492518 h 1517421"/>
              <a:gd name="connsiteX11" fmla="*/ 395455 w 1970726"/>
              <a:gd name="connsiteY11" fmla="*/ 736032 h 1517421"/>
              <a:gd name="connsiteX12" fmla="*/ 536396 w 1970726"/>
              <a:gd name="connsiteY12" fmla="*/ 509151 h 1517421"/>
              <a:gd name="connsiteX13" fmla="*/ 299926 w 1970726"/>
              <a:gd name="connsiteY13" fmla="*/ 281712 h 1517421"/>
              <a:gd name="connsiteX14" fmla="*/ 508896 w 1970726"/>
              <a:gd name="connsiteY14" fmla="*/ 79452 h 1517421"/>
              <a:gd name="connsiteX0" fmla="*/ 507835 w 1969665"/>
              <a:gd name="connsiteY0" fmla="*/ 79452 h 1500980"/>
              <a:gd name="connsiteX1" fmla="*/ 813781 w 1969665"/>
              <a:gd name="connsiteY1" fmla="*/ 387 h 1500980"/>
              <a:gd name="connsiteX2" fmla="*/ 1229729 w 1969665"/>
              <a:gd name="connsiteY2" fmla="*/ 106953 h 1500980"/>
              <a:gd name="connsiteX3" fmla="*/ 1600990 w 1969665"/>
              <a:gd name="connsiteY3" fmla="*/ 330396 h 1500980"/>
              <a:gd name="connsiteX4" fmla="*/ 1869122 w 1969665"/>
              <a:gd name="connsiteY4" fmla="*/ 591653 h 1500980"/>
              <a:gd name="connsiteX5" fmla="*/ 1958499 w 1969665"/>
              <a:gd name="connsiteY5" fmla="*/ 918225 h 1500980"/>
              <a:gd name="connsiteX6" fmla="*/ 1638803 w 1969665"/>
              <a:gd name="connsiteY6" fmla="*/ 1127918 h 1500980"/>
              <a:gd name="connsiteX7" fmla="*/ 1401609 w 1969665"/>
              <a:gd name="connsiteY7" fmla="*/ 1182920 h 1500980"/>
              <a:gd name="connsiteX8" fmla="*/ 1157540 w 1969665"/>
              <a:gd name="connsiteY8" fmla="*/ 1382300 h 1500980"/>
              <a:gd name="connsiteX9" fmla="*/ 645442 w 1969665"/>
              <a:gd name="connsiteY9" fmla="*/ 1339431 h 1500980"/>
              <a:gd name="connsiteX10" fmla="*/ 2442 w 1969665"/>
              <a:gd name="connsiteY10" fmla="*/ 1492518 h 1500980"/>
              <a:gd name="connsiteX11" fmla="*/ 423904 w 1969665"/>
              <a:gd name="connsiteY11" fmla="*/ 1041443 h 1500980"/>
              <a:gd name="connsiteX12" fmla="*/ 394394 w 1969665"/>
              <a:gd name="connsiteY12" fmla="*/ 736032 h 1500980"/>
              <a:gd name="connsiteX13" fmla="*/ 535335 w 1969665"/>
              <a:gd name="connsiteY13" fmla="*/ 509151 h 1500980"/>
              <a:gd name="connsiteX14" fmla="*/ 298865 w 1969665"/>
              <a:gd name="connsiteY14" fmla="*/ 281712 h 1500980"/>
              <a:gd name="connsiteX15" fmla="*/ 507835 w 1969665"/>
              <a:gd name="connsiteY15" fmla="*/ 79452 h 1500980"/>
              <a:gd name="connsiteX0" fmla="*/ 507835 w 1969665"/>
              <a:gd name="connsiteY0" fmla="*/ 79452 h 1500980"/>
              <a:gd name="connsiteX1" fmla="*/ 813781 w 1969665"/>
              <a:gd name="connsiteY1" fmla="*/ 387 h 1500980"/>
              <a:gd name="connsiteX2" fmla="*/ 1229729 w 1969665"/>
              <a:gd name="connsiteY2" fmla="*/ 106953 h 1500980"/>
              <a:gd name="connsiteX3" fmla="*/ 1600990 w 1969665"/>
              <a:gd name="connsiteY3" fmla="*/ 330396 h 1500980"/>
              <a:gd name="connsiteX4" fmla="*/ 1869122 w 1969665"/>
              <a:gd name="connsiteY4" fmla="*/ 591653 h 1500980"/>
              <a:gd name="connsiteX5" fmla="*/ 1958499 w 1969665"/>
              <a:gd name="connsiteY5" fmla="*/ 918225 h 1500980"/>
              <a:gd name="connsiteX6" fmla="*/ 1638803 w 1969665"/>
              <a:gd name="connsiteY6" fmla="*/ 1127918 h 1500980"/>
              <a:gd name="connsiteX7" fmla="*/ 1401609 w 1969665"/>
              <a:gd name="connsiteY7" fmla="*/ 1182920 h 1500980"/>
              <a:gd name="connsiteX8" fmla="*/ 1157540 w 1969665"/>
              <a:gd name="connsiteY8" fmla="*/ 1382300 h 1500980"/>
              <a:gd name="connsiteX9" fmla="*/ 645442 w 1969665"/>
              <a:gd name="connsiteY9" fmla="*/ 1339431 h 1500980"/>
              <a:gd name="connsiteX10" fmla="*/ 2442 w 1969665"/>
              <a:gd name="connsiteY10" fmla="*/ 1492518 h 1500980"/>
              <a:gd name="connsiteX11" fmla="*/ 423904 w 1969665"/>
              <a:gd name="connsiteY11" fmla="*/ 1041443 h 1500980"/>
              <a:gd name="connsiteX12" fmla="*/ 394394 w 1969665"/>
              <a:gd name="connsiteY12" fmla="*/ 736032 h 1500980"/>
              <a:gd name="connsiteX13" fmla="*/ 521100 w 1969665"/>
              <a:gd name="connsiteY13" fmla="*/ 747548 h 1500980"/>
              <a:gd name="connsiteX14" fmla="*/ 535335 w 1969665"/>
              <a:gd name="connsiteY14" fmla="*/ 509151 h 1500980"/>
              <a:gd name="connsiteX15" fmla="*/ 298865 w 1969665"/>
              <a:gd name="connsiteY15" fmla="*/ 281712 h 1500980"/>
              <a:gd name="connsiteX16" fmla="*/ 507835 w 1969665"/>
              <a:gd name="connsiteY16" fmla="*/ 79452 h 1500980"/>
              <a:gd name="connsiteX0" fmla="*/ 507961 w 1969791"/>
              <a:gd name="connsiteY0" fmla="*/ 79452 h 1500980"/>
              <a:gd name="connsiteX1" fmla="*/ 813907 w 1969791"/>
              <a:gd name="connsiteY1" fmla="*/ 387 h 1500980"/>
              <a:gd name="connsiteX2" fmla="*/ 1229855 w 1969791"/>
              <a:gd name="connsiteY2" fmla="*/ 106953 h 1500980"/>
              <a:gd name="connsiteX3" fmla="*/ 1601116 w 1969791"/>
              <a:gd name="connsiteY3" fmla="*/ 330396 h 1500980"/>
              <a:gd name="connsiteX4" fmla="*/ 1869248 w 1969791"/>
              <a:gd name="connsiteY4" fmla="*/ 591653 h 1500980"/>
              <a:gd name="connsiteX5" fmla="*/ 1958625 w 1969791"/>
              <a:gd name="connsiteY5" fmla="*/ 918225 h 1500980"/>
              <a:gd name="connsiteX6" fmla="*/ 1638929 w 1969791"/>
              <a:gd name="connsiteY6" fmla="*/ 1127918 h 1500980"/>
              <a:gd name="connsiteX7" fmla="*/ 1401735 w 1969791"/>
              <a:gd name="connsiteY7" fmla="*/ 1182920 h 1500980"/>
              <a:gd name="connsiteX8" fmla="*/ 1157666 w 1969791"/>
              <a:gd name="connsiteY8" fmla="*/ 1382300 h 1500980"/>
              <a:gd name="connsiteX9" fmla="*/ 645568 w 1969791"/>
              <a:gd name="connsiteY9" fmla="*/ 1339431 h 1500980"/>
              <a:gd name="connsiteX10" fmla="*/ 2568 w 1969791"/>
              <a:gd name="connsiteY10" fmla="*/ 1492518 h 1500980"/>
              <a:gd name="connsiteX11" fmla="*/ 424030 w 1969791"/>
              <a:gd name="connsiteY11" fmla="*/ 1041443 h 1500980"/>
              <a:gd name="connsiteX12" fmla="*/ 521226 w 1969791"/>
              <a:gd name="connsiteY12" fmla="*/ 747548 h 1500980"/>
              <a:gd name="connsiteX13" fmla="*/ 535461 w 1969791"/>
              <a:gd name="connsiteY13" fmla="*/ 509151 h 1500980"/>
              <a:gd name="connsiteX14" fmla="*/ 298991 w 1969791"/>
              <a:gd name="connsiteY14" fmla="*/ 281712 h 1500980"/>
              <a:gd name="connsiteX15" fmla="*/ 507961 w 1969791"/>
              <a:gd name="connsiteY15" fmla="*/ 79452 h 1500980"/>
              <a:gd name="connsiteX0" fmla="*/ 507961 w 1969791"/>
              <a:gd name="connsiteY0" fmla="*/ 79452 h 1500980"/>
              <a:gd name="connsiteX1" fmla="*/ 813907 w 1969791"/>
              <a:gd name="connsiteY1" fmla="*/ 387 h 1500980"/>
              <a:gd name="connsiteX2" fmla="*/ 1229855 w 1969791"/>
              <a:gd name="connsiteY2" fmla="*/ 106953 h 1500980"/>
              <a:gd name="connsiteX3" fmla="*/ 1601116 w 1969791"/>
              <a:gd name="connsiteY3" fmla="*/ 330396 h 1500980"/>
              <a:gd name="connsiteX4" fmla="*/ 1869248 w 1969791"/>
              <a:gd name="connsiteY4" fmla="*/ 591653 h 1500980"/>
              <a:gd name="connsiteX5" fmla="*/ 1958625 w 1969791"/>
              <a:gd name="connsiteY5" fmla="*/ 918225 h 1500980"/>
              <a:gd name="connsiteX6" fmla="*/ 1638929 w 1969791"/>
              <a:gd name="connsiteY6" fmla="*/ 1127918 h 1500980"/>
              <a:gd name="connsiteX7" fmla="*/ 1401735 w 1969791"/>
              <a:gd name="connsiteY7" fmla="*/ 1182920 h 1500980"/>
              <a:gd name="connsiteX8" fmla="*/ 1157666 w 1969791"/>
              <a:gd name="connsiteY8" fmla="*/ 1382300 h 1500980"/>
              <a:gd name="connsiteX9" fmla="*/ 645568 w 1969791"/>
              <a:gd name="connsiteY9" fmla="*/ 1339431 h 1500980"/>
              <a:gd name="connsiteX10" fmla="*/ 2568 w 1969791"/>
              <a:gd name="connsiteY10" fmla="*/ 1492518 h 1500980"/>
              <a:gd name="connsiteX11" fmla="*/ 424030 w 1969791"/>
              <a:gd name="connsiteY11" fmla="*/ 1041443 h 1500980"/>
              <a:gd name="connsiteX12" fmla="*/ 554430 w 1969791"/>
              <a:gd name="connsiteY12" fmla="*/ 756471 h 1500980"/>
              <a:gd name="connsiteX13" fmla="*/ 535461 w 1969791"/>
              <a:gd name="connsiteY13" fmla="*/ 509151 h 1500980"/>
              <a:gd name="connsiteX14" fmla="*/ 298991 w 1969791"/>
              <a:gd name="connsiteY14" fmla="*/ 281712 h 1500980"/>
              <a:gd name="connsiteX15" fmla="*/ 507961 w 1969791"/>
              <a:gd name="connsiteY15" fmla="*/ 79452 h 1500980"/>
              <a:gd name="connsiteX0" fmla="*/ 507961 w 1969791"/>
              <a:gd name="connsiteY0" fmla="*/ 79452 h 1502395"/>
              <a:gd name="connsiteX1" fmla="*/ 813907 w 1969791"/>
              <a:gd name="connsiteY1" fmla="*/ 387 h 1502395"/>
              <a:gd name="connsiteX2" fmla="*/ 1229855 w 1969791"/>
              <a:gd name="connsiteY2" fmla="*/ 106953 h 1502395"/>
              <a:gd name="connsiteX3" fmla="*/ 1601116 w 1969791"/>
              <a:gd name="connsiteY3" fmla="*/ 330396 h 1502395"/>
              <a:gd name="connsiteX4" fmla="*/ 1869248 w 1969791"/>
              <a:gd name="connsiteY4" fmla="*/ 591653 h 1502395"/>
              <a:gd name="connsiteX5" fmla="*/ 1958625 w 1969791"/>
              <a:gd name="connsiteY5" fmla="*/ 918225 h 1502395"/>
              <a:gd name="connsiteX6" fmla="*/ 1638929 w 1969791"/>
              <a:gd name="connsiteY6" fmla="*/ 1127918 h 1502395"/>
              <a:gd name="connsiteX7" fmla="*/ 1401735 w 1969791"/>
              <a:gd name="connsiteY7" fmla="*/ 1182920 h 1502395"/>
              <a:gd name="connsiteX8" fmla="*/ 645568 w 1969791"/>
              <a:gd name="connsiteY8" fmla="*/ 1339431 h 1502395"/>
              <a:gd name="connsiteX9" fmla="*/ 2568 w 1969791"/>
              <a:gd name="connsiteY9" fmla="*/ 1492518 h 1502395"/>
              <a:gd name="connsiteX10" fmla="*/ 424030 w 1969791"/>
              <a:gd name="connsiteY10" fmla="*/ 1041443 h 1502395"/>
              <a:gd name="connsiteX11" fmla="*/ 554430 w 1969791"/>
              <a:gd name="connsiteY11" fmla="*/ 756471 h 1502395"/>
              <a:gd name="connsiteX12" fmla="*/ 535461 w 1969791"/>
              <a:gd name="connsiteY12" fmla="*/ 509151 h 1502395"/>
              <a:gd name="connsiteX13" fmla="*/ 298991 w 1969791"/>
              <a:gd name="connsiteY13" fmla="*/ 281712 h 1502395"/>
              <a:gd name="connsiteX14" fmla="*/ 507961 w 1969791"/>
              <a:gd name="connsiteY14" fmla="*/ 79452 h 1502395"/>
              <a:gd name="connsiteX0" fmla="*/ 507961 w 1969791"/>
              <a:gd name="connsiteY0" fmla="*/ 79452 h 1502712"/>
              <a:gd name="connsiteX1" fmla="*/ 813907 w 1969791"/>
              <a:gd name="connsiteY1" fmla="*/ 387 h 1502712"/>
              <a:gd name="connsiteX2" fmla="*/ 1229855 w 1969791"/>
              <a:gd name="connsiteY2" fmla="*/ 106953 h 1502712"/>
              <a:gd name="connsiteX3" fmla="*/ 1601116 w 1969791"/>
              <a:gd name="connsiteY3" fmla="*/ 330396 h 1502712"/>
              <a:gd name="connsiteX4" fmla="*/ 1869248 w 1969791"/>
              <a:gd name="connsiteY4" fmla="*/ 591653 h 1502712"/>
              <a:gd name="connsiteX5" fmla="*/ 1958625 w 1969791"/>
              <a:gd name="connsiteY5" fmla="*/ 918225 h 1502712"/>
              <a:gd name="connsiteX6" fmla="*/ 1638929 w 1969791"/>
              <a:gd name="connsiteY6" fmla="*/ 1127918 h 1502712"/>
              <a:gd name="connsiteX7" fmla="*/ 1401735 w 1969791"/>
              <a:gd name="connsiteY7" fmla="*/ 1182920 h 1502712"/>
              <a:gd name="connsiteX8" fmla="*/ 1132358 w 1969791"/>
              <a:gd name="connsiteY8" fmla="*/ 1145353 h 1502712"/>
              <a:gd name="connsiteX9" fmla="*/ 645568 w 1969791"/>
              <a:gd name="connsiteY9" fmla="*/ 1339431 h 1502712"/>
              <a:gd name="connsiteX10" fmla="*/ 2568 w 1969791"/>
              <a:gd name="connsiteY10" fmla="*/ 1492518 h 1502712"/>
              <a:gd name="connsiteX11" fmla="*/ 424030 w 1969791"/>
              <a:gd name="connsiteY11" fmla="*/ 1041443 h 1502712"/>
              <a:gd name="connsiteX12" fmla="*/ 554430 w 1969791"/>
              <a:gd name="connsiteY12" fmla="*/ 756471 h 1502712"/>
              <a:gd name="connsiteX13" fmla="*/ 535461 w 1969791"/>
              <a:gd name="connsiteY13" fmla="*/ 509151 h 1502712"/>
              <a:gd name="connsiteX14" fmla="*/ 298991 w 1969791"/>
              <a:gd name="connsiteY14" fmla="*/ 281712 h 1502712"/>
              <a:gd name="connsiteX15" fmla="*/ 507961 w 1969791"/>
              <a:gd name="connsiteY15" fmla="*/ 79452 h 1502712"/>
              <a:gd name="connsiteX0" fmla="*/ 507961 w 1969791"/>
              <a:gd name="connsiteY0" fmla="*/ 79452 h 1502712"/>
              <a:gd name="connsiteX1" fmla="*/ 813907 w 1969791"/>
              <a:gd name="connsiteY1" fmla="*/ 387 h 1502712"/>
              <a:gd name="connsiteX2" fmla="*/ 1229855 w 1969791"/>
              <a:gd name="connsiteY2" fmla="*/ 106953 h 1502712"/>
              <a:gd name="connsiteX3" fmla="*/ 1601116 w 1969791"/>
              <a:gd name="connsiteY3" fmla="*/ 330396 h 1502712"/>
              <a:gd name="connsiteX4" fmla="*/ 1869248 w 1969791"/>
              <a:gd name="connsiteY4" fmla="*/ 591653 h 1502712"/>
              <a:gd name="connsiteX5" fmla="*/ 1958625 w 1969791"/>
              <a:gd name="connsiteY5" fmla="*/ 918225 h 1502712"/>
              <a:gd name="connsiteX6" fmla="*/ 1638929 w 1969791"/>
              <a:gd name="connsiteY6" fmla="*/ 1127918 h 1502712"/>
              <a:gd name="connsiteX7" fmla="*/ 1435570 w 1969791"/>
              <a:gd name="connsiteY7" fmla="*/ 1075643 h 1502712"/>
              <a:gd name="connsiteX8" fmla="*/ 1132358 w 1969791"/>
              <a:gd name="connsiteY8" fmla="*/ 1145353 h 1502712"/>
              <a:gd name="connsiteX9" fmla="*/ 645568 w 1969791"/>
              <a:gd name="connsiteY9" fmla="*/ 1339431 h 1502712"/>
              <a:gd name="connsiteX10" fmla="*/ 2568 w 1969791"/>
              <a:gd name="connsiteY10" fmla="*/ 1492518 h 1502712"/>
              <a:gd name="connsiteX11" fmla="*/ 424030 w 1969791"/>
              <a:gd name="connsiteY11" fmla="*/ 1041443 h 1502712"/>
              <a:gd name="connsiteX12" fmla="*/ 554430 w 1969791"/>
              <a:gd name="connsiteY12" fmla="*/ 756471 h 1502712"/>
              <a:gd name="connsiteX13" fmla="*/ 535461 w 1969791"/>
              <a:gd name="connsiteY13" fmla="*/ 509151 h 1502712"/>
              <a:gd name="connsiteX14" fmla="*/ 298991 w 1969791"/>
              <a:gd name="connsiteY14" fmla="*/ 281712 h 1502712"/>
              <a:gd name="connsiteX15" fmla="*/ 507961 w 1969791"/>
              <a:gd name="connsiteY15" fmla="*/ 79452 h 1502712"/>
              <a:gd name="connsiteX0" fmla="*/ 507961 w 1983543"/>
              <a:gd name="connsiteY0" fmla="*/ 79452 h 1502712"/>
              <a:gd name="connsiteX1" fmla="*/ 813907 w 1983543"/>
              <a:gd name="connsiteY1" fmla="*/ 387 h 1502712"/>
              <a:gd name="connsiteX2" fmla="*/ 1229855 w 1983543"/>
              <a:gd name="connsiteY2" fmla="*/ 106953 h 1502712"/>
              <a:gd name="connsiteX3" fmla="*/ 1601116 w 1983543"/>
              <a:gd name="connsiteY3" fmla="*/ 330396 h 1502712"/>
              <a:gd name="connsiteX4" fmla="*/ 1869248 w 1983543"/>
              <a:gd name="connsiteY4" fmla="*/ 591653 h 1502712"/>
              <a:gd name="connsiteX5" fmla="*/ 1958625 w 1983543"/>
              <a:gd name="connsiteY5" fmla="*/ 918225 h 1502712"/>
              <a:gd name="connsiteX6" fmla="*/ 1435570 w 1983543"/>
              <a:gd name="connsiteY6" fmla="*/ 1075643 h 1502712"/>
              <a:gd name="connsiteX7" fmla="*/ 1132358 w 1983543"/>
              <a:gd name="connsiteY7" fmla="*/ 1145353 h 1502712"/>
              <a:gd name="connsiteX8" fmla="*/ 645568 w 1983543"/>
              <a:gd name="connsiteY8" fmla="*/ 1339431 h 1502712"/>
              <a:gd name="connsiteX9" fmla="*/ 2568 w 1983543"/>
              <a:gd name="connsiteY9" fmla="*/ 1492518 h 1502712"/>
              <a:gd name="connsiteX10" fmla="*/ 424030 w 1983543"/>
              <a:gd name="connsiteY10" fmla="*/ 1041443 h 1502712"/>
              <a:gd name="connsiteX11" fmla="*/ 554430 w 1983543"/>
              <a:gd name="connsiteY11" fmla="*/ 756471 h 1502712"/>
              <a:gd name="connsiteX12" fmla="*/ 535461 w 1983543"/>
              <a:gd name="connsiteY12" fmla="*/ 509151 h 1502712"/>
              <a:gd name="connsiteX13" fmla="*/ 298991 w 1983543"/>
              <a:gd name="connsiteY13" fmla="*/ 281712 h 1502712"/>
              <a:gd name="connsiteX14" fmla="*/ 507961 w 1983543"/>
              <a:gd name="connsiteY14" fmla="*/ 79452 h 1502712"/>
              <a:gd name="connsiteX0" fmla="*/ 507961 w 1877911"/>
              <a:gd name="connsiteY0" fmla="*/ 79452 h 1502712"/>
              <a:gd name="connsiteX1" fmla="*/ 813907 w 1877911"/>
              <a:gd name="connsiteY1" fmla="*/ 387 h 1502712"/>
              <a:gd name="connsiteX2" fmla="*/ 1229855 w 1877911"/>
              <a:gd name="connsiteY2" fmla="*/ 106953 h 1502712"/>
              <a:gd name="connsiteX3" fmla="*/ 1601116 w 1877911"/>
              <a:gd name="connsiteY3" fmla="*/ 330396 h 1502712"/>
              <a:gd name="connsiteX4" fmla="*/ 1869248 w 1877911"/>
              <a:gd name="connsiteY4" fmla="*/ 591653 h 1502712"/>
              <a:gd name="connsiteX5" fmla="*/ 1777364 w 1877911"/>
              <a:gd name="connsiteY5" fmla="*/ 836264 h 1502712"/>
              <a:gd name="connsiteX6" fmla="*/ 1435570 w 1877911"/>
              <a:gd name="connsiteY6" fmla="*/ 1075643 h 1502712"/>
              <a:gd name="connsiteX7" fmla="*/ 1132358 w 1877911"/>
              <a:gd name="connsiteY7" fmla="*/ 1145353 h 1502712"/>
              <a:gd name="connsiteX8" fmla="*/ 645568 w 1877911"/>
              <a:gd name="connsiteY8" fmla="*/ 1339431 h 1502712"/>
              <a:gd name="connsiteX9" fmla="*/ 2568 w 1877911"/>
              <a:gd name="connsiteY9" fmla="*/ 1492518 h 1502712"/>
              <a:gd name="connsiteX10" fmla="*/ 424030 w 1877911"/>
              <a:gd name="connsiteY10" fmla="*/ 1041443 h 1502712"/>
              <a:gd name="connsiteX11" fmla="*/ 554430 w 1877911"/>
              <a:gd name="connsiteY11" fmla="*/ 756471 h 1502712"/>
              <a:gd name="connsiteX12" fmla="*/ 535461 w 1877911"/>
              <a:gd name="connsiteY12" fmla="*/ 509151 h 1502712"/>
              <a:gd name="connsiteX13" fmla="*/ 298991 w 1877911"/>
              <a:gd name="connsiteY13" fmla="*/ 281712 h 1502712"/>
              <a:gd name="connsiteX14" fmla="*/ 507961 w 1877911"/>
              <a:gd name="connsiteY14" fmla="*/ 79452 h 1502712"/>
              <a:gd name="connsiteX0" fmla="*/ 507961 w 1878439"/>
              <a:gd name="connsiteY0" fmla="*/ 79452 h 1502712"/>
              <a:gd name="connsiteX1" fmla="*/ 813907 w 1878439"/>
              <a:gd name="connsiteY1" fmla="*/ 387 h 1502712"/>
              <a:gd name="connsiteX2" fmla="*/ 1229855 w 1878439"/>
              <a:gd name="connsiteY2" fmla="*/ 106953 h 1502712"/>
              <a:gd name="connsiteX3" fmla="*/ 1601116 w 1878439"/>
              <a:gd name="connsiteY3" fmla="*/ 330396 h 1502712"/>
              <a:gd name="connsiteX4" fmla="*/ 1869248 w 1878439"/>
              <a:gd name="connsiteY4" fmla="*/ 591653 h 1502712"/>
              <a:gd name="connsiteX5" fmla="*/ 1777364 w 1878439"/>
              <a:gd name="connsiteY5" fmla="*/ 836264 h 1502712"/>
              <a:gd name="connsiteX6" fmla="*/ 1404592 w 1878439"/>
              <a:gd name="connsiteY6" fmla="*/ 1028251 h 1502712"/>
              <a:gd name="connsiteX7" fmla="*/ 1132358 w 1878439"/>
              <a:gd name="connsiteY7" fmla="*/ 1145353 h 1502712"/>
              <a:gd name="connsiteX8" fmla="*/ 645568 w 1878439"/>
              <a:gd name="connsiteY8" fmla="*/ 1339431 h 1502712"/>
              <a:gd name="connsiteX9" fmla="*/ 2568 w 1878439"/>
              <a:gd name="connsiteY9" fmla="*/ 1492518 h 1502712"/>
              <a:gd name="connsiteX10" fmla="*/ 424030 w 1878439"/>
              <a:gd name="connsiteY10" fmla="*/ 1041443 h 1502712"/>
              <a:gd name="connsiteX11" fmla="*/ 554430 w 1878439"/>
              <a:gd name="connsiteY11" fmla="*/ 756471 h 1502712"/>
              <a:gd name="connsiteX12" fmla="*/ 535461 w 1878439"/>
              <a:gd name="connsiteY12" fmla="*/ 509151 h 1502712"/>
              <a:gd name="connsiteX13" fmla="*/ 298991 w 1878439"/>
              <a:gd name="connsiteY13" fmla="*/ 281712 h 1502712"/>
              <a:gd name="connsiteX14" fmla="*/ 507961 w 1878439"/>
              <a:gd name="connsiteY14" fmla="*/ 79452 h 1502712"/>
              <a:gd name="connsiteX0" fmla="*/ 507961 w 1878439"/>
              <a:gd name="connsiteY0" fmla="*/ 79452 h 1502721"/>
              <a:gd name="connsiteX1" fmla="*/ 813907 w 1878439"/>
              <a:gd name="connsiteY1" fmla="*/ 387 h 1502721"/>
              <a:gd name="connsiteX2" fmla="*/ 1229855 w 1878439"/>
              <a:gd name="connsiteY2" fmla="*/ 106953 h 1502721"/>
              <a:gd name="connsiteX3" fmla="*/ 1601116 w 1878439"/>
              <a:gd name="connsiteY3" fmla="*/ 330396 h 1502721"/>
              <a:gd name="connsiteX4" fmla="*/ 1869248 w 1878439"/>
              <a:gd name="connsiteY4" fmla="*/ 591653 h 1502721"/>
              <a:gd name="connsiteX5" fmla="*/ 1777364 w 1878439"/>
              <a:gd name="connsiteY5" fmla="*/ 836264 h 1502721"/>
              <a:gd name="connsiteX6" fmla="*/ 1404592 w 1878439"/>
              <a:gd name="connsiteY6" fmla="*/ 1028251 h 1502721"/>
              <a:gd name="connsiteX7" fmla="*/ 1063362 w 1878439"/>
              <a:gd name="connsiteY7" fmla="*/ 1144266 h 1502721"/>
              <a:gd name="connsiteX8" fmla="*/ 645568 w 1878439"/>
              <a:gd name="connsiteY8" fmla="*/ 1339431 h 1502721"/>
              <a:gd name="connsiteX9" fmla="*/ 2568 w 1878439"/>
              <a:gd name="connsiteY9" fmla="*/ 1492518 h 1502721"/>
              <a:gd name="connsiteX10" fmla="*/ 424030 w 1878439"/>
              <a:gd name="connsiteY10" fmla="*/ 1041443 h 1502721"/>
              <a:gd name="connsiteX11" fmla="*/ 554430 w 1878439"/>
              <a:gd name="connsiteY11" fmla="*/ 756471 h 1502721"/>
              <a:gd name="connsiteX12" fmla="*/ 535461 w 1878439"/>
              <a:gd name="connsiteY12" fmla="*/ 509151 h 1502721"/>
              <a:gd name="connsiteX13" fmla="*/ 298991 w 1878439"/>
              <a:gd name="connsiteY13" fmla="*/ 281712 h 1502721"/>
              <a:gd name="connsiteX14" fmla="*/ 507961 w 1878439"/>
              <a:gd name="connsiteY14" fmla="*/ 79452 h 1502721"/>
              <a:gd name="connsiteX0" fmla="*/ 506543 w 1877021"/>
              <a:gd name="connsiteY0" fmla="*/ 79452 h 1498175"/>
              <a:gd name="connsiteX1" fmla="*/ 812489 w 1877021"/>
              <a:gd name="connsiteY1" fmla="*/ 387 h 1498175"/>
              <a:gd name="connsiteX2" fmla="*/ 1228437 w 1877021"/>
              <a:gd name="connsiteY2" fmla="*/ 106953 h 1498175"/>
              <a:gd name="connsiteX3" fmla="*/ 1599698 w 1877021"/>
              <a:gd name="connsiteY3" fmla="*/ 330396 h 1498175"/>
              <a:gd name="connsiteX4" fmla="*/ 1867830 w 1877021"/>
              <a:gd name="connsiteY4" fmla="*/ 591653 h 1498175"/>
              <a:gd name="connsiteX5" fmla="*/ 1775946 w 1877021"/>
              <a:gd name="connsiteY5" fmla="*/ 836264 h 1498175"/>
              <a:gd name="connsiteX6" fmla="*/ 1403174 w 1877021"/>
              <a:gd name="connsiteY6" fmla="*/ 1028251 h 1498175"/>
              <a:gd name="connsiteX7" fmla="*/ 1061944 w 1877021"/>
              <a:gd name="connsiteY7" fmla="*/ 1144266 h 1498175"/>
              <a:gd name="connsiteX8" fmla="*/ 566654 w 1877021"/>
              <a:gd name="connsiteY8" fmla="*/ 1285356 h 1498175"/>
              <a:gd name="connsiteX9" fmla="*/ 1150 w 1877021"/>
              <a:gd name="connsiteY9" fmla="*/ 1492518 h 1498175"/>
              <a:gd name="connsiteX10" fmla="*/ 422612 w 1877021"/>
              <a:gd name="connsiteY10" fmla="*/ 1041443 h 1498175"/>
              <a:gd name="connsiteX11" fmla="*/ 553012 w 1877021"/>
              <a:gd name="connsiteY11" fmla="*/ 756471 h 1498175"/>
              <a:gd name="connsiteX12" fmla="*/ 534043 w 1877021"/>
              <a:gd name="connsiteY12" fmla="*/ 509151 h 1498175"/>
              <a:gd name="connsiteX13" fmla="*/ 297573 w 1877021"/>
              <a:gd name="connsiteY13" fmla="*/ 281712 h 1498175"/>
              <a:gd name="connsiteX14" fmla="*/ 506543 w 1877021"/>
              <a:gd name="connsiteY14" fmla="*/ 79452 h 1498175"/>
              <a:gd name="connsiteX0" fmla="*/ 506543 w 1877021"/>
              <a:gd name="connsiteY0" fmla="*/ 121609 h 1540332"/>
              <a:gd name="connsiteX1" fmla="*/ 812489 w 1877021"/>
              <a:gd name="connsiteY1" fmla="*/ 42544 h 1540332"/>
              <a:gd name="connsiteX2" fmla="*/ 1189810 w 1877021"/>
              <a:gd name="connsiteY2" fmla="*/ 23189 h 1540332"/>
              <a:gd name="connsiteX3" fmla="*/ 1599698 w 1877021"/>
              <a:gd name="connsiteY3" fmla="*/ 372553 h 1540332"/>
              <a:gd name="connsiteX4" fmla="*/ 1867830 w 1877021"/>
              <a:gd name="connsiteY4" fmla="*/ 633810 h 1540332"/>
              <a:gd name="connsiteX5" fmla="*/ 1775946 w 1877021"/>
              <a:gd name="connsiteY5" fmla="*/ 878421 h 1540332"/>
              <a:gd name="connsiteX6" fmla="*/ 1403174 w 1877021"/>
              <a:gd name="connsiteY6" fmla="*/ 1070408 h 1540332"/>
              <a:gd name="connsiteX7" fmla="*/ 1061944 w 1877021"/>
              <a:gd name="connsiteY7" fmla="*/ 1186423 h 1540332"/>
              <a:gd name="connsiteX8" fmla="*/ 566654 w 1877021"/>
              <a:gd name="connsiteY8" fmla="*/ 1327513 h 1540332"/>
              <a:gd name="connsiteX9" fmla="*/ 1150 w 1877021"/>
              <a:gd name="connsiteY9" fmla="*/ 1534675 h 1540332"/>
              <a:gd name="connsiteX10" fmla="*/ 422612 w 1877021"/>
              <a:gd name="connsiteY10" fmla="*/ 1083600 h 1540332"/>
              <a:gd name="connsiteX11" fmla="*/ 553012 w 1877021"/>
              <a:gd name="connsiteY11" fmla="*/ 798628 h 1540332"/>
              <a:gd name="connsiteX12" fmla="*/ 534043 w 1877021"/>
              <a:gd name="connsiteY12" fmla="*/ 551308 h 1540332"/>
              <a:gd name="connsiteX13" fmla="*/ 297573 w 1877021"/>
              <a:gd name="connsiteY13" fmla="*/ 323869 h 1540332"/>
              <a:gd name="connsiteX14" fmla="*/ 506543 w 1877021"/>
              <a:gd name="connsiteY14" fmla="*/ 121609 h 1540332"/>
              <a:gd name="connsiteX0" fmla="*/ 506543 w 1877021"/>
              <a:gd name="connsiteY0" fmla="*/ 174272 h 1592995"/>
              <a:gd name="connsiteX1" fmla="*/ 761430 w 1877021"/>
              <a:gd name="connsiteY1" fmla="*/ 5845 h 1592995"/>
              <a:gd name="connsiteX2" fmla="*/ 1189810 w 1877021"/>
              <a:gd name="connsiteY2" fmla="*/ 75852 h 1592995"/>
              <a:gd name="connsiteX3" fmla="*/ 1599698 w 1877021"/>
              <a:gd name="connsiteY3" fmla="*/ 425216 h 1592995"/>
              <a:gd name="connsiteX4" fmla="*/ 1867830 w 1877021"/>
              <a:gd name="connsiteY4" fmla="*/ 686473 h 1592995"/>
              <a:gd name="connsiteX5" fmla="*/ 1775946 w 1877021"/>
              <a:gd name="connsiteY5" fmla="*/ 931084 h 1592995"/>
              <a:gd name="connsiteX6" fmla="*/ 1403174 w 1877021"/>
              <a:gd name="connsiteY6" fmla="*/ 1123071 h 1592995"/>
              <a:gd name="connsiteX7" fmla="*/ 1061944 w 1877021"/>
              <a:gd name="connsiteY7" fmla="*/ 1239086 h 1592995"/>
              <a:gd name="connsiteX8" fmla="*/ 566654 w 1877021"/>
              <a:gd name="connsiteY8" fmla="*/ 1380176 h 1592995"/>
              <a:gd name="connsiteX9" fmla="*/ 1150 w 1877021"/>
              <a:gd name="connsiteY9" fmla="*/ 1587338 h 1592995"/>
              <a:gd name="connsiteX10" fmla="*/ 422612 w 1877021"/>
              <a:gd name="connsiteY10" fmla="*/ 1136263 h 1592995"/>
              <a:gd name="connsiteX11" fmla="*/ 553012 w 1877021"/>
              <a:gd name="connsiteY11" fmla="*/ 851291 h 1592995"/>
              <a:gd name="connsiteX12" fmla="*/ 534043 w 1877021"/>
              <a:gd name="connsiteY12" fmla="*/ 603971 h 1592995"/>
              <a:gd name="connsiteX13" fmla="*/ 297573 w 1877021"/>
              <a:gd name="connsiteY13" fmla="*/ 376532 h 1592995"/>
              <a:gd name="connsiteX14" fmla="*/ 506543 w 1877021"/>
              <a:gd name="connsiteY14" fmla="*/ 174272 h 1592995"/>
              <a:gd name="connsiteX0" fmla="*/ 333929 w 1877021"/>
              <a:gd name="connsiteY0" fmla="*/ 91320 h 1588016"/>
              <a:gd name="connsiteX1" fmla="*/ 761430 w 1877021"/>
              <a:gd name="connsiteY1" fmla="*/ 866 h 1588016"/>
              <a:gd name="connsiteX2" fmla="*/ 1189810 w 1877021"/>
              <a:gd name="connsiteY2" fmla="*/ 70873 h 1588016"/>
              <a:gd name="connsiteX3" fmla="*/ 1599698 w 1877021"/>
              <a:gd name="connsiteY3" fmla="*/ 420237 h 1588016"/>
              <a:gd name="connsiteX4" fmla="*/ 1867830 w 1877021"/>
              <a:gd name="connsiteY4" fmla="*/ 681494 h 1588016"/>
              <a:gd name="connsiteX5" fmla="*/ 1775946 w 1877021"/>
              <a:gd name="connsiteY5" fmla="*/ 926105 h 1588016"/>
              <a:gd name="connsiteX6" fmla="*/ 1403174 w 1877021"/>
              <a:gd name="connsiteY6" fmla="*/ 1118092 h 1588016"/>
              <a:gd name="connsiteX7" fmla="*/ 1061944 w 1877021"/>
              <a:gd name="connsiteY7" fmla="*/ 1234107 h 1588016"/>
              <a:gd name="connsiteX8" fmla="*/ 566654 w 1877021"/>
              <a:gd name="connsiteY8" fmla="*/ 1375197 h 1588016"/>
              <a:gd name="connsiteX9" fmla="*/ 1150 w 1877021"/>
              <a:gd name="connsiteY9" fmla="*/ 1582359 h 1588016"/>
              <a:gd name="connsiteX10" fmla="*/ 422612 w 1877021"/>
              <a:gd name="connsiteY10" fmla="*/ 1131284 h 1588016"/>
              <a:gd name="connsiteX11" fmla="*/ 553012 w 1877021"/>
              <a:gd name="connsiteY11" fmla="*/ 846312 h 1588016"/>
              <a:gd name="connsiteX12" fmla="*/ 534043 w 1877021"/>
              <a:gd name="connsiteY12" fmla="*/ 598992 h 1588016"/>
              <a:gd name="connsiteX13" fmla="*/ 297573 w 1877021"/>
              <a:gd name="connsiteY13" fmla="*/ 371553 h 1588016"/>
              <a:gd name="connsiteX14" fmla="*/ 333929 w 1877021"/>
              <a:gd name="connsiteY14" fmla="*/ 91320 h 1588016"/>
              <a:gd name="connsiteX0" fmla="*/ 333929 w 1873164"/>
              <a:gd name="connsiteY0" fmla="*/ 90814 h 1587510"/>
              <a:gd name="connsiteX1" fmla="*/ 761430 w 1873164"/>
              <a:gd name="connsiteY1" fmla="*/ 360 h 1587510"/>
              <a:gd name="connsiteX2" fmla="*/ 1189810 w 1873164"/>
              <a:gd name="connsiteY2" fmla="*/ 70367 h 1587510"/>
              <a:gd name="connsiteX3" fmla="*/ 1659991 w 1873164"/>
              <a:gd name="connsiteY3" fmla="*/ 317071 h 1587510"/>
              <a:gd name="connsiteX4" fmla="*/ 1867830 w 1873164"/>
              <a:gd name="connsiteY4" fmla="*/ 680988 h 1587510"/>
              <a:gd name="connsiteX5" fmla="*/ 1775946 w 1873164"/>
              <a:gd name="connsiteY5" fmla="*/ 925599 h 1587510"/>
              <a:gd name="connsiteX6" fmla="*/ 1403174 w 1873164"/>
              <a:gd name="connsiteY6" fmla="*/ 1117586 h 1587510"/>
              <a:gd name="connsiteX7" fmla="*/ 1061944 w 1873164"/>
              <a:gd name="connsiteY7" fmla="*/ 1233601 h 1587510"/>
              <a:gd name="connsiteX8" fmla="*/ 566654 w 1873164"/>
              <a:gd name="connsiteY8" fmla="*/ 1374691 h 1587510"/>
              <a:gd name="connsiteX9" fmla="*/ 1150 w 1873164"/>
              <a:gd name="connsiteY9" fmla="*/ 1581853 h 1587510"/>
              <a:gd name="connsiteX10" fmla="*/ 422612 w 1873164"/>
              <a:gd name="connsiteY10" fmla="*/ 1130778 h 1587510"/>
              <a:gd name="connsiteX11" fmla="*/ 553012 w 1873164"/>
              <a:gd name="connsiteY11" fmla="*/ 845806 h 1587510"/>
              <a:gd name="connsiteX12" fmla="*/ 534043 w 1873164"/>
              <a:gd name="connsiteY12" fmla="*/ 598486 h 1587510"/>
              <a:gd name="connsiteX13" fmla="*/ 297573 w 1873164"/>
              <a:gd name="connsiteY13" fmla="*/ 371047 h 1587510"/>
              <a:gd name="connsiteX14" fmla="*/ 333929 w 1873164"/>
              <a:gd name="connsiteY14" fmla="*/ 90814 h 158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3164" h="1587510">
                <a:moveTo>
                  <a:pt x="333929" y="90814"/>
                </a:moveTo>
                <a:cubicBezTo>
                  <a:pt x="411238" y="29033"/>
                  <a:pt x="618783" y="3768"/>
                  <a:pt x="761430" y="360"/>
                </a:cubicBezTo>
                <a:cubicBezTo>
                  <a:pt x="904077" y="-3048"/>
                  <a:pt x="1040050" y="17582"/>
                  <a:pt x="1189810" y="70367"/>
                </a:cubicBezTo>
                <a:cubicBezTo>
                  <a:pt x="1339570" y="123152"/>
                  <a:pt x="1546988" y="215301"/>
                  <a:pt x="1659991" y="317071"/>
                </a:cubicBezTo>
                <a:cubicBezTo>
                  <a:pt x="1772994" y="418841"/>
                  <a:pt x="1848504" y="579567"/>
                  <a:pt x="1867830" y="680988"/>
                </a:cubicBezTo>
                <a:cubicBezTo>
                  <a:pt x="1887156" y="782409"/>
                  <a:pt x="1853389" y="852833"/>
                  <a:pt x="1775946" y="925599"/>
                </a:cubicBezTo>
                <a:cubicBezTo>
                  <a:pt x="1698503" y="998365"/>
                  <a:pt x="1522174" y="1066252"/>
                  <a:pt x="1403174" y="1117586"/>
                </a:cubicBezTo>
                <a:cubicBezTo>
                  <a:pt x="1284174" y="1168920"/>
                  <a:pt x="1172755" y="1209935"/>
                  <a:pt x="1061944" y="1233601"/>
                </a:cubicBezTo>
                <a:cubicBezTo>
                  <a:pt x="899681" y="1298294"/>
                  <a:pt x="743453" y="1316649"/>
                  <a:pt x="566654" y="1374691"/>
                </a:cubicBezTo>
                <a:cubicBezTo>
                  <a:pt x="389855" y="1432733"/>
                  <a:pt x="25157" y="1622505"/>
                  <a:pt x="1150" y="1581853"/>
                </a:cubicBezTo>
                <a:cubicBezTo>
                  <a:pt x="-22857" y="1541201"/>
                  <a:pt x="336169" y="1254940"/>
                  <a:pt x="422612" y="1130778"/>
                </a:cubicBezTo>
                <a:cubicBezTo>
                  <a:pt x="509055" y="1006616"/>
                  <a:pt x="534440" y="934521"/>
                  <a:pt x="553012" y="845806"/>
                </a:cubicBezTo>
                <a:cubicBezTo>
                  <a:pt x="576502" y="807993"/>
                  <a:pt x="576616" y="677612"/>
                  <a:pt x="534043" y="598486"/>
                </a:cubicBezTo>
                <a:cubicBezTo>
                  <a:pt x="491470" y="519360"/>
                  <a:pt x="330925" y="455659"/>
                  <a:pt x="297573" y="371047"/>
                </a:cubicBezTo>
                <a:cubicBezTo>
                  <a:pt x="264221" y="286435"/>
                  <a:pt x="256620" y="152595"/>
                  <a:pt x="333929" y="90814"/>
                </a:cubicBezTo>
                <a:close/>
              </a:path>
            </a:pathLst>
          </a:custGeom>
          <a:solidFill>
            <a:srgbClr val="00B05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orma libre 25"/>
          <p:cNvSpPr/>
          <p:nvPr/>
        </p:nvSpPr>
        <p:spPr>
          <a:xfrm rot="174472">
            <a:off x="3733701" y="1812874"/>
            <a:ext cx="2786287" cy="1527944"/>
          </a:xfrm>
          <a:custGeom>
            <a:avLst/>
            <a:gdLst>
              <a:gd name="connsiteX0" fmla="*/ 0 w 2069431"/>
              <a:gd name="connsiteY0" fmla="*/ 832585 h 1106905"/>
              <a:gd name="connsiteX1" fmla="*/ 1121343 w 2069431"/>
              <a:gd name="connsiteY1" fmla="*/ 264694 h 1106905"/>
              <a:gd name="connsiteX2" fmla="*/ 712269 w 2069431"/>
              <a:gd name="connsiteY2" fmla="*/ 24063 h 1106905"/>
              <a:gd name="connsiteX3" fmla="*/ 2030930 w 2069431"/>
              <a:gd name="connsiteY3" fmla="*/ 0 h 1106905"/>
              <a:gd name="connsiteX4" fmla="*/ 2069431 w 2069431"/>
              <a:gd name="connsiteY4" fmla="*/ 813334 h 1106905"/>
              <a:gd name="connsiteX5" fmla="*/ 1607419 w 2069431"/>
              <a:gd name="connsiteY5" fmla="*/ 539014 h 1106905"/>
              <a:gd name="connsiteX6" fmla="*/ 620829 w 2069431"/>
              <a:gd name="connsiteY6" fmla="*/ 1106905 h 1106905"/>
              <a:gd name="connsiteX0" fmla="*/ 0 w 2069431"/>
              <a:gd name="connsiteY0" fmla="*/ 832585 h 1106905"/>
              <a:gd name="connsiteX1" fmla="*/ 1121343 w 2069431"/>
              <a:gd name="connsiteY1" fmla="*/ 264694 h 1106905"/>
              <a:gd name="connsiteX2" fmla="*/ 719236 w 2069431"/>
              <a:gd name="connsiteY2" fmla="*/ 17096 h 1106905"/>
              <a:gd name="connsiteX3" fmla="*/ 2030930 w 2069431"/>
              <a:gd name="connsiteY3" fmla="*/ 0 h 1106905"/>
              <a:gd name="connsiteX4" fmla="*/ 2069431 w 2069431"/>
              <a:gd name="connsiteY4" fmla="*/ 813334 h 1106905"/>
              <a:gd name="connsiteX5" fmla="*/ 1607419 w 2069431"/>
              <a:gd name="connsiteY5" fmla="*/ 539014 h 1106905"/>
              <a:gd name="connsiteX6" fmla="*/ 620829 w 2069431"/>
              <a:gd name="connsiteY6" fmla="*/ 1106905 h 1106905"/>
              <a:gd name="connsiteX0" fmla="*/ 0 w 2069431"/>
              <a:gd name="connsiteY0" fmla="*/ 832585 h 1106905"/>
              <a:gd name="connsiteX1" fmla="*/ 1121343 w 2069431"/>
              <a:gd name="connsiteY1" fmla="*/ 264694 h 1106905"/>
              <a:gd name="connsiteX2" fmla="*/ 719236 w 2069431"/>
              <a:gd name="connsiteY2" fmla="*/ 17096 h 1106905"/>
              <a:gd name="connsiteX3" fmla="*/ 2030930 w 2069431"/>
              <a:gd name="connsiteY3" fmla="*/ 0 h 1106905"/>
              <a:gd name="connsiteX4" fmla="*/ 2069431 w 2069431"/>
              <a:gd name="connsiteY4" fmla="*/ 813334 h 1106905"/>
              <a:gd name="connsiteX5" fmla="*/ 1607419 w 2069431"/>
              <a:gd name="connsiteY5" fmla="*/ 539014 h 1106905"/>
              <a:gd name="connsiteX6" fmla="*/ 620829 w 2069431"/>
              <a:gd name="connsiteY6" fmla="*/ 1106905 h 1106905"/>
              <a:gd name="connsiteX7" fmla="*/ 0 w 2069431"/>
              <a:gd name="connsiteY7" fmla="*/ 832585 h 1106905"/>
              <a:gd name="connsiteX0" fmla="*/ 0 w 2069431"/>
              <a:gd name="connsiteY0" fmla="*/ 832585 h 1157415"/>
              <a:gd name="connsiteX1" fmla="*/ 1121343 w 2069431"/>
              <a:gd name="connsiteY1" fmla="*/ 264694 h 1157415"/>
              <a:gd name="connsiteX2" fmla="*/ 719236 w 2069431"/>
              <a:gd name="connsiteY2" fmla="*/ 17096 h 1157415"/>
              <a:gd name="connsiteX3" fmla="*/ 2030930 w 2069431"/>
              <a:gd name="connsiteY3" fmla="*/ 0 h 1157415"/>
              <a:gd name="connsiteX4" fmla="*/ 2069431 w 2069431"/>
              <a:gd name="connsiteY4" fmla="*/ 813334 h 1157415"/>
              <a:gd name="connsiteX5" fmla="*/ 1607419 w 2069431"/>
              <a:gd name="connsiteY5" fmla="*/ 539014 h 1157415"/>
              <a:gd name="connsiteX6" fmla="*/ 568578 w 2069431"/>
              <a:gd name="connsiteY6" fmla="*/ 1157415 h 1157415"/>
              <a:gd name="connsiteX7" fmla="*/ 0 w 2069431"/>
              <a:gd name="connsiteY7" fmla="*/ 832585 h 115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431" h="1157415">
                <a:moveTo>
                  <a:pt x="0" y="832585"/>
                </a:moveTo>
                <a:lnTo>
                  <a:pt x="1121343" y="264694"/>
                </a:lnTo>
                <a:lnTo>
                  <a:pt x="719236" y="17096"/>
                </a:lnTo>
                <a:lnTo>
                  <a:pt x="2030930" y="0"/>
                </a:lnTo>
                <a:lnTo>
                  <a:pt x="2069431" y="813334"/>
                </a:lnTo>
                <a:lnTo>
                  <a:pt x="1607419" y="539014"/>
                </a:lnTo>
                <a:lnTo>
                  <a:pt x="568578" y="1157415"/>
                </a:lnTo>
                <a:lnTo>
                  <a:pt x="0" y="83258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03200" dist="1485900" dir="5400000" algn="tl" rotWithShape="0">
              <a:schemeClr val="tx2">
                <a:lumMod val="60000"/>
                <a:lumOff val="4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1" name="CuadroTexto 50"/>
          <p:cNvSpPr txBox="1"/>
          <p:nvPr/>
        </p:nvSpPr>
        <p:spPr>
          <a:xfrm rot="19855442">
            <a:off x="4346324" y="2202826"/>
            <a:ext cx="1908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Flujo en altura </a:t>
            </a:r>
          </a:p>
          <a:p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Cruza la cordillera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6299396" y="5850191"/>
            <a:ext cx="156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Máxima convergencia y precipitación</a:t>
            </a:r>
          </a:p>
        </p:txBody>
      </p:sp>
      <p:cxnSp>
        <p:nvCxnSpPr>
          <p:cNvPr id="55" name="Conector recto 54"/>
          <p:cNvCxnSpPr/>
          <p:nvPr/>
        </p:nvCxnSpPr>
        <p:spPr>
          <a:xfrm>
            <a:off x="6339840" y="5381897"/>
            <a:ext cx="370114" cy="483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7468955" y="3207110"/>
            <a:ext cx="1185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Mucha precipitación orográfica en sector cálido</a:t>
            </a:r>
          </a:p>
        </p:txBody>
      </p:sp>
      <p:cxnSp>
        <p:nvCxnSpPr>
          <p:cNvPr id="58" name="Conector recto 57"/>
          <p:cNvCxnSpPr/>
          <p:nvPr/>
        </p:nvCxnSpPr>
        <p:spPr>
          <a:xfrm flipV="1">
            <a:off x="6177915" y="3770576"/>
            <a:ext cx="1363237" cy="475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uadroTexto 65"/>
          <p:cNvSpPr txBox="1"/>
          <p:nvPr/>
        </p:nvSpPr>
        <p:spPr>
          <a:xfrm rot="1905066">
            <a:off x="5595511" y="3119349"/>
            <a:ext cx="1971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Cordillera de los Andes</a:t>
            </a:r>
          </a:p>
        </p:txBody>
      </p:sp>
      <p:sp>
        <p:nvSpPr>
          <p:cNvPr id="67" name="CuadroTexto 66"/>
          <p:cNvSpPr txBox="1"/>
          <p:nvPr/>
        </p:nvSpPr>
        <p:spPr>
          <a:xfrm rot="1905066">
            <a:off x="4350024" y="4077721"/>
            <a:ext cx="1971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Línea costera</a:t>
            </a:r>
          </a:p>
        </p:txBody>
      </p:sp>
      <p:sp>
        <p:nvSpPr>
          <p:cNvPr id="34" name="Forma libre 33"/>
          <p:cNvSpPr/>
          <p:nvPr/>
        </p:nvSpPr>
        <p:spPr>
          <a:xfrm rot="21023856">
            <a:off x="3916203" y="4710666"/>
            <a:ext cx="1687049" cy="142754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  <a:effectLst>
            <a:outerShdw blurRad="114300" dist="152400" dir="48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Triángulo isósceles 44"/>
          <p:cNvSpPr/>
          <p:nvPr/>
        </p:nvSpPr>
        <p:spPr>
          <a:xfrm rot="20546649">
            <a:off x="5461171" y="5007655"/>
            <a:ext cx="149745" cy="13381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object 2"/>
          <p:cNvSpPr txBox="1">
            <a:spLocks/>
          </p:cNvSpPr>
          <p:nvPr/>
        </p:nvSpPr>
        <p:spPr>
          <a:xfrm>
            <a:off x="982511" y="63060"/>
            <a:ext cx="8357234" cy="88549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620" algn="ctr">
              <a:spcBef>
                <a:spcPts val="325"/>
              </a:spcBef>
            </a:pPr>
            <a:r>
              <a:rPr lang="es-ES" sz="3600" kern="0" spc="-5" dirty="0">
                <a:solidFill>
                  <a:sysClr val="windowText" lastClr="000000"/>
                </a:solidFill>
              </a:rPr>
              <a:t>Bloqueo</a:t>
            </a:r>
            <a:r>
              <a:rPr lang="es-ES" sz="3600" kern="0" spc="-70" dirty="0">
                <a:solidFill>
                  <a:sysClr val="windowText" lastClr="000000"/>
                </a:solidFill>
              </a:rPr>
              <a:t> </a:t>
            </a:r>
            <a:r>
              <a:rPr lang="es-ES" sz="3600" kern="0" spc="-25" dirty="0">
                <a:solidFill>
                  <a:sysClr val="windowText" lastClr="000000"/>
                </a:solidFill>
              </a:rPr>
              <a:t>orográfico</a:t>
            </a:r>
            <a:endParaRPr lang="es-ES" sz="3600" kern="0" dirty="0">
              <a:solidFill>
                <a:sysClr val="windowText" lastClr="000000"/>
              </a:solidFill>
            </a:endParaRPr>
          </a:p>
          <a:p>
            <a:pPr marL="7620" algn="ctr">
              <a:spcBef>
                <a:spcPts val="114"/>
              </a:spcBef>
            </a:pPr>
            <a:r>
              <a:rPr lang="es-ES" kern="0" spc="-5" dirty="0">
                <a:solidFill>
                  <a:sysClr val="windowText" lastClr="000000"/>
                </a:solidFill>
              </a:rPr>
              <a:t>Que </a:t>
            </a:r>
            <a:r>
              <a:rPr lang="es-ES" kern="0" dirty="0">
                <a:solidFill>
                  <a:sysClr val="windowText" lastClr="000000"/>
                </a:solidFill>
              </a:rPr>
              <a:t>pasa </a:t>
            </a:r>
            <a:r>
              <a:rPr lang="es-ES" kern="0" spc="-10" dirty="0">
                <a:solidFill>
                  <a:sysClr val="windowText" lastClr="000000"/>
                </a:solidFill>
              </a:rPr>
              <a:t>con montañas</a:t>
            </a:r>
            <a:r>
              <a:rPr lang="es-ES" kern="0" spc="25" dirty="0">
                <a:solidFill>
                  <a:sysClr val="windowText" lastClr="000000"/>
                </a:solidFill>
              </a:rPr>
              <a:t> </a:t>
            </a:r>
            <a:r>
              <a:rPr lang="es-ES" kern="0" spc="-5" dirty="0">
                <a:solidFill>
                  <a:sysClr val="windowText" lastClr="000000"/>
                </a:solidFill>
              </a:rPr>
              <a:t>2‐D?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172581" y="3694837"/>
            <a:ext cx="3256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Si el viento del W es muy intenso y la estabilidad es baja, casi todo el flujo puede cruzar la cordillera y el Radio de </a:t>
            </a: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Rossby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 es pequeño. En este caso el jet de barrera es poco relevante</a:t>
            </a:r>
          </a:p>
        </p:txBody>
      </p:sp>
    </p:spTree>
    <p:extLst>
      <p:ext uri="{BB962C8B-B14F-4D97-AF65-F5344CB8AC3E}">
        <p14:creationId xmlns:p14="http://schemas.microsoft.com/office/powerpoint/2010/main" val="1479245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8687AE-B75D-49D0-85AD-D6E6D6DD500A}"/>
              </a:ext>
            </a:extLst>
          </p:cNvPr>
          <p:cNvCxnSpPr>
            <a:cxnSpLocks/>
          </p:cNvCxnSpPr>
          <p:nvPr/>
        </p:nvCxnSpPr>
        <p:spPr>
          <a:xfrm>
            <a:off x="6234880" y="5041139"/>
            <a:ext cx="588531" cy="18965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orma libre 74"/>
          <p:cNvSpPr/>
          <p:nvPr/>
        </p:nvSpPr>
        <p:spPr>
          <a:xfrm>
            <a:off x="2888655" y="2206724"/>
            <a:ext cx="1396516" cy="827553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2885715" y="3046240"/>
            <a:ext cx="4168400" cy="2499446"/>
          </a:xfrm>
          <a:prstGeom prst="line">
            <a:avLst/>
          </a:prstGeom>
          <a:ln w="285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a libre 9"/>
          <p:cNvSpPr/>
          <p:nvPr/>
        </p:nvSpPr>
        <p:spPr>
          <a:xfrm>
            <a:off x="3498906" y="2568434"/>
            <a:ext cx="1396516" cy="827553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orma libre 10"/>
          <p:cNvSpPr/>
          <p:nvPr/>
        </p:nvSpPr>
        <p:spPr>
          <a:xfrm>
            <a:off x="3963797" y="2896265"/>
            <a:ext cx="1396516" cy="797588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4452050" y="3240506"/>
            <a:ext cx="1396516" cy="743870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Forma libre 12"/>
          <p:cNvSpPr/>
          <p:nvPr/>
        </p:nvSpPr>
        <p:spPr>
          <a:xfrm>
            <a:off x="4926166" y="3552302"/>
            <a:ext cx="1396516" cy="699495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Forma libre 13"/>
          <p:cNvSpPr/>
          <p:nvPr/>
        </p:nvSpPr>
        <p:spPr>
          <a:xfrm>
            <a:off x="5453999" y="3850084"/>
            <a:ext cx="1396516" cy="726354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orma libre 14"/>
          <p:cNvSpPr/>
          <p:nvPr/>
        </p:nvSpPr>
        <p:spPr>
          <a:xfrm>
            <a:off x="5960810" y="4207421"/>
            <a:ext cx="1396516" cy="690152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" name="Conector recto 24"/>
          <p:cNvCxnSpPr/>
          <p:nvPr/>
        </p:nvCxnSpPr>
        <p:spPr>
          <a:xfrm>
            <a:off x="2228010" y="3410751"/>
            <a:ext cx="4088320" cy="2622109"/>
          </a:xfrm>
          <a:prstGeom prst="line">
            <a:avLst/>
          </a:prstGeom>
          <a:ln w="28575">
            <a:solidFill>
              <a:srgbClr val="4F81B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rma libre 37"/>
          <p:cNvSpPr/>
          <p:nvPr/>
        </p:nvSpPr>
        <p:spPr>
          <a:xfrm>
            <a:off x="3097104" y="4605114"/>
            <a:ext cx="1077511" cy="92853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Forma libre 38"/>
          <p:cNvSpPr/>
          <p:nvPr/>
        </p:nvSpPr>
        <p:spPr>
          <a:xfrm rot="19419447">
            <a:off x="3797406" y="5231742"/>
            <a:ext cx="754420" cy="61656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Arco 35"/>
          <p:cNvSpPr/>
          <p:nvPr/>
        </p:nvSpPr>
        <p:spPr>
          <a:xfrm rot="20563714">
            <a:off x="663482" y="5010860"/>
            <a:ext cx="6640101" cy="3755021"/>
          </a:xfrm>
          <a:prstGeom prst="arc">
            <a:avLst>
              <a:gd name="adj1" fmla="val 16200000"/>
              <a:gd name="adj2" fmla="val 2029229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riángulo isósceles 42"/>
          <p:cNvSpPr/>
          <p:nvPr/>
        </p:nvSpPr>
        <p:spPr>
          <a:xfrm rot="20885511">
            <a:off x="3822381" y="4881068"/>
            <a:ext cx="109006" cy="9740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Triángulo isósceles 43"/>
          <p:cNvSpPr/>
          <p:nvPr/>
        </p:nvSpPr>
        <p:spPr>
          <a:xfrm rot="21077370">
            <a:off x="4405197" y="4789920"/>
            <a:ext cx="109006" cy="9740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Triángulo isósceles 44"/>
          <p:cNvSpPr/>
          <p:nvPr/>
        </p:nvSpPr>
        <p:spPr>
          <a:xfrm>
            <a:off x="5119265" y="4756066"/>
            <a:ext cx="109006" cy="9740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Triángulo isósceles 45"/>
          <p:cNvSpPr/>
          <p:nvPr/>
        </p:nvSpPr>
        <p:spPr>
          <a:xfrm rot="651736">
            <a:off x="5780207" y="4842004"/>
            <a:ext cx="109006" cy="9740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Forma libre 46"/>
          <p:cNvSpPr/>
          <p:nvPr/>
        </p:nvSpPr>
        <p:spPr>
          <a:xfrm>
            <a:off x="6520447" y="4605336"/>
            <a:ext cx="1396516" cy="608852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Forma libre 15"/>
          <p:cNvSpPr/>
          <p:nvPr/>
        </p:nvSpPr>
        <p:spPr>
          <a:xfrm>
            <a:off x="7021302" y="4875696"/>
            <a:ext cx="1396516" cy="608852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Forma libre 48"/>
          <p:cNvSpPr/>
          <p:nvPr/>
        </p:nvSpPr>
        <p:spPr>
          <a:xfrm rot="845179">
            <a:off x="5151507" y="4357710"/>
            <a:ext cx="1656224" cy="967000"/>
          </a:xfrm>
          <a:custGeom>
            <a:avLst/>
            <a:gdLst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760513 w 2311721"/>
              <a:gd name="connsiteY18" fmla="*/ 330396 h 1468265"/>
              <a:gd name="connsiteX19" fmla="*/ 640921 w 2311721"/>
              <a:gd name="connsiteY19" fmla="*/ 281712 h 1468265"/>
              <a:gd name="connsiteX20" fmla="*/ 849891 w 2311721"/>
              <a:gd name="connsiteY20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640921 w 2311721"/>
              <a:gd name="connsiteY18" fmla="*/ 281712 h 1468265"/>
              <a:gd name="connsiteX19" fmla="*/ 849891 w 2311721"/>
              <a:gd name="connsiteY19" fmla="*/ 79452 h 1468265"/>
              <a:gd name="connsiteX0" fmla="*/ 849891 w 2311721"/>
              <a:gd name="connsiteY0" fmla="*/ 80742 h 1469555"/>
              <a:gd name="connsiteX1" fmla="*/ 1155837 w 2311721"/>
              <a:gd name="connsiteY1" fmla="*/ 1677 h 1469555"/>
              <a:gd name="connsiteX2" fmla="*/ 1571785 w 2311721"/>
              <a:gd name="connsiteY2" fmla="*/ 108243 h 1469555"/>
              <a:gd name="connsiteX3" fmla="*/ 1943046 w 2311721"/>
              <a:gd name="connsiteY3" fmla="*/ 331686 h 1469555"/>
              <a:gd name="connsiteX4" fmla="*/ 2211178 w 2311721"/>
              <a:gd name="connsiteY4" fmla="*/ 592943 h 1469555"/>
              <a:gd name="connsiteX5" fmla="*/ 2300555 w 2311721"/>
              <a:gd name="connsiteY5" fmla="*/ 919515 h 1469555"/>
              <a:gd name="connsiteX6" fmla="*/ 1980859 w 2311721"/>
              <a:gd name="connsiteY6" fmla="*/ 1129208 h 1469555"/>
              <a:gd name="connsiteX7" fmla="*/ 1743665 w 2311721"/>
              <a:gd name="connsiteY7" fmla="*/ 1184210 h 1469555"/>
              <a:gd name="connsiteX8" fmla="*/ 1499596 w 2311721"/>
              <a:gd name="connsiteY8" fmla="*/ 1383590 h 1469555"/>
              <a:gd name="connsiteX9" fmla="*/ 987394 w 2311721"/>
              <a:gd name="connsiteY9" fmla="*/ 1469530 h 1469555"/>
              <a:gd name="connsiteX10" fmla="*/ 499256 w 2311721"/>
              <a:gd name="connsiteY10" fmla="*/ 1390465 h 1469555"/>
              <a:gd name="connsiteX11" fmla="*/ 93620 w 2311721"/>
              <a:gd name="connsiteY11" fmla="*/ 1218586 h 1469555"/>
              <a:gd name="connsiteX12" fmla="*/ 11118 w 2311721"/>
              <a:gd name="connsiteY12" fmla="*/ 998580 h 1469555"/>
              <a:gd name="connsiteX13" fmla="*/ 272375 w 2311721"/>
              <a:gd name="connsiteY13" fmla="*/ 816387 h 1469555"/>
              <a:gd name="connsiteX14" fmla="*/ 272375 w 2311721"/>
              <a:gd name="connsiteY14" fmla="*/ 816387 h 1469555"/>
              <a:gd name="connsiteX15" fmla="*/ 736450 w 2311721"/>
              <a:gd name="connsiteY15" fmla="*/ 737322 h 1469555"/>
              <a:gd name="connsiteX16" fmla="*/ 963331 w 2311721"/>
              <a:gd name="connsiteY16" fmla="*/ 675446 h 1469555"/>
              <a:gd name="connsiteX17" fmla="*/ 877391 w 2311721"/>
              <a:gd name="connsiteY17" fmla="*/ 510441 h 1469555"/>
              <a:gd name="connsiteX18" fmla="*/ 849891 w 2311721"/>
              <a:gd name="connsiteY18" fmla="*/ 80742 h 1469555"/>
              <a:gd name="connsiteX0" fmla="*/ 877391 w 2311721"/>
              <a:gd name="connsiteY0" fmla="*/ 528743 h 1487857"/>
              <a:gd name="connsiteX1" fmla="*/ 1155837 w 2311721"/>
              <a:gd name="connsiteY1" fmla="*/ 19979 h 1487857"/>
              <a:gd name="connsiteX2" fmla="*/ 1571785 w 2311721"/>
              <a:gd name="connsiteY2" fmla="*/ 126545 h 1487857"/>
              <a:gd name="connsiteX3" fmla="*/ 1943046 w 2311721"/>
              <a:gd name="connsiteY3" fmla="*/ 349988 h 1487857"/>
              <a:gd name="connsiteX4" fmla="*/ 2211178 w 2311721"/>
              <a:gd name="connsiteY4" fmla="*/ 611245 h 1487857"/>
              <a:gd name="connsiteX5" fmla="*/ 2300555 w 2311721"/>
              <a:gd name="connsiteY5" fmla="*/ 937817 h 1487857"/>
              <a:gd name="connsiteX6" fmla="*/ 1980859 w 2311721"/>
              <a:gd name="connsiteY6" fmla="*/ 1147510 h 1487857"/>
              <a:gd name="connsiteX7" fmla="*/ 1743665 w 2311721"/>
              <a:gd name="connsiteY7" fmla="*/ 1202512 h 1487857"/>
              <a:gd name="connsiteX8" fmla="*/ 1499596 w 2311721"/>
              <a:gd name="connsiteY8" fmla="*/ 1401892 h 1487857"/>
              <a:gd name="connsiteX9" fmla="*/ 987394 w 2311721"/>
              <a:gd name="connsiteY9" fmla="*/ 1487832 h 1487857"/>
              <a:gd name="connsiteX10" fmla="*/ 499256 w 2311721"/>
              <a:gd name="connsiteY10" fmla="*/ 1408767 h 1487857"/>
              <a:gd name="connsiteX11" fmla="*/ 93620 w 2311721"/>
              <a:gd name="connsiteY11" fmla="*/ 1236888 h 1487857"/>
              <a:gd name="connsiteX12" fmla="*/ 11118 w 2311721"/>
              <a:gd name="connsiteY12" fmla="*/ 1016882 h 1487857"/>
              <a:gd name="connsiteX13" fmla="*/ 272375 w 2311721"/>
              <a:gd name="connsiteY13" fmla="*/ 834689 h 1487857"/>
              <a:gd name="connsiteX14" fmla="*/ 272375 w 2311721"/>
              <a:gd name="connsiteY14" fmla="*/ 834689 h 1487857"/>
              <a:gd name="connsiteX15" fmla="*/ 736450 w 2311721"/>
              <a:gd name="connsiteY15" fmla="*/ 755624 h 1487857"/>
              <a:gd name="connsiteX16" fmla="*/ 963331 w 2311721"/>
              <a:gd name="connsiteY16" fmla="*/ 693748 h 1487857"/>
              <a:gd name="connsiteX17" fmla="*/ 877391 w 2311721"/>
              <a:gd name="connsiteY17" fmla="*/ 528743 h 1487857"/>
              <a:gd name="connsiteX0" fmla="*/ 963331 w 2311721"/>
              <a:gd name="connsiteY0" fmla="*/ 704854 h 1498963"/>
              <a:gd name="connsiteX1" fmla="*/ 1155837 w 2311721"/>
              <a:gd name="connsiteY1" fmla="*/ 31085 h 1498963"/>
              <a:gd name="connsiteX2" fmla="*/ 1571785 w 2311721"/>
              <a:gd name="connsiteY2" fmla="*/ 137651 h 1498963"/>
              <a:gd name="connsiteX3" fmla="*/ 1943046 w 2311721"/>
              <a:gd name="connsiteY3" fmla="*/ 361094 h 1498963"/>
              <a:gd name="connsiteX4" fmla="*/ 2211178 w 2311721"/>
              <a:gd name="connsiteY4" fmla="*/ 622351 h 1498963"/>
              <a:gd name="connsiteX5" fmla="*/ 2300555 w 2311721"/>
              <a:gd name="connsiteY5" fmla="*/ 948923 h 1498963"/>
              <a:gd name="connsiteX6" fmla="*/ 1980859 w 2311721"/>
              <a:gd name="connsiteY6" fmla="*/ 1158616 h 1498963"/>
              <a:gd name="connsiteX7" fmla="*/ 1743665 w 2311721"/>
              <a:gd name="connsiteY7" fmla="*/ 1213618 h 1498963"/>
              <a:gd name="connsiteX8" fmla="*/ 1499596 w 2311721"/>
              <a:gd name="connsiteY8" fmla="*/ 1412998 h 1498963"/>
              <a:gd name="connsiteX9" fmla="*/ 987394 w 2311721"/>
              <a:gd name="connsiteY9" fmla="*/ 1498938 h 1498963"/>
              <a:gd name="connsiteX10" fmla="*/ 499256 w 2311721"/>
              <a:gd name="connsiteY10" fmla="*/ 1419873 h 1498963"/>
              <a:gd name="connsiteX11" fmla="*/ 93620 w 2311721"/>
              <a:gd name="connsiteY11" fmla="*/ 1247994 h 1498963"/>
              <a:gd name="connsiteX12" fmla="*/ 11118 w 2311721"/>
              <a:gd name="connsiteY12" fmla="*/ 1027988 h 1498963"/>
              <a:gd name="connsiteX13" fmla="*/ 272375 w 2311721"/>
              <a:gd name="connsiteY13" fmla="*/ 845795 h 1498963"/>
              <a:gd name="connsiteX14" fmla="*/ 272375 w 2311721"/>
              <a:gd name="connsiteY14" fmla="*/ 845795 h 1498963"/>
              <a:gd name="connsiteX15" fmla="*/ 736450 w 2311721"/>
              <a:gd name="connsiteY15" fmla="*/ 766730 h 1498963"/>
              <a:gd name="connsiteX16" fmla="*/ 963331 w 2311721"/>
              <a:gd name="connsiteY16" fmla="*/ 704854 h 1498963"/>
              <a:gd name="connsiteX0" fmla="*/ 963331 w 2311721"/>
              <a:gd name="connsiteY0" fmla="*/ 580650 h 1374759"/>
              <a:gd name="connsiteX1" fmla="*/ 1163926 w 2311721"/>
              <a:gd name="connsiteY1" fmla="*/ 85805 h 1374759"/>
              <a:gd name="connsiteX2" fmla="*/ 1571785 w 2311721"/>
              <a:gd name="connsiteY2" fmla="*/ 13447 h 1374759"/>
              <a:gd name="connsiteX3" fmla="*/ 1943046 w 2311721"/>
              <a:gd name="connsiteY3" fmla="*/ 236890 h 1374759"/>
              <a:gd name="connsiteX4" fmla="*/ 2211178 w 2311721"/>
              <a:gd name="connsiteY4" fmla="*/ 498147 h 1374759"/>
              <a:gd name="connsiteX5" fmla="*/ 2300555 w 2311721"/>
              <a:gd name="connsiteY5" fmla="*/ 824719 h 1374759"/>
              <a:gd name="connsiteX6" fmla="*/ 1980859 w 2311721"/>
              <a:gd name="connsiteY6" fmla="*/ 1034412 h 1374759"/>
              <a:gd name="connsiteX7" fmla="*/ 1743665 w 2311721"/>
              <a:gd name="connsiteY7" fmla="*/ 1089414 h 1374759"/>
              <a:gd name="connsiteX8" fmla="*/ 1499596 w 2311721"/>
              <a:gd name="connsiteY8" fmla="*/ 1288794 h 1374759"/>
              <a:gd name="connsiteX9" fmla="*/ 987394 w 2311721"/>
              <a:gd name="connsiteY9" fmla="*/ 1374734 h 1374759"/>
              <a:gd name="connsiteX10" fmla="*/ 499256 w 2311721"/>
              <a:gd name="connsiteY10" fmla="*/ 1295669 h 1374759"/>
              <a:gd name="connsiteX11" fmla="*/ 93620 w 2311721"/>
              <a:gd name="connsiteY11" fmla="*/ 1123790 h 1374759"/>
              <a:gd name="connsiteX12" fmla="*/ 11118 w 2311721"/>
              <a:gd name="connsiteY12" fmla="*/ 903784 h 1374759"/>
              <a:gd name="connsiteX13" fmla="*/ 272375 w 2311721"/>
              <a:gd name="connsiteY13" fmla="*/ 721591 h 1374759"/>
              <a:gd name="connsiteX14" fmla="*/ 272375 w 2311721"/>
              <a:gd name="connsiteY14" fmla="*/ 721591 h 1374759"/>
              <a:gd name="connsiteX15" fmla="*/ 736450 w 2311721"/>
              <a:gd name="connsiteY15" fmla="*/ 642526 h 1374759"/>
              <a:gd name="connsiteX16" fmla="*/ 963331 w 2311721"/>
              <a:gd name="connsiteY16" fmla="*/ 580650 h 1374759"/>
              <a:gd name="connsiteX0" fmla="*/ 963331 w 2311721"/>
              <a:gd name="connsiteY0" fmla="*/ 568414 h 1362523"/>
              <a:gd name="connsiteX1" fmla="*/ 1248300 w 2311721"/>
              <a:gd name="connsiteY1" fmla="*/ 155799 h 1362523"/>
              <a:gd name="connsiteX2" fmla="*/ 1571785 w 2311721"/>
              <a:gd name="connsiteY2" fmla="*/ 1211 h 1362523"/>
              <a:gd name="connsiteX3" fmla="*/ 1943046 w 2311721"/>
              <a:gd name="connsiteY3" fmla="*/ 224654 h 1362523"/>
              <a:gd name="connsiteX4" fmla="*/ 2211178 w 2311721"/>
              <a:gd name="connsiteY4" fmla="*/ 485911 h 1362523"/>
              <a:gd name="connsiteX5" fmla="*/ 2300555 w 2311721"/>
              <a:gd name="connsiteY5" fmla="*/ 812483 h 1362523"/>
              <a:gd name="connsiteX6" fmla="*/ 1980859 w 2311721"/>
              <a:gd name="connsiteY6" fmla="*/ 1022176 h 1362523"/>
              <a:gd name="connsiteX7" fmla="*/ 1743665 w 2311721"/>
              <a:gd name="connsiteY7" fmla="*/ 1077178 h 1362523"/>
              <a:gd name="connsiteX8" fmla="*/ 1499596 w 2311721"/>
              <a:gd name="connsiteY8" fmla="*/ 1276558 h 1362523"/>
              <a:gd name="connsiteX9" fmla="*/ 987394 w 2311721"/>
              <a:gd name="connsiteY9" fmla="*/ 1362498 h 1362523"/>
              <a:gd name="connsiteX10" fmla="*/ 499256 w 2311721"/>
              <a:gd name="connsiteY10" fmla="*/ 1283433 h 1362523"/>
              <a:gd name="connsiteX11" fmla="*/ 93620 w 2311721"/>
              <a:gd name="connsiteY11" fmla="*/ 1111554 h 1362523"/>
              <a:gd name="connsiteX12" fmla="*/ 11118 w 2311721"/>
              <a:gd name="connsiteY12" fmla="*/ 891548 h 1362523"/>
              <a:gd name="connsiteX13" fmla="*/ 272375 w 2311721"/>
              <a:gd name="connsiteY13" fmla="*/ 709355 h 1362523"/>
              <a:gd name="connsiteX14" fmla="*/ 272375 w 2311721"/>
              <a:gd name="connsiteY14" fmla="*/ 709355 h 1362523"/>
              <a:gd name="connsiteX15" fmla="*/ 736450 w 2311721"/>
              <a:gd name="connsiteY15" fmla="*/ 630290 h 1362523"/>
              <a:gd name="connsiteX16" fmla="*/ 963331 w 2311721"/>
              <a:gd name="connsiteY16" fmla="*/ 568414 h 1362523"/>
              <a:gd name="connsiteX0" fmla="*/ 963331 w 2310233"/>
              <a:gd name="connsiteY0" fmla="*/ 603286 h 1397395"/>
              <a:gd name="connsiteX1" fmla="*/ 1248300 w 2310233"/>
              <a:gd name="connsiteY1" fmla="*/ 190671 h 1397395"/>
              <a:gd name="connsiteX2" fmla="*/ 1571785 w 2310233"/>
              <a:gd name="connsiteY2" fmla="*/ 36083 h 1397395"/>
              <a:gd name="connsiteX3" fmla="*/ 2046046 w 2310233"/>
              <a:gd name="connsiteY3" fmla="*/ 45135 h 1397395"/>
              <a:gd name="connsiteX4" fmla="*/ 2211178 w 2310233"/>
              <a:gd name="connsiteY4" fmla="*/ 520783 h 1397395"/>
              <a:gd name="connsiteX5" fmla="*/ 2300555 w 2310233"/>
              <a:gd name="connsiteY5" fmla="*/ 847355 h 1397395"/>
              <a:gd name="connsiteX6" fmla="*/ 1980859 w 2310233"/>
              <a:gd name="connsiteY6" fmla="*/ 1057048 h 1397395"/>
              <a:gd name="connsiteX7" fmla="*/ 1743665 w 2310233"/>
              <a:gd name="connsiteY7" fmla="*/ 1112050 h 1397395"/>
              <a:gd name="connsiteX8" fmla="*/ 1499596 w 2310233"/>
              <a:gd name="connsiteY8" fmla="*/ 1311430 h 1397395"/>
              <a:gd name="connsiteX9" fmla="*/ 987394 w 2310233"/>
              <a:gd name="connsiteY9" fmla="*/ 1397370 h 1397395"/>
              <a:gd name="connsiteX10" fmla="*/ 499256 w 2310233"/>
              <a:gd name="connsiteY10" fmla="*/ 1318305 h 1397395"/>
              <a:gd name="connsiteX11" fmla="*/ 93620 w 2310233"/>
              <a:gd name="connsiteY11" fmla="*/ 1146426 h 1397395"/>
              <a:gd name="connsiteX12" fmla="*/ 11118 w 2310233"/>
              <a:gd name="connsiteY12" fmla="*/ 926420 h 1397395"/>
              <a:gd name="connsiteX13" fmla="*/ 272375 w 2310233"/>
              <a:gd name="connsiteY13" fmla="*/ 744227 h 1397395"/>
              <a:gd name="connsiteX14" fmla="*/ 272375 w 2310233"/>
              <a:gd name="connsiteY14" fmla="*/ 744227 h 1397395"/>
              <a:gd name="connsiteX15" fmla="*/ 736450 w 2310233"/>
              <a:gd name="connsiteY15" fmla="*/ 665162 h 1397395"/>
              <a:gd name="connsiteX16" fmla="*/ 963331 w 2310233"/>
              <a:gd name="connsiteY16" fmla="*/ 603286 h 1397395"/>
              <a:gd name="connsiteX0" fmla="*/ 963331 w 2371493"/>
              <a:gd name="connsiteY0" fmla="*/ 596931 h 1391040"/>
              <a:gd name="connsiteX1" fmla="*/ 1248300 w 2371493"/>
              <a:gd name="connsiteY1" fmla="*/ 184316 h 1391040"/>
              <a:gd name="connsiteX2" fmla="*/ 1571785 w 2371493"/>
              <a:gd name="connsiteY2" fmla="*/ 29728 h 1391040"/>
              <a:gd name="connsiteX3" fmla="*/ 2046046 w 2371493"/>
              <a:gd name="connsiteY3" fmla="*/ 38780 h 1391040"/>
              <a:gd name="connsiteX4" fmla="*/ 2352212 w 2371493"/>
              <a:gd name="connsiteY4" fmla="*/ 423609 h 1391040"/>
              <a:gd name="connsiteX5" fmla="*/ 2300555 w 2371493"/>
              <a:gd name="connsiteY5" fmla="*/ 841000 h 1391040"/>
              <a:gd name="connsiteX6" fmla="*/ 1980859 w 2371493"/>
              <a:gd name="connsiteY6" fmla="*/ 1050693 h 1391040"/>
              <a:gd name="connsiteX7" fmla="*/ 1743665 w 2371493"/>
              <a:gd name="connsiteY7" fmla="*/ 1105695 h 1391040"/>
              <a:gd name="connsiteX8" fmla="*/ 1499596 w 2371493"/>
              <a:gd name="connsiteY8" fmla="*/ 1305075 h 1391040"/>
              <a:gd name="connsiteX9" fmla="*/ 987394 w 2371493"/>
              <a:gd name="connsiteY9" fmla="*/ 1391015 h 1391040"/>
              <a:gd name="connsiteX10" fmla="*/ 499256 w 2371493"/>
              <a:gd name="connsiteY10" fmla="*/ 1311950 h 1391040"/>
              <a:gd name="connsiteX11" fmla="*/ 93620 w 2371493"/>
              <a:gd name="connsiteY11" fmla="*/ 1140071 h 1391040"/>
              <a:gd name="connsiteX12" fmla="*/ 11118 w 2371493"/>
              <a:gd name="connsiteY12" fmla="*/ 920065 h 1391040"/>
              <a:gd name="connsiteX13" fmla="*/ 272375 w 2371493"/>
              <a:gd name="connsiteY13" fmla="*/ 737872 h 1391040"/>
              <a:gd name="connsiteX14" fmla="*/ 272375 w 2371493"/>
              <a:gd name="connsiteY14" fmla="*/ 737872 h 1391040"/>
              <a:gd name="connsiteX15" fmla="*/ 736450 w 2371493"/>
              <a:gd name="connsiteY15" fmla="*/ 658807 h 1391040"/>
              <a:gd name="connsiteX16" fmla="*/ 963331 w 2371493"/>
              <a:gd name="connsiteY16" fmla="*/ 596931 h 1391040"/>
              <a:gd name="connsiteX0" fmla="*/ 963331 w 2371493"/>
              <a:gd name="connsiteY0" fmla="*/ 623366 h 1417475"/>
              <a:gd name="connsiteX1" fmla="*/ 1571785 w 2371493"/>
              <a:gd name="connsiteY1" fmla="*/ 56163 h 1417475"/>
              <a:gd name="connsiteX2" fmla="*/ 2046046 w 2371493"/>
              <a:gd name="connsiteY2" fmla="*/ 65215 h 1417475"/>
              <a:gd name="connsiteX3" fmla="*/ 2352212 w 2371493"/>
              <a:gd name="connsiteY3" fmla="*/ 450044 h 1417475"/>
              <a:gd name="connsiteX4" fmla="*/ 2300555 w 2371493"/>
              <a:gd name="connsiteY4" fmla="*/ 867435 h 1417475"/>
              <a:gd name="connsiteX5" fmla="*/ 1980859 w 2371493"/>
              <a:gd name="connsiteY5" fmla="*/ 1077128 h 1417475"/>
              <a:gd name="connsiteX6" fmla="*/ 1743665 w 2371493"/>
              <a:gd name="connsiteY6" fmla="*/ 1132130 h 1417475"/>
              <a:gd name="connsiteX7" fmla="*/ 1499596 w 2371493"/>
              <a:gd name="connsiteY7" fmla="*/ 1331510 h 1417475"/>
              <a:gd name="connsiteX8" fmla="*/ 987394 w 2371493"/>
              <a:gd name="connsiteY8" fmla="*/ 1417450 h 1417475"/>
              <a:gd name="connsiteX9" fmla="*/ 499256 w 2371493"/>
              <a:gd name="connsiteY9" fmla="*/ 1338385 h 1417475"/>
              <a:gd name="connsiteX10" fmla="*/ 93620 w 2371493"/>
              <a:gd name="connsiteY10" fmla="*/ 1166506 h 1417475"/>
              <a:gd name="connsiteX11" fmla="*/ 11118 w 2371493"/>
              <a:gd name="connsiteY11" fmla="*/ 946500 h 1417475"/>
              <a:gd name="connsiteX12" fmla="*/ 272375 w 2371493"/>
              <a:gd name="connsiteY12" fmla="*/ 764307 h 1417475"/>
              <a:gd name="connsiteX13" fmla="*/ 272375 w 2371493"/>
              <a:gd name="connsiteY13" fmla="*/ 764307 h 1417475"/>
              <a:gd name="connsiteX14" fmla="*/ 736450 w 2371493"/>
              <a:gd name="connsiteY14" fmla="*/ 685242 h 1417475"/>
              <a:gd name="connsiteX15" fmla="*/ 963331 w 2371493"/>
              <a:gd name="connsiteY15" fmla="*/ 623366 h 1417475"/>
              <a:gd name="connsiteX0" fmla="*/ 963331 w 2371493"/>
              <a:gd name="connsiteY0" fmla="*/ 572808 h 1366917"/>
              <a:gd name="connsiteX1" fmla="*/ 1691352 w 2371493"/>
              <a:gd name="connsiteY1" fmla="*/ 128033 h 1366917"/>
              <a:gd name="connsiteX2" fmla="*/ 2046046 w 2371493"/>
              <a:gd name="connsiteY2" fmla="*/ 14657 h 1366917"/>
              <a:gd name="connsiteX3" fmla="*/ 2352212 w 2371493"/>
              <a:gd name="connsiteY3" fmla="*/ 399486 h 1366917"/>
              <a:gd name="connsiteX4" fmla="*/ 2300555 w 2371493"/>
              <a:gd name="connsiteY4" fmla="*/ 816877 h 1366917"/>
              <a:gd name="connsiteX5" fmla="*/ 1980859 w 2371493"/>
              <a:gd name="connsiteY5" fmla="*/ 1026570 h 1366917"/>
              <a:gd name="connsiteX6" fmla="*/ 1743665 w 2371493"/>
              <a:gd name="connsiteY6" fmla="*/ 1081572 h 1366917"/>
              <a:gd name="connsiteX7" fmla="*/ 1499596 w 2371493"/>
              <a:gd name="connsiteY7" fmla="*/ 1280952 h 1366917"/>
              <a:gd name="connsiteX8" fmla="*/ 987394 w 2371493"/>
              <a:gd name="connsiteY8" fmla="*/ 1366892 h 1366917"/>
              <a:gd name="connsiteX9" fmla="*/ 499256 w 2371493"/>
              <a:gd name="connsiteY9" fmla="*/ 1287827 h 1366917"/>
              <a:gd name="connsiteX10" fmla="*/ 93620 w 2371493"/>
              <a:gd name="connsiteY10" fmla="*/ 1115948 h 1366917"/>
              <a:gd name="connsiteX11" fmla="*/ 11118 w 2371493"/>
              <a:gd name="connsiteY11" fmla="*/ 895942 h 1366917"/>
              <a:gd name="connsiteX12" fmla="*/ 272375 w 2371493"/>
              <a:gd name="connsiteY12" fmla="*/ 713749 h 1366917"/>
              <a:gd name="connsiteX13" fmla="*/ 272375 w 2371493"/>
              <a:gd name="connsiteY13" fmla="*/ 713749 h 1366917"/>
              <a:gd name="connsiteX14" fmla="*/ 736450 w 2371493"/>
              <a:gd name="connsiteY14" fmla="*/ 634684 h 1366917"/>
              <a:gd name="connsiteX15" fmla="*/ 963331 w 2371493"/>
              <a:gd name="connsiteY15" fmla="*/ 572808 h 1366917"/>
              <a:gd name="connsiteX0" fmla="*/ 963331 w 2371493"/>
              <a:gd name="connsiteY0" fmla="*/ 568557 h 1362666"/>
              <a:gd name="connsiteX1" fmla="*/ 1288287 w 2371493"/>
              <a:gd name="connsiteY1" fmla="*/ 276527 h 1362666"/>
              <a:gd name="connsiteX2" fmla="*/ 1691352 w 2371493"/>
              <a:gd name="connsiteY2" fmla="*/ 123782 h 1362666"/>
              <a:gd name="connsiteX3" fmla="*/ 2046046 w 2371493"/>
              <a:gd name="connsiteY3" fmla="*/ 10406 h 1362666"/>
              <a:gd name="connsiteX4" fmla="*/ 2352212 w 2371493"/>
              <a:gd name="connsiteY4" fmla="*/ 395235 h 1362666"/>
              <a:gd name="connsiteX5" fmla="*/ 2300555 w 2371493"/>
              <a:gd name="connsiteY5" fmla="*/ 812626 h 1362666"/>
              <a:gd name="connsiteX6" fmla="*/ 1980859 w 2371493"/>
              <a:gd name="connsiteY6" fmla="*/ 1022319 h 1362666"/>
              <a:gd name="connsiteX7" fmla="*/ 1743665 w 2371493"/>
              <a:gd name="connsiteY7" fmla="*/ 1077321 h 1362666"/>
              <a:gd name="connsiteX8" fmla="*/ 1499596 w 2371493"/>
              <a:gd name="connsiteY8" fmla="*/ 1276701 h 1362666"/>
              <a:gd name="connsiteX9" fmla="*/ 987394 w 2371493"/>
              <a:gd name="connsiteY9" fmla="*/ 1362641 h 1362666"/>
              <a:gd name="connsiteX10" fmla="*/ 499256 w 2371493"/>
              <a:gd name="connsiteY10" fmla="*/ 1283576 h 1362666"/>
              <a:gd name="connsiteX11" fmla="*/ 93620 w 2371493"/>
              <a:gd name="connsiteY11" fmla="*/ 1111697 h 1362666"/>
              <a:gd name="connsiteX12" fmla="*/ 11118 w 2371493"/>
              <a:gd name="connsiteY12" fmla="*/ 891691 h 1362666"/>
              <a:gd name="connsiteX13" fmla="*/ 272375 w 2371493"/>
              <a:gd name="connsiteY13" fmla="*/ 709498 h 1362666"/>
              <a:gd name="connsiteX14" fmla="*/ 272375 w 2371493"/>
              <a:gd name="connsiteY14" fmla="*/ 709498 h 1362666"/>
              <a:gd name="connsiteX15" fmla="*/ 736450 w 2371493"/>
              <a:gd name="connsiteY15" fmla="*/ 630433 h 1362666"/>
              <a:gd name="connsiteX16" fmla="*/ 963331 w 2371493"/>
              <a:gd name="connsiteY16" fmla="*/ 568557 h 1362666"/>
              <a:gd name="connsiteX0" fmla="*/ 963331 w 2371493"/>
              <a:gd name="connsiteY0" fmla="*/ 580222 h 1374331"/>
              <a:gd name="connsiteX1" fmla="*/ 1288287 w 2371493"/>
              <a:gd name="connsiteY1" fmla="*/ 288192 h 1374331"/>
              <a:gd name="connsiteX2" fmla="*/ 1665341 w 2371493"/>
              <a:gd name="connsiteY2" fmla="*/ 72743 h 1374331"/>
              <a:gd name="connsiteX3" fmla="*/ 2046046 w 2371493"/>
              <a:gd name="connsiteY3" fmla="*/ 22071 h 1374331"/>
              <a:gd name="connsiteX4" fmla="*/ 2352212 w 2371493"/>
              <a:gd name="connsiteY4" fmla="*/ 406900 h 1374331"/>
              <a:gd name="connsiteX5" fmla="*/ 2300555 w 2371493"/>
              <a:gd name="connsiteY5" fmla="*/ 824291 h 1374331"/>
              <a:gd name="connsiteX6" fmla="*/ 1980859 w 2371493"/>
              <a:gd name="connsiteY6" fmla="*/ 1033984 h 1374331"/>
              <a:gd name="connsiteX7" fmla="*/ 1743665 w 2371493"/>
              <a:gd name="connsiteY7" fmla="*/ 1088986 h 1374331"/>
              <a:gd name="connsiteX8" fmla="*/ 1499596 w 2371493"/>
              <a:gd name="connsiteY8" fmla="*/ 1288366 h 1374331"/>
              <a:gd name="connsiteX9" fmla="*/ 987394 w 2371493"/>
              <a:gd name="connsiteY9" fmla="*/ 1374306 h 1374331"/>
              <a:gd name="connsiteX10" fmla="*/ 499256 w 2371493"/>
              <a:gd name="connsiteY10" fmla="*/ 1295241 h 1374331"/>
              <a:gd name="connsiteX11" fmla="*/ 93620 w 2371493"/>
              <a:gd name="connsiteY11" fmla="*/ 1123362 h 1374331"/>
              <a:gd name="connsiteX12" fmla="*/ 11118 w 2371493"/>
              <a:gd name="connsiteY12" fmla="*/ 903356 h 1374331"/>
              <a:gd name="connsiteX13" fmla="*/ 272375 w 2371493"/>
              <a:gd name="connsiteY13" fmla="*/ 721163 h 1374331"/>
              <a:gd name="connsiteX14" fmla="*/ 272375 w 2371493"/>
              <a:gd name="connsiteY14" fmla="*/ 721163 h 1374331"/>
              <a:gd name="connsiteX15" fmla="*/ 736450 w 2371493"/>
              <a:gd name="connsiteY15" fmla="*/ 642098 h 1374331"/>
              <a:gd name="connsiteX16" fmla="*/ 963331 w 2371493"/>
              <a:gd name="connsiteY16" fmla="*/ 580222 h 1374331"/>
              <a:gd name="connsiteX0" fmla="*/ 963331 w 2357598"/>
              <a:gd name="connsiteY0" fmla="*/ 552598 h 1346707"/>
              <a:gd name="connsiteX1" fmla="*/ 1288287 w 2357598"/>
              <a:gd name="connsiteY1" fmla="*/ 260568 h 1346707"/>
              <a:gd name="connsiteX2" fmla="*/ 1665341 w 2357598"/>
              <a:gd name="connsiteY2" fmla="*/ 45119 h 1346707"/>
              <a:gd name="connsiteX3" fmla="*/ 2234709 w 2357598"/>
              <a:gd name="connsiteY3" fmla="*/ 29779 h 1346707"/>
              <a:gd name="connsiteX4" fmla="*/ 2352212 w 2357598"/>
              <a:gd name="connsiteY4" fmla="*/ 379276 h 1346707"/>
              <a:gd name="connsiteX5" fmla="*/ 2300555 w 2357598"/>
              <a:gd name="connsiteY5" fmla="*/ 796667 h 1346707"/>
              <a:gd name="connsiteX6" fmla="*/ 1980859 w 2357598"/>
              <a:gd name="connsiteY6" fmla="*/ 1006360 h 1346707"/>
              <a:gd name="connsiteX7" fmla="*/ 1743665 w 2357598"/>
              <a:gd name="connsiteY7" fmla="*/ 1061362 h 1346707"/>
              <a:gd name="connsiteX8" fmla="*/ 1499596 w 2357598"/>
              <a:gd name="connsiteY8" fmla="*/ 1260742 h 1346707"/>
              <a:gd name="connsiteX9" fmla="*/ 987394 w 2357598"/>
              <a:gd name="connsiteY9" fmla="*/ 1346682 h 1346707"/>
              <a:gd name="connsiteX10" fmla="*/ 499256 w 2357598"/>
              <a:gd name="connsiteY10" fmla="*/ 1267617 h 1346707"/>
              <a:gd name="connsiteX11" fmla="*/ 93620 w 2357598"/>
              <a:gd name="connsiteY11" fmla="*/ 1095738 h 1346707"/>
              <a:gd name="connsiteX12" fmla="*/ 11118 w 2357598"/>
              <a:gd name="connsiteY12" fmla="*/ 875732 h 1346707"/>
              <a:gd name="connsiteX13" fmla="*/ 272375 w 2357598"/>
              <a:gd name="connsiteY13" fmla="*/ 693539 h 1346707"/>
              <a:gd name="connsiteX14" fmla="*/ 272375 w 2357598"/>
              <a:gd name="connsiteY14" fmla="*/ 693539 h 1346707"/>
              <a:gd name="connsiteX15" fmla="*/ 736450 w 2357598"/>
              <a:gd name="connsiteY15" fmla="*/ 614474 h 1346707"/>
              <a:gd name="connsiteX16" fmla="*/ 963331 w 2357598"/>
              <a:gd name="connsiteY16" fmla="*/ 552598 h 1346707"/>
              <a:gd name="connsiteX0" fmla="*/ 963331 w 2357598"/>
              <a:gd name="connsiteY0" fmla="*/ 552598 h 1351249"/>
              <a:gd name="connsiteX1" fmla="*/ 1288287 w 2357598"/>
              <a:gd name="connsiteY1" fmla="*/ 260568 h 1351249"/>
              <a:gd name="connsiteX2" fmla="*/ 1665341 w 2357598"/>
              <a:gd name="connsiteY2" fmla="*/ 45119 h 1351249"/>
              <a:gd name="connsiteX3" fmla="*/ 2234709 w 2357598"/>
              <a:gd name="connsiteY3" fmla="*/ 29779 h 1351249"/>
              <a:gd name="connsiteX4" fmla="*/ 2352212 w 2357598"/>
              <a:gd name="connsiteY4" fmla="*/ 379276 h 1351249"/>
              <a:gd name="connsiteX5" fmla="*/ 2300555 w 2357598"/>
              <a:gd name="connsiteY5" fmla="*/ 796667 h 1351249"/>
              <a:gd name="connsiteX6" fmla="*/ 1980859 w 2357598"/>
              <a:gd name="connsiteY6" fmla="*/ 1006360 h 1351249"/>
              <a:gd name="connsiteX7" fmla="*/ 1743665 w 2357598"/>
              <a:gd name="connsiteY7" fmla="*/ 1061362 h 1351249"/>
              <a:gd name="connsiteX8" fmla="*/ 1371398 w 2357598"/>
              <a:gd name="connsiteY8" fmla="*/ 1139013 h 1351249"/>
              <a:gd name="connsiteX9" fmla="*/ 987394 w 2357598"/>
              <a:gd name="connsiteY9" fmla="*/ 1346682 h 1351249"/>
              <a:gd name="connsiteX10" fmla="*/ 499256 w 2357598"/>
              <a:gd name="connsiteY10" fmla="*/ 1267617 h 1351249"/>
              <a:gd name="connsiteX11" fmla="*/ 93620 w 2357598"/>
              <a:gd name="connsiteY11" fmla="*/ 1095738 h 1351249"/>
              <a:gd name="connsiteX12" fmla="*/ 11118 w 2357598"/>
              <a:gd name="connsiteY12" fmla="*/ 875732 h 1351249"/>
              <a:gd name="connsiteX13" fmla="*/ 272375 w 2357598"/>
              <a:gd name="connsiteY13" fmla="*/ 693539 h 1351249"/>
              <a:gd name="connsiteX14" fmla="*/ 272375 w 2357598"/>
              <a:gd name="connsiteY14" fmla="*/ 693539 h 1351249"/>
              <a:gd name="connsiteX15" fmla="*/ 736450 w 2357598"/>
              <a:gd name="connsiteY15" fmla="*/ 614474 h 1351249"/>
              <a:gd name="connsiteX16" fmla="*/ 963331 w 2357598"/>
              <a:gd name="connsiteY16" fmla="*/ 552598 h 1351249"/>
              <a:gd name="connsiteX0" fmla="*/ 963331 w 2357598"/>
              <a:gd name="connsiteY0" fmla="*/ 552598 h 1269486"/>
              <a:gd name="connsiteX1" fmla="*/ 1288287 w 2357598"/>
              <a:gd name="connsiteY1" fmla="*/ 260568 h 1269486"/>
              <a:gd name="connsiteX2" fmla="*/ 1665341 w 2357598"/>
              <a:gd name="connsiteY2" fmla="*/ 45119 h 1269486"/>
              <a:gd name="connsiteX3" fmla="*/ 2234709 w 2357598"/>
              <a:gd name="connsiteY3" fmla="*/ 29779 h 1269486"/>
              <a:gd name="connsiteX4" fmla="*/ 2352212 w 2357598"/>
              <a:gd name="connsiteY4" fmla="*/ 379276 h 1269486"/>
              <a:gd name="connsiteX5" fmla="*/ 2300555 w 2357598"/>
              <a:gd name="connsiteY5" fmla="*/ 796667 h 1269486"/>
              <a:gd name="connsiteX6" fmla="*/ 1980859 w 2357598"/>
              <a:gd name="connsiteY6" fmla="*/ 1006360 h 1269486"/>
              <a:gd name="connsiteX7" fmla="*/ 1743665 w 2357598"/>
              <a:gd name="connsiteY7" fmla="*/ 1061362 h 1269486"/>
              <a:gd name="connsiteX8" fmla="*/ 1371398 w 2357598"/>
              <a:gd name="connsiteY8" fmla="*/ 1139013 h 1269486"/>
              <a:gd name="connsiteX9" fmla="*/ 917968 w 2357598"/>
              <a:gd name="connsiteY9" fmla="*/ 1184224 h 1269486"/>
              <a:gd name="connsiteX10" fmla="*/ 499256 w 2357598"/>
              <a:gd name="connsiteY10" fmla="*/ 1267617 h 1269486"/>
              <a:gd name="connsiteX11" fmla="*/ 93620 w 2357598"/>
              <a:gd name="connsiteY11" fmla="*/ 1095738 h 1269486"/>
              <a:gd name="connsiteX12" fmla="*/ 11118 w 2357598"/>
              <a:gd name="connsiteY12" fmla="*/ 875732 h 1269486"/>
              <a:gd name="connsiteX13" fmla="*/ 272375 w 2357598"/>
              <a:gd name="connsiteY13" fmla="*/ 693539 h 1269486"/>
              <a:gd name="connsiteX14" fmla="*/ 272375 w 2357598"/>
              <a:gd name="connsiteY14" fmla="*/ 693539 h 1269486"/>
              <a:gd name="connsiteX15" fmla="*/ 736450 w 2357598"/>
              <a:gd name="connsiteY15" fmla="*/ 614474 h 1269486"/>
              <a:gd name="connsiteX16" fmla="*/ 963331 w 2357598"/>
              <a:gd name="connsiteY16" fmla="*/ 552598 h 1269486"/>
              <a:gd name="connsiteX0" fmla="*/ 962838 w 2357105"/>
              <a:gd name="connsiteY0" fmla="*/ 55259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43172 w 2357105"/>
              <a:gd name="connsiteY7" fmla="*/ 1061362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735957 w 2357105"/>
              <a:gd name="connsiteY15" fmla="*/ 614474 h 1185798"/>
              <a:gd name="connsiteX16" fmla="*/ 962838 w 2357105"/>
              <a:gd name="connsiteY16" fmla="*/ 552598 h 1185798"/>
              <a:gd name="connsiteX0" fmla="*/ 962838 w 2357105"/>
              <a:gd name="connsiteY0" fmla="*/ 55259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43172 w 2357105"/>
              <a:gd name="connsiteY7" fmla="*/ 1061362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636511 w 2357105"/>
              <a:gd name="connsiteY15" fmla="*/ 578606 h 1185798"/>
              <a:gd name="connsiteX16" fmla="*/ 962838 w 2357105"/>
              <a:gd name="connsiteY16" fmla="*/ 552598 h 1185798"/>
              <a:gd name="connsiteX0" fmla="*/ 912473 w 2357105"/>
              <a:gd name="connsiteY0" fmla="*/ 46674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43172 w 2357105"/>
              <a:gd name="connsiteY7" fmla="*/ 1061362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636511 w 2357105"/>
              <a:gd name="connsiteY15" fmla="*/ 578606 h 1185798"/>
              <a:gd name="connsiteX16" fmla="*/ 912473 w 2357105"/>
              <a:gd name="connsiteY16" fmla="*/ 466748 h 1185798"/>
              <a:gd name="connsiteX0" fmla="*/ 912473 w 2357105"/>
              <a:gd name="connsiteY0" fmla="*/ 46674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26245 w 2357105"/>
              <a:gd name="connsiteY7" fmla="*/ 1095048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636511 w 2357105"/>
              <a:gd name="connsiteY15" fmla="*/ 578606 h 1185798"/>
              <a:gd name="connsiteX16" fmla="*/ 912473 w 2357105"/>
              <a:gd name="connsiteY16" fmla="*/ 466748 h 1185798"/>
              <a:gd name="connsiteX0" fmla="*/ 912473 w 2357105"/>
              <a:gd name="connsiteY0" fmla="*/ 466748 h 1184619"/>
              <a:gd name="connsiteX1" fmla="*/ 1287794 w 2357105"/>
              <a:gd name="connsiteY1" fmla="*/ 260568 h 1184619"/>
              <a:gd name="connsiteX2" fmla="*/ 1664848 w 2357105"/>
              <a:gd name="connsiteY2" fmla="*/ 45119 h 1184619"/>
              <a:gd name="connsiteX3" fmla="*/ 2234216 w 2357105"/>
              <a:gd name="connsiteY3" fmla="*/ 29779 h 1184619"/>
              <a:gd name="connsiteX4" fmla="*/ 2351719 w 2357105"/>
              <a:gd name="connsiteY4" fmla="*/ 379276 h 1184619"/>
              <a:gd name="connsiteX5" fmla="*/ 2300062 w 2357105"/>
              <a:gd name="connsiteY5" fmla="*/ 796667 h 1184619"/>
              <a:gd name="connsiteX6" fmla="*/ 1980366 w 2357105"/>
              <a:gd name="connsiteY6" fmla="*/ 1006360 h 1184619"/>
              <a:gd name="connsiteX7" fmla="*/ 1726245 w 2357105"/>
              <a:gd name="connsiteY7" fmla="*/ 1095048 h 1184619"/>
              <a:gd name="connsiteX8" fmla="*/ 1345150 w 2357105"/>
              <a:gd name="connsiteY8" fmla="*/ 1157859 h 1184619"/>
              <a:gd name="connsiteX9" fmla="*/ 917475 w 2357105"/>
              <a:gd name="connsiteY9" fmla="*/ 1184224 h 1184619"/>
              <a:gd name="connsiteX10" fmla="*/ 477095 w 2357105"/>
              <a:gd name="connsiteY10" fmla="*/ 1167868 h 1184619"/>
              <a:gd name="connsiteX11" fmla="*/ 93127 w 2357105"/>
              <a:gd name="connsiteY11" fmla="*/ 1095738 h 1184619"/>
              <a:gd name="connsiteX12" fmla="*/ 10625 w 2357105"/>
              <a:gd name="connsiteY12" fmla="*/ 875732 h 1184619"/>
              <a:gd name="connsiteX13" fmla="*/ 271882 w 2357105"/>
              <a:gd name="connsiteY13" fmla="*/ 693539 h 1184619"/>
              <a:gd name="connsiteX14" fmla="*/ 271882 w 2357105"/>
              <a:gd name="connsiteY14" fmla="*/ 693539 h 1184619"/>
              <a:gd name="connsiteX15" fmla="*/ 636511 w 2357105"/>
              <a:gd name="connsiteY15" fmla="*/ 578606 h 1184619"/>
              <a:gd name="connsiteX16" fmla="*/ 912473 w 2357105"/>
              <a:gd name="connsiteY16" fmla="*/ 466748 h 1184619"/>
              <a:gd name="connsiteX0" fmla="*/ 912473 w 2357105"/>
              <a:gd name="connsiteY0" fmla="*/ 469591 h 1187462"/>
              <a:gd name="connsiteX1" fmla="*/ 1360479 w 2357105"/>
              <a:gd name="connsiteY1" fmla="*/ 322945 h 1187462"/>
              <a:gd name="connsiteX2" fmla="*/ 1664848 w 2357105"/>
              <a:gd name="connsiteY2" fmla="*/ 47962 h 1187462"/>
              <a:gd name="connsiteX3" fmla="*/ 2234216 w 2357105"/>
              <a:gd name="connsiteY3" fmla="*/ 32622 h 1187462"/>
              <a:gd name="connsiteX4" fmla="*/ 2351719 w 2357105"/>
              <a:gd name="connsiteY4" fmla="*/ 382119 h 1187462"/>
              <a:gd name="connsiteX5" fmla="*/ 2300062 w 2357105"/>
              <a:gd name="connsiteY5" fmla="*/ 799510 h 1187462"/>
              <a:gd name="connsiteX6" fmla="*/ 1980366 w 2357105"/>
              <a:gd name="connsiteY6" fmla="*/ 1009203 h 1187462"/>
              <a:gd name="connsiteX7" fmla="*/ 1726245 w 2357105"/>
              <a:gd name="connsiteY7" fmla="*/ 1097891 h 1187462"/>
              <a:gd name="connsiteX8" fmla="*/ 1345150 w 2357105"/>
              <a:gd name="connsiteY8" fmla="*/ 1160702 h 1187462"/>
              <a:gd name="connsiteX9" fmla="*/ 917475 w 2357105"/>
              <a:gd name="connsiteY9" fmla="*/ 1187067 h 1187462"/>
              <a:gd name="connsiteX10" fmla="*/ 477095 w 2357105"/>
              <a:gd name="connsiteY10" fmla="*/ 1170711 h 1187462"/>
              <a:gd name="connsiteX11" fmla="*/ 93127 w 2357105"/>
              <a:gd name="connsiteY11" fmla="*/ 1098581 h 1187462"/>
              <a:gd name="connsiteX12" fmla="*/ 10625 w 2357105"/>
              <a:gd name="connsiteY12" fmla="*/ 878575 h 1187462"/>
              <a:gd name="connsiteX13" fmla="*/ 271882 w 2357105"/>
              <a:gd name="connsiteY13" fmla="*/ 696382 h 1187462"/>
              <a:gd name="connsiteX14" fmla="*/ 271882 w 2357105"/>
              <a:gd name="connsiteY14" fmla="*/ 696382 h 1187462"/>
              <a:gd name="connsiteX15" fmla="*/ 636511 w 2357105"/>
              <a:gd name="connsiteY15" fmla="*/ 581449 h 1187462"/>
              <a:gd name="connsiteX16" fmla="*/ 912473 w 2357105"/>
              <a:gd name="connsiteY16" fmla="*/ 469591 h 1187462"/>
              <a:gd name="connsiteX0" fmla="*/ 948116 w 2357105"/>
              <a:gd name="connsiteY0" fmla="*/ 511628 h 1187462"/>
              <a:gd name="connsiteX1" fmla="*/ 1360479 w 2357105"/>
              <a:gd name="connsiteY1" fmla="*/ 322945 h 1187462"/>
              <a:gd name="connsiteX2" fmla="*/ 1664848 w 2357105"/>
              <a:gd name="connsiteY2" fmla="*/ 47962 h 1187462"/>
              <a:gd name="connsiteX3" fmla="*/ 2234216 w 2357105"/>
              <a:gd name="connsiteY3" fmla="*/ 32622 h 1187462"/>
              <a:gd name="connsiteX4" fmla="*/ 2351719 w 2357105"/>
              <a:gd name="connsiteY4" fmla="*/ 382119 h 1187462"/>
              <a:gd name="connsiteX5" fmla="*/ 2300062 w 2357105"/>
              <a:gd name="connsiteY5" fmla="*/ 799510 h 1187462"/>
              <a:gd name="connsiteX6" fmla="*/ 1980366 w 2357105"/>
              <a:gd name="connsiteY6" fmla="*/ 1009203 h 1187462"/>
              <a:gd name="connsiteX7" fmla="*/ 1726245 w 2357105"/>
              <a:gd name="connsiteY7" fmla="*/ 1097891 h 1187462"/>
              <a:gd name="connsiteX8" fmla="*/ 1345150 w 2357105"/>
              <a:gd name="connsiteY8" fmla="*/ 1160702 h 1187462"/>
              <a:gd name="connsiteX9" fmla="*/ 917475 w 2357105"/>
              <a:gd name="connsiteY9" fmla="*/ 1187067 h 1187462"/>
              <a:gd name="connsiteX10" fmla="*/ 477095 w 2357105"/>
              <a:gd name="connsiteY10" fmla="*/ 1170711 h 1187462"/>
              <a:gd name="connsiteX11" fmla="*/ 93127 w 2357105"/>
              <a:gd name="connsiteY11" fmla="*/ 1098581 h 1187462"/>
              <a:gd name="connsiteX12" fmla="*/ 10625 w 2357105"/>
              <a:gd name="connsiteY12" fmla="*/ 878575 h 1187462"/>
              <a:gd name="connsiteX13" fmla="*/ 271882 w 2357105"/>
              <a:gd name="connsiteY13" fmla="*/ 696382 h 1187462"/>
              <a:gd name="connsiteX14" fmla="*/ 271882 w 2357105"/>
              <a:gd name="connsiteY14" fmla="*/ 696382 h 1187462"/>
              <a:gd name="connsiteX15" fmla="*/ 636511 w 2357105"/>
              <a:gd name="connsiteY15" fmla="*/ 581449 h 1187462"/>
              <a:gd name="connsiteX16" fmla="*/ 948116 w 2357105"/>
              <a:gd name="connsiteY16" fmla="*/ 511628 h 1187462"/>
              <a:gd name="connsiteX0" fmla="*/ 948116 w 2357105"/>
              <a:gd name="connsiteY0" fmla="*/ 511628 h 1187462"/>
              <a:gd name="connsiteX1" fmla="*/ 1360479 w 2357105"/>
              <a:gd name="connsiteY1" fmla="*/ 322945 h 1187462"/>
              <a:gd name="connsiteX2" fmla="*/ 1664848 w 2357105"/>
              <a:gd name="connsiteY2" fmla="*/ 47962 h 1187462"/>
              <a:gd name="connsiteX3" fmla="*/ 2234216 w 2357105"/>
              <a:gd name="connsiteY3" fmla="*/ 32622 h 1187462"/>
              <a:gd name="connsiteX4" fmla="*/ 2351719 w 2357105"/>
              <a:gd name="connsiteY4" fmla="*/ 382119 h 1187462"/>
              <a:gd name="connsiteX5" fmla="*/ 2300062 w 2357105"/>
              <a:gd name="connsiteY5" fmla="*/ 799510 h 1187462"/>
              <a:gd name="connsiteX6" fmla="*/ 1980366 w 2357105"/>
              <a:gd name="connsiteY6" fmla="*/ 1009203 h 1187462"/>
              <a:gd name="connsiteX7" fmla="*/ 1726245 w 2357105"/>
              <a:gd name="connsiteY7" fmla="*/ 1097891 h 1187462"/>
              <a:gd name="connsiteX8" fmla="*/ 1345150 w 2357105"/>
              <a:gd name="connsiteY8" fmla="*/ 1160702 h 1187462"/>
              <a:gd name="connsiteX9" fmla="*/ 917475 w 2357105"/>
              <a:gd name="connsiteY9" fmla="*/ 1187067 h 1187462"/>
              <a:gd name="connsiteX10" fmla="*/ 477095 w 2357105"/>
              <a:gd name="connsiteY10" fmla="*/ 1170711 h 1187462"/>
              <a:gd name="connsiteX11" fmla="*/ 93127 w 2357105"/>
              <a:gd name="connsiteY11" fmla="*/ 1098581 h 1187462"/>
              <a:gd name="connsiteX12" fmla="*/ 10625 w 2357105"/>
              <a:gd name="connsiteY12" fmla="*/ 878575 h 1187462"/>
              <a:gd name="connsiteX13" fmla="*/ 271882 w 2357105"/>
              <a:gd name="connsiteY13" fmla="*/ 696382 h 1187462"/>
              <a:gd name="connsiteX14" fmla="*/ 271882 w 2357105"/>
              <a:gd name="connsiteY14" fmla="*/ 696382 h 1187462"/>
              <a:gd name="connsiteX15" fmla="*/ 556765 w 2357105"/>
              <a:gd name="connsiteY15" fmla="*/ 585019 h 1187462"/>
              <a:gd name="connsiteX16" fmla="*/ 948116 w 2357105"/>
              <a:gd name="connsiteY16" fmla="*/ 511628 h 1187462"/>
              <a:gd name="connsiteX0" fmla="*/ 948116 w 2357105"/>
              <a:gd name="connsiteY0" fmla="*/ 510978 h 1186812"/>
              <a:gd name="connsiteX1" fmla="*/ 1352871 w 2357105"/>
              <a:gd name="connsiteY1" fmla="*/ 309156 h 1186812"/>
              <a:gd name="connsiteX2" fmla="*/ 1664848 w 2357105"/>
              <a:gd name="connsiteY2" fmla="*/ 47312 h 1186812"/>
              <a:gd name="connsiteX3" fmla="*/ 2234216 w 2357105"/>
              <a:gd name="connsiteY3" fmla="*/ 31972 h 1186812"/>
              <a:gd name="connsiteX4" fmla="*/ 2351719 w 2357105"/>
              <a:gd name="connsiteY4" fmla="*/ 381469 h 1186812"/>
              <a:gd name="connsiteX5" fmla="*/ 2300062 w 2357105"/>
              <a:gd name="connsiteY5" fmla="*/ 798860 h 1186812"/>
              <a:gd name="connsiteX6" fmla="*/ 1980366 w 2357105"/>
              <a:gd name="connsiteY6" fmla="*/ 1008553 h 1186812"/>
              <a:gd name="connsiteX7" fmla="*/ 1726245 w 2357105"/>
              <a:gd name="connsiteY7" fmla="*/ 1097241 h 1186812"/>
              <a:gd name="connsiteX8" fmla="*/ 1345150 w 2357105"/>
              <a:gd name="connsiteY8" fmla="*/ 1160052 h 1186812"/>
              <a:gd name="connsiteX9" fmla="*/ 917475 w 2357105"/>
              <a:gd name="connsiteY9" fmla="*/ 1186417 h 1186812"/>
              <a:gd name="connsiteX10" fmla="*/ 477095 w 2357105"/>
              <a:gd name="connsiteY10" fmla="*/ 1170061 h 1186812"/>
              <a:gd name="connsiteX11" fmla="*/ 93127 w 2357105"/>
              <a:gd name="connsiteY11" fmla="*/ 1097931 h 1186812"/>
              <a:gd name="connsiteX12" fmla="*/ 10625 w 2357105"/>
              <a:gd name="connsiteY12" fmla="*/ 877925 h 1186812"/>
              <a:gd name="connsiteX13" fmla="*/ 271882 w 2357105"/>
              <a:gd name="connsiteY13" fmla="*/ 695732 h 1186812"/>
              <a:gd name="connsiteX14" fmla="*/ 271882 w 2357105"/>
              <a:gd name="connsiteY14" fmla="*/ 695732 h 1186812"/>
              <a:gd name="connsiteX15" fmla="*/ 556765 w 2357105"/>
              <a:gd name="connsiteY15" fmla="*/ 584369 h 1186812"/>
              <a:gd name="connsiteX16" fmla="*/ 948116 w 2357105"/>
              <a:gd name="connsiteY16" fmla="*/ 510978 h 1186812"/>
              <a:gd name="connsiteX0" fmla="*/ 948116 w 2357105"/>
              <a:gd name="connsiteY0" fmla="*/ 510978 h 1186812"/>
              <a:gd name="connsiteX1" fmla="*/ 1352871 w 2357105"/>
              <a:gd name="connsiteY1" fmla="*/ 309156 h 1186812"/>
              <a:gd name="connsiteX2" fmla="*/ 1664848 w 2357105"/>
              <a:gd name="connsiteY2" fmla="*/ 47312 h 1186812"/>
              <a:gd name="connsiteX3" fmla="*/ 2234216 w 2357105"/>
              <a:gd name="connsiteY3" fmla="*/ 31972 h 1186812"/>
              <a:gd name="connsiteX4" fmla="*/ 2351719 w 2357105"/>
              <a:gd name="connsiteY4" fmla="*/ 381469 h 1186812"/>
              <a:gd name="connsiteX5" fmla="*/ 2300062 w 2357105"/>
              <a:gd name="connsiteY5" fmla="*/ 798860 h 1186812"/>
              <a:gd name="connsiteX6" fmla="*/ 1980366 w 2357105"/>
              <a:gd name="connsiteY6" fmla="*/ 1008553 h 1186812"/>
              <a:gd name="connsiteX7" fmla="*/ 1726245 w 2357105"/>
              <a:gd name="connsiteY7" fmla="*/ 1097241 h 1186812"/>
              <a:gd name="connsiteX8" fmla="*/ 1345150 w 2357105"/>
              <a:gd name="connsiteY8" fmla="*/ 1160052 h 1186812"/>
              <a:gd name="connsiteX9" fmla="*/ 917475 w 2357105"/>
              <a:gd name="connsiteY9" fmla="*/ 1186417 h 1186812"/>
              <a:gd name="connsiteX10" fmla="*/ 477095 w 2357105"/>
              <a:gd name="connsiteY10" fmla="*/ 1170061 h 1186812"/>
              <a:gd name="connsiteX11" fmla="*/ 93127 w 2357105"/>
              <a:gd name="connsiteY11" fmla="*/ 1097931 h 1186812"/>
              <a:gd name="connsiteX12" fmla="*/ 10625 w 2357105"/>
              <a:gd name="connsiteY12" fmla="*/ 877925 h 1186812"/>
              <a:gd name="connsiteX13" fmla="*/ 271882 w 2357105"/>
              <a:gd name="connsiteY13" fmla="*/ 695732 h 1186812"/>
              <a:gd name="connsiteX14" fmla="*/ 271882 w 2357105"/>
              <a:gd name="connsiteY14" fmla="*/ 695732 h 1186812"/>
              <a:gd name="connsiteX15" fmla="*/ 556765 w 2357105"/>
              <a:gd name="connsiteY15" fmla="*/ 584369 h 1186812"/>
              <a:gd name="connsiteX16" fmla="*/ 948116 w 2357105"/>
              <a:gd name="connsiteY16" fmla="*/ 510978 h 1186812"/>
              <a:gd name="connsiteX0" fmla="*/ 948116 w 2357105"/>
              <a:gd name="connsiteY0" fmla="*/ 545696 h 1221530"/>
              <a:gd name="connsiteX1" fmla="*/ 1352871 w 2357105"/>
              <a:gd name="connsiteY1" fmla="*/ 343874 h 1221530"/>
              <a:gd name="connsiteX2" fmla="*/ 1754039 w 2357105"/>
              <a:gd name="connsiteY2" fmla="*/ 24117 h 1221530"/>
              <a:gd name="connsiteX3" fmla="*/ 2234216 w 2357105"/>
              <a:gd name="connsiteY3" fmla="*/ 66690 h 1221530"/>
              <a:gd name="connsiteX4" fmla="*/ 2351719 w 2357105"/>
              <a:gd name="connsiteY4" fmla="*/ 416187 h 1221530"/>
              <a:gd name="connsiteX5" fmla="*/ 2300062 w 2357105"/>
              <a:gd name="connsiteY5" fmla="*/ 833578 h 1221530"/>
              <a:gd name="connsiteX6" fmla="*/ 1980366 w 2357105"/>
              <a:gd name="connsiteY6" fmla="*/ 1043271 h 1221530"/>
              <a:gd name="connsiteX7" fmla="*/ 1726245 w 2357105"/>
              <a:gd name="connsiteY7" fmla="*/ 1131959 h 1221530"/>
              <a:gd name="connsiteX8" fmla="*/ 1345150 w 2357105"/>
              <a:gd name="connsiteY8" fmla="*/ 1194770 h 1221530"/>
              <a:gd name="connsiteX9" fmla="*/ 917475 w 2357105"/>
              <a:gd name="connsiteY9" fmla="*/ 1221135 h 1221530"/>
              <a:gd name="connsiteX10" fmla="*/ 477095 w 2357105"/>
              <a:gd name="connsiteY10" fmla="*/ 1204779 h 1221530"/>
              <a:gd name="connsiteX11" fmla="*/ 93127 w 2357105"/>
              <a:gd name="connsiteY11" fmla="*/ 1132649 h 1221530"/>
              <a:gd name="connsiteX12" fmla="*/ 10625 w 2357105"/>
              <a:gd name="connsiteY12" fmla="*/ 912643 h 1221530"/>
              <a:gd name="connsiteX13" fmla="*/ 271882 w 2357105"/>
              <a:gd name="connsiteY13" fmla="*/ 730450 h 1221530"/>
              <a:gd name="connsiteX14" fmla="*/ 271882 w 2357105"/>
              <a:gd name="connsiteY14" fmla="*/ 730450 h 1221530"/>
              <a:gd name="connsiteX15" fmla="*/ 556765 w 2357105"/>
              <a:gd name="connsiteY15" fmla="*/ 619087 h 1221530"/>
              <a:gd name="connsiteX16" fmla="*/ 948116 w 2357105"/>
              <a:gd name="connsiteY16" fmla="*/ 545696 h 1221530"/>
              <a:gd name="connsiteX0" fmla="*/ 948116 w 2357105"/>
              <a:gd name="connsiteY0" fmla="*/ 594507 h 1270341"/>
              <a:gd name="connsiteX1" fmla="*/ 1352871 w 2357105"/>
              <a:gd name="connsiteY1" fmla="*/ 392685 h 1270341"/>
              <a:gd name="connsiteX2" fmla="*/ 1885476 w 2357105"/>
              <a:gd name="connsiteY2" fmla="*/ 14544 h 1270341"/>
              <a:gd name="connsiteX3" fmla="*/ 2234216 w 2357105"/>
              <a:gd name="connsiteY3" fmla="*/ 115501 h 1270341"/>
              <a:gd name="connsiteX4" fmla="*/ 2351719 w 2357105"/>
              <a:gd name="connsiteY4" fmla="*/ 464998 h 1270341"/>
              <a:gd name="connsiteX5" fmla="*/ 2300062 w 2357105"/>
              <a:gd name="connsiteY5" fmla="*/ 882389 h 1270341"/>
              <a:gd name="connsiteX6" fmla="*/ 1980366 w 2357105"/>
              <a:gd name="connsiteY6" fmla="*/ 1092082 h 1270341"/>
              <a:gd name="connsiteX7" fmla="*/ 1726245 w 2357105"/>
              <a:gd name="connsiteY7" fmla="*/ 1180770 h 1270341"/>
              <a:gd name="connsiteX8" fmla="*/ 1345150 w 2357105"/>
              <a:gd name="connsiteY8" fmla="*/ 1243581 h 1270341"/>
              <a:gd name="connsiteX9" fmla="*/ 917475 w 2357105"/>
              <a:gd name="connsiteY9" fmla="*/ 1269946 h 1270341"/>
              <a:gd name="connsiteX10" fmla="*/ 477095 w 2357105"/>
              <a:gd name="connsiteY10" fmla="*/ 1253590 h 1270341"/>
              <a:gd name="connsiteX11" fmla="*/ 93127 w 2357105"/>
              <a:gd name="connsiteY11" fmla="*/ 1181460 h 1270341"/>
              <a:gd name="connsiteX12" fmla="*/ 10625 w 2357105"/>
              <a:gd name="connsiteY12" fmla="*/ 961454 h 1270341"/>
              <a:gd name="connsiteX13" fmla="*/ 271882 w 2357105"/>
              <a:gd name="connsiteY13" fmla="*/ 779261 h 1270341"/>
              <a:gd name="connsiteX14" fmla="*/ 271882 w 2357105"/>
              <a:gd name="connsiteY14" fmla="*/ 779261 h 1270341"/>
              <a:gd name="connsiteX15" fmla="*/ 556765 w 2357105"/>
              <a:gd name="connsiteY15" fmla="*/ 667898 h 1270341"/>
              <a:gd name="connsiteX16" fmla="*/ 948116 w 2357105"/>
              <a:gd name="connsiteY16" fmla="*/ 594507 h 127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57105" h="1270341">
                <a:moveTo>
                  <a:pt x="948116" y="594507"/>
                </a:moveTo>
                <a:cubicBezTo>
                  <a:pt x="1080800" y="548638"/>
                  <a:pt x="1231534" y="466814"/>
                  <a:pt x="1352871" y="392685"/>
                </a:cubicBezTo>
                <a:cubicBezTo>
                  <a:pt x="1449031" y="300172"/>
                  <a:pt x="1738585" y="60741"/>
                  <a:pt x="1885476" y="14544"/>
                </a:cubicBezTo>
                <a:cubicBezTo>
                  <a:pt x="2032367" y="-31653"/>
                  <a:pt x="2156509" y="40425"/>
                  <a:pt x="2234216" y="115501"/>
                </a:cubicBezTo>
                <a:cubicBezTo>
                  <a:pt x="2311923" y="190577"/>
                  <a:pt x="2340745" y="337184"/>
                  <a:pt x="2351719" y="464998"/>
                </a:cubicBezTo>
                <a:cubicBezTo>
                  <a:pt x="2362693" y="592812"/>
                  <a:pt x="2361954" y="777875"/>
                  <a:pt x="2300062" y="882389"/>
                </a:cubicBezTo>
                <a:cubicBezTo>
                  <a:pt x="2238170" y="986903"/>
                  <a:pt x="2076002" y="1042352"/>
                  <a:pt x="1980366" y="1092082"/>
                </a:cubicBezTo>
                <a:cubicBezTo>
                  <a:pt x="1884730" y="1141812"/>
                  <a:pt x="1832114" y="1155520"/>
                  <a:pt x="1726245" y="1180770"/>
                </a:cubicBezTo>
                <a:cubicBezTo>
                  <a:pt x="1620376" y="1206020"/>
                  <a:pt x="1479945" y="1228718"/>
                  <a:pt x="1345150" y="1243581"/>
                </a:cubicBezTo>
                <a:cubicBezTo>
                  <a:pt x="1210355" y="1258444"/>
                  <a:pt x="1062151" y="1268278"/>
                  <a:pt x="917475" y="1269946"/>
                </a:cubicBezTo>
                <a:cubicBezTo>
                  <a:pt x="772799" y="1271614"/>
                  <a:pt x="614486" y="1268338"/>
                  <a:pt x="477095" y="1253590"/>
                </a:cubicBezTo>
                <a:cubicBezTo>
                  <a:pt x="339704" y="1238842"/>
                  <a:pt x="170872" y="1230149"/>
                  <a:pt x="93127" y="1181460"/>
                </a:cubicBezTo>
                <a:cubicBezTo>
                  <a:pt x="15382" y="1132771"/>
                  <a:pt x="-19167" y="1028487"/>
                  <a:pt x="10625" y="961454"/>
                </a:cubicBezTo>
                <a:cubicBezTo>
                  <a:pt x="40417" y="894421"/>
                  <a:pt x="271882" y="779261"/>
                  <a:pt x="271882" y="779261"/>
                </a:cubicBezTo>
                <a:lnTo>
                  <a:pt x="271882" y="779261"/>
                </a:lnTo>
                <a:cubicBezTo>
                  <a:pt x="319362" y="760701"/>
                  <a:pt x="444059" y="698690"/>
                  <a:pt x="556765" y="667898"/>
                </a:cubicBezTo>
                <a:cubicBezTo>
                  <a:pt x="669471" y="637106"/>
                  <a:pt x="815432" y="640376"/>
                  <a:pt x="948116" y="59450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3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CuadroTexto 51"/>
          <p:cNvSpPr txBox="1"/>
          <p:nvPr/>
        </p:nvSpPr>
        <p:spPr>
          <a:xfrm rot="1336536">
            <a:off x="4142874" y="4390109"/>
            <a:ext cx="1069524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5665"/>
            <a:r>
              <a:rPr lang="es-ES" sz="874" dirty="0">
                <a:solidFill>
                  <a:srgbClr val="F79646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jet del norte</a:t>
            </a:r>
          </a:p>
        </p:txBody>
      </p:sp>
      <p:cxnSp>
        <p:nvCxnSpPr>
          <p:cNvPr id="64" name="Conector recto de flecha 63"/>
          <p:cNvCxnSpPr/>
          <p:nvPr/>
        </p:nvCxnSpPr>
        <p:spPr>
          <a:xfrm flipV="1">
            <a:off x="2484679" y="3255646"/>
            <a:ext cx="678149" cy="24628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uadroTexto 65"/>
          <p:cNvSpPr txBox="1"/>
          <p:nvPr/>
        </p:nvSpPr>
        <p:spPr>
          <a:xfrm rot="1905066">
            <a:off x="3337508" y="2212430"/>
            <a:ext cx="1434903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Cordillera de los Andes</a:t>
            </a:r>
          </a:p>
        </p:txBody>
      </p:sp>
      <p:sp>
        <p:nvSpPr>
          <p:cNvPr id="67" name="CuadroTexto 66"/>
          <p:cNvSpPr txBox="1"/>
          <p:nvPr/>
        </p:nvSpPr>
        <p:spPr>
          <a:xfrm rot="1905066">
            <a:off x="2592289" y="3084272"/>
            <a:ext cx="1434903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Línea costera</a:t>
            </a:r>
          </a:p>
        </p:txBody>
      </p:sp>
      <p:sp>
        <p:nvSpPr>
          <p:cNvPr id="51" name="CuadroTexto 50"/>
          <p:cNvSpPr txBox="1"/>
          <p:nvPr/>
        </p:nvSpPr>
        <p:spPr>
          <a:xfrm rot="20900377">
            <a:off x="5017990" y="2704369"/>
            <a:ext cx="1388980" cy="3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Flujo en altura (NW) </a:t>
            </a:r>
          </a:p>
          <a:p>
            <a:pPr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Cruza la cordillera</a:t>
            </a:r>
          </a:p>
        </p:txBody>
      </p:sp>
      <p:sp>
        <p:nvSpPr>
          <p:cNvPr id="41" name="object 2"/>
          <p:cNvSpPr txBox="1">
            <a:spLocks/>
          </p:cNvSpPr>
          <p:nvPr/>
        </p:nvSpPr>
        <p:spPr>
          <a:xfrm>
            <a:off x="2083448" y="1103179"/>
            <a:ext cx="6083575" cy="862490"/>
          </a:xfrm>
          <a:prstGeom prst="rect">
            <a:avLst/>
          </a:prstGeom>
        </p:spPr>
        <p:txBody>
          <a:bodyPr vert="horz" wrap="square" lIns="0" tIns="3004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547" algn="ctr" defTabSz="665665">
              <a:spcBef>
                <a:spcPts val="237"/>
              </a:spcBef>
            </a:pPr>
            <a:r>
              <a:rPr lang="es-ES" sz="2621" kern="0" spc="-3" dirty="0">
                <a:solidFill>
                  <a:sysClr val="windowText" lastClr="000000"/>
                </a:solidFill>
                <a:latin typeface="Calibri"/>
              </a:rPr>
              <a:t>Bloqueo</a:t>
            </a:r>
            <a:r>
              <a:rPr lang="es-ES" sz="2621" kern="0" spc="-5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s-ES" sz="2621" kern="0" spc="-18" dirty="0">
                <a:solidFill>
                  <a:sysClr val="windowText" lastClr="000000"/>
                </a:solidFill>
                <a:latin typeface="Calibri"/>
              </a:rPr>
              <a:t>orográfico</a:t>
            </a:r>
            <a:endParaRPr lang="es-ES" sz="2621" kern="0" dirty="0">
              <a:solidFill>
                <a:sysClr val="windowText" lastClr="000000"/>
              </a:solidFill>
              <a:latin typeface="Calibri"/>
            </a:endParaRPr>
          </a:p>
          <a:p>
            <a:pPr marL="5547" algn="ctr" defTabSz="665665">
              <a:spcBef>
                <a:spcPts val="83"/>
              </a:spcBef>
            </a:pPr>
            <a:r>
              <a:rPr lang="es-ES" sz="1310" kern="0" spc="-3" dirty="0">
                <a:solidFill>
                  <a:sysClr val="windowText" lastClr="000000"/>
                </a:solidFill>
                <a:latin typeface="Calibri"/>
              </a:rPr>
              <a:t>Que </a:t>
            </a:r>
            <a:r>
              <a:rPr lang="es-ES" sz="1310" kern="0" dirty="0">
                <a:solidFill>
                  <a:sysClr val="windowText" lastClr="000000"/>
                </a:solidFill>
                <a:latin typeface="Calibri"/>
              </a:rPr>
              <a:t>pasa </a:t>
            </a:r>
            <a:r>
              <a:rPr lang="es-ES" sz="1310" kern="0" spc="-7" dirty="0">
                <a:solidFill>
                  <a:sysClr val="windowText" lastClr="000000"/>
                </a:solidFill>
                <a:latin typeface="Calibri"/>
              </a:rPr>
              <a:t>con montañas</a:t>
            </a:r>
            <a:r>
              <a:rPr lang="es-ES" sz="1310" kern="0" spc="18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s-ES" sz="1310" kern="0" spc="-3" dirty="0">
                <a:solidFill>
                  <a:sysClr val="windowText" lastClr="000000"/>
                </a:solidFill>
                <a:latin typeface="Calibri"/>
              </a:rPr>
              <a:t>2‐D?</a:t>
            </a:r>
          </a:p>
          <a:p>
            <a:pPr marL="5547" algn="ctr" defTabSz="665665">
              <a:spcBef>
                <a:spcPts val="83"/>
              </a:spcBef>
            </a:pPr>
            <a:r>
              <a:rPr lang="es-ES" sz="1310" kern="0" spc="-3" dirty="0">
                <a:solidFill>
                  <a:sysClr val="windowText" lastClr="000000"/>
                </a:solidFill>
                <a:latin typeface="Calibri"/>
              </a:rPr>
              <a:t>Formación de un jet de barrera</a:t>
            </a:r>
            <a:endParaRPr lang="es-ES" sz="131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2138189" y="2919448"/>
            <a:ext cx="8630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Zona de bloqueo</a:t>
            </a:r>
          </a:p>
          <a:p>
            <a:pPr algn="ctr" defTabSz="665665"/>
            <a:r>
              <a:rPr lang="en-US" sz="874" spc="-3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NH</a:t>
            </a:r>
            <a:r>
              <a:rPr lang="en-US" sz="874" spc="-5" baseline="-20833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US" sz="874" spc="-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/f</a:t>
            </a:r>
            <a:endParaRPr lang="es-ES" sz="874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862B006-2FA3-4A98-B85A-E608E79232AC}"/>
              </a:ext>
            </a:extLst>
          </p:cNvPr>
          <p:cNvSpPr/>
          <p:nvPr/>
        </p:nvSpPr>
        <p:spPr>
          <a:xfrm>
            <a:off x="3184963" y="2636555"/>
            <a:ext cx="2406743" cy="1180260"/>
          </a:xfrm>
          <a:custGeom>
            <a:avLst/>
            <a:gdLst>
              <a:gd name="connsiteX0" fmla="*/ 0 w 3306233"/>
              <a:gd name="connsiteY0" fmla="*/ 1621367 h 1621367"/>
              <a:gd name="connsiteX1" fmla="*/ 321733 w 3306233"/>
              <a:gd name="connsiteY1" fmla="*/ 1536700 h 1621367"/>
              <a:gd name="connsiteX2" fmla="*/ 668866 w 3306233"/>
              <a:gd name="connsiteY2" fmla="*/ 1405467 h 1621367"/>
              <a:gd name="connsiteX3" fmla="*/ 1096433 w 3306233"/>
              <a:gd name="connsiteY3" fmla="*/ 1193800 h 1621367"/>
              <a:gd name="connsiteX4" fmla="*/ 1397000 w 3306233"/>
              <a:gd name="connsiteY4" fmla="*/ 952500 h 1621367"/>
              <a:gd name="connsiteX5" fmla="*/ 1714500 w 3306233"/>
              <a:gd name="connsiteY5" fmla="*/ 673100 h 1621367"/>
              <a:gd name="connsiteX6" fmla="*/ 2036233 w 3306233"/>
              <a:gd name="connsiteY6" fmla="*/ 414867 h 1621367"/>
              <a:gd name="connsiteX7" fmla="*/ 2400300 w 3306233"/>
              <a:gd name="connsiteY7" fmla="*/ 232834 h 1621367"/>
              <a:gd name="connsiteX8" fmla="*/ 2959100 w 3306233"/>
              <a:gd name="connsiteY8" fmla="*/ 88900 h 1621367"/>
              <a:gd name="connsiteX9" fmla="*/ 3306233 w 3306233"/>
              <a:gd name="connsiteY9" fmla="*/ 0 h 1621367"/>
              <a:gd name="connsiteX10" fmla="*/ 3306233 w 3306233"/>
              <a:gd name="connsiteY10" fmla="*/ 0 h 1621367"/>
              <a:gd name="connsiteX0" fmla="*/ 0 w 3306233"/>
              <a:gd name="connsiteY0" fmla="*/ 1621367 h 1621367"/>
              <a:gd name="connsiteX1" fmla="*/ 321733 w 3306233"/>
              <a:gd name="connsiteY1" fmla="*/ 1536700 h 1621367"/>
              <a:gd name="connsiteX2" fmla="*/ 668866 w 3306233"/>
              <a:gd name="connsiteY2" fmla="*/ 1405467 h 1621367"/>
              <a:gd name="connsiteX3" fmla="*/ 1096433 w 3306233"/>
              <a:gd name="connsiteY3" fmla="*/ 1193800 h 1621367"/>
              <a:gd name="connsiteX4" fmla="*/ 1397000 w 3306233"/>
              <a:gd name="connsiteY4" fmla="*/ 952500 h 1621367"/>
              <a:gd name="connsiteX5" fmla="*/ 1714500 w 3306233"/>
              <a:gd name="connsiteY5" fmla="*/ 673100 h 1621367"/>
              <a:gd name="connsiteX6" fmla="*/ 2036233 w 3306233"/>
              <a:gd name="connsiteY6" fmla="*/ 414867 h 1621367"/>
              <a:gd name="connsiteX7" fmla="*/ 2400300 w 3306233"/>
              <a:gd name="connsiteY7" fmla="*/ 232834 h 1621367"/>
              <a:gd name="connsiteX8" fmla="*/ 2959100 w 3306233"/>
              <a:gd name="connsiteY8" fmla="*/ 88900 h 1621367"/>
              <a:gd name="connsiteX9" fmla="*/ 3306233 w 3306233"/>
              <a:gd name="connsiteY9" fmla="*/ 0 h 1621367"/>
              <a:gd name="connsiteX10" fmla="*/ 3306233 w 3306233"/>
              <a:gd name="connsiteY10" fmla="*/ 0 h 1621367"/>
              <a:gd name="connsiteX0" fmla="*/ 0 w 3306233"/>
              <a:gd name="connsiteY0" fmla="*/ 1621367 h 1621367"/>
              <a:gd name="connsiteX1" fmla="*/ 321733 w 3306233"/>
              <a:gd name="connsiteY1" fmla="*/ 1536700 h 1621367"/>
              <a:gd name="connsiteX2" fmla="*/ 668866 w 3306233"/>
              <a:gd name="connsiteY2" fmla="*/ 1405467 h 1621367"/>
              <a:gd name="connsiteX3" fmla="*/ 1096433 w 3306233"/>
              <a:gd name="connsiteY3" fmla="*/ 1193800 h 1621367"/>
              <a:gd name="connsiteX4" fmla="*/ 1397000 w 3306233"/>
              <a:gd name="connsiteY4" fmla="*/ 952500 h 1621367"/>
              <a:gd name="connsiteX5" fmla="*/ 1714500 w 3306233"/>
              <a:gd name="connsiteY5" fmla="*/ 673100 h 1621367"/>
              <a:gd name="connsiteX6" fmla="*/ 2036233 w 3306233"/>
              <a:gd name="connsiteY6" fmla="*/ 414867 h 1621367"/>
              <a:gd name="connsiteX7" fmla="*/ 2400300 w 3306233"/>
              <a:gd name="connsiteY7" fmla="*/ 232834 h 1621367"/>
              <a:gd name="connsiteX8" fmla="*/ 2959100 w 3306233"/>
              <a:gd name="connsiteY8" fmla="*/ 88900 h 1621367"/>
              <a:gd name="connsiteX9" fmla="*/ 3306233 w 3306233"/>
              <a:gd name="connsiteY9" fmla="*/ 0 h 1621367"/>
              <a:gd name="connsiteX10" fmla="*/ 3306233 w 3306233"/>
              <a:gd name="connsiteY10" fmla="*/ 0 h 1621367"/>
              <a:gd name="connsiteX0" fmla="*/ 0 w 3306233"/>
              <a:gd name="connsiteY0" fmla="*/ 1621367 h 1621367"/>
              <a:gd name="connsiteX1" fmla="*/ 321733 w 3306233"/>
              <a:gd name="connsiteY1" fmla="*/ 1536700 h 1621367"/>
              <a:gd name="connsiteX2" fmla="*/ 668866 w 3306233"/>
              <a:gd name="connsiteY2" fmla="*/ 1405467 h 1621367"/>
              <a:gd name="connsiteX3" fmla="*/ 1096433 w 3306233"/>
              <a:gd name="connsiteY3" fmla="*/ 1193800 h 1621367"/>
              <a:gd name="connsiteX4" fmla="*/ 1397000 w 3306233"/>
              <a:gd name="connsiteY4" fmla="*/ 952500 h 1621367"/>
              <a:gd name="connsiteX5" fmla="*/ 1714500 w 3306233"/>
              <a:gd name="connsiteY5" fmla="*/ 673100 h 1621367"/>
              <a:gd name="connsiteX6" fmla="*/ 2036233 w 3306233"/>
              <a:gd name="connsiteY6" fmla="*/ 414867 h 1621367"/>
              <a:gd name="connsiteX7" fmla="*/ 2400300 w 3306233"/>
              <a:gd name="connsiteY7" fmla="*/ 232834 h 1621367"/>
              <a:gd name="connsiteX8" fmla="*/ 2959100 w 3306233"/>
              <a:gd name="connsiteY8" fmla="*/ 88900 h 1621367"/>
              <a:gd name="connsiteX9" fmla="*/ 3306233 w 3306233"/>
              <a:gd name="connsiteY9" fmla="*/ 0 h 1621367"/>
              <a:gd name="connsiteX10" fmla="*/ 3306233 w 3306233"/>
              <a:gd name="connsiteY10" fmla="*/ 0 h 1621367"/>
              <a:gd name="connsiteX0" fmla="*/ 0 w 3306233"/>
              <a:gd name="connsiteY0" fmla="*/ 1621367 h 1621367"/>
              <a:gd name="connsiteX1" fmla="*/ 321733 w 3306233"/>
              <a:gd name="connsiteY1" fmla="*/ 1536700 h 1621367"/>
              <a:gd name="connsiteX2" fmla="*/ 668866 w 3306233"/>
              <a:gd name="connsiteY2" fmla="*/ 1405467 h 1621367"/>
              <a:gd name="connsiteX3" fmla="*/ 1096433 w 3306233"/>
              <a:gd name="connsiteY3" fmla="*/ 1193800 h 1621367"/>
              <a:gd name="connsiteX4" fmla="*/ 1397000 w 3306233"/>
              <a:gd name="connsiteY4" fmla="*/ 952500 h 1621367"/>
              <a:gd name="connsiteX5" fmla="*/ 1714500 w 3306233"/>
              <a:gd name="connsiteY5" fmla="*/ 673100 h 1621367"/>
              <a:gd name="connsiteX6" fmla="*/ 2036233 w 3306233"/>
              <a:gd name="connsiteY6" fmla="*/ 414867 h 1621367"/>
              <a:gd name="connsiteX7" fmla="*/ 2400300 w 3306233"/>
              <a:gd name="connsiteY7" fmla="*/ 232834 h 1621367"/>
              <a:gd name="connsiteX8" fmla="*/ 2959100 w 3306233"/>
              <a:gd name="connsiteY8" fmla="*/ 88900 h 1621367"/>
              <a:gd name="connsiteX9" fmla="*/ 3306233 w 3306233"/>
              <a:gd name="connsiteY9" fmla="*/ 0 h 1621367"/>
              <a:gd name="connsiteX10" fmla="*/ 3306233 w 3306233"/>
              <a:gd name="connsiteY10" fmla="*/ 0 h 162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06233" h="1621367">
                <a:moveTo>
                  <a:pt x="0" y="1621367"/>
                </a:moveTo>
                <a:lnTo>
                  <a:pt x="321733" y="1536700"/>
                </a:lnTo>
                <a:cubicBezTo>
                  <a:pt x="433211" y="1500717"/>
                  <a:pt x="539749" y="1462617"/>
                  <a:pt x="668866" y="1405467"/>
                </a:cubicBezTo>
                <a:cubicBezTo>
                  <a:pt x="797983" y="1348317"/>
                  <a:pt x="975077" y="1269295"/>
                  <a:pt x="1096433" y="1193800"/>
                </a:cubicBezTo>
                <a:cubicBezTo>
                  <a:pt x="1217789" y="1118306"/>
                  <a:pt x="1291167" y="1045633"/>
                  <a:pt x="1397000" y="952500"/>
                </a:cubicBezTo>
                <a:lnTo>
                  <a:pt x="1714500" y="673100"/>
                </a:lnTo>
                <a:lnTo>
                  <a:pt x="2036233" y="414867"/>
                </a:lnTo>
                <a:cubicBezTo>
                  <a:pt x="2150533" y="341489"/>
                  <a:pt x="2246489" y="287162"/>
                  <a:pt x="2400300" y="232834"/>
                </a:cubicBezTo>
                <a:cubicBezTo>
                  <a:pt x="2554111" y="178506"/>
                  <a:pt x="2808111" y="127706"/>
                  <a:pt x="2959100" y="88900"/>
                </a:cubicBezTo>
                <a:lnTo>
                  <a:pt x="3306233" y="0"/>
                </a:lnTo>
                <a:lnTo>
                  <a:pt x="3306233" y="0"/>
                </a:lnTo>
              </a:path>
            </a:pathLst>
          </a:custGeom>
          <a:noFill/>
          <a:ln w="73025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>
            <a:outerShdw blurRad="50800" dist="6096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_tradnl" sz="13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54FB45A-ACB6-4C73-8096-B03E78CFE2CC}"/>
              </a:ext>
            </a:extLst>
          </p:cNvPr>
          <p:cNvSpPr/>
          <p:nvPr/>
        </p:nvSpPr>
        <p:spPr>
          <a:xfrm>
            <a:off x="3204283" y="3960923"/>
            <a:ext cx="4181366" cy="686563"/>
          </a:xfrm>
          <a:custGeom>
            <a:avLst/>
            <a:gdLst>
              <a:gd name="connsiteX0" fmla="*/ 0 w 5916706"/>
              <a:gd name="connsiteY0" fmla="*/ 80683 h 833718"/>
              <a:gd name="connsiteX1" fmla="*/ 356347 w 5916706"/>
              <a:gd name="connsiteY1" fmla="*/ 6724 h 833718"/>
              <a:gd name="connsiteX2" fmla="*/ 766482 w 5916706"/>
              <a:gd name="connsiteY2" fmla="*/ 0 h 833718"/>
              <a:gd name="connsiteX3" fmla="*/ 1203512 w 5916706"/>
              <a:gd name="connsiteY3" fmla="*/ 13447 h 833718"/>
              <a:gd name="connsiteX4" fmla="*/ 1869141 w 5916706"/>
              <a:gd name="connsiteY4" fmla="*/ 114300 h 833718"/>
              <a:gd name="connsiteX5" fmla="*/ 2413747 w 5916706"/>
              <a:gd name="connsiteY5" fmla="*/ 322730 h 833718"/>
              <a:gd name="connsiteX6" fmla="*/ 2864224 w 5916706"/>
              <a:gd name="connsiteY6" fmla="*/ 578224 h 833718"/>
              <a:gd name="connsiteX7" fmla="*/ 3267635 w 5916706"/>
              <a:gd name="connsiteY7" fmla="*/ 766483 h 833718"/>
              <a:gd name="connsiteX8" fmla="*/ 3751730 w 5916706"/>
              <a:gd name="connsiteY8" fmla="*/ 826994 h 833718"/>
              <a:gd name="connsiteX9" fmla="*/ 4403912 w 5916706"/>
              <a:gd name="connsiteY9" fmla="*/ 833718 h 833718"/>
              <a:gd name="connsiteX10" fmla="*/ 4733365 w 5916706"/>
              <a:gd name="connsiteY10" fmla="*/ 712694 h 833718"/>
              <a:gd name="connsiteX11" fmla="*/ 5170394 w 5916706"/>
              <a:gd name="connsiteY11" fmla="*/ 517712 h 833718"/>
              <a:gd name="connsiteX12" fmla="*/ 5533465 w 5916706"/>
              <a:gd name="connsiteY12" fmla="*/ 309283 h 833718"/>
              <a:gd name="connsiteX13" fmla="*/ 5916706 w 5916706"/>
              <a:gd name="connsiteY13" fmla="*/ 161365 h 833718"/>
              <a:gd name="connsiteX0" fmla="*/ 0 w 5916706"/>
              <a:gd name="connsiteY0" fmla="*/ 82791 h 835826"/>
              <a:gd name="connsiteX1" fmla="*/ 356347 w 5916706"/>
              <a:gd name="connsiteY1" fmla="*/ 8832 h 835826"/>
              <a:gd name="connsiteX2" fmla="*/ 766482 w 5916706"/>
              <a:gd name="connsiteY2" fmla="*/ 2108 h 835826"/>
              <a:gd name="connsiteX3" fmla="*/ 1203512 w 5916706"/>
              <a:gd name="connsiteY3" fmla="*/ 15555 h 835826"/>
              <a:gd name="connsiteX4" fmla="*/ 1869141 w 5916706"/>
              <a:gd name="connsiteY4" fmla="*/ 116408 h 835826"/>
              <a:gd name="connsiteX5" fmla="*/ 2413747 w 5916706"/>
              <a:gd name="connsiteY5" fmla="*/ 324838 h 835826"/>
              <a:gd name="connsiteX6" fmla="*/ 2864224 w 5916706"/>
              <a:gd name="connsiteY6" fmla="*/ 580332 h 835826"/>
              <a:gd name="connsiteX7" fmla="*/ 3267635 w 5916706"/>
              <a:gd name="connsiteY7" fmla="*/ 768591 h 835826"/>
              <a:gd name="connsiteX8" fmla="*/ 3751730 w 5916706"/>
              <a:gd name="connsiteY8" fmla="*/ 829102 h 835826"/>
              <a:gd name="connsiteX9" fmla="*/ 4403912 w 5916706"/>
              <a:gd name="connsiteY9" fmla="*/ 835826 h 835826"/>
              <a:gd name="connsiteX10" fmla="*/ 4733365 w 5916706"/>
              <a:gd name="connsiteY10" fmla="*/ 714802 h 835826"/>
              <a:gd name="connsiteX11" fmla="*/ 5170394 w 5916706"/>
              <a:gd name="connsiteY11" fmla="*/ 519820 h 835826"/>
              <a:gd name="connsiteX12" fmla="*/ 5533465 w 5916706"/>
              <a:gd name="connsiteY12" fmla="*/ 311391 h 835826"/>
              <a:gd name="connsiteX13" fmla="*/ 5916706 w 5916706"/>
              <a:gd name="connsiteY13" fmla="*/ 163473 h 835826"/>
              <a:gd name="connsiteX0" fmla="*/ 0 w 5916706"/>
              <a:gd name="connsiteY0" fmla="*/ 84153 h 837188"/>
              <a:gd name="connsiteX1" fmla="*/ 356347 w 5916706"/>
              <a:gd name="connsiteY1" fmla="*/ 10194 h 837188"/>
              <a:gd name="connsiteX2" fmla="*/ 766482 w 5916706"/>
              <a:gd name="connsiteY2" fmla="*/ 3470 h 837188"/>
              <a:gd name="connsiteX3" fmla="*/ 1203512 w 5916706"/>
              <a:gd name="connsiteY3" fmla="*/ 16917 h 837188"/>
              <a:gd name="connsiteX4" fmla="*/ 1869141 w 5916706"/>
              <a:gd name="connsiteY4" fmla="*/ 117770 h 837188"/>
              <a:gd name="connsiteX5" fmla="*/ 2413747 w 5916706"/>
              <a:gd name="connsiteY5" fmla="*/ 326200 h 837188"/>
              <a:gd name="connsiteX6" fmla="*/ 2864224 w 5916706"/>
              <a:gd name="connsiteY6" fmla="*/ 581694 h 837188"/>
              <a:gd name="connsiteX7" fmla="*/ 3267635 w 5916706"/>
              <a:gd name="connsiteY7" fmla="*/ 769953 h 837188"/>
              <a:gd name="connsiteX8" fmla="*/ 3751730 w 5916706"/>
              <a:gd name="connsiteY8" fmla="*/ 830464 h 837188"/>
              <a:gd name="connsiteX9" fmla="*/ 4403912 w 5916706"/>
              <a:gd name="connsiteY9" fmla="*/ 837188 h 837188"/>
              <a:gd name="connsiteX10" fmla="*/ 4733365 w 5916706"/>
              <a:gd name="connsiteY10" fmla="*/ 716164 h 837188"/>
              <a:gd name="connsiteX11" fmla="*/ 5170394 w 5916706"/>
              <a:gd name="connsiteY11" fmla="*/ 521182 h 837188"/>
              <a:gd name="connsiteX12" fmla="*/ 5533465 w 5916706"/>
              <a:gd name="connsiteY12" fmla="*/ 312753 h 837188"/>
              <a:gd name="connsiteX13" fmla="*/ 5916706 w 5916706"/>
              <a:gd name="connsiteY13" fmla="*/ 164835 h 837188"/>
              <a:gd name="connsiteX0" fmla="*/ 0 w 5916706"/>
              <a:gd name="connsiteY0" fmla="*/ 82792 h 835827"/>
              <a:gd name="connsiteX1" fmla="*/ 356347 w 5916706"/>
              <a:gd name="connsiteY1" fmla="*/ 8833 h 835827"/>
              <a:gd name="connsiteX2" fmla="*/ 766482 w 5916706"/>
              <a:gd name="connsiteY2" fmla="*/ 2109 h 835827"/>
              <a:gd name="connsiteX3" fmla="*/ 1203512 w 5916706"/>
              <a:gd name="connsiteY3" fmla="*/ 15556 h 835827"/>
              <a:gd name="connsiteX4" fmla="*/ 1869141 w 5916706"/>
              <a:gd name="connsiteY4" fmla="*/ 116409 h 835827"/>
              <a:gd name="connsiteX5" fmla="*/ 2413747 w 5916706"/>
              <a:gd name="connsiteY5" fmla="*/ 324839 h 835827"/>
              <a:gd name="connsiteX6" fmla="*/ 2864224 w 5916706"/>
              <a:gd name="connsiteY6" fmla="*/ 580333 h 835827"/>
              <a:gd name="connsiteX7" fmla="*/ 3267635 w 5916706"/>
              <a:gd name="connsiteY7" fmla="*/ 768592 h 835827"/>
              <a:gd name="connsiteX8" fmla="*/ 3751730 w 5916706"/>
              <a:gd name="connsiteY8" fmla="*/ 829103 h 835827"/>
              <a:gd name="connsiteX9" fmla="*/ 4403912 w 5916706"/>
              <a:gd name="connsiteY9" fmla="*/ 835827 h 835827"/>
              <a:gd name="connsiteX10" fmla="*/ 4733365 w 5916706"/>
              <a:gd name="connsiteY10" fmla="*/ 714803 h 835827"/>
              <a:gd name="connsiteX11" fmla="*/ 5170394 w 5916706"/>
              <a:gd name="connsiteY11" fmla="*/ 519821 h 835827"/>
              <a:gd name="connsiteX12" fmla="*/ 5533465 w 5916706"/>
              <a:gd name="connsiteY12" fmla="*/ 311392 h 835827"/>
              <a:gd name="connsiteX13" fmla="*/ 5916706 w 5916706"/>
              <a:gd name="connsiteY13" fmla="*/ 163474 h 835827"/>
              <a:gd name="connsiteX0" fmla="*/ 0 w 5916706"/>
              <a:gd name="connsiteY0" fmla="*/ 86309 h 839344"/>
              <a:gd name="connsiteX1" fmla="*/ 356347 w 5916706"/>
              <a:gd name="connsiteY1" fmla="*/ 12350 h 839344"/>
              <a:gd name="connsiteX2" fmla="*/ 766482 w 5916706"/>
              <a:gd name="connsiteY2" fmla="*/ 5626 h 839344"/>
              <a:gd name="connsiteX3" fmla="*/ 1203512 w 5916706"/>
              <a:gd name="connsiteY3" fmla="*/ 19073 h 839344"/>
              <a:gd name="connsiteX4" fmla="*/ 1869141 w 5916706"/>
              <a:gd name="connsiteY4" fmla="*/ 119926 h 839344"/>
              <a:gd name="connsiteX5" fmla="*/ 2413747 w 5916706"/>
              <a:gd name="connsiteY5" fmla="*/ 328356 h 839344"/>
              <a:gd name="connsiteX6" fmla="*/ 2864224 w 5916706"/>
              <a:gd name="connsiteY6" fmla="*/ 583850 h 839344"/>
              <a:gd name="connsiteX7" fmla="*/ 3267635 w 5916706"/>
              <a:gd name="connsiteY7" fmla="*/ 772109 h 839344"/>
              <a:gd name="connsiteX8" fmla="*/ 3751730 w 5916706"/>
              <a:gd name="connsiteY8" fmla="*/ 832620 h 839344"/>
              <a:gd name="connsiteX9" fmla="*/ 4403912 w 5916706"/>
              <a:gd name="connsiteY9" fmla="*/ 839344 h 839344"/>
              <a:gd name="connsiteX10" fmla="*/ 4733365 w 5916706"/>
              <a:gd name="connsiteY10" fmla="*/ 718320 h 839344"/>
              <a:gd name="connsiteX11" fmla="*/ 5170394 w 5916706"/>
              <a:gd name="connsiteY11" fmla="*/ 523338 h 839344"/>
              <a:gd name="connsiteX12" fmla="*/ 5533465 w 5916706"/>
              <a:gd name="connsiteY12" fmla="*/ 314909 h 839344"/>
              <a:gd name="connsiteX13" fmla="*/ 5916706 w 5916706"/>
              <a:gd name="connsiteY13" fmla="*/ 166991 h 839344"/>
              <a:gd name="connsiteX0" fmla="*/ 0 w 5916706"/>
              <a:gd name="connsiteY0" fmla="*/ 86309 h 839344"/>
              <a:gd name="connsiteX1" fmla="*/ 356347 w 5916706"/>
              <a:gd name="connsiteY1" fmla="*/ 12350 h 839344"/>
              <a:gd name="connsiteX2" fmla="*/ 766482 w 5916706"/>
              <a:gd name="connsiteY2" fmla="*/ 5626 h 839344"/>
              <a:gd name="connsiteX3" fmla="*/ 1203512 w 5916706"/>
              <a:gd name="connsiteY3" fmla="*/ 19073 h 839344"/>
              <a:gd name="connsiteX4" fmla="*/ 1869141 w 5916706"/>
              <a:gd name="connsiteY4" fmla="*/ 119926 h 839344"/>
              <a:gd name="connsiteX5" fmla="*/ 2413747 w 5916706"/>
              <a:gd name="connsiteY5" fmla="*/ 328356 h 839344"/>
              <a:gd name="connsiteX6" fmla="*/ 2864224 w 5916706"/>
              <a:gd name="connsiteY6" fmla="*/ 583850 h 839344"/>
              <a:gd name="connsiteX7" fmla="*/ 3267635 w 5916706"/>
              <a:gd name="connsiteY7" fmla="*/ 772109 h 839344"/>
              <a:gd name="connsiteX8" fmla="*/ 3751730 w 5916706"/>
              <a:gd name="connsiteY8" fmla="*/ 832620 h 839344"/>
              <a:gd name="connsiteX9" fmla="*/ 4403912 w 5916706"/>
              <a:gd name="connsiteY9" fmla="*/ 839344 h 839344"/>
              <a:gd name="connsiteX10" fmla="*/ 4733365 w 5916706"/>
              <a:gd name="connsiteY10" fmla="*/ 718320 h 839344"/>
              <a:gd name="connsiteX11" fmla="*/ 5170394 w 5916706"/>
              <a:gd name="connsiteY11" fmla="*/ 523338 h 839344"/>
              <a:gd name="connsiteX12" fmla="*/ 5533465 w 5916706"/>
              <a:gd name="connsiteY12" fmla="*/ 314909 h 839344"/>
              <a:gd name="connsiteX13" fmla="*/ 5916706 w 5916706"/>
              <a:gd name="connsiteY13" fmla="*/ 166991 h 839344"/>
              <a:gd name="connsiteX0" fmla="*/ 0 w 5916706"/>
              <a:gd name="connsiteY0" fmla="*/ 86309 h 839344"/>
              <a:gd name="connsiteX1" fmla="*/ 356347 w 5916706"/>
              <a:gd name="connsiteY1" fmla="*/ 12350 h 839344"/>
              <a:gd name="connsiteX2" fmla="*/ 766482 w 5916706"/>
              <a:gd name="connsiteY2" fmla="*/ 5626 h 839344"/>
              <a:gd name="connsiteX3" fmla="*/ 1203512 w 5916706"/>
              <a:gd name="connsiteY3" fmla="*/ 19073 h 839344"/>
              <a:gd name="connsiteX4" fmla="*/ 1869141 w 5916706"/>
              <a:gd name="connsiteY4" fmla="*/ 119926 h 839344"/>
              <a:gd name="connsiteX5" fmla="*/ 2413747 w 5916706"/>
              <a:gd name="connsiteY5" fmla="*/ 328356 h 839344"/>
              <a:gd name="connsiteX6" fmla="*/ 2864224 w 5916706"/>
              <a:gd name="connsiteY6" fmla="*/ 583850 h 839344"/>
              <a:gd name="connsiteX7" fmla="*/ 3267635 w 5916706"/>
              <a:gd name="connsiteY7" fmla="*/ 772109 h 839344"/>
              <a:gd name="connsiteX8" fmla="*/ 3751730 w 5916706"/>
              <a:gd name="connsiteY8" fmla="*/ 832620 h 839344"/>
              <a:gd name="connsiteX9" fmla="*/ 4403912 w 5916706"/>
              <a:gd name="connsiteY9" fmla="*/ 839344 h 839344"/>
              <a:gd name="connsiteX10" fmla="*/ 4733365 w 5916706"/>
              <a:gd name="connsiteY10" fmla="*/ 718320 h 839344"/>
              <a:gd name="connsiteX11" fmla="*/ 5170394 w 5916706"/>
              <a:gd name="connsiteY11" fmla="*/ 523338 h 839344"/>
              <a:gd name="connsiteX12" fmla="*/ 5533465 w 5916706"/>
              <a:gd name="connsiteY12" fmla="*/ 314909 h 839344"/>
              <a:gd name="connsiteX13" fmla="*/ 5916706 w 5916706"/>
              <a:gd name="connsiteY13" fmla="*/ 166991 h 839344"/>
              <a:gd name="connsiteX0" fmla="*/ 0 w 5916706"/>
              <a:gd name="connsiteY0" fmla="*/ 86309 h 839344"/>
              <a:gd name="connsiteX1" fmla="*/ 356347 w 5916706"/>
              <a:gd name="connsiteY1" fmla="*/ 12350 h 839344"/>
              <a:gd name="connsiteX2" fmla="*/ 766482 w 5916706"/>
              <a:gd name="connsiteY2" fmla="*/ 5626 h 839344"/>
              <a:gd name="connsiteX3" fmla="*/ 1203512 w 5916706"/>
              <a:gd name="connsiteY3" fmla="*/ 19073 h 839344"/>
              <a:gd name="connsiteX4" fmla="*/ 1869141 w 5916706"/>
              <a:gd name="connsiteY4" fmla="*/ 119926 h 839344"/>
              <a:gd name="connsiteX5" fmla="*/ 2413747 w 5916706"/>
              <a:gd name="connsiteY5" fmla="*/ 328356 h 839344"/>
              <a:gd name="connsiteX6" fmla="*/ 2864224 w 5916706"/>
              <a:gd name="connsiteY6" fmla="*/ 583850 h 839344"/>
              <a:gd name="connsiteX7" fmla="*/ 3267635 w 5916706"/>
              <a:gd name="connsiteY7" fmla="*/ 772109 h 839344"/>
              <a:gd name="connsiteX8" fmla="*/ 3751730 w 5916706"/>
              <a:gd name="connsiteY8" fmla="*/ 832620 h 839344"/>
              <a:gd name="connsiteX9" fmla="*/ 4403912 w 5916706"/>
              <a:gd name="connsiteY9" fmla="*/ 839344 h 839344"/>
              <a:gd name="connsiteX10" fmla="*/ 4733365 w 5916706"/>
              <a:gd name="connsiteY10" fmla="*/ 718320 h 839344"/>
              <a:gd name="connsiteX11" fmla="*/ 5170394 w 5916706"/>
              <a:gd name="connsiteY11" fmla="*/ 523338 h 839344"/>
              <a:gd name="connsiteX12" fmla="*/ 5533465 w 5916706"/>
              <a:gd name="connsiteY12" fmla="*/ 314909 h 839344"/>
              <a:gd name="connsiteX13" fmla="*/ 5916706 w 5916706"/>
              <a:gd name="connsiteY13" fmla="*/ 166991 h 839344"/>
              <a:gd name="connsiteX0" fmla="*/ 0 w 5916706"/>
              <a:gd name="connsiteY0" fmla="*/ 86309 h 839344"/>
              <a:gd name="connsiteX1" fmla="*/ 356347 w 5916706"/>
              <a:gd name="connsiteY1" fmla="*/ 12350 h 839344"/>
              <a:gd name="connsiteX2" fmla="*/ 766482 w 5916706"/>
              <a:gd name="connsiteY2" fmla="*/ 5626 h 839344"/>
              <a:gd name="connsiteX3" fmla="*/ 1203512 w 5916706"/>
              <a:gd name="connsiteY3" fmla="*/ 19073 h 839344"/>
              <a:gd name="connsiteX4" fmla="*/ 1869141 w 5916706"/>
              <a:gd name="connsiteY4" fmla="*/ 119926 h 839344"/>
              <a:gd name="connsiteX5" fmla="*/ 2413747 w 5916706"/>
              <a:gd name="connsiteY5" fmla="*/ 328356 h 839344"/>
              <a:gd name="connsiteX6" fmla="*/ 2864224 w 5916706"/>
              <a:gd name="connsiteY6" fmla="*/ 583850 h 839344"/>
              <a:gd name="connsiteX7" fmla="*/ 3267635 w 5916706"/>
              <a:gd name="connsiteY7" fmla="*/ 772109 h 839344"/>
              <a:gd name="connsiteX8" fmla="*/ 3751730 w 5916706"/>
              <a:gd name="connsiteY8" fmla="*/ 832620 h 839344"/>
              <a:gd name="connsiteX9" fmla="*/ 4403912 w 5916706"/>
              <a:gd name="connsiteY9" fmla="*/ 839344 h 839344"/>
              <a:gd name="connsiteX10" fmla="*/ 4733365 w 5916706"/>
              <a:gd name="connsiteY10" fmla="*/ 718320 h 839344"/>
              <a:gd name="connsiteX11" fmla="*/ 5170394 w 5916706"/>
              <a:gd name="connsiteY11" fmla="*/ 523338 h 839344"/>
              <a:gd name="connsiteX12" fmla="*/ 5533465 w 5916706"/>
              <a:gd name="connsiteY12" fmla="*/ 314909 h 839344"/>
              <a:gd name="connsiteX13" fmla="*/ 5916706 w 5916706"/>
              <a:gd name="connsiteY13" fmla="*/ 166991 h 839344"/>
              <a:gd name="connsiteX0" fmla="*/ 0 w 5916706"/>
              <a:gd name="connsiteY0" fmla="*/ 86309 h 839344"/>
              <a:gd name="connsiteX1" fmla="*/ 356347 w 5916706"/>
              <a:gd name="connsiteY1" fmla="*/ 12350 h 839344"/>
              <a:gd name="connsiteX2" fmla="*/ 766482 w 5916706"/>
              <a:gd name="connsiteY2" fmla="*/ 5626 h 839344"/>
              <a:gd name="connsiteX3" fmla="*/ 1203512 w 5916706"/>
              <a:gd name="connsiteY3" fmla="*/ 19073 h 839344"/>
              <a:gd name="connsiteX4" fmla="*/ 1869141 w 5916706"/>
              <a:gd name="connsiteY4" fmla="*/ 119926 h 839344"/>
              <a:gd name="connsiteX5" fmla="*/ 2413747 w 5916706"/>
              <a:gd name="connsiteY5" fmla="*/ 328356 h 839344"/>
              <a:gd name="connsiteX6" fmla="*/ 2864224 w 5916706"/>
              <a:gd name="connsiteY6" fmla="*/ 583850 h 839344"/>
              <a:gd name="connsiteX7" fmla="*/ 3267635 w 5916706"/>
              <a:gd name="connsiteY7" fmla="*/ 772109 h 839344"/>
              <a:gd name="connsiteX8" fmla="*/ 3751730 w 5916706"/>
              <a:gd name="connsiteY8" fmla="*/ 832620 h 839344"/>
              <a:gd name="connsiteX9" fmla="*/ 4403912 w 5916706"/>
              <a:gd name="connsiteY9" fmla="*/ 839344 h 839344"/>
              <a:gd name="connsiteX10" fmla="*/ 4733365 w 5916706"/>
              <a:gd name="connsiteY10" fmla="*/ 718320 h 839344"/>
              <a:gd name="connsiteX11" fmla="*/ 5170394 w 5916706"/>
              <a:gd name="connsiteY11" fmla="*/ 523338 h 839344"/>
              <a:gd name="connsiteX12" fmla="*/ 5533465 w 5916706"/>
              <a:gd name="connsiteY12" fmla="*/ 314909 h 839344"/>
              <a:gd name="connsiteX13" fmla="*/ 5916706 w 5916706"/>
              <a:gd name="connsiteY13" fmla="*/ 166991 h 839344"/>
              <a:gd name="connsiteX0" fmla="*/ 0 w 5916706"/>
              <a:gd name="connsiteY0" fmla="*/ 86309 h 851048"/>
              <a:gd name="connsiteX1" fmla="*/ 356347 w 5916706"/>
              <a:gd name="connsiteY1" fmla="*/ 12350 h 851048"/>
              <a:gd name="connsiteX2" fmla="*/ 766482 w 5916706"/>
              <a:gd name="connsiteY2" fmla="*/ 5626 h 851048"/>
              <a:gd name="connsiteX3" fmla="*/ 1203512 w 5916706"/>
              <a:gd name="connsiteY3" fmla="*/ 19073 h 851048"/>
              <a:gd name="connsiteX4" fmla="*/ 1869141 w 5916706"/>
              <a:gd name="connsiteY4" fmla="*/ 119926 h 851048"/>
              <a:gd name="connsiteX5" fmla="*/ 2413747 w 5916706"/>
              <a:gd name="connsiteY5" fmla="*/ 328356 h 851048"/>
              <a:gd name="connsiteX6" fmla="*/ 2864224 w 5916706"/>
              <a:gd name="connsiteY6" fmla="*/ 583850 h 851048"/>
              <a:gd name="connsiteX7" fmla="*/ 3267635 w 5916706"/>
              <a:gd name="connsiteY7" fmla="*/ 772109 h 851048"/>
              <a:gd name="connsiteX8" fmla="*/ 3751730 w 5916706"/>
              <a:gd name="connsiteY8" fmla="*/ 832620 h 851048"/>
              <a:gd name="connsiteX9" fmla="*/ 4403912 w 5916706"/>
              <a:gd name="connsiteY9" fmla="*/ 839344 h 851048"/>
              <a:gd name="connsiteX10" fmla="*/ 4733365 w 5916706"/>
              <a:gd name="connsiteY10" fmla="*/ 718320 h 851048"/>
              <a:gd name="connsiteX11" fmla="*/ 5170394 w 5916706"/>
              <a:gd name="connsiteY11" fmla="*/ 523338 h 851048"/>
              <a:gd name="connsiteX12" fmla="*/ 5533465 w 5916706"/>
              <a:gd name="connsiteY12" fmla="*/ 314909 h 851048"/>
              <a:gd name="connsiteX13" fmla="*/ 5916706 w 5916706"/>
              <a:gd name="connsiteY13" fmla="*/ 166991 h 851048"/>
              <a:gd name="connsiteX0" fmla="*/ 0 w 5916706"/>
              <a:gd name="connsiteY0" fmla="*/ 86309 h 848577"/>
              <a:gd name="connsiteX1" fmla="*/ 356347 w 5916706"/>
              <a:gd name="connsiteY1" fmla="*/ 12350 h 848577"/>
              <a:gd name="connsiteX2" fmla="*/ 766482 w 5916706"/>
              <a:gd name="connsiteY2" fmla="*/ 5626 h 848577"/>
              <a:gd name="connsiteX3" fmla="*/ 1203512 w 5916706"/>
              <a:gd name="connsiteY3" fmla="*/ 19073 h 848577"/>
              <a:gd name="connsiteX4" fmla="*/ 1869141 w 5916706"/>
              <a:gd name="connsiteY4" fmla="*/ 119926 h 848577"/>
              <a:gd name="connsiteX5" fmla="*/ 2413747 w 5916706"/>
              <a:gd name="connsiteY5" fmla="*/ 328356 h 848577"/>
              <a:gd name="connsiteX6" fmla="*/ 2864224 w 5916706"/>
              <a:gd name="connsiteY6" fmla="*/ 583850 h 848577"/>
              <a:gd name="connsiteX7" fmla="*/ 3267635 w 5916706"/>
              <a:gd name="connsiteY7" fmla="*/ 772109 h 848577"/>
              <a:gd name="connsiteX8" fmla="*/ 3751730 w 5916706"/>
              <a:gd name="connsiteY8" fmla="*/ 832620 h 848577"/>
              <a:gd name="connsiteX9" fmla="*/ 4403912 w 5916706"/>
              <a:gd name="connsiteY9" fmla="*/ 839344 h 848577"/>
              <a:gd name="connsiteX10" fmla="*/ 4733365 w 5916706"/>
              <a:gd name="connsiteY10" fmla="*/ 718320 h 848577"/>
              <a:gd name="connsiteX11" fmla="*/ 5170394 w 5916706"/>
              <a:gd name="connsiteY11" fmla="*/ 523338 h 848577"/>
              <a:gd name="connsiteX12" fmla="*/ 5533465 w 5916706"/>
              <a:gd name="connsiteY12" fmla="*/ 314909 h 848577"/>
              <a:gd name="connsiteX13" fmla="*/ 5916706 w 5916706"/>
              <a:gd name="connsiteY13" fmla="*/ 166991 h 848577"/>
              <a:gd name="connsiteX0" fmla="*/ 0 w 5916706"/>
              <a:gd name="connsiteY0" fmla="*/ 86309 h 858030"/>
              <a:gd name="connsiteX1" fmla="*/ 356347 w 5916706"/>
              <a:gd name="connsiteY1" fmla="*/ 12350 h 858030"/>
              <a:gd name="connsiteX2" fmla="*/ 766482 w 5916706"/>
              <a:gd name="connsiteY2" fmla="*/ 5626 h 858030"/>
              <a:gd name="connsiteX3" fmla="*/ 1203512 w 5916706"/>
              <a:gd name="connsiteY3" fmla="*/ 19073 h 858030"/>
              <a:gd name="connsiteX4" fmla="*/ 1869141 w 5916706"/>
              <a:gd name="connsiteY4" fmla="*/ 119926 h 858030"/>
              <a:gd name="connsiteX5" fmla="*/ 2413747 w 5916706"/>
              <a:gd name="connsiteY5" fmla="*/ 328356 h 858030"/>
              <a:gd name="connsiteX6" fmla="*/ 2864224 w 5916706"/>
              <a:gd name="connsiteY6" fmla="*/ 583850 h 858030"/>
              <a:gd name="connsiteX7" fmla="*/ 3267635 w 5916706"/>
              <a:gd name="connsiteY7" fmla="*/ 772109 h 858030"/>
              <a:gd name="connsiteX8" fmla="*/ 3751730 w 5916706"/>
              <a:gd name="connsiteY8" fmla="*/ 832620 h 858030"/>
              <a:gd name="connsiteX9" fmla="*/ 4403912 w 5916706"/>
              <a:gd name="connsiteY9" fmla="*/ 839344 h 858030"/>
              <a:gd name="connsiteX10" fmla="*/ 4733365 w 5916706"/>
              <a:gd name="connsiteY10" fmla="*/ 718320 h 858030"/>
              <a:gd name="connsiteX11" fmla="*/ 5170394 w 5916706"/>
              <a:gd name="connsiteY11" fmla="*/ 523338 h 858030"/>
              <a:gd name="connsiteX12" fmla="*/ 5533465 w 5916706"/>
              <a:gd name="connsiteY12" fmla="*/ 314909 h 858030"/>
              <a:gd name="connsiteX13" fmla="*/ 5916706 w 5916706"/>
              <a:gd name="connsiteY13" fmla="*/ 166991 h 858030"/>
              <a:gd name="connsiteX0" fmla="*/ 0 w 5916706"/>
              <a:gd name="connsiteY0" fmla="*/ 86309 h 848577"/>
              <a:gd name="connsiteX1" fmla="*/ 356347 w 5916706"/>
              <a:gd name="connsiteY1" fmla="*/ 12350 h 848577"/>
              <a:gd name="connsiteX2" fmla="*/ 766482 w 5916706"/>
              <a:gd name="connsiteY2" fmla="*/ 5626 h 848577"/>
              <a:gd name="connsiteX3" fmla="*/ 1203512 w 5916706"/>
              <a:gd name="connsiteY3" fmla="*/ 19073 h 848577"/>
              <a:gd name="connsiteX4" fmla="*/ 1869141 w 5916706"/>
              <a:gd name="connsiteY4" fmla="*/ 119926 h 848577"/>
              <a:gd name="connsiteX5" fmla="*/ 2413747 w 5916706"/>
              <a:gd name="connsiteY5" fmla="*/ 328356 h 848577"/>
              <a:gd name="connsiteX6" fmla="*/ 2864224 w 5916706"/>
              <a:gd name="connsiteY6" fmla="*/ 583850 h 848577"/>
              <a:gd name="connsiteX7" fmla="*/ 3267635 w 5916706"/>
              <a:gd name="connsiteY7" fmla="*/ 772109 h 848577"/>
              <a:gd name="connsiteX8" fmla="*/ 3751730 w 5916706"/>
              <a:gd name="connsiteY8" fmla="*/ 832620 h 848577"/>
              <a:gd name="connsiteX9" fmla="*/ 4403912 w 5916706"/>
              <a:gd name="connsiteY9" fmla="*/ 839344 h 848577"/>
              <a:gd name="connsiteX10" fmla="*/ 4733365 w 5916706"/>
              <a:gd name="connsiteY10" fmla="*/ 718320 h 848577"/>
              <a:gd name="connsiteX11" fmla="*/ 5170394 w 5916706"/>
              <a:gd name="connsiteY11" fmla="*/ 523338 h 848577"/>
              <a:gd name="connsiteX12" fmla="*/ 5533465 w 5916706"/>
              <a:gd name="connsiteY12" fmla="*/ 314909 h 848577"/>
              <a:gd name="connsiteX13" fmla="*/ 5916706 w 5916706"/>
              <a:gd name="connsiteY13" fmla="*/ 166991 h 848577"/>
              <a:gd name="connsiteX0" fmla="*/ 0 w 5916706"/>
              <a:gd name="connsiteY0" fmla="*/ 86309 h 848577"/>
              <a:gd name="connsiteX1" fmla="*/ 356347 w 5916706"/>
              <a:gd name="connsiteY1" fmla="*/ 12350 h 848577"/>
              <a:gd name="connsiteX2" fmla="*/ 766482 w 5916706"/>
              <a:gd name="connsiteY2" fmla="*/ 5626 h 848577"/>
              <a:gd name="connsiteX3" fmla="*/ 1203512 w 5916706"/>
              <a:gd name="connsiteY3" fmla="*/ 19073 h 848577"/>
              <a:gd name="connsiteX4" fmla="*/ 1869141 w 5916706"/>
              <a:gd name="connsiteY4" fmla="*/ 119926 h 848577"/>
              <a:gd name="connsiteX5" fmla="*/ 2413747 w 5916706"/>
              <a:gd name="connsiteY5" fmla="*/ 328356 h 848577"/>
              <a:gd name="connsiteX6" fmla="*/ 2864224 w 5916706"/>
              <a:gd name="connsiteY6" fmla="*/ 583850 h 848577"/>
              <a:gd name="connsiteX7" fmla="*/ 3267635 w 5916706"/>
              <a:gd name="connsiteY7" fmla="*/ 772109 h 848577"/>
              <a:gd name="connsiteX8" fmla="*/ 3751730 w 5916706"/>
              <a:gd name="connsiteY8" fmla="*/ 832620 h 848577"/>
              <a:gd name="connsiteX9" fmla="*/ 4403912 w 5916706"/>
              <a:gd name="connsiteY9" fmla="*/ 839344 h 848577"/>
              <a:gd name="connsiteX10" fmla="*/ 4733365 w 5916706"/>
              <a:gd name="connsiteY10" fmla="*/ 718320 h 848577"/>
              <a:gd name="connsiteX11" fmla="*/ 5170394 w 5916706"/>
              <a:gd name="connsiteY11" fmla="*/ 523338 h 848577"/>
              <a:gd name="connsiteX12" fmla="*/ 5533465 w 5916706"/>
              <a:gd name="connsiteY12" fmla="*/ 314909 h 848577"/>
              <a:gd name="connsiteX13" fmla="*/ 5916706 w 5916706"/>
              <a:gd name="connsiteY13" fmla="*/ 166991 h 848577"/>
              <a:gd name="connsiteX0" fmla="*/ 0 w 5916706"/>
              <a:gd name="connsiteY0" fmla="*/ 86309 h 848577"/>
              <a:gd name="connsiteX1" fmla="*/ 356347 w 5916706"/>
              <a:gd name="connsiteY1" fmla="*/ 12350 h 848577"/>
              <a:gd name="connsiteX2" fmla="*/ 766482 w 5916706"/>
              <a:gd name="connsiteY2" fmla="*/ 5626 h 848577"/>
              <a:gd name="connsiteX3" fmla="*/ 1203512 w 5916706"/>
              <a:gd name="connsiteY3" fmla="*/ 19073 h 848577"/>
              <a:gd name="connsiteX4" fmla="*/ 1869141 w 5916706"/>
              <a:gd name="connsiteY4" fmla="*/ 119926 h 848577"/>
              <a:gd name="connsiteX5" fmla="*/ 2413747 w 5916706"/>
              <a:gd name="connsiteY5" fmla="*/ 328356 h 848577"/>
              <a:gd name="connsiteX6" fmla="*/ 2864224 w 5916706"/>
              <a:gd name="connsiteY6" fmla="*/ 583850 h 848577"/>
              <a:gd name="connsiteX7" fmla="*/ 3267635 w 5916706"/>
              <a:gd name="connsiteY7" fmla="*/ 772109 h 848577"/>
              <a:gd name="connsiteX8" fmla="*/ 3751730 w 5916706"/>
              <a:gd name="connsiteY8" fmla="*/ 832620 h 848577"/>
              <a:gd name="connsiteX9" fmla="*/ 4403912 w 5916706"/>
              <a:gd name="connsiteY9" fmla="*/ 839344 h 848577"/>
              <a:gd name="connsiteX10" fmla="*/ 4733365 w 5916706"/>
              <a:gd name="connsiteY10" fmla="*/ 718320 h 848577"/>
              <a:gd name="connsiteX11" fmla="*/ 5170394 w 5916706"/>
              <a:gd name="connsiteY11" fmla="*/ 523338 h 848577"/>
              <a:gd name="connsiteX12" fmla="*/ 5533465 w 5916706"/>
              <a:gd name="connsiteY12" fmla="*/ 314909 h 848577"/>
              <a:gd name="connsiteX13" fmla="*/ 5916706 w 5916706"/>
              <a:gd name="connsiteY13" fmla="*/ 166991 h 848577"/>
              <a:gd name="connsiteX0" fmla="*/ 0 w 5916706"/>
              <a:gd name="connsiteY0" fmla="*/ 86309 h 848577"/>
              <a:gd name="connsiteX1" fmla="*/ 356347 w 5916706"/>
              <a:gd name="connsiteY1" fmla="*/ 12350 h 848577"/>
              <a:gd name="connsiteX2" fmla="*/ 766482 w 5916706"/>
              <a:gd name="connsiteY2" fmla="*/ 5626 h 848577"/>
              <a:gd name="connsiteX3" fmla="*/ 1203512 w 5916706"/>
              <a:gd name="connsiteY3" fmla="*/ 19073 h 848577"/>
              <a:gd name="connsiteX4" fmla="*/ 1869141 w 5916706"/>
              <a:gd name="connsiteY4" fmla="*/ 119926 h 848577"/>
              <a:gd name="connsiteX5" fmla="*/ 2413747 w 5916706"/>
              <a:gd name="connsiteY5" fmla="*/ 328356 h 848577"/>
              <a:gd name="connsiteX6" fmla="*/ 2864224 w 5916706"/>
              <a:gd name="connsiteY6" fmla="*/ 583850 h 848577"/>
              <a:gd name="connsiteX7" fmla="*/ 3267635 w 5916706"/>
              <a:gd name="connsiteY7" fmla="*/ 772109 h 848577"/>
              <a:gd name="connsiteX8" fmla="*/ 3751730 w 5916706"/>
              <a:gd name="connsiteY8" fmla="*/ 832620 h 848577"/>
              <a:gd name="connsiteX9" fmla="*/ 4403912 w 5916706"/>
              <a:gd name="connsiteY9" fmla="*/ 839344 h 848577"/>
              <a:gd name="connsiteX10" fmla="*/ 4733365 w 5916706"/>
              <a:gd name="connsiteY10" fmla="*/ 718320 h 848577"/>
              <a:gd name="connsiteX11" fmla="*/ 5170394 w 5916706"/>
              <a:gd name="connsiteY11" fmla="*/ 523338 h 848577"/>
              <a:gd name="connsiteX12" fmla="*/ 5533465 w 5916706"/>
              <a:gd name="connsiteY12" fmla="*/ 314909 h 848577"/>
              <a:gd name="connsiteX13" fmla="*/ 5916706 w 5916706"/>
              <a:gd name="connsiteY13" fmla="*/ 166991 h 848577"/>
              <a:gd name="connsiteX0" fmla="*/ 0 w 5916706"/>
              <a:gd name="connsiteY0" fmla="*/ 83690 h 845958"/>
              <a:gd name="connsiteX1" fmla="*/ 356347 w 5916706"/>
              <a:gd name="connsiteY1" fmla="*/ 9731 h 845958"/>
              <a:gd name="connsiteX2" fmla="*/ 766482 w 5916706"/>
              <a:gd name="connsiteY2" fmla="*/ 3007 h 845958"/>
              <a:gd name="connsiteX3" fmla="*/ 1311089 w 5916706"/>
              <a:gd name="connsiteY3" fmla="*/ 29901 h 845958"/>
              <a:gd name="connsiteX4" fmla="*/ 1869141 w 5916706"/>
              <a:gd name="connsiteY4" fmla="*/ 117307 h 845958"/>
              <a:gd name="connsiteX5" fmla="*/ 2413747 w 5916706"/>
              <a:gd name="connsiteY5" fmla="*/ 325737 h 845958"/>
              <a:gd name="connsiteX6" fmla="*/ 2864224 w 5916706"/>
              <a:gd name="connsiteY6" fmla="*/ 581231 h 845958"/>
              <a:gd name="connsiteX7" fmla="*/ 3267635 w 5916706"/>
              <a:gd name="connsiteY7" fmla="*/ 769490 h 845958"/>
              <a:gd name="connsiteX8" fmla="*/ 3751730 w 5916706"/>
              <a:gd name="connsiteY8" fmla="*/ 830001 h 845958"/>
              <a:gd name="connsiteX9" fmla="*/ 4403912 w 5916706"/>
              <a:gd name="connsiteY9" fmla="*/ 836725 h 845958"/>
              <a:gd name="connsiteX10" fmla="*/ 4733365 w 5916706"/>
              <a:gd name="connsiteY10" fmla="*/ 715701 h 845958"/>
              <a:gd name="connsiteX11" fmla="*/ 5170394 w 5916706"/>
              <a:gd name="connsiteY11" fmla="*/ 520719 h 845958"/>
              <a:gd name="connsiteX12" fmla="*/ 5533465 w 5916706"/>
              <a:gd name="connsiteY12" fmla="*/ 312290 h 845958"/>
              <a:gd name="connsiteX13" fmla="*/ 5916706 w 5916706"/>
              <a:gd name="connsiteY13" fmla="*/ 164372 h 845958"/>
              <a:gd name="connsiteX0" fmla="*/ 0 w 5916706"/>
              <a:gd name="connsiteY0" fmla="*/ 107965 h 870233"/>
              <a:gd name="connsiteX1" fmla="*/ 356347 w 5916706"/>
              <a:gd name="connsiteY1" fmla="*/ 34006 h 870233"/>
              <a:gd name="connsiteX2" fmla="*/ 766482 w 5916706"/>
              <a:gd name="connsiteY2" fmla="*/ 388 h 870233"/>
              <a:gd name="connsiteX3" fmla="*/ 1311089 w 5916706"/>
              <a:gd name="connsiteY3" fmla="*/ 54176 h 870233"/>
              <a:gd name="connsiteX4" fmla="*/ 1869141 w 5916706"/>
              <a:gd name="connsiteY4" fmla="*/ 141582 h 870233"/>
              <a:gd name="connsiteX5" fmla="*/ 2413747 w 5916706"/>
              <a:gd name="connsiteY5" fmla="*/ 350012 h 870233"/>
              <a:gd name="connsiteX6" fmla="*/ 2864224 w 5916706"/>
              <a:gd name="connsiteY6" fmla="*/ 605506 h 870233"/>
              <a:gd name="connsiteX7" fmla="*/ 3267635 w 5916706"/>
              <a:gd name="connsiteY7" fmla="*/ 793765 h 870233"/>
              <a:gd name="connsiteX8" fmla="*/ 3751730 w 5916706"/>
              <a:gd name="connsiteY8" fmla="*/ 854276 h 870233"/>
              <a:gd name="connsiteX9" fmla="*/ 4403912 w 5916706"/>
              <a:gd name="connsiteY9" fmla="*/ 861000 h 870233"/>
              <a:gd name="connsiteX10" fmla="*/ 4733365 w 5916706"/>
              <a:gd name="connsiteY10" fmla="*/ 739976 h 870233"/>
              <a:gd name="connsiteX11" fmla="*/ 5170394 w 5916706"/>
              <a:gd name="connsiteY11" fmla="*/ 544994 h 870233"/>
              <a:gd name="connsiteX12" fmla="*/ 5533465 w 5916706"/>
              <a:gd name="connsiteY12" fmla="*/ 336565 h 870233"/>
              <a:gd name="connsiteX13" fmla="*/ 5916706 w 5916706"/>
              <a:gd name="connsiteY13" fmla="*/ 188647 h 870233"/>
              <a:gd name="connsiteX0" fmla="*/ 0 w 5916706"/>
              <a:gd name="connsiteY0" fmla="*/ 107734 h 870002"/>
              <a:gd name="connsiteX1" fmla="*/ 356347 w 5916706"/>
              <a:gd name="connsiteY1" fmla="*/ 33775 h 870002"/>
              <a:gd name="connsiteX2" fmla="*/ 766482 w 5916706"/>
              <a:gd name="connsiteY2" fmla="*/ 157 h 870002"/>
              <a:gd name="connsiteX3" fmla="*/ 1324536 w 5916706"/>
              <a:gd name="connsiteY3" fmla="*/ 27051 h 870002"/>
              <a:gd name="connsiteX4" fmla="*/ 1869141 w 5916706"/>
              <a:gd name="connsiteY4" fmla="*/ 141351 h 870002"/>
              <a:gd name="connsiteX5" fmla="*/ 2413747 w 5916706"/>
              <a:gd name="connsiteY5" fmla="*/ 349781 h 870002"/>
              <a:gd name="connsiteX6" fmla="*/ 2864224 w 5916706"/>
              <a:gd name="connsiteY6" fmla="*/ 605275 h 870002"/>
              <a:gd name="connsiteX7" fmla="*/ 3267635 w 5916706"/>
              <a:gd name="connsiteY7" fmla="*/ 793534 h 870002"/>
              <a:gd name="connsiteX8" fmla="*/ 3751730 w 5916706"/>
              <a:gd name="connsiteY8" fmla="*/ 854045 h 870002"/>
              <a:gd name="connsiteX9" fmla="*/ 4403912 w 5916706"/>
              <a:gd name="connsiteY9" fmla="*/ 860769 h 870002"/>
              <a:gd name="connsiteX10" fmla="*/ 4733365 w 5916706"/>
              <a:gd name="connsiteY10" fmla="*/ 739745 h 870002"/>
              <a:gd name="connsiteX11" fmla="*/ 5170394 w 5916706"/>
              <a:gd name="connsiteY11" fmla="*/ 544763 h 870002"/>
              <a:gd name="connsiteX12" fmla="*/ 5533465 w 5916706"/>
              <a:gd name="connsiteY12" fmla="*/ 336334 h 870002"/>
              <a:gd name="connsiteX13" fmla="*/ 5916706 w 5916706"/>
              <a:gd name="connsiteY13" fmla="*/ 188416 h 870002"/>
              <a:gd name="connsiteX0" fmla="*/ 0 w 5916706"/>
              <a:gd name="connsiteY0" fmla="*/ 107734 h 942860"/>
              <a:gd name="connsiteX1" fmla="*/ 356347 w 5916706"/>
              <a:gd name="connsiteY1" fmla="*/ 33775 h 942860"/>
              <a:gd name="connsiteX2" fmla="*/ 766482 w 5916706"/>
              <a:gd name="connsiteY2" fmla="*/ 157 h 942860"/>
              <a:gd name="connsiteX3" fmla="*/ 1324536 w 5916706"/>
              <a:gd name="connsiteY3" fmla="*/ 27051 h 942860"/>
              <a:gd name="connsiteX4" fmla="*/ 1869141 w 5916706"/>
              <a:gd name="connsiteY4" fmla="*/ 141351 h 942860"/>
              <a:gd name="connsiteX5" fmla="*/ 2413747 w 5916706"/>
              <a:gd name="connsiteY5" fmla="*/ 349781 h 942860"/>
              <a:gd name="connsiteX6" fmla="*/ 2864224 w 5916706"/>
              <a:gd name="connsiteY6" fmla="*/ 605275 h 942860"/>
              <a:gd name="connsiteX7" fmla="*/ 3267635 w 5916706"/>
              <a:gd name="connsiteY7" fmla="*/ 793534 h 942860"/>
              <a:gd name="connsiteX8" fmla="*/ 3818965 w 5916706"/>
              <a:gd name="connsiteY8" fmla="*/ 941451 h 942860"/>
              <a:gd name="connsiteX9" fmla="*/ 4403912 w 5916706"/>
              <a:gd name="connsiteY9" fmla="*/ 860769 h 942860"/>
              <a:gd name="connsiteX10" fmla="*/ 4733365 w 5916706"/>
              <a:gd name="connsiteY10" fmla="*/ 739745 h 942860"/>
              <a:gd name="connsiteX11" fmla="*/ 5170394 w 5916706"/>
              <a:gd name="connsiteY11" fmla="*/ 544763 h 942860"/>
              <a:gd name="connsiteX12" fmla="*/ 5533465 w 5916706"/>
              <a:gd name="connsiteY12" fmla="*/ 336334 h 942860"/>
              <a:gd name="connsiteX13" fmla="*/ 5916706 w 5916706"/>
              <a:gd name="connsiteY13" fmla="*/ 188416 h 942860"/>
              <a:gd name="connsiteX0" fmla="*/ 0 w 5916706"/>
              <a:gd name="connsiteY0" fmla="*/ 107734 h 943157"/>
              <a:gd name="connsiteX1" fmla="*/ 356347 w 5916706"/>
              <a:gd name="connsiteY1" fmla="*/ 33775 h 943157"/>
              <a:gd name="connsiteX2" fmla="*/ 766482 w 5916706"/>
              <a:gd name="connsiteY2" fmla="*/ 157 h 943157"/>
              <a:gd name="connsiteX3" fmla="*/ 1324536 w 5916706"/>
              <a:gd name="connsiteY3" fmla="*/ 27051 h 943157"/>
              <a:gd name="connsiteX4" fmla="*/ 1869141 w 5916706"/>
              <a:gd name="connsiteY4" fmla="*/ 141351 h 943157"/>
              <a:gd name="connsiteX5" fmla="*/ 2413747 w 5916706"/>
              <a:gd name="connsiteY5" fmla="*/ 349781 h 943157"/>
              <a:gd name="connsiteX6" fmla="*/ 2864224 w 5916706"/>
              <a:gd name="connsiteY6" fmla="*/ 605275 h 943157"/>
              <a:gd name="connsiteX7" fmla="*/ 3267635 w 5916706"/>
              <a:gd name="connsiteY7" fmla="*/ 793534 h 943157"/>
              <a:gd name="connsiteX8" fmla="*/ 3818965 w 5916706"/>
              <a:gd name="connsiteY8" fmla="*/ 941451 h 943157"/>
              <a:gd name="connsiteX9" fmla="*/ 4403912 w 5916706"/>
              <a:gd name="connsiteY9" fmla="*/ 860769 h 943157"/>
              <a:gd name="connsiteX10" fmla="*/ 4719918 w 5916706"/>
              <a:gd name="connsiteY10" fmla="*/ 665787 h 943157"/>
              <a:gd name="connsiteX11" fmla="*/ 5170394 w 5916706"/>
              <a:gd name="connsiteY11" fmla="*/ 544763 h 943157"/>
              <a:gd name="connsiteX12" fmla="*/ 5533465 w 5916706"/>
              <a:gd name="connsiteY12" fmla="*/ 336334 h 943157"/>
              <a:gd name="connsiteX13" fmla="*/ 5916706 w 5916706"/>
              <a:gd name="connsiteY13" fmla="*/ 188416 h 943157"/>
              <a:gd name="connsiteX0" fmla="*/ 0 w 5916706"/>
              <a:gd name="connsiteY0" fmla="*/ 107734 h 943157"/>
              <a:gd name="connsiteX1" fmla="*/ 356347 w 5916706"/>
              <a:gd name="connsiteY1" fmla="*/ 33775 h 943157"/>
              <a:gd name="connsiteX2" fmla="*/ 766482 w 5916706"/>
              <a:gd name="connsiteY2" fmla="*/ 157 h 943157"/>
              <a:gd name="connsiteX3" fmla="*/ 1324536 w 5916706"/>
              <a:gd name="connsiteY3" fmla="*/ 27051 h 943157"/>
              <a:gd name="connsiteX4" fmla="*/ 1869141 w 5916706"/>
              <a:gd name="connsiteY4" fmla="*/ 141351 h 943157"/>
              <a:gd name="connsiteX5" fmla="*/ 2413747 w 5916706"/>
              <a:gd name="connsiteY5" fmla="*/ 349781 h 943157"/>
              <a:gd name="connsiteX6" fmla="*/ 2864224 w 5916706"/>
              <a:gd name="connsiteY6" fmla="*/ 605275 h 943157"/>
              <a:gd name="connsiteX7" fmla="*/ 3267635 w 5916706"/>
              <a:gd name="connsiteY7" fmla="*/ 793534 h 943157"/>
              <a:gd name="connsiteX8" fmla="*/ 3818965 w 5916706"/>
              <a:gd name="connsiteY8" fmla="*/ 941451 h 943157"/>
              <a:gd name="connsiteX9" fmla="*/ 4403912 w 5916706"/>
              <a:gd name="connsiteY9" fmla="*/ 860769 h 943157"/>
              <a:gd name="connsiteX10" fmla="*/ 4719918 w 5916706"/>
              <a:gd name="connsiteY10" fmla="*/ 665787 h 943157"/>
              <a:gd name="connsiteX11" fmla="*/ 5123329 w 5916706"/>
              <a:gd name="connsiteY11" fmla="*/ 470804 h 943157"/>
              <a:gd name="connsiteX12" fmla="*/ 5533465 w 5916706"/>
              <a:gd name="connsiteY12" fmla="*/ 336334 h 943157"/>
              <a:gd name="connsiteX13" fmla="*/ 5916706 w 5916706"/>
              <a:gd name="connsiteY13" fmla="*/ 188416 h 943157"/>
              <a:gd name="connsiteX0" fmla="*/ 0 w 5916706"/>
              <a:gd name="connsiteY0" fmla="*/ 107734 h 943157"/>
              <a:gd name="connsiteX1" fmla="*/ 356347 w 5916706"/>
              <a:gd name="connsiteY1" fmla="*/ 33775 h 943157"/>
              <a:gd name="connsiteX2" fmla="*/ 766482 w 5916706"/>
              <a:gd name="connsiteY2" fmla="*/ 157 h 943157"/>
              <a:gd name="connsiteX3" fmla="*/ 1324536 w 5916706"/>
              <a:gd name="connsiteY3" fmla="*/ 27051 h 943157"/>
              <a:gd name="connsiteX4" fmla="*/ 1869141 w 5916706"/>
              <a:gd name="connsiteY4" fmla="*/ 141351 h 943157"/>
              <a:gd name="connsiteX5" fmla="*/ 2413747 w 5916706"/>
              <a:gd name="connsiteY5" fmla="*/ 349781 h 943157"/>
              <a:gd name="connsiteX6" fmla="*/ 2864224 w 5916706"/>
              <a:gd name="connsiteY6" fmla="*/ 605275 h 943157"/>
              <a:gd name="connsiteX7" fmla="*/ 3267635 w 5916706"/>
              <a:gd name="connsiteY7" fmla="*/ 793534 h 943157"/>
              <a:gd name="connsiteX8" fmla="*/ 3818965 w 5916706"/>
              <a:gd name="connsiteY8" fmla="*/ 941451 h 943157"/>
              <a:gd name="connsiteX9" fmla="*/ 4403912 w 5916706"/>
              <a:gd name="connsiteY9" fmla="*/ 860769 h 943157"/>
              <a:gd name="connsiteX10" fmla="*/ 4719918 w 5916706"/>
              <a:gd name="connsiteY10" fmla="*/ 665787 h 943157"/>
              <a:gd name="connsiteX11" fmla="*/ 5076265 w 5916706"/>
              <a:gd name="connsiteY11" fmla="*/ 443910 h 943157"/>
              <a:gd name="connsiteX12" fmla="*/ 5533465 w 5916706"/>
              <a:gd name="connsiteY12" fmla="*/ 336334 h 943157"/>
              <a:gd name="connsiteX13" fmla="*/ 5916706 w 5916706"/>
              <a:gd name="connsiteY13" fmla="*/ 188416 h 943157"/>
              <a:gd name="connsiteX0" fmla="*/ 0 w 5916706"/>
              <a:gd name="connsiteY0" fmla="*/ 107734 h 943157"/>
              <a:gd name="connsiteX1" fmla="*/ 356347 w 5916706"/>
              <a:gd name="connsiteY1" fmla="*/ 33775 h 943157"/>
              <a:gd name="connsiteX2" fmla="*/ 766482 w 5916706"/>
              <a:gd name="connsiteY2" fmla="*/ 157 h 943157"/>
              <a:gd name="connsiteX3" fmla="*/ 1324536 w 5916706"/>
              <a:gd name="connsiteY3" fmla="*/ 27051 h 943157"/>
              <a:gd name="connsiteX4" fmla="*/ 1869141 w 5916706"/>
              <a:gd name="connsiteY4" fmla="*/ 141351 h 943157"/>
              <a:gd name="connsiteX5" fmla="*/ 2413747 w 5916706"/>
              <a:gd name="connsiteY5" fmla="*/ 349781 h 943157"/>
              <a:gd name="connsiteX6" fmla="*/ 2864224 w 5916706"/>
              <a:gd name="connsiteY6" fmla="*/ 605275 h 943157"/>
              <a:gd name="connsiteX7" fmla="*/ 3267635 w 5916706"/>
              <a:gd name="connsiteY7" fmla="*/ 793534 h 943157"/>
              <a:gd name="connsiteX8" fmla="*/ 3818965 w 5916706"/>
              <a:gd name="connsiteY8" fmla="*/ 941451 h 943157"/>
              <a:gd name="connsiteX9" fmla="*/ 4403912 w 5916706"/>
              <a:gd name="connsiteY9" fmla="*/ 860769 h 943157"/>
              <a:gd name="connsiteX10" fmla="*/ 4719918 w 5916706"/>
              <a:gd name="connsiteY10" fmla="*/ 665787 h 943157"/>
              <a:gd name="connsiteX11" fmla="*/ 5076265 w 5916706"/>
              <a:gd name="connsiteY11" fmla="*/ 443910 h 943157"/>
              <a:gd name="connsiteX12" fmla="*/ 5513294 w 5916706"/>
              <a:gd name="connsiteY12" fmla="*/ 269098 h 943157"/>
              <a:gd name="connsiteX13" fmla="*/ 5916706 w 5916706"/>
              <a:gd name="connsiteY13" fmla="*/ 188416 h 943157"/>
              <a:gd name="connsiteX0" fmla="*/ 0 w 5916706"/>
              <a:gd name="connsiteY0" fmla="*/ 107734 h 943157"/>
              <a:gd name="connsiteX1" fmla="*/ 356347 w 5916706"/>
              <a:gd name="connsiteY1" fmla="*/ 33775 h 943157"/>
              <a:gd name="connsiteX2" fmla="*/ 766482 w 5916706"/>
              <a:gd name="connsiteY2" fmla="*/ 157 h 943157"/>
              <a:gd name="connsiteX3" fmla="*/ 1324536 w 5916706"/>
              <a:gd name="connsiteY3" fmla="*/ 27051 h 943157"/>
              <a:gd name="connsiteX4" fmla="*/ 1869141 w 5916706"/>
              <a:gd name="connsiteY4" fmla="*/ 141351 h 943157"/>
              <a:gd name="connsiteX5" fmla="*/ 2413747 w 5916706"/>
              <a:gd name="connsiteY5" fmla="*/ 349781 h 943157"/>
              <a:gd name="connsiteX6" fmla="*/ 2864224 w 5916706"/>
              <a:gd name="connsiteY6" fmla="*/ 605275 h 943157"/>
              <a:gd name="connsiteX7" fmla="*/ 3267635 w 5916706"/>
              <a:gd name="connsiteY7" fmla="*/ 793534 h 943157"/>
              <a:gd name="connsiteX8" fmla="*/ 3818965 w 5916706"/>
              <a:gd name="connsiteY8" fmla="*/ 941451 h 943157"/>
              <a:gd name="connsiteX9" fmla="*/ 4403912 w 5916706"/>
              <a:gd name="connsiteY9" fmla="*/ 860769 h 943157"/>
              <a:gd name="connsiteX10" fmla="*/ 4719918 w 5916706"/>
              <a:gd name="connsiteY10" fmla="*/ 665787 h 943157"/>
              <a:gd name="connsiteX11" fmla="*/ 5076265 w 5916706"/>
              <a:gd name="connsiteY11" fmla="*/ 443910 h 943157"/>
              <a:gd name="connsiteX12" fmla="*/ 5513294 w 5916706"/>
              <a:gd name="connsiteY12" fmla="*/ 269098 h 943157"/>
              <a:gd name="connsiteX13" fmla="*/ 5916706 w 5916706"/>
              <a:gd name="connsiteY13" fmla="*/ 188416 h 943157"/>
              <a:gd name="connsiteX0" fmla="*/ 0 w 5916706"/>
              <a:gd name="connsiteY0" fmla="*/ 107734 h 943157"/>
              <a:gd name="connsiteX1" fmla="*/ 356347 w 5916706"/>
              <a:gd name="connsiteY1" fmla="*/ 33775 h 943157"/>
              <a:gd name="connsiteX2" fmla="*/ 766482 w 5916706"/>
              <a:gd name="connsiteY2" fmla="*/ 157 h 943157"/>
              <a:gd name="connsiteX3" fmla="*/ 1324536 w 5916706"/>
              <a:gd name="connsiteY3" fmla="*/ 27051 h 943157"/>
              <a:gd name="connsiteX4" fmla="*/ 1869141 w 5916706"/>
              <a:gd name="connsiteY4" fmla="*/ 141351 h 943157"/>
              <a:gd name="connsiteX5" fmla="*/ 2413747 w 5916706"/>
              <a:gd name="connsiteY5" fmla="*/ 349781 h 943157"/>
              <a:gd name="connsiteX6" fmla="*/ 2864224 w 5916706"/>
              <a:gd name="connsiteY6" fmla="*/ 605275 h 943157"/>
              <a:gd name="connsiteX7" fmla="*/ 3267635 w 5916706"/>
              <a:gd name="connsiteY7" fmla="*/ 793534 h 943157"/>
              <a:gd name="connsiteX8" fmla="*/ 3818965 w 5916706"/>
              <a:gd name="connsiteY8" fmla="*/ 941451 h 943157"/>
              <a:gd name="connsiteX9" fmla="*/ 4403912 w 5916706"/>
              <a:gd name="connsiteY9" fmla="*/ 860769 h 943157"/>
              <a:gd name="connsiteX10" fmla="*/ 4719918 w 5916706"/>
              <a:gd name="connsiteY10" fmla="*/ 665787 h 943157"/>
              <a:gd name="connsiteX11" fmla="*/ 5076265 w 5916706"/>
              <a:gd name="connsiteY11" fmla="*/ 443910 h 943157"/>
              <a:gd name="connsiteX12" fmla="*/ 5513294 w 5916706"/>
              <a:gd name="connsiteY12" fmla="*/ 269098 h 943157"/>
              <a:gd name="connsiteX13" fmla="*/ 5916706 w 5916706"/>
              <a:gd name="connsiteY13" fmla="*/ 188416 h 94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16706" h="943157">
                <a:moveTo>
                  <a:pt x="0" y="107734"/>
                </a:moveTo>
                <a:cubicBezTo>
                  <a:pt x="118782" y="83081"/>
                  <a:pt x="228600" y="51704"/>
                  <a:pt x="356347" y="33775"/>
                </a:cubicBezTo>
                <a:cubicBezTo>
                  <a:pt x="484094" y="15846"/>
                  <a:pt x="605117" y="1278"/>
                  <a:pt x="766482" y="157"/>
                </a:cubicBezTo>
                <a:cubicBezTo>
                  <a:pt x="927847" y="-964"/>
                  <a:pt x="1140760" y="3519"/>
                  <a:pt x="1324536" y="27051"/>
                </a:cubicBezTo>
                <a:cubicBezTo>
                  <a:pt x="1508312" y="50583"/>
                  <a:pt x="1687606" y="87563"/>
                  <a:pt x="1869141" y="141351"/>
                </a:cubicBezTo>
                <a:cubicBezTo>
                  <a:pt x="2050676" y="195139"/>
                  <a:pt x="2263588" y="264616"/>
                  <a:pt x="2413747" y="349781"/>
                </a:cubicBezTo>
                <a:cubicBezTo>
                  <a:pt x="2563906" y="434946"/>
                  <a:pt x="2721909" y="531316"/>
                  <a:pt x="2864224" y="605275"/>
                </a:cubicBezTo>
                <a:cubicBezTo>
                  <a:pt x="3006539" y="679234"/>
                  <a:pt x="3108512" y="737505"/>
                  <a:pt x="3267635" y="793534"/>
                </a:cubicBezTo>
                <a:cubicBezTo>
                  <a:pt x="3426759" y="849563"/>
                  <a:pt x="3629586" y="930245"/>
                  <a:pt x="3818965" y="941451"/>
                </a:cubicBezTo>
                <a:cubicBezTo>
                  <a:pt x="4008344" y="952657"/>
                  <a:pt x="4253753" y="906713"/>
                  <a:pt x="4403912" y="860769"/>
                </a:cubicBezTo>
                <a:cubicBezTo>
                  <a:pt x="4554071" y="814825"/>
                  <a:pt x="4607859" y="735263"/>
                  <a:pt x="4719918" y="665787"/>
                </a:cubicBezTo>
                <a:cubicBezTo>
                  <a:pt x="4831977" y="596311"/>
                  <a:pt x="4944036" y="510025"/>
                  <a:pt x="5076265" y="443910"/>
                </a:cubicBezTo>
                <a:cubicBezTo>
                  <a:pt x="5208494" y="377795"/>
                  <a:pt x="5378823" y="295992"/>
                  <a:pt x="5513294" y="269098"/>
                </a:cubicBezTo>
                <a:lnTo>
                  <a:pt x="5916706" y="188416"/>
                </a:lnTo>
              </a:path>
            </a:pathLst>
          </a:custGeom>
          <a:noFill/>
          <a:ln w="79375">
            <a:solidFill>
              <a:srgbClr val="00B050"/>
            </a:solidFill>
            <a:headEnd type="none" w="med" len="med"/>
            <a:tailEnd type="arrow" w="med" len="med"/>
          </a:ln>
          <a:effectLst>
            <a:outerShdw blurRad="50800" dist="317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_tradnl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Forma libre 37">
            <a:extLst>
              <a:ext uri="{FF2B5EF4-FFF2-40B4-BE49-F238E27FC236}">
                <a16:creationId xmlns:a16="http://schemas.microsoft.com/office/drawing/2014/main" id="{967023A5-00F8-402E-BE02-9D00A218B67F}"/>
              </a:ext>
            </a:extLst>
          </p:cNvPr>
          <p:cNvSpPr/>
          <p:nvPr/>
        </p:nvSpPr>
        <p:spPr>
          <a:xfrm rot="637470">
            <a:off x="3197012" y="4165480"/>
            <a:ext cx="2070797" cy="281503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Forma libre 39"/>
          <p:cNvSpPr/>
          <p:nvPr/>
        </p:nvSpPr>
        <p:spPr>
          <a:xfrm rot="20614987">
            <a:off x="4710361" y="5135662"/>
            <a:ext cx="754420" cy="61656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6AEE02-5A38-4114-9C2F-8C91A4177F57}"/>
              </a:ext>
            </a:extLst>
          </p:cNvPr>
          <p:cNvSpPr/>
          <p:nvPr/>
        </p:nvSpPr>
        <p:spPr>
          <a:xfrm>
            <a:off x="3627480" y="3268777"/>
            <a:ext cx="1507049" cy="1045292"/>
          </a:xfrm>
          <a:custGeom>
            <a:avLst/>
            <a:gdLst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384517 w 1917896"/>
              <a:gd name="connsiteY13" fmla="*/ 572086 h 1345809"/>
              <a:gd name="connsiteX14" fmla="*/ 393896 w 1917896"/>
              <a:gd name="connsiteY14" fmla="*/ 558018 h 1345809"/>
              <a:gd name="connsiteX15" fmla="*/ 422031 w 1917896"/>
              <a:gd name="connsiteY15" fmla="*/ 543951 h 1345809"/>
              <a:gd name="connsiteX16" fmla="*/ 431410 w 1917896"/>
              <a:gd name="connsiteY16" fmla="*/ 534572 h 1345809"/>
              <a:gd name="connsiteX17" fmla="*/ 431410 w 1917896"/>
              <a:gd name="connsiteY17" fmla="*/ 534572 h 1345809"/>
              <a:gd name="connsiteX18" fmla="*/ 623668 w 1917896"/>
              <a:gd name="connsiteY18" fmla="*/ 398585 h 1345809"/>
              <a:gd name="connsiteX19" fmla="*/ 825305 w 1917896"/>
              <a:gd name="connsiteY19" fmla="*/ 314178 h 1345809"/>
              <a:gd name="connsiteX20" fmla="*/ 1012874 w 1917896"/>
              <a:gd name="connsiteY20" fmla="*/ 220394 h 1345809"/>
              <a:gd name="connsiteX21" fmla="*/ 1280160 w 1917896"/>
              <a:gd name="connsiteY21" fmla="*/ 150055 h 1345809"/>
              <a:gd name="connsiteX22" fmla="*/ 1566203 w 1917896"/>
              <a:gd name="connsiteY22" fmla="*/ 75028 h 1345809"/>
              <a:gd name="connsiteX23" fmla="*/ 1566203 w 1917896"/>
              <a:gd name="connsiteY23" fmla="*/ 75028 h 1345809"/>
              <a:gd name="connsiteX24" fmla="*/ 1917896 w 1917896"/>
              <a:gd name="connsiteY24" fmla="*/ 0 h 1345809"/>
              <a:gd name="connsiteX25" fmla="*/ 1777219 w 1917896"/>
              <a:gd name="connsiteY25" fmla="*/ 248529 h 1345809"/>
              <a:gd name="connsiteX26" fmla="*/ 1683434 w 1917896"/>
              <a:gd name="connsiteY26" fmla="*/ 431409 h 1345809"/>
              <a:gd name="connsiteX27" fmla="*/ 1575582 w 1917896"/>
              <a:gd name="connsiteY27" fmla="*/ 623668 h 1345809"/>
              <a:gd name="connsiteX28" fmla="*/ 1514622 w 1917896"/>
              <a:gd name="connsiteY28" fmla="*/ 698695 h 1345809"/>
              <a:gd name="connsiteX29" fmla="*/ 1392702 w 1917896"/>
              <a:gd name="connsiteY29" fmla="*/ 797169 h 1345809"/>
              <a:gd name="connsiteX30" fmla="*/ 1247336 w 1917896"/>
              <a:gd name="connsiteY30" fmla="*/ 844062 h 1345809"/>
              <a:gd name="connsiteX31" fmla="*/ 1111348 w 1917896"/>
              <a:gd name="connsiteY31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384517 w 1917896"/>
              <a:gd name="connsiteY13" fmla="*/ 572086 h 1345809"/>
              <a:gd name="connsiteX14" fmla="*/ 393896 w 1917896"/>
              <a:gd name="connsiteY14" fmla="*/ 558018 h 1345809"/>
              <a:gd name="connsiteX15" fmla="*/ 422031 w 1917896"/>
              <a:gd name="connsiteY15" fmla="*/ 543951 h 1345809"/>
              <a:gd name="connsiteX16" fmla="*/ 431410 w 1917896"/>
              <a:gd name="connsiteY16" fmla="*/ 534572 h 1345809"/>
              <a:gd name="connsiteX17" fmla="*/ 431410 w 1917896"/>
              <a:gd name="connsiteY17" fmla="*/ 534572 h 1345809"/>
              <a:gd name="connsiteX18" fmla="*/ 623668 w 1917896"/>
              <a:gd name="connsiteY18" fmla="*/ 398585 h 1345809"/>
              <a:gd name="connsiteX19" fmla="*/ 825305 w 1917896"/>
              <a:gd name="connsiteY19" fmla="*/ 314178 h 1345809"/>
              <a:gd name="connsiteX20" fmla="*/ 1012874 w 1917896"/>
              <a:gd name="connsiteY20" fmla="*/ 220394 h 1345809"/>
              <a:gd name="connsiteX21" fmla="*/ 1280160 w 1917896"/>
              <a:gd name="connsiteY21" fmla="*/ 150055 h 1345809"/>
              <a:gd name="connsiteX22" fmla="*/ 1566203 w 1917896"/>
              <a:gd name="connsiteY22" fmla="*/ 75028 h 1345809"/>
              <a:gd name="connsiteX23" fmla="*/ 1566203 w 1917896"/>
              <a:gd name="connsiteY23" fmla="*/ 75028 h 1345809"/>
              <a:gd name="connsiteX24" fmla="*/ 1917896 w 1917896"/>
              <a:gd name="connsiteY24" fmla="*/ 0 h 1345809"/>
              <a:gd name="connsiteX25" fmla="*/ 1777219 w 1917896"/>
              <a:gd name="connsiteY25" fmla="*/ 248529 h 1345809"/>
              <a:gd name="connsiteX26" fmla="*/ 1683434 w 1917896"/>
              <a:gd name="connsiteY26" fmla="*/ 431409 h 1345809"/>
              <a:gd name="connsiteX27" fmla="*/ 1575582 w 1917896"/>
              <a:gd name="connsiteY27" fmla="*/ 623668 h 1345809"/>
              <a:gd name="connsiteX28" fmla="*/ 1514622 w 1917896"/>
              <a:gd name="connsiteY28" fmla="*/ 698695 h 1345809"/>
              <a:gd name="connsiteX29" fmla="*/ 1392702 w 1917896"/>
              <a:gd name="connsiteY29" fmla="*/ 797169 h 1345809"/>
              <a:gd name="connsiteX30" fmla="*/ 1247336 w 1917896"/>
              <a:gd name="connsiteY30" fmla="*/ 844062 h 1345809"/>
              <a:gd name="connsiteX31" fmla="*/ 1111348 w 1917896"/>
              <a:gd name="connsiteY31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384517 w 1917896"/>
              <a:gd name="connsiteY13" fmla="*/ 572086 h 1345809"/>
              <a:gd name="connsiteX14" fmla="*/ 422031 w 1917896"/>
              <a:gd name="connsiteY14" fmla="*/ 543951 h 1345809"/>
              <a:gd name="connsiteX15" fmla="*/ 431410 w 1917896"/>
              <a:gd name="connsiteY15" fmla="*/ 534572 h 1345809"/>
              <a:gd name="connsiteX16" fmla="*/ 431410 w 1917896"/>
              <a:gd name="connsiteY16" fmla="*/ 534572 h 1345809"/>
              <a:gd name="connsiteX17" fmla="*/ 623668 w 1917896"/>
              <a:gd name="connsiteY17" fmla="*/ 398585 h 1345809"/>
              <a:gd name="connsiteX18" fmla="*/ 825305 w 1917896"/>
              <a:gd name="connsiteY18" fmla="*/ 314178 h 1345809"/>
              <a:gd name="connsiteX19" fmla="*/ 1012874 w 1917896"/>
              <a:gd name="connsiteY19" fmla="*/ 220394 h 1345809"/>
              <a:gd name="connsiteX20" fmla="*/ 1280160 w 1917896"/>
              <a:gd name="connsiteY20" fmla="*/ 150055 h 1345809"/>
              <a:gd name="connsiteX21" fmla="*/ 1566203 w 1917896"/>
              <a:gd name="connsiteY21" fmla="*/ 75028 h 1345809"/>
              <a:gd name="connsiteX22" fmla="*/ 1566203 w 1917896"/>
              <a:gd name="connsiteY22" fmla="*/ 75028 h 1345809"/>
              <a:gd name="connsiteX23" fmla="*/ 1917896 w 1917896"/>
              <a:gd name="connsiteY23" fmla="*/ 0 h 1345809"/>
              <a:gd name="connsiteX24" fmla="*/ 1777219 w 1917896"/>
              <a:gd name="connsiteY24" fmla="*/ 248529 h 1345809"/>
              <a:gd name="connsiteX25" fmla="*/ 1683434 w 1917896"/>
              <a:gd name="connsiteY25" fmla="*/ 431409 h 1345809"/>
              <a:gd name="connsiteX26" fmla="*/ 1575582 w 1917896"/>
              <a:gd name="connsiteY26" fmla="*/ 623668 h 1345809"/>
              <a:gd name="connsiteX27" fmla="*/ 1514622 w 1917896"/>
              <a:gd name="connsiteY27" fmla="*/ 698695 h 1345809"/>
              <a:gd name="connsiteX28" fmla="*/ 1392702 w 1917896"/>
              <a:gd name="connsiteY28" fmla="*/ 797169 h 1345809"/>
              <a:gd name="connsiteX29" fmla="*/ 1247336 w 1917896"/>
              <a:gd name="connsiteY29" fmla="*/ 844062 h 1345809"/>
              <a:gd name="connsiteX30" fmla="*/ 1111348 w 1917896"/>
              <a:gd name="connsiteY30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422031 w 1917896"/>
              <a:gd name="connsiteY13" fmla="*/ 543951 h 1345809"/>
              <a:gd name="connsiteX14" fmla="*/ 431410 w 1917896"/>
              <a:gd name="connsiteY14" fmla="*/ 534572 h 1345809"/>
              <a:gd name="connsiteX15" fmla="*/ 431410 w 1917896"/>
              <a:gd name="connsiteY15" fmla="*/ 534572 h 1345809"/>
              <a:gd name="connsiteX16" fmla="*/ 623668 w 1917896"/>
              <a:gd name="connsiteY16" fmla="*/ 398585 h 1345809"/>
              <a:gd name="connsiteX17" fmla="*/ 825305 w 1917896"/>
              <a:gd name="connsiteY17" fmla="*/ 314178 h 1345809"/>
              <a:gd name="connsiteX18" fmla="*/ 1012874 w 1917896"/>
              <a:gd name="connsiteY18" fmla="*/ 220394 h 1345809"/>
              <a:gd name="connsiteX19" fmla="*/ 1280160 w 1917896"/>
              <a:gd name="connsiteY19" fmla="*/ 150055 h 1345809"/>
              <a:gd name="connsiteX20" fmla="*/ 1566203 w 1917896"/>
              <a:gd name="connsiteY20" fmla="*/ 75028 h 1345809"/>
              <a:gd name="connsiteX21" fmla="*/ 1566203 w 1917896"/>
              <a:gd name="connsiteY21" fmla="*/ 75028 h 1345809"/>
              <a:gd name="connsiteX22" fmla="*/ 1917896 w 1917896"/>
              <a:gd name="connsiteY22" fmla="*/ 0 h 1345809"/>
              <a:gd name="connsiteX23" fmla="*/ 1777219 w 1917896"/>
              <a:gd name="connsiteY23" fmla="*/ 248529 h 1345809"/>
              <a:gd name="connsiteX24" fmla="*/ 1683434 w 1917896"/>
              <a:gd name="connsiteY24" fmla="*/ 431409 h 1345809"/>
              <a:gd name="connsiteX25" fmla="*/ 1575582 w 1917896"/>
              <a:gd name="connsiteY25" fmla="*/ 623668 h 1345809"/>
              <a:gd name="connsiteX26" fmla="*/ 1514622 w 1917896"/>
              <a:gd name="connsiteY26" fmla="*/ 698695 h 1345809"/>
              <a:gd name="connsiteX27" fmla="*/ 1392702 w 1917896"/>
              <a:gd name="connsiteY27" fmla="*/ 797169 h 1345809"/>
              <a:gd name="connsiteX28" fmla="*/ 1247336 w 1917896"/>
              <a:gd name="connsiteY28" fmla="*/ 844062 h 1345809"/>
              <a:gd name="connsiteX29" fmla="*/ 1111348 w 1917896"/>
              <a:gd name="connsiteY29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422031 w 1917896"/>
              <a:gd name="connsiteY13" fmla="*/ 543951 h 1345809"/>
              <a:gd name="connsiteX14" fmla="*/ 431410 w 1917896"/>
              <a:gd name="connsiteY14" fmla="*/ 534572 h 1345809"/>
              <a:gd name="connsiteX15" fmla="*/ 623668 w 1917896"/>
              <a:gd name="connsiteY15" fmla="*/ 398585 h 1345809"/>
              <a:gd name="connsiteX16" fmla="*/ 825305 w 1917896"/>
              <a:gd name="connsiteY16" fmla="*/ 314178 h 1345809"/>
              <a:gd name="connsiteX17" fmla="*/ 1012874 w 1917896"/>
              <a:gd name="connsiteY17" fmla="*/ 220394 h 1345809"/>
              <a:gd name="connsiteX18" fmla="*/ 1280160 w 1917896"/>
              <a:gd name="connsiteY18" fmla="*/ 150055 h 1345809"/>
              <a:gd name="connsiteX19" fmla="*/ 1566203 w 1917896"/>
              <a:gd name="connsiteY19" fmla="*/ 75028 h 1345809"/>
              <a:gd name="connsiteX20" fmla="*/ 1566203 w 1917896"/>
              <a:gd name="connsiteY20" fmla="*/ 75028 h 1345809"/>
              <a:gd name="connsiteX21" fmla="*/ 1917896 w 1917896"/>
              <a:gd name="connsiteY21" fmla="*/ 0 h 1345809"/>
              <a:gd name="connsiteX22" fmla="*/ 1777219 w 1917896"/>
              <a:gd name="connsiteY22" fmla="*/ 248529 h 1345809"/>
              <a:gd name="connsiteX23" fmla="*/ 1683434 w 1917896"/>
              <a:gd name="connsiteY23" fmla="*/ 431409 h 1345809"/>
              <a:gd name="connsiteX24" fmla="*/ 1575582 w 1917896"/>
              <a:gd name="connsiteY24" fmla="*/ 623668 h 1345809"/>
              <a:gd name="connsiteX25" fmla="*/ 1514622 w 1917896"/>
              <a:gd name="connsiteY25" fmla="*/ 698695 h 1345809"/>
              <a:gd name="connsiteX26" fmla="*/ 1392702 w 1917896"/>
              <a:gd name="connsiteY26" fmla="*/ 797169 h 1345809"/>
              <a:gd name="connsiteX27" fmla="*/ 1247336 w 1917896"/>
              <a:gd name="connsiteY27" fmla="*/ 844062 h 1345809"/>
              <a:gd name="connsiteX28" fmla="*/ 1111348 w 1917896"/>
              <a:gd name="connsiteY28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422031 w 1917896"/>
              <a:gd name="connsiteY13" fmla="*/ 543951 h 1345809"/>
              <a:gd name="connsiteX14" fmla="*/ 623668 w 1917896"/>
              <a:gd name="connsiteY14" fmla="*/ 398585 h 1345809"/>
              <a:gd name="connsiteX15" fmla="*/ 825305 w 1917896"/>
              <a:gd name="connsiteY15" fmla="*/ 314178 h 1345809"/>
              <a:gd name="connsiteX16" fmla="*/ 1012874 w 1917896"/>
              <a:gd name="connsiteY16" fmla="*/ 220394 h 1345809"/>
              <a:gd name="connsiteX17" fmla="*/ 1280160 w 1917896"/>
              <a:gd name="connsiteY17" fmla="*/ 150055 h 1345809"/>
              <a:gd name="connsiteX18" fmla="*/ 1566203 w 1917896"/>
              <a:gd name="connsiteY18" fmla="*/ 75028 h 1345809"/>
              <a:gd name="connsiteX19" fmla="*/ 1566203 w 1917896"/>
              <a:gd name="connsiteY19" fmla="*/ 75028 h 1345809"/>
              <a:gd name="connsiteX20" fmla="*/ 1917896 w 1917896"/>
              <a:gd name="connsiteY20" fmla="*/ 0 h 1345809"/>
              <a:gd name="connsiteX21" fmla="*/ 1777219 w 1917896"/>
              <a:gd name="connsiteY21" fmla="*/ 248529 h 1345809"/>
              <a:gd name="connsiteX22" fmla="*/ 1683434 w 1917896"/>
              <a:gd name="connsiteY22" fmla="*/ 431409 h 1345809"/>
              <a:gd name="connsiteX23" fmla="*/ 1575582 w 1917896"/>
              <a:gd name="connsiteY23" fmla="*/ 623668 h 1345809"/>
              <a:gd name="connsiteX24" fmla="*/ 1514622 w 1917896"/>
              <a:gd name="connsiteY24" fmla="*/ 698695 h 1345809"/>
              <a:gd name="connsiteX25" fmla="*/ 1392702 w 1917896"/>
              <a:gd name="connsiteY25" fmla="*/ 797169 h 1345809"/>
              <a:gd name="connsiteX26" fmla="*/ 1247336 w 1917896"/>
              <a:gd name="connsiteY26" fmla="*/ 844062 h 1345809"/>
              <a:gd name="connsiteX27" fmla="*/ 1111348 w 1917896"/>
              <a:gd name="connsiteY27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430551 w 1917896"/>
              <a:gd name="connsiteY13" fmla="*/ 512713 h 1345809"/>
              <a:gd name="connsiteX14" fmla="*/ 623668 w 1917896"/>
              <a:gd name="connsiteY14" fmla="*/ 398585 h 1345809"/>
              <a:gd name="connsiteX15" fmla="*/ 825305 w 1917896"/>
              <a:gd name="connsiteY15" fmla="*/ 314178 h 1345809"/>
              <a:gd name="connsiteX16" fmla="*/ 1012874 w 1917896"/>
              <a:gd name="connsiteY16" fmla="*/ 220394 h 1345809"/>
              <a:gd name="connsiteX17" fmla="*/ 1280160 w 1917896"/>
              <a:gd name="connsiteY17" fmla="*/ 150055 h 1345809"/>
              <a:gd name="connsiteX18" fmla="*/ 1566203 w 1917896"/>
              <a:gd name="connsiteY18" fmla="*/ 75028 h 1345809"/>
              <a:gd name="connsiteX19" fmla="*/ 1566203 w 1917896"/>
              <a:gd name="connsiteY19" fmla="*/ 75028 h 1345809"/>
              <a:gd name="connsiteX20" fmla="*/ 1917896 w 1917896"/>
              <a:gd name="connsiteY20" fmla="*/ 0 h 1345809"/>
              <a:gd name="connsiteX21" fmla="*/ 1777219 w 1917896"/>
              <a:gd name="connsiteY21" fmla="*/ 248529 h 1345809"/>
              <a:gd name="connsiteX22" fmla="*/ 1683434 w 1917896"/>
              <a:gd name="connsiteY22" fmla="*/ 431409 h 1345809"/>
              <a:gd name="connsiteX23" fmla="*/ 1575582 w 1917896"/>
              <a:gd name="connsiteY23" fmla="*/ 623668 h 1345809"/>
              <a:gd name="connsiteX24" fmla="*/ 1514622 w 1917896"/>
              <a:gd name="connsiteY24" fmla="*/ 698695 h 1345809"/>
              <a:gd name="connsiteX25" fmla="*/ 1392702 w 1917896"/>
              <a:gd name="connsiteY25" fmla="*/ 797169 h 1345809"/>
              <a:gd name="connsiteX26" fmla="*/ 1247336 w 1917896"/>
              <a:gd name="connsiteY26" fmla="*/ 844062 h 1345809"/>
              <a:gd name="connsiteX27" fmla="*/ 1111348 w 1917896"/>
              <a:gd name="connsiteY27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430551 w 1917896"/>
              <a:gd name="connsiteY12" fmla="*/ 512713 h 1345809"/>
              <a:gd name="connsiteX13" fmla="*/ 623668 w 1917896"/>
              <a:gd name="connsiteY13" fmla="*/ 398585 h 1345809"/>
              <a:gd name="connsiteX14" fmla="*/ 825305 w 1917896"/>
              <a:gd name="connsiteY14" fmla="*/ 314178 h 1345809"/>
              <a:gd name="connsiteX15" fmla="*/ 1012874 w 1917896"/>
              <a:gd name="connsiteY15" fmla="*/ 220394 h 1345809"/>
              <a:gd name="connsiteX16" fmla="*/ 1280160 w 1917896"/>
              <a:gd name="connsiteY16" fmla="*/ 150055 h 1345809"/>
              <a:gd name="connsiteX17" fmla="*/ 1566203 w 1917896"/>
              <a:gd name="connsiteY17" fmla="*/ 75028 h 1345809"/>
              <a:gd name="connsiteX18" fmla="*/ 1566203 w 1917896"/>
              <a:gd name="connsiteY18" fmla="*/ 75028 h 1345809"/>
              <a:gd name="connsiteX19" fmla="*/ 1917896 w 1917896"/>
              <a:gd name="connsiteY19" fmla="*/ 0 h 1345809"/>
              <a:gd name="connsiteX20" fmla="*/ 1777219 w 1917896"/>
              <a:gd name="connsiteY20" fmla="*/ 248529 h 1345809"/>
              <a:gd name="connsiteX21" fmla="*/ 1683434 w 1917896"/>
              <a:gd name="connsiteY21" fmla="*/ 431409 h 1345809"/>
              <a:gd name="connsiteX22" fmla="*/ 1575582 w 1917896"/>
              <a:gd name="connsiteY22" fmla="*/ 623668 h 1345809"/>
              <a:gd name="connsiteX23" fmla="*/ 1514622 w 1917896"/>
              <a:gd name="connsiteY23" fmla="*/ 698695 h 1345809"/>
              <a:gd name="connsiteX24" fmla="*/ 1392702 w 1917896"/>
              <a:gd name="connsiteY24" fmla="*/ 797169 h 1345809"/>
              <a:gd name="connsiteX25" fmla="*/ 1247336 w 1917896"/>
              <a:gd name="connsiteY25" fmla="*/ 844062 h 1345809"/>
              <a:gd name="connsiteX26" fmla="*/ 1111348 w 1917896"/>
              <a:gd name="connsiteY26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51824 w 1917896"/>
              <a:gd name="connsiteY11" fmla="*/ 577504 h 1345809"/>
              <a:gd name="connsiteX12" fmla="*/ 430551 w 1917896"/>
              <a:gd name="connsiteY12" fmla="*/ 512713 h 1345809"/>
              <a:gd name="connsiteX13" fmla="*/ 623668 w 1917896"/>
              <a:gd name="connsiteY13" fmla="*/ 398585 h 1345809"/>
              <a:gd name="connsiteX14" fmla="*/ 825305 w 1917896"/>
              <a:gd name="connsiteY14" fmla="*/ 314178 h 1345809"/>
              <a:gd name="connsiteX15" fmla="*/ 1012874 w 1917896"/>
              <a:gd name="connsiteY15" fmla="*/ 220394 h 1345809"/>
              <a:gd name="connsiteX16" fmla="*/ 1280160 w 1917896"/>
              <a:gd name="connsiteY16" fmla="*/ 150055 h 1345809"/>
              <a:gd name="connsiteX17" fmla="*/ 1566203 w 1917896"/>
              <a:gd name="connsiteY17" fmla="*/ 75028 h 1345809"/>
              <a:gd name="connsiteX18" fmla="*/ 1566203 w 1917896"/>
              <a:gd name="connsiteY18" fmla="*/ 75028 h 1345809"/>
              <a:gd name="connsiteX19" fmla="*/ 1917896 w 1917896"/>
              <a:gd name="connsiteY19" fmla="*/ 0 h 1345809"/>
              <a:gd name="connsiteX20" fmla="*/ 1777219 w 1917896"/>
              <a:gd name="connsiteY20" fmla="*/ 248529 h 1345809"/>
              <a:gd name="connsiteX21" fmla="*/ 1683434 w 1917896"/>
              <a:gd name="connsiteY21" fmla="*/ 431409 h 1345809"/>
              <a:gd name="connsiteX22" fmla="*/ 1575582 w 1917896"/>
              <a:gd name="connsiteY22" fmla="*/ 623668 h 1345809"/>
              <a:gd name="connsiteX23" fmla="*/ 1514622 w 1917896"/>
              <a:gd name="connsiteY23" fmla="*/ 698695 h 1345809"/>
              <a:gd name="connsiteX24" fmla="*/ 1392702 w 1917896"/>
              <a:gd name="connsiteY24" fmla="*/ 797169 h 1345809"/>
              <a:gd name="connsiteX25" fmla="*/ 1247336 w 1917896"/>
              <a:gd name="connsiteY25" fmla="*/ 844062 h 1345809"/>
              <a:gd name="connsiteX26" fmla="*/ 1111348 w 1917896"/>
              <a:gd name="connsiteY26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19403 w 1917896"/>
              <a:gd name="connsiteY9" fmla="*/ 705963 h 1345809"/>
              <a:gd name="connsiteX10" fmla="*/ 290733 w 1917896"/>
              <a:gd name="connsiteY10" fmla="*/ 642425 h 1345809"/>
              <a:gd name="connsiteX11" fmla="*/ 351824 w 1917896"/>
              <a:gd name="connsiteY11" fmla="*/ 577504 h 1345809"/>
              <a:gd name="connsiteX12" fmla="*/ 430551 w 1917896"/>
              <a:gd name="connsiteY12" fmla="*/ 512713 h 1345809"/>
              <a:gd name="connsiteX13" fmla="*/ 623668 w 1917896"/>
              <a:gd name="connsiteY13" fmla="*/ 398585 h 1345809"/>
              <a:gd name="connsiteX14" fmla="*/ 825305 w 1917896"/>
              <a:gd name="connsiteY14" fmla="*/ 314178 h 1345809"/>
              <a:gd name="connsiteX15" fmla="*/ 1012874 w 1917896"/>
              <a:gd name="connsiteY15" fmla="*/ 220394 h 1345809"/>
              <a:gd name="connsiteX16" fmla="*/ 1280160 w 1917896"/>
              <a:gd name="connsiteY16" fmla="*/ 150055 h 1345809"/>
              <a:gd name="connsiteX17" fmla="*/ 1566203 w 1917896"/>
              <a:gd name="connsiteY17" fmla="*/ 75028 h 1345809"/>
              <a:gd name="connsiteX18" fmla="*/ 1566203 w 1917896"/>
              <a:gd name="connsiteY18" fmla="*/ 75028 h 1345809"/>
              <a:gd name="connsiteX19" fmla="*/ 1917896 w 1917896"/>
              <a:gd name="connsiteY19" fmla="*/ 0 h 1345809"/>
              <a:gd name="connsiteX20" fmla="*/ 1777219 w 1917896"/>
              <a:gd name="connsiteY20" fmla="*/ 248529 h 1345809"/>
              <a:gd name="connsiteX21" fmla="*/ 1683434 w 1917896"/>
              <a:gd name="connsiteY21" fmla="*/ 431409 h 1345809"/>
              <a:gd name="connsiteX22" fmla="*/ 1575582 w 1917896"/>
              <a:gd name="connsiteY22" fmla="*/ 623668 h 1345809"/>
              <a:gd name="connsiteX23" fmla="*/ 1514622 w 1917896"/>
              <a:gd name="connsiteY23" fmla="*/ 698695 h 1345809"/>
              <a:gd name="connsiteX24" fmla="*/ 1392702 w 1917896"/>
              <a:gd name="connsiteY24" fmla="*/ 797169 h 1345809"/>
              <a:gd name="connsiteX25" fmla="*/ 1247336 w 1917896"/>
              <a:gd name="connsiteY25" fmla="*/ 844062 h 1345809"/>
              <a:gd name="connsiteX26" fmla="*/ 1111348 w 1917896"/>
              <a:gd name="connsiteY26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17231 w 1917896"/>
              <a:gd name="connsiteY6" fmla="*/ 876886 h 1345809"/>
              <a:gd name="connsiteX7" fmla="*/ 117231 w 1917896"/>
              <a:gd name="connsiteY7" fmla="*/ 876886 h 1345809"/>
              <a:gd name="connsiteX8" fmla="*/ 219403 w 1917896"/>
              <a:gd name="connsiteY8" fmla="*/ 705963 h 1345809"/>
              <a:gd name="connsiteX9" fmla="*/ 290733 w 1917896"/>
              <a:gd name="connsiteY9" fmla="*/ 642425 h 1345809"/>
              <a:gd name="connsiteX10" fmla="*/ 351824 w 1917896"/>
              <a:gd name="connsiteY10" fmla="*/ 577504 h 1345809"/>
              <a:gd name="connsiteX11" fmla="*/ 430551 w 1917896"/>
              <a:gd name="connsiteY11" fmla="*/ 512713 h 1345809"/>
              <a:gd name="connsiteX12" fmla="*/ 623668 w 1917896"/>
              <a:gd name="connsiteY12" fmla="*/ 398585 h 1345809"/>
              <a:gd name="connsiteX13" fmla="*/ 825305 w 1917896"/>
              <a:gd name="connsiteY13" fmla="*/ 314178 h 1345809"/>
              <a:gd name="connsiteX14" fmla="*/ 1012874 w 1917896"/>
              <a:gd name="connsiteY14" fmla="*/ 220394 h 1345809"/>
              <a:gd name="connsiteX15" fmla="*/ 1280160 w 1917896"/>
              <a:gd name="connsiteY15" fmla="*/ 150055 h 1345809"/>
              <a:gd name="connsiteX16" fmla="*/ 1566203 w 1917896"/>
              <a:gd name="connsiteY16" fmla="*/ 75028 h 1345809"/>
              <a:gd name="connsiteX17" fmla="*/ 1566203 w 1917896"/>
              <a:gd name="connsiteY17" fmla="*/ 75028 h 1345809"/>
              <a:gd name="connsiteX18" fmla="*/ 1917896 w 1917896"/>
              <a:gd name="connsiteY18" fmla="*/ 0 h 1345809"/>
              <a:gd name="connsiteX19" fmla="*/ 1777219 w 1917896"/>
              <a:gd name="connsiteY19" fmla="*/ 248529 h 1345809"/>
              <a:gd name="connsiteX20" fmla="*/ 1683434 w 1917896"/>
              <a:gd name="connsiteY20" fmla="*/ 431409 h 1345809"/>
              <a:gd name="connsiteX21" fmla="*/ 1575582 w 1917896"/>
              <a:gd name="connsiteY21" fmla="*/ 623668 h 1345809"/>
              <a:gd name="connsiteX22" fmla="*/ 1514622 w 1917896"/>
              <a:gd name="connsiteY22" fmla="*/ 698695 h 1345809"/>
              <a:gd name="connsiteX23" fmla="*/ 1392702 w 1917896"/>
              <a:gd name="connsiteY23" fmla="*/ 797169 h 1345809"/>
              <a:gd name="connsiteX24" fmla="*/ 1247336 w 1917896"/>
              <a:gd name="connsiteY24" fmla="*/ 844062 h 1345809"/>
              <a:gd name="connsiteX25" fmla="*/ 1111348 w 1917896"/>
              <a:gd name="connsiteY25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117231 w 1917896"/>
              <a:gd name="connsiteY5" fmla="*/ 876886 h 1345809"/>
              <a:gd name="connsiteX6" fmla="*/ 117231 w 1917896"/>
              <a:gd name="connsiteY6" fmla="*/ 876886 h 1345809"/>
              <a:gd name="connsiteX7" fmla="*/ 219403 w 1917896"/>
              <a:gd name="connsiteY7" fmla="*/ 705963 h 1345809"/>
              <a:gd name="connsiteX8" fmla="*/ 290733 w 1917896"/>
              <a:gd name="connsiteY8" fmla="*/ 642425 h 1345809"/>
              <a:gd name="connsiteX9" fmla="*/ 351824 w 1917896"/>
              <a:gd name="connsiteY9" fmla="*/ 577504 h 1345809"/>
              <a:gd name="connsiteX10" fmla="*/ 430551 w 1917896"/>
              <a:gd name="connsiteY10" fmla="*/ 512713 h 1345809"/>
              <a:gd name="connsiteX11" fmla="*/ 623668 w 1917896"/>
              <a:gd name="connsiteY11" fmla="*/ 398585 h 1345809"/>
              <a:gd name="connsiteX12" fmla="*/ 825305 w 1917896"/>
              <a:gd name="connsiteY12" fmla="*/ 314178 h 1345809"/>
              <a:gd name="connsiteX13" fmla="*/ 1012874 w 1917896"/>
              <a:gd name="connsiteY13" fmla="*/ 220394 h 1345809"/>
              <a:gd name="connsiteX14" fmla="*/ 1280160 w 1917896"/>
              <a:gd name="connsiteY14" fmla="*/ 150055 h 1345809"/>
              <a:gd name="connsiteX15" fmla="*/ 1566203 w 1917896"/>
              <a:gd name="connsiteY15" fmla="*/ 75028 h 1345809"/>
              <a:gd name="connsiteX16" fmla="*/ 1566203 w 1917896"/>
              <a:gd name="connsiteY16" fmla="*/ 75028 h 1345809"/>
              <a:gd name="connsiteX17" fmla="*/ 1917896 w 1917896"/>
              <a:gd name="connsiteY17" fmla="*/ 0 h 1345809"/>
              <a:gd name="connsiteX18" fmla="*/ 1777219 w 1917896"/>
              <a:gd name="connsiteY18" fmla="*/ 248529 h 1345809"/>
              <a:gd name="connsiteX19" fmla="*/ 1683434 w 1917896"/>
              <a:gd name="connsiteY19" fmla="*/ 431409 h 1345809"/>
              <a:gd name="connsiteX20" fmla="*/ 1575582 w 1917896"/>
              <a:gd name="connsiteY20" fmla="*/ 623668 h 1345809"/>
              <a:gd name="connsiteX21" fmla="*/ 1514622 w 1917896"/>
              <a:gd name="connsiteY21" fmla="*/ 698695 h 1345809"/>
              <a:gd name="connsiteX22" fmla="*/ 1392702 w 1917896"/>
              <a:gd name="connsiteY22" fmla="*/ 797169 h 1345809"/>
              <a:gd name="connsiteX23" fmla="*/ 1247336 w 1917896"/>
              <a:gd name="connsiteY23" fmla="*/ 844062 h 1345809"/>
              <a:gd name="connsiteX24" fmla="*/ 1111348 w 1917896"/>
              <a:gd name="connsiteY24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117231 w 1917896"/>
              <a:gd name="connsiteY5" fmla="*/ 876886 h 1345809"/>
              <a:gd name="connsiteX6" fmla="*/ 117231 w 1917896"/>
              <a:gd name="connsiteY6" fmla="*/ 876886 h 1345809"/>
              <a:gd name="connsiteX7" fmla="*/ 219403 w 1917896"/>
              <a:gd name="connsiteY7" fmla="*/ 705963 h 1345809"/>
              <a:gd name="connsiteX8" fmla="*/ 290733 w 1917896"/>
              <a:gd name="connsiteY8" fmla="*/ 642425 h 1345809"/>
              <a:gd name="connsiteX9" fmla="*/ 351824 w 1917896"/>
              <a:gd name="connsiteY9" fmla="*/ 577504 h 1345809"/>
              <a:gd name="connsiteX10" fmla="*/ 430551 w 1917896"/>
              <a:gd name="connsiteY10" fmla="*/ 512713 h 1345809"/>
              <a:gd name="connsiteX11" fmla="*/ 623668 w 1917896"/>
              <a:gd name="connsiteY11" fmla="*/ 398585 h 1345809"/>
              <a:gd name="connsiteX12" fmla="*/ 825305 w 1917896"/>
              <a:gd name="connsiteY12" fmla="*/ 314178 h 1345809"/>
              <a:gd name="connsiteX13" fmla="*/ 1012874 w 1917896"/>
              <a:gd name="connsiteY13" fmla="*/ 220394 h 1345809"/>
              <a:gd name="connsiteX14" fmla="*/ 1280160 w 1917896"/>
              <a:gd name="connsiteY14" fmla="*/ 150055 h 1345809"/>
              <a:gd name="connsiteX15" fmla="*/ 1566203 w 1917896"/>
              <a:gd name="connsiteY15" fmla="*/ 75028 h 1345809"/>
              <a:gd name="connsiteX16" fmla="*/ 1566203 w 1917896"/>
              <a:gd name="connsiteY16" fmla="*/ 75028 h 1345809"/>
              <a:gd name="connsiteX17" fmla="*/ 1917896 w 1917896"/>
              <a:gd name="connsiteY17" fmla="*/ 0 h 1345809"/>
              <a:gd name="connsiteX18" fmla="*/ 1777219 w 1917896"/>
              <a:gd name="connsiteY18" fmla="*/ 248529 h 1345809"/>
              <a:gd name="connsiteX19" fmla="*/ 1683434 w 1917896"/>
              <a:gd name="connsiteY19" fmla="*/ 431409 h 1345809"/>
              <a:gd name="connsiteX20" fmla="*/ 1575582 w 1917896"/>
              <a:gd name="connsiteY20" fmla="*/ 623668 h 1345809"/>
              <a:gd name="connsiteX21" fmla="*/ 1514622 w 1917896"/>
              <a:gd name="connsiteY21" fmla="*/ 698695 h 1345809"/>
              <a:gd name="connsiteX22" fmla="*/ 1392702 w 1917896"/>
              <a:gd name="connsiteY22" fmla="*/ 797169 h 1345809"/>
              <a:gd name="connsiteX23" fmla="*/ 1247336 w 1917896"/>
              <a:gd name="connsiteY23" fmla="*/ 844062 h 1345809"/>
              <a:gd name="connsiteX24" fmla="*/ 1111348 w 1917896"/>
              <a:gd name="connsiteY24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219403 w 1917896"/>
              <a:gd name="connsiteY6" fmla="*/ 705963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825305 w 1917896"/>
              <a:gd name="connsiteY11" fmla="*/ 314178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1348 w 1917896"/>
              <a:gd name="connsiteY23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219403 w 1917896"/>
              <a:gd name="connsiteY6" fmla="*/ 705963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825305 w 1917896"/>
              <a:gd name="connsiteY11" fmla="*/ 314178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1348 w 1917896"/>
              <a:gd name="connsiteY23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219403 w 1917896"/>
              <a:gd name="connsiteY6" fmla="*/ 705963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825305 w 1917896"/>
              <a:gd name="connsiteY11" fmla="*/ 314178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1348 w 1917896"/>
              <a:gd name="connsiteY23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219403 w 1917896"/>
              <a:gd name="connsiteY6" fmla="*/ 705963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1348 w 1917896"/>
              <a:gd name="connsiteY23" fmla="*/ 88626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219403 w 1917896"/>
              <a:gd name="connsiteY6" fmla="*/ 705963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4188 w 1917896"/>
              <a:gd name="connsiteY23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4188 w 1917896"/>
              <a:gd name="connsiteY23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81267 w 1917896"/>
              <a:gd name="connsiteY7" fmla="*/ 644318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4188 w 1917896"/>
              <a:gd name="connsiteY23" fmla="*/ 891945 h 134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17896" h="1345809">
                <a:moveTo>
                  <a:pt x="1114188" y="891945"/>
                </a:moveTo>
                <a:lnTo>
                  <a:pt x="0" y="1345809"/>
                </a:lnTo>
                <a:lnTo>
                  <a:pt x="18889" y="1139949"/>
                </a:lnTo>
                <a:cubicBezTo>
                  <a:pt x="29049" y="1084460"/>
                  <a:pt x="44570" y="1056718"/>
                  <a:pt x="60960" y="1012874"/>
                </a:cubicBezTo>
                <a:cubicBezTo>
                  <a:pt x="77350" y="969030"/>
                  <a:pt x="107853" y="899551"/>
                  <a:pt x="117231" y="876886"/>
                </a:cubicBezTo>
                <a:lnTo>
                  <a:pt x="117231" y="876886"/>
                </a:lnTo>
                <a:lnTo>
                  <a:pt x="196685" y="745719"/>
                </a:lnTo>
                <a:lnTo>
                  <a:pt x="281267" y="644318"/>
                </a:lnTo>
                <a:cubicBezTo>
                  <a:pt x="296898" y="630250"/>
                  <a:pt x="326943" y="599438"/>
                  <a:pt x="351824" y="577504"/>
                </a:cubicBezTo>
                <a:cubicBezTo>
                  <a:pt x="376705" y="555570"/>
                  <a:pt x="385244" y="542533"/>
                  <a:pt x="430551" y="512713"/>
                </a:cubicBezTo>
                <a:cubicBezTo>
                  <a:pt x="475858" y="482893"/>
                  <a:pt x="556456" y="436880"/>
                  <a:pt x="623668" y="398585"/>
                </a:cubicBezTo>
                <a:lnTo>
                  <a:pt x="799747" y="302819"/>
                </a:lnTo>
                <a:lnTo>
                  <a:pt x="1012874" y="220394"/>
                </a:lnTo>
                <a:lnTo>
                  <a:pt x="1280160" y="150055"/>
                </a:lnTo>
                <a:lnTo>
                  <a:pt x="1566203" y="75028"/>
                </a:lnTo>
                <a:lnTo>
                  <a:pt x="1566203" y="75028"/>
                </a:lnTo>
                <a:lnTo>
                  <a:pt x="1917896" y="0"/>
                </a:lnTo>
                <a:lnTo>
                  <a:pt x="1777219" y="248529"/>
                </a:lnTo>
                <a:lnTo>
                  <a:pt x="1683434" y="431409"/>
                </a:lnTo>
                <a:lnTo>
                  <a:pt x="1575582" y="623668"/>
                </a:lnTo>
                <a:lnTo>
                  <a:pt x="1514622" y="698695"/>
                </a:lnTo>
                <a:lnTo>
                  <a:pt x="1392702" y="797169"/>
                </a:lnTo>
                <a:lnTo>
                  <a:pt x="1247336" y="844062"/>
                </a:lnTo>
                <a:lnTo>
                  <a:pt x="1114188" y="891945"/>
                </a:lnTo>
                <a:close/>
              </a:path>
            </a:pathLst>
          </a:custGeom>
          <a:solidFill>
            <a:srgbClr val="4F81BD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_tradnl" sz="131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8" name="Conector recto 67">
            <a:extLst>
              <a:ext uri="{FF2B5EF4-FFF2-40B4-BE49-F238E27FC236}">
                <a16:creationId xmlns:a16="http://schemas.microsoft.com/office/drawing/2014/main" id="{296CD353-6BD4-43EE-A262-6EBF5613617E}"/>
              </a:ext>
            </a:extLst>
          </p:cNvPr>
          <p:cNvCxnSpPr/>
          <p:nvPr/>
        </p:nvCxnSpPr>
        <p:spPr>
          <a:xfrm flipH="1" flipV="1">
            <a:off x="3183439" y="3796721"/>
            <a:ext cx="0" cy="46594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52">
            <a:extLst>
              <a:ext uri="{FF2B5EF4-FFF2-40B4-BE49-F238E27FC236}">
                <a16:creationId xmlns:a16="http://schemas.microsoft.com/office/drawing/2014/main" id="{41A93F47-595C-45A7-BE1F-7A7BB388BE07}"/>
              </a:ext>
            </a:extLst>
          </p:cNvPr>
          <p:cNvSpPr txBox="1"/>
          <p:nvPr/>
        </p:nvSpPr>
        <p:spPr>
          <a:xfrm>
            <a:off x="2395675" y="3655539"/>
            <a:ext cx="1138825" cy="697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700 hPa</a:t>
            </a:r>
          </a:p>
          <a:p>
            <a:pPr algn="ctr" defTabSz="665665"/>
            <a:endParaRPr lang="es-ES" sz="131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800 hPa</a:t>
            </a:r>
          </a:p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1000 hPa</a:t>
            </a:r>
          </a:p>
        </p:txBody>
      </p:sp>
      <p:sp>
        <p:nvSpPr>
          <p:cNvPr id="54" name="CuadroTexto 51">
            <a:extLst>
              <a:ext uri="{FF2B5EF4-FFF2-40B4-BE49-F238E27FC236}">
                <a16:creationId xmlns:a16="http://schemas.microsoft.com/office/drawing/2014/main" id="{B2CFF5E4-16F9-4F73-922A-F62B453B67E1}"/>
              </a:ext>
            </a:extLst>
          </p:cNvPr>
          <p:cNvSpPr txBox="1"/>
          <p:nvPr/>
        </p:nvSpPr>
        <p:spPr>
          <a:xfrm rot="182407">
            <a:off x="4277656" y="3522600"/>
            <a:ext cx="789434" cy="3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5665"/>
            <a:r>
              <a:rPr lang="es-ES" sz="874" dirty="0">
                <a:solidFill>
                  <a:srgbClr val="F79646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Zona de bloqueo</a:t>
            </a:r>
          </a:p>
        </p:txBody>
      </p:sp>
      <p:sp>
        <p:nvSpPr>
          <p:cNvPr id="56" name="Forma libre 48">
            <a:extLst>
              <a:ext uri="{FF2B5EF4-FFF2-40B4-BE49-F238E27FC236}">
                <a16:creationId xmlns:a16="http://schemas.microsoft.com/office/drawing/2014/main" id="{22621938-298D-4CD7-9F39-2CE472D4BD25}"/>
              </a:ext>
            </a:extLst>
          </p:cNvPr>
          <p:cNvSpPr/>
          <p:nvPr/>
        </p:nvSpPr>
        <p:spPr>
          <a:xfrm rot="845179">
            <a:off x="5565716" y="4613927"/>
            <a:ext cx="1123855" cy="522943"/>
          </a:xfrm>
          <a:custGeom>
            <a:avLst/>
            <a:gdLst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760513 w 2311721"/>
              <a:gd name="connsiteY18" fmla="*/ 330396 h 1468265"/>
              <a:gd name="connsiteX19" fmla="*/ 640921 w 2311721"/>
              <a:gd name="connsiteY19" fmla="*/ 281712 h 1468265"/>
              <a:gd name="connsiteX20" fmla="*/ 849891 w 2311721"/>
              <a:gd name="connsiteY20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640921 w 2311721"/>
              <a:gd name="connsiteY18" fmla="*/ 281712 h 1468265"/>
              <a:gd name="connsiteX19" fmla="*/ 849891 w 2311721"/>
              <a:gd name="connsiteY19" fmla="*/ 79452 h 1468265"/>
              <a:gd name="connsiteX0" fmla="*/ 849891 w 2311721"/>
              <a:gd name="connsiteY0" fmla="*/ 80742 h 1469555"/>
              <a:gd name="connsiteX1" fmla="*/ 1155837 w 2311721"/>
              <a:gd name="connsiteY1" fmla="*/ 1677 h 1469555"/>
              <a:gd name="connsiteX2" fmla="*/ 1571785 w 2311721"/>
              <a:gd name="connsiteY2" fmla="*/ 108243 h 1469555"/>
              <a:gd name="connsiteX3" fmla="*/ 1943046 w 2311721"/>
              <a:gd name="connsiteY3" fmla="*/ 331686 h 1469555"/>
              <a:gd name="connsiteX4" fmla="*/ 2211178 w 2311721"/>
              <a:gd name="connsiteY4" fmla="*/ 592943 h 1469555"/>
              <a:gd name="connsiteX5" fmla="*/ 2300555 w 2311721"/>
              <a:gd name="connsiteY5" fmla="*/ 919515 h 1469555"/>
              <a:gd name="connsiteX6" fmla="*/ 1980859 w 2311721"/>
              <a:gd name="connsiteY6" fmla="*/ 1129208 h 1469555"/>
              <a:gd name="connsiteX7" fmla="*/ 1743665 w 2311721"/>
              <a:gd name="connsiteY7" fmla="*/ 1184210 h 1469555"/>
              <a:gd name="connsiteX8" fmla="*/ 1499596 w 2311721"/>
              <a:gd name="connsiteY8" fmla="*/ 1383590 h 1469555"/>
              <a:gd name="connsiteX9" fmla="*/ 987394 w 2311721"/>
              <a:gd name="connsiteY9" fmla="*/ 1469530 h 1469555"/>
              <a:gd name="connsiteX10" fmla="*/ 499256 w 2311721"/>
              <a:gd name="connsiteY10" fmla="*/ 1390465 h 1469555"/>
              <a:gd name="connsiteX11" fmla="*/ 93620 w 2311721"/>
              <a:gd name="connsiteY11" fmla="*/ 1218586 h 1469555"/>
              <a:gd name="connsiteX12" fmla="*/ 11118 w 2311721"/>
              <a:gd name="connsiteY12" fmla="*/ 998580 h 1469555"/>
              <a:gd name="connsiteX13" fmla="*/ 272375 w 2311721"/>
              <a:gd name="connsiteY13" fmla="*/ 816387 h 1469555"/>
              <a:gd name="connsiteX14" fmla="*/ 272375 w 2311721"/>
              <a:gd name="connsiteY14" fmla="*/ 816387 h 1469555"/>
              <a:gd name="connsiteX15" fmla="*/ 736450 w 2311721"/>
              <a:gd name="connsiteY15" fmla="*/ 737322 h 1469555"/>
              <a:gd name="connsiteX16" fmla="*/ 963331 w 2311721"/>
              <a:gd name="connsiteY16" fmla="*/ 675446 h 1469555"/>
              <a:gd name="connsiteX17" fmla="*/ 877391 w 2311721"/>
              <a:gd name="connsiteY17" fmla="*/ 510441 h 1469555"/>
              <a:gd name="connsiteX18" fmla="*/ 849891 w 2311721"/>
              <a:gd name="connsiteY18" fmla="*/ 80742 h 1469555"/>
              <a:gd name="connsiteX0" fmla="*/ 877391 w 2311721"/>
              <a:gd name="connsiteY0" fmla="*/ 528743 h 1487857"/>
              <a:gd name="connsiteX1" fmla="*/ 1155837 w 2311721"/>
              <a:gd name="connsiteY1" fmla="*/ 19979 h 1487857"/>
              <a:gd name="connsiteX2" fmla="*/ 1571785 w 2311721"/>
              <a:gd name="connsiteY2" fmla="*/ 126545 h 1487857"/>
              <a:gd name="connsiteX3" fmla="*/ 1943046 w 2311721"/>
              <a:gd name="connsiteY3" fmla="*/ 349988 h 1487857"/>
              <a:gd name="connsiteX4" fmla="*/ 2211178 w 2311721"/>
              <a:gd name="connsiteY4" fmla="*/ 611245 h 1487857"/>
              <a:gd name="connsiteX5" fmla="*/ 2300555 w 2311721"/>
              <a:gd name="connsiteY5" fmla="*/ 937817 h 1487857"/>
              <a:gd name="connsiteX6" fmla="*/ 1980859 w 2311721"/>
              <a:gd name="connsiteY6" fmla="*/ 1147510 h 1487857"/>
              <a:gd name="connsiteX7" fmla="*/ 1743665 w 2311721"/>
              <a:gd name="connsiteY7" fmla="*/ 1202512 h 1487857"/>
              <a:gd name="connsiteX8" fmla="*/ 1499596 w 2311721"/>
              <a:gd name="connsiteY8" fmla="*/ 1401892 h 1487857"/>
              <a:gd name="connsiteX9" fmla="*/ 987394 w 2311721"/>
              <a:gd name="connsiteY9" fmla="*/ 1487832 h 1487857"/>
              <a:gd name="connsiteX10" fmla="*/ 499256 w 2311721"/>
              <a:gd name="connsiteY10" fmla="*/ 1408767 h 1487857"/>
              <a:gd name="connsiteX11" fmla="*/ 93620 w 2311721"/>
              <a:gd name="connsiteY11" fmla="*/ 1236888 h 1487857"/>
              <a:gd name="connsiteX12" fmla="*/ 11118 w 2311721"/>
              <a:gd name="connsiteY12" fmla="*/ 1016882 h 1487857"/>
              <a:gd name="connsiteX13" fmla="*/ 272375 w 2311721"/>
              <a:gd name="connsiteY13" fmla="*/ 834689 h 1487857"/>
              <a:gd name="connsiteX14" fmla="*/ 272375 w 2311721"/>
              <a:gd name="connsiteY14" fmla="*/ 834689 h 1487857"/>
              <a:gd name="connsiteX15" fmla="*/ 736450 w 2311721"/>
              <a:gd name="connsiteY15" fmla="*/ 755624 h 1487857"/>
              <a:gd name="connsiteX16" fmla="*/ 963331 w 2311721"/>
              <a:gd name="connsiteY16" fmla="*/ 693748 h 1487857"/>
              <a:gd name="connsiteX17" fmla="*/ 877391 w 2311721"/>
              <a:gd name="connsiteY17" fmla="*/ 528743 h 1487857"/>
              <a:gd name="connsiteX0" fmla="*/ 963331 w 2311721"/>
              <a:gd name="connsiteY0" fmla="*/ 704854 h 1498963"/>
              <a:gd name="connsiteX1" fmla="*/ 1155837 w 2311721"/>
              <a:gd name="connsiteY1" fmla="*/ 31085 h 1498963"/>
              <a:gd name="connsiteX2" fmla="*/ 1571785 w 2311721"/>
              <a:gd name="connsiteY2" fmla="*/ 137651 h 1498963"/>
              <a:gd name="connsiteX3" fmla="*/ 1943046 w 2311721"/>
              <a:gd name="connsiteY3" fmla="*/ 361094 h 1498963"/>
              <a:gd name="connsiteX4" fmla="*/ 2211178 w 2311721"/>
              <a:gd name="connsiteY4" fmla="*/ 622351 h 1498963"/>
              <a:gd name="connsiteX5" fmla="*/ 2300555 w 2311721"/>
              <a:gd name="connsiteY5" fmla="*/ 948923 h 1498963"/>
              <a:gd name="connsiteX6" fmla="*/ 1980859 w 2311721"/>
              <a:gd name="connsiteY6" fmla="*/ 1158616 h 1498963"/>
              <a:gd name="connsiteX7" fmla="*/ 1743665 w 2311721"/>
              <a:gd name="connsiteY7" fmla="*/ 1213618 h 1498963"/>
              <a:gd name="connsiteX8" fmla="*/ 1499596 w 2311721"/>
              <a:gd name="connsiteY8" fmla="*/ 1412998 h 1498963"/>
              <a:gd name="connsiteX9" fmla="*/ 987394 w 2311721"/>
              <a:gd name="connsiteY9" fmla="*/ 1498938 h 1498963"/>
              <a:gd name="connsiteX10" fmla="*/ 499256 w 2311721"/>
              <a:gd name="connsiteY10" fmla="*/ 1419873 h 1498963"/>
              <a:gd name="connsiteX11" fmla="*/ 93620 w 2311721"/>
              <a:gd name="connsiteY11" fmla="*/ 1247994 h 1498963"/>
              <a:gd name="connsiteX12" fmla="*/ 11118 w 2311721"/>
              <a:gd name="connsiteY12" fmla="*/ 1027988 h 1498963"/>
              <a:gd name="connsiteX13" fmla="*/ 272375 w 2311721"/>
              <a:gd name="connsiteY13" fmla="*/ 845795 h 1498963"/>
              <a:gd name="connsiteX14" fmla="*/ 272375 w 2311721"/>
              <a:gd name="connsiteY14" fmla="*/ 845795 h 1498963"/>
              <a:gd name="connsiteX15" fmla="*/ 736450 w 2311721"/>
              <a:gd name="connsiteY15" fmla="*/ 766730 h 1498963"/>
              <a:gd name="connsiteX16" fmla="*/ 963331 w 2311721"/>
              <a:gd name="connsiteY16" fmla="*/ 704854 h 1498963"/>
              <a:gd name="connsiteX0" fmla="*/ 963331 w 2311721"/>
              <a:gd name="connsiteY0" fmla="*/ 580650 h 1374759"/>
              <a:gd name="connsiteX1" fmla="*/ 1163926 w 2311721"/>
              <a:gd name="connsiteY1" fmla="*/ 85805 h 1374759"/>
              <a:gd name="connsiteX2" fmla="*/ 1571785 w 2311721"/>
              <a:gd name="connsiteY2" fmla="*/ 13447 h 1374759"/>
              <a:gd name="connsiteX3" fmla="*/ 1943046 w 2311721"/>
              <a:gd name="connsiteY3" fmla="*/ 236890 h 1374759"/>
              <a:gd name="connsiteX4" fmla="*/ 2211178 w 2311721"/>
              <a:gd name="connsiteY4" fmla="*/ 498147 h 1374759"/>
              <a:gd name="connsiteX5" fmla="*/ 2300555 w 2311721"/>
              <a:gd name="connsiteY5" fmla="*/ 824719 h 1374759"/>
              <a:gd name="connsiteX6" fmla="*/ 1980859 w 2311721"/>
              <a:gd name="connsiteY6" fmla="*/ 1034412 h 1374759"/>
              <a:gd name="connsiteX7" fmla="*/ 1743665 w 2311721"/>
              <a:gd name="connsiteY7" fmla="*/ 1089414 h 1374759"/>
              <a:gd name="connsiteX8" fmla="*/ 1499596 w 2311721"/>
              <a:gd name="connsiteY8" fmla="*/ 1288794 h 1374759"/>
              <a:gd name="connsiteX9" fmla="*/ 987394 w 2311721"/>
              <a:gd name="connsiteY9" fmla="*/ 1374734 h 1374759"/>
              <a:gd name="connsiteX10" fmla="*/ 499256 w 2311721"/>
              <a:gd name="connsiteY10" fmla="*/ 1295669 h 1374759"/>
              <a:gd name="connsiteX11" fmla="*/ 93620 w 2311721"/>
              <a:gd name="connsiteY11" fmla="*/ 1123790 h 1374759"/>
              <a:gd name="connsiteX12" fmla="*/ 11118 w 2311721"/>
              <a:gd name="connsiteY12" fmla="*/ 903784 h 1374759"/>
              <a:gd name="connsiteX13" fmla="*/ 272375 w 2311721"/>
              <a:gd name="connsiteY13" fmla="*/ 721591 h 1374759"/>
              <a:gd name="connsiteX14" fmla="*/ 272375 w 2311721"/>
              <a:gd name="connsiteY14" fmla="*/ 721591 h 1374759"/>
              <a:gd name="connsiteX15" fmla="*/ 736450 w 2311721"/>
              <a:gd name="connsiteY15" fmla="*/ 642526 h 1374759"/>
              <a:gd name="connsiteX16" fmla="*/ 963331 w 2311721"/>
              <a:gd name="connsiteY16" fmla="*/ 580650 h 1374759"/>
              <a:gd name="connsiteX0" fmla="*/ 963331 w 2311721"/>
              <a:gd name="connsiteY0" fmla="*/ 568414 h 1362523"/>
              <a:gd name="connsiteX1" fmla="*/ 1248300 w 2311721"/>
              <a:gd name="connsiteY1" fmla="*/ 155799 h 1362523"/>
              <a:gd name="connsiteX2" fmla="*/ 1571785 w 2311721"/>
              <a:gd name="connsiteY2" fmla="*/ 1211 h 1362523"/>
              <a:gd name="connsiteX3" fmla="*/ 1943046 w 2311721"/>
              <a:gd name="connsiteY3" fmla="*/ 224654 h 1362523"/>
              <a:gd name="connsiteX4" fmla="*/ 2211178 w 2311721"/>
              <a:gd name="connsiteY4" fmla="*/ 485911 h 1362523"/>
              <a:gd name="connsiteX5" fmla="*/ 2300555 w 2311721"/>
              <a:gd name="connsiteY5" fmla="*/ 812483 h 1362523"/>
              <a:gd name="connsiteX6" fmla="*/ 1980859 w 2311721"/>
              <a:gd name="connsiteY6" fmla="*/ 1022176 h 1362523"/>
              <a:gd name="connsiteX7" fmla="*/ 1743665 w 2311721"/>
              <a:gd name="connsiteY7" fmla="*/ 1077178 h 1362523"/>
              <a:gd name="connsiteX8" fmla="*/ 1499596 w 2311721"/>
              <a:gd name="connsiteY8" fmla="*/ 1276558 h 1362523"/>
              <a:gd name="connsiteX9" fmla="*/ 987394 w 2311721"/>
              <a:gd name="connsiteY9" fmla="*/ 1362498 h 1362523"/>
              <a:gd name="connsiteX10" fmla="*/ 499256 w 2311721"/>
              <a:gd name="connsiteY10" fmla="*/ 1283433 h 1362523"/>
              <a:gd name="connsiteX11" fmla="*/ 93620 w 2311721"/>
              <a:gd name="connsiteY11" fmla="*/ 1111554 h 1362523"/>
              <a:gd name="connsiteX12" fmla="*/ 11118 w 2311721"/>
              <a:gd name="connsiteY12" fmla="*/ 891548 h 1362523"/>
              <a:gd name="connsiteX13" fmla="*/ 272375 w 2311721"/>
              <a:gd name="connsiteY13" fmla="*/ 709355 h 1362523"/>
              <a:gd name="connsiteX14" fmla="*/ 272375 w 2311721"/>
              <a:gd name="connsiteY14" fmla="*/ 709355 h 1362523"/>
              <a:gd name="connsiteX15" fmla="*/ 736450 w 2311721"/>
              <a:gd name="connsiteY15" fmla="*/ 630290 h 1362523"/>
              <a:gd name="connsiteX16" fmla="*/ 963331 w 2311721"/>
              <a:gd name="connsiteY16" fmla="*/ 568414 h 1362523"/>
              <a:gd name="connsiteX0" fmla="*/ 963331 w 2310233"/>
              <a:gd name="connsiteY0" fmla="*/ 603286 h 1397395"/>
              <a:gd name="connsiteX1" fmla="*/ 1248300 w 2310233"/>
              <a:gd name="connsiteY1" fmla="*/ 190671 h 1397395"/>
              <a:gd name="connsiteX2" fmla="*/ 1571785 w 2310233"/>
              <a:gd name="connsiteY2" fmla="*/ 36083 h 1397395"/>
              <a:gd name="connsiteX3" fmla="*/ 2046046 w 2310233"/>
              <a:gd name="connsiteY3" fmla="*/ 45135 h 1397395"/>
              <a:gd name="connsiteX4" fmla="*/ 2211178 w 2310233"/>
              <a:gd name="connsiteY4" fmla="*/ 520783 h 1397395"/>
              <a:gd name="connsiteX5" fmla="*/ 2300555 w 2310233"/>
              <a:gd name="connsiteY5" fmla="*/ 847355 h 1397395"/>
              <a:gd name="connsiteX6" fmla="*/ 1980859 w 2310233"/>
              <a:gd name="connsiteY6" fmla="*/ 1057048 h 1397395"/>
              <a:gd name="connsiteX7" fmla="*/ 1743665 w 2310233"/>
              <a:gd name="connsiteY7" fmla="*/ 1112050 h 1397395"/>
              <a:gd name="connsiteX8" fmla="*/ 1499596 w 2310233"/>
              <a:gd name="connsiteY8" fmla="*/ 1311430 h 1397395"/>
              <a:gd name="connsiteX9" fmla="*/ 987394 w 2310233"/>
              <a:gd name="connsiteY9" fmla="*/ 1397370 h 1397395"/>
              <a:gd name="connsiteX10" fmla="*/ 499256 w 2310233"/>
              <a:gd name="connsiteY10" fmla="*/ 1318305 h 1397395"/>
              <a:gd name="connsiteX11" fmla="*/ 93620 w 2310233"/>
              <a:gd name="connsiteY11" fmla="*/ 1146426 h 1397395"/>
              <a:gd name="connsiteX12" fmla="*/ 11118 w 2310233"/>
              <a:gd name="connsiteY12" fmla="*/ 926420 h 1397395"/>
              <a:gd name="connsiteX13" fmla="*/ 272375 w 2310233"/>
              <a:gd name="connsiteY13" fmla="*/ 744227 h 1397395"/>
              <a:gd name="connsiteX14" fmla="*/ 272375 w 2310233"/>
              <a:gd name="connsiteY14" fmla="*/ 744227 h 1397395"/>
              <a:gd name="connsiteX15" fmla="*/ 736450 w 2310233"/>
              <a:gd name="connsiteY15" fmla="*/ 665162 h 1397395"/>
              <a:gd name="connsiteX16" fmla="*/ 963331 w 2310233"/>
              <a:gd name="connsiteY16" fmla="*/ 603286 h 1397395"/>
              <a:gd name="connsiteX0" fmla="*/ 963331 w 2371493"/>
              <a:gd name="connsiteY0" fmla="*/ 596931 h 1391040"/>
              <a:gd name="connsiteX1" fmla="*/ 1248300 w 2371493"/>
              <a:gd name="connsiteY1" fmla="*/ 184316 h 1391040"/>
              <a:gd name="connsiteX2" fmla="*/ 1571785 w 2371493"/>
              <a:gd name="connsiteY2" fmla="*/ 29728 h 1391040"/>
              <a:gd name="connsiteX3" fmla="*/ 2046046 w 2371493"/>
              <a:gd name="connsiteY3" fmla="*/ 38780 h 1391040"/>
              <a:gd name="connsiteX4" fmla="*/ 2352212 w 2371493"/>
              <a:gd name="connsiteY4" fmla="*/ 423609 h 1391040"/>
              <a:gd name="connsiteX5" fmla="*/ 2300555 w 2371493"/>
              <a:gd name="connsiteY5" fmla="*/ 841000 h 1391040"/>
              <a:gd name="connsiteX6" fmla="*/ 1980859 w 2371493"/>
              <a:gd name="connsiteY6" fmla="*/ 1050693 h 1391040"/>
              <a:gd name="connsiteX7" fmla="*/ 1743665 w 2371493"/>
              <a:gd name="connsiteY7" fmla="*/ 1105695 h 1391040"/>
              <a:gd name="connsiteX8" fmla="*/ 1499596 w 2371493"/>
              <a:gd name="connsiteY8" fmla="*/ 1305075 h 1391040"/>
              <a:gd name="connsiteX9" fmla="*/ 987394 w 2371493"/>
              <a:gd name="connsiteY9" fmla="*/ 1391015 h 1391040"/>
              <a:gd name="connsiteX10" fmla="*/ 499256 w 2371493"/>
              <a:gd name="connsiteY10" fmla="*/ 1311950 h 1391040"/>
              <a:gd name="connsiteX11" fmla="*/ 93620 w 2371493"/>
              <a:gd name="connsiteY11" fmla="*/ 1140071 h 1391040"/>
              <a:gd name="connsiteX12" fmla="*/ 11118 w 2371493"/>
              <a:gd name="connsiteY12" fmla="*/ 920065 h 1391040"/>
              <a:gd name="connsiteX13" fmla="*/ 272375 w 2371493"/>
              <a:gd name="connsiteY13" fmla="*/ 737872 h 1391040"/>
              <a:gd name="connsiteX14" fmla="*/ 272375 w 2371493"/>
              <a:gd name="connsiteY14" fmla="*/ 737872 h 1391040"/>
              <a:gd name="connsiteX15" fmla="*/ 736450 w 2371493"/>
              <a:gd name="connsiteY15" fmla="*/ 658807 h 1391040"/>
              <a:gd name="connsiteX16" fmla="*/ 963331 w 2371493"/>
              <a:gd name="connsiteY16" fmla="*/ 596931 h 1391040"/>
              <a:gd name="connsiteX0" fmla="*/ 963331 w 2371493"/>
              <a:gd name="connsiteY0" fmla="*/ 623366 h 1417475"/>
              <a:gd name="connsiteX1" fmla="*/ 1571785 w 2371493"/>
              <a:gd name="connsiteY1" fmla="*/ 56163 h 1417475"/>
              <a:gd name="connsiteX2" fmla="*/ 2046046 w 2371493"/>
              <a:gd name="connsiteY2" fmla="*/ 65215 h 1417475"/>
              <a:gd name="connsiteX3" fmla="*/ 2352212 w 2371493"/>
              <a:gd name="connsiteY3" fmla="*/ 450044 h 1417475"/>
              <a:gd name="connsiteX4" fmla="*/ 2300555 w 2371493"/>
              <a:gd name="connsiteY4" fmla="*/ 867435 h 1417475"/>
              <a:gd name="connsiteX5" fmla="*/ 1980859 w 2371493"/>
              <a:gd name="connsiteY5" fmla="*/ 1077128 h 1417475"/>
              <a:gd name="connsiteX6" fmla="*/ 1743665 w 2371493"/>
              <a:gd name="connsiteY6" fmla="*/ 1132130 h 1417475"/>
              <a:gd name="connsiteX7" fmla="*/ 1499596 w 2371493"/>
              <a:gd name="connsiteY7" fmla="*/ 1331510 h 1417475"/>
              <a:gd name="connsiteX8" fmla="*/ 987394 w 2371493"/>
              <a:gd name="connsiteY8" fmla="*/ 1417450 h 1417475"/>
              <a:gd name="connsiteX9" fmla="*/ 499256 w 2371493"/>
              <a:gd name="connsiteY9" fmla="*/ 1338385 h 1417475"/>
              <a:gd name="connsiteX10" fmla="*/ 93620 w 2371493"/>
              <a:gd name="connsiteY10" fmla="*/ 1166506 h 1417475"/>
              <a:gd name="connsiteX11" fmla="*/ 11118 w 2371493"/>
              <a:gd name="connsiteY11" fmla="*/ 946500 h 1417475"/>
              <a:gd name="connsiteX12" fmla="*/ 272375 w 2371493"/>
              <a:gd name="connsiteY12" fmla="*/ 764307 h 1417475"/>
              <a:gd name="connsiteX13" fmla="*/ 272375 w 2371493"/>
              <a:gd name="connsiteY13" fmla="*/ 764307 h 1417475"/>
              <a:gd name="connsiteX14" fmla="*/ 736450 w 2371493"/>
              <a:gd name="connsiteY14" fmla="*/ 685242 h 1417475"/>
              <a:gd name="connsiteX15" fmla="*/ 963331 w 2371493"/>
              <a:gd name="connsiteY15" fmla="*/ 623366 h 1417475"/>
              <a:gd name="connsiteX0" fmla="*/ 963331 w 2371493"/>
              <a:gd name="connsiteY0" fmla="*/ 572808 h 1366917"/>
              <a:gd name="connsiteX1" fmla="*/ 1691352 w 2371493"/>
              <a:gd name="connsiteY1" fmla="*/ 128033 h 1366917"/>
              <a:gd name="connsiteX2" fmla="*/ 2046046 w 2371493"/>
              <a:gd name="connsiteY2" fmla="*/ 14657 h 1366917"/>
              <a:gd name="connsiteX3" fmla="*/ 2352212 w 2371493"/>
              <a:gd name="connsiteY3" fmla="*/ 399486 h 1366917"/>
              <a:gd name="connsiteX4" fmla="*/ 2300555 w 2371493"/>
              <a:gd name="connsiteY4" fmla="*/ 816877 h 1366917"/>
              <a:gd name="connsiteX5" fmla="*/ 1980859 w 2371493"/>
              <a:gd name="connsiteY5" fmla="*/ 1026570 h 1366917"/>
              <a:gd name="connsiteX6" fmla="*/ 1743665 w 2371493"/>
              <a:gd name="connsiteY6" fmla="*/ 1081572 h 1366917"/>
              <a:gd name="connsiteX7" fmla="*/ 1499596 w 2371493"/>
              <a:gd name="connsiteY7" fmla="*/ 1280952 h 1366917"/>
              <a:gd name="connsiteX8" fmla="*/ 987394 w 2371493"/>
              <a:gd name="connsiteY8" fmla="*/ 1366892 h 1366917"/>
              <a:gd name="connsiteX9" fmla="*/ 499256 w 2371493"/>
              <a:gd name="connsiteY9" fmla="*/ 1287827 h 1366917"/>
              <a:gd name="connsiteX10" fmla="*/ 93620 w 2371493"/>
              <a:gd name="connsiteY10" fmla="*/ 1115948 h 1366917"/>
              <a:gd name="connsiteX11" fmla="*/ 11118 w 2371493"/>
              <a:gd name="connsiteY11" fmla="*/ 895942 h 1366917"/>
              <a:gd name="connsiteX12" fmla="*/ 272375 w 2371493"/>
              <a:gd name="connsiteY12" fmla="*/ 713749 h 1366917"/>
              <a:gd name="connsiteX13" fmla="*/ 272375 w 2371493"/>
              <a:gd name="connsiteY13" fmla="*/ 713749 h 1366917"/>
              <a:gd name="connsiteX14" fmla="*/ 736450 w 2371493"/>
              <a:gd name="connsiteY14" fmla="*/ 634684 h 1366917"/>
              <a:gd name="connsiteX15" fmla="*/ 963331 w 2371493"/>
              <a:gd name="connsiteY15" fmla="*/ 572808 h 1366917"/>
              <a:gd name="connsiteX0" fmla="*/ 963331 w 2371493"/>
              <a:gd name="connsiteY0" fmla="*/ 568557 h 1362666"/>
              <a:gd name="connsiteX1" fmla="*/ 1288287 w 2371493"/>
              <a:gd name="connsiteY1" fmla="*/ 276527 h 1362666"/>
              <a:gd name="connsiteX2" fmla="*/ 1691352 w 2371493"/>
              <a:gd name="connsiteY2" fmla="*/ 123782 h 1362666"/>
              <a:gd name="connsiteX3" fmla="*/ 2046046 w 2371493"/>
              <a:gd name="connsiteY3" fmla="*/ 10406 h 1362666"/>
              <a:gd name="connsiteX4" fmla="*/ 2352212 w 2371493"/>
              <a:gd name="connsiteY4" fmla="*/ 395235 h 1362666"/>
              <a:gd name="connsiteX5" fmla="*/ 2300555 w 2371493"/>
              <a:gd name="connsiteY5" fmla="*/ 812626 h 1362666"/>
              <a:gd name="connsiteX6" fmla="*/ 1980859 w 2371493"/>
              <a:gd name="connsiteY6" fmla="*/ 1022319 h 1362666"/>
              <a:gd name="connsiteX7" fmla="*/ 1743665 w 2371493"/>
              <a:gd name="connsiteY7" fmla="*/ 1077321 h 1362666"/>
              <a:gd name="connsiteX8" fmla="*/ 1499596 w 2371493"/>
              <a:gd name="connsiteY8" fmla="*/ 1276701 h 1362666"/>
              <a:gd name="connsiteX9" fmla="*/ 987394 w 2371493"/>
              <a:gd name="connsiteY9" fmla="*/ 1362641 h 1362666"/>
              <a:gd name="connsiteX10" fmla="*/ 499256 w 2371493"/>
              <a:gd name="connsiteY10" fmla="*/ 1283576 h 1362666"/>
              <a:gd name="connsiteX11" fmla="*/ 93620 w 2371493"/>
              <a:gd name="connsiteY11" fmla="*/ 1111697 h 1362666"/>
              <a:gd name="connsiteX12" fmla="*/ 11118 w 2371493"/>
              <a:gd name="connsiteY12" fmla="*/ 891691 h 1362666"/>
              <a:gd name="connsiteX13" fmla="*/ 272375 w 2371493"/>
              <a:gd name="connsiteY13" fmla="*/ 709498 h 1362666"/>
              <a:gd name="connsiteX14" fmla="*/ 272375 w 2371493"/>
              <a:gd name="connsiteY14" fmla="*/ 709498 h 1362666"/>
              <a:gd name="connsiteX15" fmla="*/ 736450 w 2371493"/>
              <a:gd name="connsiteY15" fmla="*/ 630433 h 1362666"/>
              <a:gd name="connsiteX16" fmla="*/ 963331 w 2371493"/>
              <a:gd name="connsiteY16" fmla="*/ 568557 h 1362666"/>
              <a:gd name="connsiteX0" fmla="*/ 963331 w 2371493"/>
              <a:gd name="connsiteY0" fmla="*/ 580222 h 1374331"/>
              <a:gd name="connsiteX1" fmla="*/ 1288287 w 2371493"/>
              <a:gd name="connsiteY1" fmla="*/ 288192 h 1374331"/>
              <a:gd name="connsiteX2" fmla="*/ 1665341 w 2371493"/>
              <a:gd name="connsiteY2" fmla="*/ 72743 h 1374331"/>
              <a:gd name="connsiteX3" fmla="*/ 2046046 w 2371493"/>
              <a:gd name="connsiteY3" fmla="*/ 22071 h 1374331"/>
              <a:gd name="connsiteX4" fmla="*/ 2352212 w 2371493"/>
              <a:gd name="connsiteY4" fmla="*/ 406900 h 1374331"/>
              <a:gd name="connsiteX5" fmla="*/ 2300555 w 2371493"/>
              <a:gd name="connsiteY5" fmla="*/ 824291 h 1374331"/>
              <a:gd name="connsiteX6" fmla="*/ 1980859 w 2371493"/>
              <a:gd name="connsiteY6" fmla="*/ 1033984 h 1374331"/>
              <a:gd name="connsiteX7" fmla="*/ 1743665 w 2371493"/>
              <a:gd name="connsiteY7" fmla="*/ 1088986 h 1374331"/>
              <a:gd name="connsiteX8" fmla="*/ 1499596 w 2371493"/>
              <a:gd name="connsiteY8" fmla="*/ 1288366 h 1374331"/>
              <a:gd name="connsiteX9" fmla="*/ 987394 w 2371493"/>
              <a:gd name="connsiteY9" fmla="*/ 1374306 h 1374331"/>
              <a:gd name="connsiteX10" fmla="*/ 499256 w 2371493"/>
              <a:gd name="connsiteY10" fmla="*/ 1295241 h 1374331"/>
              <a:gd name="connsiteX11" fmla="*/ 93620 w 2371493"/>
              <a:gd name="connsiteY11" fmla="*/ 1123362 h 1374331"/>
              <a:gd name="connsiteX12" fmla="*/ 11118 w 2371493"/>
              <a:gd name="connsiteY12" fmla="*/ 903356 h 1374331"/>
              <a:gd name="connsiteX13" fmla="*/ 272375 w 2371493"/>
              <a:gd name="connsiteY13" fmla="*/ 721163 h 1374331"/>
              <a:gd name="connsiteX14" fmla="*/ 272375 w 2371493"/>
              <a:gd name="connsiteY14" fmla="*/ 721163 h 1374331"/>
              <a:gd name="connsiteX15" fmla="*/ 736450 w 2371493"/>
              <a:gd name="connsiteY15" fmla="*/ 642098 h 1374331"/>
              <a:gd name="connsiteX16" fmla="*/ 963331 w 2371493"/>
              <a:gd name="connsiteY16" fmla="*/ 580222 h 1374331"/>
              <a:gd name="connsiteX0" fmla="*/ 963331 w 2357598"/>
              <a:gd name="connsiteY0" fmla="*/ 552598 h 1346707"/>
              <a:gd name="connsiteX1" fmla="*/ 1288287 w 2357598"/>
              <a:gd name="connsiteY1" fmla="*/ 260568 h 1346707"/>
              <a:gd name="connsiteX2" fmla="*/ 1665341 w 2357598"/>
              <a:gd name="connsiteY2" fmla="*/ 45119 h 1346707"/>
              <a:gd name="connsiteX3" fmla="*/ 2234709 w 2357598"/>
              <a:gd name="connsiteY3" fmla="*/ 29779 h 1346707"/>
              <a:gd name="connsiteX4" fmla="*/ 2352212 w 2357598"/>
              <a:gd name="connsiteY4" fmla="*/ 379276 h 1346707"/>
              <a:gd name="connsiteX5" fmla="*/ 2300555 w 2357598"/>
              <a:gd name="connsiteY5" fmla="*/ 796667 h 1346707"/>
              <a:gd name="connsiteX6" fmla="*/ 1980859 w 2357598"/>
              <a:gd name="connsiteY6" fmla="*/ 1006360 h 1346707"/>
              <a:gd name="connsiteX7" fmla="*/ 1743665 w 2357598"/>
              <a:gd name="connsiteY7" fmla="*/ 1061362 h 1346707"/>
              <a:gd name="connsiteX8" fmla="*/ 1499596 w 2357598"/>
              <a:gd name="connsiteY8" fmla="*/ 1260742 h 1346707"/>
              <a:gd name="connsiteX9" fmla="*/ 987394 w 2357598"/>
              <a:gd name="connsiteY9" fmla="*/ 1346682 h 1346707"/>
              <a:gd name="connsiteX10" fmla="*/ 499256 w 2357598"/>
              <a:gd name="connsiteY10" fmla="*/ 1267617 h 1346707"/>
              <a:gd name="connsiteX11" fmla="*/ 93620 w 2357598"/>
              <a:gd name="connsiteY11" fmla="*/ 1095738 h 1346707"/>
              <a:gd name="connsiteX12" fmla="*/ 11118 w 2357598"/>
              <a:gd name="connsiteY12" fmla="*/ 875732 h 1346707"/>
              <a:gd name="connsiteX13" fmla="*/ 272375 w 2357598"/>
              <a:gd name="connsiteY13" fmla="*/ 693539 h 1346707"/>
              <a:gd name="connsiteX14" fmla="*/ 272375 w 2357598"/>
              <a:gd name="connsiteY14" fmla="*/ 693539 h 1346707"/>
              <a:gd name="connsiteX15" fmla="*/ 736450 w 2357598"/>
              <a:gd name="connsiteY15" fmla="*/ 614474 h 1346707"/>
              <a:gd name="connsiteX16" fmla="*/ 963331 w 2357598"/>
              <a:gd name="connsiteY16" fmla="*/ 552598 h 1346707"/>
              <a:gd name="connsiteX0" fmla="*/ 963331 w 2357598"/>
              <a:gd name="connsiteY0" fmla="*/ 552598 h 1351249"/>
              <a:gd name="connsiteX1" fmla="*/ 1288287 w 2357598"/>
              <a:gd name="connsiteY1" fmla="*/ 260568 h 1351249"/>
              <a:gd name="connsiteX2" fmla="*/ 1665341 w 2357598"/>
              <a:gd name="connsiteY2" fmla="*/ 45119 h 1351249"/>
              <a:gd name="connsiteX3" fmla="*/ 2234709 w 2357598"/>
              <a:gd name="connsiteY3" fmla="*/ 29779 h 1351249"/>
              <a:gd name="connsiteX4" fmla="*/ 2352212 w 2357598"/>
              <a:gd name="connsiteY4" fmla="*/ 379276 h 1351249"/>
              <a:gd name="connsiteX5" fmla="*/ 2300555 w 2357598"/>
              <a:gd name="connsiteY5" fmla="*/ 796667 h 1351249"/>
              <a:gd name="connsiteX6" fmla="*/ 1980859 w 2357598"/>
              <a:gd name="connsiteY6" fmla="*/ 1006360 h 1351249"/>
              <a:gd name="connsiteX7" fmla="*/ 1743665 w 2357598"/>
              <a:gd name="connsiteY7" fmla="*/ 1061362 h 1351249"/>
              <a:gd name="connsiteX8" fmla="*/ 1371398 w 2357598"/>
              <a:gd name="connsiteY8" fmla="*/ 1139013 h 1351249"/>
              <a:gd name="connsiteX9" fmla="*/ 987394 w 2357598"/>
              <a:gd name="connsiteY9" fmla="*/ 1346682 h 1351249"/>
              <a:gd name="connsiteX10" fmla="*/ 499256 w 2357598"/>
              <a:gd name="connsiteY10" fmla="*/ 1267617 h 1351249"/>
              <a:gd name="connsiteX11" fmla="*/ 93620 w 2357598"/>
              <a:gd name="connsiteY11" fmla="*/ 1095738 h 1351249"/>
              <a:gd name="connsiteX12" fmla="*/ 11118 w 2357598"/>
              <a:gd name="connsiteY12" fmla="*/ 875732 h 1351249"/>
              <a:gd name="connsiteX13" fmla="*/ 272375 w 2357598"/>
              <a:gd name="connsiteY13" fmla="*/ 693539 h 1351249"/>
              <a:gd name="connsiteX14" fmla="*/ 272375 w 2357598"/>
              <a:gd name="connsiteY14" fmla="*/ 693539 h 1351249"/>
              <a:gd name="connsiteX15" fmla="*/ 736450 w 2357598"/>
              <a:gd name="connsiteY15" fmla="*/ 614474 h 1351249"/>
              <a:gd name="connsiteX16" fmla="*/ 963331 w 2357598"/>
              <a:gd name="connsiteY16" fmla="*/ 552598 h 1351249"/>
              <a:gd name="connsiteX0" fmla="*/ 963331 w 2357598"/>
              <a:gd name="connsiteY0" fmla="*/ 552598 h 1269486"/>
              <a:gd name="connsiteX1" fmla="*/ 1288287 w 2357598"/>
              <a:gd name="connsiteY1" fmla="*/ 260568 h 1269486"/>
              <a:gd name="connsiteX2" fmla="*/ 1665341 w 2357598"/>
              <a:gd name="connsiteY2" fmla="*/ 45119 h 1269486"/>
              <a:gd name="connsiteX3" fmla="*/ 2234709 w 2357598"/>
              <a:gd name="connsiteY3" fmla="*/ 29779 h 1269486"/>
              <a:gd name="connsiteX4" fmla="*/ 2352212 w 2357598"/>
              <a:gd name="connsiteY4" fmla="*/ 379276 h 1269486"/>
              <a:gd name="connsiteX5" fmla="*/ 2300555 w 2357598"/>
              <a:gd name="connsiteY5" fmla="*/ 796667 h 1269486"/>
              <a:gd name="connsiteX6" fmla="*/ 1980859 w 2357598"/>
              <a:gd name="connsiteY6" fmla="*/ 1006360 h 1269486"/>
              <a:gd name="connsiteX7" fmla="*/ 1743665 w 2357598"/>
              <a:gd name="connsiteY7" fmla="*/ 1061362 h 1269486"/>
              <a:gd name="connsiteX8" fmla="*/ 1371398 w 2357598"/>
              <a:gd name="connsiteY8" fmla="*/ 1139013 h 1269486"/>
              <a:gd name="connsiteX9" fmla="*/ 917968 w 2357598"/>
              <a:gd name="connsiteY9" fmla="*/ 1184224 h 1269486"/>
              <a:gd name="connsiteX10" fmla="*/ 499256 w 2357598"/>
              <a:gd name="connsiteY10" fmla="*/ 1267617 h 1269486"/>
              <a:gd name="connsiteX11" fmla="*/ 93620 w 2357598"/>
              <a:gd name="connsiteY11" fmla="*/ 1095738 h 1269486"/>
              <a:gd name="connsiteX12" fmla="*/ 11118 w 2357598"/>
              <a:gd name="connsiteY12" fmla="*/ 875732 h 1269486"/>
              <a:gd name="connsiteX13" fmla="*/ 272375 w 2357598"/>
              <a:gd name="connsiteY13" fmla="*/ 693539 h 1269486"/>
              <a:gd name="connsiteX14" fmla="*/ 272375 w 2357598"/>
              <a:gd name="connsiteY14" fmla="*/ 693539 h 1269486"/>
              <a:gd name="connsiteX15" fmla="*/ 736450 w 2357598"/>
              <a:gd name="connsiteY15" fmla="*/ 614474 h 1269486"/>
              <a:gd name="connsiteX16" fmla="*/ 963331 w 2357598"/>
              <a:gd name="connsiteY16" fmla="*/ 552598 h 1269486"/>
              <a:gd name="connsiteX0" fmla="*/ 962838 w 2357105"/>
              <a:gd name="connsiteY0" fmla="*/ 55259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43172 w 2357105"/>
              <a:gd name="connsiteY7" fmla="*/ 1061362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735957 w 2357105"/>
              <a:gd name="connsiteY15" fmla="*/ 614474 h 1185798"/>
              <a:gd name="connsiteX16" fmla="*/ 962838 w 2357105"/>
              <a:gd name="connsiteY16" fmla="*/ 552598 h 1185798"/>
              <a:gd name="connsiteX0" fmla="*/ 962838 w 2357105"/>
              <a:gd name="connsiteY0" fmla="*/ 55259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43172 w 2357105"/>
              <a:gd name="connsiteY7" fmla="*/ 1061362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636511 w 2357105"/>
              <a:gd name="connsiteY15" fmla="*/ 578606 h 1185798"/>
              <a:gd name="connsiteX16" fmla="*/ 962838 w 2357105"/>
              <a:gd name="connsiteY16" fmla="*/ 552598 h 1185798"/>
              <a:gd name="connsiteX0" fmla="*/ 912473 w 2357105"/>
              <a:gd name="connsiteY0" fmla="*/ 46674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43172 w 2357105"/>
              <a:gd name="connsiteY7" fmla="*/ 1061362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636511 w 2357105"/>
              <a:gd name="connsiteY15" fmla="*/ 578606 h 1185798"/>
              <a:gd name="connsiteX16" fmla="*/ 912473 w 2357105"/>
              <a:gd name="connsiteY16" fmla="*/ 466748 h 1185798"/>
              <a:gd name="connsiteX0" fmla="*/ 912473 w 2357105"/>
              <a:gd name="connsiteY0" fmla="*/ 46674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26245 w 2357105"/>
              <a:gd name="connsiteY7" fmla="*/ 1095048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636511 w 2357105"/>
              <a:gd name="connsiteY15" fmla="*/ 578606 h 1185798"/>
              <a:gd name="connsiteX16" fmla="*/ 912473 w 2357105"/>
              <a:gd name="connsiteY16" fmla="*/ 466748 h 1185798"/>
              <a:gd name="connsiteX0" fmla="*/ 912473 w 2357105"/>
              <a:gd name="connsiteY0" fmla="*/ 466748 h 1184619"/>
              <a:gd name="connsiteX1" fmla="*/ 1287794 w 2357105"/>
              <a:gd name="connsiteY1" fmla="*/ 260568 h 1184619"/>
              <a:gd name="connsiteX2" fmla="*/ 1664848 w 2357105"/>
              <a:gd name="connsiteY2" fmla="*/ 45119 h 1184619"/>
              <a:gd name="connsiteX3" fmla="*/ 2234216 w 2357105"/>
              <a:gd name="connsiteY3" fmla="*/ 29779 h 1184619"/>
              <a:gd name="connsiteX4" fmla="*/ 2351719 w 2357105"/>
              <a:gd name="connsiteY4" fmla="*/ 379276 h 1184619"/>
              <a:gd name="connsiteX5" fmla="*/ 2300062 w 2357105"/>
              <a:gd name="connsiteY5" fmla="*/ 796667 h 1184619"/>
              <a:gd name="connsiteX6" fmla="*/ 1980366 w 2357105"/>
              <a:gd name="connsiteY6" fmla="*/ 1006360 h 1184619"/>
              <a:gd name="connsiteX7" fmla="*/ 1726245 w 2357105"/>
              <a:gd name="connsiteY7" fmla="*/ 1095048 h 1184619"/>
              <a:gd name="connsiteX8" fmla="*/ 1345150 w 2357105"/>
              <a:gd name="connsiteY8" fmla="*/ 1157859 h 1184619"/>
              <a:gd name="connsiteX9" fmla="*/ 917475 w 2357105"/>
              <a:gd name="connsiteY9" fmla="*/ 1184224 h 1184619"/>
              <a:gd name="connsiteX10" fmla="*/ 477095 w 2357105"/>
              <a:gd name="connsiteY10" fmla="*/ 1167868 h 1184619"/>
              <a:gd name="connsiteX11" fmla="*/ 93127 w 2357105"/>
              <a:gd name="connsiteY11" fmla="*/ 1095738 h 1184619"/>
              <a:gd name="connsiteX12" fmla="*/ 10625 w 2357105"/>
              <a:gd name="connsiteY12" fmla="*/ 875732 h 1184619"/>
              <a:gd name="connsiteX13" fmla="*/ 271882 w 2357105"/>
              <a:gd name="connsiteY13" fmla="*/ 693539 h 1184619"/>
              <a:gd name="connsiteX14" fmla="*/ 271882 w 2357105"/>
              <a:gd name="connsiteY14" fmla="*/ 693539 h 1184619"/>
              <a:gd name="connsiteX15" fmla="*/ 636511 w 2357105"/>
              <a:gd name="connsiteY15" fmla="*/ 578606 h 1184619"/>
              <a:gd name="connsiteX16" fmla="*/ 912473 w 2357105"/>
              <a:gd name="connsiteY16" fmla="*/ 466748 h 1184619"/>
              <a:gd name="connsiteX0" fmla="*/ 912473 w 2357105"/>
              <a:gd name="connsiteY0" fmla="*/ 469591 h 1187462"/>
              <a:gd name="connsiteX1" fmla="*/ 1360479 w 2357105"/>
              <a:gd name="connsiteY1" fmla="*/ 322945 h 1187462"/>
              <a:gd name="connsiteX2" fmla="*/ 1664848 w 2357105"/>
              <a:gd name="connsiteY2" fmla="*/ 47962 h 1187462"/>
              <a:gd name="connsiteX3" fmla="*/ 2234216 w 2357105"/>
              <a:gd name="connsiteY3" fmla="*/ 32622 h 1187462"/>
              <a:gd name="connsiteX4" fmla="*/ 2351719 w 2357105"/>
              <a:gd name="connsiteY4" fmla="*/ 382119 h 1187462"/>
              <a:gd name="connsiteX5" fmla="*/ 2300062 w 2357105"/>
              <a:gd name="connsiteY5" fmla="*/ 799510 h 1187462"/>
              <a:gd name="connsiteX6" fmla="*/ 1980366 w 2357105"/>
              <a:gd name="connsiteY6" fmla="*/ 1009203 h 1187462"/>
              <a:gd name="connsiteX7" fmla="*/ 1726245 w 2357105"/>
              <a:gd name="connsiteY7" fmla="*/ 1097891 h 1187462"/>
              <a:gd name="connsiteX8" fmla="*/ 1345150 w 2357105"/>
              <a:gd name="connsiteY8" fmla="*/ 1160702 h 1187462"/>
              <a:gd name="connsiteX9" fmla="*/ 917475 w 2357105"/>
              <a:gd name="connsiteY9" fmla="*/ 1187067 h 1187462"/>
              <a:gd name="connsiteX10" fmla="*/ 477095 w 2357105"/>
              <a:gd name="connsiteY10" fmla="*/ 1170711 h 1187462"/>
              <a:gd name="connsiteX11" fmla="*/ 93127 w 2357105"/>
              <a:gd name="connsiteY11" fmla="*/ 1098581 h 1187462"/>
              <a:gd name="connsiteX12" fmla="*/ 10625 w 2357105"/>
              <a:gd name="connsiteY12" fmla="*/ 878575 h 1187462"/>
              <a:gd name="connsiteX13" fmla="*/ 271882 w 2357105"/>
              <a:gd name="connsiteY13" fmla="*/ 696382 h 1187462"/>
              <a:gd name="connsiteX14" fmla="*/ 271882 w 2357105"/>
              <a:gd name="connsiteY14" fmla="*/ 696382 h 1187462"/>
              <a:gd name="connsiteX15" fmla="*/ 636511 w 2357105"/>
              <a:gd name="connsiteY15" fmla="*/ 581449 h 1187462"/>
              <a:gd name="connsiteX16" fmla="*/ 912473 w 2357105"/>
              <a:gd name="connsiteY16" fmla="*/ 469591 h 1187462"/>
              <a:gd name="connsiteX0" fmla="*/ 948116 w 2357105"/>
              <a:gd name="connsiteY0" fmla="*/ 511628 h 1187462"/>
              <a:gd name="connsiteX1" fmla="*/ 1360479 w 2357105"/>
              <a:gd name="connsiteY1" fmla="*/ 322945 h 1187462"/>
              <a:gd name="connsiteX2" fmla="*/ 1664848 w 2357105"/>
              <a:gd name="connsiteY2" fmla="*/ 47962 h 1187462"/>
              <a:gd name="connsiteX3" fmla="*/ 2234216 w 2357105"/>
              <a:gd name="connsiteY3" fmla="*/ 32622 h 1187462"/>
              <a:gd name="connsiteX4" fmla="*/ 2351719 w 2357105"/>
              <a:gd name="connsiteY4" fmla="*/ 382119 h 1187462"/>
              <a:gd name="connsiteX5" fmla="*/ 2300062 w 2357105"/>
              <a:gd name="connsiteY5" fmla="*/ 799510 h 1187462"/>
              <a:gd name="connsiteX6" fmla="*/ 1980366 w 2357105"/>
              <a:gd name="connsiteY6" fmla="*/ 1009203 h 1187462"/>
              <a:gd name="connsiteX7" fmla="*/ 1726245 w 2357105"/>
              <a:gd name="connsiteY7" fmla="*/ 1097891 h 1187462"/>
              <a:gd name="connsiteX8" fmla="*/ 1345150 w 2357105"/>
              <a:gd name="connsiteY8" fmla="*/ 1160702 h 1187462"/>
              <a:gd name="connsiteX9" fmla="*/ 917475 w 2357105"/>
              <a:gd name="connsiteY9" fmla="*/ 1187067 h 1187462"/>
              <a:gd name="connsiteX10" fmla="*/ 477095 w 2357105"/>
              <a:gd name="connsiteY10" fmla="*/ 1170711 h 1187462"/>
              <a:gd name="connsiteX11" fmla="*/ 93127 w 2357105"/>
              <a:gd name="connsiteY11" fmla="*/ 1098581 h 1187462"/>
              <a:gd name="connsiteX12" fmla="*/ 10625 w 2357105"/>
              <a:gd name="connsiteY12" fmla="*/ 878575 h 1187462"/>
              <a:gd name="connsiteX13" fmla="*/ 271882 w 2357105"/>
              <a:gd name="connsiteY13" fmla="*/ 696382 h 1187462"/>
              <a:gd name="connsiteX14" fmla="*/ 271882 w 2357105"/>
              <a:gd name="connsiteY14" fmla="*/ 696382 h 1187462"/>
              <a:gd name="connsiteX15" fmla="*/ 636511 w 2357105"/>
              <a:gd name="connsiteY15" fmla="*/ 581449 h 1187462"/>
              <a:gd name="connsiteX16" fmla="*/ 948116 w 2357105"/>
              <a:gd name="connsiteY16" fmla="*/ 511628 h 1187462"/>
              <a:gd name="connsiteX0" fmla="*/ 948116 w 2357105"/>
              <a:gd name="connsiteY0" fmla="*/ 511628 h 1187462"/>
              <a:gd name="connsiteX1" fmla="*/ 1360479 w 2357105"/>
              <a:gd name="connsiteY1" fmla="*/ 322945 h 1187462"/>
              <a:gd name="connsiteX2" fmla="*/ 1664848 w 2357105"/>
              <a:gd name="connsiteY2" fmla="*/ 47962 h 1187462"/>
              <a:gd name="connsiteX3" fmla="*/ 2234216 w 2357105"/>
              <a:gd name="connsiteY3" fmla="*/ 32622 h 1187462"/>
              <a:gd name="connsiteX4" fmla="*/ 2351719 w 2357105"/>
              <a:gd name="connsiteY4" fmla="*/ 382119 h 1187462"/>
              <a:gd name="connsiteX5" fmla="*/ 2300062 w 2357105"/>
              <a:gd name="connsiteY5" fmla="*/ 799510 h 1187462"/>
              <a:gd name="connsiteX6" fmla="*/ 1980366 w 2357105"/>
              <a:gd name="connsiteY6" fmla="*/ 1009203 h 1187462"/>
              <a:gd name="connsiteX7" fmla="*/ 1726245 w 2357105"/>
              <a:gd name="connsiteY7" fmla="*/ 1097891 h 1187462"/>
              <a:gd name="connsiteX8" fmla="*/ 1345150 w 2357105"/>
              <a:gd name="connsiteY8" fmla="*/ 1160702 h 1187462"/>
              <a:gd name="connsiteX9" fmla="*/ 917475 w 2357105"/>
              <a:gd name="connsiteY9" fmla="*/ 1187067 h 1187462"/>
              <a:gd name="connsiteX10" fmla="*/ 477095 w 2357105"/>
              <a:gd name="connsiteY10" fmla="*/ 1170711 h 1187462"/>
              <a:gd name="connsiteX11" fmla="*/ 93127 w 2357105"/>
              <a:gd name="connsiteY11" fmla="*/ 1098581 h 1187462"/>
              <a:gd name="connsiteX12" fmla="*/ 10625 w 2357105"/>
              <a:gd name="connsiteY12" fmla="*/ 878575 h 1187462"/>
              <a:gd name="connsiteX13" fmla="*/ 271882 w 2357105"/>
              <a:gd name="connsiteY13" fmla="*/ 696382 h 1187462"/>
              <a:gd name="connsiteX14" fmla="*/ 271882 w 2357105"/>
              <a:gd name="connsiteY14" fmla="*/ 696382 h 1187462"/>
              <a:gd name="connsiteX15" fmla="*/ 556765 w 2357105"/>
              <a:gd name="connsiteY15" fmla="*/ 585019 h 1187462"/>
              <a:gd name="connsiteX16" fmla="*/ 948116 w 2357105"/>
              <a:gd name="connsiteY16" fmla="*/ 511628 h 1187462"/>
              <a:gd name="connsiteX0" fmla="*/ 948116 w 2357105"/>
              <a:gd name="connsiteY0" fmla="*/ 510978 h 1186812"/>
              <a:gd name="connsiteX1" fmla="*/ 1352871 w 2357105"/>
              <a:gd name="connsiteY1" fmla="*/ 309156 h 1186812"/>
              <a:gd name="connsiteX2" fmla="*/ 1664848 w 2357105"/>
              <a:gd name="connsiteY2" fmla="*/ 47312 h 1186812"/>
              <a:gd name="connsiteX3" fmla="*/ 2234216 w 2357105"/>
              <a:gd name="connsiteY3" fmla="*/ 31972 h 1186812"/>
              <a:gd name="connsiteX4" fmla="*/ 2351719 w 2357105"/>
              <a:gd name="connsiteY4" fmla="*/ 381469 h 1186812"/>
              <a:gd name="connsiteX5" fmla="*/ 2300062 w 2357105"/>
              <a:gd name="connsiteY5" fmla="*/ 798860 h 1186812"/>
              <a:gd name="connsiteX6" fmla="*/ 1980366 w 2357105"/>
              <a:gd name="connsiteY6" fmla="*/ 1008553 h 1186812"/>
              <a:gd name="connsiteX7" fmla="*/ 1726245 w 2357105"/>
              <a:gd name="connsiteY7" fmla="*/ 1097241 h 1186812"/>
              <a:gd name="connsiteX8" fmla="*/ 1345150 w 2357105"/>
              <a:gd name="connsiteY8" fmla="*/ 1160052 h 1186812"/>
              <a:gd name="connsiteX9" fmla="*/ 917475 w 2357105"/>
              <a:gd name="connsiteY9" fmla="*/ 1186417 h 1186812"/>
              <a:gd name="connsiteX10" fmla="*/ 477095 w 2357105"/>
              <a:gd name="connsiteY10" fmla="*/ 1170061 h 1186812"/>
              <a:gd name="connsiteX11" fmla="*/ 93127 w 2357105"/>
              <a:gd name="connsiteY11" fmla="*/ 1097931 h 1186812"/>
              <a:gd name="connsiteX12" fmla="*/ 10625 w 2357105"/>
              <a:gd name="connsiteY12" fmla="*/ 877925 h 1186812"/>
              <a:gd name="connsiteX13" fmla="*/ 271882 w 2357105"/>
              <a:gd name="connsiteY13" fmla="*/ 695732 h 1186812"/>
              <a:gd name="connsiteX14" fmla="*/ 271882 w 2357105"/>
              <a:gd name="connsiteY14" fmla="*/ 695732 h 1186812"/>
              <a:gd name="connsiteX15" fmla="*/ 556765 w 2357105"/>
              <a:gd name="connsiteY15" fmla="*/ 584369 h 1186812"/>
              <a:gd name="connsiteX16" fmla="*/ 948116 w 2357105"/>
              <a:gd name="connsiteY16" fmla="*/ 510978 h 1186812"/>
              <a:gd name="connsiteX0" fmla="*/ 948116 w 2357105"/>
              <a:gd name="connsiteY0" fmla="*/ 510978 h 1186812"/>
              <a:gd name="connsiteX1" fmla="*/ 1352871 w 2357105"/>
              <a:gd name="connsiteY1" fmla="*/ 309156 h 1186812"/>
              <a:gd name="connsiteX2" fmla="*/ 1664848 w 2357105"/>
              <a:gd name="connsiteY2" fmla="*/ 47312 h 1186812"/>
              <a:gd name="connsiteX3" fmla="*/ 2234216 w 2357105"/>
              <a:gd name="connsiteY3" fmla="*/ 31972 h 1186812"/>
              <a:gd name="connsiteX4" fmla="*/ 2351719 w 2357105"/>
              <a:gd name="connsiteY4" fmla="*/ 381469 h 1186812"/>
              <a:gd name="connsiteX5" fmla="*/ 2300062 w 2357105"/>
              <a:gd name="connsiteY5" fmla="*/ 798860 h 1186812"/>
              <a:gd name="connsiteX6" fmla="*/ 1980366 w 2357105"/>
              <a:gd name="connsiteY6" fmla="*/ 1008553 h 1186812"/>
              <a:gd name="connsiteX7" fmla="*/ 1726245 w 2357105"/>
              <a:gd name="connsiteY7" fmla="*/ 1097241 h 1186812"/>
              <a:gd name="connsiteX8" fmla="*/ 1345150 w 2357105"/>
              <a:gd name="connsiteY8" fmla="*/ 1160052 h 1186812"/>
              <a:gd name="connsiteX9" fmla="*/ 917475 w 2357105"/>
              <a:gd name="connsiteY9" fmla="*/ 1186417 h 1186812"/>
              <a:gd name="connsiteX10" fmla="*/ 477095 w 2357105"/>
              <a:gd name="connsiteY10" fmla="*/ 1170061 h 1186812"/>
              <a:gd name="connsiteX11" fmla="*/ 93127 w 2357105"/>
              <a:gd name="connsiteY11" fmla="*/ 1097931 h 1186812"/>
              <a:gd name="connsiteX12" fmla="*/ 10625 w 2357105"/>
              <a:gd name="connsiteY12" fmla="*/ 877925 h 1186812"/>
              <a:gd name="connsiteX13" fmla="*/ 271882 w 2357105"/>
              <a:gd name="connsiteY13" fmla="*/ 695732 h 1186812"/>
              <a:gd name="connsiteX14" fmla="*/ 271882 w 2357105"/>
              <a:gd name="connsiteY14" fmla="*/ 695732 h 1186812"/>
              <a:gd name="connsiteX15" fmla="*/ 556765 w 2357105"/>
              <a:gd name="connsiteY15" fmla="*/ 584369 h 1186812"/>
              <a:gd name="connsiteX16" fmla="*/ 948116 w 2357105"/>
              <a:gd name="connsiteY16" fmla="*/ 510978 h 1186812"/>
              <a:gd name="connsiteX0" fmla="*/ 948116 w 2357105"/>
              <a:gd name="connsiteY0" fmla="*/ 545696 h 1221530"/>
              <a:gd name="connsiteX1" fmla="*/ 1352871 w 2357105"/>
              <a:gd name="connsiteY1" fmla="*/ 343874 h 1221530"/>
              <a:gd name="connsiteX2" fmla="*/ 1754039 w 2357105"/>
              <a:gd name="connsiteY2" fmla="*/ 24117 h 1221530"/>
              <a:gd name="connsiteX3" fmla="*/ 2234216 w 2357105"/>
              <a:gd name="connsiteY3" fmla="*/ 66690 h 1221530"/>
              <a:gd name="connsiteX4" fmla="*/ 2351719 w 2357105"/>
              <a:gd name="connsiteY4" fmla="*/ 416187 h 1221530"/>
              <a:gd name="connsiteX5" fmla="*/ 2300062 w 2357105"/>
              <a:gd name="connsiteY5" fmla="*/ 833578 h 1221530"/>
              <a:gd name="connsiteX6" fmla="*/ 1980366 w 2357105"/>
              <a:gd name="connsiteY6" fmla="*/ 1043271 h 1221530"/>
              <a:gd name="connsiteX7" fmla="*/ 1726245 w 2357105"/>
              <a:gd name="connsiteY7" fmla="*/ 1131959 h 1221530"/>
              <a:gd name="connsiteX8" fmla="*/ 1345150 w 2357105"/>
              <a:gd name="connsiteY8" fmla="*/ 1194770 h 1221530"/>
              <a:gd name="connsiteX9" fmla="*/ 917475 w 2357105"/>
              <a:gd name="connsiteY9" fmla="*/ 1221135 h 1221530"/>
              <a:gd name="connsiteX10" fmla="*/ 477095 w 2357105"/>
              <a:gd name="connsiteY10" fmla="*/ 1204779 h 1221530"/>
              <a:gd name="connsiteX11" fmla="*/ 93127 w 2357105"/>
              <a:gd name="connsiteY11" fmla="*/ 1132649 h 1221530"/>
              <a:gd name="connsiteX12" fmla="*/ 10625 w 2357105"/>
              <a:gd name="connsiteY12" fmla="*/ 912643 h 1221530"/>
              <a:gd name="connsiteX13" fmla="*/ 271882 w 2357105"/>
              <a:gd name="connsiteY13" fmla="*/ 730450 h 1221530"/>
              <a:gd name="connsiteX14" fmla="*/ 271882 w 2357105"/>
              <a:gd name="connsiteY14" fmla="*/ 730450 h 1221530"/>
              <a:gd name="connsiteX15" fmla="*/ 556765 w 2357105"/>
              <a:gd name="connsiteY15" fmla="*/ 619087 h 1221530"/>
              <a:gd name="connsiteX16" fmla="*/ 948116 w 2357105"/>
              <a:gd name="connsiteY16" fmla="*/ 545696 h 1221530"/>
              <a:gd name="connsiteX0" fmla="*/ 948116 w 2357105"/>
              <a:gd name="connsiteY0" fmla="*/ 594507 h 1270341"/>
              <a:gd name="connsiteX1" fmla="*/ 1352871 w 2357105"/>
              <a:gd name="connsiteY1" fmla="*/ 392685 h 1270341"/>
              <a:gd name="connsiteX2" fmla="*/ 1885476 w 2357105"/>
              <a:gd name="connsiteY2" fmla="*/ 14544 h 1270341"/>
              <a:gd name="connsiteX3" fmla="*/ 2234216 w 2357105"/>
              <a:gd name="connsiteY3" fmla="*/ 115501 h 1270341"/>
              <a:gd name="connsiteX4" fmla="*/ 2351719 w 2357105"/>
              <a:gd name="connsiteY4" fmla="*/ 464998 h 1270341"/>
              <a:gd name="connsiteX5" fmla="*/ 2300062 w 2357105"/>
              <a:gd name="connsiteY5" fmla="*/ 882389 h 1270341"/>
              <a:gd name="connsiteX6" fmla="*/ 1980366 w 2357105"/>
              <a:gd name="connsiteY6" fmla="*/ 1092082 h 1270341"/>
              <a:gd name="connsiteX7" fmla="*/ 1726245 w 2357105"/>
              <a:gd name="connsiteY7" fmla="*/ 1180770 h 1270341"/>
              <a:gd name="connsiteX8" fmla="*/ 1345150 w 2357105"/>
              <a:gd name="connsiteY8" fmla="*/ 1243581 h 1270341"/>
              <a:gd name="connsiteX9" fmla="*/ 917475 w 2357105"/>
              <a:gd name="connsiteY9" fmla="*/ 1269946 h 1270341"/>
              <a:gd name="connsiteX10" fmla="*/ 477095 w 2357105"/>
              <a:gd name="connsiteY10" fmla="*/ 1253590 h 1270341"/>
              <a:gd name="connsiteX11" fmla="*/ 93127 w 2357105"/>
              <a:gd name="connsiteY11" fmla="*/ 1181460 h 1270341"/>
              <a:gd name="connsiteX12" fmla="*/ 10625 w 2357105"/>
              <a:gd name="connsiteY12" fmla="*/ 961454 h 1270341"/>
              <a:gd name="connsiteX13" fmla="*/ 271882 w 2357105"/>
              <a:gd name="connsiteY13" fmla="*/ 779261 h 1270341"/>
              <a:gd name="connsiteX14" fmla="*/ 271882 w 2357105"/>
              <a:gd name="connsiteY14" fmla="*/ 779261 h 1270341"/>
              <a:gd name="connsiteX15" fmla="*/ 556765 w 2357105"/>
              <a:gd name="connsiteY15" fmla="*/ 667898 h 1270341"/>
              <a:gd name="connsiteX16" fmla="*/ 948116 w 2357105"/>
              <a:gd name="connsiteY16" fmla="*/ 594507 h 127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57105" h="1270341">
                <a:moveTo>
                  <a:pt x="948116" y="594507"/>
                </a:moveTo>
                <a:cubicBezTo>
                  <a:pt x="1080800" y="548638"/>
                  <a:pt x="1231534" y="466814"/>
                  <a:pt x="1352871" y="392685"/>
                </a:cubicBezTo>
                <a:cubicBezTo>
                  <a:pt x="1449031" y="300172"/>
                  <a:pt x="1738585" y="60741"/>
                  <a:pt x="1885476" y="14544"/>
                </a:cubicBezTo>
                <a:cubicBezTo>
                  <a:pt x="2032367" y="-31653"/>
                  <a:pt x="2156509" y="40425"/>
                  <a:pt x="2234216" y="115501"/>
                </a:cubicBezTo>
                <a:cubicBezTo>
                  <a:pt x="2311923" y="190577"/>
                  <a:pt x="2340745" y="337184"/>
                  <a:pt x="2351719" y="464998"/>
                </a:cubicBezTo>
                <a:cubicBezTo>
                  <a:pt x="2362693" y="592812"/>
                  <a:pt x="2361954" y="777875"/>
                  <a:pt x="2300062" y="882389"/>
                </a:cubicBezTo>
                <a:cubicBezTo>
                  <a:pt x="2238170" y="986903"/>
                  <a:pt x="2076002" y="1042352"/>
                  <a:pt x="1980366" y="1092082"/>
                </a:cubicBezTo>
                <a:cubicBezTo>
                  <a:pt x="1884730" y="1141812"/>
                  <a:pt x="1832114" y="1155520"/>
                  <a:pt x="1726245" y="1180770"/>
                </a:cubicBezTo>
                <a:cubicBezTo>
                  <a:pt x="1620376" y="1206020"/>
                  <a:pt x="1479945" y="1228718"/>
                  <a:pt x="1345150" y="1243581"/>
                </a:cubicBezTo>
                <a:cubicBezTo>
                  <a:pt x="1210355" y="1258444"/>
                  <a:pt x="1062151" y="1268278"/>
                  <a:pt x="917475" y="1269946"/>
                </a:cubicBezTo>
                <a:cubicBezTo>
                  <a:pt x="772799" y="1271614"/>
                  <a:pt x="614486" y="1268338"/>
                  <a:pt x="477095" y="1253590"/>
                </a:cubicBezTo>
                <a:cubicBezTo>
                  <a:pt x="339704" y="1238842"/>
                  <a:pt x="170872" y="1230149"/>
                  <a:pt x="93127" y="1181460"/>
                </a:cubicBezTo>
                <a:cubicBezTo>
                  <a:pt x="15382" y="1132771"/>
                  <a:pt x="-19167" y="1028487"/>
                  <a:pt x="10625" y="961454"/>
                </a:cubicBezTo>
                <a:cubicBezTo>
                  <a:pt x="40417" y="894421"/>
                  <a:pt x="271882" y="779261"/>
                  <a:pt x="271882" y="779261"/>
                </a:cubicBezTo>
                <a:lnTo>
                  <a:pt x="271882" y="779261"/>
                </a:lnTo>
                <a:cubicBezTo>
                  <a:pt x="319362" y="760701"/>
                  <a:pt x="444059" y="698690"/>
                  <a:pt x="556765" y="667898"/>
                </a:cubicBezTo>
                <a:cubicBezTo>
                  <a:pt x="669471" y="637106"/>
                  <a:pt x="815432" y="640376"/>
                  <a:pt x="948116" y="59450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3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Forma libre 39">
            <a:extLst>
              <a:ext uri="{FF2B5EF4-FFF2-40B4-BE49-F238E27FC236}">
                <a16:creationId xmlns:a16="http://schemas.microsoft.com/office/drawing/2014/main" id="{6AD2E89E-41B3-4C04-ABE1-444C9686285A}"/>
              </a:ext>
            </a:extLst>
          </p:cNvPr>
          <p:cNvSpPr/>
          <p:nvPr/>
        </p:nvSpPr>
        <p:spPr>
          <a:xfrm rot="21001862">
            <a:off x="5672419" y="5237683"/>
            <a:ext cx="754420" cy="61656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5" name="Conector recto 57">
            <a:extLst>
              <a:ext uri="{FF2B5EF4-FFF2-40B4-BE49-F238E27FC236}">
                <a16:creationId xmlns:a16="http://schemas.microsoft.com/office/drawing/2014/main" id="{5C073587-06D3-4C4A-A082-06AC7C64C51E}"/>
              </a:ext>
            </a:extLst>
          </p:cNvPr>
          <p:cNvCxnSpPr>
            <a:cxnSpLocks/>
          </p:cNvCxnSpPr>
          <p:nvPr/>
        </p:nvCxnSpPr>
        <p:spPr>
          <a:xfrm flipH="1" flipV="1">
            <a:off x="6372282" y="4950796"/>
            <a:ext cx="558094" cy="7692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/>
          <p:cNvSpPr txBox="1"/>
          <p:nvPr/>
        </p:nvSpPr>
        <p:spPr>
          <a:xfrm>
            <a:off x="6590597" y="5699268"/>
            <a:ext cx="960715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srgbClr val="4F81BD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Máxima</a:t>
            </a:r>
          </a:p>
          <a:p>
            <a:pPr algn="ctr" defTabSz="665665"/>
            <a:r>
              <a:rPr lang="es-ES" sz="874" dirty="0">
                <a:solidFill>
                  <a:srgbClr val="4F81BD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Convergencia y Precipitación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1BB5C48-4F0B-4C2A-A219-4FBE8AD8D6EA}"/>
                  </a:ext>
                </a:extLst>
              </p14:cNvPr>
              <p14:cNvContentPartPr/>
              <p14:nvPr/>
            </p14:nvContentPartPr>
            <p14:xfrm>
              <a:off x="3537888" y="2492115"/>
              <a:ext cx="262" cy="262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1BB5C48-4F0B-4C2A-A219-4FBE8AD8D6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2038" y="2446265"/>
                <a:ext cx="91700" cy="917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0A349A4-CFE6-4237-B488-222F35809DB2}"/>
              </a:ext>
            </a:extLst>
          </p:cNvPr>
          <p:cNvSpPr/>
          <p:nvPr/>
        </p:nvSpPr>
        <p:spPr>
          <a:xfrm>
            <a:off x="5377958" y="3703849"/>
            <a:ext cx="2096533" cy="1618238"/>
          </a:xfrm>
          <a:custGeom>
            <a:avLst/>
            <a:gdLst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470888 w 2759626"/>
              <a:gd name="connsiteY6" fmla="*/ 240920 h 2102573"/>
              <a:gd name="connsiteX7" fmla="*/ 503741 w 2759626"/>
              <a:gd name="connsiteY7" fmla="*/ 251871 h 2102573"/>
              <a:gd name="connsiteX8" fmla="*/ 520167 w 2759626"/>
              <a:gd name="connsiteY8" fmla="*/ 262822 h 2102573"/>
              <a:gd name="connsiteX9" fmla="*/ 520167 w 2759626"/>
              <a:gd name="connsiteY9" fmla="*/ 262822 h 2102573"/>
              <a:gd name="connsiteX10" fmla="*/ 777513 w 2759626"/>
              <a:gd name="connsiteY10" fmla="*/ 421610 h 2102573"/>
              <a:gd name="connsiteX11" fmla="*/ 1018433 w 2759626"/>
              <a:gd name="connsiteY11" fmla="*/ 585873 h 2102573"/>
              <a:gd name="connsiteX12" fmla="*/ 1281255 w 2759626"/>
              <a:gd name="connsiteY12" fmla="*/ 689907 h 2102573"/>
              <a:gd name="connsiteX13" fmla="*/ 1544076 w 2759626"/>
              <a:gd name="connsiteY13" fmla="*/ 941777 h 2102573"/>
              <a:gd name="connsiteX14" fmla="*/ 1615257 w 2759626"/>
              <a:gd name="connsiteY14" fmla="*/ 1204599 h 2102573"/>
              <a:gd name="connsiteX15" fmla="*/ 1752143 w 2759626"/>
              <a:gd name="connsiteY15" fmla="*/ 1407191 h 2102573"/>
              <a:gd name="connsiteX16" fmla="*/ 1982112 w 2759626"/>
              <a:gd name="connsiteY16" fmla="*/ 1680963 h 2102573"/>
              <a:gd name="connsiteX17" fmla="*/ 2228507 w 2759626"/>
              <a:gd name="connsiteY17" fmla="*/ 1850702 h 2102573"/>
              <a:gd name="connsiteX18" fmla="*/ 2551559 w 2759626"/>
              <a:gd name="connsiteY18" fmla="*/ 2025916 h 2102573"/>
              <a:gd name="connsiteX19" fmla="*/ 2759626 w 2759626"/>
              <a:gd name="connsiteY19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503741 w 2759626"/>
              <a:gd name="connsiteY6" fmla="*/ 251871 h 2102573"/>
              <a:gd name="connsiteX7" fmla="*/ 520167 w 2759626"/>
              <a:gd name="connsiteY7" fmla="*/ 262822 h 2102573"/>
              <a:gd name="connsiteX8" fmla="*/ 520167 w 2759626"/>
              <a:gd name="connsiteY8" fmla="*/ 262822 h 2102573"/>
              <a:gd name="connsiteX9" fmla="*/ 777513 w 2759626"/>
              <a:gd name="connsiteY9" fmla="*/ 421610 h 2102573"/>
              <a:gd name="connsiteX10" fmla="*/ 1018433 w 2759626"/>
              <a:gd name="connsiteY10" fmla="*/ 585873 h 2102573"/>
              <a:gd name="connsiteX11" fmla="*/ 1281255 w 2759626"/>
              <a:gd name="connsiteY11" fmla="*/ 689907 h 2102573"/>
              <a:gd name="connsiteX12" fmla="*/ 1544076 w 2759626"/>
              <a:gd name="connsiteY12" fmla="*/ 941777 h 2102573"/>
              <a:gd name="connsiteX13" fmla="*/ 1615257 w 2759626"/>
              <a:gd name="connsiteY13" fmla="*/ 1204599 h 2102573"/>
              <a:gd name="connsiteX14" fmla="*/ 1752143 w 2759626"/>
              <a:gd name="connsiteY14" fmla="*/ 1407191 h 2102573"/>
              <a:gd name="connsiteX15" fmla="*/ 1982112 w 2759626"/>
              <a:gd name="connsiteY15" fmla="*/ 1680963 h 2102573"/>
              <a:gd name="connsiteX16" fmla="*/ 2228507 w 2759626"/>
              <a:gd name="connsiteY16" fmla="*/ 1850702 h 2102573"/>
              <a:gd name="connsiteX17" fmla="*/ 2551559 w 2759626"/>
              <a:gd name="connsiteY17" fmla="*/ 2025916 h 2102573"/>
              <a:gd name="connsiteX18" fmla="*/ 2759626 w 2759626"/>
              <a:gd name="connsiteY18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503741 w 2759626"/>
              <a:gd name="connsiteY6" fmla="*/ 251871 h 2102573"/>
              <a:gd name="connsiteX7" fmla="*/ 520167 w 2759626"/>
              <a:gd name="connsiteY7" fmla="*/ 262822 h 2102573"/>
              <a:gd name="connsiteX8" fmla="*/ 520167 w 2759626"/>
              <a:gd name="connsiteY8" fmla="*/ 262822 h 2102573"/>
              <a:gd name="connsiteX9" fmla="*/ 777513 w 2759626"/>
              <a:gd name="connsiteY9" fmla="*/ 421610 h 2102573"/>
              <a:gd name="connsiteX10" fmla="*/ 1018433 w 2759626"/>
              <a:gd name="connsiteY10" fmla="*/ 585873 h 2102573"/>
              <a:gd name="connsiteX11" fmla="*/ 1281255 w 2759626"/>
              <a:gd name="connsiteY11" fmla="*/ 689907 h 2102573"/>
              <a:gd name="connsiteX12" fmla="*/ 1544076 w 2759626"/>
              <a:gd name="connsiteY12" fmla="*/ 941777 h 2102573"/>
              <a:gd name="connsiteX13" fmla="*/ 1615257 w 2759626"/>
              <a:gd name="connsiteY13" fmla="*/ 1204599 h 2102573"/>
              <a:gd name="connsiteX14" fmla="*/ 1752143 w 2759626"/>
              <a:gd name="connsiteY14" fmla="*/ 1407191 h 2102573"/>
              <a:gd name="connsiteX15" fmla="*/ 1982112 w 2759626"/>
              <a:gd name="connsiteY15" fmla="*/ 1680963 h 2102573"/>
              <a:gd name="connsiteX16" fmla="*/ 2228507 w 2759626"/>
              <a:gd name="connsiteY16" fmla="*/ 1850702 h 2102573"/>
              <a:gd name="connsiteX17" fmla="*/ 2551559 w 2759626"/>
              <a:gd name="connsiteY17" fmla="*/ 2025916 h 2102573"/>
              <a:gd name="connsiteX18" fmla="*/ 2759626 w 2759626"/>
              <a:gd name="connsiteY18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503741 w 2759626"/>
              <a:gd name="connsiteY6" fmla="*/ 251871 h 2102573"/>
              <a:gd name="connsiteX7" fmla="*/ 520167 w 2759626"/>
              <a:gd name="connsiteY7" fmla="*/ 262822 h 2102573"/>
              <a:gd name="connsiteX8" fmla="*/ 777513 w 2759626"/>
              <a:gd name="connsiteY8" fmla="*/ 421610 h 2102573"/>
              <a:gd name="connsiteX9" fmla="*/ 1018433 w 2759626"/>
              <a:gd name="connsiteY9" fmla="*/ 585873 h 2102573"/>
              <a:gd name="connsiteX10" fmla="*/ 1281255 w 2759626"/>
              <a:gd name="connsiteY10" fmla="*/ 689907 h 2102573"/>
              <a:gd name="connsiteX11" fmla="*/ 1544076 w 2759626"/>
              <a:gd name="connsiteY11" fmla="*/ 941777 h 2102573"/>
              <a:gd name="connsiteX12" fmla="*/ 1615257 w 2759626"/>
              <a:gd name="connsiteY12" fmla="*/ 1204599 h 2102573"/>
              <a:gd name="connsiteX13" fmla="*/ 1752143 w 2759626"/>
              <a:gd name="connsiteY13" fmla="*/ 1407191 h 2102573"/>
              <a:gd name="connsiteX14" fmla="*/ 1982112 w 2759626"/>
              <a:gd name="connsiteY14" fmla="*/ 1680963 h 2102573"/>
              <a:gd name="connsiteX15" fmla="*/ 2228507 w 2759626"/>
              <a:gd name="connsiteY15" fmla="*/ 1850702 h 2102573"/>
              <a:gd name="connsiteX16" fmla="*/ 2551559 w 2759626"/>
              <a:gd name="connsiteY16" fmla="*/ 2025916 h 2102573"/>
              <a:gd name="connsiteX17" fmla="*/ 2759626 w 2759626"/>
              <a:gd name="connsiteY17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503741 w 2759626"/>
              <a:gd name="connsiteY6" fmla="*/ 251871 h 2102573"/>
              <a:gd name="connsiteX7" fmla="*/ 520167 w 2759626"/>
              <a:gd name="connsiteY7" fmla="*/ 262822 h 2102573"/>
              <a:gd name="connsiteX8" fmla="*/ 777513 w 2759626"/>
              <a:gd name="connsiteY8" fmla="*/ 421610 h 2102573"/>
              <a:gd name="connsiteX9" fmla="*/ 1281255 w 2759626"/>
              <a:gd name="connsiteY9" fmla="*/ 689907 h 2102573"/>
              <a:gd name="connsiteX10" fmla="*/ 1544076 w 2759626"/>
              <a:gd name="connsiteY10" fmla="*/ 941777 h 2102573"/>
              <a:gd name="connsiteX11" fmla="*/ 1615257 w 2759626"/>
              <a:gd name="connsiteY11" fmla="*/ 1204599 h 2102573"/>
              <a:gd name="connsiteX12" fmla="*/ 1752143 w 2759626"/>
              <a:gd name="connsiteY12" fmla="*/ 1407191 h 2102573"/>
              <a:gd name="connsiteX13" fmla="*/ 1982112 w 2759626"/>
              <a:gd name="connsiteY13" fmla="*/ 1680963 h 2102573"/>
              <a:gd name="connsiteX14" fmla="*/ 2228507 w 2759626"/>
              <a:gd name="connsiteY14" fmla="*/ 1850702 h 2102573"/>
              <a:gd name="connsiteX15" fmla="*/ 2551559 w 2759626"/>
              <a:gd name="connsiteY15" fmla="*/ 2025916 h 2102573"/>
              <a:gd name="connsiteX16" fmla="*/ 2759626 w 2759626"/>
              <a:gd name="connsiteY16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503741 w 2759626"/>
              <a:gd name="connsiteY6" fmla="*/ 251871 h 2102573"/>
              <a:gd name="connsiteX7" fmla="*/ 777513 w 2759626"/>
              <a:gd name="connsiteY7" fmla="*/ 421610 h 2102573"/>
              <a:gd name="connsiteX8" fmla="*/ 1281255 w 2759626"/>
              <a:gd name="connsiteY8" fmla="*/ 689907 h 2102573"/>
              <a:gd name="connsiteX9" fmla="*/ 1544076 w 2759626"/>
              <a:gd name="connsiteY9" fmla="*/ 941777 h 2102573"/>
              <a:gd name="connsiteX10" fmla="*/ 1615257 w 2759626"/>
              <a:gd name="connsiteY10" fmla="*/ 1204599 h 2102573"/>
              <a:gd name="connsiteX11" fmla="*/ 1752143 w 2759626"/>
              <a:gd name="connsiteY11" fmla="*/ 1407191 h 2102573"/>
              <a:gd name="connsiteX12" fmla="*/ 1982112 w 2759626"/>
              <a:gd name="connsiteY12" fmla="*/ 1680963 h 2102573"/>
              <a:gd name="connsiteX13" fmla="*/ 2228507 w 2759626"/>
              <a:gd name="connsiteY13" fmla="*/ 1850702 h 2102573"/>
              <a:gd name="connsiteX14" fmla="*/ 2551559 w 2759626"/>
              <a:gd name="connsiteY14" fmla="*/ 2025916 h 2102573"/>
              <a:gd name="connsiteX15" fmla="*/ 2759626 w 2759626"/>
              <a:gd name="connsiteY15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503741 w 2759626"/>
              <a:gd name="connsiteY5" fmla="*/ 251871 h 2102573"/>
              <a:gd name="connsiteX6" fmla="*/ 777513 w 2759626"/>
              <a:gd name="connsiteY6" fmla="*/ 421610 h 2102573"/>
              <a:gd name="connsiteX7" fmla="*/ 1281255 w 2759626"/>
              <a:gd name="connsiteY7" fmla="*/ 689907 h 2102573"/>
              <a:gd name="connsiteX8" fmla="*/ 1544076 w 2759626"/>
              <a:gd name="connsiteY8" fmla="*/ 941777 h 2102573"/>
              <a:gd name="connsiteX9" fmla="*/ 1615257 w 2759626"/>
              <a:gd name="connsiteY9" fmla="*/ 1204599 h 2102573"/>
              <a:gd name="connsiteX10" fmla="*/ 1752143 w 2759626"/>
              <a:gd name="connsiteY10" fmla="*/ 1407191 h 2102573"/>
              <a:gd name="connsiteX11" fmla="*/ 1982112 w 2759626"/>
              <a:gd name="connsiteY11" fmla="*/ 1680963 h 2102573"/>
              <a:gd name="connsiteX12" fmla="*/ 2228507 w 2759626"/>
              <a:gd name="connsiteY12" fmla="*/ 1850702 h 2102573"/>
              <a:gd name="connsiteX13" fmla="*/ 2551559 w 2759626"/>
              <a:gd name="connsiteY13" fmla="*/ 2025916 h 2102573"/>
              <a:gd name="connsiteX14" fmla="*/ 2759626 w 2759626"/>
              <a:gd name="connsiteY14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503741 w 2759626"/>
              <a:gd name="connsiteY4" fmla="*/ 251871 h 2102573"/>
              <a:gd name="connsiteX5" fmla="*/ 777513 w 2759626"/>
              <a:gd name="connsiteY5" fmla="*/ 421610 h 2102573"/>
              <a:gd name="connsiteX6" fmla="*/ 1281255 w 2759626"/>
              <a:gd name="connsiteY6" fmla="*/ 689907 h 2102573"/>
              <a:gd name="connsiteX7" fmla="*/ 1544076 w 2759626"/>
              <a:gd name="connsiteY7" fmla="*/ 941777 h 2102573"/>
              <a:gd name="connsiteX8" fmla="*/ 1615257 w 2759626"/>
              <a:gd name="connsiteY8" fmla="*/ 1204599 h 2102573"/>
              <a:gd name="connsiteX9" fmla="*/ 1752143 w 2759626"/>
              <a:gd name="connsiteY9" fmla="*/ 1407191 h 2102573"/>
              <a:gd name="connsiteX10" fmla="*/ 1982112 w 2759626"/>
              <a:gd name="connsiteY10" fmla="*/ 1680963 h 2102573"/>
              <a:gd name="connsiteX11" fmla="*/ 2228507 w 2759626"/>
              <a:gd name="connsiteY11" fmla="*/ 1850702 h 2102573"/>
              <a:gd name="connsiteX12" fmla="*/ 2551559 w 2759626"/>
              <a:gd name="connsiteY12" fmla="*/ 2025916 h 2102573"/>
              <a:gd name="connsiteX13" fmla="*/ 2759626 w 2759626"/>
              <a:gd name="connsiteY13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50428 w 2759626"/>
              <a:gd name="connsiteY2" fmla="*/ 180690 h 2102573"/>
              <a:gd name="connsiteX3" fmla="*/ 503741 w 2759626"/>
              <a:gd name="connsiteY3" fmla="*/ 251871 h 2102573"/>
              <a:gd name="connsiteX4" fmla="*/ 777513 w 2759626"/>
              <a:gd name="connsiteY4" fmla="*/ 421610 h 2102573"/>
              <a:gd name="connsiteX5" fmla="*/ 1281255 w 2759626"/>
              <a:gd name="connsiteY5" fmla="*/ 689907 h 2102573"/>
              <a:gd name="connsiteX6" fmla="*/ 1544076 w 2759626"/>
              <a:gd name="connsiteY6" fmla="*/ 941777 h 2102573"/>
              <a:gd name="connsiteX7" fmla="*/ 1615257 w 2759626"/>
              <a:gd name="connsiteY7" fmla="*/ 1204599 h 2102573"/>
              <a:gd name="connsiteX8" fmla="*/ 1752143 w 2759626"/>
              <a:gd name="connsiteY8" fmla="*/ 1407191 h 2102573"/>
              <a:gd name="connsiteX9" fmla="*/ 1982112 w 2759626"/>
              <a:gd name="connsiteY9" fmla="*/ 1680963 h 2102573"/>
              <a:gd name="connsiteX10" fmla="*/ 2228507 w 2759626"/>
              <a:gd name="connsiteY10" fmla="*/ 1850702 h 2102573"/>
              <a:gd name="connsiteX11" fmla="*/ 2551559 w 2759626"/>
              <a:gd name="connsiteY11" fmla="*/ 2025916 h 2102573"/>
              <a:gd name="connsiteX12" fmla="*/ 2759626 w 2759626"/>
              <a:gd name="connsiteY12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50428 w 2759626"/>
              <a:gd name="connsiteY2" fmla="*/ 180690 h 2102573"/>
              <a:gd name="connsiteX3" fmla="*/ 591348 w 2759626"/>
              <a:gd name="connsiteY3" fmla="*/ 323052 h 2102573"/>
              <a:gd name="connsiteX4" fmla="*/ 777513 w 2759626"/>
              <a:gd name="connsiteY4" fmla="*/ 421610 h 2102573"/>
              <a:gd name="connsiteX5" fmla="*/ 1281255 w 2759626"/>
              <a:gd name="connsiteY5" fmla="*/ 689907 h 2102573"/>
              <a:gd name="connsiteX6" fmla="*/ 1544076 w 2759626"/>
              <a:gd name="connsiteY6" fmla="*/ 941777 h 2102573"/>
              <a:gd name="connsiteX7" fmla="*/ 1615257 w 2759626"/>
              <a:gd name="connsiteY7" fmla="*/ 1204599 h 2102573"/>
              <a:gd name="connsiteX8" fmla="*/ 1752143 w 2759626"/>
              <a:gd name="connsiteY8" fmla="*/ 1407191 h 2102573"/>
              <a:gd name="connsiteX9" fmla="*/ 1982112 w 2759626"/>
              <a:gd name="connsiteY9" fmla="*/ 1680963 h 2102573"/>
              <a:gd name="connsiteX10" fmla="*/ 2228507 w 2759626"/>
              <a:gd name="connsiteY10" fmla="*/ 1850702 h 2102573"/>
              <a:gd name="connsiteX11" fmla="*/ 2551559 w 2759626"/>
              <a:gd name="connsiteY11" fmla="*/ 2025916 h 2102573"/>
              <a:gd name="connsiteX12" fmla="*/ 2759626 w 2759626"/>
              <a:gd name="connsiteY12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50428 w 2759626"/>
              <a:gd name="connsiteY2" fmla="*/ 180690 h 2102573"/>
              <a:gd name="connsiteX3" fmla="*/ 591348 w 2759626"/>
              <a:gd name="connsiteY3" fmla="*/ 323052 h 2102573"/>
              <a:gd name="connsiteX4" fmla="*/ 952728 w 2759626"/>
              <a:gd name="connsiteY4" fmla="*/ 503742 h 2102573"/>
              <a:gd name="connsiteX5" fmla="*/ 1281255 w 2759626"/>
              <a:gd name="connsiteY5" fmla="*/ 689907 h 2102573"/>
              <a:gd name="connsiteX6" fmla="*/ 1544076 w 2759626"/>
              <a:gd name="connsiteY6" fmla="*/ 941777 h 2102573"/>
              <a:gd name="connsiteX7" fmla="*/ 1615257 w 2759626"/>
              <a:gd name="connsiteY7" fmla="*/ 1204599 h 2102573"/>
              <a:gd name="connsiteX8" fmla="*/ 1752143 w 2759626"/>
              <a:gd name="connsiteY8" fmla="*/ 1407191 h 2102573"/>
              <a:gd name="connsiteX9" fmla="*/ 1982112 w 2759626"/>
              <a:gd name="connsiteY9" fmla="*/ 1680963 h 2102573"/>
              <a:gd name="connsiteX10" fmla="*/ 2228507 w 2759626"/>
              <a:gd name="connsiteY10" fmla="*/ 1850702 h 2102573"/>
              <a:gd name="connsiteX11" fmla="*/ 2551559 w 2759626"/>
              <a:gd name="connsiteY11" fmla="*/ 2025916 h 2102573"/>
              <a:gd name="connsiteX12" fmla="*/ 2759626 w 2759626"/>
              <a:gd name="connsiteY12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50428 w 2759626"/>
              <a:gd name="connsiteY2" fmla="*/ 180690 h 2102573"/>
              <a:gd name="connsiteX3" fmla="*/ 591348 w 2759626"/>
              <a:gd name="connsiteY3" fmla="*/ 323052 h 2102573"/>
              <a:gd name="connsiteX4" fmla="*/ 952728 w 2759626"/>
              <a:gd name="connsiteY4" fmla="*/ 503742 h 2102573"/>
              <a:gd name="connsiteX5" fmla="*/ 1281255 w 2759626"/>
              <a:gd name="connsiteY5" fmla="*/ 689907 h 2102573"/>
              <a:gd name="connsiteX6" fmla="*/ 1538601 w 2759626"/>
              <a:gd name="connsiteY6" fmla="*/ 870596 h 2102573"/>
              <a:gd name="connsiteX7" fmla="*/ 1615257 w 2759626"/>
              <a:gd name="connsiteY7" fmla="*/ 1204599 h 2102573"/>
              <a:gd name="connsiteX8" fmla="*/ 1752143 w 2759626"/>
              <a:gd name="connsiteY8" fmla="*/ 1407191 h 2102573"/>
              <a:gd name="connsiteX9" fmla="*/ 1982112 w 2759626"/>
              <a:gd name="connsiteY9" fmla="*/ 1680963 h 2102573"/>
              <a:gd name="connsiteX10" fmla="*/ 2228507 w 2759626"/>
              <a:gd name="connsiteY10" fmla="*/ 1850702 h 2102573"/>
              <a:gd name="connsiteX11" fmla="*/ 2551559 w 2759626"/>
              <a:gd name="connsiteY11" fmla="*/ 2025916 h 2102573"/>
              <a:gd name="connsiteX12" fmla="*/ 2759626 w 2759626"/>
              <a:gd name="connsiteY12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591348 w 2759626"/>
              <a:gd name="connsiteY2" fmla="*/ 323052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51579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80106 w 2759626"/>
              <a:gd name="connsiteY3" fmla="*/ 438037 h 2102573"/>
              <a:gd name="connsiteX4" fmla="*/ 1281255 w 2759626"/>
              <a:gd name="connsiteY4" fmla="*/ 651579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35444 w 2759626"/>
              <a:gd name="connsiteY1" fmla="*/ 295675 h 2102573"/>
              <a:gd name="connsiteX2" fmla="*/ 624200 w 2759626"/>
              <a:gd name="connsiteY2" fmla="*/ 284724 h 2102573"/>
              <a:gd name="connsiteX3" fmla="*/ 980106 w 2759626"/>
              <a:gd name="connsiteY3" fmla="*/ 438037 h 2102573"/>
              <a:gd name="connsiteX4" fmla="*/ 1281255 w 2759626"/>
              <a:gd name="connsiteY4" fmla="*/ 651579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35444 w 2759626"/>
              <a:gd name="connsiteY1" fmla="*/ 295675 h 2102573"/>
              <a:gd name="connsiteX2" fmla="*/ 624200 w 2759626"/>
              <a:gd name="connsiteY2" fmla="*/ 284724 h 2102573"/>
              <a:gd name="connsiteX3" fmla="*/ 980106 w 2759626"/>
              <a:gd name="connsiteY3" fmla="*/ 438037 h 2102573"/>
              <a:gd name="connsiteX4" fmla="*/ 1281255 w 2759626"/>
              <a:gd name="connsiteY4" fmla="*/ 651579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62821 w 2759626"/>
              <a:gd name="connsiteY1" fmla="*/ 186166 h 2102573"/>
              <a:gd name="connsiteX2" fmla="*/ 624200 w 2759626"/>
              <a:gd name="connsiteY2" fmla="*/ 284724 h 2102573"/>
              <a:gd name="connsiteX3" fmla="*/ 980106 w 2759626"/>
              <a:gd name="connsiteY3" fmla="*/ 438037 h 2102573"/>
              <a:gd name="connsiteX4" fmla="*/ 1281255 w 2759626"/>
              <a:gd name="connsiteY4" fmla="*/ 651579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62821 w 2759626"/>
              <a:gd name="connsiteY1" fmla="*/ 186166 h 2102573"/>
              <a:gd name="connsiteX2" fmla="*/ 624200 w 2759626"/>
              <a:gd name="connsiteY2" fmla="*/ 284724 h 2102573"/>
              <a:gd name="connsiteX3" fmla="*/ 980106 w 2759626"/>
              <a:gd name="connsiteY3" fmla="*/ 438037 h 2102573"/>
              <a:gd name="connsiteX4" fmla="*/ 1319583 w 2759626"/>
              <a:gd name="connsiteY4" fmla="*/ 62967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880086"/>
              <a:gd name="connsiteY0" fmla="*/ 0 h 2223033"/>
              <a:gd name="connsiteX1" fmla="*/ 383281 w 2880086"/>
              <a:gd name="connsiteY1" fmla="*/ 306626 h 2223033"/>
              <a:gd name="connsiteX2" fmla="*/ 744660 w 2880086"/>
              <a:gd name="connsiteY2" fmla="*/ 405184 h 2223033"/>
              <a:gd name="connsiteX3" fmla="*/ 1100566 w 2880086"/>
              <a:gd name="connsiteY3" fmla="*/ 558497 h 2223033"/>
              <a:gd name="connsiteX4" fmla="*/ 1440043 w 2880086"/>
              <a:gd name="connsiteY4" fmla="*/ 750137 h 2223033"/>
              <a:gd name="connsiteX5" fmla="*/ 1659061 w 2880086"/>
              <a:gd name="connsiteY5" fmla="*/ 991056 h 2223033"/>
              <a:gd name="connsiteX6" fmla="*/ 1735717 w 2880086"/>
              <a:gd name="connsiteY6" fmla="*/ 1325059 h 2223033"/>
              <a:gd name="connsiteX7" fmla="*/ 1834275 w 2880086"/>
              <a:gd name="connsiteY7" fmla="*/ 1544077 h 2223033"/>
              <a:gd name="connsiteX8" fmla="*/ 2102572 w 2880086"/>
              <a:gd name="connsiteY8" fmla="*/ 1801423 h 2223033"/>
              <a:gd name="connsiteX9" fmla="*/ 2348967 w 2880086"/>
              <a:gd name="connsiteY9" fmla="*/ 1971162 h 2223033"/>
              <a:gd name="connsiteX10" fmla="*/ 2672019 w 2880086"/>
              <a:gd name="connsiteY10" fmla="*/ 2146376 h 2223033"/>
              <a:gd name="connsiteX11" fmla="*/ 2880086 w 2880086"/>
              <a:gd name="connsiteY11" fmla="*/ 2223033 h 222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0086" h="2223033">
                <a:moveTo>
                  <a:pt x="0" y="0"/>
                </a:moveTo>
                <a:cubicBezTo>
                  <a:pt x="78481" y="98558"/>
                  <a:pt x="259171" y="239095"/>
                  <a:pt x="383281" y="306626"/>
                </a:cubicBezTo>
                <a:cubicBezTo>
                  <a:pt x="507391" y="374157"/>
                  <a:pt x="625113" y="363206"/>
                  <a:pt x="744660" y="405184"/>
                </a:cubicBezTo>
                <a:cubicBezTo>
                  <a:pt x="864207" y="447162"/>
                  <a:pt x="984669" y="501005"/>
                  <a:pt x="1100566" y="558497"/>
                </a:cubicBezTo>
                <a:cubicBezTo>
                  <a:pt x="1216463" y="615989"/>
                  <a:pt x="1346961" y="678044"/>
                  <a:pt x="1440043" y="750137"/>
                </a:cubicBezTo>
                <a:cubicBezTo>
                  <a:pt x="1533125" y="822230"/>
                  <a:pt x="1609782" y="895236"/>
                  <a:pt x="1659061" y="991056"/>
                </a:cubicBezTo>
                <a:cubicBezTo>
                  <a:pt x="1708340" y="1086876"/>
                  <a:pt x="1706515" y="1232889"/>
                  <a:pt x="1735717" y="1325059"/>
                </a:cubicBezTo>
                <a:cubicBezTo>
                  <a:pt x="1764919" y="1417229"/>
                  <a:pt x="1757619" y="1452820"/>
                  <a:pt x="1834275" y="1544077"/>
                </a:cubicBezTo>
                <a:lnTo>
                  <a:pt x="2102572" y="1801423"/>
                </a:lnTo>
                <a:lnTo>
                  <a:pt x="2348967" y="1971162"/>
                </a:lnTo>
                <a:lnTo>
                  <a:pt x="2672019" y="2146376"/>
                </a:lnTo>
                <a:lnTo>
                  <a:pt x="2880086" y="2223033"/>
                </a:ln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_tradnl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CuadroTexto 56">
            <a:extLst>
              <a:ext uri="{FF2B5EF4-FFF2-40B4-BE49-F238E27FC236}">
                <a16:creationId xmlns:a16="http://schemas.microsoft.com/office/drawing/2014/main" id="{2D55FD7F-529B-4399-AEC4-9EEB86C118E4}"/>
              </a:ext>
            </a:extLst>
          </p:cNvPr>
          <p:cNvSpPr txBox="1"/>
          <p:nvPr/>
        </p:nvSpPr>
        <p:spPr>
          <a:xfrm rot="1195123">
            <a:off x="5155893" y="3894454"/>
            <a:ext cx="119299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srgbClr val="1F497D">
                    <a:lumMod val="60000"/>
                    <a:lumOff val="4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Línea de nieve</a:t>
            </a:r>
          </a:p>
        </p:txBody>
      </p:sp>
      <p:sp>
        <p:nvSpPr>
          <p:cNvPr id="61" name="CuadroTexto 56">
            <a:extLst>
              <a:ext uri="{FF2B5EF4-FFF2-40B4-BE49-F238E27FC236}">
                <a16:creationId xmlns:a16="http://schemas.microsoft.com/office/drawing/2014/main" id="{BD1FEE99-AC7A-4302-99E7-8A29091676E6}"/>
              </a:ext>
            </a:extLst>
          </p:cNvPr>
          <p:cNvSpPr txBox="1"/>
          <p:nvPr/>
        </p:nvSpPr>
        <p:spPr>
          <a:xfrm>
            <a:off x="5771895" y="4308643"/>
            <a:ext cx="1192990" cy="3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uq</a:t>
            </a:r>
            <a:r>
              <a:rPr lang="es-ES" sz="874" baseline="-25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800</a:t>
            </a:r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máximo</a:t>
            </a:r>
          </a:p>
        </p:txBody>
      </p:sp>
    </p:spTree>
    <p:extLst>
      <p:ext uri="{BB962C8B-B14F-4D97-AF65-F5344CB8AC3E}">
        <p14:creationId xmlns:p14="http://schemas.microsoft.com/office/powerpoint/2010/main" val="2422847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rma libre 74"/>
          <p:cNvSpPr/>
          <p:nvPr/>
        </p:nvSpPr>
        <p:spPr>
          <a:xfrm>
            <a:off x="2888655" y="2206724"/>
            <a:ext cx="1396516" cy="827553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2885715" y="3046240"/>
            <a:ext cx="4168400" cy="2499446"/>
          </a:xfrm>
          <a:prstGeom prst="line">
            <a:avLst/>
          </a:prstGeom>
          <a:ln w="285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a libre 9"/>
          <p:cNvSpPr/>
          <p:nvPr/>
        </p:nvSpPr>
        <p:spPr>
          <a:xfrm>
            <a:off x="3498906" y="2568434"/>
            <a:ext cx="1396516" cy="827553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orma libre 10"/>
          <p:cNvSpPr/>
          <p:nvPr/>
        </p:nvSpPr>
        <p:spPr>
          <a:xfrm>
            <a:off x="3963797" y="2896265"/>
            <a:ext cx="1396516" cy="797588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4452050" y="3240506"/>
            <a:ext cx="1396516" cy="743870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Forma libre 12"/>
          <p:cNvSpPr/>
          <p:nvPr/>
        </p:nvSpPr>
        <p:spPr>
          <a:xfrm>
            <a:off x="4926166" y="3552302"/>
            <a:ext cx="1396516" cy="699495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Forma libre 13"/>
          <p:cNvSpPr/>
          <p:nvPr/>
        </p:nvSpPr>
        <p:spPr>
          <a:xfrm>
            <a:off x="5453999" y="3850084"/>
            <a:ext cx="1396516" cy="726354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orma libre 14"/>
          <p:cNvSpPr/>
          <p:nvPr/>
        </p:nvSpPr>
        <p:spPr>
          <a:xfrm>
            <a:off x="5960810" y="4207421"/>
            <a:ext cx="1396516" cy="690152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Forma libre 46"/>
          <p:cNvSpPr/>
          <p:nvPr/>
        </p:nvSpPr>
        <p:spPr>
          <a:xfrm>
            <a:off x="6520447" y="4605336"/>
            <a:ext cx="1396516" cy="608852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Forma libre 15"/>
          <p:cNvSpPr/>
          <p:nvPr/>
        </p:nvSpPr>
        <p:spPr>
          <a:xfrm>
            <a:off x="7021302" y="4875696"/>
            <a:ext cx="1396516" cy="608852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4" name="Conector recto de flecha 63"/>
          <p:cNvCxnSpPr>
            <a:cxnSpLocks/>
          </p:cNvCxnSpPr>
          <p:nvPr/>
        </p:nvCxnSpPr>
        <p:spPr>
          <a:xfrm flipV="1">
            <a:off x="3044701" y="3231993"/>
            <a:ext cx="162467" cy="9793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uadroTexto 65"/>
          <p:cNvSpPr txBox="1"/>
          <p:nvPr/>
        </p:nvSpPr>
        <p:spPr>
          <a:xfrm rot="1905066">
            <a:off x="3337508" y="2212430"/>
            <a:ext cx="1434903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Cordillera de los Andes</a:t>
            </a:r>
          </a:p>
        </p:txBody>
      </p:sp>
      <p:sp>
        <p:nvSpPr>
          <p:cNvPr id="67" name="CuadroTexto 66"/>
          <p:cNvSpPr txBox="1"/>
          <p:nvPr/>
        </p:nvSpPr>
        <p:spPr>
          <a:xfrm rot="1905066">
            <a:off x="2592289" y="3084272"/>
            <a:ext cx="1434903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Línea costera</a:t>
            </a:r>
          </a:p>
        </p:txBody>
      </p:sp>
      <p:sp>
        <p:nvSpPr>
          <p:cNvPr id="41" name="object 2"/>
          <p:cNvSpPr txBox="1">
            <a:spLocks/>
          </p:cNvSpPr>
          <p:nvPr/>
        </p:nvSpPr>
        <p:spPr>
          <a:xfrm>
            <a:off x="2083448" y="1103179"/>
            <a:ext cx="6083575" cy="862490"/>
          </a:xfrm>
          <a:prstGeom prst="rect">
            <a:avLst/>
          </a:prstGeom>
        </p:spPr>
        <p:txBody>
          <a:bodyPr vert="horz" wrap="square" lIns="0" tIns="3004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547" algn="ctr" defTabSz="665665">
              <a:spcBef>
                <a:spcPts val="237"/>
              </a:spcBef>
            </a:pPr>
            <a:r>
              <a:rPr lang="es-ES" sz="2621" kern="0" spc="-3" dirty="0">
                <a:solidFill>
                  <a:sysClr val="windowText" lastClr="000000"/>
                </a:solidFill>
                <a:latin typeface="Calibri"/>
              </a:rPr>
              <a:t>Bloqueo</a:t>
            </a:r>
            <a:r>
              <a:rPr lang="es-ES" sz="2621" kern="0" spc="-5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s-ES" sz="2621" kern="0" spc="-18" dirty="0">
                <a:solidFill>
                  <a:sysClr val="windowText" lastClr="000000"/>
                </a:solidFill>
                <a:latin typeface="Calibri"/>
              </a:rPr>
              <a:t>orográfico</a:t>
            </a:r>
            <a:endParaRPr lang="es-ES" sz="2621" kern="0" dirty="0">
              <a:solidFill>
                <a:sysClr val="windowText" lastClr="000000"/>
              </a:solidFill>
              <a:latin typeface="Calibri"/>
            </a:endParaRPr>
          </a:p>
          <a:p>
            <a:pPr marL="5547" algn="ctr" defTabSz="665665">
              <a:spcBef>
                <a:spcPts val="83"/>
              </a:spcBef>
            </a:pPr>
            <a:r>
              <a:rPr lang="es-ES" sz="1310" kern="0" spc="-3" dirty="0">
                <a:solidFill>
                  <a:sysClr val="windowText" lastClr="000000"/>
                </a:solidFill>
                <a:latin typeface="Calibri"/>
              </a:rPr>
              <a:t>Que </a:t>
            </a:r>
            <a:r>
              <a:rPr lang="es-ES" sz="1310" kern="0" dirty="0">
                <a:solidFill>
                  <a:sysClr val="windowText" lastClr="000000"/>
                </a:solidFill>
                <a:latin typeface="Calibri"/>
              </a:rPr>
              <a:t>pasa </a:t>
            </a:r>
            <a:r>
              <a:rPr lang="es-ES" sz="1310" kern="0" spc="-7" dirty="0">
                <a:solidFill>
                  <a:sysClr val="windowText" lastClr="000000"/>
                </a:solidFill>
                <a:latin typeface="Calibri"/>
              </a:rPr>
              <a:t>con montañas</a:t>
            </a:r>
            <a:r>
              <a:rPr lang="es-ES" sz="1310" kern="0" spc="18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s-ES" sz="1310" kern="0" spc="-3" dirty="0">
                <a:solidFill>
                  <a:sysClr val="windowText" lastClr="000000"/>
                </a:solidFill>
                <a:latin typeface="Calibri"/>
              </a:rPr>
              <a:t>2‐D?</a:t>
            </a:r>
          </a:p>
          <a:p>
            <a:pPr marL="5547" algn="ctr" defTabSz="665665">
              <a:spcBef>
                <a:spcPts val="83"/>
              </a:spcBef>
            </a:pPr>
            <a:r>
              <a:rPr lang="es-ES" sz="1310" kern="0" spc="-3" dirty="0">
                <a:solidFill>
                  <a:sysClr val="windowText" lastClr="000000"/>
                </a:solidFill>
                <a:latin typeface="Calibri"/>
              </a:rPr>
              <a:t>Formación de un jet de barrera</a:t>
            </a:r>
            <a:endParaRPr lang="es-ES" sz="131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2369848" y="3073321"/>
            <a:ext cx="8630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Zona de bloqueo</a:t>
            </a:r>
          </a:p>
          <a:p>
            <a:pPr algn="ctr" defTabSz="665665"/>
            <a:r>
              <a:rPr lang="en-US" sz="874" spc="-3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NH</a:t>
            </a:r>
            <a:r>
              <a:rPr lang="en-US" sz="874" spc="-5" baseline="-20833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US" sz="874" spc="-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/f</a:t>
            </a:r>
            <a:endParaRPr lang="es-ES" sz="874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6AEE02-5A38-4114-9C2F-8C91A4177F57}"/>
              </a:ext>
            </a:extLst>
          </p:cNvPr>
          <p:cNvSpPr/>
          <p:nvPr/>
        </p:nvSpPr>
        <p:spPr>
          <a:xfrm>
            <a:off x="4221902" y="3268779"/>
            <a:ext cx="912627" cy="774760"/>
          </a:xfrm>
          <a:custGeom>
            <a:avLst/>
            <a:gdLst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384517 w 1917896"/>
              <a:gd name="connsiteY13" fmla="*/ 572086 h 1345809"/>
              <a:gd name="connsiteX14" fmla="*/ 393896 w 1917896"/>
              <a:gd name="connsiteY14" fmla="*/ 558018 h 1345809"/>
              <a:gd name="connsiteX15" fmla="*/ 422031 w 1917896"/>
              <a:gd name="connsiteY15" fmla="*/ 543951 h 1345809"/>
              <a:gd name="connsiteX16" fmla="*/ 431410 w 1917896"/>
              <a:gd name="connsiteY16" fmla="*/ 534572 h 1345809"/>
              <a:gd name="connsiteX17" fmla="*/ 431410 w 1917896"/>
              <a:gd name="connsiteY17" fmla="*/ 534572 h 1345809"/>
              <a:gd name="connsiteX18" fmla="*/ 623668 w 1917896"/>
              <a:gd name="connsiteY18" fmla="*/ 398585 h 1345809"/>
              <a:gd name="connsiteX19" fmla="*/ 825305 w 1917896"/>
              <a:gd name="connsiteY19" fmla="*/ 314178 h 1345809"/>
              <a:gd name="connsiteX20" fmla="*/ 1012874 w 1917896"/>
              <a:gd name="connsiteY20" fmla="*/ 220394 h 1345809"/>
              <a:gd name="connsiteX21" fmla="*/ 1280160 w 1917896"/>
              <a:gd name="connsiteY21" fmla="*/ 150055 h 1345809"/>
              <a:gd name="connsiteX22" fmla="*/ 1566203 w 1917896"/>
              <a:gd name="connsiteY22" fmla="*/ 75028 h 1345809"/>
              <a:gd name="connsiteX23" fmla="*/ 1566203 w 1917896"/>
              <a:gd name="connsiteY23" fmla="*/ 75028 h 1345809"/>
              <a:gd name="connsiteX24" fmla="*/ 1917896 w 1917896"/>
              <a:gd name="connsiteY24" fmla="*/ 0 h 1345809"/>
              <a:gd name="connsiteX25" fmla="*/ 1777219 w 1917896"/>
              <a:gd name="connsiteY25" fmla="*/ 248529 h 1345809"/>
              <a:gd name="connsiteX26" fmla="*/ 1683434 w 1917896"/>
              <a:gd name="connsiteY26" fmla="*/ 431409 h 1345809"/>
              <a:gd name="connsiteX27" fmla="*/ 1575582 w 1917896"/>
              <a:gd name="connsiteY27" fmla="*/ 623668 h 1345809"/>
              <a:gd name="connsiteX28" fmla="*/ 1514622 w 1917896"/>
              <a:gd name="connsiteY28" fmla="*/ 698695 h 1345809"/>
              <a:gd name="connsiteX29" fmla="*/ 1392702 w 1917896"/>
              <a:gd name="connsiteY29" fmla="*/ 797169 h 1345809"/>
              <a:gd name="connsiteX30" fmla="*/ 1247336 w 1917896"/>
              <a:gd name="connsiteY30" fmla="*/ 844062 h 1345809"/>
              <a:gd name="connsiteX31" fmla="*/ 1111348 w 1917896"/>
              <a:gd name="connsiteY31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384517 w 1917896"/>
              <a:gd name="connsiteY13" fmla="*/ 572086 h 1345809"/>
              <a:gd name="connsiteX14" fmla="*/ 393896 w 1917896"/>
              <a:gd name="connsiteY14" fmla="*/ 558018 h 1345809"/>
              <a:gd name="connsiteX15" fmla="*/ 422031 w 1917896"/>
              <a:gd name="connsiteY15" fmla="*/ 543951 h 1345809"/>
              <a:gd name="connsiteX16" fmla="*/ 431410 w 1917896"/>
              <a:gd name="connsiteY16" fmla="*/ 534572 h 1345809"/>
              <a:gd name="connsiteX17" fmla="*/ 431410 w 1917896"/>
              <a:gd name="connsiteY17" fmla="*/ 534572 h 1345809"/>
              <a:gd name="connsiteX18" fmla="*/ 623668 w 1917896"/>
              <a:gd name="connsiteY18" fmla="*/ 398585 h 1345809"/>
              <a:gd name="connsiteX19" fmla="*/ 825305 w 1917896"/>
              <a:gd name="connsiteY19" fmla="*/ 314178 h 1345809"/>
              <a:gd name="connsiteX20" fmla="*/ 1012874 w 1917896"/>
              <a:gd name="connsiteY20" fmla="*/ 220394 h 1345809"/>
              <a:gd name="connsiteX21" fmla="*/ 1280160 w 1917896"/>
              <a:gd name="connsiteY21" fmla="*/ 150055 h 1345809"/>
              <a:gd name="connsiteX22" fmla="*/ 1566203 w 1917896"/>
              <a:gd name="connsiteY22" fmla="*/ 75028 h 1345809"/>
              <a:gd name="connsiteX23" fmla="*/ 1566203 w 1917896"/>
              <a:gd name="connsiteY23" fmla="*/ 75028 h 1345809"/>
              <a:gd name="connsiteX24" fmla="*/ 1917896 w 1917896"/>
              <a:gd name="connsiteY24" fmla="*/ 0 h 1345809"/>
              <a:gd name="connsiteX25" fmla="*/ 1777219 w 1917896"/>
              <a:gd name="connsiteY25" fmla="*/ 248529 h 1345809"/>
              <a:gd name="connsiteX26" fmla="*/ 1683434 w 1917896"/>
              <a:gd name="connsiteY26" fmla="*/ 431409 h 1345809"/>
              <a:gd name="connsiteX27" fmla="*/ 1575582 w 1917896"/>
              <a:gd name="connsiteY27" fmla="*/ 623668 h 1345809"/>
              <a:gd name="connsiteX28" fmla="*/ 1514622 w 1917896"/>
              <a:gd name="connsiteY28" fmla="*/ 698695 h 1345809"/>
              <a:gd name="connsiteX29" fmla="*/ 1392702 w 1917896"/>
              <a:gd name="connsiteY29" fmla="*/ 797169 h 1345809"/>
              <a:gd name="connsiteX30" fmla="*/ 1247336 w 1917896"/>
              <a:gd name="connsiteY30" fmla="*/ 844062 h 1345809"/>
              <a:gd name="connsiteX31" fmla="*/ 1111348 w 1917896"/>
              <a:gd name="connsiteY31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384517 w 1917896"/>
              <a:gd name="connsiteY13" fmla="*/ 572086 h 1345809"/>
              <a:gd name="connsiteX14" fmla="*/ 422031 w 1917896"/>
              <a:gd name="connsiteY14" fmla="*/ 543951 h 1345809"/>
              <a:gd name="connsiteX15" fmla="*/ 431410 w 1917896"/>
              <a:gd name="connsiteY15" fmla="*/ 534572 h 1345809"/>
              <a:gd name="connsiteX16" fmla="*/ 431410 w 1917896"/>
              <a:gd name="connsiteY16" fmla="*/ 534572 h 1345809"/>
              <a:gd name="connsiteX17" fmla="*/ 623668 w 1917896"/>
              <a:gd name="connsiteY17" fmla="*/ 398585 h 1345809"/>
              <a:gd name="connsiteX18" fmla="*/ 825305 w 1917896"/>
              <a:gd name="connsiteY18" fmla="*/ 314178 h 1345809"/>
              <a:gd name="connsiteX19" fmla="*/ 1012874 w 1917896"/>
              <a:gd name="connsiteY19" fmla="*/ 220394 h 1345809"/>
              <a:gd name="connsiteX20" fmla="*/ 1280160 w 1917896"/>
              <a:gd name="connsiteY20" fmla="*/ 150055 h 1345809"/>
              <a:gd name="connsiteX21" fmla="*/ 1566203 w 1917896"/>
              <a:gd name="connsiteY21" fmla="*/ 75028 h 1345809"/>
              <a:gd name="connsiteX22" fmla="*/ 1566203 w 1917896"/>
              <a:gd name="connsiteY22" fmla="*/ 75028 h 1345809"/>
              <a:gd name="connsiteX23" fmla="*/ 1917896 w 1917896"/>
              <a:gd name="connsiteY23" fmla="*/ 0 h 1345809"/>
              <a:gd name="connsiteX24" fmla="*/ 1777219 w 1917896"/>
              <a:gd name="connsiteY24" fmla="*/ 248529 h 1345809"/>
              <a:gd name="connsiteX25" fmla="*/ 1683434 w 1917896"/>
              <a:gd name="connsiteY25" fmla="*/ 431409 h 1345809"/>
              <a:gd name="connsiteX26" fmla="*/ 1575582 w 1917896"/>
              <a:gd name="connsiteY26" fmla="*/ 623668 h 1345809"/>
              <a:gd name="connsiteX27" fmla="*/ 1514622 w 1917896"/>
              <a:gd name="connsiteY27" fmla="*/ 698695 h 1345809"/>
              <a:gd name="connsiteX28" fmla="*/ 1392702 w 1917896"/>
              <a:gd name="connsiteY28" fmla="*/ 797169 h 1345809"/>
              <a:gd name="connsiteX29" fmla="*/ 1247336 w 1917896"/>
              <a:gd name="connsiteY29" fmla="*/ 844062 h 1345809"/>
              <a:gd name="connsiteX30" fmla="*/ 1111348 w 1917896"/>
              <a:gd name="connsiteY30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422031 w 1917896"/>
              <a:gd name="connsiteY13" fmla="*/ 543951 h 1345809"/>
              <a:gd name="connsiteX14" fmla="*/ 431410 w 1917896"/>
              <a:gd name="connsiteY14" fmla="*/ 534572 h 1345809"/>
              <a:gd name="connsiteX15" fmla="*/ 431410 w 1917896"/>
              <a:gd name="connsiteY15" fmla="*/ 534572 h 1345809"/>
              <a:gd name="connsiteX16" fmla="*/ 623668 w 1917896"/>
              <a:gd name="connsiteY16" fmla="*/ 398585 h 1345809"/>
              <a:gd name="connsiteX17" fmla="*/ 825305 w 1917896"/>
              <a:gd name="connsiteY17" fmla="*/ 314178 h 1345809"/>
              <a:gd name="connsiteX18" fmla="*/ 1012874 w 1917896"/>
              <a:gd name="connsiteY18" fmla="*/ 220394 h 1345809"/>
              <a:gd name="connsiteX19" fmla="*/ 1280160 w 1917896"/>
              <a:gd name="connsiteY19" fmla="*/ 150055 h 1345809"/>
              <a:gd name="connsiteX20" fmla="*/ 1566203 w 1917896"/>
              <a:gd name="connsiteY20" fmla="*/ 75028 h 1345809"/>
              <a:gd name="connsiteX21" fmla="*/ 1566203 w 1917896"/>
              <a:gd name="connsiteY21" fmla="*/ 75028 h 1345809"/>
              <a:gd name="connsiteX22" fmla="*/ 1917896 w 1917896"/>
              <a:gd name="connsiteY22" fmla="*/ 0 h 1345809"/>
              <a:gd name="connsiteX23" fmla="*/ 1777219 w 1917896"/>
              <a:gd name="connsiteY23" fmla="*/ 248529 h 1345809"/>
              <a:gd name="connsiteX24" fmla="*/ 1683434 w 1917896"/>
              <a:gd name="connsiteY24" fmla="*/ 431409 h 1345809"/>
              <a:gd name="connsiteX25" fmla="*/ 1575582 w 1917896"/>
              <a:gd name="connsiteY25" fmla="*/ 623668 h 1345809"/>
              <a:gd name="connsiteX26" fmla="*/ 1514622 w 1917896"/>
              <a:gd name="connsiteY26" fmla="*/ 698695 h 1345809"/>
              <a:gd name="connsiteX27" fmla="*/ 1392702 w 1917896"/>
              <a:gd name="connsiteY27" fmla="*/ 797169 h 1345809"/>
              <a:gd name="connsiteX28" fmla="*/ 1247336 w 1917896"/>
              <a:gd name="connsiteY28" fmla="*/ 844062 h 1345809"/>
              <a:gd name="connsiteX29" fmla="*/ 1111348 w 1917896"/>
              <a:gd name="connsiteY29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422031 w 1917896"/>
              <a:gd name="connsiteY13" fmla="*/ 543951 h 1345809"/>
              <a:gd name="connsiteX14" fmla="*/ 431410 w 1917896"/>
              <a:gd name="connsiteY14" fmla="*/ 534572 h 1345809"/>
              <a:gd name="connsiteX15" fmla="*/ 623668 w 1917896"/>
              <a:gd name="connsiteY15" fmla="*/ 398585 h 1345809"/>
              <a:gd name="connsiteX16" fmla="*/ 825305 w 1917896"/>
              <a:gd name="connsiteY16" fmla="*/ 314178 h 1345809"/>
              <a:gd name="connsiteX17" fmla="*/ 1012874 w 1917896"/>
              <a:gd name="connsiteY17" fmla="*/ 220394 h 1345809"/>
              <a:gd name="connsiteX18" fmla="*/ 1280160 w 1917896"/>
              <a:gd name="connsiteY18" fmla="*/ 150055 h 1345809"/>
              <a:gd name="connsiteX19" fmla="*/ 1566203 w 1917896"/>
              <a:gd name="connsiteY19" fmla="*/ 75028 h 1345809"/>
              <a:gd name="connsiteX20" fmla="*/ 1566203 w 1917896"/>
              <a:gd name="connsiteY20" fmla="*/ 75028 h 1345809"/>
              <a:gd name="connsiteX21" fmla="*/ 1917896 w 1917896"/>
              <a:gd name="connsiteY21" fmla="*/ 0 h 1345809"/>
              <a:gd name="connsiteX22" fmla="*/ 1777219 w 1917896"/>
              <a:gd name="connsiteY22" fmla="*/ 248529 h 1345809"/>
              <a:gd name="connsiteX23" fmla="*/ 1683434 w 1917896"/>
              <a:gd name="connsiteY23" fmla="*/ 431409 h 1345809"/>
              <a:gd name="connsiteX24" fmla="*/ 1575582 w 1917896"/>
              <a:gd name="connsiteY24" fmla="*/ 623668 h 1345809"/>
              <a:gd name="connsiteX25" fmla="*/ 1514622 w 1917896"/>
              <a:gd name="connsiteY25" fmla="*/ 698695 h 1345809"/>
              <a:gd name="connsiteX26" fmla="*/ 1392702 w 1917896"/>
              <a:gd name="connsiteY26" fmla="*/ 797169 h 1345809"/>
              <a:gd name="connsiteX27" fmla="*/ 1247336 w 1917896"/>
              <a:gd name="connsiteY27" fmla="*/ 844062 h 1345809"/>
              <a:gd name="connsiteX28" fmla="*/ 1111348 w 1917896"/>
              <a:gd name="connsiteY28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422031 w 1917896"/>
              <a:gd name="connsiteY13" fmla="*/ 543951 h 1345809"/>
              <a:gd name="connsiteX14" fmla="*/ 623668 w 1917896"/>
              <a:gd name="connsiteY14" fmla="*/ 398585 h 1345809"/>
              <a:gd name="connsiteX15" fmla="*/ 825305 w 1917896"/>
              <a:gd name="connsiteY15" fmla="*/ 314178 h 1345809"/>
              <a:gd name="connsiteX16" fmla="*/ 1012874 w 1917896"/>
              <a:gd name="connsiteY16" fmla="*/ 220394 h 1345809"/>
              <a:gd name="connsiteX17" fmla="*/ 1280160 w 1917896"/>
              <a:gd name="connsiteY17" fmla="*/ 150055 h 1345809"/>
              <a:gd name="connsiteX18" fmla="*/ 1566203 w 1917896"/>
              <a:gd name="connsiteY18" fmla="*/ 75028 h 1345809"/>
              <a:gd name="connsiteX19" fmla="*/ 1566203 w 1917896"/>
              <a:gd name="connsiteY19" fmla="*/ 75028 h 1345809"/>
              <a:gd name="connsiteX20" fmla="*/ 1917896 w 1917896"/>
              <a:gd name="connsiteY20" fmla="*/ 0 h 1345809"/>
              <a:gd name="connsiteX21" fmla="*/ 1777219 w 1917896"/>
              <a:gd name="connsiteY21" fmla="*/ 248529 h 1345809"/>
              <a:gd name="connsiteX22" fmla="*/ 1683434 w 1917896"/>
              <a:gd name="connsiteY22" fmla="*/ 431409 h 1345809"/>
              <a:gd name="connsiteX23" fmla="*/ 1575582 w 1917896"/>
              <a:gd name="connsiteY23" fmla="*/ 623668 h 1345809"/>
              <a:gd name="connsiteX24" fmla="*/ 1514622 w 1917896"/>
              <a:gd name="connsiteY24" fmla="*/ 698695 h 1345809"/>
              <a:gd name="connsiteX25" fmla="*/ 1392702 w 1917896"/>
              <a:gd name="connsiteY25" fmla="*/ 797169 h 1345809"/>
              <a:gd name="connsiteX26" fmla="*/ 1247336 w 1917896"/>
              <a:gd name="connsiteY26" fmla="*/ 844062 h 1345809"/>
              <a:gd name="connsiteX27" fmla="*/ 1111348 w 1917896"/>
              <a:gd name="connsiteY27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430551 w 1917896"/>
              <a:gd name="connsiteY13" fmla="*/ 512713 h 1345809"/>
              <a:gd name="connsiteX14" fmla="*/ 623668 w 1917896"/>
              <a:gd name="connsiteY14" fmla="*/ 398585 h 1345809"/>
              <a:gd name="connsiteX15" fmla="*/ 825305 w 1917896"/>
              <a:gd name="connsiteY15" fmla="*/ 314178 h 1345809"/>
              <a:gd name="connsiteX16" fmla="*/ 1012874 w 1917896"/>
              <a:gd name="connsiteY16" fmla="*/ 220394 h 1345809"/>
              <a:gd name="connsiteX17" fmla="*/ 1280160 w 1917896"/>
              <a:gd name="connsiteY17" fmla="*/ 150055 h 1345809"/>
              <a:gd name="connsiteX18" fmla="*/ 1566203 w 1917896"/>
              <a:gd name="connsiteY18" fmla="*/ 75028 h 1345809"/>
              <a:gd name="connsiteX19" fmla="*/ 1566203 w 1917896"/>
              <a:gd name="connsiteY19" fmla="*/ 75028 h 1345809"/>
              <a:gd name="connsiteX20" fmla="*/ 1917896 w 1917896"/>
              <a:gd name="connsiteY20" fmla="*/ 0 h 1345809"/>
              <a:gd name="connsiteX21" fmla="*/ 1777219 w 1917896"/>
              <a:gd name="connsiteY21" fmla="*/ 248529 h 1345809"/>
              <a:gd name="connsiteX22" fmla="*/ 1683434 w 1917896"/>
              <a:gd name="connsiteY22" fmla="*/ 431409 h 1345809"/>
              <a:gd name="connsiteX23" fmla="*/ 1575582 w 1917896"/>
              <a:gd name="connsiteY23" fmla="*/ 623668 h 1345809"/>
              <a:gd name="connsiteX24" fmla="*/ 1514622 w 1917896"/>
              <a:gd name="connsiteY24" fmla="*/ 698695 h 1345809"/>
              <a:gd name="connsiteX25" fmla="*/ 1392702 w 1917896"/>
              <a:gd name="connsiteY25" fmla="*/ 797169 h 1345809"/>
              <a:gd name="connsiteX26" fmla="*/ 1247336 w 1917896"/>
              <a:gd name="connsiteY26" fmla="*/ 844062 h 1345809"/>
              <a:gd name="connsiteX27" fmla="*/ 1111348 w 1917896"/>
              <a:gd name="connsiteY27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430551 w 1917896"/>
              <a:gd name="connsiteY12" fmla="*/ 512713 h 1345809"/>
              <a:gd name="connsiteX13" fmla="*/ 623668 w 1917896"/>
              <a:gd name="connsiteY13" fmla="*/ 398585 h 1345809"/>
              <a:gd name="connsiteX14" fmla="*/ 825305 w 1917896"/>
              <a:gd name="connsiteY14" fmla="*/ 314178 h 1345809"/>
              <a:gd name="connsiteX15" fmla="*/ 1012874 w 1917896"/>
              <a:gd name="connsiteY15" fmla="*/ 220394 h 1345809"/>
              <a:gd name="connsiteX16" fmla="*/ 1280160 w 1917896"/>
              <a:gd name="connsiteY16" fmla="*/ 150055 h 1345809"/>
              <a:gd name="connsiteX17" fmla="*/ 1566203 w 1917896"/>
              <a:gd name="connsiteY17" fmla="*/ 75028 h 1345809"/>
              <a:gd name="connsiteX18" fmla="*/ 1566203 w 1917896"/>
              <a:gd name="connsiteY18" fmla="*/ 75028 h 1345809"/>
              <a:gd name="connsiteX19" fmla="*/ 1917896 w 1917896"/>
              <a:gd name="connsiteY19" fmla="*/ 0 h 1345809"/>
              <a:gd name="connsiteX20" fmla="*/ 1777219 w 1917896"/>
              <a:gd name="connsiteY20" fmla="*/ 248529 h 1345809"/>
              <a:gd name="connsiteX21" fmla="*/ 1683434 w 1917896"/>
              <a:gd name="connsiteY21" fmla="*/ 431409 h 1345809"/>
              <a:gd name="connsiteX22" fmla="*/ 1575582 w 1917896"/>
              <a:gd name="connsiteY22" fmla="*/ 623668 h 1345809"/>
              <a:gd name="connsiteX23" fmla="*/ 1514622 w 1917896"/>
              <a:gd name="connsiteY23" fmla="*/ 698695 h 1345809"/>
              <a:gd name="connsiteX24" fmla="*/ 1392702 w 1917896"/>
              <a:gd name="connsiteY24" fmla="*/ 797169 h 1345809"/>
              <a:gd name="connsiteX25" fmla="*/ 1247336 w 1917896"/>
              <a:gd name="connsiteY25" fmla="*/ 844062 h 1345809"/>
              <a:gd name="connsiteX26" fmla="*/ 1111348 w 1917896"/>
              <a:gd name="connsiteY26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51824 w 1917896"/>
              <a:gd name="connsiteY11" fmla="*/ 577504 h 1345809"/>
              <a:gd name="connsiteX12" fmla="*/ 430551 w 1917896"/>
              <a:gd name="connsiteY12" fmla="*/ 512713 h 1345809"/>
              <a:gd name="connsiteX13" fmla="*/ 623668 w 1917896"/>
              <a:gd name="connsiteY13" fmla="*/ 398585 h 1345809"/>
              <a:gd name="connsiteX14" fmla="*/ 825305 w 1917896"/>
              <a:gd name="connsiteY14" fmla="*/ 314178 h 1345809"/>
              <a:gd name="connsiteX15" fmla="*/ 1012874 w 1917896"/>
              <a:gd name="connsiteY15" fmla="*/ 220394 h 1345809"/>
              <a:gd name="connsiteX16" fmla="*/ 1280160 w 1917896"/>
              <a:gd name="connsiteY16" fmla="*/ 150055 h 1345809"/>
              <a:gd name="connsiteX17" fmla="*/ 1566203 w 1917896"/>
              <a:gd name="connsiteY17" fmla="*/ 75028 h 1345809"/>
              <a:gd name="connsiteX18" fmla="*/ 1566203 w 1917896"/>
              <a:gd name="connsiteY18" fmla="*/ 75028 h 1345809"/>
              <a:gd name="connsiteX19" fmla="*/ 1917896 w 1917896"/>
              <a:gd name="connsiteY19" fmla="*/ 0 h 1345809"/>
              <a:gd name="connsiteX20" fmla="*/ 1777219 w 1917896"/>
              <a:gd name="connsiteY20" fmla="*/ 248529 h 1345809"/>
              <a:gd name="connsiteX21" fmla="*/ 1683434 w 1917896"/>
              <a:gd name="connsiteY21" fmla="*/ 431409 h 1345809"/>
              <a:gd name="connsiteX22" fmla="*/ 1575582 w 1917896"/>
              <a:gd name="connsiteY22" fmla="*/ 623668 h 1345809"/>
              <a:gd name="connsiteX23" fmla="*/ 1514622 w 1917896"/>
              <a:gd name="connsiteY23" fmla="*/ 698695 h 1345809"/>
              <a:gd name="connsiteX24" fmla="*/ 1392702 w 1917896"/>
              <a:gd name="connsiteY24" fmla="*/ 797169 h 1345809"/>
              <a:gd name="connsiteX25" fmla="*/ 1247336 w 1917896"/>
              <a:gd name="connsiteY25" fmla="*/ 844062 h 1345809"/>
              <a:gd name="connsiteX26" fmla="*/ 1111348 w 1917896"/>
              <a:gd name="connsiteY26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19403 w 1917896"/>
              <a:gd name="connsiteY9" fmla="*/ 705963 h 1345809"/>
              <a:gd name="connsiteX10" fmla="*/ 290733 w 1917896"/>
              <a:gd name="connsiteY10" fmla="*/ 642425 h 1345809"/>
              <a:gd name="connsiteX11" fmla="*/ 351824 w 1917896"/>
              <a:gd name="connsiteY11" fmla="*/ 577504 h 1345809"/>
              <a:gd name="connsiteX12" fmla="*/ 430551 w 1917896"/>
              <a:gd name="connsiteY12" fmla="*/ 512713 h 1345809"/>
              <a:gd name="connsiteX13" fmla="*/ 623668 w 1917896"/>
              <a:gd name="connsiteY13" fmla="*/ 398585 h 1345809"/>
              <a:gd name="connsiteX14" fmla="*/ 825305 w 1917896"/>
              <a:gd name="connsiteY14" fmla="*/ 314178 h 1345809"/>
              <a:gd name="connsiteX15" fmla="*/ 1012874 w 1917896"/>
              <a:gd name="connsiteY15" fmla="*/ 220394 h 1345809"/>
              <a:gd name="connsiteX16" fmla="*/ 1280160 w 1917896"/>
              <a:gd name="connsiteY16" fmla="*/ 150055 h 1345809"/>
              <a:gd name="connsiteX17" fmla="*/ 1566203 w 1917896"/>
              <a:gd name="connsiteY17" fmla="*/ 75028 h 1345809"/>
              <a:gd name="connsiteX18" fmla="*/ 1566203 w 1917896"/>
              <a:gd name="connsiteY18" fmla="*/ 75028 h 1345809"/>
              <a:gd name="connsiteX19" fmla="*/ 1917896 w 1917896"/>
              <a:gd name="connsiteY19" fmla="*/ 0 h 1345809"/>
              <a:gd name="connsiteX20" fmla="*/ 1777219 w 1917896"/>
              <a:gd name="connsiteY20" fmla="*/ 248529 h 1345809"/>
              <a:gd name="connsiteX21" fmla="*/ 1683434 w 1917896"/>
              <a:gd name="connsiteY21" fmla="*/ 431409 h 1345809"/>
              <a:gd name="connsiteX22" fmla="*/ 1575582 w 1917896"/>
              <a:gd name="connsiteY22" fmla="*/ 623668 h 1345809"/>
              <a:gd name="connsiteX23" fmla="*/ 1514622 w 1917896"/>
              <a:gd name="connsiteY23" fmla="*/ 698695 h 1345809"/>
              <a:gd name="connsiteX24" fmla="*/ 1392702 w 1917896"/>
              <a:gd name="connsiteY24" fmla="*/ 797169 h 1345809"/>
              <a:gd name="connsiteX25" fmla="*/ 1247336 w 1917896"/>
              <a:gd name="connsiteY25" fmla="*/ 844062 h 1345809"/>
              <a:gd name="connsiteX26" fmla="*/ 1111348 w 1917896"/>
              <a:gd name="connsiteY26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17231 w 1917896"/>
              <a:gd name="connsiteY6" fmla="*/ 876886 h 1345809"/>
              <a:gd name="connsiteX7" fmla="*/ 117231 w 1917896"/>
              <a:gd name="connsiteY7" fmla="*/ 876886 h 1345809"/>
              <a:gd name="connsiteX8" fmla="*/ 219403 w 1917896"/>
              <a:gd name="connsiteY8" fmla="*/ 705963 h 1345809"/>
              <a:gd name="connsiteX9" fmla="*/ 290733 w 1917896"/>
              <a:gd name="connsiteY9" fmla="*/ 642425 h 1345809"/>
              <a:gd name="connsiteX10" fmla="*/ 351824 w 1917896"/>
              <a:gd name="connsiteY10" fmla="*/ 577504 h 1345809"/>
              <a:gd name="connsiteX11" fmla="*/ 430551 w 1917896"/>
              <a:gd name="connsiteY11" fmla="*/ 512713 h 1345809"/>
              <a:gd name="connsiteX12" fmla="*/ 623668 w 1917896"/>
              <a:gd name="connsiteY12" fmla="*/ 398585 h 1345809"/>
              <a:gd name="connsiteX13" fmla="*/ 825305 w 1917896"/>
              <a:gd name="connsiteY13" fmla="*/ 314178 h 1345809"/>
              <a:gd name="connsiteX14" fmla="*/ 1012874 w 1917896"/>
              <a:gd name="connsiteY14" fmla="*/ 220394 h 1345809"/>
              <a:gd name="connsiteX15" fmla="*/ 1280160 w 1917896"/>
              <a:gd name="connsiteY15" fmla="*/ 150055 h 1345809"/>
              <a:gd name="connsiteX16" fmla="*/ 1566203 w 1917896"/>
              <a:gd name="connsiteY16" fmla="*/ 75028 h 1345809"/>
              <a:gd name="connsiteX17" fmla="*/ 1566203 w 1917896"/>
              <a:gd name="connsiteY17" fmla="*/ 75028 h 1345809"/>
              <a:gd name="connsiteX18" fmla="*/ 1917896 w 1917896"/>
              <a:gd name="connsiteY18" fmla="*/ 0 h 1345809"/>
              <a:gd name="connsiteX19" fmla="*/ 1777219 w 1917896"/>
              <a:gd name="connsiteY19" fmla="*/ 248529 h 1345809"/>
              <a:gd name="connsiteX20" fmla="*/ 1683434 w 1917896"/>
              <a:gd name="connsiteY20" fmla="*/ 431409 h 1345809"/>
              <a:gd name="connsiteX21" fmla="*/ 1575582 w 1917896"/>
              <a:gd name="connsiteY21" fmla="*/ 623668 h 1345809"/>
              <a:gd name="connsiteX22" fmla="*/ 1514622 w 1917896"/>
              <a:gd name="connsiteY22" fmla="*/ 698695 h 1345809"/>
              <a:gd name="connsiteX23" fmla="*/ 1392702 w 1917896"/>
              <a:gd name="connsiteY23" fmla="*/ 797169 h 1345809"/>
              <a:gd name="connsiteX24" fmla="*/ 1247336 w 1917896"/>
              <a:gd name="connsiteY24" fmla="*/ 844062 h 1345809"/>
              <a:gd name="connsiteX25" fmla="*/ 1111348 w 1917896"/>
              <a:gd name="connsiteY25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117231 w 1917896"/>
              <a:gd name="connsiteY5" fmla="*/ 876886 h 1345809"/>
              <a:gd name="connsiteX6" fmla="*/ 117231 w 1917896"/>
              <a:gd name="connsiteY6" fmla="*/ 876886 h 1345809"/>
              <a:gd name="connsiteX7" fmla="*/ 219403 w 1917896"/>
              <a:gd name="connsiteY7" fmla="*/ 705963 h 1345809"/>
              <a:gd name="connsiteX8" fmla="*/ 290733 w 1917896"/>
              <a:gd name="connsiteY8" fmla="*/ 642425 h 1345809"/>
              <a:gd name="connsiteX9" fmla="*/ 351824 w 1917896"/>
              <a:gd name="connsiteY9" fmla="*/ 577504 h 1345809"/>
              <a:gd name="connsiteX10" fmla="*/ 430551 w 1917896"/>
              <a:gd name="connsiteY10" fmla="*/ 512713 h 1345809"/>
              <a:gd name="connsiteX11" fmla="*/ 623668 w 1917896"/>
              <a:gd name="connsiteY11" fmla="*/ 398585 h 1345809"/>
              <a:gd name="connsiteX12" fmla="*/ 825305 w 1917896"/>
              <a:gd name="connsiteY12" fmla="*/ 314178 h 1345809"/>
              <a:gd name="connsiteX13" fmla="*/ 1012874 w 1917896"/>
              <a:gd name="connsiteY13" fmla="*/ 220394 h 1345809"/>
              <a:gd name="connsiteX14" fmla="*/ 1280160 w 1917896"/>
              <a:gd name="connsiteY14" fmla="*/ 150055 h 1345809"/>
              <a:gd name="connsiteX15" fmla="*/ 1566203 w 1917896"/>
              <a:gd name="connsiteY15" fmla="*/ 75028 h 1345809"/>
              <a:gd name="connsiteX16" fmla="*/ 1566203 w 1917896"/>
              <a:gd name="connsiteY16" fmla="*/ 75028 h 1345809"/>
              <a:gd name="connsiteX17" fmla="*/ 1917896 w 1917896"/>
              <a:gd name="connsiteY17" fmla="*/ 0 h 1345809"/>
              <a:gd name="connsiteX18" fmla="*/ 1777219 w 1917896"/>
              <a:gd name="connsiteY18" fmla="*/ 248529 h 1345809"/>
              <a:gd name="connsiteX19" fmla="*/ 1683434 w 1917896"/>
              <a:gd name="connsiteY19" fmla="*/ 431409 h 1345809"/>
              <a:gd name="connsiteX20" fmla="*/ 1575582 w 1917896"/>
              <a:gd name="connsiteY20" fmla="*/ 623668 h 1345809"/>
              <a:gd name="connsiteX21" fmla="*/ 1514622 w 1917896"/>
              <a:gd name="connsiteY21" fmla="*/ 698695 h 1345809"/>
              <a:gd name="connsiteX22" fmla="*/ 1392702 w 1917896"/>
              <a:gd name="connsiteY22" fmla="*/ 797169 h 1345809"/>
              <a:gd name="connsiteX23" fmla="*/ 1247336 w 1917896"/>
              <a:gd name="connsiteY23" fmla="*/ 844062 h 1345809"/>
              <a:gd name="connsiteX24" fmla="*/ 1111348 w 1917896"/>
              <a:gd name="connsiteY24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117231 w 1917896"/>
              <a:gd name="connsiteY5" fmla="*/ 876886 h 1345809"/>
              <a:gd name="connsiteX6" fmla="*/ 117231 w 1917896"/>
              <a:gd name="connsiteY6" fmla="*/ 876886 h 1345809"/>
              <a:gd name="connsiteX7" fmla="*/ 219403 w 1917896"/>
              <a:gd name="connsiteY7" fmla="*/ 705963 h 1345809"/>
              <a:gd name="connsiteX8" fmla="*/ 290733 w 1917896"/>
              <a:gd name="connsiteY8" fmla="*/ 642425 h 1345809"/>
              <a:gd name="connsiteX9" fmla="*/ 351824 w 1917896"/>
              <a:gd name="connsiteY9" fmla="*/ 577504 h 1345809"/>
              <a:gd name="connsiteX10" fmla="*/ 430551 w 1917896"/>
              <a:gd name="connsiteY10" fmla="*/ 512713 h 1345809"/>
              <a:gd name="connsiteX11" fmla="*/ 623668 w 1917896"/>
              <a:gd name="connsiteY11" fmla="*/ 398585 h 1345809"/>
              <a:gd name="connsiteX12" fmla="*/ 825305 w 1917896"/>
              <a:gd name="connsiteY12" fmla="*/ 314178 h 1345809"/>
              <a:gd name="connsiteX13" fmla="*/ 1012874 w 1917896"/>
              <a:gd name="connsiteY13" fmla="*/ 220394 h 1345809"/>
              <a:gd name="connsiteX14" fmla="*/ 1280160 w 1917896"/>
              <a:gd name="connsiteY14" fmla="*/ 150055 h 1345809"/>
              <a:gd name="connsiteX15" fmla="*/ 1566203 w 1917896"/>
              <a:gd name="connsiteY15" fmla="*/ 75028 h 1345809"/>
              <a:gd name="connsiteX16" fmla="*/ 1566203 w 1917896"/>
              <a:gd name="connsiteY16" fmla="*/ 75028 h 1345809"/>
              <a:gd name="connsiteX17" fmla="*/ 1917896 w 1917896"/>
              <a:gd name="connsiteY17" fmla="*/ 0 h 1345809"/>
              <a:gd name="connsiteX18" fmla="*/ 1777219 w 1917896"/>
              <a:gd name="connsiteY18" fmla="*/ 248529 h 1345809"/>
              <a:gd name="connsiteX19" fmla="*/ 1683434 w 1917896"/>
              <a:gd name="connsiteY19" fmla="*/ 431409 h 1345809"/>
              <a:gd name="connsiteX20" fmla="*/ 1575582 w 1917896"/>
              <a:gd name="connsiteY20" fmla="*/ 623668 h 1345809"/>
              <a:gd name="connsiteX21" fmla="*/ 1514622 w 1917896"/>
              <a:gd name="connsiteY21" fmla="*/ 698695 h 1345809"/>
              <a:gd name="connsiteX22" fmla="*/ 1392702 w 1917896"/>
              <a:gd name="connsiteY22" fmla="*/ 797169 h 1345809"/>
              <a:gd name="connsiteX23" fmla="*/ 1247336 w 1917896"/>
              <a:gd name="connsiteY23" fmla="*/ 844062 h 1345809"/>
              <a:gd name="connsiteX24" fmla="*/ 1111348 w 1917896"/>
              <a:gd name="connsiteY24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219403 w 1917896"/>
              <a:gd name="connsiteY6" fmla="*/ 705963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825305 w 1917896"/>
              <a:gd name="connsiteY11" fmla="*/ 314178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1348 w 1917896"/>
              <a:gd name="connsiteY23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219403 w 1917896"/>
              <a:gd name="connsiteY6" fmla="*/ 705963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825305 w 1917896"/>
              <a:gd name="connsiteY11" fmla="*/ 314178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1348 w 1917896"/>
              <a:gd name="connsiteY23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219403 w 1917896"/>
              <a:gd name="connsiteY6" fmla="*/ 705963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825305 w 1917896"/>
              <a:gd name="connsiteY11" fmla="*/ 314178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1348 w 1917896"/>
              <a:gd name="connsiteY23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219403 w 1917896"/>
              <a:gd name="connsiteY6" fmla="*/ 705963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1348 w 1917896"/>
              <a:gd name="connsiteY23" fmla="*/ 88626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219403 w 1917896"/>
              <a:gd name="connsiteY6" fmla="*/ 705963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4188 w 1917896"/>
              <a:gd name="connsiteY23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4188 w 1917896"/>
              <a:gd name="connsiteY23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81267 w 1917896"/>
              <a:gd name="connsiteY7" fmla="*/ 644318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4188 w 1917896"/>
              <a:gd name="connsiteY23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81267 w 1917896"/>
              <a:gd name="connsiteY7" fmla="*/ 644318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392702 w 1917896"/>
              <a:gd name="connsiteY20" fmla="*/ 797169 h 1345809"/>
              <a:gd name="connsiteX21" fmla="*/ 1247336 w 1917896"/>
              <a:gd name="connsiteY21" fmla="*/ 844062 h 1345809"/>
              <a:gd name="connsiteX22" fmla="*/ 1114188 w 1917896"/>
              <a:gd name="connsiteY22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81267 w 1917896"/>
              <a:gd name="connsiteY7" fmla="*/ 644318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1 w 1917896"/>
              <a:gd name="connsiteY19" fmla="*/ 623668 h 1345809"/>
              <a:gd name="connsiteX20" fmla="*/ 1392702 w 1917896"/>
              <a:gd name="connsiteY20" fmla="*/ 797169 h 1345809"/>
              <a:gd name="connsiteX21" fmla="*/ 1247336 w 1917896"/>
              <a:gd name="connsiteY21" fmla="*/ 844062 h 1345809"/>
              <a:gd name="connsiteX22" fmla="*/ 1114188 w 1917896"/>
              <a:gd name="connsiteY22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81267 w 1917896"/>
              <a:gd name="connsiteY7" fmla="*/ 644318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392702 w 1917896"/>
              <a:gd name="connsiteY19" fmla="*/ 797169 h 1345809"/>
              <a:gd name="connsiteX20" fmla="*/ 1247336 w 1917896"/>
              <a:gd name="connsiteY20" fmla="*/ 844062 h 1345809"/>
              <a:gd name="connsiteX21" fmla="*/ 1114188 w 1917896"/>
              <a:gd name="connsiteY21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81267 w 1917896"/>
              <a:gd name="connsiteY7" fmla="*/ 644318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392702 w 1917896"/>
              <a:gd name="connsiteY18" fmla="*/ 797169 h 1345809"/>
              <a:gd name="connsiteX19" fmla="*/ 1247336 w 1917896"/>
              <a:gd name="connsiteY19" fmla="*/ 844062 h 1345809"/>
              <a:gd name="connsiteX20" fmla="*/ 1114188 w 1917896"/>
              <a:gd name="connsiteY20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81267 w 1917896"/>
              <a:gd name="connsiteY7" fmla="*/ 644318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280998 w 1917896"/>
              <a:gd name="connsiteY18" fmla="*/ 657612 h 1345809"/>
              <a:gd name="connsiteX19" fmla="*/ 1247336 w 1917896"/>
              <a:gd name="connsiteY19" fmla="*/ 844062 h 1345809"/>
              <a:gd name="connsiteX20" fmla="*/ 1114188 w 1917896"/>
              <a:gd name="connsiteY20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81267 w 1917896"/>
              <a:gd name="connsiteY7" fmla="*/ 644318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685227 w 1917896"/>
              <a:gd name="connsiteY17" fmla="*/ 244301 h 1345809"/>
              <a:gd name="connsiteX18" fmla="*/ 1280998 w 1917896"/>
              <a:gd name="connsiteY18" fmla="*/ 657612 h 1345809"/>
              <a:gd name="connsiteX19" fmla="*/ 1247336 w 1917896"/>
              <a:gd name="connsiteY19" fmla="*/ 844062 h 1345809"/>
              <a:gd name="connsiteX20" fmla="*/ 1114188 w 1917896"/>
              <a:gd name="connsiteY20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81267 w 1917896"/>
              <a:gd name="connsiteY7" fmla="*/ 644318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685227 w 1917896"/>
              <a:gd name="connsiteY17" fmla="*/ 244301 h 1345809"/>
              <a:gd name="connsiteX18" fmla="*/ 1280998 w 1917896"/>
              <a:gd name="connsiteY18" fmla="*/ 657612 h 1345809"/>
              <a:gd name="connsiteX19" fmla="*/ 1129060 w 1917896"/>
              <a:gd name="connsiteY19" fmla="*/ 793315 h 1345809"/>
              <a:gd name="connsiteX20" fmla="*/ 1114188 w 1917896"/>
              <a:gd name="connsiteY20" fmla="*/ 891945 h 1345809"/>
              <a:gd name="connsiteX0" fmla="*/ 825066 w 1917896"/>
              <a:gd name="connsiteY0" fmla="*/ 1027273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81267 w 1917896"/>
              <a:gd name="connsiteY7" fmla="*/ 644318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685227 w 1917896"/>
              <a:gd name="connsiteY17" fmla="*/ 244301 h 1345809"/>
              <a:gd name="connsiteX18" fmla="*/ 1280998 w 1917896"/>
              <a:gd name="connsiteY18" fmla="*/ 657612 h 1345809"/>
              <a:gd name="connsiteX19" fmla="*/ 1129060 w 1917896"/>
              <a:gd name="connsiteY19" fmla="*/ 793315 h 1345809"/>
              <a:gd name="connsiteX20" fmla="*/ 825066 w 1917896"/>
              <a:gd name="connsiteY20" fmla="*/ 1027273 h 1345809"/>
              <a:gd name="connsiteX0" fmla="*/ 825066 w 1917896"/>
              <a:gd name="connsiteY0" fmla="*/ 1027273 h 1345809"/>
              <a:gd name="connsiteX1" fmla="*/ 0 w 1917896"/>
              <a:gd name="connsiteY1" fmla="*/ 1345809 h 1345809"/>
              <a:gd name="connsiteX2" fmla="*/ 60960 w 1917896"/>
              <a:gd name="connsiteY2" fmla="*/ 1012874 h 1345809"/>
              <a:gd name="connsiteX3" fmla="*/ 117231 w 1917896"/>
              <a:gd name="connsiteY3" fmla="*/ 876886 h 1345809"/>
              <a:gd name="connsiteX4" fmla="*/ 117231 w 1917896"/>
              <a:gd name="connsiteY4" fmla="*/ 876886 h 1345809"/>
              <a:gd name="connsiteX5" fmla="*/ 196685 w 1917896"/>
              <a:gd name="connsiteY5" fmla="*/ 745719 h 1345809"/>
              <a:gd name="connsiteX6" fmla="*/ 281267 w 1917896"/>
              <a:gd name="connsiteY6" fmla="*/ 644318 h 1345809"/>
              <a:gd name="connsiteX7" fmla="*/ 351824 w 1917896"/>
              <a:gd name="connsiteY7" fmla="*/ 577504 h 1345809"/>
              <a:gd name="connsiteX8" fmla="*/ 430551 w 1917896"/>
              <a:gd name="connsiteY8" fmla="*/ 512713 h 1345809"/>
              <a:gd name="connsiteX9" fmla="*/ 623668 w 1917896"/>
              <a:gd name="connsiteY9" fmla="*/ 398585 h 1345809"/>
              <a:gd name="connsiteX10" fmla="*/ 799747 w 1917896"/>
              <a:gd name="connsiteY10" fmla="*/ 302819 h 1345809"/>
              <a:gd name="connsiteX11" fmla="*/ 1012874 w 1917896"/>
              <a:gd name="connsiteY11" fmla="*/ 220394 h 1345809"/>
              <a:gd name="connsiteX12" fmla="*/ 1280160 w 1917896"/>
              <a:gd name="connsiteY12" fmla="*/ 150055 h 1345809"/>
              <a:gd name="connsiteX13" fmla="*/ 1566203 w 1917896"/>
              <a:gd name="connsiteY13" fmla="*/ 75028 h 1345809"/>
              <a:gd name="connsiteX14" fmla="*/ 1566203 w 1917896"/>
              <a:gd name="connsiteY14" fmla="*/ 75028 h 1345809"/>
              <a:gd name="connsiteX15" fmla="*/ 1917896 w 1917896"/>
              <a:gd name="connsiteY15" fmla="*/ 0 h 1345809"/>
              <a:gd name="connsiteX16" fmla="*/ 1685227 w 1917896"/>
              <a:gd name="connsiteY16" fmla="*/ 244301 h 1345809"/>
              <a:gd name="connsiteX17" fmla="*/ 1280998 w 1917896"/>
              <a:gd name="connsiteY17" fmla="*/ 657612 h 1345809"/>
              <a:gd name="connsiteX18" fmla="*/ 1129060 w 1917896"/>
              <a:gd name="connsiteY18" fmla="*/ 793315 h 1345809"/>
              <a:gd name="connsiteX19" fmla="*/ 825066 w 1917896"/>
              <a:gd name="connsiteY19" fmla="*/ 1027273 h 1345809"/>
              <a:gd name="connsiteX0" fmla="*/ 1059162 w 2151992"/>
              <a:gd name="connsiteY0" fmla="*/ 1027273 h 1186284"/>
              <a:gd name="connsiteX1" fmla="*/ 0 w 2151992"/>
              <a:gd name="connsiteY1" fmla="*/ 1186284 h 1186284"/>
              <a:gd name="connsiteX2" fmla="*/ 295056 w 2151992"/>
              <a:gd name="connsiteY2" fmla="*/ 1012874 h 1186284"/>
              <a:gd name="connsiteX3" fmla="*/ 351327 w 2151992"/>
              <a:gd name="connsiteY3" fmla="*/ 876886 h 1186284"/>
              <a:gd name="connsiteX4" fmla="*/ 351327 w 2151992"/>
              <a:gd name="connsiteY4" fmla="*/ 876886 h 1186284"/>
              <a:gd name="connsiteX5" fmla="*/ 430781 w 2151992"/>
              <a:gd name="connsiteY5" fmla="*/ 745719 h 1186284"/>
              <a:gd name="connsiteX6" fmla="*/ 515363 w 2151992"/>
              <a:gd name="connsiteY6" fmla="*/ 644318 h 1186284"/>
              <a:gd name="connsiteX7" fmla="*/ 585920 w 2151992"/>
              <a:gd name="connsiteY7" fmla="*/ 577504 h 1186284"/>
              <a:gd name="connsiteX8" fmla="*/ 664647 w 2151992"/>
              <a:gd name="connsiteY8" fmla="*/ 512713 h 1186284"/>
              <a:gd name="connsiteX9" fmla="*/ 857764 w 2151992"/>
              <a:gd name="connsiteY9" fmla="*/ 398585 h 1186284"/>
              <a:gd name="connsiteX10" fmla="*/ 1033843 w 2151992"/>
              <a:gd name="connsiteY10" fmla="*/ 302819 h 1186284"/>
              <a:gd name="connsiteX11" fmla="*/ 1246970 w 2151992"/>
              <a:gd name="connsiteY11" fmla="*/ 220394 h 1186284"/>
              <a:gd name="connsiteX12" fmla="*/ 1514256 w 2151992"/>
              <a:gd name="connsiteY12" fmla="*/ 150055 h 1186284"/>
              <a:gd name="connsiteX13" fmla="*/ 1800299 w 2151992"/>
              <a:gd name="connsiteY13" fmla="*/ 75028 h 1186284"/>
              <a:gd name="connsiteX14" fmla="*/ 1800299 w 2151992"/>
              <a:gd name="connsiteY14" fmla="*/ 75028 h 1186284"/>
              <a:gd name="connsiteX15" fmla="*/ 2151992 w 2151992"/>
              <a:gd name="connsiteY15" fmla="*/ 0 h 1186284"/>
              <a:gd name="connsiteX16" fmla="*/ 1919323 w 2151992"/>
              <a:gd name="connsiteY16" fmla="*/ 244301 h 1186284"/>
              <a:gd name="connsiteX17" fmla="*/ 1515094 w 2151992"/>
              <a:gd name="connsiteY17" fmla="*/ 657612 h 1186284"/>
              <a:gd name="connsiteX18" fmla="*/ 1363156 w 2151992"/>
              <a:gd name="connsiteY18" fmla="*/ 793315 h 1186284"/>
              <a:gd name="connsiteX19" fmla="*/ 1059162 w 2151992"/>
              <a:gd name="connsiteY19" fmla="*/ 1027273 h 1186284"/>
              <a:gd name="connsiteX0" fmla="*/ 1059162 w 2151992"/>
              <a:gd name="connsiteY0" fmla="*/ 1027273 h 1186284"/>
              <a:gd name="connsiteX1" fmla="*/ 0 w 2151992"/>
              <a:gd name="connsiteY1" fmla="*/ 1186284 h 1186284"/>
              <a:gd name="connsiteX2" fmla="*/ 239975 w 2151992"/>
              <a:gd name="connsiteY2" fmla="*/ 981855 h 1186284"/>
              <a:gd name="connsiteX3" fmla="*/ 351327 w 2151992"/>
              <a:gd name="connsiteY3" fmla="*/ 876886 h 1186284"/>
              <a:gd name="connsiteX4" fmla="*/ 351327 w 2151992"/>
              <a:gd name="connsiteY4" fmla="*/ 876886 h 1186284"/>
              <a:gd name="connsiteX5" fmla="*/ 430781 w 2151992"/>
              <a:gd name="connsiteY5" fmla="*/ 745719 h 1186284"/>
              <a:gd name="connsiteX6" fmla="*/ 515363 w 2151992"/>
              <a:gd name="connsiteY6" fmla="*/ 644318 h 1186284"/>
              <a:gd name="connsiteX7" fmla="*/ 585920 w 2151992"/>
              <a:gd name="connsiteY7" fmla="*/ 577504 h 1186284"/>
              <a:gd name="connsiteX8" fmla="*/ 664647 w 2151992"/>
              <a:gd name="connsiteY8" fmla="*/ 512713 h 1186284"/>
              <a:gd name="connsiteX9" fmla="*/ 857764 w 2151992"/>
              <a:gd name="connsiteY9" fmla="*/ 398585 h 1186284"/>
              <a:gd name="connsiteX10" fmla="*/ 1033843 w 2151992"/>
              <a:gd name="connsiteY10" fmla="*/ 302819 h 1186284"/>
              <a:gd name="connsiteX11" fmla="*/ 1246970 w 2151992"/>
              <a:gd name="connsiteY11" fmla="*/ 220394 h 1186284"/>
              <a:gd name="connsiteX12" fmla="*/ 1514256 w 2151992"/>
              <a:gd name="connsiteY12" fmla="*/ 150055 h 1186284"/>
              <a:gd name="connsiteX13" fmla="*/ 1800299 w 2151992"/>
              <a:gd name="connsiteY13" fmla="*/ 75028 h 1186284"/>
              <a:gd name="connsiteX14" fmla="*/ 1800299 w 2151992"/>
              <a:gd name="connsiteY14" fmla="*/ 75028 h 1186284"/>
              <a:gd name="connsiteX15" fmla="*/ 2151992 w 2151992"/>
              <a:gd name="connsiteY15" fmla="*/ 0 h 1186284"/>
              <a:gd name="connsiteX16" fmla="*/ 1919323 w 2151992"/>
              <a:gd name="connsiteY16" fmla="*/ 244301 h 1186284"/>
              <a:gd name="connsiteX17" fmla="*/ 1515094 w 2151992"/>
              <a:gd name="connsiteY17" fmla="*/ 657612 h 1186284"/>
              <a:gd name="connsiteX18" fmla="*/ 1363156 w 2151992"/>
              <a:gd name="connsiteY18" fmla="*/ 793315 h 1186284"/>
              <a:gd name="connsiteX19" fmla="*/ 1059162 w 2151992"/>
              <a:gd name="connsiteY19" fmla="*/ 1027273 h 1186284"/>
              <a:gd name="connsiteX0" fmla="*/ 1080339 w 2173169"/>
              <a:gd name="connsiteY0" fmla="*/ 1027273 h 1186284"/>
              <a:gd name="connsiteX1" fmla="*/ 21177 w 2173169"/>
              <a:gd name="connsiteY1" fmla="*/ 1186284 h 1186284"/>
              <a:gd name="connsiteX2" fmla="*/ 372504 w 2173169"/>
              <a:gd name="connsiteY2" fmla="*/ 876886 h 1186284"/>
              <a:gd name="connsiteX3" fmla="*/ 372504 w 2173169"/>
              <a:gd name="connsiteY3" fmla="*/ 876886 h 1186284"/>
              <a:gd name="connsiteX4" fmla="*/ 451958 w 2173169"/>
              <a:gd name="connsiteY4" fmla="*/ 745719 h 1186284"/>
              <a:gd name="connsiteX5" fmla="*/ 536540 w 2173169"/>
              <a:gd name="connsiteY5" fmla="*/ 644318 h 1186284"/>
              <a:gd name="connsiteX6" fmla="*/ 607097 w 2173169"/>
              <a:gd name="connsiteY6" fmla="*/ 577504 h 1186284"/>
              <a:gd name="connsiteX7" fmla="*/ 685824 w 2173169"/>
              <a:gd name="connsiteY7" fmla="*/ 512713 h 1186284"/>
              <a:gd name="connsiteX8" fmla="*/ 878941 w 2173169"/>
              <a:gd name="connsiteY8" fmla="*/ 398585 h 1186284"/>
              <a:gd name="connsiteX9" fmla="*/ 1055020 w 2173169"/>
              <a:gd name="connsiteY9" fmla="*/ 302819 h 1186284"/>
              <a:gd name="connsiteX10" fmla="*/ 1268147 w 2173169"/>
              <a:gd name="connsiteY10" fmla="*/ 220394 h 1186284"/>
              <a:gd name="connsiteX11" fmla="*/ 1535433 w 2173169"/>
              <a:gd name="connsiteY11" fmla="*/ 150055 h 1186284"/>
              <a:gd name="connsiteX12" fmla="*/ 1821476 w 2173169"/>
              <a:gd name="connsiteY12" fmla="*/ 75028 h 1186284"/>
              <a:gd name="connsiteX13" fmla="*/ 1821476 w 2173169"/>
              <a:gd name="connsiteY13" fmla="*/ 75028 h 1186284"/>
              <a:gd name="connsiteX14" fmla="*/ 2173169 w 2173169"/>
              <a:gd name="connsiteY14" fmla="*/ 0 h 1186284"/>
              <a:gd name="connsiteX15" fmla="*/ 1940500 w 2173169"/>
              <a:gd name="connsiteY15" fmla="*/ 244301 h 1186284"/>
              <a:gd name="connsiteX16" fmla="*/ 1536271 w 2173169"/>
              <a:gd name="connsiteY16" fmla="*/ 657612 h 1186284"/>
              <a:gd name="connsiteX17" fmla="*/ 1384333 w 2173169"/>
              <a:gd name="connsiteY17" fmla="*/ 793315 h 1186284"/>
              <a:gd name="connsiteX18" fmla="*/ 1080339 w 2173169"/>
              <a:gd name="connsiteY18" fmla="*/ 1027273 h 1186284"/>
              <a:gd name="connsiteX0" fmla="*/ 1080339 w 2173169"/>
              <a:gd name="connsiteY0" fmla="*/ 1027273 h 1186284"/>
              <a:gd name="connsiteX1" fmla="*/ 21177 w 2173169"/>
              <a:gd name="connsiteY1" fmla="*/ 1186284 h 1186284"/>
              <a:gd name="connsiteX2" fmla="*/ 372504 w 2173169"/>
              <a:gd name="connsiteY2" fmla="*/ 876886 h 1186284"/>
              <a:gd name="connsiteX3" fmla="*/ 451958 w 2173169"/>
              <a:gd name="connsiteY3" fmla="*/ 745719 h 1186284"/>
              <a:gd name="connsiteX4" fmla="*/ 536540 w 2173169"/>
              <a:gd name="connsiteY4" fmla="*/ 644318 h 1186284"/>
              <a:gd name="connsiteX5" fmla="*/ 607097 w 2173169"/>
              <a:gd name="connsiteY5" fmla="*/ 577504 h 1186284"/>
              <a:gd name="connsiteX6" fmla="*/ 685824 w 2173169"/>
              <a:gd name="connsiteY6" fmla="*/ 512713 h 1186284"/>
              <a:gd name="connsiteX7" fmla="*/ 878941 w 2173169"/>
              <a:gd name="connsiteY7" fmla="*/ 398585 h 1186284"/>
              <a:gd name="connsiteX8" fmla="*/ 1055020 w 2173169"/>
              <a:gd name="connsiteY8" fmla="*/ 302819 h 1186284"/>
              <a:gd name="connsiteX9" fmla="*/ 1268147 w 2173169"/>
              <a:gd name="connsiteY9" fmla="*/ 220394 h 1186284"/>
              <a:gd name="connsiteX10" fmla="*/ 1535433 w 2173169"/>
              <a:gd name="connsiteY10" fmla="*/ 150055 h 1186284"/>
              <a:gd name="connsiteX11" fmla="*/ 1821476 w 2173169"/>
              <a:gd name="connsiteY11" fmla="*/ 75028 h 1186284"/>
              <a:gd name="connsiteX12" fmla="*/ 1821476 w 2173169"/>
              <a:gd name="connsiteY12" fmla="*/ 75028 h 1186284"/>
              <a:gd name="connsiteX13" fmla="*/ 2173169 w 2173169"/>
              <a:gd name="connsiteY13" fmla="*/ 0 h 1186284"/>
              <a:gd name="connsiteX14" fmla="*/ 1940500 w 2173169"/>
              <a:gd name="connsiteY14" fmla="*/ 244301 h 1186284"/>
              <a:gd name="connsiteX15" fmla="*/ 1536271 w 2173169"/>
              <a:gd name="connsiteY15" fmla="*/ 657612 h 1186284"/>
              <a:gd name="connsiteX16" fmla="*/ 1384333 w 2173169"/>
              <a:gd name="connsiteY16" fmla="*/ 793315 h 1186284"/>
              <a:gd name="connsiteX17" fmla="*/ 1080339 w 2173169"/>
              <a:gd name="connsiteY17" fmla="*/ 1027273 h 1186284"/>
              <a:gd name="connsiteX0" fmla="*/ 1074884 w 2167714"/>
              <a:gd name="connsiteY0" fmla="*/ 1027273 h 1186284"/>
              <a:gd name="connsiteX1" fmla="*/ 15722 w 2167714"/>
              <a:gd name="connsiteY1" fmla="*/ 1186284 h 1186284"/>
              <a:gd name="connsiteX2" fmla="*/ 446503 w 2167714"/>
              <a:gd name="connsiteY2" fmla="*/ 745719 h 1186284"/>
              <a:gd name="connsiteX3" fmla="*/ 531085 w 2167714"/>
              <a:gd name="connsiteY3" fmla="*/ 644318 h 1186284"/>
              <a:gd name="connsiteX4" fmla="*/ 601642 w 2167714"/>
              <a:gd name="connsiteY4" fmla="*/ 577504 h 1186284"/>
              <a:gd name="connsiteX5" fmla="*/ 680369 w 2167714"/>
              <a:gd name="connsiteY5" fmla="*/ 512713 h 1186284"/>
              <a:gd name="connsiteX6" fmla="*/ 873486 w 2167714"/>
              <a:gd name="connsiteY6" fmla="*/ 398585 h 1186284"/>
              <a:gd name="connsiteX7" fmla="*/ 1049565 w 2167714"/>
              <a:gd name="connsiteY7" fmla="*/ 302819 h 1186284"/>
              <a:gd name="connsiteX8" fmla="*/ 1262692 w 2167714"/>
              <a:gd name="connsiteY8" fmla="*/ 220394 h 1186284"/>
              <a:gd name="connsiteX9" fmla="*/ 1529978 w 2167714"/>
              <a:gd name="connsiteY9" fmla="*/ 150055 h 1186284"/>
              <a:gd name="connsiteX10" fmla="*/ 1816021 w 2167714"/>
              <a:gd name="connsiteY10" fmla="*/ 75028 h 1186284"/>
              <a:gd name="connsiteX11" fmla="*/ 1816021 w 2167714"/>
              <a:gd name="connsiteY11" fmla="*/ 75028 h 1186284"/>
              <a:gd name="connsiteX12" fmla="*/ 2167714 w 2167714"/>
              <a:gd name="connsiteY12" fmla="*/ 0 h 1186284"/>
              <a:gd name="connsiteX13" fmla="*/ 1935045 w 2167714"/>
              <a:gd name="connsiteY13" fmla="*/ 244301 h 1186284"/>
              <a:gd name="connsiteX14" fmla="*/ 1530816 w 2167714"/>
              <a:gd name="connsiteY14" fmla="*/ 657612 h 1186284"/>
              <a:gd name="connsiteX15" fmla="*/ 1378878 w 2167714"/>
              <a:gd name="connsiteY15" fmla="*/ 793315 h 1186284"/>
              <a:gd name="connsiteX16" fmla="*/ 1074884 w 2167714"/>
              <a:gd name="connsiteY16" fmla="*/ 1027273 h 1186284"/>
              <a:gd name="connsiteX0" fmla="*/ 1078389 w 2171219"/>
              <a:gd name="connsiteY0" fmla="*/ 1027273 h 1186284"/>
              <a:gd name="connsiteX1" fmla="*/ 19227 w 2171219"/>
              <a:gd name="connsiteY1" fmla="*/ 1186284 h 1186284"/>
              <a:gd name="connsiteX2" fmla="*/ 353617 w 2171219"/>
              <a:gd name="connsiteY2" fmla="*/ 790030 h 1186284"/>
              <a:gd name="connsiteX3" fmla="*/ 534590 w 2171219"/>
              <a:gd name="connsiteY3" fmla="*/ 644318 h 1186284"/>
              <a:gd name="connsiteX4" fmla="*/ 605147 w 2171219"/>
              <a:gd name="connsiteY4" fmla="*/ 577504 h 1186284"/>
              <a:gd name="connsiteX5" fmla="*/ 683874 w 2171219"/>
              <a:gd name="connsiteY5" fmla="*/ 512713 h 1186284"/>
              <a:gd name="connsiteX6" fmla="*/ 876991 w 2171219"/>
              <a:gd name="connsiteY6" fmla="*/ 398585 h 1186284"/>
              <a:gd name="connsiteX7" fmla="*/ 1053070 w 2171219"/>
              <a:gd name="connsiteY7" fmla="*/ 302819 h 1186284"/>
              <a:gd name="connsiteX8" fmla="*/ 1266197 w 2171219"/>
              <a:gd name="connsiteY8" fmla="*/ 220394 h 1186284"/>
              <a:gd name="connsiteX9" fmla="*/ 1533483 w 2171219"/>
              <a:gd name="connsiteY9" fmla="*/ 150055 h 1186284"/>
              <a:gd name="connsiteX10" fmla="*/ 1819526 w 2171219"/>
              <a:gd name="connsiteY10" fmla="*/ 75028 h 1186284"/>
              <a:gd name="connsiteX11" fmla="*/ 1819526 w 2171219"/>
              <a:gd name="connsiteY11" fmla="*/ 75028 h 1186284"/>
              <a:gd name="connsiteX12" fmla="*/ 2171219 w 2171219"/>
              <a:gd name="connsiteY12" fmla="*/ 0 h 1186284"/>
              <a:gd name="connsiteX13" fmla="*/ 1938550 w 2171219"/>
              <a:gd name="connsiteY13" fmla="*/ 244301 h 1186284"/>
              <a:gd name="connsiteX14" fmla="*/ 1534321 w 2171219"/>
              <a:gd name="connsiteY14" fmla="*/ 657612 h 1186284"/>
              <a:gd name="connsiteX15" fmla="*/ 1382383 w 2171219"/>
              <a:gd name="connsiteY15" fmla="*/ 793315 h 1186284"/>
              <a:gd name="connsiteX16" fmla="*/ 1078389 w 2171219"/>
              <a:gd name="connsiteY16" fmla="*/ 1027273 h 118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71219" h="1186284">
                <a:moveTo>
                  <a:pt x="1078389" y="1027273"/>
                </a:moveTo>
                <a:lnTo>
                  <a:pt x="19227" y="1186284"/>
                </a:lnTo>
                <a:cubicBezTo>
                  <a:pt x="-85503" y="1139358"/>
                  <a:pt x="267723" y="880358"/>
                  <a:pt x="353617" y="790030"/>
                </a:cubicBezTo>
                <a:lnTo>
                  <a:pt x="534590" y="644318"/>
                </a:lnTo>
                <a:cubicBezTo>
                  <a:pt x="550221" y="630250"/>
                  <a:pt x="580266" y="599438"/>
                  <a:pt x="605147" y="577504"/>
                </a:cubicBezTo>
                <a:cubicBezTo>
                  <a:pt x="630028" y="555570"/>
                  <a:pt x="638567" y="542533"/>
                  <a:pt x="683874" y="512713"/>
                </a:cubicBezTo>
                <a:cubicBezTo>
                  <a:pt x="729181" y="482893"/>
                  <a:pt x="809779" y="436880"/>
                  <a:pt x="876991" y="398585"/>
                </a:cubicBezTo>
                <a:lnTo>
                  <a:pt x="1053070" y="302819"/>
                </a:lnTo>
                <a:lnTo>
                  <a:pt x="1266197" y="220394"/>
                </a:lnTo>
                <a:lnTo>
                  <a:pt x="1533483" y="150055"/>
                </a:lnTo>
                <a:lnTo>
                  <a:pt x="1819526" y="75028"/>
                </a:lnTo>
                <a:lnTo>
                  <a:pt x="1819526" y="75028"/>
                </a:lnTo>
                <a:lnTo>
                  <a:pt x="2171219" y="0"/>
                </a:lnTo>
                <a:lnTo>
                  <a:pt x="1938550" y="244301"/>
                </a:lnTo>
                <a:lnTo>
                  <a:pt x="1534321" y="657612"/>
                </a:lnTo>
                <a:lnTo>
                  <a:pt x="1382383" y="793315"/>
                </a:lnTo>
                <a:lnTo>
                  <a:pt x="1078389" y="1027273"/>
                </a:lnTo>
                <a:close/>
              </a:path>
            </a:pathLst>
          </a:custGeom>
          <a:solidFill>
            <a:srgbClr val="4F81BD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_tradnl" sz="13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CuadroTexto 51">
            <a:extLst>
              <a:ext uri="{FF2B5EF4-FFF2-40B4-BE49-F238E27FC236}">
                <a16:creationId xmlns:a16="http://schemas.microsoft.com/office/drawing/2014/main" id="{B2CFF5E4-16F9-4F73-922A-F62B453B67E1}"/>
              </a:ext>
            </a:extLst>
          </p:cNvPr>
          <p:cNvSpPr txBox="1"/>
          <p:nvPr/>
        </p:nvSpPr>
        <p:spPr>
          <a:xfrm rot="182407">
            <a:off x="4403330" y="3527427"/>
            <a:ext cx="789434" cy="3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5665"/>
            <a:r>
              <a:rPr lang="es-ES" sz="874" dirty="0">
                <a:solidFill>
                  <a:srgbClr val="F79646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Zona de bloqueo</a:t>
            </a:r>
          </a:p>
        </p:txBody>
      </p:sp>
      <p:cxnSp>
        <p:nvCxnSpPr>
          <p:cNvPr id="65" name="Conector recto 57">
            <a:extLst>
              <a:ext uri="{FF2B5EF4-FFF2-40B4-BE49-F238E27FC236}">
                <a16:creationId xmlns:a16="http://schemas.microsoft.com/office/drawing/2014/main" id="{5C073587-06D3-4C4A-A082-06AC7C64C51E}"/>
              </a:ext>
            </a:extLst>
          </p:cNvPr>
          <p:cNvCxnSpPr>
            <a:cxnSpLocks/>
          </p:cNvCxnSpPr>
          <p:nvPr/>
        </p:nvCxnSpPr>
        <p:spPr>
          <a:xfrm flipV="1">
            <a:off x="5960810" y="3850084"/>
            <a:ext cx="907713" cy="3657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1BB5C48-4F0B-4C2A-A219-4FBE8AD8D6EA}"/>
                  </a:ext>
                </a:extLst>
              </p14:cNvPr>
              <p14:cNvContentPartPr/>
              <p14:nvPr/>
            </p14:nvContentPartPr>
            <p14:xfrm>
              <a:off x="3537888" y="2492115"/>
              <a:ext cx="262" cy="262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1BB5C48-4F0B-4C2A-A219-4FBE8AD8D6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2038" y="2446265"/>
                <a:ext cx="91700" cy="917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0A349A4-CFE6-4237-B488-222F35809DB2}"/>
              </a:ext>
            </a:extLst>
          </p:cNvPr>
          <p:cNvSpPr/>
          <p:nvPr/>
        </p:nvSpPr>
        <p:spPr>
          <a:xfrm>
            <a:off x="4974453" y="3569468"/>
            <a:ext cx="2096533" cy="1618238"/>
          </a:xfrm>
          <a:custGeom>
            <a:avLst/>
            <a:gdLst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470888 w 2759626"/>
              <a:gd name="connsiteY6" fmla="*/ 240920 h 2102573"/>
              <a:gd name="connsiteX7" fmla="*/ 503741 w 2759626"/>
              <a:gd name="connsiteY7" fmla="*/ 251871 h 2102573"/>
              <a:gd name="connsiteX8" fmla="*/ 520167 w 2759626"/>
              <a:gd name="connsiteY8" fmla="*/ 262822 h 2102573"/>
              <a:gd name="connsiteX9" fmla="*/ 520167 w 2759626"/>
              <a:gd name="connsiteY9" fmla="*/ 262822 h 2102573"/>
              <a:gd name="connsiteX10" fmla="*/ 777513 w 2759626"/>
              <a:gd name="connsiteY10" fmla="*/ 421610 h 2102573"/>
              <a:gd name="connsiteX11" fmla="*/ 1018433 w 2759626"/>
              <a:gd name="connsiteY11" fmla="*/ 585873 h 2102573"/>
              <a:gd name="connsiteX12" fmla="*/ 1281255 w 2759626"/>
              <a:gd name="connsiteY12" fmla="*/ 689907 h 2102573"/>
              <a:gd name="connsiteX13" fmla="*/ 1544076 w 2759626"/>
              <a:gd name="connsiteY13" fmla="*/ 941777 h 2102573"/>
              <a:gd name="connsiteX14" fmla="*/ 1615257 w 2759626"/>
              <a:gd name="connsiteY14" fmla="*/ 1204599 h 2102573"/>
              <a:gd name="connsiteX15" fmla="*/ 1752143 w 2759626"/>
              <a:gd name="connsiteY15" fmla="*/ 1407191 h 2102573"/>
              <a:gd name="connsiteX16" fmla="*/ 1982112 w 2759626"/>
              <a:gd name="connsiteY16" fmla="*/ 1680963 h 2102573"/>
              <a:gd name="connsiteX17" fmla="*/ 2228507 w 2759626"/>
              <a:gd name="connsiteY17" fmla="*/ 1850702 h 2102573"/>
              <a:gd name="connsiteX18" fmla="*/ 2551559 w 2759626"/>
              <a:gd name="connsiteY18" fmla="*/ 2025916 h 2102573"/>
              <a:gd name="connsiteX19" fmla="*/ 2759626 w 2759626"/>
              <a:gd name="connsiteY19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503741 w 2759626"/>
              <a:gd name="connsiteY6" fmla="*/ 251871 h 2102573"/>
              <a:gd name="connsiteX7" fmla="*/ 520167 w 2759626"/>
              <a:gd name="connsiteY7" fmla="*/ 262822 h 2102573"/>
              <a:gd name="connsiteX8" fmla="*/ 520167 w 2759626"/>
              <a:gd name="connsiteY8" fmla="*/ 262822 h 2102573"/>
              <a:gd name="connsiteX9" fmla="*/ 777513 w 2759626"/>
              <a:gd name="connsiteY9" fmla="*/ 421610 h 2102573"/>
              <a:gd name="connsiteX10" fmla="*/ 1018433 w 2759626"/>
              <a:gd name="connsiteY10" fmla="*/ 585873 h 2102573"/>
              <a:gd name="connsiteX11" fmla="*/ 1281255 w 2759626"/>
              <a:gd name="connsiteY11" fmla="*/ 689907 h 2102573"/>
              <a:gd name="connsiteX12" fmla="*/ 1544076 w 2759626"/>
              <a:gd name="connsiteY12" fmla="*/ 941777 h 2102573"/>
              <a:gd name="connsiteX13" fmla="*/ 1615257 w 2759626"/>
              <a:gd name="connsiteY13" fmla="*/ 1204599 h 2102573"/>
              <a:gd name="connsiteX14" fmla="*/ 1752143 w 2759626"/>
              <a:gd name="connsiteY14" fmla="*/ 1407191 h 2102573"/>
              <a:gd name="connsiteX15" fmla="*/ 1982112 w 2759626"/>
              <a:gd name="connsiteY15" fmla="*/ 1680963 h 2102573"/>
              <a:gd name="connsiteX16" fmla="*/ 2228507 w 2759626"/>
              <a:gd name="connsiteY16" fmla="*/ 1850702 h 2102573"/>
              <a:gd name="connsiteX17" fmla="*/ 2551559 w 2759626"/>
              <a:gd name="connsiteY17" fmla="*/ 2025916 h 2102573"/>
              <a:gd name="connsiteX18" fmla="*/ 2759626 w 2759626"/>
              <a:gd name="connsiteY18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503741 w 2759626"/>
              <a:gd name="connsiteY6" fmla="*/ 251871 h 2102573"/>
              <a:gd name="connsiteX7" fmla="*/ 520167 w 2759626"/>
              <a:gd name="connsiteY7" fmla="*/ 262822 h 2102573"/>
              <a:gd name="connsiteX8" fmla="*/ 520167 w 2759626"/>
              <a:gd name="connsiteY8" fmla="*/ 262822 h 2102573"/>
              <a:gd name="connsiteX9" fmla="*/ 777513 w 2759626"/>
              <a:gd name="connsiteY9" fmla="*/ 421610 h 2102573"/>
              <a:gd name="connsiteX10" fmla="*/ 1018433 w 2759626"/>
              <a:gd name="connsiteY10" fmla="*/ 585873 h 2102573"/>
              <a:gd name="connsiteX11" fmla="*/ 1281255 w 2759626"/>
              <a:gd name="connsiteY11" fmla="*/ 689907 h 2102573"/>
              <a:gd name="connsiteX12" fmla="*/ 1544076 w 2759626"/>
              <a:gd name="connsiteY12" fmla="*/ 941777 h 2102573"/>
              <a:gd name="connsiteX13" fmla="*/ 1615257 w 2759626"/>
              <a:gd name="connsiteY13" fmla="*/ 1204599 h 2102573"/>
              <a:gd name="connsiteX14" fmla="*/ 1752143 w 2759626"/>
              <a:gd name="connsiteY14" fmla="*/ 1407191 h 2102573"/>
              <a:gd name="connsiteX15" fmla="*/ 1982112 w 2759626"/>
              <a:gd name="connsiteY15" fmla="*/ 1680963 h 2102573"/>
              <a:gd name="connsiteX16" fmla="*/ 2228507 w 2759626"/>
              <a:gd name="connsiteY16" fmla="*/ 1850702 h 2102573"/>
              <a:gd name="connsiteX17" fmla="*/ 2551559 w 2759626"/>
              <a:gd name="connsiteY17" fmla="*/ 2025916 h 2102573"/>
              <a:gd name="connsiteX18" fmla="*/ 2759626 w 2759626"/>
              <a:gd name="connsiteY18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503741 w 2759626"/>
              <a:gd name="connsiteY6" fmla="*/ 251871 h 2102573"/>
              <a:gd name="connsiteX7" fmla="*/ 520167 w 2759626"/>
              <a:gd name="connsiteY7" fmla="*/ 262822 h 2102573"/>
              <a:gd name="connsiteX8" fmla="*/ 777513 w 2759626"/>
              <a:gd name="connsiteY8" fmla="*/ 421610 h 2102573"/>
              <a:gd name="connsiteX9" fmla="*/ 1018433 w 2759626"/>
              <a:gd name="connsiteY9" fmla="*/ 585873 h 2102573"/>
              <a:gd name="connsiteX10" fmla="*/ 1281255 w 2759626"/>
              <a:gd name="connsiteY10" fmla="*/ 689907 h 2102573"/>
              <a:gd name="connsiteX11" fmla="*/ 1544076 w 2759626"/>
              <a:gd name="connsiteY11" fmla="*/ 941777 h 2102573"/>
              <a:gd name="connsiteX12" fmla="*/ 1615257 w 2759626"/>
              <a:gd name="connsiteY12" fmla="*/ 1204599 h 2102573"/>
              <a:gd name="connsiteX13" fmla="*/ 1752143 w 2759626"/>
              <a:gd name="connsiteY13" fmla="*/ 1407191 h 2102573"/>
              <a:gd name="connsiteX14" fmla="*/ 1982112 w 2759626"/>
              <a:gd name="connsiteY14" fmla="*/ 1680963 h 2102573"/>
              <a:gd name="connsiteX15" fmla="*/ 2228507 w 2759626"/>
              <a:gd name="connsiteY15" fmla="*/ 1850702 h 2102573"/>
              <a:gd name="connsiteX16" fmla="*/ 2551559 w 2759626"/>
              <a:gd name="connsiteY16" fmla="*/ 2025916 h 2102573"/>
              <a:gd name="connsiteX17" fmla="*/ 2759626 w 2759626"/>
              <a:gd name="connsiteY17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503741 w 2759626"/>
              <a:gd name="connsiteY6" fmla="*/ 251871 h 2102573"/>
              <a:gd name="connsiteX7" fmla="*/ 520167 w 2759626"/>
              <a:gd name="connsiteY7" fmla="*/ 262822 h 2102573"/>
              <a:gd name="connsiteX8" fmla="*/ 777513 w 2759626"/>
              <a:gd name="connsiteY8" fmla="*/ 421610 h 2102573"/>
              <a:gd name="connsiteX9" fmla="*/ 1281255 w 2759626"/>
              <a:gd name="connsiteY9" fmla="*/ 689907 h 2102573"/>
              <a:gd name="connsiteX10" fmla="*/ 1544076 w 2759626"/>
              <a:gd name="connsiteY10" fmla="*/ 941777 h 2102573"/>
              <a:gd name="connsiteX11" fmla="*/ 1615257 w 2759626"/>
              <a:gd name="connsiteY11" fmla="*/ 1204599 h 2102573"/>
              <a:gd name="connsiteX12" fmla="*/ 1752143 w 2759626"/>
              <a:gd name="connsiteY12" fmla="*/ 1407191 h 2102573"/>
              <a:gd name="connsiteX13" fmla="*/ 1982112 w 2759626"/>
              <a:gd name="connsiteY13" fmla="*/ 1680963 h 2102573"/>
              <a:gd name="connsiteX14" fmla="*/ 2228507 w 2759626"/>
              <a:gd name="connsiteY14" fmla="*/ 1850702 h 2102573"/>
              <a:gd name="connsiteX15" fmla="*/ 2551559 w 2759626"/>
              <a:gd name="connsiteY15" fmla="*/ 2025916 h 2102573"/>
              <a:gd name="connsiteX16" fmla="*/ 2759626 w 2759626"/>
              <a:gd name="connsiteY16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503741 w 2759626"/>
              <a:gd name="connsiteY6" fmla="*/ 251871 h 2102573"/>
              <a:gd name="connsiteX7" fmla="*/ 777513 w 2759626"/>
              <a:gd name="connsiteY7" fmla="*/ 421610 h 2102573"/>
              <a:gd name="connsiteX8" fmla="*/ 1281255 w 2759626"/>
              <a:gd name="connsiteY8" fmla="*/ 689907 h 2102573"/>
              <a:gd name="connsiteX9" fmla="*/ 1544076 w 2759626"/>
              <a:gd name="connsiteY9" fmla="*/ 941777 h 2102573"/>
              <a:gd name="connsiteX10" fmla="*/ 1615257 w 2759626"/>
              <a:gd name="connsiteY10" fmla="*/ 1204599 h 2102573"/>
              <a:gd name="connsiteX11" fmla="*/ 1752143 w 2759626"/>
              <a:gd name="connsiteY11" fmla="*/ 1407191 h 2102573"/>
              <a:gd name="connsiteX12" fmla="*/ 1982112 w 2759626"/>
              <a:gd name="connsiteY12" fmla="*/ 1680963 h 2102573"/>
              <a:gd name="connsiteX13" fmla="*/ 2228507 w 2759626"/>
              <a:gd name="connsiteY13" fmla="*/ 1850702 h 2102573"/>
              <a:gd name="connsiteX14" fmla="*/ 2551559 w 2759626"/>
              <a:gd name="connsiteY14" fmla="*/ 2025916 h 2102573"/>
              <a:gd name="connsiteX15" fmla="*/ 2759626 w 2759626"/>
              <a:gd name="connsiteY15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503741 w 2759626"/>
              <a:gd name="connsiteY5" fmla="*/ 251871 h 2102573"/>
              <a:gd name="connsiteX6" fmla="*/ 777513 w 2759626"/>
              <a:gd name="connsiteY6" fmla="*/ 421610 h 2102573"/>
              <a:gd name="connsiteX7" fmla="*/ 1281255 w 2759626"/>
              <a:gd name="connsiteY7" fmla="*/ 689907 h 2102573"/>
              <a:gd name="connsiteX8" fmla="*/ 1544076 w 2759626"/>
              <a:gd name="connsiteY8" fmla="*/ 941777 h 2102573"/>
              <a:gd name="connsiteX9" fmla="*/ 1615257 w 2759626"/>
              <a:gd name="connsiteY9" fmla="*/ 1204599 h 2102573"/>
              <a:gd name="connsiteX10" fmla="*/ 1752143 w 2759626"/>
              <a:gd name="connsiteY10" fmla="*/ 1407191 h 2102573"/>
              <a:gd name="connsiteX11" fmla="*/ 1982112 w 2759626"/>
              <a:gd name="connsiteY11" fmla="*/ 1680963 h 2102573"/>
              <a:gd name="connsiteX12" fmla="*/ 2228507 w 2759626"/>
              <a:gd name="connsiteY12" fmla="*/ 1850702 h 2102573"/>
              <a:gd name="connsiteX13" fmla="*/ 2551559 w 2759626"/>
              <a:gd name="connsiteY13" fmla="*/ 2025916 h 2102573"/>
              <a:gd name="connsiteX14" fmla="*/ 2759626 w 2759626"/>
              <a:gd name="connsiteY14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503741 w 2759626"/>
              <a:gd name="connsiteY4" fmla="*/ 251871 h 2102573"/>
              <a:gd name="connsiteX5" fmla="*/ 777513 w 2759626"/>
              <a:gd name="connsiteY5" fmla="*/ 421610 h 2102573"/>
              <a:gd name="connsiteX6" fmla="*/ 1281255 w 2759626"/>
              <a:gd name="connsiteY6" fmla="*/ 689907 h 2102573"/>
              <a:gd name="connsiteX7" fmla="*/ 1544076 w 2759626"/>
              <a:gd name="connsiteY7" fmla="*/ 941777 h 2102573"/>
              <a:gd name="connsiteX8" fmla="*/ 1615257 w 2759626"/>
              <a:gd name="connsiteY8" fmla="*/ 1204599 h 2102573"/>
              <a:gd name="connsiteX9" fmla="*/ 1752143 w 2759626"/>
              <a:gd name="connsiteY9" fmla="*/ 1407191 h 2102573"/>
              <a:gd name="connsiteX10" fmla="*/ 1982112 w 2759626"/>
              <a:gd name="connsiteY10" fmla="*/ 1680963 h 2102573"/>
              <a:gd name="connsiteX11" fmla="*/ 2228507 w 2759626"/>
              <a:gd name="connsiteY11" fmla="*/ 1850702 h 2102573"/>
              <a:gd name="connsiteX12" fmla="*/ 2551559 w 2759626"/>
              <a:gd name="connsiteY12" fmla="*/ 2025916 h 2102573"/>
              <a:gd name="connsiteX13" fmla="*/ 2759626 w 2759626"/>
              <a:gd name="connsiteY13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50428 w 2759626"/>
              <a:gd name="connsiteY2" fmla="*/ 180690 h 2102573"/>
              <a:gd name="connsiteX3" fmla="*/ 503741 w 2759626"/>
              <a:gd name="connsiteY3" fmla="*/ 251871 h 2102573"/>
              <a:gd name="connsiteX4" fmla="*/ 777513 w 2759626"/>
              <a:gd name="connsiteY4" fmla="*/ 421610 h 2102573"/>
              <a:gd name="connsiteX5" fmla="*/ 1281255 w 2759626"/>
              <a:gd name="connsiteY5" fmla="*/ 689907 h 2102573"/>
              <a:gd name="connsiteX6" fmla="*/ 1544076 w 2759626"/>
              <a:gd name="connsiteY6" fmla="*/ 941777 h 2102573"/>
              <a:gd name="connsiteX7" fmla="*/ 1615257 w 2759626"/>
              <a:gd name="connsiteY7" fmla="*/ 1204599 h 2102573"/>
              <a:gd name="connsiteX8" fmla="*/ 1752143 w 2759626"/>
              <a:gd name="connsiteY8" fmla="*/ 1407191 h 2102573"/>
              <a:gd name="connsiteX9" fmla="*/ 1982112 w 2759626"/>
              <a:gd name="connsiteY9" fmla="*/ 1680963 h 2102573"/>
              <a:gd name="connsiteX10" fmla="*/ 2228507 w 2759626"/>
              <a:gd name="connsiteY10" fmla="*/ 1850702 h 2102573"/>
              <a:gd name="connsiteX11" fmla="*/ 2551559 w 2759626"/>
              <a:gd name="connsiteY11" fmla="*/ 2025916 h 2102573"/>
              <a:gd name="connsiteX12" fmla="*/ 2759626 w 2759626"/>
              <a:gd name="connsiteY12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50428 w 2759626"/>
              <a:gd name="connsiteY2" fmla="*/ 180690 h 2102573"/>
              <a:gd name="connsiteX3" fmla="*/ 591348 w 2759626"/>
              <a:gd name="connsiteY3" fmla="*/ 323052 h 2102573"/>
              <a:gd name="connsiteX4" fmla="*/ 777513 w 2759626"/>
              <a:gd name="connsiteY4" fmla="*/ 421610 h 2102573"/>
              <a:gd name="connsiteX5" fmla="*/ 1281255 w 2759626"/>
              <a:gd name="connsiteY5" fmla="*/ 689907 h 2102573"/>
              <a:gd name="connsiteX6" fmla="*/ 1544076 w 2759626"/>
              <a:gd name="connsiteY6" fmla="*/ 941777 h 2102573"/>
              <a:gd name="connsiteX7" fmla="*/ 1615257 w 2759626"/>
              <a:gd name="connsiteY7" fmla="*/ 1204599 h 2102573"/>
              <a:gd name="connsiteX8" fmla="*/ 1752143 w 2759626"/>
              <a:gd name="connsiteY8" fmla="*/ 1407191 h 2102573"/>
              <a:gd name="connsiteX9" fmla="*/ 1982112 w 2759626"/>
              <a:gd name="connsiteY9" fmla="*/ 1680963 h 2102573"/>
              <a:gd name="connsiteX10" fmla="*/ 2228507 w 2759626"/>
              <a:gd name="connsiteY10" fmla="*/ 1850702 h 2102573"/>
              <a:gd name="connsiteX11" fmla="*/ 2551559 w 2759626"/>
              <a:gd name="connsiteY11" fmla="*/ 2025916 h 2102573"/>
              <a:gd name="connsiteX12" fmla="*/ 2759626 w 2759626"/>
              <a:gd name="connsiteY12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50428 w 2759626"/>
              <a:gd name="connsiteY2" fmla="*/ 180690 h 2102573"/>
              <a:gd name="connsiteX3" fmla="*/ 591348 w 2759626"/>
              <a:gd name="connsiteY3" fmla="*/ 323052 h 2102573"/>
              <a:gd name="connsiteX4" fmla="*/ 952728 w 2759626"/>
              <a:gd name="connsiteY4" fmla="*/ 503742 h 2102573"/>
              <a:gd name="connsiteX5" fmla="*/ 1281255 w 2759626"/>
              <a:gd name="connsiteY5" fmla="*/ 689907 h 2102573"/>
              <a:gd name="connsiteX6" fmla="*/ 1544076 w 2759626"/>
              <a:gd name="connsiteY6" fmla="*/ 941777 h 2102573"/>
              <a:gd name="connsiteX7" fmla="*/ 1615257 w 2759626"/>
              <a:gd name="connsiteY7" fmla="*/ 1204599 h 2102573"/>
              <a:gd name="connsiteX8" fmla="*/ 1752143 w 2759626"/>
              <a:gd name="connsiteY8" fmla="*/ 1407191 h 2102573"/>
              <a:gd name="connsiteX9" fmla="*/ 1982112 w 2759626"/>
              <a:gd name="connsiteY9" fmla="*/ 1680963 h 2102573"/>
              <a:gd name="connsiteX10" fmla="*/ 2228507 w 2759626"/>
              <a:gd name="connsiteY10" fmla="*/ 1850702 h 2102573"/>
              <a:gd name="connsiteX11" fmla="*/ 2551559 w 2759626"/>
              <a:gd name="connsiteY11" fmla="*/ 2025916 h 2102573"/>
              <a:gd name="connsiteX12" fmla="*/ 2759626 w 2759626"/>
              <a:gd name="connsiteY12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50428 w 2759626"/>
              <a:gd name="connsiteY2" fmla="*/ 180690 h 2102573"/>
              <a:gd name="connsiteX3" fmla="*/ 591348 w 2759626"/>
              <a:gd name="connsiteY3" fmla="*/ 323052 h 2102573"/>
              <a:gd name="connsiteX4" fmla="*/ 952728 w 2759626"/>
              <a:gd name="connsiteY4" fmla="*/ 503742 h 2102573"/>
              <a:gd name="connsiteX5" fmla="*/ 1281255 w 2759626"/>
              <a:gd name="connsiteY5" fmla="*/ 689907 h 2102573"/>
              <a:gd name="connsiteX6" fmla="*/ 1538601 w 2759626"/>
              <a:gd name="connsiteY6" fmla="*/ 870596 h 2102573"/>
              <a:gd name="connsiteX7" fmla="*/ 1615257 w 2759626"/>
              <a:gd name="connsiteY7" fmla="*/ 1204599 h 2102573"/>
              <a:gd name="connsiteX8" fmla="*/ 1752143 w 2759626"/>
              <a:gd name="connsiteY8" fmla="*/ 1407191 h 2102573"/>
              <a:gd name="connsiteX9" fmla="*/ 1982112 w 2759626"/>
              <a:gd name="connsiteY9" fmla="*/ 1680963 h 2102573"/>
              <a:gd name="connsiteX10" fmla="*/ 2228507 w 2759626"/>
              <a:gd name="connsiteY10" fmla="*/ 1850702 h 2102573"/>
              <a:gd name="connsiteX11" fmla="*/ 2551559 w 2759626"/>
              <a:gd name="connsiteY11" fmla="*/ 2025916 h 2102573"/>
              <a:gd name="connsiteX12" fmla="*/ 2759626 w 2759626"/>
              <a:gd name="connsiteY12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591348 w 2759626"/>
              <a:gd name="connsiteY2" fmla="*/ 323052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51579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80106 w 2759626"/>
              <a:gd name="connsiteY3" fmla="*/ 438037 h 2102573"/>
              <a:gd name="connsiteX4" fmla="*/ 1281255 w 2759626"/>
              <a:gd name="connsiteY4" fmla="*/ 651579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35444 w 2759626"/>
              <a:gd name="connsiteY1" fmla="*/ 295675 h 2102573"/>
              <a:gd name="connsiteX2" fmla="*/ 624200 w 2759626"/>
              <a:gd name="connsiteY2" fmla="*/ 284724 h 2102573"/>
              <a:gd name="connsiteX3" fmla="*/ 980106 w 2759626"/>
              <a:gd name="connsiteY3" fmla="*/ 438037 h 2102573"/>
              <a:gd name="connsiteX4" fmla="*/ 1281255 w 2759626"/>
              <a:gd name="connsiteY4" fmla="*/ 651579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35444 w 2759626"/>
              <a:gd name="connsiteY1" fmla="*/ 295675 h 2102573"/>
              <a:gd name="connsiteX2" fmla="*/ 624200 w 2759626"/>
              <a:gd name="connsiteY2" fmla="*/ 284724 h 2102573"/>
              <a:gd name="connsiteX3" fmla="*/ 980106 w 2759626"/>
              <a:gd name="connsiteY3" fmla="*/ 438037 h 2102573"/>
              <a:gd name="connsiteX4" fmla="*/ 1281255 w 2759626"/>
              <a:gd name="connsiteY4" fmla="*/ 651579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62821 w 2759626"/>
              <a:gd name="connsiteY1" fmla="*/ 186166 h 2102573"/>
              <a:gd name="connsiteX2" fmla="*/ 624200 w 2759626"/>
              <a:gd name="connsiteY2" fmla="*/ 284724 h 2102573"/>
              <a:gd name="connsiteX3" fmla="*/ 980106 w 2759626"/>
              <a:gd name="connsiteY3" fmla="*/ 438037 h 2102573"/>
              <a:gd name="connsiteX4" fmla="*/ 1281255 w 2759626"/>
              <a:gd name="connsiteY4" fmla="*/ 651579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62821 w 2759626"/>
              <a:gd name="connsiteY1" fmla="*/ 186166 h 2102573"/>
              <a:gd name="connsiteX2" fmla="*/ 624200 w 2759626"/>
              <a:gd name="connsiteY2" fmla="*/ 284724 h 2102573"/>
              <a:gd name="connsiteX3" fmla="*/ 980106 w 2759626"/>
              <a:gd name="connsiteY3" fmla="*/ 438037 h 2102573"/>
              <a:gd name="connsiteX4" fmla="*/ 1319583 w 2759626"/>
              <a:gd name="connsiteY4" fmla="*/ 62967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880086"/>
              <a:gd name="connsiteY0" fmla="*/ 0 h 2223033"/>
              <a:gd name="connsiteX1" fmla="*/ 383281 w 2880086"/>
              <a:gd name="connsiteY1" fmla="*/ 306626 h 2223033"/>
              <a:gd name="connsiteX2" fmla="*/ 744660 w 2880086"/>
              <a:gd name="connsiteY2" fmla="*/ 405184 h 2223033"/>
              <a:gd name="connsiteX3" fmla="*/ 1100566 w 2880086"/>
              <a:gd name="connsiteY3" fmla="*/ 558497 h 2223033"/>
              <a:gd name="connsiteX4" fmla="*/ 1440043 w 2880086"/>
              <a:gd name="connsiteY4" fmla="*/ 750137 h 2223033"/>
              <a:gd name="connsiteX5" fmla="*/ 1659061 w 2880086"/>
              <a:gd name="connsiteY5" fmla="*/ 991056 h 2223033"/>
              <a:gd name="connsiteX6" fmla="*/ 1735717 w 2880086"/>
              <a:gd name="connsiteY6" fmla="*/ 1325059 h 2223033"/>
              <a:gd name="connsiteX7" fmla="*/ 1834275 w 2880086"/>
              <a:gd name="connsiteY7" fmla="*/ 1544077 h 2223033"/>
              <a:gd name="connsiteX8" fmla="*/ 2102572 w 2880086"/>
              <a:gd name="connsiteY8" fmla="*/ 1801423 h 2223033"/>
              <a:gd name="connsiteX9" fmla="*/ 2348967 w 2880086"/>
              <a:gd name="connsiteY9" fmla="*/ 1971162 h 2223033"/>
              <a:gd name="connsiteX10" fmla="*/ 2672019 w 2880086"/>
              <a:gd name="connsiteY10" fmla="*/ 2146376 h 2223033"/>
              <a:gd name="connsiteX11" fmla="*/ 2880086 w 2880086"/>
              <a:gd name="connsiteY11" fmla="*/ 2223033 h 222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0086" h="2223033">
                <a:moveTo>
                  <a:pt x="0" y="0"/>
                </a:moveTo>
                <a:cubicBezTo>
                  <a:pt x="78481" y="98558"/>
                  <a:pt x="259171" y="239095"/>
                  <a:pt x="383281" y="306626"/>
                </a:cubicBezTo>
                <a:cubicBezTo>
                  <a:pt x="507391" y="374157"/>
                  <a:pt x="625113" y="363206"/>
                  <a:pt x="744660" y="405184"/>
                </a:cubicBezTo>
                <a:cubicBezTo>
                  <a:pt x="864207" y="447162"/>
                  <a:pt x="984669" y="501005"/>
                  <a:pt x="1100566" y="558497"/>
                </a:cubicBezTo>
                <a:cubicBezTo>
                  <a:pt x="1216463" y="615989"/>
                  <a:pt x="1346961" y="678044"/>
                  <a:pt x="1440043" y="750137"/>
                </a:cubicBezTo>
                <a:cubicBezTo>
                  <a:pt x="1533125" y="822230"/>
                  <a:pt x="1609782" y="895236"/>
                  <a:pt x="1659061" y="991056"/>
                </a:cubicBezTo>
                <a:cubicBezTo>
                  <a:pt x="1708340" y="1086876"/>
                  <a:pt x="1706515" y="1232889"/>
                  <a:pt x="1735717" y="1325059"/>
                </a:cubicBezTo>
                <a:cubicBezTo>
                  <a:pt x="1764919" y="1417229"/>
                  <a:pt x="1757619" y="1452820"/>
                  <a:pt x="1834275" y="1544077"/>
                </a:cubicBezTo>
                <a:lnTo>
                  <a:pt x="2102572" y="1801423"/>
                </a:lnTo>
                <a:lnTo>
                  <a:pt x="2348967" y="1971162"/>
                </a:lnTo>
                <a:lnTo>
                  <a:pt x="2672019" y="2146376"/>
                </a:lnTo>
                <a:lnTo>
                  <a:pt x="2880086" y="2223033"/>
                </a:ln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_tradnl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CuadroTexto 56">
            <a:extLst>
              <a:ext uri="{FF2B5EF4-FFF2-40B4-BE49-F238E27FC236}">
                <a16:creationId xmlns:a16="http://schemas.microsoft.com/office/drawing/2014/main" id="{2D55FD7F-529B-4399-AEC4-9EEB86C118E4}"/>
              </a:ext>
            </a:extLst>
          </p:cNvPr>
          <p:cNvSpPr txBox="1"/>
          <p:nvPr/>
        </p:nvSpPr>
        <p:spPr>
          <a:xfrm rot="1852539">
            <a:off x="6107369" y="4751304"/>
            <a:ext cx="119299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srgbClr val="1F497D">
                    <a:lumMod val="60000"/>
                    <a:lumOff val="4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Línea de nieve</a:t>
            </a:r>
          </a:p>
        </p:txBody>
      </p:sp>
      <p:sp>
        <p:nvSpPr>
          <p:cNvPr id="62" name="Forma libre 38">
            <a:extLst>
              <a:ext uri="{FF2B5EF4-FFF2-40B4-BE49-F238E27FC236}">
                <a16:creationId xmlns:a16="http://schemas.microsoft.com/office/drawing/2014/main" id="{0FA9E0DF-1DBB-4BB7-861E-4D55A6722321}"/>
              </a:ext>
            </a:extLst>
          </p:cNvPr>
          <p:cNvSpPr/>
          <p:nvPr/>
        </p:nvSpPr>
        <p:spPr>
          <a:xfrm rot="18276042">
            <a:off x="4012825" y="5388243"/>
            <a:ext cx="754420" cy="61656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Forma libre 39">
            <a:extLst>
              <a:ext uri="{FF2B5EF4-FFF2-40B4-BE49-F238E27FC236}">
                <a16:creationId xmlns:a16="http://schemas.microsoft.com/office/drawing/2014/main" id="{FFA04D5F-F801-4C38-A5C0-7E545342CBDA}"/>
              </a:ext>
            </a:extLst>
          </p:cNvPr>
          <p:cNvSpPr/>
          <p:nvPr/>
        </p:nvSpPr>
        <p:spPr>
          <a:xfrm rot="19085274">
            <a:off x="4942421" y="4880305"/>
            <a:ext cx="754420" cy="61656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Triángulo isósceles 42">
            <a:extLst>
              <a:ext uri="{FF2B5EF4-FFF2-40B4-BE49-F238E27FC236}">
                <a16:creationId xmlns:a16="http://schemas.microsoft.com/office/drawing/2014/main" id="{237245C2-86C6-45E7-B548-718DB8B0D533}"/>
              </a:ext>
            </a:extLst>
          </p:cNvPr>
          <p:cNvSpPr/>
          <p:nvPr/>
        </p:nvSpPr>
        <p:spPr>
          <a:xfrm rot="19032253">
            <a:off x="3553078" y="5597544"/>
            <a:ext cx="109006" cy="9740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Triángulo isósceles 43">
            <a:extLst>
              <a:ext uri="{FF2B5EF4-FFF2-40B4-BE49-F238E27FC236}">
                <a16:creationId xmlns:a16="http://schemas.microsoft.com/office/drawing/2014/main" id="{7744EC92-4676-4EA8-9BF2-764058276B37}"/>
              </a:ext>
            </a:extLst>
          </p:cNvPr>
          <p:cNvSpPr/>
          <p:nvPr/>
        </p:nvSpPr>
        <p:spPr>
          <a:xfrm rot="19632039">
            <a:off x="4346943" y="4964351"/>
            <a:ext cx="109006" cy="9740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Forma libre 48">
            <a:extLst>
              <a:ext uri="{FF2B5EF4-FFF2-40B4-BE49-F238E27FC236}">
                <a16:creationId xmlns:a16="http://schemas.microsoft.com/office/drawing/2014/main" id="{DAA5162A-A684-4A4F-A245-63617D33D256}"/>
              </a:ext>
            </a:extLst>
          </p:cNvPr>
          <p:cNvSpPr/>
          <p:nvPr/>
        </p:nvSpPr>
        <p:spPr>
          <a:xfrm rot="322559">
            <a:off x="4827438" y="3620713"/>
            <a:ext cx="1564610" cy="1307606"/>
          </a:xfrm>
          <a:custGeom>
            <a:avLst/>
            <a:gdLst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760513 w 2311721"/>
              <a:gd name="connsiteY18" fmla="*/ 330396 h 1468265"/>
              <a:gd name="connsiteX19" fmla="*/ 640921 w 2311721"/>
              <a:gd name="connsiteY19" fmla="*/ 281712 h 1468265"/>
              <a:gd name="connsiteX20" fmla="*/ 849891 w 2311721"/>
              <a:gd name="connsiteY20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640921 w 2311721"/>
              <a:gd name="connsiteY18" fmla="*/ 281712 h 1468265"/>
              <a:gd name="connsiteX19" fmla="*/ 849891 w 2311721"/>
              <a:gd name="connsiteY19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736450 w 2311721"/>
              <a:gd name="connsiteY14" fmla="*/ 736032 h 1468265"/>
              <a:gd name="connsiteX15" fmla="*/ 963331 w 2311721"/>
              <a:gd name="connsiteY15" fmla="*/ 674156 h 1468265"/>
              <a:gd name="connsiteX16" fmla="*/ 877391 w 2311721"/>
              <a:gd name="connsiteY16" fmla="*/ 509151 h 1468265"/>
              <a:gd name="connsiteX17" fmla="*/ 640921 w 2311721"/>
              <a:gd name="connsiteY17" fmla="*/ 281712 h 1468265"/>
              <a:gd name="connsiteX18" fmla="*/ 849891 w 2311721"/>
              <a:gd name="connsiteY18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4 w 2311721"/>
              <a:gd name="connsiteY13" fmla="*/ 815098 h 1468265"/>
              <a:gd name="connsiteX14" fmla="*/ 736450 w 2311721"/>
              <a:gd name="connsiteY14" fmla="*/ 736032 h 1468265"/>
              <a:gd name="connsiteX15" fmla="*/ 963331 w 2311721"/>
              <a:gd name="connsiteY15" fmla="*/ 674156 h 1468265"/>
              <a:gd name="connsiteX16" fmla="*/ 877391 w 2311721"/>
              <a:gd name="connsiteY16" fmla="*/ 509151 h 1468265"/>
              <a:gd name="connsiteX17" fmla="*/ 640921 w 2311721"/>
              <a:gd name="connsiteY17" fmla="*/ 281712 h 1468265"/>
              <a:gd name="connsiteX18" fmla="*/ 849891 w 2311721"/>
              <a:gd name="connsiteY18" fmla="*/ 79452 h 1468265"/>
              <a:gd name="connsiteX0" fmla="*/ 883577 w 2345407"/>
              <a:gd name="connsiteY0" fmla="*/ 79452 h 1468265"/>
              <a:gd name="connsiteX1" fmla="*/ 1189523 w 2345407"/>
              <a:gd name="connsiteY1" fmla="*/ 387 h 1468265"/>
              <a:gd name="connsiteX2" fmla="*/ 1605471 w 2345407"/>
              <a:gd name="connsiteY2" fmla="*/ 106953 h 1468265"/>
              <a:gd name="connsiteX3" fmla="*/ 1976732 w 2345407"/>
              <a:gd name="connsiteY3" fmla="*/ 330396 h 1468265"/>
              <a:gd name="connsiteX4" fmla="*/ 2244864 w 2345407"/>
              <a:gd name="connsiteY4" fmla="*/ 591653 h 1468265"/>
              <a:gd name="connsiteX5" fmla="*/ 2334241 w 2345407"/>
              <a:gd name="connsiteY5" fmla="*/ 918225 h 1468265"/>
              <a:gd name="connsiteX6" fmla="*/ 2014545 w 2345407"/>
              <a:gd name="connsiteY6" fmla="*/ 1127918 h 1468265"/>
              <a:gd name="connsiteX7" fmla="*/ 1777351 w 2345407"/>
              <a:gd name="connsiteY7" fmla="*/ 1182920 h 1468265"/>
              <a:gd name="connsiteX8" fmla="*/ 1533282 w 2345407"/>
              <a:gd name="connsiteY8" fmla="*/ 1382300 h 1468265"/>
              <a:gd name="connsiteX9" fmla="*/ 1021080 w 2345407"/>
              <a:gd name="connsiteY9" fmla="*/ 1468240 h 1468265"/>
              <a:gd name="connsiteX10" fmla="*/ 532942 w 2345407"/>
              <a:gd name="connsiteY10" fmla="*/ 1389175 h 1468265"/>
              <a:gd name="connsiteX11" fmla="*/ 127306 w 2345407"/>
              <a:gd name="connsiteY11" fmla="*/ 1217296 h 1468265"/>
              <a:gd name="connsiteX12" fmla="*/ 44804 w 2345407"/>
              <a:gd name="connsiteY12" fmla="*/ 997290 h 1468265"/>
              <a:gd name="connsiteX13" fmla="*/ 770136 w 2345407"/>
              <a:gd name="connsiteY13" fmla="*/ 736032 h 1468265"/>
              <a:gd name="connsiteX14" fmla="*/ 997017 w 2345407"/>
              <a:gd name="connsiteY14" fmla="*/ 674156 h 1468265"/>
              <a:gd name="connsiteX15" fmla="*/ 911077 w 2345407"/>
              <a:gd name="connsiteY15" fmla="*/ 509151 h 1468265"/>
              <a:gd name="connsiteX16" fmla="*/ 674607 w 2345407"/>
              <a:gd name="connsiteY16" fmla="*/ 281712 h 1468265"/>
              <a:gd name="connsiteX17" fmla="*/ 883577 w 2345407"/>
              <a:gd name="connsiteY17" fmla="*/ 79452 h 1468265"/>
              <a:gd name="connsiteX0" fmla="*/ 759868 w 2221698"/>
              <a:gd name="connsiteY0" fmla="*/ 79452 h 1468265"/>
              <a:gd name="connsiteX1" fmla="*/ 1065814 w 2221698"/>
              <a:gd name="connsiteY1" fmla="*/ 387 h 1468265"/>
              <a:gd name="connsiteX2" fmla="*/ 1481762 w 2221698"/>
              <a:gd name="connsiteY2" fmla="*/ 106953 h 1468265"/>
              <a:gd name="connsiteX3" fmla="*/ 1853023 w 2221698"/>
              <a:gd name="connsiteY3" fmla="*/ 330396 h 1468265"/>
              <a:gd name="connsiteX4" fmla="*/ 2121155 w 2221698"/>
              <a:gd name="connsiteY4" fmla="*/ 591653 h 1468265"/>
              <a:gd name="connsiteX5" fmla="*/ 2210532 w 2221698"/>
              <a:gd name="connsiteY5" fmla="*/ 918225 h 1468265"/>
              <a:gd name="connsiteX6" fmla="*/ 1890836 w 2221698"/>
              <a:gd name="connsiteY6" fmla="*/ 1127918 h 1468265"/>
              <a:gd name="connsiteX7" fmla="*/ 1653642 w 2221698"/>
              <a:gd name="connsiteY7" fmla="*/ 1182920 h 1468265"/>
              <a:gd name="connsiteX8" fmla="*/ 1409573 w 2221698"/>
              <a:gd name="connsiteY8" fmla="*/ 1382300 h 1468265"/>
              <a:gd name="connsiteX9" fmla="*/ 897371 w 2221698"/>
              <a:gd name="connsiteY9" fmla="*/ 1468240 h 1468265"/>
              <a:gd name="connsiteX10" fmla="*/ 409233 w 2221698"/>
              <a:gd name="connsiteY10" fmla="*/ 1389175 h 1468265"/>
              <a:gd name="connsiteX11" fmla="*/ 3597 w 2221698"/>
              <a:gd name="connsiteY11" fmla="*/ 1217296 h 1468265"/>
              <a:gd name="connsiteX12" fmla="*/ 646427 w 2221698"/>
              <a:gd name="connsiteY12" fmla="*/ 736032 h 1468265"/>
              <a:gd name="connsiteX13" fmla="*/ 873308 w 2221698"/>
              <a:gd name="connsiteY13" fmla="*/ 674156 h 1468265"/>
              <a:gd name="connsiteX14" fmla="*/ 787368 w 2221698"/>
              <a:gd name="connsiteY14" fmla="*/ 509151 h 1468265"/>
              <a:gd name="connsiteX15" fmla="*/ 550898 w 2221698"/>
              <a:gd name="connsiteY15" fmla="*/ 281712 h 1468265"/>
              <a:gd name="connsiteX16" fmla="*/ 759868 w 2221698"/>
              <a:gd name="connsiteY16" fmla="*/ 79452 h 1468265"/>
              <a:gd name="connsiteX0" fmla="*/ 759868 w 2221698"/>
              <a:gd name="connsiteY0" fmla="*/ 79452 h 1468265"/>
              <a:gd name="connsiteX1" fmla="*/ 1065814 w 2221698"/>
              <a:gd name="connsiteY1" fmla="*/ 387 h 1468265"/>
              <a:gd name="connsiteX2" fmla="*/ 1481762 w 2221698"/>
              <a:gd name="connsiteY2" fmla="*/ 106953 h 1468265"/>
              <a:gd name="connsiteX3" fmla="*/ 1853023 w 2221698"/>
              <a:gd name="connsiteY3" fmla="*/ 330396 h 1468265"/>
              <a:gd name="connsiteX4" fmla="*/ 2121155 w 2221698"/>
              <a:gd name="connsiteY4" fmla="*/ 591653 h 1468265"/>
              <a:gd name="connsiteX5" fmla="*/ 2210532 w 2221698"/>
              <a:gd name="connsiteY5" fmla="*/ 918225 h 1468265"/>
              <a:gd name="connsiteX6" fmla="*/ 1890836 w 2221698"/>
              <a:gd name="connsiteY6" fmla="*/ 1127918 h 1468265"/>
              <a:gd name="connsiteX7" fmla="*/ 1653642 w 2221698"/>
              <a:gd name="connsiteY7" fmla="*/ 1182920 h 1468265"/>
              <a:gd name="connsiteX8" fmla="*/ 1409573 w 2221698"/>
              <a:gd name="connsiteY8" fmla="*/ 1382300 h 1468265"/>
              <a:gd name="connsiteX9" fmla="*/ 897371 w 2221698"/>
              <a:gd name="connsiteY9" fmla="*/ 1468240 h 1468265"/>
              <a:gd name="connsiteX10" fmla="*/ 409233 w 2221698"/>
              <a:gd name="connsiteY10" fmla="*/ 1389175 h 1468265"/>
              <a:gd name="connsiteX11" fmla="*/ 3597 w 2221698"/>
              <a:gd name="connsiteY11" fmla="*/ 1217296 h 1468265"/>
              <a:gd name="connsiteX12" fmla="*/ 646427 w 2221698"/>
              <a:gd name="connsiteY12" fmla="*/ 736032 h 1468265"/>
              <a:gd name="connsiteX13" fmla="*/ 787368 w 2221698"/>
              <a:gd name="connsiteY13" fmla="*/ 509151 h 1468265"/>
              <a:gd name="connsiteX14" fmla="*/ 550898 w 2221698"/>
              <a:gd name="connsiteY14" fmla="*/ 281712 h 1468265"/>
              <a:gd name="connsiteX15" fmla="*/ 759868 w 2221698"/>
              <a:gd name="connsiteY15" fmla="*/ 79452 h 1468265"/>
              <a:gd name="connsiteX0" fmla="*/ 630506 w 2092336"/>
              <a:gd name="connsiteY0" fmla="*/ 79452 h 1468255"/>
              <a:gd name="connsiteX1" fmla="*/ 936452 w 2092336"/>
              <a:gd name="connsiteY1" fmla="*/ 387 h 1468255"/>
              <a:gd name="connsiteX2" fmla="*/ 1352400 w 2092336"/>
              <a:gd name="connsiteY2" fmla="*/ 106953 h 1468255"/>
              <a:gd name="connsiteX3" fmla="*/ 1723661 w 2092336"/>
              <a:gd name="connsiteY3" fmla="*/ 330396 h 1468255"/>
              <a:gd name="connsiteX4" fmla="*/ 1991793 w 2092336"/>
              <a:gd name="connsiteY4" fmla="*/ 591653 h 1468255"/>
              <a:gd name="connsiteX5" fmla="*/ 2081170 w 2092336"/>
              <a:gd name="connsiteY5" fmla="*/ 918225 h 1468255"/>
              <a:gd name="connsiteX6" fmla="*/ 1761474 w 2092336"/>
              <a:gd name="connsiteY6" fmla="*/ 1127918 h 1468255"/>
              <a:gd name="connsiteX7" fmla="*/ 1524280 w 2092336"/>
              <a:gd name="connsiteY7" fmla="*/ 1182920 h 1468255"/>
              <a:gd name="connsiteX8" fmla="*/ 1280211 w 2092336"/>
              <a:gd name="connsiteY8" fmla="*/ 1382300 h 1468255"/>
              <a:gd name="connsiteX9" fmla="*/ 768009 w 2092336"/>
              <a:gd name="connsiteY9" fmla="*/ 1468240 h 1468255"/>
              <a:gd name="connsiteX10" fmla="*/ 279871 w 2092336"/>
              <a:gd name="connsiteY10" fmla="*/ 1389175 h 1468255"/>
              <a:gd name="connsiteX11" fmla="*/ 5385 w 2092336"/>
              <a:gd name="connsiteY11" fmla="*/ 1363923 h 1468255"/>
              <a:gd name="connsiteX12" fmla="*/ 517065 w 2092336"/>
              <a:gd name="connsiteY12" fmla="*/ 736032 h 1468255"/>
              <a:gd name="connsiteX13" fmla="*/ 658006 w 2092336"/>
              <a:gd name="connsiteY13" fmla="*/ 509151 h 1468255"/>
              <a:gd name="connsiteX14" fmla="*/ 421536 w 2092336"/>
              <a:gd name="connsiteY14" fmla="*/ 281712 h 1468255"/>
              <a:gd name="connsiteX15" fmla="*/ 630506 w 2092336"/>
              <a:gd name="connsiteY15" fmla="*/ 79452 h 1468255"/>
              <a:gd name="connsiteX0" fmla="*/ 630506 w 2092336"/>
              <a:gd name="connsiteY0" fmla="*/ 79452 h 1468255"/>
              <a:gd name="connsiteX1" fmla="*/ 936452 w 2092336"/>
              <a:gd name="connsiteY1" fmla="*/ 387 h 1468255"/>
              <a:gd name="connsiteX2" fmla="*/ 1352400 w 2092336"/>
              <a:gd name="connsiteY2" fmla="*/ 106953 h 1468255"/>
              <a:gd name="connsiteX3" fmla="*/ 1723661 w 2092336"/>
              <a:gd name="connsiteY3" fmla="*/ 330396 h 1468255"/>
              <a:gd name="connsiteX4" fmla="*/ 1991793 w 2092336"/>
              <a:gd name="connsiteY4" fmla="*/ 591653 h 1468255"/>
              <a:gd name="connsiteX5" fmla="*/ 2081170 w 2092336"/>
              <a:gd name="connsiteY5" fmla="*/ 918225 h 1468255"/>
              <a:gd name="connsiteX6" fmla="*/ 1761474 w 2092336"/>
              <a:gd name="connsiteY6" fmla="*/ 1127918 h 1468255"/>
              <a:gd name="connsiteX7" fmla="*/ 1524280 w 2092336"/>
              <a:gd name="connsiteY7" fmla="*/ 1182920 h 1468255"/>
              <a:gd name="connsiteX8" fmla="*/ 1280211 w 2092336"/>
              <a:gd name="connsiteY8" fmla="*/ 1382300 h 1468255"/>
              <a:gd name="connsiteX9" fmla="*/ 768009 w 2092336"/>
              <a:gd name="connsiteY9" fmla="*/ 1468240 h 1468255"/>
              <a:gd name="connsiteX10" fmla="*/ 279871 w 2092336"/>
              <a:gd name="connsiteY10" fmla="*/ 1389175 h 1468255"/>
              <a:gd name="connsiteX11" fmla="*/ 5385 w 2092336"/>
              <a:gd name="connsiteY11" fmla="*/ 1363922 h 1468255"/>
              <a:gd name="connsiteX12" fmla="*/ 517065 w 2092336"/>
              <a:gd name="connsiteY12" fmla="*/ 736032 h 1468255"/>
              <a:gd name="connsiteX13" fmla="*/ 658006 w 2092336"/>
              <a:gd name="connsiteY13" fmla="*/ 509151 h 1468255"/>
              <a:gd name="connsiteX14" fmla="*/ 421536 w 2092336"/>
              <a:gd name="connsiteY14" fmla="*/ 281712 h 1468255"/>
              <a:gd name="connsiteX15" fmla="*/ 630506 w 2092336"/>
              <a:gd name="connsiteY15" fmla="*/ 79452 h 1468255"/>
              <a:gd name="connsiteX0" fmla="*/ 627887 w 2089717"/>
              <a:gd name="connsiteY0" fmla="*/ 79452 h 1468399"/>
              <a:gd name="connsiteX1" fmla="*/ 933833 w 2089717"/>
              <a:gd name="connsiteY1" fmla="*/ 387 h 1468399"/>
              <a:gd name="connsiteX2" fmla="*/ 1349781 w 2089717"/>
              <a:gd name="connsiteY2" fmla="*/ 106953 h 1468399"/>
              <a:gd name="connsiteX3" fmla="*/ 1721042 w 2089717"/>
              <a:gd name="connsiteY3" fmla="*/ 330396 h 1468399"/>
              <a:gd name="connsiteX4" fmla="*/ 1989174 w 2089717"/>
              <a:gd name="connsiteY4" fmla="*/ 591653 h 1468399"/>
              <a:gd name="connsiteX5" fmla="*/ 2078551 w 2089717"/>
              <a:gd name="connsiteY5" fmla="*/ 918225 h 1468399"/>
              <a:gd name="connsiteX6" fmla="*/ 1758855 w 2089717"/>
              <a:gd name="connsiteY6" fmla="*/ 1127918 h 1468399"/>
              <a:gd name="connsiteX7" fmla="*/ 1521661 w 2089717"/>
              <a:gd name="connsiteY7" fmla="*/ 1182920 h 1468399"/>
              <a:gd name="connsiteX8" fmla="*/ 1277592 w 2089717"/>
              <a:gd name="connsiteY8" fmla="*/ 1382300 h 1468399"/>
              <a:gd name="connsiteX9" fmla="*/ 765390 w 2089717"/>
              <a:gd name="connsiteY9" fmla="*/ 1468240 h 1468399"/>
              <a:gd name="connsiteX10" fmla="*/ 2766 w 2089717"/>
              <a:gd name="connsiteY10" fmla="*/ 1363922 h 1468399"/>
              <a:gd name="connsiteX11" fmla="*/ 514446 w 2089717"/>
              <a:gd name="connsiteY11" fmla="*/ 736032 h 1468399"/>
              <a:gd name="connsiteX12" fmla="*/ 655387 w 2089717"/>
              <a:gd name="connsiteY12" fmla="*/ 509151 h 1468399"/>
              <a:gd name="connsiteX13" fmla="*/ 418917 w 2089717"/>
              <a:gd name="connsiteY13" fmla="*/ 281712 h 1468399"/>
              <a:gd name="connsiteX14" fmla="*/ 627887 w 2089717"/>
              <a:gd name="connsiteY14" fmla="*/ 79452 h 1468399"/>
              <a:gd name="connsiteX0" fmla="*/ 508895 w 1970725"/>
              <a:gd name="connsiteY0" fmla="*/ 79452 h 1544667"/>
              <a:gd name="connsiteX1" fmla="*/ 814841 w 1970725"/>
              <a:gd name="connsiteY1" fmla="*/ 387 h 1544667"/>
              <a:gd name="connsiteX2" fmla="*/ 1230789 w 1970725"/>
              <a:gd name="connsiteY2" fmla="*/ 106953 h 1544667"/>
              <a:gd name="connsiteX3" fmla="*/ 1602050 w 1970725"/>
              <a:gd name="connsiteY3" fmla="*/ 330396 h 1544667"/>
              <a:gd name="connsiteX4" fmla="*/ 1870182 w 1970725"/>
              <a:gd name="connsiteY4" fmla="*/ 591653 h 1544667"/>
              <a:gd name="connsiteX5" fmla="*/ 1959559 w 1970725"/>
              <a:gd name="connsiteY5" fmla="*/ 918225 h 1544667"/>
              <a:gd name="connsiteX6" fmla="*/ 1639863 w 1970725"/>
              <a:gd name="connsiteY6" fmla="*/ 1127918 h 1544667"/>
              <a:gd name="connsiteX7" fmla="*/ 1402669 w 1970725"/>
              <a:gd name="connsiteY7" fmla="*/ 1182920 h 1544667"/>
              <a:gd name="connsiteX8" fmla="*/ 1158600 w 1970725"/>
              <a:gd name="connsiteY8" fmla="*/ 1382300 h 1544667"/>
              <a:gd name="connsiteX9" fmla="*/ 646398 w 1970725"/>
              <a:gd name="connsiteY9" fmla="*/ 1468240 h 1544667"/>
              <a:gd name="connsiteX10" fmla="*/ 3502 w 1970725"/>
              <a:gd name="connsiteY10" fmla="*/ 1492518 h 1544667"/>
              <a:gd name="connsiteX11" fmla="*/ 395454 w 1970725"/>
              <a:gd name="connsiteY11" fmla="*/ 736032 h 1544667"/>
              <a:gd name="connsiteX12" fmla="*/ 536395 w 1970725"/>
              <a:gd name="connsiteY12" fmla="*/ 509151 h 1544667"/>
              <a:gd name="connsiteX13" fmla="*/ 299925 w 1970725"/>
              <a:gd name="connsiteY13" fmla="*/ 281712 h 1544667"/>
              <a:gd name="connsiteX14" fmla="*/ 508895 w 1970725"/>
              <a:gd name="connsiteY14" fmla="*/ 79452 h 1544667"/>
              <a:gd name="connsiteX0" fmla="*/ 508896 w 1970726"/>
              <a:gd name="connsiteY0" fmla="*/ 79452 h 1517421"/>
              <a:gd name="connsiteX1" fmla="*/ 814842 w 1970726"/>
              <a:gd name="connsiteY1" fmla="*/ 387 h 1517421"/>
              <a:gd name="connsiteX2" fmla="*/ 1230790 w 1970726"/>
              <a:gd name="connsiteY2" fmla="*/ 106953 h 1517421"/>
              <a:gd name="connsiteX3" fmla="*/ 1602051 w 1970726"/>
              <a:gd name="connsiteY3" fmla="*/ 330396 h 1517421"/>
              <a:gd name="connsiteX4" fmla="*/ 1870183 w 1970726"/>
              <a:gd name="connsiteY4" fmla="*/ 591653 h 1517421"/>
              <a:gd name="connsiteX5" fmla="*/ 1959560 w 1970726"/>
              <a:gd name="connsiteY5" fmla="*/ 918225 h 1517421"/>
              <a:gd name="connsiteX6" fmla="*/ 1639864 w 1970726"/>
              <a:gd name="connsiteY6" fmla="*/ 1127918 h 1517421"/>
              <a:gd name="connsiteX7" fmla="*/ 1402670 w 1970726"/>
              <a:gd name="connsiteY7" fmla="*/ 1182920 h 1517421"/>
              <a:gd name="connsiteX8" fmla="*/ 1158601 w 1970726"/>
              <a:gd name="connsiteY8" fmla="*/ 1382300 h 1517421"/>
              <a:gd name="connsiteX9" fmla="*/ 646503 w 1970726"/>
              <a:gd name="connsiteY9" fmla="*/ 1339431 h 1517421"/>
              <a:gd name="connsiteX10" fmla="*/ 3503 w 1970726"/>
              <a:gd name="connsiteY10" fmla="*/ 1492518 h 1517421"/>
              <a:gd name="connsiteX11" fmla="*/ 395455 w 1970726"/>
              <a:gd name="connsiteY11" fmla="*/ 736032 h 1517421"/>
              <a:gd name="connsiteX12" fmla="*/ 536396 w 1970726"/>
              <a:gd name="connsiteY12" fmla="*/ 509151 h 1517421"/>
              <a:gd name="connsiteX13" fmla="*/ 299926 w 1970726"/>
              <a:gd name="connsiteY13" fmla="*/ 281712 h 1517421"/>
              <a:gd name="connsiteX14" fmla="*/ 508896 w 1970726"/>
              <a:gd name="connsiteY14" fmla="*/ 79452 h 1517421"/>
              <a:gd name="connsiteX0" fmla="*/ 507835 w 1969665"/>
              <a:gd name="connsiteY0" fmla="*/ 79452 h 1500980"/>
              <a:gd name="connsiteX1" fmla="*/ 813781 w 1969665"/>
              <a:gd name="connsiteY1" fmla="*/ 387 h 1500980"/>
              <a:gd name="connsiteX2" fmla="*/ 1229729 w 1969665"/>
              <a:gd name="connsiteY2" fmla="*/ 106953 h 1500980"/>
              <a:gd name="connsiteX3" fmla="*/ 1600990 w 1969665"/>
              <a:gd name="connsiteY3" fmla="*/ 330396 h 1500980"/>
              <a:gd name="connsiteX4" fmla="*/ 1869122 w 1969665"/>
              <a:gd name="connsiteY4" fmla="*/ 591653 h 1500980"/>
              <a:gd name="connsiteX5" fmla="*/ 1958499 w 1969665"/>
              <a:gd name="connsiteY5" fmla="*/ 918225 h 1500980"/>
              <a:gd name="connsiteX6" fmla="*/ 1638803 w 1969665"/>
              <a:gd name="connsiteY6" fmla="*/ 1127918 h 1500980"/>
              <a:gd name="connsiteX7" fmla="*/ 1401609 w 1969665"/>
              <a:gd name="connsiteY7" fmla="*/ 1182920 h 1500980"/>
              <a:gd name="connsiteX8" fmla="*/ 1157540 w 1969665"/>
              <a:gd name="connsiteY8" fmla="*/ 1382300 h 1500980"/>
              <a:gd name="connsiteX9" fmla="*/ 645442 w 1969665"/>
              <a:gd name="connsiteY9" fmla="*/ 1339431 h 1500980"/>
              <a:gd name="connsiteX10" fmla="*/ 2442 w 1969665"/>
              <a:gd name="connsiteY10" fmla="*/ 1492518 h 1500980"/>
              <a:gd name="connsiteX11" fmla="*/ 423904 w 1969665"/>
              <a:gd name="connsiteY11" fmla="*/ 1041443 h 1500980"/>
              <a:gd name="connsiteX12" fmla="*/ 394394 w 1969665"/>
              <a:gd name="connsiteY12" fmla="*/ 736032 h 1500980"/>
              <a:gd name="connsiteX13" fmla="*/ 535335 w 1969665"/>
              <a:gd name="connsiteY13" fmla="*/ 509151 h 1500980"/>
              <a:gd name="connsiteX14" fmla="*/ 298865 w 1969665"/>
              <a:gd name="connsiteY14" fmla="*/ 281712 h 1500980"/>
              <a:gd name="connsiteX15" fmla="*/ 507835 w 1969665"/>
              <a:gd name="connsiteY15" fmla="*/ 79452 h 1500980"/>
              <a:gd name="connsiteX0" fmla="*/ 507835 w 1969665"/>
              <a:gd name="connsiteY0" fmla="*/ 79452 h 1500980"/>
              <a:gd name="connsiteX1" fmla="*/ 813781 w 1969665"/>
              <a:gd name="connsiteY1" fmla="*/ 387 h 1500980"/>
              <a:gd name="connsiteX2" fmla="*/ 1229729 w 1969665"/>
              <a:gd name="connsiteY2" fmla="*/ 106953 h 1500980"/>
              <a:gd name="connsiteX3" fmla="*/ 1600990 w 1969665"/>
              <a:gd name="connsiteY3" fmla="*/ 330396 h 1500980"/>
              <a:gd name="connsiteX4" fmla="*/ 1869122 w 1969665"/>
              <a:gd name="connsiteY4" fmla="*/ 591653 h 1500980"/>
              <a:gd name="connsiteX5" fmla="*/ 1958499 w 1969665"/>
              <a:gd name="connsiteY5" fmla="*/ 918225 h 1500980"/>
              <a:gd name="connsiteX6" fmla="*/ 1638803 w 1969665"/>
              <a:gd name="connsiteY6" fmla="*/ 1127918 h 1500980"/>
              <a:gd name="connsiteX7" fmla="*/ 1401609 w 1969665"/>
              <a:gd name="connsiteY7" fmla="*/ 1182920 h 1500980"/>
              <a:gd name="connsiteX8" fmla="*/ 1157540 w 1969665"/>
              <a:gd name="connsiteY8" fmla="*/ 1382300 h 1500980"/>
              <a:gd name="connsiteX9" fmla="*/ 645442 w 1969665"/>
              <a:gd name="connsiteY9" fmla="*/ 1339431 h 1500980"/>
              <a:gd name="connsiteX10" fmla="*/ 2442 w 1969665"/>
              <a:gd name="connsiteY10" fmla="*/ 1492518 h 1500980"/>
              <a:gd name="connsiteX11" fmla="*/ 423904 w 1969665"/>
              <a:gd name="connsiteY11" fmla="*/ 1041443 h 1500980"/>
              <a:gd name="connsiteX12" fmla="*/ 394394 w 1969665"/>
              <a:gd name="connsiteY12" fmla="*/ 736032 h 1500980"/>
              <a:gd name="connsiteX13" fmla="*/ 521100 w 1969665"/>
              <a:gd name="connsiteY13" fmla="*/ 747548 h 1500980"/>
              <a:gd name="connsiteX14" fmla="*/ 535335 w 1969665"/>
              <a:gd name="connsiteY14" fmla="*/ 509151 h 1500980"/>
              <a:gd name="connsiteX15" fmla="*/ 298865 w 1969665"/>
              <a:gd name="connsiteY15" fmla="*/ 281712 h 1500980"/>
              <a:gd name="connsiteX16" fmla="*/ 507835 w 1969665"/>
              <a:gd name="connsiteY16" fmla="*/ 79452 h 1500980"/>
              <a:gd name="connsiteX0" fmla="*/ 507961 w 1969791"/>
              <a:gd name="connsiteY0" fmla="*/ 79452 h 1500980"/>
              <a:gd name="connsiteX1" fmla="*/ 813907 w 1969791"/>
              <a:gd name="connsiteY1" fmla="*/ 387 h 1500980"/>
              <a:gd name="connsiteX2" fmla="*/ 1229855 w 1969791"/>
              <a:gd name="connsiteY2" fmla="*/ 106953 h 1500980"/>
              <a:gd name="connsiteX3" fmla="*/ 1601116 w 1969791"/>
              <a:gd name="connsiteY3" fmla="*/ 330396 h 1500980"/>
              <a:gd name="connsiteX4" fmla="*/ 1869248 w 1969791"/>
              <a:gd name="connsiteY4" fmla="*/ 591653 h 1500980"/>
              <a:gd name="connsiteX5" fmla="*/ 1958625 w 1969791"/>
              <a:gd name="connsiteY5" fmla="*/ 918225 h 1500980"/>
              <a:gd name="connsiteX6" fmla="*/ 1638929 w 1969791"/>
              <a:gd name="connsiteY6" fmla="*/ 1127918 h 1500980"/>
              <a:gd name="connsiteX7" fmla="*/ 1401735 w 1969791"/>
              <a:gd name="connsiteY7" fmla="*/ 1182920 h 1500980"/>
              <a:gd name="connsiteX8" fmla="*/ 1157666 w 1969791"/>
              <a:gd name="connsiteY8" fmla="*/ 1382300 h 1500980"/>
              <a:gd name="connsiteX9" fmla="*/ 645568 w 1969791"/>
              <a:gd name="connsiteY9" fmla="*/ 1339431 h 1500980"/>
              <a:gd name="connsiteX10" fmla="*/ 2568 w 1969791"/>
              <a:gd name="connsiteY10" fmla="*/ 1492518 h 1500980"/>
              <a:gd name="connsiteX11" fmla="*/ 424030 w 1969791"/>
              <a:gd name="connsiteY11" fmla="*/ 1041443 h 1500980"/>
              <a:gd name="connsiteX12" fmla="*/ 521226 w 1969791"/>
              <a:gd name="connsiteY12" fmla="*/ 747548 h 1500980"/>
              <a:gd name="connsiteX13" fmla="*/ 535461 w 1969791"/>
              <a:gd name="connsiteY13" fmla="*/ 509151 h 1500980"/>
              <a:gd name="connsiteX14" fmla="*/ 298991 w 1969791"/>
              <a:gd name="connsiteY14" fmla="*/ 281712 h 1500980"/>
              <a:gd name="connsiteX15" fmla="*/ 507961 w 1969791"/>
              <a:gd name="connsiteY15" fmla="*/ 79452 h 1500980"/>
              <a:gd name="connsiteX0" fmla="*/ 507961 w 1969791"/>
              <a:gd name="connsiteY0" fmla="*/ 79452 h 1500980"/>
              <a:gd name="connsiteX1" fmla="*/ 813907 w 1969791"/>
              <a:gd name="connsiteY1" fmla="*/ 387 h 1500980"/>
              <a:gd name="connsiteX2" fmla="*/ 1229855 w 1969791"/>
              <a:gd name="connsiteY2" fmla="*/ 106953 h 1500980"/>
              <a:gd name="connsiteX3" fmla="*/ 1601116 w 1969791"/>
              <a:gd name="connsiteY3" fmla="*/ 330396 h 1500980"/>
              <a:gd name="connsiteX4" fmla="*/ 1869248 w 1969791"/>
              <a:gd name="connsiteY4" fmla="*/ 591653 h 1500980"/>
              <a:gd name="connsiteX5" fmla="*/ 1958625 w 1969791"/>
              <a:gd name="connsiteY5" fmla="*/ 918225 h 1500980"/>
              <a:gd name="connsiteX6" fmla="*/ 1638929 w 1969791"/>
              <a:gd name="connsiteY6" fmla="*/ 1127918 h 1500980"/>
              <a:gd name="connsiteX7" fmla="*/ 1401735 w 1969791"/>
              <a:gd name="connsiteY7" fmla="*/ 1182920 h 1500980"/>
              <a:gd name="connsiteX8" fmla="*/ 1157666 w 1969791"/>
              <a:gd name="connsiteY8" fmla="*/ 1382300 h 1500980"/>
              <a:gd name="connsiteX9" fmla="*/ 645568 w 1969791"/>
              <a:gd name="connsiteY9" fmla="*/ 1339431 h 1500980"/>
              <a:gd name="connsiteX10" fmla="*/ 2568 w 1969791"/>
              <a:gd name="connsiteY10" fmla="*/ 1492518 h 1500980"/>
              <a:gd name="connsiteX11" fmla="*/ 424030 w 1969791"/>
              <a:gd name="connsiteY11" fmla="*/ 1041443 h 1500980"/>
              <a:gd name="connsiteX12" fmla="*/ 554430 w 1969791"/>
              <a:gd name="connsiteY12" fmla="*/ 756471 h 1500980"/>
              <a:gd name="connsiteX13" fmla="*/ 535461 w 1969791"/>
              <a:gd name="connsiteY13" fmla="*/ 509151 h 1500980"/>
              <a:gd name="connsiteX14" fmla="*/ 298991 w 1969791"/>
              <a:gd name="connsiteY14" fmla="*/ 281712 h 1500980"/>
              <a:gd name="connsiteX15" fmla="*/ 507961 w 1969791"/>
              <a:gd name="connsiteY15" fmla="*/ 79452 h 1500980"/>
              <a:gd name="connsiteX0" fmla="*/ 507961 w 1969791"/>
              <a:gd name="connsiteY0" fmla="*/ 79452 h 1502395"/>
              <a:gd name="connsiteX1" fmla="*/ 813907 w 1969791"/>
              <a:gd name="connsiteY1" fmla="*/ 387 h 1502395"/>
              <a:gd name="connsiteX2" fmla="*/ 1229855 w 1969791"/>
              <a:gd name="connsiteY2" fmla="*/ 106953 h 1502395"/>
              <a:gd name="connsiteX3" fmla="*/ 1601116 w 1969791"/>
              <a:gd name="connsiteY3" fmla="*/ 330396 h 1502395"/>
              <a:gd name="connsiteX4" fmla="*/ 1869248 w 1969791"/>
              <a:gd name="connsiteY4" fmla="*/ 591653 h 1502395"/>
              <a:gd name="connsiteX5" fmla="*/ 1958625 w 1969791"/>
              <a:gd name="connsiteY5" fmla="*/ 918225 h 1502395"/>
              <a:gd name="connsiteX6" fmla="*/ 1638929 w 1969791"/>
              <a:gd name="connsiteY6" fmla="*/ 1127918 h 1502395"/>
              <a:gd name="connsiteX7" fmla="*/ 1401735 w 1969791"/>
              <a:gd name="connsiteY7" fmla="*/ 1182920 h 1502395"/>
              <a:gd name="connsiteX8" fmla="*/ 645568 w 1969791"/>
              <a:gd name="connsiteY8" fmla="*/ 1339431 h 1502395"/>
              <a:gd name="connsiteX9" fmla="*/ 2568 w 1969791"/>
              <a:gd name="connsiteY9" fmla="*/ 1492518 h 1502395"/>
              <a:gd name="connsiteX10" fmla="*/ 424030 w 1969791"/>
              <a:gd name="connsiteY10" fmla="*/ 1041443 h 1502395"/>
              <a:gd name="connsiteX11" fmla="*/ 554430 w 1969791"/>
              <a:gd name="connsiteY11" fmla="*/ 756471 h 1502395"/>
              <a:gd name="connsiteX12" fmla="*/ 535461 w 1969791"/>
              <a:gd name="connsiteY12" fmla="*/ 509151 h 1502395"/>
              <a:gd name="connsiteX13" fmla="*/ 298991 w 1969791"/>
              <a:gd name="connsiteY13" fmla="*/ 281712 h 1502395"/>
              <a:gd name="connsiteX14" fmla="*/ 507961 w 1969791"/>
              <a:gd name="connsiteY14" fmla="*/ 79452 h 1502395"/>
              <a:gd name="connsiteX0" fmla="*/ 507961 w 1969791"/>
              <a:gd name="connsiteY0" fmla="*/ 79452 h 1502712"/>
              <a:gd name="connsiteX1" fmla="*/ 813907 w 1969791"/>
              <a:gd name="connsiteY1" fmla="*/ 387 h 1502712"/>
              <a:gd name="connsiteX2" fmla="*/ 1229855 w 1969791"/>
              <a:gd name="connsiteY2" fmla="*/ 106953 h 1502712"/>
              <a:gd name="connsiteX3" fmla="*/ 1601116 w 1969791"/>
              <a:gd name="connsiteY3" fmla="*/ 330396 h 1502712"/>
              <a:gd name="connsiteX4" fmla="*/ 1869248 w 1969791"/>
              <a:gd name="connsiteY4" fmla="*/ 591653 h 1502712"/>
              <a:gd name="connsiteX5" fmla="*/ 1958625 w 1969791"/>
              <a:gd name="connsiteY5" fmla="*/ 918225 h 1502712"/>
              <a:gd name="connsiteX6" fmla="*/ 1638929 w 1969791"/>
              <a:gd name="connsiteY6" fmla="*/ 1127918 h 1502712"/>
              <a:gd name="connsiteX7" fmla="*/ 1401735 w 1969791"/>
              <a:gd name="connsiteY7" fmla="*/ 1182920 h 1502712"/>
              <a:gd name="connsiteX8" fmla="*/ 1132358 w 1969791"/>
              <a:gd name="connsiteY8" fmla="*/ 1145353 h 1502712"/>
              <a:gd name="connsiteX9" fmla="*/ 645568 w 1969791"/>
              <a:gd name="connsiteY9" fmla="*/ 1339431 h 1502712"/>
              <a:gd name="connsiteX10" fmla="*/ 2568 w 1969791"/>
              <a:gd name="connsiteY10" fmla="*/ 1492518 h 1502712"/>
              <a:gd name="connsiteX11" fmla="*/ 424030 w 1969791"/>
              <a:gd name="connsiteY11" fmla="*/ 1041443 h 1502712"/>
              <a:gd name="connsiteX12" fmla="*/ 554430 w 1969791"/>
              <a:gd name="connsiteY12" fmla="*/ 756471 h 1502712"/>
              <a:gd name="connsiteX13" fmla="*/ 535461 w 1969791"/>
              <a:gd name="connsiteY13" fmla="*/ 509151 h 1502712"/>
              <a:gd name="connsiteX14" fmla="*/ 298991 w 1969791"/>
              <a:gd name="connsiteY14" fmla="*/ 281712 h 1502712"/>
              <a:gd name="connsiteX15" fmla="*/ 507961 w 1969791"/>
              <a:gd name="connsiteY15" fmla="*/ 79452 h 1502712"/>
              <a:gd name="connsiteX0" fmla="*/ 507961 w 1969791"/>
              <a:gd name="connsiteY0" fmla="*/ 79452 h 1502712"/>
              <a:gd name="connsiteX1" fmla="*/ 813907 w 1969791"/>
              <a:gd name="connsiteY1" fmla="*/ 387 h 1502712"/>
              <a:gd name="connsiteX2" fmla="*/ 1229855 w 1969791"/>
              <a:gd name="connsiteY2" fmla="*/ 106953 h 1502712"/>
              <a:gd name="connsiteX3" fmla="*/ 1601116 w 1969791"/>
              <a:gd name="connsiteY3" fmla="*/ 330396 h 1502712"/>
              <a:gd name="connsiteX4" fmla="*/ 1869248 w 1969791"/>
              <a:gd name="connsiteY4" fmla="*/ 591653 h 1502712"/>
              <a:gd name="connsiteX5" fmla="*/ 1958625 w 1969791"/>
              <a:gd name="connsiteY5" fmla="*/ 918225 h 1502712"/>
              <a:gd name="connsiteX6" fmla="*/ 1638929 w 1969791"/>
              <a:gd name="connsiteY6" fmla="*/ 1127918 h 1502712"/>
              <a:gd name="connsiteX7" fmla="*/ 1435570 w 1969791"/>
              <a:gd name="connsiteY7" fmla="*/ 1075643 h 1502712"/>
              <a:gd name="connsiteX8" fmla="*/ 1132358 w 1969791"/>
              <a:gd name="connsiteY8" fmla="*/ 1145353 h 1502712"/>
              <a:gd name="connsiteX9" fmla="*/ 645568 w 1969791"/>
              <a:gd name="connsiteY9" fmla="*/ 1339431 h 1502712"/>
              <a:gd name="connsiteX10" fmla="*/ 2568 w 1969791"/>
              <a:gd name="connsiteY10" fmla="*/ 1492518 h 1502712"/>
              <a:gd name="connsiteX11" fmla="*/ 424030 w 1969791"/>
              <a:gd name="connsiteY11" fmla="*/ 1041443 h 1502712"/>
              <a:gd name="connsiteX12" fmla="*/ 554430 w 1969791"/>
              <a:gd name="connsiteY12" fmla="*/ 756471 h 1502712"/>
              <a:gd name="connsiteX13" fmla="*/ 535461 w 1969791"/>
              <a:gd name="connsiteY13" fmla="*/ 509151 h 1502712"/>
              <a:gd name="connsiteX14" fmla="*/ 298991 w 1969791"/>
              <a:gd name="connsiteY14" fmla="*/ 281712 h 1502712"/>
              <a:gd name="connsiteX15" fmla="*/ 507961 w 1969791"/>
              <a:gd name="connsiteY15" fmla="*/ 79452 h 1502712"/>
              <a:gd name="connsiteX0" fmla="*/ 507961 w 1983543"/>
              <a:gd name="connsiteY0" fmla="*/ 79452 h 1502712"/>
              <a:gd name="connsiteX1" fmla="*/ 813907 w 1983543"/>
              <a:gd name="connsiteY1" fmla="*/ 387 h 1502712"/>
              <a:gd name="connsiteX2" fmla="*/ 1229855 w 1983543"/>
              <a:gd name="connsiteY2" fmla="*/ 106953 h 1502712"/>
              <a:gd name="connsiteX3" fmla="*/ 1601116 w 1983543"/>
              <a:gd name="connsiteY3" fmla="*/ 330396 h 1502712"/>
              <a:gd name="connsiteX4" fmla="*/ 1869248 w 1983543"/>
              <a:gd name="connsiteY4" fmla="*/ 591653 h 1502712"/>
              <a:gd name="connsiteX5" fmla="*/ 1958625 w 1983543"/>
              <a:gd name="connsiteY5" fmla="*/ 918225 h 1502712"/>
              <a:gd name="connsiteX6" fmla="*/ 1435570 w 1983543"/>
              <a:gd name="connsiteY6" fmla="*/ 1075643 h 1502712"/>
              <a:gd name="connsiteX7" fmla="*/ 1132358 w 1983543"/>
              <a:gd name="connsiteY7" fmla="*/ 1145353 h 1502712"/>
              <a:gd name="connsiteX8" fmla="*/ 645568 w 1983543"/>
              <a:gd name="connsiteY8" fmla="*/ 1339431 h 1502712"/>
              <a:gd name="connsiteX9" fmla="*/ 2568 w 1983543"/>
              <a:gd name="connsiteY9" fmla="*/ 1492518 h 1502712"/>
              <a:gd name="connsiteX10" fmla="*/ 424030 w 1983543"/>
              <a:gd name="connsiteY10" fmla="*/ 1041443 h 1502712"/>
              <a:gd name="connsiteX11" fmla="*/ 554430 w 1983543"/>
              <a:gd name="connsiteY11" fmla="*/ 756471 h 1502712"/>
              <a:gd name="connsiteX12" fmla="*/ 535461 w 1983543"/>
              <a:gd name="connsiteY12" fmla="*/ 509151 h 1502712"/>
              <a:gd name="connsiteX13" fmla="*/ 298991 w 1983543"/>
              <a:gd name="connsiteY13" fmla="*/ 281712 h 1502712"/>
              <a:gd name="connsiteX14" fmla="*/ 507961 w 1983543"/>
              <a:gd name="connsiteY14" fmla="*/ 79452 h 1502712"/>
              <a:gd name="connsiteX0" fmla="*/ 507961 w 1877911"/>
              <a:gd name="connsiteY0" fmla="*/ 79452 h 1502712"/>
              <a:gd name="connsiteX1" fmla="*/ 813907 w 1877911"/>
              <a:gd name="connsiteY1" fmla="*/ 387 h 1502712"/>
              <a:gd name="connsiteX2" fmla="*/ 1229855 w 1877911"/>
              <a:gd name="connsiteY2" fmla="*/ 106953 h 1502712"/>
              <a:gd name="connsiteX3" fmla="*/ 1601116 w 1877911"/>
              <a:gd name="connsiteY3" fmla="*/ 330396 h 1502712"/>
              <a:gd name="connsiteX4" fmla="*/ 1869248 w 1877911"/>
              <a:gd name="connsiteY4" fmla="*/ 591653 h 1502712"/>
              <a:gd name="connsiteX5" fmla="*/ 1777364 w 1877911"/>
              <a:gd name="connsiteY5" fmla="*/ 836264 h 1502712"/>
              <a:gd name="connsiteX6" fmla="*/ 1435570 w 1877911"/>
              <a:gd name="connsiteY6" fmla="*/ 1075643 h 1502712"/>
              <a:gd name="connsiteX7" fmla="*/ 1132358 w 1877911"/>
              <a:gd name="connsiteY7" fmla="*/ 1145353 h 1502712"/>
              <a:gd name="connsiteX8" fmla="*/ 645568 w 1877911"/>
              <a:gd name="connsiteY8" fmla="*/ 1339431 h 1502712"/>
              <a:gd name="connsiteX9" fmla="*/ 2568 w 1877911"/>
              <a:gd name="connsiteY9" fmla="*/ 1492518 h 1502712"/>
              <a:gd name="connsiteX10" fmla="*/ 424030 w 1877911"/>
              <a:gd name="connsiteY10" fmla="*/ 1041443 h 1502712"/>
              <a:gd name="connsiteX11" fmla="*/ 554430 w 1877911"/>
              <a:gd name="connsiteY11" fmla="*/ 756471 h 1502712"/>
              <a:gd name="connsiteX12" fmla="*/ 535461 w 1877911"/>
              <a:gd name="connsiteY12" fmla="*/ 509151 h 1502712"/>
              <a:gd name="connsiteX13" fmla="*/ 298991 w 1877911"/>
              <a:gd name="connsiteY13" fmla="*/ 281712 h 1502712"/>
              <a:gd name="connsiteX14" fmla="*/ 507961 w 1877911"/>
              <a:gd name="connsiteY14" fmla="*/ 79452 h 1502712"/>
              <a:gd name="connsiteX0" fmla="*/ 507961 w 1878439"/>
              <a:gd name="connsiteY0" fmla="*/ 79452 h 1502712"/>
              <a:gd name="connsiteX1" fmla="*/ 813907 w 1878439"/>
              <a:gd name="connsiteY1" fmla="*/ 387 h 1502712"/>
              <a:gd name="connsiteX2" fmla="*/ 1229855 w 1878439"/>
              <a:gd name="connsiteY2" fmla="*/ 106953 h 1502712"/>
              <a:gd name="connsiteX3" fmla="*/ 1601116 w 1878439"/>
              <a:gd name="connsiteY3" fmla="*/ 330396 h 1502712"/>
              <a:gd name="connsiteX4" fmla="*/ 1869248 w 1878439"/>
              <a:gd name="connsiteY4" fmla="*/ 591653 h 1502712"/>
              <a:gd name="connsiteX5" fmla="*/ 1777364 w 1878439"/>
              <a:gd name="connsiteY5" fmla="*/ 836264 h 1502712"/>
              <a:gd name="connsiteX6" fmla="*/ 1404592 w 1878439"/>
              <a:gd name="connsiteY6" fmla="*/ 1028251 h 1502712"/>
              <a:gd name="connsiteX7" fmla="*/ 1132358 w 1878439"/>
              <a:gd name="connsiteY7" fmla="*/ 1145353 h 1502712"/>
              <a:gd name="connsiteX8" fmla="*/ 645568 w 1878439"/>
              <a:gd name="connsiteY8" fmla="*/ 1339431 h 1502712"/>
              <a:gd name="connsiteX9" fmla="*/ 2568 w 1878439"/>
              <a:gd name="connsiteY9" fmla="*/ 1492518 h 1502712"/>
              <a:gd name="connsiteX10" fmla="*/ 424030 w 1878439"/>
              <a:gd name="connsiteY10" fmla="*/ 1041443 h 1502712"/>
              <a:gd name="connsiteX11" fmla="*/ 554430 w 1878439"/>
              <a:gd name="connsiteY11" fmla="*/ 756471 h 1502712"/>
              <a:gd name="connsiteX12" fmla="*/ 535461 w 1878439"/>
              <a:gd name="connsiteY12" fmla="*/ 509151 h 1502712"/>
              <a:gd name="connsiteX13" fmla="*/ 298991 w 1878439"/>
              <a:gd name="connsiteY13" fmla="*/ 281712 h 1502712"/>
              <a:gd name="connsiteX14" fmla="*/ 507961 w 1878439"/>
              <a:gd name="connsiteY14" fmla="*/ 79452 h 1502712"/>
              <a:gd name="connsiteX0" fmla="*/ 507961 w 1878439"/>
              <a:gd name="connsiteY0" fmla="*/ 79452 h 1502721"/>
              <a:gd name="connsiteX1" fmla="*/ 813907 w 1878439"/>
              <a:gd name="connsiteY1" fmla="*/ 387 h 1502721"/>
              <a:gd name="connsiteX2" fmla="*/ 1229855 w 1878439"/>
              <a:gd name="connsiteY2" fmla="*/ 106953 h 1502721"/>
              <a:gd name="connsiteX3" fmla="*/ 1601116 w 1878439"/>
              <a:gd name="connsiteY3" fmla="*/ 330396 h 1502721"/>
              <a:gd name="connsiteX4" fmla="*/ 1869248 w 1878439"/>
              <a:gd name="connsiteY4" fmla="*/ 591653 h 1502721"/>
              <a:gd name="connsiteX5" fmla="*/ 1777364 w 1878439"/>
              <a:gd name="connsiteY5" fmla="*/ 836264 h 1502721"/>
              <a:gd name="connsiteX6" fmla="*/ 1404592 w 1878439"/>
              <a:gd name="connsiteY6" fmla="*/ 1028251 h 1502721"/>
              <a:gd name="connsiteX7" fmla="*/ 1063362 w 1878439"/>
              <a:gd name="connsiteY7" fmla="*/ 1144266 h 1502721"/>
              <a:gd name="connsiteX8" fmla="*/ 645568 w 1878439"/>
              <a:gd name="connsiteY8" fmla="*/ 1339431 h 1502721"/>
              <a:gd name="connsiteX9" fmla="*/ 2568 w 1878439"/>
              <a:gd name="connsiteY9" fmla="*/ 1492518 h 1502721"/>
              <a:gd name="connsiteX10" fmla="*/ 424030 w 1878439"/>
              <a:gd name="connsiteY10" fmla="*/ 1041443 h 1502721"/>
              <a:gd name="connsiteX11" fmla="*/ 554430 w 1878439"/>
              <a:gd name="connsiteY11" fmla="*/ 756471 h 1502721"/>
              <a:gd name="connsiteX12" fmla="*/ 535461 w 1878439"/>
              <a:gd name="connsiteY12" fmla="*/ 509151 h 1502721"/>
              <a:gd name="connsiteX13" fmla="*/ 298991 w 1878439"/>
              <a:gd name="connsiteY13" fmla="*/ 281712 h 1502721"/>
              <a:gd name="connsiteX14" fmla="*/ 507961 w 1878439"/>
              <a:gd name="connsiteY14" fmla="*/ 79452 h 1502721"/>
              <a:gd name="connsiteX0" fmla="*/ 506543 w 1877021"/>
              <a:gd name="connsiteY0" fmla="*/ 79452 h 1498175"/>
              <a:gd name="connsiteX1" fmla="*/ 812489 w 1877021"/>
              <a:gd name="connsiteY1" fmla="*/ 387 h 1498175"/>
              <a:gd name="connsiteX2" fmla="*/ 1228437 w 1877021"/>
              <a:gd name="connsiteY2" fmla="*/ 106953 h 1498175"/>
              <a:gd name="connsiteX3" fmla="*/ 1599698 w 1877021"/>
              <a:gd name="connsiteY3" fmla="*/ 330396 h 1498175"/>
              <a:gd name="connsiteX4" fmla="*/ 1867830 w 1877021"/>
              <a:gd name="connsiteY4" fmla="*/ 591653 h 1498175"/>
              <a:gd name="connsiteX5" fmla="*/ 1775946 w 1877021"/>
              <a:gd name="connsiteY5" fmla="*/ 836264 h 1498175"/>
              <a:gd name="connsiteX6" fmla="*/ 1403174 w 1877021"/>
              <a:gd name="connsiteY6" fmla="*/ 1028251 h 1498175"/>
              <a:gd name="connsiteX7" fmla="*/ 1061944 w 1877021"/>
              <a:gd name="connsiteY7" fmla="*/ 1144266 h 1498175"/>
              <a:gd name="connsiteX8" fmla="*/ 566654 w 1877021"/>
              <a:gd name="connsiteY8" fmla="*/ 1285356 h 1498175"/>
              <a:gd name="connsiteX9" fmla="*/ 1150 w 1877021"/>
              <a:gd name="connsiteY9" fmla="*/ 1492518 h 1498175"/>
              <a:gd name="connsiteX10" fmla="*/ 422612 w 1877021"/>
              <a:gd name="connsiteY10" fmla="*/ 1041443 h 1498175"/>
              <a:gd name="connsiteX11" fmla="*/ 553012 w 1877021"/>
              <a:gd name="connsiteY11" fmla="*/ 756471 h 1498175"/>
              <a:gd name="connsiteX12" fmla="*/ 534043 w 1877021"/>
              <a:gd name="connsiteY12" fmla="*/ 509151 h 1498175"/>
              <a:gd name="connsiteX13" fmla="*/ 297573 w 1877021"/>
              <a:gd name="connsiteY13" fmla="*/ 281712 h 1498175"/>
              <a:gd name="connsiteX14" fmla="*/ 506543 w 1877021"/>
              <a:gd name="connsiteY14" fmla="*/ 79452 h 1498175"/>
              <a:gd name="connsiteX0" fmla="*/ 506543 w 1877021"/>
              <a:gd name="connsiteY0" fmla="*/ 121609 h 1540332"/>
              <a:gd name="connsiteX1" fmla="*/ 812489 w 1877021"/>
              <a:gd name="connsiteY1" fmla="*/ 42544 h 1540332"/>
              <a:gd name="connsiteX2" fmla="*/ 1189810 w 1877021"/>
              <a:gd name="connsiteY2" fmla="*/ 23189 h 1540332"/>
              <a:gd name="connsiteX3" fmla="*/ 1599698 w 1877021"/>
              <a:gd name="connsiteY3" fmla="*/ 372553 h 1540332"/>
              <a:gd name="connsiteX4" fmla="*/ 1867830 w 1877021"/>
              <a:gd name="connsiteY4" fmla="*/ 633810 h 1540332"/>
              <a:gd name="connsiteX5" fmla="*/ 1775946 w 1877021"/>
              <a:gd name="connsiteY5" fmla="*/ 878421 h 1540332"/>
              <a:gd name="connsiteX6" fmla="*/ 1403174 w 1877021"/>
              <a:gd name="connsiteY6" fmla="*/ 1070408 h 1540332"/>
              <a:gd name="connsiteX7" fmla="*/ 1061944 w 1877021"/>
              <a:gd name="connsiteY7" fmla="*/ 1186423 h 1540332"/>
              <a:gd name="connsiteX8" fmla="*/ 566654 w 1877021"/>
              <a:gd name="connsiteY8" fmla="*/ 1327513 h 1540332"/>
              <a:gd name="connsiteX9" fmla="*/ 1150 w 1877021"/>
              <a:gd name="connsiteY9" fmla="*/ 1534675 h 1540332"/>
              <a:gd name="connsiteX10" fmla="*/ 422612 w 1877021"/>
              <a:gd name="connsiteY10" fmla="*/ 1083600 h 1540332"/>
              <a:gd name="connsiteX11" fmla="*/ 553012 w 1877021"/>
              <a:gd name="connsiteY11" fmla="*/ 798628 h 1540332"/>
              <a:gd name="connsiteX12" fmla="*/ 534043 w 1877021"/>
              <a:gd name="connsiteY12" fmla="*/ 551308 h 1540332"/>
              <a:gd name="connsiteX13" fmla="*/ 297573 w 1877021"/>
              <a:gd name="connsiteY13" fmla="*/ 323869 h 1540332"/>
              <a:gd name="connsiteX14" fmla="*/ 506543 w 1877021"/>
              <a:gd name="connsiteY14" fmla="*/ 121609 h 1540332"/>
              <a:gd name="connsiteX0" fmla="*/ 506543 w 1877021"/>
              <a:gd name="connsiteY0" fmla="*/ 174272 h 1592995"/>
              <a:gd name="connsiteX1" fmla="*/ 761430 w 1877021"/>
              <a:gd name="connsiteY1" fmla="*/ 5845 h 1592995"/>
              <a:gd name="connsiteX2" fmla="*/ 1189810 w 1877021"/>
              <a:gd name="connsiteY2" fmla="*/ 75852 h 1592995"/>
              <a:gd name="connsiteX3" fmla="*/ 1599698 w 1877021"/>
              <a:gd name="connsiteY3" fmla="*/ 425216 h 1592995"/>
              <a:gd name="connsiteX4" fmla="*/ 1867830 w 1877021"/>
              <a:gd name="connsiteY4" fmla="*/ 686473 h 1592995"/>
              <a:gd name="connsiteX5" fmla="*/ 1775946 w 1877021"/>
              <a:gd name="connsiteY5" fmla="*/ 931084 h 1592995"/>
              <a:gd name="connsiteX6" fmla="*/ 1403174 w 1877021"/>
              <a:gd name="connsiteY6" fmla="*/ 1123071 h 1592995"/>
              <a:gd name="connsiteX7" fmla="*/ 1061944 w 1877021"/>
              <a:gd name="connsiteY7" fmla="*/ 1239086 h 1592995"/>
              <a:gd name="connsiteX8" fmla="*/ 566654 w 1877021"/>
              <a:gd name="connsiteY8" fmla="*/ 1380176 h 1592995"/>
              <a:gd name="connsiteX9" fmla="*/ 1150 w 1877021"/>
              <a:gd name="connsiteY9" fmla="*/ 1587338 h 1592995"/>
              <a:gd name="connsiteX10" fmla="*/ 422612 w 1877021"/>
              <a:gd name="connsiteY10" fmla="*/ 1136263 h 1592995"/>
              <a:gd name="connsiteX11" fmla="*/ 553012 w 1877021"/>
              <a:gd name="connsiteY11" fmla="*/ 851291 h 1592995"/>
              <a:gd name="connsiteX12" fmla="*/ 534043 w 1877021"/>
              <a:gd name="connsiteY12" fmla="*/ 603971 h 1592995"/>
              <a:gd name="connsiteX13" fmla="*/ 297573 w 1877021"/>
              <a:gd name="connsiteY13" fmla="*/ 376532 h 1592995"/>
              <a:gd name="connsiteX14" fmla="*/ 506543 w 1877021"/>
              <a:gd name="connsiteY14" fmla="*/ 174272 h 1592995"/>
              <a:gd name="connsiteX0" fmla="*/ 333929 w 1877021"/>
              <a:gd name="connsiteY0" fmla="*/ 91320 h 1588016"/>
              <a:gd name="connsiteX1" fmla="*/ 761430 w 1877021"/>
              <a:gd name="connsiteY1" fmla="*/ 866 h 1588016"/>
              <a:gd name="connsiteX2" fmla="*/ 1189810 w 1877021"/>
              <a:gd name="connsiteY2" fmla="*/ 70873 h 1588016"/>
              <a:gd name="connsiteX3" fmla="*/ 1599698 w 1877021"/>
              <a:gd name="connsiteY3" fmla="*/ 420237 h 1588016"/>
              <a:gd name="connsiteX4" fmla="*/ 1867830 w 1877021"/>
              <a:gd name="connsiteY4" fmla="*/ 681494 h 1588016"/>
              <a:gd name="connsiteX5" fmla="*/ 1775946 w 1877021"/>
              <a:gd name="connsiteY5" fmla="*/ 926105 h 1588016"/>
              <a:gd name="connsiteX6" fmla="*/ 1403174 w 1877021"/>
              <a:gd name="connsiteY6" fmla="*/ 1118092 h 1588016"/>
              <a:gd name="connsiteX7" fmla="*/ 1061944 w 1877021"/>
              <a:gd name="connsiteY7" fmla="*/ 1234107 h 1588016"/>
              <a:gd name="connsiteX8" fmla="*/ 566654 w 1877021"/>
              <a:gd name="connsiteY8" fmla="*/ 1375197 h 1588016"/>
              <a:gd name="connsiteX9" fmla="*/ 1150 w 1877021"/>
              <a:gd name="connsiteY9" fmla="*/ 1582359 h 1588016"/>
              <a:gd name="connsiteX10" fmla="*/ 422612 w 1877021"/>
              <a:gd name="connsiteY10" fmla="*/ 1131284 h 1588016"/>
              <a:gd name="connsiteX11" fmla="*/ 553012 w 1877021"/>
              <a:gd name="connsiteY11" fmla="*/ 846312 h 1588016"/>
              <a:gd name="connsiteX12" fmla="*/ 534043 w 1877021"/>
              <a:gd name="connsiteY12" fmla="*/ 598992 h 1588016"/>
              <a:gd name="connsiteX13" fmla="*/ 297573 w 1877021"/>
              <a:gd name="connsiteY13" fmla="*/ 371553 h 1588016"/>
              <a:gd name="connsiteX14" fmla="*/ 333929 w 1877021"/>
              <a:gd name="connsiteY14" fmla="*/ 91320 h 1588016"/>
              <a:gd name="connsiteX0" fmla="*/ 333929 w 1873164"/>
              <a:gd name="connsiteY0" fmla="*/ 90814 h 1587510"/>
              <a:gd name="connsiteX1" fmla="*/ 761430 w 1873164"/>
              <a:gd name="connsiteY1" fmla="*/ 360 h 1587510"/>
              <a:gd name="connsiteX2" fmla="*/ 1189810 w 1873164"/>
              <a:gd name="connsiteY2" fmla="*/ 70367 h 1587510"/>
              <a:gd name="connsiteX3" fmla="*/ 1659991 w 1873164"/>
              <a:gd name="connsiteY3" fmla="*/ 317071 h 1587510"/>
              <a:gd name="connsiteX4" fmla="*/ 1867830 w 1873164"/>
              <a:gd name="connsiteY4" fmla="*/ 680988 h 1587510"/>
              <a:gd name="connsiteX5" fmla="*/ 1775946 w 1873164"/>
              <a:gd name="connsiteY5" fmla="*/ 925599 h 1587510"/>
              <a:gd name="connsiteX6" fmla="*/ 1403174 w 1873164"/>
              <a:gd name="connsiteY6" fmla="*/ 1117586 h 1587510"/>
              <a:gd name="connsiteX7" fmla="*/ 1061944 w 1873164"/>
              <a:gd name="connsiteY7" fmla="*/ 1233601 h 1587510"/>
              <a:gd name="connsiteX8" fmla="*/ 566654 w 1873164"/>
              <a:gd name="connsiteY8" fmla="*/ 1374691 h 1587510"/>
              <a:gd name="connsiteX9" fmla="*/ 1150 w 1873164"/>
              <a:gd name="connsiteY9" fmla="*/ 1581853 h 1587510"/>
              <a:gd name="connsiteX10" fmla="*/ 422612 w 1873164"/>
              <a:gd name="connsiteY10" fmla="*/ 1130778 h 1587510"/>
              <a:gd name="connsiteX11" fmla="*/ 553012 w 1873164"/>
              <a:gd name="connsiteY11" fmla="*/ 845806 h 1587510"/>
              <a:gd name="connsiteX12" fmla="*/ 534043 w 1873164"/>
              <a:gd name="connsiteY12" fmla="*/ 598486 h 1587510"/>
              <a:gd name="connsiteX13" fmla="*/ 297573 w 1873164"/>
              <a:gd name="connsiteY13" fmla="*/ 371047 h 1587510"/>
              <a:gd name="connsiteX14" fmla="*/ 333929 w 1873164"/>
              <a:gd name="connsiteY14" fmla="*/ 90814 h 158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3164" h="1587510">
                <a:moveTo>
                  <a:pt x="333929" y="90814"/>
                </a:moveTo>
                <a:cubicBezTo>
                  <a:pt x="411238" y="29033"/>
                  <a:pt x="618783" y="3768"/>
                  <a:pt x="761430" y="360"/>
                </a:cubicBezTo>
                <a:cubicBezTo>
                  <a:pt x="904077" y="-3048"/>
                  <a:pt x="1040050" y="17582"/>
                  <a:pt x="1189810" y="70367"/>
                </a:cubicBezTo>
                <a:cubicBezTo>
                  <a:pt x="1339570" y="123152"/>
                  <a:pt x="1546988" y="215301"/>
                  <a:pt x="1659991" y="317071"/>
                </a:cubicBezTo>
                <a:cubicBezTo>
                  <a:pt x="1772994" y="418841"/>
                  <a:pt x="1848504" y="579567"/>
                  <a:pt x="1867830" y="680988"/>
                </a:cubicBezTo>
                <a:cubicBezTo>
                  <a:pt x="1887156" y="782409"/>
                  <a:pt x="1853389" y="852833"/>
                  <a:pt x="1775946" y="925599"/>
                </a:cubicBezTo>
                <a:cubicBezTo>
                  <a:pt x="1698503" y="998365"/>
                  <a:pt x="1522174" y="1066252"/>
                  <a:pt x="1403174" y="1117586"/>
                </a:cubicBezTo>
                <a:cubicBezTo>
                  <a:pt x="1284174" y="1168920"/>
                  <a:pt x="1172755" y="1209935"/>
                  <a:pt x="1061944" y="1233601"/>
                </a:cubicBezTo>
                <a:cubicBezTo>
                  <a:pt x="899681" y="1298294"/>
                  <a:pt x="743453" y="1316649"/>
                  <a:pt x="566654" y="1374691"/>
                </a:cubicBezTo>
                <a:cubicBezTo>
                  <a:pt x="389855" y="1432733"/>
                  <a:pt x="25157" y="1622505"/>
                  <a:pt x="1150" y="1581853"/>
                </a:cubicBezTo>
                <a:cubicBezTo>
                  <a:pt x="-22857" y="1541201"/>
                  <a:pt x="336169" y="1254940"/>
                  <a:pt x="422612" y="1130778"/>
                </a:cubicBezTo>
                <a:cubicBezTo>
                  <a:pt x="509055" y="1006616"/>
                  <a:pt x="534440" y="934521"/>
                  <a:pt x="553012" y="845806"/>
                </a:cubicBezTo>
                <a:cubicBezTo>
                  <a:pt x="576502" y="807993"/>
                  <a:pt x="576616" y="677612"/>
                  <a:pt x="534043" y="598486"/>
                </a:cubicBezTo>
                <a:cubicBezTo>
                  <a:pt x="491470" y="519360"/>
                  <a:pt x="330925" y="455659"/>
                  <a:pt x="297573" y="371047"/>
                </a:cubicBezTo>
                <a:cubicBezTo>
                  <a:pt x="264221" y="286435"/>
                  <a:pt x="256620" y="152595"/>
                  <a:pt x="333929" y="9081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4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Triángulo isósceles 44">
            <a:extLst>
              <a:ext uri="{FF2B5EF4-FFF2-40B4-BE49-F238E27FC236}">
                <a16:creationId xmlns:a16="http://schemas.microsoft.com/office/drawing/2014/main" id="{74F06A33-B408-4BE9-8CC6-BF874B7F5729}"/>
              </a:ext>
            </a:extLst>
          </p:cNvPr>
          <p:cNvSpPr/>
          <p:nvPr/>
        </p:nvSpPr>
        <p:spPr>
          <a:xfrm rot="20546649">
            <a:off x="5258519" y="4538601"/>
            <a:ext cx="109006" cy="9740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Arco 35">
            <a:extLst>
              <a:ext uri="{FF2B5EF4-FFF2-40B4-BE49-F238E27FC236}">
                <a16:creationId xmlns:a16="http://schemas.microsoft.com/office/drawing/2014/main" id="{DB8E8C88-17EC-4EBF-8D69-FEBC259380C1}"/>
              </a:ext>
            </a:extLst>
          </p:cNvPr>
          <p:cNvSpPr/>
          <p:nvPr/>
        </p:nvSpPr>
        <p:spPr>
          <a:xfrm rot="18733459">
            <a:off x="1379969" y="5386422"/>
            <a:ext cx="6640101" cy="3755021"/>
          </a:xfrm>
          <a:prstGeom prst="arc">
            <a:avLst>
              <a:gd name="adj1" fmla="val 16200000"/>
              <a:gd name="adj2" fmla="val 2041366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9" name="Conector recto 24">
            <a:extLst>
              <a:ext uri="{FF2B5EF4-FFF2-40B4-BE49-F238E27FC236}">
                <a16:creationId xmlns:a16="http://schemas.microsoft.com/office/drawing/2014/main" id="{C6BFF10A-8E19-44AE-97D7-67443BD8343C}"/>
              </a:ext>
            </a:extLst>
          </p:cNvPr>
          <p:cNvCxnSpPr>
            <a:cxnSpLocks/>
          </p:cNvCxnSpPr>
          <p:nvPr/>
        </p:nvCxnSpPr>
        <p:spPr>
          <a:xfrm>
            <a:off x="2764821" y="3148659"/>
            <a:ext cx="4090449" cy="2549554"/>
          </a:xfrm>
          <a:prstGeom prst="line">
            <a:avLst/>
          </a:prstGeom>
          <a:ln w="28575">
            <a:solidFill>
              <a:srgbClr val="4F81B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orma libre 48">
            <a:extLst>
              <a:ext uri="{FF2B5EF4-FFF2-40B4-BE49-F238E27FC236}">
                <a16:creationId xmlns:a16="http://schemas.microsoft.com/office/drawing/2014/main" id="{199A6D1B-B30A-4E16-B174-1E44E9C22C5D}"/>
              </a:ext>
            </a:extLst>
          </p:cNvPr>
          <p:cNvSpPr/>
          <p:nvPr/>
        </p:nvSpPr>
        <p:spPr>
          <a:xfrm rot="322559">
            <a:off x="5386164" y="3944801"/>
            <a:ext cx="870708" cy="425076"/>
          </a:xfrm>
          <a:custGeom>
            <a:avLst/>
            <a:gdLst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760513 w 2311721"/>
              <a:gd name="connsiteY18" fmla="*/ 330396 h 1468265"/>
              <a:gd name="connsiteX19" fmla="*/ 640921 w 2311721"/>
              <a:gd name="connsiteY19" fmla="*/ 281712 h 1468265"/>
              <a:gd name="connsiteX20" fmla="*/ 849891 w 2311721"/>
              <a:gd name="connsiteY20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640921 w 2311721"/>
              <a:gd name="connsiteY18" fmla="*/ 281712 h 1468265"/>
              <a:gd name="connsiteX19" fmla="*/ 849891 w 2311721"/>
              <a:gd name="connsiteY19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736450 w 2311721"/>
              <a:gd name="connsiteY14" fmla="*/ 736032 h 1468265"/>
              <a:gd name="connsiteX15" fmla="*/ 963331 w 2311721"/>
              <a:gd name="connsiteY15" fmla="*/ 674156 h 1468265"/>
              <a:gd name="connsiteX16" fmla="*/ 877391 w 2311721"/>
              <a:gd name="connsiteY16" fmla="*/ 509151 h 1468265"/>
              <a:gd name="connsiteX17" fmla="*/ 640921 w 2311721"/>
              <a:gd name="connsiteY17" fmla="*/ 281712 h 1468265"/>
              <a:gd name="connsiteX18" fmla="*/ 849891 w 2311721"/>
              <a:gd name="connsiteY18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4 w 2311721"/>
              <a:gd name="connsiteY13" fmla="*/ 815098 h 1468265"/>
              <a:gd name="connsiteX14" fmla="*/ 736450 w 2311721"/>
              <a:gd name="connsiteY14" fmla="*/ 736032 h 1468265"/>
              <a:gd name="connsiteX15" fmla="*/ 963331 w 2311721"/>
              <a:gd name="connsiteY15" fmla="*/ 674156 h 1468265"/>
              <a:gd name="connsiteX16" fmla="*/ 877391 w 2311721"/>
              <a:gd name="connsiteY16" fmla="*/ 509151 h 1468265"/>
              <a:gd name="connsiteX17" fmla="*/ 640921 w 2311721"/>
              <a:gd name="connsiteY17" fmla="*/ 281712 h 1468265"/>
              <a:gd name="connsiteX18" fmla="*/ 849891 w 2311721"/>
              <a:gd name="connsiteY18" fmla="*/ 79452 h 1468265"/>
              <a:gd name="connsiteX0" fmla="*/ 883577 w 2345407"/>
              <a:gd name="connsiteY0" fmla="*/ 79452 h 1468265"/>
              <a:gd name="connsiteX1" fmla="*/ 1189523 w 2345407"/>
              <a:gd name="connsiteY1" fmla="*/ 387 h 1468265"/>
              <a:gd name="connsiteX2" fmla="*/ 1605471 w 2345407"/>
              <a:gd name="connsiteY2" fmla="*/ 106953 h 1468265"/>
              <a:gd name="connsiteX3" fmla="*/ 1976732 w 2345407"/>
              <a:gd name="connsiteY3" fmla="*/ 330396 h 1468265"/>
              <a:gd name="connsiteX4" fmla="*/ 2244864 w 2345407"/>
              <a:gd name="connsiteY4" fmla="*/ 591653 h 1468265"/>
              <a:gd name="connsiteX5" fmla="*/ 2334241 w 2345407"/>
              <a:gd name="connsiteY5" fmla="*/ 918225 h 1468265"/>
              <a:gd name="connsiteX6" fmla="*/ 2014545 w 2345407"/>
              <a:gd name="connsiteY6" fmla="*/ 1127918 h 1468265"/>
              <a:gd name="connsiteX7" fmla="*/ 1777351 w 2345407"/>
              <a:gd name="connsiteY7" fmla="*/ 1182920 h 1468265"/>
              <a:gd name="connsiteX8" fmla="*/ 1533282 w 2345407"/>
              <a:gd name="connsiteY8" fmla="*/ 1382300 h 1468265"/>
              <a:gd name="connsiteX9" fmla="*/ 1021080 w 2345407"/>
              <a:gd name="connsiteY9" fmla="*/ 1468240 h 1468265"/>
              <a:gd name="connsiteX10" fmla="*/ 532942 w 2345407"/>
              <a:gd name="connsiteY10" fmla="*/ 1389175 h 1468265"/>
              <a:gd name="connsiteX11" fmla="*/ 127306 w 2345407"/>
              <a:gd name="connsiteY11" fmla="*/ 1217296 h 1468265"/>
              <a:gd name="connsiteX12" fmla="*/ 44804 w 2345407"/>
              <a:gd name="connsiteY12" fmla="*/ 997290 h 1468265"/>
              <a:gd name="connsiteX13" fmla="*/ 770136 w 2345407"/>
              <a:gd name="connsiteY13" fmla="*/ 736032 h 1468265"/>
              <a:gd name="connsiteX14" fmla="*/ 997017 w 2345407"/>
              <a:gd name="connsiteY14" fmla="*/ 674156 h 1468265"/>
              <a:gd name="connsiteX15" fmla="*/ 911077 w 2345407"/>
              <a:gd name="connsiteY15" fmla="*/ 509151 h 1468265"/>
              <a:gd name="connsiteX16" fmla="*/ 674607 w 2345407"/>
              <a:gd name="connsiteY16" fmla="*/ 281712 h 1468265"/>
              <a:gd name="connsiteX17" fmla="*/ 883577 w 2345407"/>
              <a:gd name="connsiteY17" fmla="*/ 79452 h 1468265"/>
              <a:gd name="connsiteX0" fmla="*/ 759868 w 2221698"/>
              <a:gd name="connsiteY0" fmla="*/ 79452 h 1468265"/>
              <a:gd name="connsiteX1" fmla="*/ 1065814 w 2221698"/>
              <a:gd name="connsiteY1" fmla="*/ 387 h 1468265"/>
              <a:gd name="connsiteX2" fmla="*/ 1481762 w 2221698"/>
              <a:gd name="connsiteY2" fmla="*/ 106953 h 1468265"/>
              <a:gd name="connsiteX3" fmla="*/ 1853023 w 2221698"/>
              <a:gd name="connsiteY3" fmla="*/ 330396 h 1468265"/>
              <a:gd name="connsiteX4" fmla="*/ 2121155 w 2221698"/>
              <a:gd name="connsiteY4" fmla="*/ 591653 h 1468265"/>
              <a:gd name="connsiteX5" fmla="*/ 2210532 w 2221698"/>
              <a:gd name="connsiteY5" fmla="*/ 918225 h 1468265"/>
              <a:gd name="connsiteX6" fmla="*/ 1890836 w 2221698"/>
              <a:gd name="connsiteY6" fmla="*/ 1127918 h 1468265"/>
              <a:gd name="connsiteX7" fmla="*/ 1653642 w 2221698"/>
              <a:gd name="connsiteY7" fmla="*/ 1182920 h 1468265"/>
              <a:gd name="connsiteX8" fmla="*/ 1409573 w 2221698"/>
              <a:gd name="connsiteY8" fmla="*/ 1382300 h 1468265"/>
              <a:gd name="connsiteX9" fmla="*/ 897371 w 2221698"/>
              <a:gd name="connsiteY9" fmla="*/ 1468240 h 1468265"/>
              <a:gd name="connsiteX10" fmla="*/ 409233 w 2221698"/>
              <a:gd name="connsiteY10" fmla="*/ 1389175 h 1468265"/>
              <a:gd name="connsiteX11" fmla="*/ 3597 w 2221698"/>
              <a:gd name="connsiteY11" fmla="*/ 1217296 h 1468265"/>
              <a:gd name="connsiteX12" fmla="*/ 646427 w 2221698"/>
              <a:gd name="connsiteY12" fmla="*/ 736032 h 1468265"/>
              <a:gd name="connsiteX13" fmla="*/ 873308 w 2221698"/>
              <a:gd name="connsiteY13" fmla="*/ 674156 h 1468265"/>
              <a:gd name="connsiteX14" fmla="*/ 787368 w 2221698"/>
              <a:gd name="connsiteY14" fmla="*/ 509151 h 1468265"/>
              <a:gd name="connsiteX15" fmla="*/ 550898 w 2221698"/>
              <a:gd name="connsiteY15" fmla="*/ 281712 h 1468265"/>
              <a:gd name="connsiteX16" fmla="*/ 759868 w 2221698"/>
              <a:gd name="connsiteY16" fmla="*/ 79452 h 1468265"/>
              <a:gd name="connsiteX0" fmla="*/ 759868 w 2221698"/>
              <a:gd name="connsiteY0" fmla="*/ 79452 h 1468265"/>
              <a:gd name="connsiteX1" fmla="*/ 1065814 w 2221698"/>
              <a:gd name="connsiteY1" fmla="*/ 387 h 1468265"/>
              <a:gd name="connsiteX2" fmla="*/ 1481762 w 2221698"/>
              <a:gd name="connsiteY2" fmla="*/ 106953 h 1468265"/>
              <a:gd name="connsiteX3" fmla="*/ 1853023 w 2221698"/>
              <a:gd name="connsiteY3" fmla="*/ 330396 h 1468265"/>
              <a:gd name="connsiteX4" fmla="*/ 2121155 w 2221698"/>
              <a:gd name="connsiteY4" fmla="*/ 591653 h 1468265"/>
              <a:gd name="connsiteX5" fmla="*/ 2210532 w 2221698"/>
              <a:gd name="connsiteY5" fmla="*/ 918225 h 1468265"/>
              <a:gd name="connsiteX6" fmla="*/ 1890836 w 2221698"/>
              <a:gd name="connsiteY6" fmla="*/ 1127918 h 1468265"/>
              <a:gd name="connsiteX7" fmla="*/ 1653642 w 2221698"/>
              <a:gd name="connsiteY7" fmla="*/ 1182920 h 1468265"/>
              <a:gd name="connsiteX8" fmla="*/ 1409573 w 2221698"/>
              <a:gd name="connsiteY8" fmla="*/ 1382300 h 1468265"/>
              <a:gd name="connsiteX9" fmla="*/ 897371 w 2221698"/>
              <a:gd name="connsiteY9" fmla="*/ 1468240 h 1468265"/>
              <a:gd name="connsiteX10" fmla="*/ 409233 w 2221698"/>
              <a:gd name="connsiteY10" fmla="*/ 1389175 h 1468265"/>
              <a:gd name="connsiteX11" fmla="*/ 3597 w 2221698"/>
              <a:gd name="connsiteY11" fmla="*/ 1217296 h 1468265"/>
              <a:gd name="connsiteX12" fmla="*/ 646427 w 2221698"/>
              <a:gd name="connsiteY12" fmla="*/ 736032 h 1468265"/>
              <a:gd name="connsiteX13" fmla="*/ 787368 w 2221698"/>
              <a:gd name="connsiteY13" fmla="*/ 509151 h 1468265"/>
              <a:gd name="connsiteX14" fmla="*/ 550898 w 2221698"/>
              <a:gd name="connsiteY14" fmla="*/ 281712 h 1468265"/>
              <a:gd name="connsiteX15" fmla="*/ 759868 w 2221698"/>
              <a:gd name="connsiteY15" fmla="*/ 79452 h 1468265"/>
              <a:gd name="connsiteX0" fmla="*/ 630506 w 2092336"/>
              <a:gd name="connsiteY0" fmla="*/ 79452 h 1468255"/>
              <a:gd name="connsiteX1" fmla="*/ 936452 w 2092336"/>
              <a:gd name="connsiteY1" fmla="*/ 387 h 1468255"/>
              <a:gd name="connsiteX2" fmla="*/ 1352400 w 2092336"/>
              <a:gd name="connsiteY2" fmla="*/ 106953 h 1468255"/>
              <a:gd name="connsiteX3" fmla="*/ 1723661 w 2092336"/>
              <a:gd name="connsiteY3" fmla="*/ 330396 h 1468255"/>
              <a:gd name="connsiteX4" fmla="*/ 1991793 w 2092336"/>
              <a:gd name="connsiteY4" fmla="*/ 591653 h 1468255"/>
              <a:gd name="connsiteX5" fmla="*/ 2081170 w 2092336"/>
              <a:gd name="connsiteY5" fmla="*/ 918225 h 1468255"/>
              <a:gd name="connsiteX6" fmla="*/ 1761474 w 2092336"/>
              <a:gd name="connsiteY6" fmla="*/ 1127918 h 1468255"/>
              <a:gd name="connsiteX7" fmla="*/ 1524280 w 2092336"/>
              <a:gd name="connsiteY7" fmla="*/ 1182920 h 1468255"/>
              <a:gd name="connsiteX8" fmla="*/ 1280211 w 2092336"/>
              <a:gd name="connsiteY8" fmla="*/ 1382300 h 1468255"/>
              <a:gd name="connsiteX9" fmla="*/ 768009 w 2092336"/>
              <a:gd name="connsiteY9" fmla="*/ 1468240 h 1468255"/>
              <a:gd name="connsiteX10" fmla="*/ 279871 w 2092336"/>
              <a:gd name="connsiteY10" fmla="*/ 1389175 h 1468255"/>
              <a:gd name="connsiteX11" fmla="*/ 5385 w 2092336"/>
              <a:gd name="connsiteY11" fmla="*/ 1363923 h 1468255"/>
              <a:gd name="connsiteX12" fmla="*/ 517065 w 2092336"/>
              <a:gd name="connsiteY12" fmla="*/ 736032 h 1468255"/>
              <a:gd name="connsiteX13" fmla="*/ 658006 w 2092336"/>
              <a:gd name="connsiteY13" fmla="*/ 509151 h 1468255"/>
              <a:gd name="connsiteX14" fmla="*/ 421536 w 2092336"/>
              <a:gd name="connsiteY14" fmla="*/ 281712 h 1468255"/>
              <a:gd name="connsiteX15" fmla="*/ 630506 w 2092336"/>
              <a:gd name="connsiteY15" fmla="*/ 79452 h 1468255"/>
              <a:gd name="connsiteX0" fmla="*/ 630506 w 2092336"/>
              <a:gd name="connsiteY0" fmla="*/ 79452 h 1468255"/>
              <a:gd name="connsiteX1" fmla="*/ 936452 w 2092336"/>
              <a:gd name="connsiteY1" fmla="*/ 387 h 1468255"/>
              <a:gd name="connsiteX2" fmla="*/ 1352400 w 2092336"/>
              <a:gd name="connsiteY2" fmla="*/ 106953 h 1468255"/>
              <a:gd name="connsiteX3" fmla="*/ 1723661 w 2092336"/>
              <a:gd name="connsiteY3" fmla="*/ 330396 h 1468255"/>
              <a:gd name="connsiteX4" fmla="*/ 1991793 w 2092336"/>
              <a:gd name="connsiteY4" fmla="*/ 591653 h 1468255"/>
              <a:gd name="connsiteX5" fmla="*/ 2081170 w 2092336"/>
              <a:gd name="connsiteY5" fmla="*/ 918225 h 1468255"/>
              <a:gd name="connsiteX6" fmla="*/ 1761474 w 2092336"/>
              <a:gd name="connsiteY6" fmla="*/ 1127918 h 1468255"/>
              <a:gd name="connsiteX7" fmla="*/ 1524280 w 2092336"/>
              <a:gd name="connsiteY7" fmla="*/ 1182920 h 1468255"/>
              <a:gd name="connsiteX8" fmla="*/ 1280211 w 2092336"/>
              <a:gd name="connsiteY8" fmla="*/ 1382300 h 1468255"/>
              <a:gd name="connsiteX9" fmla="*/ 768009 w 2092336"/>
              <a:gd name="connsiteY9" fmla="*/ 1468240 h 1468255"/>
              <a:gd name="connsiteX10" fmla="*/ 279871 w 2092336"/>
              <a:gd name="connsiteY10" fmla="*/ 1389175 h 1468255"/>
              <a:gd name="connsiteX11" fmla="*/ 5385 w 2092336"/>
              <a:gd name="connsiteY11" fmla="*/ 1363922 h 1468255"/>
              <a:gd name="connsiteX12" fmla="*/ 517065 w 2092336"/>
              <a:gd name="connsiteY12" fmla="*/ 736032 h 1468255"/>
              <a:gd name="connsiteX13" fmla="*/ 658006 w 2092336"/>
              <a:gd name="connsiteY13" fmla="*/ 509151 h 1468255"/>
              <a:gd name="connsiteX14" fmla="*/ 421536 w 2092336"/>
              <a:gd name="connsiteY14" fmla="*/ 281712 h 1468255"/>
              <a:gd name="connsiteX15" fmla="*/ 630506 w 2092336"/>
              <a:gd name="connsiteY15" fmla="*/ 79452 h 1468255"/>
              <a:gd name="connsiteX0" fmla="*/ 627887 w 2089717"/>
              <a:gd name="connsiteY0" fmla="*/ 79452 h 1468399"/>
              <a:gd name="connsiteX1" fmla="*/ 933833 w 2089717"/>
              <a:gd name="connsiteY1" fmla="*/ 387 h 1468399"/>
              <a:gd name="connsiteX2" fmla="*/ 1349781 w 2089717"/>
              <a:gd name="connsiteY2" fmla="*/ 106953 h 1468399"/>
              <a:gd name="connsiteX3" fmla="*/ 1721042 w 2089717"/>
              <a:gd name="connsiteY3" fmla="*/ 330396 h 1468399"/>
              <a:gd name="connsiteX4" fmla="*/ 1989174 w 2089717"/>
              <a:gd name="connsiteY4" fmla="*/ 591653 h 1468399"/>
              <a:gd name="connsiteX5" fmla="*/ 2078551 w 2089717"/>
              <a:gd name="connsiteY5" fmla="*/ 918225 h 1468399"/>
              <a:gd name="connsiteX6" fmla="*/ 1758855 w 2089717"/>
              <a:gd name="connsiteY6" fmla="*/ 1127918 h 1468399"/>
              <a:gd name="connsiteX7" fmla="*/ 1521661 w 2089717"/>
              <a:gd name="connsiteY7" fmla="*/ 1182920 h 1468399"/>
              <a:gd name="connsiteX8" fmla="*/ 1277592 w 2089717"/>
              <a:gd name="connsiteY8" fmla="*/ 1382300 h 1468399"/>
              <a:gd name="connsiteX9" fmla="*/ 765390 w 2089717"/>
              <a:gd name="connsiteY9" fmla="*/ 1468240 h 1468399"/>
              <a:gd name="connsiteX10" fmla="*/ 2766 w 2089717"/>
              <a:gd name="connsiteY10" fmla="*/ 1363922 h 1468399"/>
              <a:gd name="connsiteX11" fmla="*/ 514446 w 2089717"/>
              <a:gd name="connsiteY11" fmla="*/ 736032 h 1468399"/>
              <a:gd name="connsiteX12" fmla="*/ 655387 w 2089717"/>
              <a:gd name="connsiteY12" fmla="*/ 509151 h 1468399"/>
              <a:gd name="connsiteX13" fmla="*/ 418917 w 2089717"/>
              <a:gd name="connsiteY13" fmla="*/ 281712 h 1468399"/>
              <a:gd name="connsiteX14" fmla="*/ 627887 w 2089717"/>
              <a:gd name="connsiteY14" fmla="*/ 79452 h 1468399"/>
              <a:gd name="connsiteX0" fmla="*/ 508895 w 1970725"/>
              <a:gd name="connsiteY0" fmla="*/ 79452 h 1544667"/>
              <a:gd name="connsiteX1" fmla="*/ 814841 w 1970725"/>
              <a:gd name="connsiteY1" fmla="*/ 387 h 1544667"/>
              <a:gd name="connsiteX2" fmla="*/ 1230789 w 1970725"/>
              <a:gd name="connsiteY2" fmla="*/ 106953 h 1544667"/>
              <a:gd name="connsiteX3" fmla="*/ 1602050 w 1970725"/>
              <a:gd name="connsiteY3" fmla="*/ 330396 h 1544667"/>
              <a:gd name="connsiteX4" fmla="*/ 1870182 w 1970725"/>
              <a:gd name="connsiteY4" fmla="*/ 591653 h 1544667"/>
              <a:gd name="connsiteX5" fmla="*/ 1959559 w 1970725"/>
              <a:gd name="connsiteY5" fmla="*/ 918225 h 1544667"/>
              <a:gd name="connsiteX6" fmla="*/ 1639863 w 1970725"/>
              <a:gd name="connsiteY6" fmla="*/ 1127918 h 1544667"/>
              <a:gd name="connsiteX7" fmla="*/ 1402669 w 1970725"/>
              <a:gd name="connsiteY7" fmla="*/ 1182920 h 1544667"/>
              <a:gd name="connsiteX8" fmla="*/ 1158600 w 1970725"/>
              <a:gd name="connsiteY8" fmla="*/ 1382300 h 1544667"/>
              <a:gd name="connsiteX9" fmla="*/ 646398 w 1970725"/>
              <a:gd name="connsiteY9" fmla="*/ 1468240 h 1544667"/>
              <a:gd name="connsiteX10" fmla="*/ 3502 w 1970725"/>
              <a:gd name="connsiteY10" fmla="*/ 1492518 h 1544667"/>
              <a:gd name="connsiteX11" fmla="*/ 395454 w 1970725"/>
              <a:gd name="connsiteY11" fmla="*/ 736032 h 1544667"/>
              <a:gd name="connsiteX12" fmla="*/ 536395 w 1970725"/>
              <a:gd name="connsiteY12" fmla="*/ 509151 h 1544667"/>
              <a:gd name="connsiteX13" fmla="*/ 299925 w 1970725"/>
              <a:gd name="connsiteY13" fmla="*/ 281712 h 1544667"/>
              <a:gd name="connsiteX14" fmla="*/ 508895 w 1970725"/>
              <a:gd name="connsiteY14" fmla="*/ 79452 h 1544667"/>
              <a:gd name="connsiteX0" fmla="*/ 508896 w 1970726"/>
              <a:gd name="connsiteY0" fmla="*/ 79452 h 1517421"/>
              <a:gd name="connsiteX1" fmla="*/ 814842 w 1970726"/>
              <a:gd name="connsiteY1" fmla="*/ 387 h 1517421"/>
              <a:gd name="connsiteX2" fmla="*/ 1230790 w 1970726"/>
              <a:gd name="connsiteY2" fmla="*/ 106953 h 1517421"/>
              <a:gd name="connsiteX3" fmla="*/ 1602051 w 1970726"/>
              <a:gd name="connsiteY3" fmla="*/ 330396 h 1517421"/>
              <a:gd name="connsiteX4" fmla="*/ 1870183 w 1970726"/>
              <a:gd name="connsiteY4" fmla="*/ 591653 h 1517421"/>
              <a:gd name="connsiteX5" fmla="*/ 1959560 w 1970726"/>
              <a:gd name="connsiteY5" fmla="*/ 918225 h 1517421"/>
              <a:gd name="connsiteX6" fmla="*/ 1639864 w 1970726"/>
              <a:gd name="connsiteY6" fmla="*/ 1127918 h 1517421"/>
              <a:gd name="connsiteX7" fmla="*/ 1402670 w 1970726"/>
              <a:gd name="connsiteY7" fmla="*/ 1182920 h 1517421"/>
              <a:gd name="connsiteX8" fmla="*/ 1158601 w 1970726"/>
              <a:gd name="connsiteY8" fmla="*/ 1382300 h 1517421"/>
              <a:gd name="connsiteX9" fmla="*/ 646503 w 1970726"/>
              <a:gd name="connsiteY9" fmla="*/ 1339431 h 1517421"/>
              <a:gd name="connsiteX10" fmla="*/ 3503 w 1970726"/>
              <a:gd name="connsiteY10" fmla="*/ 1492518 h 1517421"/>
              <a:gd name="connsiteX11" fmla="*/ 395455 w 1970726"/>
              <a:gd name="connsiteY11" fmla="*/ 736032 h 1517421"/>
              <a:gd name="connsiteX12" fmla="*/ 536396 w 1970726"/>
              <a:gd name="connsiteY12" fmla="*/ 509151 h 1517421"/>
              <a:gd name="connsiteX13" fmla="*/ 299926 w 1970726"/>
              <a:gd name="connsiteY13" fmla="*/ 281712 h 1517421"/>
              <a:gd name="connsiteX14" fmla="*/ 508896 w 1970726"/>
              <a:gd name="connsiteY14" fmla="*/ 79452 h 1517421"/>
              <a:gd name="connsiteX0" fmla="*/ 507835 w 1969665"/>
              <a:gd name="connsiteY0" fmla="*/ 79452 h 1500980"/>
              <a:gd name="connsiteX1" fmla="*/ 813781 w 1969665"/>
              <a:gd name="connsiteY1" fmla="*/ 387 h 1500980"/>
              <a:gd name="connsiteX2" fmla="*/ 1229729 w 1969665"/>
              <a:gd name="connsiteY2" fmla="*/ 106953 h 1500980"/>
              <a:gd name="connsiteX3" fmla="*/ 1600990 w 1969665"/>
              <a:gd name="connsiteY3" fmla="*/ 330396 h 1500980"/>
              <a:gd name="connsiteX4" fmla="*/ 1869122 w 1969665"/>
              <a:gd name="connsiteY4" fmla="*/ 591653 h 1500980"/>
              <a:gd name="connsiteX5" fmla="*/ 1958499 w 1969665"/>
              <a:gd name="connsiteY5" fmla="*/ 918225 h 1500980"/>
              <a:gd name="connsiteX6" fmla="*/ 1638803 w 1969665"/>
              <a:gd name="connsiteY6" fmla="*/ 1127918 h 1500980"/>
              <a:gd name="connsiteX7" fmla="*/ 1401609 w 1969665"/>
              <a:gd name="connsiteY7" fmla="*/ 1182920 h 1500980"/>
              <a:gd name="connsiteX8" fmla="*/ 1157540 w 1969665"/>
              <a:gd name="connsiteY8" fmla="*/ 1382300 h 1500980"/>
              <a:gd name="connsiteX9" fmla="*/ 645442 w 1969665"/>
              <a:gd name="connsiteY9" fmla="*/ 1339431 h 1500980"/>
              <a:gd name="connsiteX10" fmla="*/ 2442 w 1969665"/>
              <a:gd name="connsiteY10" fmla="*/ 1492518 h 1500980"/>
              <a:gd name="connsiteX11" fmla="*/ 423904 w 1969665"/>
              <a:gd name="connsiteY11" fmla="*/ 1041443 h 1500980"/>
              <a:gd name="connsiteX12" fmla="*/ 394394 w 1969665"/>
              <a:gd name="connsiteY12" fmla="*/ 736032 h 1500980"/>
              <a:gd name="connsiteX13" fmla="*/ 535335 w 1969665"/>
              <a:gd name="connsiteY13" fmla="*/ 509151 h 1500980"/>
              <a:gd name="connsiteX14" fmla="*/ 298865 w 1969665"/>
              <a:gd name="connsiteY14" fmla="*/ 281712 h 1500980"/>
              <a:gd name="connsiteX15" fmla="*/ 507835 w 1969665"/>
              <a:gd name="connsiteY15" fmla="*/ 79452 h 1500980"/>
              <a:gd name="connsiteX0" fmla="*/ 507835 w 1969665"/>
              <a:gd name="connsiteY0" fmla="*/ 79452 h 1500980"/>
              <a:gd name="connsiteX1" fmla="*/ 813781 w 1969665"/>
              <a:gd name="connsiteY1" fmla="*/ 387 h 1500980"/>
              <a:gd name="connsiteX2" fmla="*/ 1229729 w 1969665"/>
              <a:gd name="connsiteY2" fmla="*/ 106953 h 1500980"/>
              <a:gd name="connsiteX3" fmla="*/ 1600990 w 1969665"/>
              <a:gd name="connsiteY3" fmla="*/ 330396 h 1500980"/>
              <a:gd name="connsiteX4" fmla="*/ 1869122 w 1969665"/>
              <a:gd name="connsiteY4" fmla="*/ 591653 h 1500980"/>
              <a:gd name="connsiteX5" fmla="*/ 1958499 w 1969665"/>
              <a:gd name="connsiteY5" fmla="*/ 918225 h 1500980"/>
              <a:gd name="connsiteX6" fmla="*/ 1638803 w 1969665"/>
              <a:gd name="connsiteY6" fmla="*/ 1127918 h 1500980"/>
              <a:gd name="connsiteX7" fmla="*/ 1401609 w 1969665"/>
              <a:gd name="connsiteY7" fmla="*/ 1182920 h 1500980"/>
              <a:gd name="connsiteX8" fmla="*/ 1157540 w 1969665"/>
              <a:gd name="connsiteY8" fmla="*/ 1382300 h 1500980"/>
              <a:gd name="connsiteX9" fmla="*/ 645442 w 1969665"/>
              <a:gd name="connsiteY9" fmla="*/ 1339431 h 1500980"/>
              <a:gd name="connsiteX10" fmla="*/ 2442 w 1969665"/>
              <a:gd name="connsiteY10" fmla="*/ 1492518 h 1500980"/>
              <a:gd name="connsiteX11" fmla="*/ 423904 w 1969665"/>
              <a:gd name="connsiteY11" fmla="*/ 1041443 h 1500980"/>
              <a:gd name="connsiteX12" fmla="*/ 394394 w 1969665"/>
              <a:gd name="connsiteY12" fmla="*/ 736032 h 1500980"/>
              <a:gd name="connsiteX13" fmla="*/ 521100 w 1969665"/>
              <a:gd name="connsiteY13" fmla="*/ 747548 h 1500980"/>
              <a:gd name="connsiteX14" fmla="*/ 535335 w 1969665"/>
              <a:gd name="connsiteY14" fmla="*/ 509151 h 1500980"/>
              <a:gd name="connsiteX15" fmla="*/ 298865 w 1969665"/>
              <a:gd name="connsiteY15" fmla="*/ 281712 h 1500980"/>
              <a:gd name="connsiteX16" fmla="*/ 507835 w 1969665"/>
              <a:gd name="connsiteY16" fmla="*/ 79452 h 1500980"/>
              <a:gd name="connsiteX0" fmla="*/ 507961 w 1969791"/>
              <a:gd name="connsiteY0" fmla="*/ 79452 h 1500980"/>
              <a:gd name="connsiteX1" fmla="*/ 813907 w 1969791"/>
              <a:gd name="connsiteY1" fmla="*/ 387 h 1500980"/>
              <a:gd name="connsiteX2" fmla="*/ 1229855 w 1969791"/>
              <a:gd name="connsiteY2" fmla="*/ 106953 h 1500980"/>
              <a:gd name="connsiteX3" fmla="*/ 1601116 w 1969791"/>
              <a:gd name="connsiteY3" fmla="*/ 330396 h 1500980"/>
              <a:gd name="connsiteX4" fmla="*/ 1869248 w 1969791"/>
              <a:gd name="connsiteY4" fmla="*/ 591653 h 1500980"/>
              <a:gd name="connsiteX5" fmla="*/ 1958625 w 1969791"/>
              <a:gd name="connsiteY5" fmla="*/ 918225 h 1500980"/>
              <a:gd name="connsiteX6" fmla="*/ 1638929 w 1969791"/>
              <a:gd name="connsiteY6" fmla="*/ 1127918 h 1500980"/>
              <a:gd name="connsiteX7" fmla="*/ 1401735 w 1969791"/>
              <a:gd name="connsiteY7" fmla="*/ 1182920 h 1500980"/>
              <a:gd name="connsiteX8" fmla="*/ 1157666 w 1969791"/>
              <a:gd name="connsiteY8" fmla="*/ 1382300 h 1500980"/>
              <a:gd name="connsiteX9" fmla="*/ 645568 w 1969791"/>
              <a:gd name="connsiteY9" fmla="*/ 1339431 h 1500980"/>
              <a:gd name="connsiteX10" fmla="*/ 2568 w 1969791"/>
              <a:gd name="connsiteY10" fmla="*/ 1492518 h 1500980"/>
              <a:gd name="connsiteX11" fmla="*/ 424030 w 1969791"/>
              <a:gd name="connsiteY11" fmla="*/ 1041443 h 1500980"/>
              <a:gd name="connsiteX12" fmla="*/ 521226 w 1969791"/>
              <a:gd name="connsiteY12" fmla="*/ 747548 h 1500980"/>
              <a:gd name="connsiteX13" fmla="*/ 535461 w 1969791"/>
              <a:gd name="connsiteY13" fmla="*/ 509151 h 1500980"/>
              <a:gd name="connsiteX14" fmla="*/ 298991 w 1969791"/>
              <a:gd name="connsiteY14" fmla="*/ 281712 h 1500980"/>
              <a:gd name="connsiteX15" fmla="*/ 507961 w 1969791"/>
              <a:gd name="connsiteY15" fmla="*/ 79452 h 1500980"/>
              <a:gd name="connsiteX0" fmla="*/ 507961 w 1969791"/>
              <a:gd name="connsiteY0" fmla="*/ 79452 h 1500980"/>
              <a:gd name="connsiteX1" fmla="*/ 813907 w 1969791"/>
              <a:gd name="connsiteY1" fmla="*/ 387 h 1500980"/>
              <a:gd name="connsiteX2" fmla="*/ 1229855 w 1969791"/>
              <a:gd name="connsiteY2" fmla="*/ 106953 h 1500980"/>
              <a:gd name="connsiteX3" fmla="*/ 1601116 w 1969791"/>
              <a:gd name="connsiteY3" fmla="*/ 330396 h 1500980"/>
              <a:gd name="connsiteX4" fmla="*/ 1869248 w 1969791"/>
              <a:gd name="connsiteY4" fmla="*/ 591653 h 1500980"/>
              <a:gd name="connsiteX5" fmla="*/ 1958625 w 1969791"/>
              <a:gd name="connsiteY5" fmla="*/ 918225 h 1500980"/>
              <a:gd name="connsiteX6" fmla="*/ 1638929 w 1969791"/>
              <a:gd name="connsiteY6" fmla="*/ 1127918 h 1500980"/>
              <a:gd name="connsiteX7" fmla="*/ 1401735 w 1969791"/>
              <a:gd name="connsiteY7" fmla="*/ 1182920 h 1500980"/>
              <a:gd name="connsiteX8" fmla="*/ 1157666 w 1969791"/>
              <a:gd name="connsiteY8" fmla="*/ 1382300 h 1500980"/>
              <a:gd name="connsiteX9" fmla="*/ 645568 w 1969791"/>
              <a:gd name="connsiteY9" fmla="*/ 1339431 h 1500980"/>
              <a:gd name="connsiteX10" fmla="*/ 2568 w 1969791"/>
              <a:gd name="connsiteY10" fmla="*/ 1492518 h 1500980"/>
              <a:gd name="connsiteX11" fmla="*/ 424030 w 1969791"/>
              <a:gd name="connsiteY11" fmla="*/ 1041443 h 1500980"/>
              <a:gd name="connsiteX12" fmla="*/ 554430 w 1969791"/>
              <a:gd name="connsiteY12" fmla="*/ 756471 h 1500980"/>
              <a:gd name="connsiteX13" fmla="*/ 535461 w 1969791"/>
              <a:gd name="connsiteY13" fmla="*/ 509151 h 1500980"/>
              <a:gd name="connsiteX14" fmla="*/ 298991 w 1969791"/>
              <a:gd name="connsiteY14" fmla="*/ 281712 h 1500980"/>
              <a:gd name="connsiteX15" fmla="*/ 507961 w 1969791"/>
              <a:gd name="connsiteY15" fmla="*/ 79452 h 1500980"/>
              <a:gd name="connsiteX0" fmla="*/ 507961 w 1969791"/>
              <a:gd name="connsiteY0" fmla="*/ 79452 h 1502395"/>
              <a:gd name="connsiteX1" fmla="*/ 813907 w 1969791"/>
              <a:gd name="connsiteY1" fmla="*/ 387 h 1502395"/>
              <a:gd name="connsiteX2" fmla="*/ 1229855 w 1969791"/>
              <a:gd name="connsiteY2" fmla="*/ 106953 h 1502395"/>
              <a:gd name="connsiteX3" fmla="*/ 1601116 w 1969791"/>
              <a:gd name="connsiteY3" fmla="*/ 330396 h 1502395"/>
              <a:gd name="connsiteX4" fmla="*/ 1869248 w 1969791"/>
              <a:gd name="connsiteY4" fmla="*/ 591653 h 1502395"/>
              <a:gd name="connsiteX5" fmla="*/ 1958625 w 1969791"/>
              <a:gd name="connsiteY5" fmla="*/ 918225 h 1502395"/>
              <a:gd name="connsiteX6" fmla="*/ 1638929 w 1969791"/>
              <a:gd name="connsiteY6" fmla="*/ 1127918 h 1502395"/>
              <a:gd name="connsiteX7" fmla="*/ 1401735 w 1969791"/>
              <a:gd name="connsiteY7" fmla="*/ 1182920 h 1502395"/>
              <a:gd name="connsiteX8" fmla="*/ 645568 w 1969791"/>
              <a:gd name="connsiteY8" fmla="*/ 1339431 h 1502395"/>
              <a:gd name="connsiteX9" fmla="*/ 2568 w 1969791"/>
              <a:gd name="connsiteY9" fmla="*/ 1492518 h 1502395"/>
              <a:gd name="connsiteX10" fmla="*/ 424030 w 1969791"/>
              <a:gd name="connsiteY10" fmla="*/ 1041443 h 1502395"/>
              <a:gd name="connsiteX11" fmla="*/ 554430 w 1969791"/>
              <a:gd name="connsiteY11" fmla="*/ 756471 h 1502395"/>
              <a:gd name="connsiteX12" fmla="*/ 535461 w 1969791"/>
              <a:gd name="connsiteY12" fmla="*/ 509151 h 1502395"/>
              <a:gd name="connsiteX13" fmla="*/ 298991 w 1969791"/>
              <a:gd name="connsiteY13" fmla="*/ 281712 h 1502395"/>
              <a:gd name="connsiteX14" fmla="*/ 507961 w 1969791"/>
              <a:gd name="connsiteY14" fmla="*/ 79452 h 1502395"/>
              <a:gd name="connsiteX0" fmla="*/ 507961 w 1969791"/>
              <a:gd name="connsiteY0" fmla="*/ 79452 h 1502712"/>
              <a:gd name="connsiteX1" fmla="*/ 813907 w 1969791"/>
              <a:gd name="connsiteY1" fmla="*/ 387 h 1502712"/>
              <a:gd name="connsiteX2" fmla="*/ 1229855 w 1969791"/>
              <a:gd name="connsiteY2" fmla="*/ 106953 h 1502712"/>
              <a:gd name="connsiteX3" fmla="*/ 1601116 w 1969791"/>
              <a:gd name="connsiteY3" fmla="*/ 330396 h 1502712"/>
              <a:gd name="connsiteX4" fmla="*/ 1869248 w 1969791"/>
              <a:gd name="connsiteY4" fmla="*/ 591653 h 1502712"/>
              <a:gd name="connsiteX5" fmla="*/ 1958625 w 1969791"/>
              <a:gd name="connsiteY5" fmla="*/ 918225 h 1502712"/>
              <a:gd name="connsiteX6" fmla="*/ 1638929 w 1969791"/>
              <a:gd name="connsiteY6" fmla="*/ 1127918 h 1502712"/>
              <a:gd name="connsiteX7" fmla="*/ 1401735 w 1969791"/>
              <a:gd name="connsiteY7" fmla="*/ 1182920 h 1502712"/>
              <a:gd name="connsiteX8" fmla="*/ 1132358 w 1969791"/>
              <a:gd name="connsiteY8" fmla="*/ 1145353 h 1502712"/>
              <a:gd name="connsiteX9" fmla="*/ 645568 w 1969791"/>
              <a:gd name="connsiteY9" fmla="*/ 1339431 h 1502712"/>
              <a:gd name="connsiteX10" fmla="*/ 2568 w 1969791"/>
              <a:gd name="connsiteY10" fmla="*/ 1492518 h 1502712"/>
              <a:gd name="connsiteX11" fmla="*/ 424030 w 1969791"/>
              <a:gd name="connsiteY11" fmla="*/ 1041443 h 1502712"/>
              <a:gd name="connsiteX12" fmla="*/ 554430 w 1969791"/>
              <a:gd name="connsiteY12" fmla="*/ 756471 h 1502712"/>
              <a:gd name="connsiteX13" fmla="*/ 535461 w 1969791"/>
              <a:gd name="connsiteY13" fmla="*/ 509151 h 1502712"/>
              <a:gd name="connsiteX14" fmla="*/ 298991 w 1969791"/>
              <a:gd name="connsiteY14" fmla="*/ 281712 h 1502712"/>
              <a:gd name="connsiteX15" fmla="*/ 507961 w 1969791"/>
              <a:gd name="connsiteY15" fmla="*/ 79452 h 1502712"/>
              <a:gd name="connsiteX0" fmla="*/ 507961 w 1969791"/>
              <a:gd name="connsiteY0" fmla="*/ 79452 h 1502712"/>
              <a:gd name="connsiteX1" fmla="*/ 813907 w 1969791"/>
              <a:gd name="connsiteY1" fmla="*/ 387 h 1502712"/>
              <a:gd name="connsiteX2" fmla="*/ 1229855 w 1969791"/>
              <a:gd name="connsiteY2" fmla="*/ 106953 h 1502712"/>
              <a:gd name="connsiteX3" fmla="*/ 1601116 w 1969791"/>
              <a:gd name="connsiteY3" fmla="*/ 330396 h 1502712"/>
              <a:gd name="connsiteX4" fmla="*/ 1869248 w 1969791"/>
              <a:gd name="connsiteY4" fmla="*/ 591653 h 1502712"/>
              <a:gd name="connsiteX5" fmla="*/ 1958625 w 1969791"/>
              <a:gd name="connsiteY5" fmla="*/ 918225 h 1502712"/>
              <a:gd name="connsiteX6" fmla="*/ 1638929 w 1969791"/>
              <a:gd name="connsiteY6" fmla="*/ 1127918 h 1502712"/>
              <a:gd name="connsiteX7" fmla="*/ 1435570 w 1969791"/>
              <a:gd name="connsiteY7" fmla="*/ 1075643 h 1502712"/>
              <a:gd name="connsiteX8" fmla="*/ 1132358 w 1969791"/>
              <a:gd name="connsiteY8" fmla="*/ 1145353 h 1502712"/>
              <a:gd name="connsiteX9" fmla="*/ 645568 w 1969791"/>
              <a:gd name="connsiteY9" fmla="*/ 1339431 h 1502712"/>
              <a:gd name="connsiteX10" fmla="*/ 2568 w 1969791"/>
              <a:gd name="connsiteY10" fmla="*/ 1492518 h 1502712"/>
              <a:gd name="connsiteX11" fmla="*/ 424030 w 1969791"/>
              <a:gd name="connsiteY11" fmla="*/ 1041443 h 1502712"/>
              <a:gd name="connsiteX12" fmla="*/ 554430 w 1969791"/>
              <a:gd name="connsiteY12" fmla="*/ 756471 h 1502712"/>
              <a:gd name="connsiteX13" fmla="*/ 535461 w 1969791"/>
              <a:gd name="connsiteY13" fmla="*/ 509151 h 1502712"/>
              <a:gd name="connsiteX14" fmla="*/ 298991 w 1969791"/>
              <a:gd name="connsiteY14" fmla="*/ 281712 h 1502712"/>
              <a:gd name="connsiteX15" fmla="*/ 507961 w 1969791"/>
              <a:gd name="connsiteY15" fmla="*/ 79452 h 1502712"/>
              <a:gd name="connsiteX0" fmla="*/ 507961 w 1983543"/>
              <a:gd name="connsiteY0" fmla="*/ 79452 h 1502712"/>
              <a:gd name="connsiteX1" fmla="*/ 813907 w 1983543"/>
              <a:gd name="connsiteY1" fmla="*/ 387 h 1502712"/>
              <a:gd name="connsiteX2" fmla="*/ 1229855 w 1983543"/>
              <a:gd name="connsiteY2" fmla="*/ 106953 h 1502712"/>
              <a:gd name="connsiteX3" fmla="*/ 1601116 w 1983543"/>
              <a:gd name="connsiteY3" fmla="*/ 330396 h 1502712"/>
              <a:gd name="connsiteX4" fmla="*/ 1869248 w 1983543"/>
              <a:gd name="connsiteY4" fmla="*/ 591653 h 1502712"/>
              <a:gd name="connsiteX5" fmla="*/ 1958625 w 1983543"/>
              <a:gd name="connsiteY5" fmla="*/ 918225 h 1502712"/>
              <a:gd name="connsiteX6" fmla="*/ 1435570 w 1983543"/>
              <a:gd name="connsiteY6" fmla="*/ 1075643 h 1502712"/>
              <a:gd name="connsiteX7" fmla="*/ 1132358 w 1983543"/>
              <a:gd name="connsiteY7" fmla="*/ 1145353 h 1502712"/>
              <a:gd name="connsiteX8" fmla="*/ 645568 w 1983543"/>
              <a:gd name="connsiteY8" fmla="*/ 1339431 h 1502712"/>
              <a:gd name="connsiteX9" fmla="*/ 2568 w 1983543"/>
              <a:gd name="connsiteY9" fmla="*/ 1492518 h 1502712"/>
              <a:gd name="connsiteX10" fmla="*/ 424030 w 1983543"/>
              <a:gd name="connsiteY10" fmla="*/ 1041443 h 1502712"/>
              <a:gd name="connsiteX11" fmla="*/ 554430 w 1983543"/>
              <a:gd name="connsiteY11" fmla="*/ 756471 h 1502712"/>
              <a:gd name="connsiteX12" fmla="*/ 535461 w 1983543"/>
              <a:gd name="connsiteY12" fmla="*/ 509151 h 1502712"/>
              <a:gd name="connsiteX13" fmla="*/ 298991 w 1983543"/>
              <a:gd name="connsiteY13" fmla="*/ 281712 h 1502712"/>
              <a:gd name="connsiteX14" fmla="*/ 507961 w 1983543"/>
              <a:gd name="connsiteY14" fmla="*/ 79452 h 1502712"/>
              <a:gd name="connsiteX0" fmla="*/ 507961 w 1877911"/>
              <a:gd name="connsiteY0" fmla="*/ 79452 h 1502712"/>
              <a:gd name="connsiteX1" fmla="*/ 813907 w 1877911"/>
              <a:gd name="connsiteY1" fmla="*/ 387 h 1502712"/>
              <a:gd name="connsiteX2" fmla="*/ 1229855 w 1877911"/>
              <a:gd name="connsiteY2" fmla="*/ 106953 h 1502712"/>
              <a:gd name="connsiteX3" fmla="*/ 1601116 w 1877911"/>
              <a:gd name="connsiteY3" fmla="*/ 330396 h 1502712"/>
              <a:gd name="connsiteX4" fmla="*/ 1869248 w 1877911"/>
              <a:gd name="connsiteY4" fmla="*/ 591653 h 1502712"/>
              <a:gd name="connsiteX5" fmla="*/ 1777364 w 1877911"/>
              <a:gd name="connsiteY5" fmla="*/ 836264 h 1502712"/>
              <a:gd name="connsiteX6" fmla="*/ 1435570 w 1877911"/>
              <a:gd name="connsiteY6" fmla="*/ 1075643 h 1502712"/>
              <a:gd name="connsiteX7" fmla="*/ 1132358 w 1877911"/>
              <a:gd name="connsiteY7" fmla="*/ 1145353 h 1502712"/>
              <a:gd name="connsiteX8" fmla="*/ 645568 w 1877911"/>
              <a:gd name="connsiteY8" fmla="*/ 1339431 h 1502712"/>
              <a:gd name="connsiteX9" fmla="*/ 2568 w 1877911"/>
              <a:gd name="connsiteY9" fmla="*/ 1492518 h 1502712"/>
              <a:gd name="connsiteX10" fmla="*/ 424030 w 1877911"/>
              <a:gd name="connsiteY10" fmla="*/ 1041443 h 1502712"/>
              <a:gd name="connsiteX11" fmla="*/ 554430 w 1877911"/>
              <a:gd name="connsiteY11" fmla="*/ 756471 h 1502712"/>
              <a:gd name="connsiteX12" fmla="*/ 535461 w 1877911"/>
              <a:gd name="connsiteY12" fmla="*/ 509151 h 1502712"/>
              <a:gd name="connsiteX13" fmla="*/ 298991 w 1877911"/>
              <a:gd name="connsiteY13" fmla="*/ 281712 h 1502712"/>
              <a:gd name="connsiteX14" fmla="*/ 507961 w 1877911"/>
              <a:gd name="connsiteY14" fmla="*/ 79452 h 1502712"/>
              <a:gd name="connsiteX0" fmla="*/ 507961 w 1878439"/>
              <a:gd name="connsiteY0" fmla="*/ 79452 h 1502712"/>
              <a:gd name="connsiteX1" fmla="*/ 813907 w 1878439"/>
              <a:gd name="connsiteY1" fmla="*/ 387 h 1502712"/>
              <a:gd name="connsiteX2" fmla="*/ 1229855 w 1878439"/>
              <a:gd name="connsiteY2" fmla="*/ 106953 h 1502712"/>
              <a:gd name="connsiteX3" fmla="*/ 1601116 w 1878439"/>
              <a:gd name="connsiteY3" fmla="*/ 330396 h 1502712"/>
              <a:gd name="connsiteX4" fmla="*/ 1869248 w 1878439"/>
              <a:gd name="connsiteY4" fmla="*/ 591653 h 1502712"/>
              <a:gd name="connsiteX5" fmla="*/ 1777364 w 1878439"/>
              <a:gd name="connsiteY5" fmla="*/ 836264 h 1502712"/>
              <a:gd name="connsiteX6" fmla="*/ 1404592 w 1878439"/>
              <a:gd name="connsiteY6" fmla="*/ 1028251 h 1502712"/>
              <a:gd name="connsiteX7" fmla="*/ 1132358 w 1878439"/>
              <a:gd name="connsiteY7" fmla="*/ 1145353 h 1502712"/>
              <a:gd name="connsiteX8" fmla="*/ 645568 w 1878439"/>
              <a:gd name="connsiteY8" fmla="*/ 1339431 h 1502712"/>
              <a:gd name="connsiteX9" fmla="*/ 2568 w 1878439"/>
              <a:gd name="connsiteY9" fmla="*/ 1492518 h 1502712"/>
              <a:gd name="connsiteX10" fmla="*/ 424030 w 1878439"/>
              <a:gd name="connsiteY10" fmla="*/ 1041443 h 1502712"/>
              <a:gd name="connsiteX11" fmla="*/ 554430 w 1878439"/>
              <a:gd name="connsiteY11" fmla="*/ 756471 h 1502712"/>
              <a:gd name="connsiteX12" fmla="*/ 535461 w 1878439"/>
              <a:gd name="connsiteY12" fmla="*/ 509151 h 1502712"/>
              <a:gd name="connsiteX13" fmla="*/ 298991 w 1878439"/>
              <a:gd name="connsiteY13" fmla="*/ 281712 h 1502712"/>
              <a:gd name="connsiteX14" fmla="*/ 507961 w 1878439"/>
              <a:gd name="connsiteY14" fmla="*/ 79452 h 1502712"/>
              <a:gd name="connsiteX0" fmla="*/ 507961 w 1878439"/>
              <a:gd name="connsiteY0" fmla="*/ 79452 h 1502721"/>
              <a:gd name="connsiteX1" fmla="*/ 813907 w 1878439"/>
              <a:gd name="connsiteY1" fmla="*/ 387 h 1502721"/>
              <a:gd name="connsiteX2" fmla="*/ 1229855 w 1878439"/>
              <a:gd name="connsiteY2" fmla="*/ 106953 h 1502721"/>
              <a:gd name="connsiteX3" fmla="*/ 1601116 w 1878439"/>
              <a:gd name="connsiteY3" fmla="*/ 330396 h 1502721"/>
              <a:gd name="connsiteX4" fmla="*/ 1869248 w 1878439"/>
              <a:gd name="connsiteY4" fmla="*/ 591653 h 1502721"/>
              <a:gd name="connsiteX5" fmla="*/ 1777364 w 1878439"/>
              <a:gd name="connsiteY5" fmla="*/ 836264 h 1502721"/>
              <a:gd name="connsiteX6" fmla="*/ 1404592 w 1878439"/>
              <a:gd name="connsiteY6" fmla="*/ 1028251 h 1502721"/>
              <a:gd name="connsiteX7" fmla="*/ 1063362 w 1878439"/>
              <a:gd name="connsiteY7" fmla="*/ 1144266 h 1502721"/>
              <a:gd name="connsiteX8" fmla="*/ 645568 w 1878439"/>
              <a:gd name="connsiteY8" fmla="*/ 1339431 h 1502721"/>
              <a:gd name="connsiteX9" fmla="*/ 2568 w 1878439"/>
              <a:gd name="connsiteY9" fmla="*/ 1492518 h 1502721"/>
              <a:gd name="connsiteX10" fmla="*/ 424030 w 1878439"/>
              <a:gd name="connsiteY10" fmla="*/ 1041443 h 1502721"/>
              <a:gd name="connsiteX11" fmla="*/ 554430 w 1878439"/>
              <a:gd name="connsiteY11" fmla="*/ 756471 h 1502721"/>
              <a:gd name="connsiteX12" fmla="*/ 535461 w 1878439"/>
              <a:gd name="connsiteY12" fmla="*/ 509151 h 1502721"/>
              <a:gd name="connsiteX13" fmla="*/ 298991 w 1878439"/>
              <a:gd name="connsiteY13" fmla="*/ 281712 h 1502721"/>
              <a:gd name="connsiteX14" fmla="*/ 507961 w 1878439"/>
              <a:gd name="connsiteY14" fmla="*/ 79452 h 1502721"/>
              <a:gd name="connsiteX0" fmla="*/ 506543 w 1877021"/>
              <a:gd name="connsiteY0" fmla="*/ 79452 h 1498175"/>
              <a:gd name="connsiteX1" fmla="*/ 812489 w 1877021"/>
              <a:gd name="connsiteY1" fmla="*/ 387 h 1498175"/>
              <a:gd name="connsiteX2" fmla="*/ 1228437 w 1877021"/>
              <a:gd name="connsiteY2" fmla="*/ 106953 h 1498175"/>
              <a:gd name="connsiteX3" fmla="*/ 1599698 w 1877021"/>
              <a:gd name="connsiteY3" fmla="*/ 330396 h 1498175"/>
              <a:gd name="connsiteX4" fmla="*/ 1867830 w 1877021"/>
              <a:gd name="connsiteY4" fmla="*/ 591653 h 1498175"/>
              <a:gd name="connsiteX5" fmla="*/ 1775946 w 1877021"/>
              <a:gd name="connsiteY5" fmla="*/ 836264 h 1498175"/>
              <a:gd name="connsiteX6" fmla="*/ 1403174 w 1877021"/>
              <a:gd name="connsiteY6" fmla="*/ 1028251 h 1498175"/>
              <a:gd name="connsiteX7" fmla="*/ 1061944 w 1877021"/>
              <a:gd name="connsiteY7" fmla="*/ 1144266 h 1498175"/>
              <a:gd name="connsiteX8" fmla="*/ 566654 w 1877021"/>
              <a:gd name="connsiteY8" fmla="*/ 1285356 h 1498175"/>
              <a:gd name="connsiteX9" fmla="*/ 1150 w 1877021"/>
              <a:gd name="connsiteY9" fmla="*/ 1492518 h 1498175"/>
              <a:gd name="connsiteX10" fmla="*/ 422612 w 1877021"/>
              <a:gd name="connsiteY10" fmla="*/ 1041443 h 1498175"/>
              <a:gd name="connsiteX11" fmla="*/ 553012 w 1877021"/>
              <a:gd name="connsiteY11" fmla="*/ 756471 h 1498175"/>
              <a:gd name="connsiteX12" fmla="*/ 534043 w 1877021"/>
              <a:gd name="connsiteY12" fmla="*/ 509151 h 1498175"/>
              <a:gd name="connsiteX13" fmla="*/ 297573 w 1877021"/>
              <a:gd name="connsiteY13" fmla="*/ 281712 h 1498175"/>
              <a:gd name="connsiteX14" fmla="*/ 506543 w 1877021"/>
              <a:gd name="connsiteY14" fmla="*/ 79452 h 1498175"/>
              <a:gd name="connsiteX0" fmla="*/ 506543 w 1877021"/>
              <a:gd name="connsiteY0" fmla="*/ 121609 h 1540332"/>
              <a:gd name="connsiteX1" fmla="*/ 812489 w 1877021"/>
              <a:gd name="connsiteY1" fmla="*/ 42544 h 1540332"/>
              <a:gd name="connsiteX2" fmla="*/ 1189810 w 1877021"/>
              <a:gd name="connsiteY2" fmla="*/ 23189 h 1540332"/>
              <a:gd name="connsiteX3" fmla="*/ 1599698 w 1877021"/>
              <a:gd name="connsiteY3" fmla="*/ 372553 h 1540332"/>
              <a:gd name="connsiteX4" fmla="*/ 1867830 w 1877021"/>
              <a:gd name="connsiteY4" fmla="*/ 633810 h 1540332"/>
              <a:gd name="connsiteX5" fmla="*/ 1775946 w 1877021"/>
              <a:gd name="connsiteY5" fmla="*/ 878421 h 1540332"/>
              <a:gd name="connsiteX6" fmla="*/ 1403174 w 1877021"/>
              <a:gd name="connsiteY6" fmla="*/ 1070408 h 1540332"/>
              <a:gd name="connsiteX7" fmla="*/ 1061944 w 1877021"/>
              <a:gd name="connsiteY7" fmla="*/ 1186423 h 1540332"/>
              <a:gd name="connsiteX8" fmla="*/ 566654 w 1877021"/>
              <a:gd name="connsiteY8" fmla="*/ 1327513 h 1540332"/>
              <a:gd name="connsiteX9" fmla="*/ 1150 w 1877021"/>
              <a:gd name="connsiteY9" fmla="*/ 1534675 h 1540332"/>
              <a:gd name="connsiteX10" fmla="*/ 422612 w 1877021"/>
              <a:gd name="connsiteY10" fmla="*/ 1083600 h 1540332"/>
              <a:gd name="connsiteX11" fmla="*/ 553012 w 1877021"/>
              <a:gd name="connsiteY11" fmla="*/ 798628 h 1540332"/>
              <a:gd name="connsiteX12" fmla="*/ 534043 w 1877021"/>
              <a:gd name="connsiteY12" fmla="*/ 551308 h 1540332"/>
              <a:gd name="connsiteX13" fmla="*/ 297573 w 1877021"/>
              <a:gd name="connsiteY13" fmla="*/ 323869 h 1540332"/>
              <a:gd name="connsiteX14" fmla="*/ 506543 w 1877021"/>
              <a:gd name="connsiteY14" fmla="*/ 121609 h 1540332"/>
              <a:gd name="connsiteX0" fmla="*/ 506543 w 1877021"/>
              <a:gd name="connsiteY0" fmla="*/ 174272 h 1592995"/>
              <a:gd name="connsiteX1" fmla="*/ 761430 w 1877021"/>
              <a:gd name="connsiteY1" fmla="*/ 5845 h 1592995"/>
              <a:gd name="connsiteX2" fmla="*/ 1189810 w 1877021"/>
              <a:gd name="connsiteY2" fmla="*/ 75852 h 1592995"/>
              <a:gd name="connsiteX3" fmla="*/ 1599698 w 1877021"/>
              <a:gd name="connsiteY3" fmla="*/ 425216 h 1592995"/>
              <a:gd name="connsiteX4" fmla="*/ 1867830 w 1877021"/>
              <a:gd name="connsiteY4" fmla="*/ 686473 h 1592995"/>
              <a:gd name="connsiteX5" fmla="*/ 1775946 w 1877021"/>
              <a:gd name="connsiteY5" fmla="*/ 931084 h 1592995"/>
              <a:gd name="connsiteX6" fmla="*/ 1403174 w 1877021"/>
              <a:gd name="connsiteY6" fmla="*/ 1123071 h 1592995"/>
              <a:gd name="connsiteX7" fmla="*/ 1061944 w 1877021"/>
              <a:gd name="connsiteY7" fmla="*/ 1239086 h 1592995"/>
              <a:gd name="connsiteX8" fmla="*/ 566654 w 1877021"/>
              <a:gd name="connsiteY8" fmla="*/ 1380176 h 1592995"/>
              <a:gd name="connsiteX9" fmla="*/ 1150 w 1877021"/>
              <a:gd name="connsiteY9" fmla="*/ 1587338 h 1592995"/>
              <a:gd name="connsiteX10" fmla="*/ 422612 w 1877021"/>
              <a:gd name="connsiteY10" fmla="*/ 1136263 h 1592995"/>
              <a:gd name="connsiteX11" fmla="*/ 553012 w 1877021"/>
              <a:gd name="connsiteY11" fmla="*/ 851291 h 1592995"/>
              <a:gd name="connsiteX12" fmla="*/ 534043 w 1877021"/>
              <a:gd name="connsiteY12" fmla="*/ 603971 h 1592995"/>
              <a:gd name="connsiteX13" fmla="*/ 297573 w 1877021"/>
              <a:gd name="connsiteY13" fmla="*/ 376532 h 1592995"/>
              <a:gd name="connsiteX14" fmla="*/ 506543 w 1877021"/>
              <a:gd name="connsiteY14" fmla="*/ 174272 h 1592995"/>
              <a:gd name="connsiteX0" fmla="*/ 333929 w 1877021"/>
              <a:gd name="connsiteY0" fmla="*/ 91320 h 1588016"/>
              <a:gd name="connsiteX1" fmla="*/ 761430 w 1877021"/>
              <a:gd name="connsiteY1" fmla="*/ 866 h 1588016"/>
              <a:gd name="connsiteX2" fmla="*/ 1189810 w 1877021"/>
              <a:gd name="connsiteY2" fmla="*/ 70873 h 1588016"/>
              <a:gd name="connsiteX3" fmla="*/ 1599698 w 1877021"/>
              <a:gd name="connsiteY3" fmla="*/ 420237 h 1588016"/>
              <a:gd name="connsiteX4" fmla="*/ 1867830 w 1877021"/>
              <a:gd name="connsiteY4" fmla="*/ 681494 h 1588016"/>
              <a:gd name="connsiteX5" fmla="*/ 1775946 w 1877021"/>
              <a:gd name="connsiteY5" fmla="*/ 926105 h 1588016"/>
              <a:gd name="connsiteX6" fmla="*/ 1403174 w 1877021"/>
              <a:gd name="connsiteY6" fmla="*/ 1118092 h 1588016"/>
              <a:gd name="connsiteX7" fmla="*/ 1061944 w 1877021"/>
              <a:gd name="connsiteY7" fmla="*/ 1234107 h 1588016"/>
              <a:gd name="connsiteX8" fmla="*/ 566654 w 1877021"/>
              <a:gd name="connsiteY8" fmla="*/ 1375197 h 1588016"/>
              <a:gd name="connsiteX9" fmla="*/ 1150 w 1877021"/>
              <a:gd name="connsiteY9" fmla="*/ 1582359 h 1588016"/>
              <a:gd name="connsiteX10" fmla="*/ 422612 w 1877021"/>
              <a:gd name="connsiteY10" fmla="*/ 1131284 h 1588016"/>
              <a:gd name="connsiteX11" fmla="*/ 553012 w 1877021"/>
              <a:gd name="connsiteY11" fmla="*/ 846312 h 1588016"/>
              <a:gd name="connsiteX12" fmla="*/ 534043 w 1877021"/>
              <a:gd name="connsiteY12" fmla="*/ 598992 h 1588016"/>
              <a:gd name="connsiteX13" fmla="*/ 297573 w 1877021"/>
              <a:gd name="connsiteY13" fmla="*/ 371553 h 1588016"/>
              <a:gd name="connsiteX14" fmla="*/ 333929 w 1877021"/>
              <a:gd name="connsiteY14" fmla="*/ 91320 h 1588016"/>
              <a:gd name="connsiteX0" fmla="*/ 333929 w 1873164"/>
              <a:gd name="connsiteY0" fmla="*/ 90814 h 1587510"/>
              <a:gd name="connsiteX1" fmla="*/ 761430 w 1873164"/>
              <a:gd name="connsiteY1" fmla="*/ 360 h 1587510"/>
              <a:gd name="connsiteX2" fmla="*/ 1189810 w 1873164"/>
              <a:gd name="connsiteY2" fmla="*/ 70367 h 1587510"/>
              <a:gd name="connsiteX3" fmla="*/ 1659991 w 1873164"/>
              <a:gd name="connsiteY3" fmla="*/ 317071 h 1587510"/>
              <a:gd name="connsiteX4" fmla="*/ 1867830 w 1873164"/>
              <a:gd name="connsiteY4" fmla="*/ 680988 h 1587510"/>
              <a:gd name="connsiteX5" fmla="*/ 1775946 w 1873164"/>
              <a:gd name="connsiteY5" fmla="*/ 925599 h 1587510"/>
              <a:gd name="connsiteX6" fmla="*/ 1403174 w 1873164"/>
              <a:gd name="connsiteY6" fmla="*/ 1117586 h 1587510"/>
              <a:gd name="connsiteX7" fmla="*/ 1061944 w 1873164"/>
              <a:gd name="connsiteY7" fmla="*/ 1233601 h 1587510"/>
              <a:gd name="connsiteX8" fmla="*/ 566654 w 1873164"/>
              <a:gd name="connsiteY8" fmla="*/ 1374691 h 1587510"/>
              <a:gd name="connsiteX9" fmla="*/ 1150 w 1873164"/>
              <a:gd name="connsiteY9" fmla="*/ 1581853 h 1587510"/>
              <a:gd name="connsiteX10" fmla="*/ 422612 w 1873164"/>
              <a:gd name="connsiteY10" fmla="*/ 1130778 h 1587510"/>
              <a:gd name="connsiteX11" fmla="*/ 553012 w 1873164"/>
              <a:gd name="connsiteY11" fmla="*/ 845806 h 1587510"/>
              <a:gd name="connsiteX12" fmla="*/ 534043 w 1873164"/>
              <a:gd name="connsiteY12" fmla="*/ 598486 h 1587510"/>
              <a:gd name="connsiteX13" fmla="*/ 297573 w 1873164"/>
              <a:gd name="connsiteY13" fmla="*/ 371047 h 1587510"/>
              <a:gd name="connsiteX14" fmla="*/ 333929 w 1873164"/>
              <a:gd name="connsiteY14" fmla="*/ 90814 h 1587510"/>
              <a:gd name="connsiteX0" fmla="*/ 60394 w 1599629"/>
              <a:gd name="connsiteY0" fmla="*/ 90814 h 1376750"/>
              <a:gd name="connsiteX1" fmla="*/ 487895 w 1599629"/>
              <a:gd name="connsiteY1" fmla="*/ 360 h 1376750"/>
              <a:gd name="connsiteX2" fmla="*/ 916275 w 1599629"/>
              <a:gd name="connsiteY2" fmla="*/ 70367 h 1376750"/>
              <a:gd name="connsiteX3" fmla="*/ 1386456 w 1599629"/>
              <a:gd name="connsiteY3" fmla="*/ 317071 h 1376750"/>
              <a:gd name="connsiteX4" fmla="*/ 1594295 w 1599629"/>
              <a:gd name="connsiteY4" fmla="*/ 680988 h 1376750"/>
              <a:gd name="connsiteX5" fmla="*/ 1502411 w 1599629"/>
              <a:gd name="connsiteY5" fmla="*/ 925599 h 1376750"/>
              <a:gd name="connsiteX6" fmla="*/ 1129639 w 1599629"/>
              <a:gd name="connsiteY6" fmla="*/ 1117586 h 1376750"/>
              <a:gd name="connsiteX7" fmla="*/ 788409 w 1599629"/>
              <a:gd name="connsiteY7" fmla="*/ 1233601 h 1376750"/>
              <a:gd name="connsiteX8" fmla="*/ 293119 w 1599629"/>
              <a:gd name="connsiteY8" fmla="*/ 1374691 h 1376750"/>
              <a:gd name="connsiteX9" fmla="*/ 149077 w 1599629"/>
              <a:gd name="connsiteY9" fmla="*/ 1130778 h 1376750"/>
              <a:gd name="connsiteX10" fmla="*/ 279477 w 1599629"/>
              <a:gd name="connsiteY10" fmla="*/ 845806 h 1376750"/>
              <a:gd name="connsiteX11" fmla="*/ 260508 w 1599629"/>
              <a:gd name="connsiteY11" fmla="*/ 598486 h 1376750"/>
              <a:gd name="connsiteX12" fmla="*/ 24038 w 1599629"/>
              <a:gd name="connsiteY12" fmla="*/ 371047 h 1376750"/>
              <a:gd name="connsiteX13" fmla="*/ 60394 w 1599629"/>
              <a:gd name="connsiteY13" fmla="*/ 90814 h 1376750"/>
              <a:gd name="connsiteX0" fmla="*/ 60394 w 1599629"/>
              <a:gd name="connsiteY0" fmla="*/ 90814 h 1233687"/>
              <a:gd name="connsiteX1" fmla="*/ 487895 w 1599629"/>
              <a:gd name="connsiteY1" fmla="*/ 360 h 1233687"/>
              <a:gd name="connsiteX2" fmla="*/ 916275 w 1599629"/>
              <a:gd name="connsiteY2" fmla="*/ 70367 h 1233687"/>
              <a:gd name="connsiteX3" fmla="*/ 1386456 w 1599629"/>
              <a:gd name="connsiteY3" fmla="*/ 317071 h 1233687"/>
              <a:gd name="connsiteX4" fmla="*/ 1594295 w 1599629"/>
              <a:gd name="connsiteY4" fmla="*/ 680988 h 1233687"/>
              <a:gd name="connsiteX5" fmla="*/ 1502411 w 1599629"/>
              <a:gd name="connsiteY5" fmla="*/ 925599 h 1233687"/>
              <a:gd name="connsiteX6" fmla="*/ 1129639 w 1599629"/>
              <a:gd name="connsiteY6" fmla="*/ 1117586 h 1233687"/>
              <a:gd name="connsiteX7" fmla="*/ 788409 w 1599629"/>
              <a:gd name="connsiteY7" fmla="*/ 1233601 h 1233687"/>
              <a:gd name="connsiteX8" fmla="*/ 149077 w 1599629"/>
              <a:gd name="connsiteY8" fmla="*/ 1130778 h 1233687"/>
              <a:gd name="connsiteX9" fmla="*/ 279477 w 1599629"/>
              <a:gd name="connsiteY9" fmla="*/ 845806 h 1233687"/>
              <a:gd name="connsiteX10" fmla="*/ 260508 w 1599629"/>
              <a:gd name="connsiteY10" fmla="*/ 598486 h 1233687"/>
              <a:gd name="connsiteX11" fmla="*/ 24038 w 1599629"/>
              <a:gd name="connsiteY11" fmla="*/ 371047 h 1233687"/>
              <a:gd name="connsiteX12" fmla="*/ 60394 w 1599629"/>
              <a:gd name="connsiteY12" fmla="*/ 90814 h 1233687"/>
              <a:gd name="connsiteX0" fmla="*/ 60394 w 1599629"/>
              <a:gd name="connsiteY0" fmla="*/ 90814 h 1233600"/>
              <a:gd name="connsiteX1" fmla="*/ 487895 w 1599629"/>
              <a:gd name="connsiteY1" fmla="*/ 360 h 1233600"/>
              <a:gd name="connsiteX2" fmla="*/ 916275 w 1599629"/>
              <a:gd name="connsiteY2" fmla="*/ 70367 h 1233600"/>
              <a:gd name="connsiteX3" fmla="*/ 1386456 w 1599629"/>
              <a:gd name="connsiteY3" fmla="*/ 317071 h 1233600"/>
              <a:gd name="connsiteX4" fmla="*/ 1594295 w 1599629"/>
              <a:gd name="connsiteY4" fmla="*/ 680988 h 1233600"/>
              <a:gd name="connsiteX5" fmla="*/ 1502411 w 1599629"/>
              <a:gd name="connsiteY5" fmla="*/ 925599 h 1233600"/>
              <a:gd name="connsiteX6" fmla="*/ 1129639 w 1599629"/>
              <a:gd name="connsiteY6" fmla="*/ 1117586 h 1233600"/>
              <a:gd name="connsiteX7" fmla="*/ 788409 w 1599629"/>
              <a:gd name="connsiteY7" fmla="*/ 1233601 h 1233600"/>
              <a:gd name="connsiteX8" fmla="*/ 279477 w 1599629"/>
              <a:gd name="connsiteY8" fmla="*/ 845806 h 1233600"/>
              <a:gd name="connsiteX9" fmla="*/ 260508 w 1599629"/>
              <a:gd name="connsiteY9" fmla="*/ 598486 h 1233600"/>
              <a:gd name="connsiteX10" fmla="*/ 24038 w 1599629"/>
              <a:gd name="connsiteY10" fmla="*/ 371047 h 1233600"/>
              <a:gd name="connsiteX11" fmla="*/ 60394 w 1599629"/>
              <a:gd name="connsiteY11" fmla="*/ 90814 h 1233600"/>
              <a:gd name="connsiteX0" fmla="*/ 60394 w 1599629"/>
              <a:gd name="connsiteY0" fmla="*/ 90814 h 1233600"/>
              <a:gd name="connsiteX1" fmla="*/ 487895 w 1599629"/>
              <a:gd name="connsiteY1" fmla="*/ 360 h 1233600"/>
              <a:gd name="connsiteX2" fmla="*/ 916275 w 1599629"/>
              <a:gd name="connsiteY2" fmla="*/ 70367 h 1233600"/>
              <a:gd name="connsiteX3" fmla="*/ 1386456 w 1599629"/>
              <a:gd name="connsiteY3" fmla="*/ 317071 h 1233600"/>
              <a:gd name="connsiteX4" fmla="*/ 1594295 w 1599629"/>
              <a:gd name="connsiteY4" fmla="*/ 680988 h 1233600"/>
              <a:gd name="connsiteX5" fmla="*/ 1502411 w 1599629"/>
              <a:gd name="connsiteY5" fmla="*/ 925599 h 1233600"/>
              <a:gd name="connsiteX6" fmla="*/ 1129639 w 1599629"/>
              <a:gd name="connsiteY6" fmla="*/ 1117586 h 1233600"/>
              <a:gd name="connsiteX7" fmla="*/ 788409 w 1599629"/>
              <a:gd name="connsiteY7" fmla="*/ 1233601 h 1233600"/>
              <a:gd name="connsiteX8" fmla="*/ 362692 w 1599629"/>
              <a:gd name="connsiteY8" fmla="*/ 1044356 h 1233600"/>
              <a:gd name="connsiteX9" fmla="*/ 260508 w 1599629"/>
              <a:gd name="connsiteY9" fmla="*/ 598486 h 1233600"/>
              <a:gd name="connsiteX10" fmla="*/ 24038 w 1599629"/>
              <a:gd name="connsiteY10" fmla="*/ 371047 h 1233600"/>
              <a:gd name="connsiteX11" fmla="*/ 60394 w 1599629"/>
              <a:gd name="connsiteY11" fmla="*/ 90814 h 1233600"/>
              <a:gd name="connsiteX0" fmla="*/ 60394 w 1599629"/>
              <a:gd name="connsiteY0" fmla="*/ 90814 h 1199852"/>
              <a:gd name="connsiteX1" fmla="*/ 487895 w 1599629"/>
              <a:gd name="connsiteY1" fmla="*/ 360 h 1199852"/>
              <a:gd name="connsiteX2" fmla="*/ 916275 w 1599629"/>
              <a:gd name="connsiteY2" fmla="*/ 70367 h 1199852"/>
              <a:gd name="connsiteX3" fmla="*/ 1386456 w 1599629"/>
              <a:gd name="connsiteY3" fmla="*/ 317071 h 1199852"/>
              <a:gd name="connsiteX4" fmla="*/ 1594295 w 1599629"/>
              <a:gd name="connsiteY4" fmla="*/ 680988 h 1199852"/>
              <a:gd name="connsiteX5" fmla="*/ 1502411 w 1599629"/>
              <a:gd name="connsiteY5" fmla="*/ 925599 h 1199852"/>
              <a:gd name="connsiteX6" fmla="*/ 1129639 w 1599629"/>
              <a:gd name="connsiteY6" fmla="*/ 1117586 h 1199852"/>
              <a:gd name="connsiteX7" fmla="*/ 768571 w 1599629"/>
              <a:gd name="connsiteY7" fmla="*/ 1199853 h 1199852"/>
              <a:gd name="connsiteX8" fmla="*/ 362692 w 1599629"/>
              <a:gd name="connsiteY8" fmla="*/ 1044356 h 1199852"/>
              <a:gd name="connsiteX9" fmla="*/ 260508 w 1599629"/>
              <a:gd name="connsiteY9" fmla="*/ 598486 h 1199852"/>
              <a:gd name="connsiteX10" fmla="*/ 24038 w 1599629"/>
              <a:gd name="connsiteY10" fmla="*/ 371047 h 1199852"/>
              <a:gd name="connsiteX11" fmla="*/ 60394 w 1599629"/>
              <a:gd name="connsiteY11" fmla="*/ 90814 h 1199852"/>
              <a:gd name="connsiteX0" fmla="*/ 60394 w 1599629"/>
              <a:gd name="connsiteY0" fmla="*/ 90814 h 1199852"/>
              <a:gd name="connsiteX1" fmla="*/ 487895 w 1599629"/>
              <a:gd name="connsiteY1" fmla="*/ 360 h 1199852"/>
              <a:gd name="connsiteX2" fmla="*/ 916275 w 1599629"/>
              <a:gd name="connsiteY2" fmla="*/ 70367 h 1199852"/>
              <a:gd name="connsiteX3" fmla="*/ 1386456 w 1599629"/>
              <a:gd name="connsiteY3" fmla="*/ 317071 h 1199852"/>
              <a:gd name="connsiteX4" fmla="*/ 1594295 w 1599629"/>
              <a:gd name="connsiteY4" fmla="*/ 680988 h 1199852"/>
              <a:gd name="connsiteX5" fmla="*/ 1502411 w 1599629"/>
              <a:gd name="connsiteY5" fmla="*/ 925599 h 1199852"/>
              <a:gd name="connsiteX6" fmla="*/ 1129639 w 1599629"/>
              <a:gd name="connsiteY6" fmla="*/ 1117586 h 1199852"/>
              <a:gd name="connsiteX7" fmla="*/ 768571 w 1599629"/>
              <a:gd name="connsiteY7" fmla="*/ 1199853 h 1199852"/>
              <a:gd name="connsiteX8" fmla="*/ 362693 w 1599629"/>
              <a:gd name="connsiteY8" fmla="*/ 1044356 h 1199852"/>
              <a:gd name="connsiteX9" fmla="*/ 260508 w 1599629"/>
              <a:gd name="connsiteY9" fmla="*/ 598486 h 1199852"/>
              <a:gd name="connsiteX10" fmla="*/ 24038 w 1599629"/>
              <a:gd name="connsiteY10" fmla="*/ 371047 h 1199852"/>
              <a:gd name="connsiteX11" fmla="*/ 60394 w 1599629"/>
              <a:gd name="connsiteY11" fmla="*/ 90814 h 1199852"/>
              <a:gd name="connsiteX0" fmla="*/ 60394 w 1599629"/>
              <a:gd name="connsiteY0" fmla="*/ 90814 h 1199852"/>
              <a:gd name="connsiteX1" fmla="*/ 487895 w 1599629"/>
              <a:gd name="connsiteY1" fmla="*/ 360 h 1199852"/>
              <a:gd name="connsiteX2" fmla="*/ 916275 w 1599629"/>
              <a:gd name="connsiteY2" fmla="*/ 70367 h 1199852"/>
              <a:gd name="connsiteX3" fmla="*/ 1386456 w 1599629"/>
              <a:gd name="connsiteY3" fmla="*/ 317071 h 1199852"/>
              <a:gd name="connsiteX4" fmla="*/ 1594295 w 1599629"/>
              <a:gd name="connsiteY4" fmla="*/ 680988 h 1199852"/>
              <a:gd name="connsiteX5" fmla="*/ 1502411 w 1599629"/>
              <a:gd name="connsiteY5" fmla="*/ 925599 h 1199852"/>
              <a:gd name="connsiteX6" fmla="*/ 1129639 w 1599629"/>
              <a:gd name="connsiteY6" fmla="*/ 1117586 h 1199852"/>
              <a:gd name="connsiteX7" fmla="*/ 768571 w 1599629"/>
              <a:gd name="connsiteY7" fmla="*/ 1199853 h 1199852"/>
              <a:gd name="connsiteX8" fmla="*/ 362693 w 1599629"/>
              <a:gd name="connsiteY8" fmla="*/ 1044356 h 1199852"/>
              <a:gd name="connsiteX9" fmla="*/ 260508 w 1599629"/>
              <a:gd name="connsiteY9" fmla="*/ 598486 h 1199852"/>
              <a:gd name="connsiteX10" fmla="*/ 24038 w 1599629"/>
              <a:gd name="connsiteY10" fmla="*/ 371047 h 1199852"/>
              <a:gd name="connsiteX11" fmla="*/ 60394 w 1599629"/>
              <a:gd name="connsiteY11" fmla="*/ 90814 h 1199852"/>
              <a:gd name="connsiteX0" fmla="*/ 58608 w 1597843"/>
              <a:gd name="connsiteY0" fmla="*/ 90814 h 1199852"/>
              <a:gd name="connsiteX1" fmla="*/ 486109 w 1597843"/>
              <a:gd name="connsiteY1" fmla="*/ 360 h 1199852"/>
              <a:gd name="connsiteX2" fmla="*/ 914489 w 1597843"/>
              <a:gd name="connsiteY2" fmla="*/ 70367 h 1199852"/>
              <a:gd name="connsiteX3" fmla="*/ 1384670 w 1597843"/>
              <a:gd name="connsiteY3" fmla="*/ 317071 h 1199852"/>
              <a:gd name="connsiteX4" fmla="*/ 1592509 w 1597843"/>
              <a:gd name="connsiteY4" fmla="*/ 680988 h 1199852"/>
              <a:gd name="connsiteX5" fmla="*/ 1500625 w 1597843"/>
              <a:gd name="connsiteY5" fmla="*/ 925599 h 1199852"/>
              <a:gd name="connsiteX6" fmla="*/ 1127853 w 1597843"/>
              <a:gd name="connsiteY6" fmla="*/ 1117586 h 1199852"/>
              <a:gd name="connsiteX7" fmla="*/ 766785 w 1597843"/>
              <a:gd name="connsiteY7" fmla="*/ 1199853 h 1199852"/>
              <a:gd name="connsiteX8" fmla="*/ 360907 w 1597843"/>
              <a:gd name="connsiteY8" fmla="*/ 1044356 h 1199852"/>
              <a:gd name="connsiteX9" fmla="*/ 232957 w 1597843"/>
              <a:gd name="connsiteY9" fmla="*/ 602231 h 1199852"/>
              <a:gd name="connsiteX10" fmla="*/ 22252 w 1597843"/>
              <a:gd name="connsiteY10" fmla="*/ 371047 h 1199852"/>
              <a:gd name="connsiteX11" fmla="*/ 58608 w 1597843"/>
              <a:gd name="connsiteY11" fmla="*/ 90814 h 1199852"/>
              <a:gd name="connsiteX0" fmla="*/ 58608 w 1597843"/>
              <a:gd name="connsiteY0" fmla="*/ 90814 h 1199852"/>
              <a:gd name="connsiteX1" fmla="*/ 486109 w 1597843"/>
              <a:gd name="connsiteY1" fmla="*/ 360 h 1199852"/>
              <a:gd name="connsiteX2" fmla="*/ 914489 w 1597843"/>
              <a:gd name="connsiteY2" fmla="*/ 70367 h 1199852"/>
              <a:gd name="connsiteX3" fmla="*/ 1384670 w 1597843"/>
              <a:gd name="connsiteY3" fmla="*/ 317071 h 1199852"/>
              <a:gd name="connsiteX4" fmla="*/ 1592509 w 1597843"/>
              <a:gd name="connsiteY4" fmla="*/ 680988 h 1199852"/>
              <a:gd name="connsiteX5" fmla="*/ 1500625 w 1597843"/>
              <a:gd name="connsiteY5" fmla="*/ 925599 h 1199852"/>
              <a:gd name="connsiteX6" fmla="*/ 1127853 w 1597843"/>
              <a:gd name="connsiteY6" fmla="*/ 1117586 h 1199852"/>
              <a:gd name="connsiteX7" fmla="*/ 766785 w 1597843"/>
              <a:gd name="connsiteY7" fmla="*/ 1199853 h 1199852"/>
              <a:gd name="connsiteX8" fmla="*/ 360907 w 1597843"/>
              <a:gd name="connsiteY8" fmla="*/ 1044356 h 1199852"/>
              <a:gd name="connsiteX9" fmla="*/ 232957 w 1597843"/>
              <a:gd name="connsiteY9" fmla="*/ 602231 h 1199852"/>
              <a:gd name="connsiteX10" fmla="*/ 22252 w 1597843"/>
              <a:gd name="connsiteY10" fmla="*/ 371047 h 1199852"/>
              <a:gd name="connsiteX11" fmla="*/ 58608 w 1597843"/>
              <a:gd name="connsiteY11" fmla="*/ 90814 h 1199852"/>
              <a:gd name="connsiteX0" fmla="*/ 58608 w 1597843"/>
              <a:gd name="connsiteY0" fmla="*/ 90814 h 1199852"/>
              <a:gd name="connsiteX1" fmla="*/ 486109 w 1597843"/>
              <a:gd name="connsiteY1" fmla="*/ 360 h 1199852"/>
              <a:gd name="connsiteX2" fmla="*/ 914489 w 1597843"/>
              <a:gd name="connsiteY2" fmla="*/ 70367 h 1199852"/>
              <a:gd name="connsiteX3" fmla="*/ 1384670 w 1597843"/>
              <a:gd name="connsiteY3" fmla="*/ 317071 h 1199852"/>
              <a:gd name="connsiteX4" fmla="*/ 1592509 w 1597843"/>
              <a:gd name="connsiteY4" fmla="*/ 680988 h 1199852"/>
              <a:gd name="connsiteX5" fmla="*/ 1500625 w 1597843"/>
              <a:gd name="connsiteY5" fmla="*/ 925599 h 1199852"/>
              <a:gd name="connsiteX6" fmla="*/ 1127853 w 1597843"/>
              <a:gd name="connsiteY6" fmla="*/ 1117586 h 1199852"/>
              <a:gd name="connsiteX7" fmla="*/ 766785 w 1597843"/>
              <a:gd name="connsiteY7" fmla="*/ 1199853 h 1199852"/>
              <a:gd name="connsiteX8" fmla="*/ 360907 w 1597843"/>
              <a:gd name="connsiteY8" fmla="*/ 1044356 h 1199852"/>
              <a:gd name="connsiteX9" fmla="*/ 232957 w 1597843"/>
              <a:gd name="connsiteY9" fmla="*/ 602231 h 1199852"/>
              <a:gd name="connsiteX10" fmla="*/ 22252 w 1597843"/>
              <a:gd name="connsiteY10" fmla="*/ 371047 h 1199852"/>
              <a:gd name="connsiteX11" fmla="*/ 58608 w 1597843"/>
              <a:gd name="connsiteY11" fmla="*/ 90814 h 1199852"/>
              <a:gd name="connsiteX0" fmla="*/ 58608 w 1597843"/>
              <a:gd name="connsiteY0" fmla="*/ 90814 h 1199852"/>
              <a:gd name="connsiteX1" fmla="*/ 486109 w 1597843"/>
              <a:gd name="connsiteY1" fmla="*/ 360 h 1199852"/>
              <a:gd name="connsiteX2" fmla="*/ 914489 w 1597843"/>
              <a:gd name="connsiteY2" fmla="*/ 70367 h 1199852"/>
              <a:gd name="connsiteX3" fmla="*/ 1384670 w 1597843"/>
              <a:gd name="connsiteY3" fmla="*/ 317071 h 1199852"/>
              <a:gd name="connsiteX4" fmla="*/ 1592509 w 1597843"/>
              <a:gd name="connsiteY4" fmla="*/ 680988 h 1199852"/>
              <a:gd name="connsiteX5" fmla="*/ 1500625 w 1597843"/>
              <a:gd name="connsiteY5" fmla="*/ 925599 h 1199852"/>
              <a:gd name="connsiteX6" fmla="*/ 1127853 w 1597843"/>
              <a:gd name="connsiteY6" fmla="*/ 1117586 h 1199852"/>
              <a:gd name="connsiteX7" fmla="*/ 766785 w 1597843"/>
              <a:gd name="connsiteY7" fmla="*/ 1199853 h 1199852"/>
              <a:gd name="connsiteX8" fmla="*/ 360907 w 1597843"/>
              <a:gd name="connsiteY8" fmla="*/ 1044356 h 1199852"/>
              <a:gd name="connsiteX9" fmla="*/ 232957 w 1597843"/>
              <a:gd name="connsiteY9" fmla="*/ 602231 h 1199852"/>
              <a:gd name="connsiteX10" fmla="*/ 22252 w 1597843"/>
              <a:gd name="connsiteY10" fmla="*/ 371047 h 1199852"/>
              <a:gd name="connsiteX11" fmla="*/ 58608 w 1597843"/>
              <a:gd name="connsiteY11" fmla="*/ 90814 h 1199852"/>
              <a:gd name="connsiteX0" fmla="*/ 58608 w 1597843"/>
              <a:gd name="connsiteY0" fmla="*/ 90814 h 1199852"/>
              <a:gd name="connsiteX1" fmla="*/ 486109 w 1597843"/>
              <a:gd name="connsiteY1" fmla="*/ 360 h 1199852"/>
              <a:gd name="connsiteX2" fmla="*/ 914489 w 1597843"/>
              <a:gd name="connsiteY2" fmla="*/ 70367 h 1199852"/>
              <a:gd name="connsiteX3" fmla="*/ 1384670 w 1597843"/>
              <a:gd name="connsiteY3" fmla="*/ 317071 h 1199852"/>
              <a:gd name="connsiteX4" fmla="*/ 1592509 w 1597843"/>
              <a:gd name="connsiteY4" fmla="*/ 680988 h 1199852"/>
              <a:gd name="connsiteX5" fmla="*/ 1500625 w 1597843"/>
              <a:gd name="connsiteY5" fmla="*/ 925599 h 1199852"/>
              <a:gd name="connsiteX6" fmla="*/ 1127853 w 1597843"/>
              <a:gd name="connsiteY6" fmla="*/ 1117586 h 1199852"/>
              <a:gd name="connsiteX7" fmla="*/ 766785 w 1597843"/>
              <a:gd name="connsiteY7" fmla="*/ 1199853 h 1199852"/>
              <a:gd name="connsiteX8" fmla="*/ 360907 w 1597843"/>
              <a:gd name="connsiteY8" fmla="*/ 1044355 h 1199852"/>
              <a:gd name="connsiteX9" fmla="*/ 232957 w 1597843"/>
              <a:gd name="connsiteY9" fmla="*/ 602231 h 1199852"/>
              <a:gd name="connsiteX10" fmla="*/ 22252 w 1597843"/>
              <a:gd name="connsiteY10" fmla="*/ 371047 h 1199852"/>
              <a:gd name="connsiteX11" fmla="*/ 58608 w 1597843"/>
              <a:gd name="connsiteY11" fmla="*/ 90814 h 1199852"/>
              <a:gd name="connsiteX0" fmla="*/ 58608 w 1597843"/>
              <a:gd name="connsiteY0" fmla="*/ 90814 h 1199852"/>
              <a:gd name="connsiteX1" fmla="*/ 486109 w 1597843"/>
              <a:gd name="connsiteY1" fmla="*/ 360 h 1199852"/>
              <a:gd name="connsiteX2" fmla="*/ 914489 w 1597843"/>
              <a:gd name="connsiteY2" fmla="*/ 70367 h 1199852"/>
              <a:gd name="connsiteX3" fmla="*/ 1384670 w 1597843"/>
              <a:gd name="connsiteY3" fmla="*/ 317071 h 1199852"/>
              <a:gd name="connsiteX4" fmla="*/ 1592509 w 1597843"/>
              <a:gd name="connsiteY4" fmla="*/ 680988 h 1199852"/>
              <a:gd name="connsiteX5" fmla="*/ 1500625 w 1597843"/>
              <a:gd name="connsiteY5" fmla="*/ 925599 h 1199852"/>
              <a:gd name="connsiteX6" fmla="*/ 1127853 w 1597843"/>
              <a:gd name="connsiteY6" fmla="*/ 1117586 h 1199852"/>
              <a:gd name="connsiteX7" fmla="*/ 766785 w 1597843"/>
              <a:gd name="connsiteY7" fmla="*/ 1199853 h 1199852"/>
              <a:gd name="connsiteX8" fmla="*/ 360907 w 1597843"/>
              <a:gd name="connsiteY8" fmla="*/ 1044355 h 1199852"/>
              <a:gd name="connsiteX9" fmla="*/ 232957 w 1597843"/>
              <a:gd name="connsiteY9" fmla="*/ 602231 h 1199852"/>
              <a:gd name="connsiteX10" fmla="*/ 22252 w 1597843"/>
              <a:gd name="connsiteY10" fmla="*/ 371047 h 1199852"/>
              <a:gd name="connsiteX11" fmla="*/ 58608 w 1597843"/>
              <a:gd name="connsiteY11" fmla="*/ 90814 h 1199852"/>
              <a:gd name="connsiteX0" fmla="*/ 58608 w 1597843"/>
              <a:gd name="connsiteY0" fmla="*/ 90814 h 1205390"/>
              <a:gd name="connsiteX1" fmla="*/ 486109 w 1597843"/>
              <a:gd name="connsiteY1" fmla="*/ 360 h 1205390"/>
              <a:gd name="connsiteX2" fmla="*/ 914489 w 1597843"/>
              <a:gd name="connsiteY2" fmla="*/ 70367 h 1205390"/>
              <a:gd name="connsiteX3" fmla="*/ 1384670 w 1597843"/>
              <a:gd name="connsiteY3" fmla="*/ 317071 h 1205390"/>
              <a:gd name="connsiteX4" fmla="*/ 1592509 w 1597843"/>
              <a:gd name="connsiteY4" fmla="*/ 680988 h 1205390"/>
              <a:gd name="connsiteX5" fmla="*/ 1500625 w 1597843"/>
              <a:gd name="connsiteY5" fmla="*/ 925599 h 1205390"/>
              <a:gd name="connsiteX6" fmla="*/ 1127853 w 1597843"/>
              <a:gd name="connsiteY6" fmla="*/ 1117586 h 1205390"/>
              <a:gd name="connsiteX7" fmla="*/ 766785 w 1597843"/>
              <a:gd name="connsiteY7" fmla="*/ 1199853 h 1205390"/>
              <a:gd name="connsiteX8" fmla="*/ 360907 w 1597843"/>
              <a:gd name="connsiteY8" fmla="*/ 1044355 h 1205390"/>
              <a:gd name="connsiteX9" fmla="*/ 232957 w 1597843"/>
              <a:gd name="connsiteY9" fmla="*/ 602231 h 1205390"/>
              <a:gd name="connsiteX10" fmla="*/ 22252 w 1597843"/>
              <a:gd name="connsiteY10" fmla="*/ 371047 h 1205390"/>
              <a:gd name="connsiteX11" fmla="*/ 58608 w 1597843"/>
              <a:gd name="connsiteY11" fmla="*/ 90814 h 120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7843" h="1205390">
                <a:moveTo>
                  <a:pt x="58608" y="90814"/>
                </a:moveTo>
                <a:cubicBezTo>
                  <a:pt x="135917" y="29033"/>
                  <a:pt x="343462" y="3768"/>
                  <a:pt x="486109" y="360"/>
                </a:cubicBezTo>
                <a:cubicBezTo>
                  <a:pt x="628756" y="-3048"/>
                  <a:pt x="764729" y="17582"/>
                  <a:pt x="914489" y="70367"/>
                </a:cubicBezTo>
                <a:cubicBezTo>
                  <a:pt x="1064249" y="123152"/>
                  <a:pt x="1271667" y="215301"/>
                  <a:pt x="1384670" y="317071"/>
                </a:cubicBezTo>
                <a:cubicBezTo>
                  <a:pt x="1497673" y="418841"/>
                  <a:pt x="1573183" y="579567"/>
                  <a:pt x="1592509" y="680988"/>
                </a:cubicBezTo>
                <a:cubicBezTo>
                  <a:pt x="1611835" y="782409"/>
                  <a:pt x="1578068" y="852833"/>
                  <a:pt x="1500625" y="925599"/>
                </a:cubicBezTo>
                <a:cubicBezTo>
                  <a:pt x="1423182" y="998365"/>
                  <a:pt x="1250160" y="1071877"/>
                  <a:pt x="1127853" y="1117586"/>
                </a:cubicBezTo>
                <a:cubicBezTo>
                  <a:pt x="1005546" y="1163295"/>
                  <a:pt x="877596" y="1176187"/>
                  <a:pt x="766785" y="1199853"/>
                </a:cubicBezTo>
                <a:cubicBezTo>
                  <a:pt x="610451" y="1212920"/>
                  <a:pt x="432156" y="1216905"/>
                  <a:pt x="360907" y="1044355"/>
                </a:cubicBezTo>
                <a:cubicBezTo>
                  <a:pt x="298676" y="794074"/>
                  <a:pt x="369677" y="776118"/>
                  <a:pt x="232957" y="602231"/>
                </a:cubicBezTo>
                <a:cubicBezTo>
                  <a:pt x="190384" y="523105"/>
                  <a:pt x="51310" y="456283"/>
                  <a:pt x="22252" y="371047"/>
                </a:cubicBezTo>
                <a:cubicBezTo>
                  <a:pt x="-6806" y="285811"/>
                  <a:pt x="-18701" y="152595"/>
                  <a:pt x="58608" y="9081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4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Moon 8">
            <a:extLst>
              <a:ext uri="{FF2B5EF4-FFF2-40B4-BE49-F238E27FC236}">
                <a16:creationId xmlns:a16="http://schemas.microsoft.com/office/drawing/2014/main" id="{09094C98-5286-4ED9-8935-0946B62B3747}"/>
              </a:ext>
            </a:extLst>
          </p:cNvPr>
          <p:cNvSpPr/>
          <p:nvPr/>
        </p:nvSpPr>
        <p:spPr>
          <a:xfrm rot="14437183">
            <a:off x="4880251" y="4752229"/>
            <a:ext cx="79876" cy="133126"/>
          </a:xfrm>
          <a:prstGeom prst="moon">
            <a:avLst>
              <a:gd name="adj" fmla="val 875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_tradnl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Moon 91">
            <a:extLst>
              <a:ext uri="{FF2B5EF4-FFF2-40B4-BE49-F238E27FC236}">
                <a16:creationId xmlns:a16="http://schemas.microsoft.com/office/drawing/2014/main" id="{7254CC6A-D7BF-4DF4-A527-D5BD73473791}"/>
              </a:ext>
            </a:extLst>
          </p:cNvPr>
          <p:cNvSpPr/>
          <p:nvPr/>
        </p:nvSpPr>
        <p:spPr>
          <a:xfrm rot="14169686">
            <a:off x="3950437" y="5333535"/>
            <a:ext cx="79876" cy="133126"/>
          </a:xfrm>
          <a:prstGeom prst="moon">
            <a:avLst>
              <a:gd name="adj" fmla="val 875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_tradnl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Forma libre 33">
            <a:extLst>
              <a:ext uri="{FF2B5EF4-FFF2-40B4-BE49-F238E27FC236}">
                <a16:creationId xmlns:a16="http://schemas.microsoft.com/office/drawing/2014/main" id="{493C33AB-4AC4-43D6-9286-FE69FD3DB0FE}"/>
              </a:ext>
            </a:extLst>
          </p:cNvPr>
          <p:cNvSpPr/>
          <p:nvPr/>
        </p:nvSpPr>
        <p:spPr>
          <a:xfrm>
            <a:off x="3829725" y="4438924"/>
            <a:ext cx="1228073" cy="103916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  <a:effectLst>
            <a:outerShdw blurRad="114300" dist="127000" dir="48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3B8641-5862-4488-94AD-96E14B498CBD}"/>
              </a:ext>
            </a:extLst>
          </p:cNvPr>
          <p:cNvSpPr/>
          <p:nvPr/>
        </p:nvSpPr>
        <p:spPr>
          <a:xfrm>
            <a:off x="3199637" y="3690531"/>
            <a:ext cx="3367592" cy="1370168"/>
          </a:xfrm>
          <a:custGeom>
            <a:avLst/>
            <a:gdLst>
              <a:gd name="connsiteX0" fmla="*/ 0 w 3881120"/>
              <a:gd name="connsiteY0" fmla="*/ 2181014 h 2181014"/>
              <a:gd name="connsiteX1" fmla="*/ 745067 w 3881120"/>
              <a:gd name="connsiteY1" fmla="*/ 1971040 h 2181014"/>
              <a:gd name="connsiteX2" fmla="*/ 1422400 w 3881120"/>
              <a:gd name="connsiteY2" fmla="*/ 1679787 h 2181014"/>
              <a:gd name="connsiteX3" fmla="*/ 2018453 w 3881120"/>
              <a:gd name="connsiteY3" fmla="*/ 1381760 h 2181014"/>
              <a:gd name="connsiteX4" fmla="*/ 2526453 w 3881120"/>
              <a:gd name="connsiteY4" fmla="*/ 995680 h 2181014"/>
              <a:gd name="connsiteX5" fmla="*/ 2919307 w 3881120"/>
              <a:gd name="connsiteY5" fmla="*/ 602827 h 2181014"/>
              <a:gd name="connsiteX6" fmla="*/ 3244427 w 3881120"/>
              <a:gd name="connsiteY6" fmla="*/ 277707 h 2181014"/>
              <a:gd name="connsiteX7" fmla="*/ 3881120 w 3881120"/>
              <a:gd name="connsiteY7" fmla="*/ 0 h 2181014"/>
              <a:gd name="connsiteX0" fmla="*/ 0 w 3881120"/>
              <a:gd name="connsiteY0" fmla="*/ 2181014 h 2181014"/>
              <a:gd name="connsiteX1" fmla="*/ 745067 w 3881120"/>
              <a:gd name="connsiteY1" fmla="*/ 1971040 h 2181014"/>
              <a:gd name="connsiteX2" fmla="*/ 1422400 w 3881120"/>
              <a:gd name="connsiteY2" fmla="*/ 1679787 h 2181014"/>
              <a:gd name="connsiteX3" fmla="*/ 2018453 w 3881120"/>
              <a:gd name="connsiteY3" fmla="*/ 1381760 h 2181014"/>
              <a:gd name="connsiteX4" fmla="*/ 2526453 w 3881120"/>
              <a:gd name="connsiteY4" fmla="*/ 995680 h 2181014"/>
              <a:gd name="connsiteX5" fmla="*/ 2919307 w 3881120"/>
              <a:gd name="connsiteY5" fmla="*/ 602827 h 2181014"/>
              <a:gd name="connsiteX6" fmla="*/ 3244427 w 3881120"/>
              <a:gd name="connsiteY6" fmla="*/ 277707 h 2181014"/>
              <a:gd name="connsiteX7" fmla="*/ 3881120 w 3881120"/>
              <a:gd name="connsiteY7" fmla="*/ 0 h 2181014"/>
              <a:gd name="connsiteX0" fmla="*/ 0 w 3881120"/>
              <a:gd name="connsiteY0" fmla="*/ 2181014 h 2181014"/>
              <a:gd name="connsiteX1" fmla="*/ 745067 w 3881120"/>
              <a:gd name="connsiteY1" fmla="*/ 1971040 h 2181014"/>
              <a:gd name="connsiteX2" fmla="*/ 1422400 w 3881120"/>
              <a:gd name="connsiteY2" fmla="*/ 1679787 h 2181014"/>
              <a:gd name="connsiteX3" fmla="*/ 2018453 w 3881120"/>
              <a:gd name="connsiteY3" fmla="*/ 1381760 h 2181014"/>
              <a:gd name="connsiteX4" fmla="*/ 2526453 w 3881120"/>
              <a:gd name="connsiteY4" fmla="*/ 995680 h 2181014"/>
              <a:gd name="connsiteX5" fmla="*/ 2919307 w 3881120"/>
              <a:gd name="connsiteY5" fmla="*/ 602827 h 2181014"/>
              <a:gd name="connsiteX6" fmla="*/ 3244427 w 3881120"/>
              <a:gd name="connsiteY6" fmla="*/ 277707 h 2181014"/>
              <a:gd name="connsiteX7" fmla="*/ 3881120 w 3881120"/>
              <a:gd name="connsiteY7" fmla="*/ 0 h 2181014"/>
              <a:gd name="connsiteX0" fmla="*/ 0 w 3881120"/>
              <a:gd name="connsiteY0" fmla="*/ 2181014 h 2181014"/>
              <a:gd name="connsiteX1" fmla="*/ 745067 w 3881120"/>
              <a:gd name="connsiteY1" fmla="*/ 1971040 h 2181014"/>
              <a:gd name="connsiteX2" fmla="*/ 1422400 w 3881120"/>
              <a:gd name="connsiteY2" fmla="*/ 1679787 h 2181014"/>
              <a:gd name="connsiteX3" fmla="*/ 2018453 w 3881120"/>
              <a:gd name="connsiteY3" fmla="*/ 1381760 h 2181014"/>
              <a:gd name="connsiteX4" fmla="*/ 2526453 w 3881120"/>
              <a:gd name="connsiteY4" fmla="*/ 995680 h 2181014"/>
              <a:gd name="connsiteX5" fmla="*/ 2919307 w 3881120"/>
              <a:gd name="connsiteY5" fmla="*/ 602827 h 2181014"/>
              <a:gd name="connsiteX6" fmla="*/ 3244427 w 3881120"/>
              <a:gd name="connsiteY6" fmla="*/ 277707 h 2181014"/>
              <a:gd name="connsiteX7" fmla="*/ 3881120 w 3881120"/>
              <a:gd name="connsiteY7" fmla="*/ 0 h 2181014"/>
              <a:gd name="connsiteX0" fmla="*/ 0 w 3881120"/>
              <a:gd name="connsiteY0" fmla="*/ 2181014 h 2181014"/>
              <a:gd name="connsiteX1" fmla="*/ 745067 w 3881120"/>
              <a:gd name="connsiteY1" fmla="*/ 1971040 h 2181014"/>
              <a:gd name="connsiteX2" fmla="*/ 1422400 w 3881120"/>
              <a:gd name="connsiteY2" fmla="*/ 1679787 h 2181014"/>
              <a:gd name="connsiteX3" fmla="*/ 2018453 w 3881120"/>
              <a:gd name="connsiteY3" fmla="*/ 1381760 h 2181014"/>
              <a:gd name="connsiteX4" fmla="*/ 2526453 w 3881120"/>
              <a:gd name="connsiteY4" fmla="*/ 995680 h 2181014"/>
              <a:gd name="connsiteX5" fmla="*/ 2919307 w 3881120"/>
              <a:gd name="connsiteY5" fmla="*/ 602827 h 2181014"/>
              <a:gd name="connsiteX6" fmla="*/ 3244427 w 3881120"/>
              <a:gd name="connsiteY6" fmla="*/ 277707 h 2181014"/>
              <a:gd name="connsiteX7" fmla="*/ 3881120 w 3881120"/>
              <a:gd name="connsiteY7" fmla="*/ 0 h 2181014"/>
              <a:gd name="connsiteX0" fmla="*/ 0 w 3806613"/>
              <a:gd name="connsiteY0" fmla="*/ 2309707 h 2309707"/>
              <a:gd name="connsiteX1" fmla="*/ 670560 w 3806613"/>
              <a:gd name="connsiteY1" fmla="*/ 1971040 h 2309707"/>
              <a:gd name="connsiteX2" fmla="*/ 1347893 w 3806613"/>
              <a:gd name="connsiteY2" fmla="*/ 1679787 h 2309707"/>
              <a:gd name="connsiteX3" fmla="*/ 1943946 w 3806613"/>
              <a:gd name="connsiteY3" fmla="*/ 1381760 h 2309707"/>
              <a:gd name="connsiteX4" fmla="*/ 2451946 w 3806613"/>
              <a:gd name="connsiteY4" fmla="*/ 995680 h 2309707"/>
              <a:gd name="connsiteX5" fmla="*/ 2844800 w 3806613"/>
              <a:gd name="connsiteY5" fmla="*/ 602827 h 2309707"/>
              <a:gd name="connsiteX6" fmla="*/ 3169920 w 3806613"/>
              <a:gd name="connsiteY6" fmla="*/ 277707 h 2309707"/>
              <a:gd name="connsiteX7" fmla="*/ 3806613 w 3806613"/>
              <a:gd name="connsiteY7" fmla="*/ 0 h 2309707"/>
              <a:gd name="connsiteX0" fmla="*/ 0 w 3955626"/>
              <a:gd name="connsiteY0" fmla="*/ 2194560 h 2194560"/>
              <a:gd name="connsiteX1" fmla="*/ 819573 w 3955626"/>
              <a:gd name="connsiteY1" fmla="*/ 1971040 h 2194560"/>
              <a:gd name="connsiteX2" fmla="*/ 1496906 w 3955626"/>
              <a:gd name="connsiteY2" fmla="*/ 1679787 h 2194560"/>
              <a:gd name="connsiteX3" fmla="*/ 2092959 w 3955626"/>
              <a:gd name="connsiteY3" fmla="*/ 1381760 h 2194560"/>
              <a:gd name="connsiteX4" fmla="*/ 2600959 w 3955626"/>
              <a:gd name="connsiteY4" fmla="*/ 995680 h 2194560"/>
              <a:gd name="connsiteX5" fmla="*/ 2993813 w 3955626"/>
              <a:gd name="connsiteY5" fmla="*/ 602827 h 2194560"/>
              <a:gd name="connsiteX6" fmla="*/ 3318933 w 3955626"/>
              <a:gd name="connsiteY6" fmla="*/ 277707 h 2194560"/>
              <a:gd name="connsiteX7" fmla="*/ 3955626 w 3955626"/>
              <a:gd name="connsiteY7" fmla="*/ 0 h 2194560"/>
              <a:gd name="connsiteX0" fmla="*/ 0 w 3955626"/>
              <a:gd name="connsiteY0" fmla="*/ 2194560 h 2194560"/>
              <a:gd name="connsiteX1" fmla="*/ 894080 w 3955626"/>
              <a:gd name="connsiteY1" fmla="*/ 1910080 h 2194560"/>
              <a:gd name="connsiteX2" fmla="*/ 1496906 w 3955626"/>
              <a:gd name="connsiteY2" fmla="*/ 1679787 h 2194560"/>
              <a:gd name="connsiteX3" fmla="*/ 2092959 w 3955626"/>
              <a:gd name="connsiteY3" fmla="*/ 1381760 h 2194560"/>
              <a:gd name="connsiteX4" fmla="*/ 2600959 w 3955626"/>
              <a:gd name="connsiteY4" fmla="*/ 995680 h 2194560"/>
              <a:gd name="connsiteX5" fmla="*/ 2993813 w 3955626"/>
              <a:gd name="connsiteY5" fmla="*/ 602827 h 2194560"/>
              <a:gd name="connsiteX6" fmla="*/ 3318933 w 3955626"/>
              <a:gd name="connsiteY6" fmla="*/ 277707 h 2194560"/>
              <a:gd name="connsiteX7" fmla="*/ 3955626 w 3955626"/>
              <a:gd name="connsiteY7" fmla="*/ 0 h 2194560"/>
              <a:gd name="connsiteX0" fmla="*/ 0 w 4829386"/>
              <a:gd name="connsiteY0" fmla="*/ 1924937 h 1924937"/>
              <a:gd name="connsiteX1" fmla="*/ 894080 w 4829386"/>
              <a:gd name="connsiteY1" fmla="*/ 1640457 h 1924937"/>
              <a:gd name="connsiteX2" fmla="*/ 1496906 w 4829386"/>
              <a:gd name="connsiteY2" fmla="*/ 1410164 h 1924937"/>
              <a:gd name="connsiteX3" fmla="*/ 2092959 w 4829386"/>
              <a:gd name="connsiteY3" fmla="*/ 1112137 h 1924937"/>
              <a:gd name="connsiteX4" fmla="*/ 2600959 w 4829386"/>
              <a:gd name="connsiteY4" fmla="*/ 726057 h 1924937"/>
              <a:gd name="connsiteX5" fmla="*/ 2993813 w 4829386"/>
              <a:gd name="connsiteY5" fmla="*/ 333204 h 1924937"/>
              <a:gd name="connsiteX6" fmla="*/ 3318933 w 4829386"/>
              <a:gd name="connsiteY6" fmla="*/ 8084 h 1924937"/>
              <a:gd name="connsiteX7" fmla="*/ 4829386 w 4829386"/>
              <a:gd name="connsiteY7" fmla="*/ 48724 h 1924937"/>
              <a:gd name="connsiteX0" fmla="*/ 0 w 4829386"/>
              <a:gd name="connsiteY0" fmla="*/ 1876213 h 1876213"/>
              <a:gd name="connsiteX1" fmla="*/ 894080 w 4829386"/>
              <a:gd name="connsiteY1" fmla="*/ 1591733 h 1876213"/>
              <a:gd name="connsiteX2" fmla="*/ 1496906 w 4829386"/>
              <a:gd name="connsiteY2" fmla="*/ 1361440 h 1876213"/>
              <a:gd name="connsiteX3" fmla="*/ 2092959 w 4829386"/>
              <a:gd name="connsiteY3" fmla="*/ 1063413 h 1876213"/>
              <a:gd name="connsiteX4" fmla="*/ 2600959 w 4829386"/>
              <a:gd name="connsiteY4" fmla="*/ 677333 h 1876213"/>
              <a:gd name="connsiteX5" fmla="*/ 2993813 w 4829386"/>
              <a:gd name="connsiteY5" fmla="*/ 284480 h 1876213"/>
              <a:gd name="connsiteX6" fmla="*/ 3650827 w 4829386"/>
              <a:gd name="connsiteY6" fmla="*/ 135467 h 1876213"/>
              <a:gd name="connsiteX7" fmla="*/ 4829386 w 4829386"/>
              <a:gd name="connsiteY7" fmla="*/ 0 h 1876213"/>
              <a:gd name="connsiteX0" fmla="*/ 0 w 4829386"/>
              <a:gd name="connsiteY0" fmla="*/ 1876213 h 1876213"/>
              <a:gd name="connsiteX1" fmla="*/ 894080 w 4829386"/>
              <a:gd name="connsiteY1" fmla="*/ 1591733 h 1876213"/>
              <a:gd name="connsiteX2" fmla="*/ 1496906 w 4829386"/>
              <a:gd name="connsiteY2" fmla="*/ 1361440 h 1876213"/>
              <a:gd name="connsiteX3" fmla="*/ 2092959 w 4829386"/>
              <a:gd name="connsiteY3" fmla="*/ 1063413 h 1876213"/>
              <a:gd name="connsiteX4" fmla="*/ 2600959 w 4829386"/>
              <a:gd name="connsiteY4" fmla="*/ 677333 h 1876213"/>
              <a:gd name="connsiteX5" fmla="*/ 2993813 w 4829386"/>
              <a:gd name="connsiteY5" fmla="*/ 284480 h 1876213"/>
              <a:gd name="connsiteX6" fmla="*/ 3820160 w 4829386"/>
              <a:gd name="connsiteY6" fmla="*/ 47414 h 1876213"/>
              <a:gd name="connsiteX7" fmla="*/ 4829386 w 4829386"/>
              <a:gd name="connsiteY7" fmla="*/ 0 h 1876213"/>
              <a:gd name="connsiteX0" fmla="*/ 0 w 4829386"/>
              <a:gd name="connsiteY0" fmla="*/ 1876213 h 1876213"/>
              <a:gd name="connsiteX1" fmla="*/ 894080 w 4829386"/>
              <a:gd name="connsiteY1" fmla="*/ 1591733 h 1876213"/>
              <a:gd name="connsiteX2" fmla="*/ 1496906 w 4829386"/>
              <a:gd name="connsiteY2" fmla="*/ 1361440 h 1876213"/>
              <a:gd name="connsiteX3" fmla="*/ 2092959 w 4829386"/>
              <a:gd name="connsiteY3" fmla="*/ 1063413 h 1876213"/>
              <a:gd name="connsiteX4" fmla="*/ 2600959 w 4829386"/>
              <a:gd name="connsiteY4" fmla="*/ 677333 h 1876213"/>
              <a:gd name="connsiteX5" fmla="*/ 3041226 w 4829386"/>
              <a:gd name="connsiteY5" fmla="*/ 338666 h 1876213"/>
              <a:gd name="connsiteX6" fmla="*/ 3820160 w 4829386"/>
              <a:gd name="connsiteY6" fmla="*/ 47414 h 1876213"/>
              <a:gd name="connsiteX7" fmla="*/ 4829386 w 4829386"/>
              <a:gd name="connsiteY7" fmla="*/ 0 h 1876213"/>
              <a:gd name="connsiteX0" fmla="*/ 0 w 4829386"/>
              <a:gd name="connsiteY0" fmla="*/ 1876213 h 1876213"/>
              <a:gd name="connsiteX1" fmla="*/ 894080 w 4829386"/>
              <a:gd name="connsiteY1" fmla="*/ 1591733 h 1876213"/>
              <a:gd name="connsiteX2" fmla="*/ 1496906 w 4829386"/>
              <a:gd name="connsiteY2" fmla="*/ 1361440 h 1876213"/>
              <a:gd name="connsiteX3" fmla="*/ 2092959 w 4829386"/>
              <a:gd name="connsiteY3" fmla="*/ 1063413 h 1876213"/>
              <a:gd name="connsiteX4" fmla="*/ 2600959 w 4829386"/>
              <a:gd name="connsiteY4" fmla="*/ 677333 h 1876213"/>
              <a:gd name="connsiteX5" fmla="*/ 3041226 w 4829386"/>
              <a:gd name="connsiteY5" fmla="*/ 338666 h 1876213"/>
              <a:gd name="connsiteX6" fmla="*/ 3820160 w 4829386"/>
              <a:gd name="connsiteY6" fmla="*/ 47414 h 1876213"/>
              <a:gd name="connsiteX7" fmla="*/ 4829386 w 4829386"/>
              <a:gd name="connsiteY7" fmla="*/ 0 h 1876213"/>
              <a:gd name="connsiteX0" fmla="*/ 0 w 4829386"/>
              <a:gd name="connsiteY0" fmla="*/ 1880636 h 1880636"/>
              <a:gd name="connsiteX1" fmla="*/ 894080 w 4829386"/>
              <a:gd name="connsiteY1" fmla="*/ 1596156 h 1880636"/>
              <a:gd name="connsiteX2" fmla="*/ 1496906 w 4829386"/>
              <a:gd name="connsiteY2" fmla="*/ 1365863 h 1880636"/>
              <a:gd name="connsiteX3" fmla="*/ 2092959 w 4829386"/>
              <a:gd name="connsiteY3" fmla="*/ 1067836 h 1880636"/>
              <a:gd name="connsiteX4" fmla="*/ 2600959 w 4829386"/>
              <a:gd name="connsiteY4" fmla="*/ 681756 h 1880636"/>
              <a:gd name="connsiteX5" fmla="*/ 3041226 w 4829386"/>
              <a:gd name="connsiteY5" fmla="*/ 343089 h 1880636"/>
              <a:gd name="connsiteX6" fmla="*/ 3820160 w 4829386"/>
              <a:gd name="connsiteY6" fmla="*/ 51837 h 1880636"/>
              <a:gd name="connsiteX7" fmla="*/ 4829386 w 4829386"/>
              <a:gd name="connsiteY7" fmla="*/ 4423 h 1880636"/>
              <a:gd name="connsiteX0" fmla="*/ 0 w 4470400"/>
              <a:gd name="connsiteY0" fmla="*/ 1870252 h 1870252"/>
              <a:gd name="connsiteX1" fmla="*/ 894080 w 4470400"/>
              <a:gd name="connsiteY1" fmla="*/ 1585772 h 1870252"/>
              <a:gd name="connsiteX2" fmla="*/ 1496906 w 4470400"/>
              <a:gd name="connsiteY2" fmla="*/ 1355479 h 1870252"/>
              <a:gd name="connsiteX3" fmla="*/ 2092959 w 4470400"/>
              <a:gd name="connsiteY3" fmla="*/ 1057452 h 1870252"/>
              <a:gd name="connsiteX4" fmla="*/ 2600959 w 4470400"/>
              <a:gd name="connsiteY4" fmla="*/ 671372 h 1870252"/>
              <a:gd name="connsiteX5" fmla="*/ 3041226 w 4470400"/>
              <a:gd name="connsiteY5" fmla="*/ 332705 h 1870252"/>
              <a:gd name="connsiteX6" fmla="*/ 3820160 w 4470400"/>
              <a:gd name="connsiteY6" fmla="*/ 41453 h 1870252"/>
              <a:gd name="connsiteX7" fmla="*/ 4470400 w 4470400"/>
              <a:gd name="connsiteY7" fmla="*/ 7586 h 1870252"/>
              <a:gd name="connsiteX0" fmla="*/ 0 w 4470400"/>
              <a:gd name="connsiteY0" fmla="*/ 1872950 h 1872950"/>
              <a:gd name="connsiteX1" fmla="*/ 894080 w 4470400"/>
              <a:gd name="connsiteY1" fmla="*/ 1588470 h 1872950"/>
              <a:gd name="connsiteX2" fmla="*/ 1496906 w 4470400"/>
              <a:gd name="connsiteY2" fmla="*/ 1358177 h 1872950"/>
              <a:gd name="connsiteX3" fmla="*/ 2092959 w 4470400"/>
              <a:gd name="connsiteY3" fmla="*/ 1060150 h 1872950"/>
              <a:gd name="connsiteX4" fmla="*/ 2600959 w 4470400"/>
              <a:gd name="connsiteY4" fmla="*/ 674070 h 1872950"/>
              <a:gd name="connsiteX5" fmla="*/ 3041226 w 4470400"/>
              <a:gd name="connsiteY5" fmla="*/ 335403 h 1872950"/>
              <a:gd name="connsiteX6" fmla="*/ 3637280 w 4470400"/>
              <a:gd name="connsiteY6" fmla="*/ 37378 h 1872950"/>
              <a:gd name="connsiteX7" fmla="*/ 4470400 w 4470400"/>
              <a:gd name="connsiteY7" fmla="*/ 10284 h 1872950"/>
              <a:gd name="connsiteX0" fmla="*/ 0 w 4626187"/>
              <a:gd name="connsiteY0" fmla="*/ 1882251 h 1882251"/>
              <a:gd name="connsiteX1" fmla="*/ 894080 w 4626187"/>
              <a:gd name="connsiteY1" fmla="*/ 1597771 h 1882251"/>
              <a:gd name="connsiteX2" fmla="*/ 1496906 w 4626187"/>
              <a:gd name="connsiteY2" fmla="*/ 1367478 h 1882251"/>
              <a:gd name="connsiteX3" fmla="*/ 2092959 w 4626187"/>
              <a:gd name="connsiteY3" fmla="*/ 1069451 h 1882251"/>
              <a:gd name="connsiteX4" fmla="*/ 2600959 w 4626187"/>
              <a:gd name="connsiteY4" fmla="*/ 683371 h 1882251"/>
              <a:gd name="connsiteX5" fmla="*/ 3041226 w 4626187"/>
              <a:gd name="connsiteY5" fmla="*/ 344704 h 1882251"/>
              <a:gd name="connsiteX6" fmla="*/ 3637280 w 4626187"/>
              <a:gd name="connsiteY6" fmla="*/ 46679 h 1882251"/>
              <a:gd name="connsiteX7" fmla="*/ 4626187 w 4626187"/>
              <a:gd name="connsiteY7" fmla="*/ 6039 h 188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6187" h="1882251">
                <a:moveTo>
                  <a:pt x="0" y="1882251"/>
                </a:moveTo>
                <a:lnTo>
                  <a:pt x="894080" y="1597771"/>
                </a:lnTo>
                <a:lnTo>
                  <a:pt x="1496906" y="1367478"/>
                </a:lnTo>
                <a:lnTo>
                  <a:pt x="2092959" y="1069451"/>
                </a:lnTo>
                <a:lnTo>
                  <a:pt x="2600959" y="683371"/>
                </a:lnTo>
                <a:lnTo>
                  <a:pt x="3041226" y="344704"/>
                </a:lnTo>
                <a:cubicBezTo>
                  <a:pt x="3160888" y="225042"/>
                  <a:pt x="3373120" y="103123"/>
                  <a:pt x="3637280" y="46679"/>
                </a:cubicBezTo>
                <a:cubicBezTo>
                  <a:pt x="3901440" y="-9765"/>
                  <a:pt x="4007556" y="-2992"/>
                  <a:pt x="4626187" y="6039"/>
                </a:cubicBez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  <a:effectLst>
            <a:outerShdw blurRad="50800" dist="292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_tradnl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Forma libre 37">
            <a:extLst>
              <a:ext uri="{FF2B5EF4-FFF2-40B4-BE49-F238E27FC236}">
                <a16:creationId xmlns:a16="http://schemas.microsoft.com/office/drawing/2014/main" id="{187D0006-FA7B-4E91-A7E7-15EBA4FE6AA3}"/>
              </a:ext>
            </a:extLst>
          </p:cNvPr>
          <p:cNvSpPr/>
          <p:nvPr/>
        </p:nvSpPr>
        <p:spPr>
          <a:xfrm rot="20434945" flipV="1">
            <a:off x="3196981" y="5094039"/>
            <a:ext cx="916537" cy="33281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BBC98CFD-9A4F-4C70-8FF3-5CE6AB4B658C}"/>
              </a:ext>
            </a:extLst>
          </p:cNvPr>
          <p:cNvSpPr/>
          <p:nvPr/>
        </p:nvSpPr>
        <p:spPr>
          <a:xfrm>
            <a:off x="3189878" y="2943891"/>
            <a:ext cx="3084982" cy="1724603"/>
          </a:xfrm>
          <a:custGeom>
            <a:avLst/>
            <a:gdLst>
              <a:gd name="connsiteX0" fmla="*/ 0 w 3881120"/>
              <a:gd name="connsiteY0" fmla="*/ 2181014 h 2181014"/>
              <a:gd name="connsiteX1" fmla="*/ 745067 w 3881120"/>
              <a:gd name="connsiteY1" fmla="*/ 1971040 h 2181014"/>
              <a:gd name="connsiteX2" fmla="*/ 1422400 w 3881120"/>
              <a:gd name="connsiteY2" fmla="*/ 1679787 h 2181014"/>
              <a:gd name="connsiteX3" fmla="*/ 2018453 w 3881120"/>
              <a:gd name="connsiteY3" fmla="*/ 1381760 h 2181014"/>
              <a:gd name="connsiteX4" fmla="*/ 2526453 w 3881120"/>
              <a:gd name="connsiteY4" fmla="*/ 995680 h 2181014"/>
              <a:gd name="connsiteX5" fmla="*/ 2919307 w 3881120"/>
              <a:gd name="connsiteY5" fmla="*/ 602827 h 2181014"/>
              <a:gd name="connsiteX6" fmla="*/ 3244427 w 3881120"/>
              <a:gd name="connsiteY6" fmla="*/ 277707 h 2181014"/>
              <a:gd name="connsiteX7" fmla="*/ 3881120 w 3881120"/>
              <a:gd name="connsiteY7" fmla="*/ 0 h 2181014"/>
              <a:gd name="connsiteX0" fmla="*/ 0 w 3881120"/>
              <a:gd name="connsiteY0" fmla="*/ 2181014 h 2181014"/>
              <a:gd name="connsiteX1" fmla="*/ 745067 w 3881120"/>
              <a:gd name="connsiteY1" fmla="*/ 1971040 h 2181014"/>
              <a:gd name="connsiteX2" fmla="*/ 1422400 w 3881120"/>
              <a:gd name="connsiteY2" fmla="*/ 1679787 h 2181014"/>
              <a:gd name="connsiteX3" fmla="*/ 2018453 w 3881120"/>
              <a:gd name="connsiteY3" fmla="*/ 1381760 h 2181014"/>
              <a:gd name="connsiteX4" fmla="*/ 2526453 w 3881120"/>
              <a:gd name="connsiteY4" fmla="*/ 995680 h 2181014"/>
              <a:gd name="connsiteX5" fmla="*/ 2919307 w 3881120"/>
              <a:gd name="connsiteY5" fmla="*/ 602827 h 2181014"/>
              <a:gd name="connsiteX6" fmla="*/ 3244427 w 3881120"/>
              <a:gd name="connsiteY6" fmla="*/ 277707 h 2181014"/>
              <a:gd name="connsiteX7" fmla="*/ 3881120 w 3881120"/>
              <a:gd name="connsiteY7" fmla="*/ 0 h 2181014"/>
              <a:gd name="connsiteX0" fmla="*/ 0 w 3881120"/>
              <a:gd name="connsiteY0" fmla="*/ 2181014 h 2181014"/>
              <a:gd name="connsiteX1" fmla="*/ 745067 w 3881120"/>
              <a:gd name="connsiteY1" fmla="*/ 1971040 h 2181014"/>
              <a:gd name="connsiteX2" fmla="*/ 1422400 w 3881120"/>
              <a:gd name="connsiteY2" fmla="*/ 1679787 h 2181014"/>
              <a:gd name="connsiteX3" fmla="*/ 2018453 w 3881120"/>
              <a:gd name="connsiteY3" fmla="*/ 1381760 h 2181014"/>
              <a:gd name="connsiteX4" fmla="*/ 2526453 w 3881120"/>
              <a:gd name="connsiteY4" fmla="*/ 995680 h 2181014"/>
              <a:gd name="connsiteX5" fmla="*/ 2919307 w 3881120"/>
              <a:gd name="connsiteY5" fmla="*/ 602827 h 2181014"/>
              <a:gd name="connsiteX6" fmla="*/ 3244427 w 3881120"/>
              <a:gd name="connsiteY6" fmla="*/ 277707 h 2181014"/>
              <a:gd name="connsiteX7" fmla="*/ 3881120 w 3881120"/>
              <a:gd name="connsiteY7" fmla="*/ 0 h 2181014"/>
              <a:gd name="connsiteX0" fmla="*/ 0 w 3881120"/>
              <a:gd name="connsiteY0" fmla="*/ 2181014 h 2181014"/>
              <a:gd name="connsiteX1" fmla="*/ 745067 w 3881120"/>
              <a:gd name="connsiteY1" fmla="*/ 1971040 h 2181014"/>
              <a:gd name="connsiteX2" fmla="*/ 1422400 w 3881120"/>
              <a:gd name="connsiteY2" fmla="*/ 1679787 h 2181014"/>
              <a:gd name="connsiteX3" fmla="*/ 2018453 w 3881120"/>
              <a:gd name="connsiteY3" fmla="*/ 1381760 h 2181014"/>
              <a:gd name="connsiteX4" fmla="*/ 2526453 w 3881120"/>
              <a:gd name="connsiteY4" fmla="*/ 995680 h 2181014"/>
              <a:gd name="connsiteX5" fmla="*/ 2919307 w 3881120"/>
              <a:gd name="connsiteY5" fmla="*/ 602827 h 2181014"/>
              <a:gd name="connsiteX6" fmla="*/ 3244427 w 3881120"/>
              <a:gd name="connsiteY6" fmla="*/ 277707 h 2181014"/>
              <a:gd name="connsiteX7" fmla="*/ 3881120 w 3881120"/>
              <a:gd name="connsiteY7" fmla="*/ 0 h 2181014"/>
              <a:gd name="connsiteX0" fmla="*/ 0 w 3881120"/>
              <a:gd name="connsiteY0" fmla="*/ 2181014 h 2181014"/>
              <a:gd name="connsiteX1" fmla="*/ 745067 w 3881120"/>
              <a:gd name="connsiteY1" fmla="*/ 1971040 h 2181014"/>
              <a:gd name="connsiteX2" fmla="*/ 1422400 w 3881120"/>
              <a:gd name="connsiteY2" fmla="*/ 1679787 h 2181014"/>
              <a:gd name="connsiteX3" fmla="*/ 2018453 w 3881120"/>
              <a:gd name="connsiteY3" fmla="*/ 1381760 h 2181014"/>
              <a:gd name="connsiteX4" fmla="*/ 2526453 w 3881120"/>
              <a:gd name="connsiteY4" fmla="*/ 995680 h 2181014"/>
              <a:gd name="connsiteX5" fmla="*/ 2919307 w 3881120"/>
              <a:gd name="connsiteY5" fmla="*/ 602827 h 2181014"/>
              <a:gd name="connsiteX6" fmla="*/ 3244427 w 3881120"/>
              <a:gd name="connsiteY6" fmla="*/ 277707 h 2181014"/>
              <a:gd name="connsiteX7" fmla="*/ 3881120 w 3881120"/>
              <a:gd name="connsiteY7" fmla="*/ 0 h 2181014"/>
              <a:gd name="connsiteX0" fmla="*/ 0 w 3806613"/>
              <a:gd name="connsiteY0" fmla="*/ 2309707 h 2309707"/>
              <a:gd name="connsiteX1" fmla="*/ 670560 w 3806613"/>
              <a:gd name="connsiteY1" fmla="*/ 1971040 h 2309707"/>
              <a:gd name="connsiteX2" fmla="*/ 1347893 w 3806613"/>
              <a:gd name="connsiteY2" fmla="*/ 1679787 h 2309707"/>
              <a:gd name="connsiteX3" fmla="*/ 1943946 w 3806613"/>
              <a:gd name="connsiteY3" fmla="*/ 1381760 h 2309707"/>
              <a:gd name="connsiteX4" fmla="*/ 2451946 w 3806613"/>
              <a:gd name="connsiteY4" fmla="*/ 995680 h 2309707"/>
              <a:gd name="connsiteX5" fmla="*/ 2844800 w 3806613"/>
              <a:gd name="connsiteY5" fmla="*/ 602827 h 2309707"/>
              <a:gd name="connsiteX6" fmla="*/ 3169920 w 3806613"/>
              <a:gd name="connsiteY6" fmla="*/ 277707 h 2309707"/>
              <a:gd name="connsiteX7" fmla="*/ 3806613 w 3806613"/>
              <a:gd name="connsiteY7" fmla="*/ 0 h 2309707"/>
              <a:gd name="connsiteX0" fmla="*/ 0 w 3955626"/>
              <a:gd name="connsiteY0" fmla="*/ 2194560 h 2194560"/>
              <a:gd name="connsiteX1" fmla="*/ 819573 w 3955626"/>
              <a:gd name="connsiteY1" fmla="*/ 1971040 h 2194560"/>
              <a:gd name="connsiteX2" fmla="*/ 1496906 w 3955626"/>
              <a:gd name="connsiteY2" fmla="*/ 1679787 h 2194560"/>
              <a:gd name="connsiteX3" fmla="*/ 2092959 w 3955626"/>
              <a:gd name="connsiteY3" fmla="*/ 1381760 h 2194560"/>
              <a:gd name="connsiteX4" fmla="*/ 2600959 w 3955626"/>
              <a:gd name="connsiteY4" fmla="*/ 995680 h 2194560"/>
              <a:gd name="connsiteX5" fmla="*/ 2993813 w 3955626"/>
              <a:gd name="connsiteY5" fmla="*/ 602827 h 2194560"/>
              <a:gd name="connsiteX6" fmla="*/ 3318933 w 3955626"/>
              <a:gd name="connsiteY6" fmla="*/ 277707 h 2194560"/>
              <a:gd name="connsiteX7" fmla="*/ 3955626 w 3955626"/>
              <a:gd name="connsiteY7" fmla="*/ 0 h 2194560"/>
              <a:gd name="connsiteX0" fmla="*/ 0 w 3955626"/>
              <a:gd name="connsiteY0" fmla="*/ 2194560 h 2194560"/>
              <a:gd name="connsiteX1" fmla="*/ 894080 w 3955626"/>
              <a:gd name="connsiteY1" fmla="*/ 1910080 h 2194560"/>
              <a:gd name="connsiteX2" fmla="*/ 1496906 w 3955626"/>
              <a:gd name="connsiteY2" fmla="*/ 1679787 h 2194560"/>
              <a:gd name="connsiteX3" fmla="*/ 2092959 w 3955626"/>
              <a:gd name="connsiteY3" fmla="*/ 1381760 h 2194560"/>
              <a:gd name="connsiteX4" fmla="*/ 2600959 w 3955626"/>
              <a:gd name="connsiteY4" fmla="*/ 995680 h 2194560"/>
              <a:gd name="connsiteX5" fmla="*/ 2993813 w 3955626"/>
              <a:gd name="connsiteY5" fmla="*/ 602827 h 2194560"/>
              <a:gd name="connsiteX6" fmla="*/ 3318933 w 3955626"/>
              <a:gd name="connsiteY6" fmla="*/ 277707 h 2194560"/>
              <a:gd name="connsiteX7" fmla="*/ 3955626 w 3955626"/>
              <a:gd name="connsiteY7" fmla="*/ 0 h 2194560"/>
              <a:gd name="connsiteX0" fmla="*/ 0 w 3955626"/>
              <a:gd name="connsiteY0" fmla="*/ 2194560 h 2194560"/>
              <a:gd name="connsiteX1" fmla="*/ 894080 w 3955626"/>
              <a:gd name="connsiteY1" fmla="*/ 1910080 h 2194560"/>
              <a:gd name="connsiteX2" fmla="*/ 1496906 w 3955626"/>
              <a:gd name="connsiteY2" fmla="*/ 1679787 h 2194560"/>
              <a:gd name="connsiteX3" fmla="*/ 2092959 w 3955626"/>
              <a:gd name="connsiteY3" fmla="*/ 1381760 h 2194560"/>
              <a:gd name="connsiteX4" fmla="*/ 2600959 w 3955626"/>
              <a:gd name="connsiteY4" fmla="*/ 995680 h 2194560"/>
              <a:gd name="connsiteX5" fmla="*/ 2993813 w 3955626"/>
              <a:gd name="connsiteY5" fmla="*/ 602827 h 2194560"/>
              <a:gd name="connsiteX6" fmla="*/ 3318933 w 3955626"/>
              <a:gd name="connsiteY6" fmla="*/ 277707 h 2194560"/>
              <a:gd name="connsiteX7" fmla="*/ 3955626 w 3955626"/>
              <a:gd name="connsiteY7" fmla="*/ 0 h 2194560"/>
              <a:gd name="connsiteX0" fmla="*/ 0 w 3955626"/>
              <a:gd name="connsiteY0" fmla="*/ 2194560 h 2194560"/>
              <a:gd name="connsiteX1" fmla="*/ 894080 w 3955626"/>
              <a:gd name="connsiteY1" fmla="*/ 1910080 h 2194560"/>
              <a:gd name="connsiteX2" fmla="*/ 1496906 w 3955626"/>
              <a:gd name="connsiteY2" fmla="*/ 1679787 h 2194560"/>
              <a:gd name="connsiteX3" fmla="*/ 2092959 w 3955626"/>
              <a:gd name="connsiteY3" fmla="*/ 1381760 h 2194560"/>
              <a:gd name="connsiteX4" fmla="*/ 2600959 w 3955626"/>
              <a:gd name="connsiteY4" fmla="*/ 995680 h 2194560"/>
              <a:gd name="connsiteX5" fmla="*/ 2993813 w 3955626"/>
              <a:gd name="connsiteY5" fmla="*/ 602827 h 2194560"/>
              <a:gd name="connsiteX6" fmla="*/ 3318933 w 3955626"/>
              <a:gd name="connsiteY6" fmla="*/ 277707 h 2194560"/>
              <a:gd name="connsiteX7" fmla="*/ 3955626 w 3955626"/>
              <a:gd name="connsiteY7" fmla="*/ 0 h 2194560"/>
              <a:gd name="connsiteX0" fmla="*/ 0 w 3955626"/>
              <a:gd name="connsiteY0" fmla="*/ 2194560 h 2194560"/>
              <a:gd name="connsiteX1" fmla="*/ 894080 w 3955626"/>
              <a:gd name="connsiteY1" fmla="*/ 1910080 h 2194560"/>
              <a:gd name="connsiteX2" fmla="*/ 1496906 w 3955626"/>
              <a:gd name="connsiteY2" fmla="*/ 1679787 h 2194560"/>
              <a:gd name="connsiteX3" fmla="*/ 2092959 w 3955626"/>
              <a:gd name="connsiteY3" fmla="*/ 1381760 h 2194560"/>
              <a:gd name="connsiteX4" fmla="*/ 2600959 w 3955626"/>
              <a:gd name="connsiteY4" fmla="*/ 995680 h 2194560"/>
              <a:gd name="connsiteX5" fmla="*/ 2993813 w 3955626"/>
              <a:gd name="connsiteY5" fmla="*/ 602827 h 2194560"/>
              <a:gd name="connsiteX6" fmla="*/ 3318933 w 3955626"/>
              <a:gd name="connsiteY6" fmla="*/ 277707 h 2194560"/>
              <a:gd name="connsiteX7" fmla="*/ 3955626 w 3955626"/>
              <a:gd name="connsiteY7" fmla="*/ 0 h 2194560"/>
              <a:gd name="connsiteX0" fmla="*/ 0 w 3955626"/>
              <a:gd name="connsiteY0" fmla="*/ 2194560 h 2194560"/>
              <a:gd name="connsiteX1" fmla="*/ 894080 w 3955626"/>
              <a:gd name="connsiteY1" fmla="*/ 1910080 h 2194560"/>
              <a:gd name="connsiteX2" fmla="*/ 1496906 w 3955626"/>
              <a:gd name="connsiteY2" fmla="*/ 1679787 h 2194560"/>
              <a:gd name="connsiteX3" fmla="*/ 2092959 w 3955626"/>
              <a:gd name="connsiteY3" fmla="*/ 1381760 h 2194560"/>
              <a:gd name="connsiteX4" fmla="*/ 2600959 w 3955626"/>
              <a:gd name="connsiteY4" fmla="*/ 995680 h 2194560"/>
              <a:gd name="connsiteX5" fmla="*/ 2993813 w 3955626"/>
              <a:gd name="connsiteY5" fmla="*/ 602827 h 2194560"/>
              <a:gd name="connsiteX6" fmla="*/ 3318933 w 3955626"/>
              <a:gd name="connsiteY6" fmla="*/ 277707 h 2194560"/>
              <a:gd name="connsiteX7" fmla="*/ 3955626 w 3955626"/>
              <a:gd name="connsiteY7" fmla="*/ 0 h 2194560"/>
              <a:gd name="connsiteX0" fmla="*/ 0 w 3955626"/>
              <a:gd name="connsiteY0" fmla="*/ 2194560 h 2194560"/>
              <a:gd name="connsiteX1" fmla="*/ 894080 w 3955626"/>
              <a:gd name="connsiteY1" fmla="*/ 1910080 h 2194560"/>
              <a:gd name="connsiteX2" fmla="*/ 1496906 w 3955626"/>
              <a:gd name="connsiteY2" fmla="*/ 1679787 h 2194560"/>
              <a:gd name="connsiteX3" fmla="*/ 2092959 w 3955626"/>
              <a:gd name="connsiteY3" fmla="*/ 1381760 h 2194560"/>
              <a:gd name="connsiteX4" fmla="*/ 2600959 w 3955626"/>
              <a:gd name="connsiteY4" fmla="*/ 995680 h 2194560"/>
              <a:gd name="connsiteX5" fmla="*/ 2993813 w 3955626"/>
              <a:gd name="connsiteY5" fmla="*/ 602827 h 2194560"/>
              <a:gd name="connsiteX6" fmla="*/ 3318933 w 3955626"/>
              <a:gd name="connsiteY6" fmla="*/ 277707 h 2194560"/>
              <a:gd name="connsiteX7" fmla="*/ 3955626 w 3955626"/>
              <a:gd name="connsiteY7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5626" h="2194560">
                <a:moveTo>
                  <a:pt x="0" y="2194560"/>
                </a:moveTo>
                <a:lnTo>
                  <a:pt x="894080" y="1910080"/>
                </a:lnTo>
                <a:lnTo>
                  <a:pt x="1496906" y="1679787"/>
                </a:lnTo>
                <a:lnTo>
                  <a:pt x="2092959" y="1381760"/>
                </a:lnTo>
                <a:lnTo>
                  <a:pt x="2600959" y="995680"/>
                </a:lnTo>
                <a:lnTo>
                  <a:pt x="2993813" y="602827"/>
                </a:lnTo>
                <a:cubicBezTo>
                  <a:pt x="3113475" y="483165"/>
                  <a:pt x="3158631" y="378178"/>
                  <a:pt x="3318933" y="277707"/>
                </a:cubicBezTo>
                <a:cubicBezTo>
                  <a:pt x="3479235" y="177236"/>
                  <a:pt x="3515799" y="111391"/>
                  <a:pt x="3955626" y="0"/>
                </a:cubicBez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_tradnl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CuadroTexto 52">
            <a:extLst>
              <a:ext uri="{FF2B5EF4-FFF2-40B4-BE49-F238E27FC236}">
                <a16:creationId xmlns:a16="http://schemas.microsoft.com/office/drawing/2014/main" id="{0E07DFE0-3600-49BA-B09E-72FA0815C4BA}"/>
              </a:ext>
            </a:extLst>
          </p:cNvPr>
          <p:cNvSpPr txBox="1"/>
          <p:nvPr/>
        </p:nvSpPr>
        <p:spPr>
          <a:xfrm>
            <a:off x="2415151" y="4591314"/>
            <a:ext cx="1138825" cy="85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700 hPa</a:t>
            </a:r>
          </a:p>
          <a:p>
            <a:pPr algn="ctr" defTabSz="665665"/>
            <a:endParaRPr lang="es-ES" sz="1456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800 hPa</a:t>
            </a:r>
          </a:p>
          <a:p>
            <a:pPr algn="ctr" defTabSz="665665"/>
            <a:endParaRPr lang="es-ES" sz="874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1000 hPa</a:t>
            </a:r>
          </a:p>
        </p:txBody>
      </p:sp>
      <p:sp>
        <p:nvSpPr>
          <p:cNvPr id="95" name="CuadroTexto 56">
            <a:extLst>
              <a:ext uri="{FF2B5EF4-FFF2-40B4-BE49-F238E27FC236}">
                <a16:creationId xmlns:a16="http://schemas.microsoft.com/office/drawing/2014/main" id="{20BC9542-3A4E-46AE-BA46-9BF9ECDC0DFF}"/>
              </a:ext>
            </a:extLst>
          </p:cNvPr>
          <p:cNvSpPr txBox="1"/>
          <p:nvPr/>
        </p:nvSpPr>
        <p:spPr>
          <a:xfrm>
            <a:off x="6805199" y="3391863"/>
            <a:ext cx="863063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Mucha precipitación orográfica en sector cálido</a:t>
            </a:r>
          </a:p>
        </p:txBody>
      </p:sp>
      <p:cxnSp>
        <p:nvCxnSpPr>
          <p:cNvPr id="96" name="Conector recto 67">
            <a:extLst>
              <a:ext uri="{FF2B5EF4-FFF2-40B4-BE49-F238E27FC236}">
                <a16:creationId xmlns:a16="http://schemas.microsoft.com/office/drawing/2014/main" id="{6E682B41-F0EA-4660-AEDF-A3E2DE6CB422}"/>
              </a:ext>
            </a:extLst>
          </p:cNvPr>
          <p:cNvCxnSpPr/>
          <p:nvPr/>
        </p:nvCxnSpPr>
        <p:spPr>
          <a:xfrm flipH="1" flipV="1">
            <a:off x="3193229" y="4650181"/>
            <a:ext cx="0" cy="5990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657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538842" y="1338943"/>
            <a:ext cx="9399815" cy="5562600"/>
            <a:chOff x="457200" y="1436369"/>
            <a:chExt cx="9144000" cy="5364480"/>
          </a:xfrm>
        </p:grpSpPr>
        <p:sp>
          <p:nvSpPr>
            <p:cNvPr id="8" name="object 8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58384" y="1856231"/>
              <a:ext cx="3966971" cy="42588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5255" y="1752600"/>
              <a:ext cx="4240529" cy="50482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641967" y="575906"/>
            <a:ext cx="93980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0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143" y="332263"/>
            <a:ext cx="339725" cy="3060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2700" i="1" spc="37" baseline="-24691" dirty="0">
                <a:latin typeface="Times New Roman"/>
                <a:cs typeface="Times New Roman"/>
              </a:rPr>
              <a:t>U</a:t>
            </a:r>
            <a:r>
              <a:rPr sz="2700" i="1" spc="-427" baseline="-24691" dirty="0">
                <a:latin typeface="Times New Roman"/>
                <a:cs typeface="Times New Roman"/>
              </a:rPr>
              <a:t> </a:t>
            </a:r>
            <a:r>
              <a:rPr sz="1050" spc="10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155" y="582961"/>
            <a:ext cx="1146175" cy="38163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ts val="1375"/>
              </a:lnSpc>
              <a:spcBef>
                <a:spcPts val="140"/>
              </a:spcBef>
              <a:tabLst>
                <a:tab pos="422275" algn="l"/>
              </a:tabLst>
            </a:pPr>
            <a:r>
              <a:rPr sz="1800" i="1" spc="15" dirty="0">
                <a:latin typeface="Times New Roman"/>
                <a:cs typeface="Times New Roman"/>
              </a:rPr>
              <a:t>Fr	</a:t>
            </a:r>
            <a:r>
              <a:rPr sz="1800" spc="20" dirty="0">
                <a:latin typeface="Symbol"/>
                <a:cs typeface="Symbol"/>
              </a:rPr>
              <a:t></a:t>
            </a:r>
            <a:endParaRPr sz="1800">
              <a:latin typeface="Symbol"/>
              <a:cs typeface="Symbol"/>
            </a:endParaRPr>
          </a:p>
          <a:p>
            <a:pPr marL="627380">
              <a:lnSpc>
                <a:spcPts val="1375"/>
              </a:lnSpc>
            </a:pPr>
            <a:r>
              <a:rPr sz="2700" i="1" spc="37" baseline="-24691" dirty="0">
                <a:latin typeface="Times New Roman"/>
                <a:cs typeface="Times New Roman"/>
              </a:rPr>
              <a:t>N</a:t>
            </a:r>
            <a:r>
              <a:rPr sz="2700" i="1" spc="-382" baseline="-24691" dirty="0">
                <a:latin typeface="Times New Roman"/>
                <a:cs typeface="Times New Roman"/>
              </a:rPr>
              <a:t> </a:t>
            </a:r>
            <a:r>
              <a:rPr sz="1050" spc="85" dirty="0">
                <a:latin typeface="Times New Roman"/>
                <a:cs typeface="Times New Roman"/>
              </a:rPr>
              <a:t>2</a:t>
            </a:r>
            <a:r>
              <a:rPr sz="2700" i="1" spc="127" baseline="-24691" dirty="0">
                <a:latin typeface="Times New Roman"/>
                <a:cs typeface="Times New Roman"/>
              </a:rPr>
              <a:t>h</a:t>
            </a:r>
            <a:r>
              <a:rPr sz="1050" spc="85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6231" y="770599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350" y="0"/>
                </a:lnTo>
              </a:path>
            </a:pathLst>
          </a:custGeom>
          <a:ln w="9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1719" y="641605"/>
            <a:ext cx="6122670" cy="539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22860" y="7167081"/>
            <a:ext cx="38531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Composite maps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normalized precipitation </a:t>
            </a:r>
            <a:r>
              <a:rPr sz="1400" spc="-20" dirty="0">
                <a:latin typeface="Calibri"/>
                <a:cs typeface="Calibri"/>
              </a:rPr>
              <a:t>rate </a:t>
            </a:r>
            <a:r>
              <a:rPr sz="1400" spc="-15" dirty="0">
                <a:latin typeface="Calibri"/>
                <a:cs typeface="Calibri"/>
              </a:rPr>
              <a:t>for  rainy </a:t>
            </a:r>
            <a:r>
              <a:rPr sz="1400" spc="-10" dirty="0">
                <a:latin typeface="Calibri"/>
                <a:cs typeface="Calibri"/>
              </a:rPr>
              <a:t>hours </a:t>
            </a:r>
            <a:r>
              <a:rPr sz="1400" spc="-5" dirty="0">
                <a:latin typeface="Calibri"/>
                <a:cs typeface="Calibri"/>
              </a:rPr>
              <a:t>binned by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</a:t>
            </a:r>
            <a:r>
              <a:rPr sz="1350" baseline="24691" dirty="0">
                <a:latin typeface="Calibri"/>
                <a:cs typeface="Calibri"/>
              </a:rPr>
              <a:t>2</a:t>
            </a:r>
            <a:r>
              <a:rPr sz="1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29574" y="7243062"/>
            <a:ext cx="2687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Vectors </a:t>
            </a:r>
            <a:r>
              <a:rPr sz="1200" spc="-5" dirty="0">
                <a:latin typeface="Calibri"/>
                <a:cs typeface="Calibri"/>
              </a:rPr>
              <a:t>show </a:t>
            </a:r>
            <a:r>
              <a:rPr sz="1200" spc="-15" dirty="0">
                <a:latin typeface="Calibri"/>
                <a:cs typeface="Calibri"/>
              </a:rPr>
              <a:t>sfc </a:t>
            </a:r>
            <a:r>
              <a:rPr sz="1200" dirty="0">
                <a:latin typeface="Calibri"/>
                <a:cs typeface="Calibri"/>
              </a:rPr>
              <a:t>wind </a:t>
            </a:r>
            <a:r>
              <a:rPr sz="1200" spc="-5" dirty="0">
                <a:latin typeface="Calibri"/>
                <a:cs typeface="Calibri"/>
              </a:rPr>
              <a:t>speed and direction,  normalized by open‐ocean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speed.</a:t>
            </a:r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-549729" y="2128158"/>
            <a:ext cx="211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Inestable o</a:t>
            </a:r>
          </a:p>
          <a:p>
            <a:r>
              <a:rPr lang="es-ES" b="1" dirty="0"/>
              <a:t>no bloqueo</a:t>
            </a:r>
          </a:p>
        </p:txBody>
      </p:sp>
      <p:sp>
        <p:nvSpPr>
          <p:cNvPr id="14" name="CuadroTexto 13"/>
          <p:cNvSpPr txBox="1"/>
          <p:nvPr/>
        </p:nvSpPr>
        <p:spPr>
          <a:xfrm rot="16200000">
            <a:off x="-538844" y="4387334"/>
            <a:ext cx="211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bloqueado</a:t>
            </a:r>
          </a:p>
        </p:txBody>
      </p:sp>
      <p:sp>
        <p:nvSpPr>
          <p:cNvPr id="15" name="Elipse 14"/>
          <p:cNvSpPr/>
          <p:nvPr/>
        </p:nvSpPr>
        <p:spPr>
          <a:xfrm rot="1373745">
            <a:off x="6694715" y="4604659"/>
            <a:ext cx="2002971" cy="593271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28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08504" y="646175"/>
            <a:ext cx="4824730" cy="5360035"/>
            <a:chOff x="2508504" y="646175"/>
            <a:chExt cx="4824730" cy="5360035"/>
          </a:xfrm>
        </p:grpSpPr>
        <p:sp>
          <p:nvSpPr>
            <p:cNvPr id="3" name="object 3"/>
            <p:cNvSpPr/>
            <p:nvPr/>
          </p:nvSpPr>
          <p:spPr>
            <a:xfrm>
              <a:off x="2508504" y="646175"/>
              <a:ext cx="4824221" cy="17693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08504" y="1436369"/>
              <a:ext cx="4824221" cy="19583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08504" y="2415540"/>
              <a:ext cx="4824221" cy="19583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8504" y="3394709"/>
              <a:ext cx="4824221" cy="19583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08504" y="4373879"/>
              <a:ext cx="4824221" cy="16322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08504" y="5353049"/>
              <a:ext cx="4824221" cy="6530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076450" y="6189726"/>
            <a:ext cx="6193535" cy="8862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ángulo redondeado 9"/>
          <p:cNvSpPr/>
          <p:nvPr/>
        </p:nvSpPr>
        <p:spPr>
          <a:xfrm>
            <a:off x="2743200" y="838200"/>
            <a:ext cx="1981200" cy="152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E9DB86-7F28-424D-8374-BBE9A33419B8}"/>
                  </a:ext>
                </a:extLst>
              </p14:cNvPr>
              <p14:cNvContentPartPr/>
              <p14:nvPr/>
            </p14:nvContentPartPr>
            <p14:xfrm>
              <a:off x="4865760" y="1155600"/>
              <a:ext cx="2102400" cy="1674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E9DB86-7F28-424D-8374-BBE9A33419B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49920" y="1092240"/>
                <a:ext cx="2133720" cy="18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7DA221F-3674-4398-913B-FABB2E7CFA05}"/>
                  </a:ext>
                </a:extLst>
              </p14:cNvPr>
              <p14:cNvContentPartPr/>
              <p14:nvPr/>
            </p14:nvContentPartPr>
            <p14:xfrm>
              <a:off x="4992120" y="3564360"/>
              <a:ext cx="1722600" cy="1366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7DA221F-3674-4398-913B-FABB2E7CFA0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82760" y="3555000"/>
                <a:ext cx="1741320" cy="13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136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9EEF709-E9D0-AC57-CDE2-E980D53832DC}"/>
                  </a:ext>
                </a:extLst>
              </p14:cNvPr>
              <p14:cNvContentPartPr/>
              <p14:nvPr/>
            </p14:nvContentPartPr>
            <p14:xfrm>
              <a:off x="923904" y="3111048"/>
              <a:ext cx="8013240" cy="2632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9EEF709-E9D0-AC57-CDE2-E980D53832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6264" y="3093408"/>
                <a:ext cx="8048880" cy="26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6E4DE56-D7F2-F80D-560E-0193BA4319F1}"/>
                  </a:ext>
                </a:extLst>
              </p14:cNvPr>
              <p14:cNvContentPartPr/>
              <p14:nvPr/>
            </p14:nvContentPartPr>
            <p14:xfrm>
              <a:off x="4673304" y="3087288"/>
              <a:ext cx="3960" cy="1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6E4DE56-D7F2-F80D-560E-0193BA4319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5664" y="3069288"/>
                <a:ext cx="3960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70C39495-E690-9DE0-9255-C9B259ED68EC}"/>
              </a:ext>
            </a:extLst>
          </p:cNvPr>
          <p:cNvGrpSpPr/>
          <p:nvPr/>
        </p:nvGrpSpPr>
        <p:grpSpPr>
          <a:xfrm>
            <a:off x="4601304" y="996768"/>
            <a:ext cx="2271600" cy="2155320"/>
            <a:chOff x="4601304" y="996768"/>
            <a:chExt cx="2271600" cy="21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9047ECF-400D-70E7-0ACC-71971BD4D1E1}"/>
                    </a:ext>
                  </a:extLst>
                </p14:cNvPr>
                <p14:cNvContentPartPr/>
                <p14:nvPr/>
              </p14:nvContentPartPr>
              <p14:xfrm>
                <a:off x="4601304" y="1603728"/>
                <a:ext cx="1311480" cy="1548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9047ECF-400D-70E7-0ACC-71971BD4D1E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83664" y="1586088"/>
                  <a:ext cx="1347120" cy="15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5DDFA61-78C3-5124-42FE-1C631CF2829B}"/>
                    </a:ext>
                  </a:extLst>
                </p14:cNvPr>
                <p14:cNvContentPartPr/>
                <p14:nvPr/>
              </p14:nvContentPartPr>
              <p14:xfrm>
                <a:off x="6091704" y="996768"/>
                <a:ext cx="438840" cy="537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5DDFA61-78C3-5124-42FE-1C631CF2829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74064" y="979128"/>
                  <a:ext cx="47448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766674-A1EB-3E55-DDA5-038E6DF11197}"/>
                    </a:ext>
                  </a:extLst>
                </p14:cNvPr>
                <p14:cNvContentPartPr/>
                <p14:nvPr/>
              </p14:nvContentPartPr>
              <p14:xfrm>
                <a:off x="6525864" y="1381608"/>
                <a:ext cx="347040" cy="190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766674-A1EB-3E55-DDA5-038E6DF1119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07864" y="1363608"/>
                  <a:ext cx="382680" cy="22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D53CACB-0061-0065-D82D-A458C1AA439F}"/>
                  </a:ext>
                </a:extLst>
              </p14:cNvPr>
              <p14:cNvContentPartPr/>
              <p14:nvPr/>
            </p14:nvContentPartPr>
            <p14:xfrm>
              <a:off x="3606624" y="2611728"/>
              <a:ext cx="1554840" cy="13284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D53CACB-0061-0065-D82D-A458C1AA43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34984" y="2467728"/>
                <a:ext cx="1698480" cy="16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B573454-443D-155E-45C5-1671E3B11005}"/>
                  </a:ext>
                </a:extLst>
              </p14:cNvPr>
              <p14:cNvContentPartPr/>
              <p14:nvPr/>
            </p14:nvContentPartPr>
            <p14:xfrm>
              <a:off x="3660264" y="3793608"/>
              <a:ext cx="353160" cy="118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B573454-443D-155E-45C5-1671E3B1100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88264" y="3649968"/>
                <a:ext cx="49680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37EBB71-C11B-8B3E-6267-7CD42D544ED3}"/>
                  </a:ext>
                </a:extLst>
              </p14:cNvPr>
              <p14:cNvContentPartPr/>
              <p14:nvPr/>
            </p14:nvContentPartPr>
            <p14:xfrm>
              <a:off x="324504" y="834048"/>
              <a:ext cx="8388720" cy="2689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37EBB71-C11B-8B3E-6267-7CD42D544E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6864" y="816408"/>
                <a:ext cx="8424360" cy="30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3AB21BB9-60F7-FDB8-6819-A346FB18C837}"/>
              </a:ext>
            </a:extLst>
          </p:cNvPr>
          <p:cNvGrpSpPr/>
          <p:nvPr/>
        </p:nvGrpSpPr>
        <p:grpSpPr>
          <a:xfrm>
            <a:off x="589824" y="951768"/>
            <a:ext cx="8460720" cy="4522680"/>
            <a:chOff x="589824" y="951768"/>
            <a:chExt cx="8460720" cy="452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87E47E9-00A9-2315-31BB-D2F6F7925870}"/>
                    </a:ext>
                  </a:extLst>
                </p14:cNvPr>
                <p14:cNvContentPartPr/>
                <p14:nvPr/>
              </p14:nvContentPartPr>
              <p14:xfrm>
                <a:off x="654624" y="2882808"/>
                <a:ext cx="7949520" cy="1345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87E47E9-00A9-2315-31BB-D2F6F792587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6624" y="2865168"/>
                  <a:ext cx="7985160" cy="13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D177012-B3B6-277F-DB20-C9D99F3F76D7}"/>
                    </a:ext>
                  </a:extLst>
                </p14:cNvPr>
                <p14:cNvContentPartPr/>
                <p14:nvPr/>
              </p14:nvContentPartPr>
              <p14:xfrm>
                <a:off x="589824" y="4044168"/>
                <a:ext cx="22320" cy="45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D177012-B3B6-277F-DB20-C9D99F3F76D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1824" y="4026528"/>
                  <a:ext cx="57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8434159-AFB7-2E41-7C9E-53E4722BC9C0}"/>
                    </a:ext>
                  </a:extLst>
                </p14:cNvPr>
                <p14:cNvContentPartPr/>
                <p14:nvPr/>
              </p14:nvContentPartPr>
              <p14:xfrm>
                <a:off x="603864" y="2041848"/>
                <a:ext cx="8410680" cy="362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8434159-AFB7-2E41-7C9E-53E4722BC9C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5864" y="2024208"/>
                  <a:ext cx="84463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33CF8A9-BB1C-8AFB-BE35-E99A45B01802}"/>
                    </a:ext>
                  </a:extLst>
                </p14:cNvPr>
                <p14:cNvContentPartPr/>
                <p14:nvPr/>
              </p14:nvContentPartPr>
              <p14:xfrm>
                <a:off x="8212464" y="2608488"/>
                <a:ext cx="838080" cy="1077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33CF8A9-BB1C-8AFB-BE35-E99A45B0180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94824" y="2590848"/>
                  <a:ext cx="873720" cy="11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D98D1B-9365-ADAC-5B1F-58444A9DE85C}"/>
                    </a:ext>
                  </a:extLst>
                </p14:cNvPr>
                <p14:cNvContentPartPr/>
                <p14:nvPr/>
              </p14:nvContentPartPr>
              <p14:xfrm>
                <a:off x="7481664" y="2515968"/>
                <a:ext cx="1292040" cy="927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D98D1B-9365-ADAC-5B1F-58444A9DE85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63664" y="2498328"/>
                  <a:ext cx="1327680" cy="9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B2E52BD-A309-05EB-38BA-EAC1DFECBC39}"/>
                    </a:ext>
                  </a:extLst>
                </p14:cNvPr>
                <p14:cNvContentPartPr/>
                <p14:nvPr/>
              </p14:nvContentPartPr>
              <p14:xfrm>
                <a:off x="919584" y="2521008"/>
                <a:ext cx="621360" cy="867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B2E52BD-A309-05EB-38BA-EAC1DFECBC3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1584" y="2503368"/>
                  <a:ext cx="657000" cy="90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47C596B-5D80-21F0-9870-376C505DF1B1}"/>
                    </a:ext>
                  </a:extLst>
                </p14:cNvPr>
                <p14:cNvContentPartPr/>
                <p14:nvPr/>
              </p14:nvContentPartPr>
              <p14:xfrm>
                <a:off x="1619784" y="2511648"/>
                <a:ext cx="1898640" cy="1082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47C596B-5D80-21F0-9870-376C505DF1B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02144" y="2494008"/>
                  <a:ext cx="1934280" cy="11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605F72E-C33B-B191-F940-2B3A78F0C398}"/>
                    </a:ext>
                  </a:extLst>
                </p14:cNvPr>
                <p14:cNvContentPartPr/>
                <p14:nvPr/>
              </p14:nvContentPartPr>
              <p14:xfrm>
                <a:off x="3953304" y="2618928"/>
                <a:ext cx="780480" cy="442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605F72E-C33B-B191-F940-2B3A78F0C3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35664" y="2601288"/>
                  <a:ext cx="8161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8C193E1-CE74-FD75-2002-F651DE23E481}"/>
                    </a:ext>
                  </a:extLst>
                </p14:cNvPr>
                <p14:cNvContentPartPr/>
                <p14:nvPr/>
              </p14:nvContentPartPr>
              <p14:xfrm>
                <a:off x="1520064" y="4401288"/>
                <a:ext cx="216000" cy="518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8C193E1-CE74-FD75-2002-F651DE23E48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02064" y="4383288"/>
                  <a:ext cx="25164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C59D4B1-7A4F-EA39-B9BB-1704D7E7DEC4}"/>
                    </a:ext>
                  </a:extLst>
                </p14:cNvPr>
                <p14:cNvContentPartPr/>
                <p14:nvPr/>
              </p14:nvContentPartPr>
              <p14:xfrm>
                <a:off x="1689264" y="4506768"/>
                <a:ext cx="710640" cy="567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C59D4B1-7A4F-EA39-B9BB-1704D7E7DEC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71624" y="4489128"/>
                  <a:ext cx="74628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A455AA2-F7EA-B028-1C2B-C705AB2425D6}"/>
                    </a:ext>
                  </a:extLst>
                </p14:cNvPr>
                <p14:cNvContentPartPr/>
                <p14:nvPr/>
              </p14:nvContentPartPr>
              <p14:xfrm>
                <a:off x="2247984" y="1473048"/>
                <a:ext cx="920520" cy="1416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A455AA2-F7EA-B028-1C2B-C705AB2425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29984" y="1455408"/>
                  <a:ext cx="956160" cy="14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EAF702E-C8FC-9861-7378-84A9FA80CC7C}"/>
                    </a:ext>
                  </a:extLst>
                </p14:cNvPr>
                <p14:cNvContentPartPr/>
                <p14:nvPr/>
              </p14:nvContentPartPr>
              <p14:xfrm>
                <a:off x="3269304" y="955728"/>
                <a:ext cx="70920" cy="399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EAF702E-C8FC-9861-7378-84A9FA80CC7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51664" y="937728"/>
                  <a:ext cx="1065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AC5988C-15B0-6C72-7289-B6B338AB78E9}"/>
                    </a:ext>
                  </a:extLst>
                </p14:cNvPr>
                <p14:cNvContentPartPr/>
                <p14:nvPr/>
              </p14:nvContentPartPr>
              <p14:xfrm>
                <a:off x="3243744" y="951768"/>
                <a:ext cx="360720" cy="364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AC5988C-15B0-6C72-7289-B6B338AB78E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25744" y="934128"/>
                  <a:ext cx="3963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B30B7E5-DAEA-9886-C6E4-7A92E5AB7717}"/>
                    </a:ext>
                  </a:extLst>
                </p14:cNvPr>
                <p14:cNvContentPartPr/>
                <p14:nvPr/>
              </p14:nvContentPartPr>
              <p14:xfrm>
                <a:off x="3614904" y="1210968"/>
                <a:ext cx="290520" cy="224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B30B7E5-DAEA-9886-C6E4-7A92E5AB771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97264" y="1192968"/>
                  <a:ext cx="326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C3CF2F5-8172-7DF4-64D1-406C8DF16A8F}"/>
                    </a:ext>
                  </a:extLst>
                </p14:cNvPr>
                <p14:cNvContentPartPr/>
                <p14:nvPr/>
              </p14:nvContentPartPr>
              <p14:xfrm>
                <a:off x="5587704" y="3810168"/>
                <a:ext cx="2160" cy="7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C3CF2F5-8172-7DF4-64D1-406C8DF16A8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69704" y="3792168"/>
                  <a:ext cx="37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15B0113-DF57-9FEE-7688-00AF2F2C68C1}"/>
                    </a:ext>
                  </a:extLst>
                </p14:cNvPr>
                <p14:cNvContentPartPr/>
                <p14:nvPr/>
              </p14:nvContentPartPr>
              <p14:xfrm>
                <a:off x="5366304" y="4371768"/>
                <a:ext cx="264960" cy="380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15B0113-DF57-9FEE-7688-00AF2F2C68C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48664" y="4354128"/>
                  <a:ext cx="3006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43C07F0-E792-3126-B595-34D3FC6C6AD9}"/>
                    </a:ext>
                  </a:extLst>
                </p14:cNvPr>
                <p14:cNvContentPartPr/>
                <p14:nvPr/>
              </p14:nvContentPartPr>
              <p14:xfrm>
                <a:off x="5827104" y="4281768"/>
                <a:ext cx="739440" cy="512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43C07F0-E792-3126-B595-34D3FC6C6A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09464" y="4264128"/>
                  <a:ext cx="77508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CBBD985-60CD-0B88-3F13-5BBD16132853}"/>
                    </a:ext>
                  </a:extLst>
                </p14:cNvPr>
                <p14:cNvContentPartPr/>
                <p14:nvPr/>
              </p14:nvContentPartPr>
              <p14:xfrm>
                <a:off x="5676984" y="3426768"/>
                <a:ext cx="63000" cy="656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CBBD985-60CD-0B88-3F13-5BBD1613285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58984" y="3408768"/>
                  <a:ext cx="9864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0ECF3C2-AC09-B920-E0F4-093F1E19FC78}"/>
                    </a:ext>
                  </a:extLst>
                </p14:cNvPr>
                <p14:cNvContentPartPr/>
                <p14:nvPr/>
              </p14:nvContentPartPr>
              <p14:xfrm>
                <a:off x="5763744" y="4874328"/>
                <a:ext cx="36360" cy="480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0ECF3C2-AC09-B920-E0F4-093F1E19FC7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46104" y="4856688"/>
                  <a:ext cx="7200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1CBA6A6-441B-DC93-F6C5-F16357731E34}"/>
                    </a:ext>
                  </a:extLst>
                </p14:cNvPr>
                <p14:cNvContentPartPr/>
                <p14:nvPr/>
              </p14:nvContentPartPr>
              <p14:xfrm>
                <a:off x="8448624" y="1187208"/>
                <a:ext cx="273240" cy="4287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1CBA6A6-441B-DC93-F6C5-F16357731E3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430624" y="1169208"/>
                  <a:ext cx="308880" cy="432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93A691F-032B-FBC3-768D-4DAB7A2E8B06}"/>
                    </a:ext>
                  </a:extLst>
                </p14:cNvPr>
                <p14:cNvContentPartPr/>
                <p14:nvPr/>
              </p14:nvContentPartPr>
              <p14:xfrm>
                <a:off x="3749184" y="3089808"/>
                <a:ext cx="337320" cy="584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93A691F-032B-FBC3-768D-4DAB7A2E8B0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31544" y="3071808"/>
                  <a:ext cx="37296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60D12F5-AECE-82B9-0E29-3B47E0DA1BAF}"/>
                    </a:ext>
                  </a:extLst>
                </p14:cNvPr>
                <p14:cNvContentPartPr/>
                <p14:nvPr/>
              </p14:nvContentPartPr>
              <p14:xfrm>
                <a:off x="3840984" y="3013488"/>
                <a:ext cx="367560" cy="696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60D12F5-AECE-82B9-0E29-3B47E0DA1BA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23344" y="2995488"/>
                  <a:ext cx="403200" cy="7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A6BA582-0D48-3F69-06F5-10C017C8AE43}"/>
                    </a:ext>
                  </a:extLst>
                </p14:cNvPr>
                <p14:cNvContentPartPr/>
                <p14:nvPr/>
              </p14:nvContentPartPr>
              <p14:xfrm>
                <a:off x="3984264" y="2926368"/>
                <a:ext cx="559080" cy="744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A6BA582-0D48-3F69-06F5-10C017C8AE4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66624" y="2908368"/>
                  <a:ext cx="594720" cy="77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8253A6D-4063-983D-23F2-40D22CE3C727}"/>
                    </a:ext>
                  </a:extLst>
                </p14:cNvPr>
                <p14:cNvContentPartPr/>
                <p14:nvPr/>
              </p14:nvContentPartPr>
              <p14:xfrm>
                <a:off x="4511304" y="2902968"/>
                <a:ext cx="257400" cy="432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8253A6D-4063-983D-23F2-40D22CE3C72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93304" y="2885328"/>
                  <a:ext cx="2930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5C2D824-7C67-680C-919F-0203B0D55A93}"/>
                    </a:ext>
                  </a:extLst>
                </p14:cNvPr>
                <p14:cNvContentPartPr/>
                <p14:nvPr/>
              </p14:nvContentPartPr>
              <p14:xfrm>
                <a:off x="4407984" y="1531008"/>
                <a:ext cx="21240" cy="4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5C2D824-7C67-680C-919F-0203B0D55A9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90344" y="1513008"/>
                  <a:ext cx="56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D00268F-5452-273B-5A8A-AEEA3D3964C1}"/>
                    </a:ext>
                  </a:extLst>
                </p14:cNvPr>
                <p14:cNvContentPartPr/>
                <p14:nvPr/>
              </p14:nvContentPartPr>
              <p14:xfrm>
                <a:off x="4414824" y="1116288"/>
                <a:ext cx="722880" cy="878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D00268F-5452-273B-5A8A-AEEA3D3964C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97184" y="1098648"/>
                  <a:ext cx="758520" cy="9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BFEC557-D7CF-EBC4-CEF5-72757657D46E}"/>
                    </a:ext>
                  </a:extLst>
                </p14:cNvPr>
                <p14:cNvContentPartPr/>
                <p14:nvPr/>
              </p14:nvContentPartPr>
              <p14:xfrm>
                <a:off x="4366224" y="1991088"/>
                <a:ext cx="18720" cy="65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BFEC557-D7CF-EBC4-CEF5-72757657D46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48224" y="1973448"/>
                  <a:ext cx="54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773C484-E3A6-6D7A-9176-2E7A8FF5C764}"/>
                    </a:ext>
                  </a:extLst>
                </p14:cNvPr>
                <p14:cNvContentPartPr/>
                <p14:nvPr/>
              </p14:nvContentPartPr>
              <p14:xfrm>
                <a:off x="4322664" y="2608488"/>
                <a:ext cx="48960" cy="257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773C484-E3A6-6D7A-9176-2E7A8FF5C76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04664" y="2590848"/>
                  <a:ext cx="84600" cy="29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110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E8726333-88B2-4C95-88B5-B6A7206EC959}"/>
                  </a:ext>
                </a:extLst>
              </p14:cNvPr>
              <p14:cNvContentPartPr/>
              <p14:nvPr/>
            </p14:nvContentPartPr>
            <p14:xfrm>
              <a:off x="838219" y="2241481"/>
              <a:ext cx="6081480" cy="247104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E8726333-88B2-4C95-88B5-B6A7206EC9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579" y="2133841"/>
                <a:ext cx="6189120" cy="268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3B67B71-B0D3-4B59-81E7-D7DA78E91849}"/>
                  </a:ext>
                </a:extLst>
              </p14:cNvPr>
              <p14:cNvContentPartPr/>
              <p14:nvPr/>
            </p14:nvContentPartPr>
            <p14:xfrm>
              <a:off x="894739" y="2931601"/>
              <a:ext cx="8350920" cy="23122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3B67B71-B0D3-4B59-81E7-D7DA78E918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2099" y="2868961"/>
                <a:ext cx="8476560" cy="24379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Elipse 11">
            <a:extLst>
              <a:ext uri="{FF2B5EF4-FFF2-40B4-BE49-F238E27FC236}">
                <a16:creationId xmlns:a16="http://schemas.microsoft.com/office/drawing/2014/main" id="{B9F43F09-DF1C-46B4-80A0-6867218CA84D}"/>
              </a:ext>
            </a:extLst>
          </p:cNvPr>
          <p:cNvSpPr/>
          <p:nvPr/>
        </p:nvSpPr>
        <p:spPr>
          <a:xfrm>
            <a:off x="1397659" y="4252261"/>
            <a:ext cx="731520" cy="731520"/>
          </a:xfrm>
          <a:prstGeom prst="ellipse">
            <a:avLst/>
          </a:prstGeom>
          <a:solidFill>
            <a:srgbClr val="00A0D7">
              <a:alpha val="5000"/>
            </a:srgbClr>
          </a:solidFill>
          <a:ln w="1260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pt-BR">
              <a:solidFill>
                <a:srgbClr val="00A0D7"/>
              </a:solidFill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7BE6297-CC34-47D5-8123-65AD22FAED90}"/>
              </a:ext>
            </a:extLst>
          </p:cNvPr>
          <p:cNvGrpSpPr/>
          <p:nvPr/>
        </p:nvGrpSpPr>
        <p:grpSpPr>
          <a:xfrm>
            <a:off x="299221" y="5351500"/>
            <a:ext cx="1908000" cy="851400"/>
            <a:chOff x="299221" y="5351500"/>
            <a:chExt cx="1908000" cy="85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D5958E7-EC3C-4BA4-AACC-059D3E8F5070}"/>
                    </a:ext>
                  </a:extLst>
                </p14:cNvPr>
                <p14:cNvContentPartPr/>
                <p14:nvPr/>
              </p14:nvContentPartPr>
              <p14:xfrm>
                <a:off x="299221" y="5352580"/>
                <a:ext cx="380160" cy="93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D5958E7-EC3C-4BA4-AACC-059D3E8F50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3581" y="5316940"/>
                  <a:ext cx="451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9D65C5C-F107-4D7A-9E28-46C94940B539}"/>
                    </a:ext>
                  </a:extLst>
                </p14:cNvPr>
                <p14:cNvContentPartPr/>
                <p14:nvPr/>
              </p14:nvContentPartPr>
              <p14:xfrm>
                <a:off x="523861" y="5351500"/>
                <a:ext cx="5040" cy="376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9D65C5C-F107-4D7A-9E28-46C94940B53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8221" y="5315500"/>
                  <a:ext cx="766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07F690F-6653-4186-A610-557C2072845B}"/>
                    </a:ext>
                  </a:extLst>
                </p14:cNvPr>
                <p14:cNvContentPartPr/>
                <p14:nvPr/>
              </p14:nvContentPartPr>
              <p14:xfrm>
                <a:off x="705301" y="5641660"/>
                <a:ext cx="184680" cy="27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07F690F-6653-4186-A610-557C207284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9661" y="5605660"/>
                  <a:ext cx="256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9484174-B225-436A-9D7F-D2D3FB787E4A}"/>
                    </a:ext>
                  </a:extLst>
                </p14:cNvPr>
                <p14:cNvContentPartPr/>
                <p14:nvPr/>
              </p14:nvContentPartPr>
              <p14:xfrm>
                <a:off x="733381" y="5540860"/>
                <a:ext cx="155880" cy="63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9484174-B225-436A-9D7F-D2D3FB787E4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7381" y="5505220"/>
                  <a:ext cx="227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2AC9F46-F33A-4783-8093-7F1F3680CDB5}"/>
                    </a:ext>
                  </a:extLst>
                </p14:cNvPr>
                <p14:cNvContentPartPr/>
                <p14:nvPr/>
              </p14:nvContentPartPr>
              <p14:xfrm>
                <a:off x="1113541" y="5433580"/>
                <a:ext cx="60840" cy="279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2AC9F46-F33A-4783-8093-7F1F3680CDB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7541" y="5397580"/>
                  <a:ext cx="1324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7137B3C-04FA-44AD-BDDA-F0001E5150C9}"/>
                    </a:ext>
                  </a:extLst>
                </p14:cNvPr>
                <p14:cNvContentPartPr/>
                <p14:nvPr/>
              </p14:nvContentPartPr>
              <p14:xfrm>
                <a:off x="1246741" y="5454100"/>
                <a:ext cx="236160" cy="261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7137B3C-04FA-44AD-BDDA-F0001E5150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10741" y="5418460"/>
                  <a:ext cx="3078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147FBFD-5FD5-4948-B05F-82E79CAF2842}"/>
                    </a:ext>
                  </a:extLst>
                </p14:cNvPr>
                <p14:cNvContentPartPr/>
                <p14:nvPr/>
              </p14:nvContentPartPr>
              <p14:xfrm>
                <a:off x="1480381" y="5464540"/>
                <a:ext cx="90000" cy="73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147FBFD-5FD5-4948-B05F-82E79CAF284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44381" y="5428540"/>
                  <a:ext cx="161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9AAB810-3445-4BDC-ABE6-BB115C7772BE}"/>
                    </a:ext>
                  </a:extLst>
                </p14:cNvPr>
                <p14:cNvContentPartPr/>
                <p14:nvPr/>
              </p14:nvContentPartPr>
              <p14:xfrm>
                <a:off x="1634821" y="5423500"/>
                <a:ext cx="256320" cy="220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9AAB810-3445-4BDC-ABE6-BB115C7772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99181" y="5387860"/>
                  <a:ext cx="3279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D3E2A9A-BC57-4A6E-8110-EB864464F22E}"/>
                    </a:ext>
                  </a:extLst>
                </p14:cNvPr>
                <p14:cNvContentPartPr/>
                <p14:nvPr/>
              </p14:nvContentPartPr>
              <p14:xfrm>
                <a:off x="491101" y="5929660"/>
                <a:ext cx="24480" cy="217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D3E2A9A-BC57-4A6E-8110-EB864464F2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5101" y="5893660"/>
                  <a:ext cx="961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3E40D21-5513-402B-9D97-297BC71EF987}"/>
                    </a:ext>
                  </a:extLst>
                </p14:cNvPr>
                <p14:cNvContentPartPr/>
                <p14:nvPr/>
              </p14:nvContentPartPr>
              <p14:xfrm>
                <a:off x="642301" y="5897980"/>
                <a:ext cx="25920" cy="304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3E40D21-5513-402B-9D97-297BC71EF9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6301" y="5861980"/>
                  <a:ext cx="975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D4F264C-C2BF-44BA-B0E6-5B5DD744021F}"/>
                    </a:ext>
                  </a:extLst>
                </p14:cNvPr>
                <p14:cNvContentPartPr/>
                <p14:nvPr/>
              </p14:nvContentPartPr>
              <p14:xfrm>
                <a:off x="524941" y="6053860"/>
                <a:ext cx="138240" cy="59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D4F264C-C2BF-44BA-B0E6-5B5DD74402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8941" y="6017860"/>
                  <a:ext cx="209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FC61631-E026-4B5F-8AF9-590B4ED2FAB0}"/>
                    </a:ext>
                  </a:extLst>
                </p14:cNvPr>
                <p14:cNvContentPartPr/>
                <p14:nvPr/>
              </p14:nvContentPartPr>
              <p14:xfrm>
                <a:off x="823021" y="5966020"/>
                <a:ext cx="14400" cy="129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FC61631-E026-4B5F-8AF9-590B4ED2FAB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7021" y="5930020"/>
                  <a:ext cx="860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45A7C10-0554-46C7-AC91-5BCA5FEE8D14}"/>
                    </a:ext>
                  </a:extLst>
                </p14:cNvPr>
                <p14:cNvContentPartPr/>
                <p14:nvPr/>
              </p14:nvContentPartPr>
              <p14:xfrm>
                <a:off x="867661" y="5907700"/>
                <a:ext cx="242640" cy="224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45A7C10-0554-46C7-AC91-5BCA5FEE8D1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2021" y="5872060"/>
                  <a:ext cx="314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7B41700-AE14-4FC5-925F-7887AF32ED97}"/>
                    </a:ext>
                  </a:extLst>
                </p14:cNvPr>
                <p14:cNvContentPartPr/>
                <p14:nvPr/>
              </p14:nvContentPartPr>
              <p14:xfrm>
                <a:off x="1278421" y="6133780"/>
                <a:ext cx="126720" cy="32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7B41700-AE14-4FC5-925F-7887AF32ED9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42421" y="6097780"/>
                  <a:ext cx="198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92A8963-58FA-4F3C-982F-774DB2807B3D}"/>
                    </a:ext>
                  </a:extLst>
                </p14:cNvPr>
                <p14:cNvContentPartPr/>
                <p14:nvPr/>
              </p14:nvContentPartPr>
              <p14:xfrm>
                <a:off x="1260781" y="6044860"/>
                <a:ext cx="145800" cy="42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92A8963-58FA-4F3C-982F-774DB2807B3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24781" y="6008860"/>
                  <a:ext cx="217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F645EEF-CBF2-40AC-B15B-2EBA53CA4660}"/>
                    </a:ext>
                  </a:extLst>
                </p14:cNvPr>
                <p14:cNvContentPartPr/>
                <p14:nvPr/>
              </p14:nvContentPartPr>
              <p14:xfrm>
                <a:off x="1581181" y="5887900"/>
                <a:ext cx="225720" cy="287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F645EEF-CBF2-40AC-B15B-2EBA53CA466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45541" y="5852260"/>
                  <a:ext cx="2973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F1B6B0B-0146-4047-A938-99A4438DAE42}"/>
                    </a:ext>
                  </a:extLst>
                </p14:cNvPr>
                <p14:cNvContentPartPr/>
                <p14:nvPr/>
              </p14:nvContentPartPr>
              <p14:xfrm>
                <a:off x="1853341" y="5999860"/>
                <a:ext cx="102240" cy="166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F1B6B0B-0146-4047-A938-99A4438DAE4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17701" y="5963860"/>
                  <a:ext cx="173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CC7FA27-E292-4588-8053-EB1A3B48C2B7}"/>
                    </a:ext>
                  </a:extLst>
                </p14:cNvPr>
                <p14:cNvContentPartPr/>
                <p14:nvPr/>
              </p14:nvContentPartPr>
              <p14:xfrm>
                <a:off x="1905541" y="5823100"/>
                <a:ext cx="159120" cy="123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CC7FA27-E292-4588-8053-EB1A3B48C2B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69541" y="5787100"/>
                  <a:ext cx="230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DCD990D-F6F7-46FF-8A69-C85A12E9D475}"/>
                    </a:ext>
                  </a:extLst>
                </p14:cNvPr>
                <p14:cNvContentPartPr/>
                <p14:nvPr/>
              </p14:nvContentPartPr>
              <p14:xfrm>
                <a:off x="2065741" y="5833180"/>
                <a:ext cx="131040" cy="174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DCD990D-F6F7-46FF-8A69-C85A12E9D47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29741" y="5797540"/>
                  <a:ext cx="2026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F10104C-E058-41E3-A18E-15502DA6898B}"/>
                    </a:ext>
                  </a:extLst>
                </p14:cNvPr>
                <p14:cNvContentPartPr/>
                <p14:nvPr/>
              </p14:nvContentPartPr>
              <p14:xfrm>
                <a:off x="2194981" y="6068260"/>
                <a:ext cx="12240" cy="25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F10104C-E058-41E3-A18E-15502DA689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58981" y="6032620"/>
                  <a:ext cx="83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362BB5E-8049-4DD1-A5D4-A8E835D74AFD}"/>
                    </a:ext>
                  </a:extLst>
                </p14:cNvPr>
                <p14:cNvContentPartPr/>
                <p14:nvPr/>
              </p14:nvContentPartPr>
              <p14:xfrm>
                <a:off x="2055301" y="5825260"/>
                <a:ext cx="37080" cy="31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362BB5E-8049-4DD1-A5D4-A8E835D74AF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19661" y="5789260"/>
                  <a:ext cx="10872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B7654C6-D486-4003-B8F3-24596AB16581}"/>
              </a:ext>
            </a:extLst>
          </p:cNvPr>
          <p:cNvGrpSpPr/>
          <p:nvPr/>
        </p:nvGrpSpPr>
        <p:grpSpPr>
          <a:xfrm>
            <a:off x="474901" y="6327100"/>
            <a:ext cx="2312640" cy="533160"/>
            <a:chOff x="474901" y="6327100"/>
            <a:chExt cx="2312640" cy="53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14C8690-FAA4-4558-AA7D-F45828BBB350}"/>
                    </a:ext>
                  </a:extLst>
                </p14:cNvPr>
                <p14:cNvContentPartPr/>
                <p14:nvPr/>
              </p14:nvContentPartPr>
              <p14:xfrm>
                <a:off x="474901" y="6346180"/>
                <a:ext cx="232920" cy="464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14C8690-FAA4-4558-AA7D-F45828BBB35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9261" y="6310540"/>
                  <a:ext cx="30456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156FF1C-DD4B-46E5-A055-A31AF9E8865F}"/>
                    </a:ext>
                  </a:extLst>
                </p14:cNvPr>
                <p14:cNvContentPartPr/>
                <p14:nvPr/>
              </p14:nvContentPartPr>
              <p14:xfrm>
                <a:off x="555181" y="6491260"/>
                <a:ext cx="321840" cy="297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156FF1C-DD4B-46E5-A055-A31AF9E8865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9541" y="6455620"/>
                  <a:ext cx="3934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CD8C3A8-1945-4045-B5F6-F3D9CFD11D22}"/>
                    </a:ext>
                  </a:extLst>
                </p14:cNvPr>
                <p14:cNvContentPartPr/>
                <p14:nvPr/>
              </p14:nvContentPartPr>
              <p14:xfrm>
                <a:off x="1022821" y="6650020"/>
                <a:ext cx="166320" cy="13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CD8C3A8-1945-4045-B5F6-F3D9CFD11D2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87181" y="6614020"/>
                  <a:ext cx="237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3BEB950-66FC-457A-8C39-796FE2907F9A}"/>
                    </a:ext>
                  </a:extLst>
                </p14:cNvPr>
                <p14:cNvContentPartPr/>
                <p14:nvPr/>
              </p14:nvContentPartPr>
              <p14:xfrm>
                <a:off x="1048381" y="6510340"/>
                <a:ext cx="136800" cy="17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3BEB950-66FC-457A-8C39-796FE2907F9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2741" y="6474340"/>
                  <a:ext cx="208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A35314D-5B9F-432C-9F18-00EE0125822F}"/>
                    </a:ext>
                  </a:extLst>
                </p14:cNvPr>
                <p14:cNvContentPartPr/>
                <p14:nvPr/>
              </p14:nvContentPartPr>
              <p14:xfrm>
                <a:off x="1351861" y="6356620"/>
                <a:ext cx="327960" cy="315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A35314D-5B9F-432C-9F18-00EE0125822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15861" y="6320620"/>
                  <a:ext cx="3996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8DBFEB3-8B08-421E-B9E1-65861C7E4F27}"/>
                    </a:ext>
                  </a:extLst>
                </p14:cNvPr>
                <p14:cNvContentPartPr/>
                <p14:nvPr/>
              </p14:nvContentPartPr>
              <p14:xfrm>
                <a:off x="1800781" y="6424300"/>
                <a:ext cx="162720" cy="435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8DBFEB3-8B08-421E-B9E1-65861C7E4F2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64781" y="6388660"/>
                  <a:ext cx="23436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83AF83B-6F3B-40F8-964E-86E0E7403BF3}"/>
                    </a:ext>
                  </a:extLst>
                </p14:cNvPr>
                <p14:cNvContentPartPr/>
                <p14:nvPr/>
              </p14:nvContentPartPr>
              <p14:xfrm>
                <a:off x="1991581" y="6451660"/>
                <a:ext cx="163080" cy="136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83AF83B-6F3B-40F8-964E-86E0E7403BF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55941" y="6415660"/>
                  <a:ext cx="234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6FCE073-4249-4238-BEB4-A0FA13055ACD}"/>
                    </a:ext>
                  </a:extLst>
                </p14:cNvPr>
                <p14:cNvContentPartPr/>
                <p14:nvPr/>
              </p14:nvContentPartPr>
              <p14:xfrm>
                <a:off x="2213341" y="6327100"/>
                <a:ext cx="249480" cy="424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6FCE073-4249-4238-BEB4-A0FA13055AC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77341" y="6291460"/>
                  <a:ext cx="32112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68AE215-6A05-4FFC-B4F3-214B043CEF7D}"/>
                    </a:ext>
                  </a:extLst>
                </p14:cNvPr>
                <p14:cNvContentPartPr/>
                <p14:nvPr/>
              </p14:nvContentPartPr>
              <p14:xfrm>
                <a:off x="2474341" y="6436900"/>
                <a:ext cx="313200" cy="421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68AE215-6A05-4FFC-B4F3-214B043CEF7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38701" y="6401260"/>
                  <a:ext cx="384840" cy="492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3" name="Elipse 11">
            <a:extLst>
              <a:ext uri="{FF2B5EF4-FFF2-40B4-BE49-F238E27FC236}">
                <a16:creationId xmlns:a16="http://schemas.microsoft.com/office/drawing/2014/main" id="{27696FA5-04F3-44B8-9B35-A72E55AF759B}"/>
              </a:ext>
            </a:extLst>
          </p:cNvPr>
          <p:cNvSpPr/>
          <p:nvPr/>
        </p:nvSpPr>
        <p:spPr>
          <a:xfrm>
            <a:off x="5070199" y="2087169"/>
            <a:ext cx="731520" cy="731520"/>
          </a:xfrm>
          <a:prstGeom prst="ellipse">
            <a:avLst/>
          </a:prstGeom>
          <a:solidFill>
            <a:srgbClr val="00A0D7">
              <a:alpha val="5000"/>
            </a:srgbClr>
          </a:solidFill>
          <a:ln w="1260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pt-BR">
              <a:solidFill>
                <a:srgbClr val="00A0D7"/>
              </a:solidFill>
            </a:endParaRPr>
          </a:p>
        </p:txBody>
      </p:sp>
      <p:sp>
        <p:nvSpPr>
          <p:cNvPr id="174" name="Elipse 11">
            <a:extLst>
              <a:ext uri="{FF2B5EF4-FFF2-40B4-BE49-F238E27FC236}">
                <a16:creationId xmlns:a16="http://schemas.microsoft.com/office/drawing/2014/main" id="{8B78BF67-6987-42E3-990C-253E7B5AD44C}"/>
              </a:ext>
            </a:extLst>
          </p:cNvPr>
          <p:cNvSpPr/>
          <p:nvPr/>
        </p:nvSpPr>
        <p:spPr>
          <a:xfrm>
            <a:off x="7316528" y="3510207"/>
            <a:ext cx="731520" cy="731520"/>
          </a:xfrm>
          <a:prstGeom prst="ellipse">
            <a:avLst/>
          </a:prstGeom>
          <a:solidFill>
            <a:srgbClr val="00A0D7">
              <a:alpha val="5000"/>
            </a:srgbClr>
          </a:solidFill>
          <a:ln w="1260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pt-BR">
              <a:solidFill>
                <a:srgbClr val="00A0D7"/>
              </a:solidFill>
            </a:endParaRP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215FB93-5709-4C11-AC30-FFE45737DB83}"/>
              </a:ext>
            </a:extLst>
          </p:cNvPr>
          <p:cNvGrpSpPr/>
          <p:nvPr/>
        </p:nvGrpSpPr>
        <p:grpSpPr>
          <a:xfrm>
            <a:off x="2674219" y="2454982"/>
            <a:ext cx="1632960" cy="861480"/>
            <a:chOff x="2674219" y="2454982"/>
            <a:chExt cx="1632960" cy="8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F99245A-8DD5-426C-AF30-1F9D47D43C4E}"/>
                    </a:ext>
                  </a:extLst>
                </p14:cNvPr>
                <p14:cNvContentPartPr/>
                <p14:nvPr/>
              </p14:nvContentPartPr>
              <p14:xfrm>
                <a:off x="2674219" y="2454982"/>
                <a:ext cx="366840" cy="122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F99245A-8DD5-426C-AF30-1F9D47D43C4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38579" y="2419342"/>
                  <a:ext cx="438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20F059B-66B3-4987-9590-990FBA17EA44}"/>
                    </a:ext>
                  </a:extLst>
                </p14:cNvPr>
                <p14:cNvContentPartPr/>
                <p14:nvPr/>
              </p14:nvContentPartPr>
              <p14:xfrm>
                <a:off x="2931259" y="2475142"/>
                <a:ext cx="24480" cy="347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20F059B-66B3-4987-9590-990FBA17EA4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95619" y="2439142"/>
                  <a:ext cx="961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6FD00FE-F671-4D70-A407-BFC026160798}"/>
                    </a:ext>
                  </a:extLst>
                </p14:cNvPr>
                <p14:cNvContentPartPr/>
                <p14:nvPr/>
              </p14:nvContentPartPr>
              <p14:xfrm>
                <a:off x="3118099" y="2741542"/>
                <a:ext cx="147240" cy="39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6FD00FE-F671-4D70-A407-BFC02616079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82099" y="2705902"/>
                  <a:ext cx="218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B1DD085-C722-4FA2-98A2-D5B1D6A0BAB6}"/>
                    </a:ext>
                  </a:extLst>
                </p14:cNvPr>
                <p14:cNvContentPartPr/>
                <p14:nvPr/>
              </p14:nvContentPartPr>
              <p14:xfrm>
                <a:off x="3187579" y="2696902"/>
                <a:ext cx="119160" cy="45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B1DD085-C722-4FA2-98A2-D5B1D6A0BAB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51939" y="2660902"/>
                  <a:ext cx="190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B30CE96-6A5F-427B-BF27-0FE92E58553C}"/>
                    </a:ext>
                  </a:extLst>
                </p14:cNvPr>
                <p14:cNvContentPartPr/>
                <p14:nvPr/>
              </p14:nvContentPartPr>
              <p14:xfrm>
                <a:off x="3107299" y="2609422"/>
                <a:ext cx="182160" cy="14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B30CE96-6A5F-427B-BF27-0FE92E58553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71299" y="2573422"/>
                  <a:ext cx="253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7FC3ACC-A539-42AD-A50E-500D2301487F}"/>
                    </a:ext>
                  </a:extLst>
                </p14:cNvPr>
                <p14:cNvContentPartPr/>
                <p14:nvPr/>
              </p14:nvContentPartPr>
              <p14:xfrm>
                <a:off x="3489619" y="2474062"/>
                <a:ext cx="138600" cy="4824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7FC3ACC-A539-42AD-A50E-500D2301487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53979" y="2438062"/>
                  <a:ext cx="21024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7A02751-1F83-488B-8A9F-02EDB627D314}"/>
                    </a:ext>
                  </a:extLst>
                </p14:cNvPr>
                <p14:cNvContentPartPr/>
                <p14:nvPr/>
              </p14:nvContentPartPr>
              <p14:xfrm>
                <a:off x="3486379" y="2692942"/>
                <a:ext cx="182160" cy="68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7A02751-1F83-488B-8A9F-02EDB627D31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50379" y="2657302"/>
                  <a:ext cx="253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DC760EC-996A-4034-B6CB-183059C2F90C}"/>
                    </a:ext>
                  </a:extLst>
                </p14:cNvPr>
                <p14:cNvContentPartPr/>
                <p14:nvPr/>
              </p14:nvContentPartPr>
              <p14:xfrm>
                <a:off x="3776539" y="2462182"/>
                <a:ext cx="81000" cy="123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DC760EC-996A-4034-B6CB-183059C2F90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40899" y="2426542"/>
                  <a:ext cx="152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63B5495-420E-4290-BA60-10061191E358}"/>
                    </a:ext>
                  </a:extLst>
                </p14:cNvPr>
                <p14:cNvContentPartPr/>
                <p14:nvPr/>
              </p14:nvContentPartPr>
              <p14:xfrm>
                <a:off x="3859699" y="2611222"/>
                <a:ext cx="239040" cy="176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63B5495-420E-4290-BA60-10061191E35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24059" y="2575222"/>
                  <a:ext cx="310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521B4C5-6929-4345-917F-D4E0B084F360}"/>
                    </a:ext>
                  </a:extLst>
                </p14:cNvPr>
                <p14:cNvContentPartPr/>
                <p14:nvPr/>
              </p14:nvContentPartPr>
              <p14:xfrm>
                <a:off x="2865379" y="3032062"/>
                <a:ext cx="35280" cy="204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521B4C5-6929-4345-917F-D4E0B084F36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29739" y="2996062"/>
                  <a:ext cx="106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37C622A-622C-42B7-B6F2-778400F250AB}"/>
                    </a:ext>
                  </a:extLst>
                </p14:cNvPr>
                <p14:cNvContentPartPr/>
                <p14:nvPr/>
              </p14:nvContentPartPr>
              <p14:xfrm>
                <a:off x="2955379" y="2989222"/>
                <a:ext cx="82440" cy="292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37C622A-622C-42B7-B6F2-778400F250A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19739" y="2953222"/>
                  <a:ext cx="1540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2F5F194-9F6F-408E-8EB7-811AF31D2FB2}"/>
                    </a:ext>
                  </a:extLst>
                </p14:cNvPr>
                <p14:cNvContentPartPr/>
                <p14:nvPr/>
              </p14:nvContentPartPr>
              <p14:xfrm>
                <a:off x="2875459" y="3067702"/>
                <a:ext cx="269640" cy="181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2F5F194-9F6F-408E-8EB7-811AF31D2FB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839819" y="3031702"/>
                  <a:ext cx="341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41BFAC5-F746-40B2-A362-EDFF42960F95}"/>
                    </a:ext>
                  </a:extLst>
                </p14:cNvPr>
                <p14:cNvContentPartPr/>
                <p14:nvPr/>
              </p14:nvContentPartPr>
              <p14:xfrm>
                <a:off x="3073099" y="3015862"/>
                <a:ext cx="269280" cy="234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41BFAC5-F746-40B2-A362-EDFF42960F9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37099" y="2980222"/>
                  <a:ext cx="3409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3FA87A2-5D13-4413-B70B-E316F29C0F69}"/>
                    </a:ext>
                  </a:extLst>
                </p14:cNvPr>
                <p14:cNvContentPartPr/>
                <p14:nvPr/>
              </p14:nvContentPartPr>
              <p14:xfrm>
                <a:off x="3448219" y="3198382"/>
                <a:ext cx="125280" cy="21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3FA87A2-5D13-4413-B70B-E316F29C0F6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12219" y="3162742"/>
                  <a:ext cx="196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4D8EA82-2011-4C76-A7ED-1E7C7B653BF5}"/>
                    </a:ext>
                  </a:extLst>
                </p14:cNvPr>
                <p14:cNvContentPartPr/>
                <p14:nvPr/>
              </p14:nvContentPartPr>
              <p14:xfrm>
                <a:off x="3446779" y="3084622"/>
                <a:ext cx="125280" cy="37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4D8EA82-2011-4C76-A7ED-1E7C7B653BF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11139" y="3048622"/>
                  <a:ext cx="196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A6E575C-E7C7-4A51-B94B-399BABB955AF}"/>
                    </a:ext>
                  </a:extLst>
                </p14:cNvPr>
                <p14:cNvContentPartPr/>
                <p14:nvPr/>
              </p14:nvContentPartPr>
              <p14:xfrm>
                <a:off x="3750259" y="3060142"/>
                <a:ext cx="21600" cy="181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A6E575C-E7C7-4A51-B94B-399BABB955A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14259" y="3024502"/>
                  <a:ext cx="93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78CF764-CE88-49E0-9B17-EACC02387FCF}"/>
                    </a:ext>
                  </a:extLst>
                </p14:cNvPr>
                <p14:cNvContentPartPr/>
                <p14:nvPr/>
              </p14:nvContentPartPr>
              <p14:xfrm>
                <a:off x="3833419" y="3057262"/>
                <a:ext cx="136440" cy="194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78CF764-CE88-49E0-9B17-EACC02387FC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97419" y="3021262"/>
                  <a:ext cx="208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4EA824C-9E3B-4DDF-8756-F39CC2ED0962}"/>
                    </a:ext>
                  </a:extLst>
                </p14:cNvPr>
                <p14:cNvContentPartPr/>
                <p14:nvPr/>
              </p14:nvContentPartPr>
              <p14:xfrm>
                <a:off x="3981739" y="3065542"/>
                <a:ext cx="119160" cy="172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4EA824C-9E3B-4DDF-8756-F39CC2ED096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46099" y="3029902"/>
                  <a:ext cx="190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6744449-3233-44FF-9820-B720CFCCD633}"/>
                    </a:ext>
                  </a:extLst>
                </p14:cNvPr>
                <p14:cNvContentPartPr/>
                <p14:nvPr/>
              </p14:nvContentPartPr>
              <p14:xfrm>
                <a:off x="4170379" y="3035302"/>
                <a:ext cx="2520" cy="18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6744449-3233-44FF-9820-B720CFCCD63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34379" y="2999662"/>
                  <a:ext cx="74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014A15B-3CEB-4AA9-8E4F-8D5C7E903ED7}"/>
                    </a:ext>
                  </a:extLst>
                </p14:cNvPr>
                <p14:cNvContentPartPr/>
                <p14:nvPr/>
              </p14:nvContentPartPr>
              <p14:xfrm>
                <a:off x="4169659" y="2972302"/>
                <a:ext cx="137520" cy="344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014A15B-3CEB-4AA9-8E4F-8D5C7E903ED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33659" y="2936302"/>
                  <a:ext cx="209160" cy="41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FB8A19A0-819A-498F-9848-969C0F70046C}"/>
              </a:ext>
            </a:extLst>
          </p:cNvPr>
          <p:cNvGrpSpPr/>
          <p:nvPr/>
        </p:nvGrpSpPr>
        <p:grpSpPr>
          <a:xfrm>
            <a:off x="4918459" y="1198329"/>
            <a:ext cx="536400" cy="332280"/>
            <a:chOff x="4918459" y="1198329"/>
            <a:chExt cx="53640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C17B6B9-4879-458D-8A3E-3F4135E0401F}"/>
                    </a:ext>
                  </a:extLst>
                </p14:cNvPr>
                <p14:cNvContentPartPr/>
                <p14:nvPr/>
              </p14:nvContentPartPr>
              <p14:xfrm>
                <a:off x="4918459" y="1198329"/>
                <a:ext cx="289080" cy="21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C17B6B9-4879-458D-8A3E-3F4135E0401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82459" y="1162329"/>
                  <a:ext cx="360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9E40554-19FD-43D3-A353-EB5E2E1F07AE}"/>
                    </a:ext>
                  </a:extLst>
                </p14:cNvPr>
                <p14:cNvContentPartPr/>
                <p14:nvPr/>
              </p14:nvContentPartPr>
              <p14:xfrm>
                <a:off x="5061379" y="1236489"/>
                <a:ext cx="31680" cy="294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9E40554-19FD-43D3-A353-EB5E2E1F07A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25379" y="1200489"/>
                  <a:ext cx="1033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6D40BC8-63C4-4C2A-8772-13EF3A74CF95}"/>
                    </a:ext>
                  </a:extLst>
                </p14:cNvPr>
                <p14:cNvContentPartPr/>
                <p14:nvPr/>
              </p14:nvContentPartPr>
              <p14:xfrm>
                <a:off x="5273779" y="1471209"/>
                <a:ext cx="150840" cy="12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6D40BC8-63C4-4C2A-8772-13EF3A74CF9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38139" y="1435569"/>
                  <a:ext cx="222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189EDB6-9627-4BDA-9713-C9A7CF6642F8}"/>
                    </a:ext>
                  </a:extLst>
                </p14:cNvPr>
                <p14:cNvContentPartPr/>
                <p14:nvPr/>
              </p14:nvContentPartPr>
              <p14:xfrm>
                <a:off x="5308339" y="1311009"/>
                <a:ext cx="146520" cy="55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189EDB6-9627-4BDA-9713-C9A7CF6642F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72699" y="1275009"/>
                  <a:ext cx="21816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25F2FB2C-D7E9-42A8-BF65-D973F5773723}"/>
              </a:ext>
            </a:extLst>
          </p:cNvPr>
          <p:cNvGrpSpPr/>
          <p:nvPr/>
        </p:nvGrpSpPr>
        <p:grpSpPr>
          <a:xfrm>
            <a:off x="5699659" y="1133529"/>
            <a:ext cx="3343680" cy="1018800"/>
            <a:chOff x="5699659" y="1133529"/>
            <a:chExt cx="3343680" cy="101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6253E0F-FEC6-47F3-936D-E8871E4B8D83}"/>
                    </a:ext>
                  </a:extLst>
                </p14:cNvPr>
                <p14:cNvContentPartPr/>
                <p14:nvPr/>
              </p14:nvContentPartPr>
              <p14:xfrm>
                <a:off x="5699659" y="1222449"/>
                <a:ext cx="231120" cy="239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6253E0F-FEC6-47F3-936D-E8871E4B8D8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64019" y="1186809"/>
                  <a:ext cx="302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E07AF78-1FF6-4FAE-AD94-55FBDCB09CEF}"/>
                    </a:ext>
                  </a:extLst>
                </p14:cNvPr>
                <p14:cNvContentPartPr/>
                <p14:nvPr/>
              </p14:nvContentPartPr>
              <p14:xfrm>
                <a:off x="5811619" y="1269609"/>
                <a:ext cx="23400" cy="272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E07AF78-1FF6-4FAE-AD94-55FBDCB09CE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75619" y="1233609"/>
                  <a:ext cx="950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D766A6C-C180-47A0-9674-10BA8080661B}"/>
                    </a:ext>
                  </a:extLst>
                </p14:cNvPr>
                <p14:cNvContentPartPr/>
                <p14:nvPr/>
              </p14:nvContentPartPr>
              <p14:xfrm>
                <a:off x="5884339" y="1182849"/>
                <a:ext cx="132120" cy="127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D766A6C-C180-47A0-9674-10BA8080661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48339" y="1147209"/>
                  <a:ext cx="203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73441ED-E28A-42C1-B50C-6496F9715317}"/>
                    </a:ext>
                  </a:extLst>
                </p14:cNvPr>
                <p14:cNvContentPartPr/>
                <p14:nvPr/>
              </p14:nvContentPartPr>
              <p14:xfrm>
                <a:off x="6025819" y="1253409"/>
                <a:ext cx="306000" cy="259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73441ED-E28A-42C1-B50C-6496F971531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90179" y="1217769"/>
                  <a:ext cx="3776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7C55D10-37B8-4720-9E8E-60554A6A4A69}"/>
                    </a:ext>
                  </a:extLst>
                </p14:cNvPr>
                <p14:cNvContentPartPr/>
                <p14:nvPr/>
              </p14:nvContentPartPr>
              <p14:xfrm>
                <a:off x="6618019" y="1201929"/>
                <a:ext cx="26280" cy="212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7C55D10-37B8-4720-9E8E-60554A6A4A6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82019" y="1166289"/>
                  <a:ext cx="979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D308E17-097A-4FD8-B823-4EF029EBECD7}"/>
                    </a:ext>
                  </a:extLst>
                </p14:cNvPr>
                <p14:cNvContentPartPr/>
                <p14:nvPr/>
              </p14:nvContentPartPr>
              <p14:xfrm>
                <a:off x="6745819" y="1155849"/>
                <a:ext cx="30240" cy="311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D308E17-097A-4FD8-B823-4EF029EBECD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09819" y="1119849"/>
                  <a:ext cx="1018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696A4B5-1867-4AF3-8FCA-9E771C1BBC15}"/>
                    </a:ext>
                  </a:extLst>
                </p14:cNvPr>
                <p14:cNvContentPartPr/>
                <p14:nvPr/>
              </p14:nvContentPartPr>
              <p14:xfrm>
                <a:off x="6546019" y="1342329"/>
                <a:ext cx="240120" cy="49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696A4B5-1867-4AF3-8FCA-9E771C1BBC1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10019" y="1306689"/>
                  <a:ext cx="311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A53057D-BB85-4EA1-9447-16090572B752}"/>
                    </a:ext>
                  </a:extLst>
                </p14:cNvPr>
                <p14:cNvContentPartPr/>
                <p14:nvPr/>
              </p14:nvContentPartPr>
              <p14:xfrm>
                <a:off x="6843379" y="1235769"/>
                <a:ext cx="65160" cy="155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A53057D-BB85-4EA1-9447-16090572B75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07379" y="1200129"/>
                  <a:ext cx="1368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103BD02-8C63-4179-9F2B-5DD8DC664FF8}"/>
                    </a:ext>
                  </a:extLst>
                </p14:cNvPr>
                <p14:cNvContentPartPr/>
                <p14:nvPr/>
              </p14:nvContentPartPr>
              <p14:xfrm>
                <a:off x="6864619" y="1191489"/>
                <a:ext cx="275040" cy="307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103BD02-8C63-4179-9F2B-5DD8DC664FF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28979" y="1155849"/>
                  <a:ext cx="3466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656BECA-791D-4745-9948-8CE956710A76}"/>
                    </a:ext>
                  </a:extLst>
                </p14:cNvPr>
                <p14:cNvContentPartPr/>
                <p14:nvPr/>
              </p14:nvContentPartPr>
              <p14:xfrm>
                <a:off x="7287619" y="1437729"/>
                <a:ext cx="130320" cy="47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656BECA-791D-4745-9948-8CE956710A7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51979" y="1401729"/>
                  <a:ext cx="201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B8AC7CB-98DB-42E2-A8F5-A8AC9EEBF30F}"/>
                    </a:ext>
                  </a:extLst>
                </p14:cNvPr>
                <p14:cNvContentPartPr/>
                <p14:nvPr/>
              </p14:nvContentPartPr>
              <p14:xfrm>
                <a:off x="7276819" y="1332609"/>
                <a:ext cx="125280" cy="72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B8AC7CB-98DB-42E2-A8F5-A8AC9EEBF30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40819" y="1296969"/>
                  <a:ext cx="196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BB64233-A078-47E7-92E4-E9E7BB589249}"/>
                    </a:ext>
                  </a:extLst>
                </p14:cNvPr>
                <p14:cNvContentPartPr/>
                <p14:nvPr/>
              </p14:nvContentPartPr>
              <p14:xfrm>
                <a:off x="7552219" y="1191129"/>
                <a:ext cx="100080" cy="259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BB64233-A078-47E7-92E4-E9E7BB58924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16219" y="1155489"/>
                  <a:ext cx="1717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047F5F2-B18C-42C8-A002-6CFF63A12408}"/>
                    </a:ext>
                  </a:extLst>
                </p14:cNvPr>
                <p14:cNvContentPartPr/>
                <p14:nvPr/>
              </p14:nvContentPartPr>
              <p14:xfrm>
                <a:off x="7683619" y="1218129"/>
                <a:ext cx="116640" cy="273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047F5F2-B18C-42C8-A002-6CFF63A1240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47979" y="1182129"/>
                  <a:ext cx="1882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D402CCC-42FD-4E1A-BD8F-F7F892227F35}"/>
                    </a:ext>
                  </a:extLst>
                </p14:cNvPr>
                <p14:cNvContentPartPr/>
                <p14:nvPr/>
              </p14:nvContentPartPr>
              <p14:xfrm>
                <a:off x="7828699" y="1262769"/>
                <a:ext cx="98280" cy="162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D402CCC-42FD-4E1A-BD8F-F7F892227F3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92699" y="1226769"/>
                  <a:ext cx="169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1ACFBA6-2CDA-45A8-90E9-A031AC293C35}"/>
                    </a:ext>
                  </a:extLst>
                </p14:cNvPr>
                <p14:cNvContentPartPr/>
                <p14:nvPr/>
              </p14:nvContentPartPr>
              <p14:xfrm>
                <a:off x="7961179" y="1133529"/>
                <a:ext cx="12240" cy="29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1ACFBA6-2CDA-45A8-90E9-A031AC293C3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25539" y="1097889"/>
                  <a:ext cx="83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B787ED5-11AB-4136-95BE-E74138D57847}"/>
                    </a:ext>
                  </a:extLst>
                </p14:cNvPr>
                <p14:cNvContentPartPr/>
                <p14:nvPr/>
              </p14:nvContentPartPr>
              <p14:xfrm>
                <a:off x="7965139" y="1147569"/>
                <a:ext cx="193320" cy="366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B787ED5-11AB-4136-95BE-E74138D5784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29139" y="1111929"/>
                  <a:ext cx="2649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1DB8CEE-8442-41AB-ADD6-A326DB836DB7}"/>
                    </a:ext>
                  </a:extLst>
                </p14:cNvPr>
                <p14:cNvContentPartPr/>
                <p14:nvPr/>
              </p14:nvContentPartPr>
              <p14:xfrm>
                <a:off x="5797219" y="1611249"/>
                <a:ext cx="222480" cy="470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1DB8CEE-8442-41AB-ADD6-A326DB836DB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61579" y="1575609"/>
                  <a:ext cx="29412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CFA8C19-F838-4872-9DE5-9AB1DBDDB2C6}"/>
                    </a:ext>
                  </a:extLst>
                </p14:cNvPr>
                <p14:cNvContentPartPr/>
                <p14:nvPr/>
              </p14:nvContentPartPr>
              <p14:xfrm>
                <a:off x="5852659" y="1840929"/>
                <a:ext cx="272160" cy="230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CFA8C19-F838-4872-9DE5-9AB1DBDDB2C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16659" y="1804929"/>
                  <a:ext cx="3438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9D36052-62DE-49E4-87DA-45582D4D4E75}"/>
                    </a:ext>
                  </a:extLst>
                </p14:cNvPr>
                <p14:cNvContentPartPr/>
                <p14:nvPr/>
              </p14:nvContentPartPr>
              <p14:xfrm>
                <a:off x="6210139" y="1910049"/>
                <a:ext cx="143280" cy="30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9D36052-62DE-49E4-87DA-45582D4D4E7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74499" y="1874409"/>
                  <a:ext cx="214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7D9A5F9-50E0-4165-9329-E39C99F9F675}"/>
                    </a:ext>
                  </a:extLst>
                </p14:cNvPr>
                <p14:cNvContentPartPr/>
                <p14:nvPr/>
              </p14:nvContentPartPr>
              <p14:xfrm>
                <a:off x="6212659" y="1808529"/>
                <a:ext cx="152280" cy="45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7D9A5F9-50E0-4165-9329-E39C99F9F67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76659" y="1772889"/>
                  <a:ext cx="223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014BB64-10D9-4971-B503-32767C1E5920}"/>
                    </a:ext>
                  </a:extLst>
                </p14:cNvPr>
                <p14:cNvContentPartPr/>
                <p14:nvPr/>
              </p14:nvContentPartPr>
              <p14:xfrm>
                <a:off x="6528739" y="1711689"/>
                <a:ext cx="115200" cy="411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014BB64-10D9-4971-B503-32767C1E592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93099" y="1676049"/>
                  <a:ext cx="18684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3B2C3E2-845E-4586-BAF6-D1B6E759D8EB}"/>
                    </a:ext>
                  </a:extLst>
                </p14:cNvPr>
                <p14:cNvContentPartPr/>
                <p14:nvPr/>
              </p14:nvContentPartPr>
              <p14:xfrm>
                <a:off x="6496699" y="1835889"/>
                <a:ext cx="239760" cy="250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3B2C3E2-845E-4586-BAF6-D1B6E759D8E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61059" y="1799889"/>
                  <a:ext cx="3114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2A5381D-65DE-40A3-B3F4-2C4B8EFDB3B5}"/>
                    </a:ext>
                  </a:extLst>
                </p14:cNvPr>
                <p14:cNvContentPartPr/>
                <p14:nvPr/>
              </p14:nvContentPartPr>
              <p14:xfrm>
                <a:off x="6752299" y="1808169"/>
                <a:ext cx="428400" cy="170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2A5381D-65DE-40A3-B3F4-2C4B8EFDB3B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16659" y="1772169"/>
                  <a:ext cx="500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A8719D8-C066-4B3D-AB7B-95109D4403AA}"/>
                    </a:ext>
                  </a:extLst>
                </p14:cNvPr>
                <p14:cNvContentPartPr/>
                <p14:nvPr/>
              </p14:nvContentPartPr>
              <p14:xfrm>
                <a:off x="7250179" y="1633209"/>
                <a:ext cx="45360" cy="398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A8719D8-C066-4B3D-AB7B-95109D4403A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14179" y="1597209"/>
                  <a:ext cx="1170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388F5D7-29EC-4D67-A079-96D38314352F}"/>
                    </a:ext>
                  </a:extLst>
                </p14:cNvPr>
                <p14:cNvContentPartPr/>
                <p14:nvPr/>
              </p14:nvContentPartPr>
              <p14:xfrm>
                <a:off x="7134979" y="1878369"/>
                <a:ext cx="214200" cy="180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388F5D7-29EC-4D67-A079-96D38314352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98979" y="1842369"/>
                  <a:ext cx="285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092BF28-DE9D-4DB9-916B-6A566FE00310}"/>
                    </a:ext>
                  </a:extLst>
                </p14:cNvPr>
                <p14:cNvContentPartPr/>
                <p14:nvPr/>
              </p14:nvContentPartPr>
              <p14:xfrm>
                <a:off x="7473379" y="1928409"/>
                <a:ext cx="120960" cy="18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092BF28-DE9D-4DB9-916B-6A566FE0031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37739" y="1892409"/>
                  <a:ext cx="192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6764261-ED13-4AF6-A51C-6845BB7413BB}"/>
                    </a:ext>
                  </a:extLst>
                </p14:cNvPr>
                <p14:cNvContentPartPr/>
                <p14:nvPr/>
              </p14:nvContentPartPr>
              <p14:xfrm>
                <a:off x="7474099" y="1836969"/>
                <a:ext cx="137160" cy="54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6764261-ED13-4AF6-A51C-6845BB7413B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38099" y="1800969"/>
                  <a:ext cx="208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4FC8933-B3B1-4A7D-9170-BD8180C0B12B}"/>
                    </a:ext>
                  </a:extLst>
                </p14:cNvPr>
                <p14:cNvContentPartPr/>
                <p14:nvPr/>
              </p14:nvContentPartPr>
              <p14:xfrm>
                <a:off x="7968379" y="1659849"/>
                <a:ext cx="192600" cy="44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4FC8933-B3B1-4A7D-9170-BD8180C0B12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32739" y="1624209"/>
                  <a:ext cx="264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FAB3FCB-56AE-4097-B578-CA3903503A6A}"/>
                    </a:ext>
                  </a:extLst>
                </p14:cNvPr>
                <p14:cNvContentPartPr/>
                <p14:nvPr/>
              </p14:nvContentPartPr>
              <p14:xfrm>
                <a:off x="7764259" y="1700529"/>
                <a:ext cx="310320" cy="3301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FAB3FCB-56AE-4097-B578-CA3903503A6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28619" y="1664889"/>
                  <a:ext cx="3819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F657B64-AEAE-4C66-9D69-B914DE359885}"/>
                    </a:ext>
                  </a:extLst>
                </p14:cNvPr>
                <p14:cNvContentPartPr/>
                <p14:nvPr/>
              </p14:nvContentPartPr>
              <p14:xfrm>
                <a:off x="8204179" y="1737249"/>
                <a:ext cx="149040" cy="3985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F657B64-AEAE-4C66-9D69-B914DE35988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168539" y="1701249"/>
                  <a:ext cx="2206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66EF120-AE6D-47AC-91C2-67F4C06A5F01}"/>
                    </a:ext>
                  </a:extLst>
                </p14:cNvPr>
                <p14:cNvContentPartPr/>
                <p14:nvPr/>
              </p14:nvContentPartPr>
              <p14:xfrm>
                <a:off x="8397499" y="1781529"/>
                <a:ext cx="138600" cy="94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66EF120-AE6D-47AC-91C2-67F4C06A5F0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361499" y="1745889"/>
                  <a:ext cx="210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EF712F0-2760-40D6-8A8A-AA6D6F437976}"/>
                    </a:ext>
                  </a:extLst>
                </p14:cNvPr>
                <p14:cNvContentPartPr/>
                <p14:nvPr/>
              </p14:nvContentPartPr>
              <p14:xfrm>
                <a:off x="8540779" y="1629249"/>
                <a:ext cx="217440" cy="480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EF712F0-2760-40D6-8A8A-AA6D6F43797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05139" y="1593609"/>
                  <a:ext cx="28908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768C26C-60E2-46A5-9637-4CBF8149E4E0}"/>
                    </a:ext>
                  </a:extLst>
                </p14:cNvPr>
                <p14:cNvContentPartPr/>
                <p14:nvPr/>
              </p14:nvContentPartPr>
              <p14:xfrm>
                <a:off x="8762539" y="1765329"/>
                <a:ext cx="280800" cy="387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768C26C-60E2-46A5-9637-4CBF8149E4E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26899" y="1729329"/>
                  <a:ext cx="352440" cy="45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7939824F-FACD-43E2-9207-B5887C40044D}"/>
              </a:ext>
            </a:extLst>
          </p:cNvPr>
          <p:cNvGrpSpPr/>
          <p:nvPr/>
        </p:nvGrpSpPr>
        <p:grpSpPr>
          <a:xfrm>
            <a:off x="2020099" y="3441022"/>
            <a:ext cx="1460880" cy="626040"/>
            <a:chOff x="2020099" y="3441022"/>
            <a:chExt cx="146088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F887992-495F-4363-B827-3D2F71D30188}"/>
                    </a:ext>
                  </a:extLst>
                </p14:cNvPr>
                <p14:cNvContentPartPr/>
                <p14:nvPr/>
              </p14:nvContentPartPr>
              <p14:xfrm>
                <a:off x="2020099" y="3500062"/>
                <a:ext cx="173880" cy="423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F887992-495F-4363-B827-3D2F71D3018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84459" y="3464062"/>
                  <a:ext cx="24552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3C7B7A6-183A-4C13-8D9E-45C226ABFBAE}"/>
                    </a:ext>
                  </a:extLst>
                </p14:cNvPr>
                <p14:cNvContentPartPr/>
                <p14:nvPr/>
              </p14:nvContentPartPr>
              <p14:xfrm>
                <a:off x="2091739" y="3682222"/>
                <a:ext cx="228960" cy="169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3C7B7A6-183A-4C13-8D9E-45C226ABFBA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055739" y="3646582"/>
                  <a:ext cx="300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3537780-EF1F-4D7D-ACA5-AF20B05BB058}"/>
                    </a:ext>
                  </a:extLst>
                </p14:cNvPr>
                <p14:cNvContentPartPr/>
                <p14:nvPr/>
              </p14:nvContentPartPr>
              <p14:xfrm>
                <a:off x="2325379" y="3696982"/>
                <a:ext cx="161640" cy="89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3537780-EF1F-4D7D-ACA5-AF20B05BB05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89739" y="3661342"/>
                  <a:ext cx="233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24B6A3A-2A58-49E4-9073-E4CCFC8A9F7A}"/>
                    </a:ext>
                  </a:extLst>
                </p14:cNvPr>
                <p14:cNvContentPartPr/>
                <p14:nvPr/>
              </p14:nvContentPartPr>
              <p14:xfrm>
                <a:off x="2342299" y="3614902"/>
                <a:ext cx="179640" cy="85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24B6A3A-2A58-49E4-9073-E4CCFC8A9F7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06299" y="3578902"/>
                  <a:ext cx="251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309BABA-D2D0-4ED7-9BCC-A1D809CC8A7D}"/>
                    </a:ext>
                  </a:extLst>
                </p14:cNvPr>
                <p14:cNvContentPartPr/>
                <p14:nvPr/>
              </p14:nvContentPartPr>
              <p14:xfrm>
                <a:off x="2595019" y="3441022"/>
                <a:ext cx="234000" cy="3434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309BABA-D2D0-4ED7-9BCC-A1D809CC8A7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59379" y="3405022"/>
                  <a:ext cx="3056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1CEC3EE-F4B6-4B1B-9AA8-65A12118FDB5}"/>
                    </a:ext>
                  </a:extLst>
                </p14:cNvPr>
                <p14:cNvContentPartPr/>
                <p14:nvPr/>
              </p14:nvContentPartPr>
              <p14:xfrm>
                <a:off x="2902459" y="3533902"/>
                <a:ext cx="88560" cy="376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1CEC3EE-F4B6-4B1B-9AA8-65A12118FDB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66819" y="3498262"/>
                  <a:ext cx="1602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C0099C3-9F36-4E06-A0DC-24AEB7FBF4A3}"/>
                    </a:ext>
                  </a:extLst>
                </p14:cNvPr>
                <p14:cNvContentPartPr/>
                <p14:nvPr/>
              </p14:nvContentPartPr>
              <p14:xfrm>
                <a:off x="3002179" y="3560542"/>
                <a:ext cx="80280" cy="1591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C0099C3-9F36-4E06-A0DC-24AEB7FBF4A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66179" y="3524902"/>
                  <a:ext cx="151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3AC503B-8518-4F3B-B3CD-373D400493EA}"/>
                    </a:ext>
                  </a:extLst>
                </p14:cNvPr>
                <p14:cNvContentPartPr/>
                <p14:nvPr/>
              </p14:nvContentPartPr>
              <p14:xfrm>
                <a:off x="3072379" y="3464782"/>
                <a:ext cx="181800" cy="437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3AC503B-8518-4F3B-B3CD-373D400493E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36379" y="3428782"/>
                  <a:ext cx="25344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9BD84D4-0356-464F-89C6-03ED7C2F46BA}"/>
                    </a:ext>
                  </a:extLst>
                </p14:cNvPr>
                <p14:cNvContentPartPr/>
                <p14:nvPr/>
              </p14:nvContentPartPr>
              <p14:xfrm>
                <a:off x="3266779" y="3545782"/>
                <a:ext cx="214200" cy="5212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9BD84D4-0356-464F-89C6-03ED7C2F46B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230779" y="3509782"/>
                  <a:ext cx="285840" cy="59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99160110-B46B-4E04-9FDE-832C0D6550FF}"/>
              </a:ext>
            </a:extLst>
          </p:cNvPr>
          <p:cNvGrpSpPr/>
          <p:nvPr/>
        </p:nvGrpSpPr>
        <p:grpSpPr>
          <a:xfrm>
            <a:off x="4571419" y="4185121"/>
            <a:ext cx="2264760" cy="766080"/>
            <a:chOff x="4571419" y="4185121"/>
            <a:chExt cx="2264760" cy="76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EC68904-A898-4511-89DE-332DD2A262C9}"/>
                    </a:ext>
                  </a:extLst>
                </p14:cNvPr>
                <p14:cNvContentPartPr/>
                <p14:nvPr/>
              </p14:nvContentPartPr>
              <p14:xfrm>
                <a:off x="4571419" y="4185121"/>
                <a:ext cx="234360" cy="388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EC68904-A898-4511-89DE-332DD2A262C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535419" y="4149121"/>
                  <a:ext cx="30600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CA6B180-865B-4357-B0F5-6633D3134441}"/>
                    </a:ext>
                  </a:extLst>
                </p14:cNvPr>
                <p14:cNvContentPartPr/>
                <p14:nvPr/>
              </p14:nvContentPartPr>
              <p14:xfrm>
                <a:off x="4866979" y="4287721"/>
                <a:ext cx="174600" cy="4924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CA6B180-865B-4357-B0F5-6633D313444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30979" y="4252081"/>
                  <a:ext cx="24624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357B8A1-985D-4DFA-B7F5-E88A16B82F62}"/>
                    </a:ext>
                  </a:extLst>
                </p14:cNvPr>
                <p14:cNvContentPartPr/>
                <p14:nvPr/>
              </p14:nvContentPartPr>
              <p14:xfrm>
                <a:off x="4882819" y="4437121"/>
                <a:ext cx="296280" cy="291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357B8A1-985D-4DFA-B7F5-E88A16B82F6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46819" y="4401121"/>
                  <a:ext cx="3679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29EAF29-E8C2-47B0-85A5-9FEFFD017FA9}"/>
                    </a:ext>
                  </a:extLst>
                </p14:cNvPr>
                <p14:cNvContentPartPr/>
                <p14:nvPr/>
              </p14:nvContentPartPr>
              <p14:xfrm>
                <a:off x="5216179" y="4493641"/>
                <a:ext cx="183960" cy="280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29EAF29-E8C2-47B0-85A5-9FEFFD017FA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80539" y="4458001"/>
                  <a:ext cx="255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06371CC-8804-40BE-82B0-8471F4DEC2EE}"/>
                    </a:ext>
                  </a:extLst>
                </p14:cNvPr>
                <p14:cNvContentPartPr/>
                <p14:nvPr/>
              </p14:nvContentPartPr>
              <p14:xfrm>
                <a:off x="5216899" y="4416241"/>
                <a:ext cx="190440" cy="43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06371CC-8804-40BE-82B0-8471F4DEC2E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81259" y="4380601"/>
                  <a:ext cx="262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F6EED2F-EBBF-4DEA-8FDE-9A827F0A6573}"/>
                    </a:ext>
                  </a:extLst>
                </p14:cNvPr>
                <p14:cNvContentPartPr/>
                <p14:nvPr/>
              </p14:nvContentPartPr>
              <p14:xfrm>
                <a:off x="5117179" y="4730161"/>
                <a:ext cx="254520" cy="2210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F6EED2F-EBBF-4DEA-8FDE-9A827F0A657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81179" y="4694521"/>
                  <a:ext cx="3261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653F416-CADD-4204-83AA-14263380B364}"/>
                    </a:ext>
                  </a:extLst>
                </p14:cNvPr>
                <p14:cNvContentPartPr/>
                <p14:nvPr/>
              </p14:nvContentPartPr>
              <p14:xfrm>
                <a:off x="5549899" y="4366921"/>
                <a:ext cx="223560" cy="388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653F416-CADD-4204-83AA-14263380B36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13899" y="4331281"/>
                  <a:ext cx="295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7790AC8-705F-4078-8F04-20623BAE3DDD}"/>
                    </a:ext>
                  </a:extLst>
                </p14:cNvPr>
                <p14:cNvContentPartPr/>
                <p14:nvPr/>
              </p14:nvContentPartPr>
              <p14:xfrm>
                <a:off x="5840779" y="4191241"/>
                <a:ext cx="201240" cy="4100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7790AC8-705F-4078-8F04-20623BAE3DD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04779" y="4155241"/>
                  <a:ext cx="27288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D8B3F12-E960-4C34-9AD3-5C47A55D5C3E}"/>
                    </a:ext>
                  </a:extLst>
                </p14:cNvPr>
                <p14:cNvContentPartPr/>
                <p14:nvPr/>
              </p14:nvContentPartPr>
              <p14:xfrm>
                <a:off x="6125179" y="4340641"/>
                <a:ext cx="215640" cy="3898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D8B3F12-E960-4C34-9AD3-5C47A55D5C3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89179" y="4305001"/>
                  <a:ext cx="2872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D3BE8CC-D699-4441-A6AD-2C0A7E61FD5E}"/>
                    </a:ext>
                  </a:extLst>
                </p14:cNvPr>
                <p14:cNvContentPartPr/>
                <p14:nvPr/>
              </p14:nvContentPartPr>
              <p14:xfrm>
                <a:off x="6376459" y="4288441"/>
                <a:ext cx="170280" cy="4269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D3BE8CC-D699-4441-A6AD-2C0A7E61FD5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340459" y="4252801"/>
                  <a:ext cx="24192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69EBDE0-2503-4983-9FC2-8183C12D8AE7}"/>
                    </a:ext>
                  </a:extLst>
                </p14:cNvPr>
                <p14:cNvContentPartPr/>
                <p14:nvPr/>
              </p14:nvContentPartPr>
              <p14:xfrm>
                <a:off x="6616219" y="4360441"/>
                <a:ext cx="219960" cy="4705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69EBDE0-2503-4983-9FC2-8183C12D8AE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580219" y="4324441"/>
                  <a:ext cx="291600" cy="54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8892BC75-EF0E-486F-AB23-B29A49E896E1}"/>
              </a:ext>
            </a:extLst>
          </p:cNvPr>
          <p:cNvGrpSpPr/>
          <p:nvPr/>
        </p:nvGrpSpPr>
        <p:grpSpPr>
          <a:xfrm>
            <a:off x="5385739" y="4857241"/>
            <a:ext cx="331560" cy="657360"/>
            <a:chOff x="5385739" y="4857241"/>
            <a:chExt cx="331560" cy="65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CEF4ABB-B376-4902-B0C0-0205CE5D6ED1}"/>
                    </a:ext>
                  </a:extLst>
                </p14:cNvPr>
                <p14:cNvContentPartPr/>
                <p14:nvPr/>
              </p14:nvContentPartPr>
              <p14:xfrm>
                <a:off x="5535499" y="4857241"/>
                <a:ext cx="23400" cy="5724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CEF4ABB-B376-4902-B0C0-0205CE5D6ED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99859" y="4821241"/>
                  <a:ext cx="9504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228B7A2-B245-490A-8EE9-8CBF4345DCCB}"/>
                    </a:ext>
                  </a:extLst>
                </p14:cNvPr>
                <p14:cNvContentPartPr/>
                <p14:nvPr/>
              </p14:nvContentPartPr>
              <p14:xfrm>
                <a:off x="5385739" y="5259361"/>
                <a:ext cx="331560" cy="2552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228B7A2-B245-490A-8EE9-8CBF4345DCC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350099" y="5223721"/>
                  <a:ext cx="403200" cy="32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067166EE-0BE8-4F28-86EE-C676A1885758}"/>
              </a:ext>
            </a:extLst>
          </p:cNvPr>
          <p:cNvGrpSpPr/>
          <p:nvPr/>
        </p:nvGrpSpPr>
        <p:grpSpPr>
          <a:xfrm>
            <a:off x="4847539" y="5781361"/>
            <a:ext cx="3530880" cy="587520"/>
            <a:chOff x="4847539" y="5781361"/>
            <a:chExt cx="3530880" cy="5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D9DD573-D85A-48E6-AC7E-C731164DFB3A}"/>
                    </a:ext>
                  </a:extLst>
                </p14:cNvPr>
                <p14:cNvContentPartPr/>
                <p14:nvPr/>
              </p14:nvContentPartPr>
              <p14:xfrm>
                <a:off x="4851859" y="5781361"/>
                <a:ext cx="194760" cy="5547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D9DD573-D85A-48E6-AC7E-C731164DFB3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15859" y="5745361"/>
                  <a:ext cx="26640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7F039AB-C037-4020-8843-2C44184D0B78}"/>
                    </a:ext>
                  </a:extLst>
                </p14:cNvPr>
                <p14:cNvContentPartPr/>
                <p14:nvPr/>
              </p14:nvContentPartPr>
              <p14:xfrm>
                <a:off x="4847539" y="6065041"/>
                <a:ext cx="254520" cy="2142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7F039AB-C037-4020-8843-2C44184D0B7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811899" y="6029401"/>
                  <a:ext cx="3261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32B3D3D-DF96-406A-BCF9-D790AE87744C}"/>
                    </a:ext>
                  </a:extLst>
                </p14:cNvPr>
                <p14:cNvContentPartPr/>
                <p14:nvPr/>
              </p14:nvContentPartPr>
              <p14:xfrm>
                <a:off x="5207539" y="6076201"/>
                <a:ext cx="146160" cy="189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32B3D3D-DF96-406A-BCF9-D790AE87744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71539" y="6040201"/>
                  <a:ext cx="2178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1B59A6A-11D9-41A6-BB47-E08382AFA11E}"/>
                    </a:ext>
                  </a:extLst>
                </p14:cNvPr>
                <p14:cNvContentPartPr/>
                <p14:nvPr/>
              </p14:nvContentPartPr>
              <p14:xfrm>
                <a:off x="5433259" y="5977561"/>
                <a:ext cx="286200" cy="3592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1B59A6A-11D9-41A6-BB47-E08382AFA11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97619" y="5941561"/>
                  <a:ext cx="3578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22F26A6-9D5F-4E51-82E8-DC8998A71690}"/>
                    </a:ext>
                  </a:extLst>
                </p14:cNvPr>
                <p14:cNvContentPartPr/>
                <p14:nvPr/>
              </p14:nvContentPartPr>
              <p14:xfrm>
                <a:off x="5781739" y="6132721"/>
                <a:ext cx="350280" cy="1958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22F26A6-9D5F-4E51-82E8-DC8998A7169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46099" y="6096721"/>
                  <a:ext cx="4219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40A6639-F8CD-4D5B-AE62-5DAEBC2A4361}"/>
                    </a:ext>
                  </a:extLst>
                </p14:cNvPr>
                <p14:cNvContentPartPr/>
                <p14:nvPr/>
              </p14:nvContentPartPr>
              <p14:xfrm>
                <a:off x="6057859" y="6038761"/>
                <a:ext cx="142200" cy="288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40A6639-F8CD-4D5B-AE62-5DAEBC2A436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022219" y="6003121"/>
                  <a:ext cx="2138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4DCBF45-CE51-42E9-A308-0A9808FFA947}"/>
                    </a:ext>
                  </a:extLst>
                </p14:cNvPr>
                <p14:cNvContentPartPr/>
                <p14:nvPr/>
              </p14:nvContentPartPr>
              <p14:xfrm>
                <a:off x="6344059" y="6127681"/>
                <a:ext cx="224640" cy="165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4DCBF45-CE51-42E9-A308-0A9808FFA94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308059" y="6091681"/>
                  <a:ext cx="296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A3F6DCF-95DE-486D-A9D4-FC799AF3E0B5}"/>
                    </a:ext>
                  </a:extLst>
                </p14:cNvPr>
                <p14:cNvContentPartPr/>
                <p14:nvPr/>
              </p14:nvContentPartPr>
              <p14:xfrm>
                <a:off x="6294379" y="6030121"/>
                <a:ext cx="230400" cy="324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A3F6DCF-95DE-486D-A9D4-FC799AF3E0B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58739" y="5994481"/>
                  <a:ext cx="302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E08DD17-A11D-4661-B648-86D0C60FE086}"/>
                    </a:ext>
                  </a:extLst>
                </p14:cNvPr>
                <p14:cNvContentPartPr/>
                <p14:nvPr/>
              </p14:nvContentPartPr>
              <p14:xfrm>
                <a:off x="6705499" y="5972521"/>
                <a:ext cx="228600" cy="730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E08DD17-A11D-4661-B648-86D0C60FE08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669499" y="5936881"/>
                  <a:ext cx="300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C233992-A26C-4F91-A265-9CF7D68FF50F}"/>
                    </a:ext>
                  </a:extLst>
                </p14:cNvPr>
                <p14:cNvContentPartPr/>
                <p14:nvPr/>
              </p14:nvContentPartPr>
              <p14:xfrm>
                <a:off x="6791539" y="5847961"/>
                <a:ext cx="25920" cy="3675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C233992-A26C-4F91-A265-9CF7D68FF50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755899" y="5811961"/>
                  <a:ext cx="975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FC8CADC-3147-41D6-B381-B2C6C6AA3385}"/>
                    </a:ext>
                  </a:extLst>
                </p14:cNvPr>
                <p14:cNvContentPartPr/>
                <p14:nvPr/>
              </p14:nvContentPartPr>
              <p14:xfrm>
                <a:off x="7013659" y="5874961"/>
                <a:ext cx="262800" cy="3510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FC8CADC-3147-41D6-B381-B2C6C6AA338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978019" y="5839321"/>
                  <a:ext cx="3344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C17E914-F969-4639-BCC5-A9E357253179}"/>
                    </a:ext>
                  </a:extLst>
                </p14:cNvPr>
                <p14:cNvContentPartPr/>
                <p14:nvPr/>
              </p14:nvContentPartPr>
              <p14:xfrm>
                <a:off x="7349179" y="5937601"/>
                <a:ext cx="240120" cy="4312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C17E914-F969-4639-BCC5-A9E35725317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13539" y="5901601"/>
                  <a:ext cx="31176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24BA989-4B36-4FE2-BF28-85AD61CF03C6}"/>
                    </a:ext>
                  </a:extLst>
                </p14:cNvPr>
                <p14:cNvContentPartPr/>
                <p14:nvPr/>
              </p14:nvContentPartPr>
              <p14:xfrm>
                <a:off x="7641499" y="6021481"/>
                <a:ext cx="132480" cy="1252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24BA989-4B36-4FE2-BF28-85AD61CF03C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05499" y="5985481"/>
                  <a:ext cx="204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782B81B-2450-4BFD-A4A0-710D5D3BFE0B}"/>
                    </a:ext>
                  </a:extLst>
                </p14:cNvPr>
                <p14:cNvContentPartPr/>
                <p14:nvPr/>
              </p14:nvContentPartPr>
              <p14:xfrm>
                <a:off x="7836259" y="5874961"/>
                <a:ext cx="150120" cy="3564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782B81B-2450-4BFD-A4A0-710D5D3BFE0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800259" y="5839321"/>
                  <a:ext cx="2217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7CEDF3A-109A-416F-B86A-DFBA9614A892}"/>
                    </a:ext>
                  </a:extLst>
                </p14:cNvPr>
                <p14:cNvContentPartPr/>
                <p14:nvPr/>
              </p14:nvContentPartPr>
              <p14:xfrm>
                <a:off x="8082859" y="5891161"/>
                <a:ext cx="295560" cy="3556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7CEDF3A-109A-416F-B86A-DFBA9614A89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046859" y="5855161"/>
                  <a:ext cx="367200" cy="42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25E276E0-1E8B-4FB3-97AB-03B60D102649}"/>
              </a:ext>
            </a:extLst>
          </p:cNvPr>
          <p:cNvGrpSpPr/>
          <p:nvPr/>
        </p:nvGrpSpPr>
        <p:grpSpPr>
          <a:xfrm>
            <a:off x="4883539" y="6684241"/>
            <a:ext cx="1442520" cy="536760"/>
            <a:chOff x="4883539" y="6684241"/>
            <a:chExt cx="144252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59AD43E-0CD9-4900-AE2F-9AE482D3C467}"/>
                    </a:ext>
                  </a:extLst>
                </p14:cNvPr>
                <p14:cNvContentPartPr/>
                <p14:nvPr/>
              </p14:nvContentPartPr>
              <p14:xfrm>
                <a:off x="4883539" y="6684241"/>
                <a:ext cx="187920" cy="5367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59AD43E-0CD9-4900-AE2F-9AE482D3C46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47539" y="6648241"/>
                  <a:ext cx="25956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9F0033E-9204-449A-BB5F-221AB8A36530}"/>
                    </a:ext>
                  </a:extLst>
                </p14:cNvPr>
                <p14:cNvContentPartPr/>
                <p14:nvPr/>
              </p14:nvContentPartPr>
              <p14:xfrm>
                <a:off x="4899379" y="6891241"/>
                <a:ext cx="210240" cy="2678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9F0033E-9204-449A-BB5F-221AB8A3653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863379" y="6855601"/>
                  <a:ext cx="2818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9CB237A-A9D8-4185-A05B-CD883C314505}"/>
                    </a:ext>
                  </a:extLst>
                </p14:cNvPr>
                <p14:cNvContentPartPr/>
                <p14:nvPr/>
              </p14:nvContentPartPr>
              <p14:xfrm>
                <a:off x="5278819" y="6902401"/>
                <a:ext cx="45360" cy="2170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9CB237A-A9D8-4185-A05B-CD883C31450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242819" y="6866401"/>
                  <a:ext cx="117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90E5801-94FC-4AD4-B7BB-EC46B32F11C4}"/>
                    </a:ext>
                  </a:extLst>
                </p14:cNvPr>
                <p14:cNvContentPartPr/>
                <p14:nvPr/>
              </p14:nvContentPartPr>
              <p14:xfrm>
                <a:off x="5184139" y="6768121"/>
                <a:ext cx="266400" cy="2829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90E5801-94FC-4AD4-B7BB-EC46B32F11C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48499" y="6732121"/>
                  <a:ext cx="3380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88EB1EE-8520-4C3F-AAFD-3EA65E46284C}"/>
                    </a:ext>
                  </a:extLst>
                </p14:cNvPr>
                <p14:cNvContentPartPr/>
                <p14:nvPr/>
              </p14:nvContentPartPr>
              <p14:xfrm>
                <a:off x="5507059" y="6927961"/>
                <a:ext cx="195480" cy="1407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88EB1EE-8520-4C3F-AAFD-3EA65E46284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471419" y="6892321"/>
                  <a:ext cx="267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FFE4DFE7-5D11-4D7F-BD4D-9AAE878CB1A6}"/>
                    </a:ext>
                  </a:extLst>
                </p14:cNvPr>
                <p14:cNvContentPartPr/>
                <p14:nvPr/>
              </p14:nvContentPartPr>
              <p14:xfrm>
                <a:off x="5665099" y="6865681"/>
                <a:ext cx="61920" cy="327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FFE4DFE7-5D11-4D7F-BD4D-9AAE878CB1A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29099" y="6830041"/>
                  <a:ext cx="133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47B445C-FF7D-4072-BA44-67303B6C21D7}"/>
                    </a:ext>
                  </a:extLst>
                </p14:cNvPr>
                <p14:cNvContentPartPr/>
                <p14:nvPr/>
              </p14:nvContentPartPr>
              <p14:xfrm>
                <a:off x="5800099" y="6924721"/>
                <a:ext cx="237600" cy="1227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47B445C-FF7D-4072-BA44-67303B6C21D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64459" y="6888721"/>
                  <a:ext cx="309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CD7CCF8-C2B9-40CC-84D3-D82FA8F5B0D4}"/>
                    </a:ext>
                  </a:extLst>
                </p14:cNvPr>
                <p14:cNvContentPartPr/>
                <p14:nvPr/>
              </p14:nvContentPartPr>
              <p14:xfrm>
                <a:off x="6236419" y="7024441"/>
                <a:ext cx="89640" cy="108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CD7CCF8-C2B9-40CC-84D3-D82FA8F5B0D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200419" y="6988441"/>
                  <a:ext cx="161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4B6E2F2-0048-46AD-8988-29182DAD6148}"/>
                    </a:ext>
                  </a:extLst>
                </p14:cNvPr>
                <p14:cNvContentPartPr/>
                <p14:nvPr/>
              </p14:nvContentPartPr>
              <p14:xfrm>
                <a:off x="6182059" y="6984841"/>
                <a:ext cx="137520" cy="151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4B6E2F2-0048-46AD-8988-29182DAD614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146059" y="6948841"/>
                  <a:ext cx="20916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87DD5D84-45F2-4847-9941-9E07A1075526}"/>
              </a:ext>
            </a:extLst>
          </p:cNvPr>
          <p:cNvGrpSpPr/>
          <p:nvPr/>
        </p:nvGrpSpPr>
        <p:grpSpPr>
          <a:xfrm>
            <a:off x="6607219" y="6699721"/>
            <a:ext cx="324720" cy="448200"/>
            <a:chOff x="6607219" y="6699721"/>
            <a:chExt cx="32472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FFA8C914-C731-441C-900D-3E5DA334A7A6}"/>
                    </a:ext>
                  </a:extLst>
                </p14:cNvPr>
                <p14:cNvContentPartPr/>
                <p14:nvPr/>
              </p14:nvContentPartPr>
              <p14:xfrm>
                <a:off x="6607219" y="6699721"/>
                <a:ext cx="157320" cy="2955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FFA8C914-C731-441C-900D-3E5DA334A7A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71219" y="6664081"/>
                  <a:ext cx="2289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F2B8193-E072-4A0E-BBC3-96E7EA6FDC6C}"/>
                    </a:ext>
                  </a:extLst>
                </p14:cNvPr>
                <p14:cNvContentPartPr/>
                <p14:nvPr/>
              </p14:nvContentPartPr>
              <p14:xfrm>
                <a:off x="6695419" y="7044961"/>
                <a:ext cx="20160" cy="75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F2B8193-E072-4A0E-BBC3-96E7EA6FDC6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659419" y="7008961"/>
                  <a:ext cx="91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8864445-47D8-411C-BA96-D9FB4978B7A8}"/>
                    </a:ext>
                  </a:extLst>
                </p14:cNvPr>
                <p14:cNvContentPartPr/>
                <p14:nvPr/>
              </p14:nvContentPartPr>
              <p14:xfrm>
                <a:off x="6863539" y="6722761"/>
                <a:ext cx="68400" cy="2426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8864445-47D8-411C-BA96-D9FB4978B7A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827899" y="6686761"/>
                  <a:ext cx="1400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868BF4E-9C1C-47CE-B9D1-9393CBF8C2E0}"/>
                    </a:ext>
                  </a:extLst>
                </p14:cNvPr>
                <p14:cNvContentPartPr/>
                <p14:nvPr/>
              </p14:nvContentPartPr>
              <p14:xfrm>
                <a:off x="6881899" y="7072681"/>
                <a:ext cx="13680" cy="266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868BF4E-9C1C-47CE-B9D1-9393CBF8C2E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46259" y="7037041"/>
                  <a:ext cx="85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F6422B4-7324-4725-AEA7-1D9E8E20117A}"/>
                    </a:ext>
                  </a:extLst>
                </p14:cNvPr>
                <p14:cNvContentPartPr/>
                <p14:nvPr/>
              </p14:nvContentPartPr>
              <p14:xfrm>
                <a:off x="6642499" y="7146841"/>
                <a:ext cx="6120" cy="10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F6422B4-7324-4725-AEA7-1D9E8E20117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06859" y="7111201"/>
                  <a:ext cx="7776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0C4A52C7-709C-46CE-9DDF-1F03452945BF}"/>
              </a:ext>
            </a:extLst>
          </p:cNvPr>
          <p:cNvGrpSpPr/>
          <p:nvPr/>
        </p:nvGrpSpPr>
        <p:grpSpPr>
          <a:xfrm>
            <a:off x="8023819" y="2931601"/>
            <a:ext cx="1164600" cy="371880"/>
            <a:chOff x="8023819" y="2931601"/>
            <a:chExt cx="116460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7C51F3B-3B8C-4A25-B5A4-91710C8C1AF6}"/>
                    </a:ext>
                  </a:extLst>
                </p14:cNvPr>
                <p14:cNvContentPartPr/>
                <p14:nvPr/>
              </p14:nvContentPartPr>
              <p14:xfrm>
                <a:off x="8023819" y="2931601"/>
                <a:ext cx="358200" cy="1076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7C51F3B-3B8C-4A25-B5A4-91710C8C1AF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87819" y="2895601"/>
                  <a:ext cx="429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4061890-715D-41E7-BF73-36C976C91437}"/>
                    </a:ext>
                  </a:extLst>
                </p14:cNvPr>
                <p14:cNvContentPartPr/>
                <p14:nvPr/>
              </p14:nvContentPartPr>
              <p14:xfrm>
                <a:off x="8191579" y="2987401"/>
                <a:ext cx="12240" cy="2923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4061890-715D-41E7-BF73-36C976C9143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155579" y="2951401"/>
                  <a:ext cx="838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768158EA-8B01-4A66-8011-90E7479F9D33}"/>
                    </a:ext>
                  </a:extLst>
                </p14:cNvPr>
                <p14:cNvContentPartPr/>
                <p14:nvPr/>
              </p14:nvContentPartPr>
              <p14:xfrm>
                <a:off x="8359339" y="3239041"/>
                <a:ext cx="120240" cy="172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768158EA-8B01-4A66-8011-90E7479F9D3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323699" y="3203401"/>
                  <a:ext cx="191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81581200-0E84-43CA-B65C-6B136A80194C}"/>
                    </a:ext>
                  </a:extLst>
                </p14:cNvPr>
                <p14:cNvContentPartPr/>
                <p14:nvPr/>
              </p14:nvContentPartPr>
              <p14:xfrm>
                <a:off x="8344219" y="3145801"/>
                <a:ext cx="94320" cy="172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81581200-0E84-43CA-B65C-6B136A80194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08219" y="3110161"/>
                  <a:ext cx="165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7FD39BBD-CCA9-4282-A4AE-D930FAF09D81}"/>
                    </a:ext>
                  </a:extLst>
                </p14:cNvPr>
                <p14:cNvContentPartPr/>
                <p14:nvPr/>
              </p14:nvContentPartPr>
              <p14:xfrm>
                <a:off x="8663539" y="2965081"/>
                <a:ext cx="71640" cy="2970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7FD39BBD-CCA9-4282-A4AE-D930FAF09D8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627899" y="2929441"/>
                  <a:ext cx="1432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1E92753-B07A-4EE7-A0AE-E0A7AD9982FD}"/>
                    </a:ext>
                  </a:extLst>
                </p14:cNvPr>
                <p14:cNvContentPartPr/>
                <p14:nvPr/>
              </p14:nvContentPartPr>
              <p14:xfrm>
                <a:off x="8717899" y="3005401"/>
                <a:ext cx="206280" cy="2088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1E92753-B07A-4EE7-A0AE-E0A7AD9982F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682259" y="2969761"/>
                  <a:ext cx="277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CEE1179-F469-4C0D-B673-D53111ABA566}"/>
                    </a:ext>
                  </a:extLst>
                </p14:cNvPr>
                <p14:cNvContentPartPr/>
                <p14:nvPr/>
              </p14:nvContentPartPr>
              <p14:xfrm>
                <a:off x="8968459" y="2931601"/>
                <a:ext cx="52560" cy="903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CEE1179-F469-4C0D-B673-D53111ABA56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932819" y="2895601"/>
                  <a:ext cx="124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094E099-9383-4849-9FCA-84AA0598D4C8}"/>
                    </a:ext>
                  </a:extLst>
                </p14:cNvPr>
                <p14:cNvContentPartPr/>
                <p14:nvPr/>
              </p14:nvContentPartPr>
              <p14:xfrm>
                <a:off x="8989339" y="3041401"/>
                <a:ext cx="199080" cy="2620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4094E099-9383-4849-9FCA-84AA0598D4C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953339" y="3005401"/>
                  <a:ext cx="27072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EFEAADDF-4CA7-4E72-B5C8-428DB27A0833}"/>
              </a:ext>
            </a:extLst>
          </p:cNvPr>
          <p:cNvGrpSpPr/>
          <p:nvPr/>
        </p:nvGrpSpPr>
        <p:grpSpPr>
          <a:xfrm>
            <a:off x="8291299" y="3562321"/>
            <a:ext cx="1436760" cy="397080"/>
            <a:chOff x="8291299" y="3562321"/>
            <a:chExt cx="143676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24C746A-478B-40E7-868B-0EF65C60A676}"/>
                    </a:ext>
                  </a:extLst>
                </p14:cNvPr>
                <p14:cNvContentPartPr/>
                <p14:nvPr/>
              </p14:nvContentPartPr>
              <p14:xfrm>
                <a:off x="8291299" y="3570601"/>
                <a:ext cx="41400" cy="2743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24C746A-478B-40E7-868B-0EF65C60A67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255659" y="3534601"/>
                  <a:ext cx="1130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A46B1E1-DC93-4BE6-B06C-331C473BD76A}"/>
                    </a:ext>
                  </a:extLst>
                </p14:cNvPr>
                <p14:cNvContentPartPr/>
                <p14:nvPr/>
              </p14:nvContentPartPr>
              <p14:xfrm>
                <a:off x="8405059" y="3565921"/>
                <a:ext cx="37080" cy="3319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A46B1E1-DC93-4BE6-B06C-331C473BD76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69419" y="3530281"/>
                  <a:ext cx="1087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8716E50-2C02-4FD9-AC2B-06E16899C776}"/>
                    </a:ext>
                  </a:extLst>
                </p14:cNvPr>
                <p14:cNvContentPartPr/>
                <p14:nvPr/>
              </p14:nvContentPartPr>
              <p14:xfrm>
                <a:off x="8308939" y="3718561"/>
                <a:ext cx="150120" cy="745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8716E50-2C02-4FD9-AC2B-06E16899C77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273299" y="3682921"/>
                  <a:ext cx="221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3DAF069-D652-482F-A1B7-10325B3BFC2F}"/>
                    </a:ext>
                  </a:extLst>
                </p14:cNvPr>
                <p14:cNvContentPartPr/>
                <p14:nvPr/>
              </p14:nvContentPartPr>
              <p14:xfrm>
                <a:off x="8516659" y="3643681"/>
                <a:ext cx="26640" cy="2214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3DAF069-D652-482F-A1B7-10325B3BFC2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481019" y="3608041"/>
                  <a:ext cx="98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966FECB-B069-4BCC-98BB-4D8A9E77A065}"/>
                    </a:ext>
                  </a:extLst>
                </p14:cNvPr>
                <p14:cNvContentPartPr/>
                <p14:nvPr/>
              </p14:nvContentPartPr>
              <p14:xfrm>
                <a:off x="8468419" y="3607681"/>
                <a:ext cx="304560" cy="2246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966FECB-B069-4BCC-98BB-4D8A9E77A06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432419" y="3572041"/>
                  <a:ext cx="3762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B704726-789B-47F2-AEB4-C7907CC81BF4}"/>
                    </a:ext>
                  </a:extLst>
                </p14:cNvPr>
                <p14:cNvContentPartPr/>
                <p14:nvPr/>
              </p14:nvContentPartPr>
              <p14:xfrm>
                <a:off x="8817259" y="3819361"/>
                <a:ext cx="136080" cy="259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B704726-789B-47F2-AEB4-C7907CC81BF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781619" y="3783361"/>
                  <a:ext cx="207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32A4ABA8-91C6-428B-85AF-5087097DE9A7}"/>
                    </a:ext>
                  </a:extLst>
                </p14:cNvPr>
                <p14:cNvContentPartPr/>
                <p14:nvPr/>
              </p14:nvContentPartPr>
              <p14:xfrm>
                <a:off x="8790619" y="3700201"/>
                <a:ext cx="155160" cy="327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32A4ABA8-91C6-428B-85AF-5087097DE9A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754979" y="3664561"/>
                  <a:ext cx="226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6A10638-89A5-43FD-99AC-06A5837D3D50}"/>
                    </a:ext>
                  </a:extLst>
                </p14:cNvPr>
                <p14:cNvContentPartPr/>
                <p14:nvPr/>
              </p14:nvContentPartPr>
              <p14:xfrm>
                <a:off x="9122899" y="3563041"/>
                <a:ext cx="215640" cy="3492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6A10638-89A5-43FD-99AC-06A5837D3D5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086899" y="3527401"/>
                  <a:ext cx="2872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CB98240-A18C-4901-9095-CDFAF602B8D0}"/>
                    </a:ext>
                  </a:extLst>
                </p14:cNvPr>
                <p14:cNvContentPartPr/>
                <p14:nvPr/>
              </p14:nvContentPartPr>
              <p14:xfrm>
                <a:off x="9271219" y="3694801"/>
                <a:ext cx="178920" cy="1371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CB98240-A18C-4901-9095-CDFAF602B8D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235579" y="3658801"/>
                  <a:ext cx="250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4966BB3E-E1CB-4A15-91A3-4876888B77A5}"/>
                    </a:ext>
                  </a:extLst>
                </p14:cNvPr>
                <p14:cNvContentPartPr/>
                <p14:nvPr/>
              </p14:nvContentPartPr>
              <p14:xfrm>
                <a:off x="9508099" y="3562321"/>
                <a:ext cx="40680" cy="244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4966BB3E-E1CB-4A15-91A3-4876888B77A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472459" y="3526321"/>
                  <a:ext cx="112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3F154706-CD58-46A9-9646-303C26107BCC}"/>
                    </a:ext>
                  </a:extLst>
                </p14:cNvPr>
                <p14:cNvContentPartPr/>
                <p14:nvPr/>
              </p14:nvContentPartPr>
              <p14:xfrm>
                <a:off x="9491539" y="3601561"/>
                <a:ext cx="236520" cy="3578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3F154706-CD58-46A9-9646-303C26107BC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455539" y="3565561"/>
                  <a:ext cx="308160" cy="42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ABC92064-5E88-4E0C-A04D-DDEAC21AD76C}"/>
              </a:ext>
            </a:extLst>
          </p:cNvPr>
          <p:cNvGrpSpPr/>
          <p:nvPr/>
        </p:nvGrpSpPr>
        <p:grpSpPr>
          <a:xfrm>
            <a:off x="8176819" y="4103041"/>
            <a:ext cx="1745280" cy="466920"/>
            <a:chOff x="8176819" y="4103041"/>
            <a:chExt cx="174528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E07EF12-E52D-4A48-B74F-57124CB6424C}"/>
                    </a:ext>
                  </a:extLst>
                </p14:cNvPr>
                <p14:cNvContentPartPr/>
                <p14:nvPr/>
              </p14:nvContentPartPr>
              <p14:xfrm>
                <a:off x="8229019" y="4103041"/>
                <a:ext cx="149760" cy="4392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E07EF12-E52D-4A48-B74F-57124CB6424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193019" y="4067401"/>
                  <a:ext cx="2214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DAE6C3C-99B4-415D-91EC-A493C4EFF0F9}"/>
                    </a:ext>
                  </a:extLst>
                </p14:cNvPr>
                <p14:cNvContentPartPr/>
                <p14:nvPr/>
              </p14:nvContentPartPr>
              <p14:xfrm>
                <a:off x="8176819" y="4235881"/>
                <a:ext cx="306720" cy="2264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DAE6C3C-99B4-415D-91EC-A493C4EFF0F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40819" y="4199881"/>
                  <a:ext cx="3783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B3E7767D-AAE5-4444-9DEF-C5B45D3F7668}"/>
                    </a:ext>
                  </a:extLst>
                </p14:cNvPr>
                <p14:cNvContentPartPr/>
                <p14:nvPr/>
              </p14:nvContentPartPr>
              <p14:xfrm>
                <a:off x="8563819" y="4346401"/>
                <a:ext cx="135000" cy="478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B3E7767D-AAE5-4444-9DEF-C5B45D3F766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28179" y="4310401"/>
                  <a:ext cx="206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9E13057F-5363-411B-B77E-2D34A73C4F0B}"/>
                    </a:ext>
                  </a:extLst>
                </p14:cNvPr>
                <p14:cNvContentPartPr/>
                <p14:nvPr/>
              </p14:nvContentPartPr>
              <p14:xfrm>
                <a:off x="8544739" y="4264321"/>
                <a:ext cx="132480" cy="435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9E13057F-5363-411B-B77E-2D34A73C4F0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508739" y="4228681"/>
                  <a:ext cx="204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5C49123B-510F-4FC0-B8EA-EEFC199BF95D}"/>
                    </a:ext>
                  </a:extLst>
                </p14:cNvPr>
                <p14:cNvContentPartPr/>
                <p14:nvPr/>
              </p14:nvContentPartPr>
              <p14:xfrm>
                <a:off x="8961259" y="4105921"/>
                <a:ext cx="128160" cy="766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5C49123B-510F-4FC0-B8EA-EEFC199BF95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925259" y="4069921"/>
                  <a:ext cx="199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3429DC0-2212-4DFA-A630-E1D54711DE81}"/>
                    </a:ext>
                  </a:extLst>
                </p14:cNvPr>
                <p14:cNvContentPartPr/>
                <p14:nvPr/>
              </p14:nvContentPartPr>
              <p14:xfrm>
                <a:off x="8830219" y="4133641"/>
                <a:ext cx="244440" cy="2700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3429DC0-2212-4DFA-A630-E1D54711DE8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794579" y="4098001"/>
                  <a:ext cx="3160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5D338A47-430B-402A-A90E-095A9D6C3C01}"/>
                    </a:ext>
                  </a:extLst>
                </p14:cNvPr>
                <p14:cNvContentPartPr/>
                <p14:nvPr/>
              </p14:nvContentPartPr>
              <p14:xfrm>
                <a:off x="9171859" y="4191961"/>
                <a:ext cx="98640" cy="3182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5D338A47-430B-402A-A90E-095A9D6C3C0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135859" y="4156321"/>
                  <a:ext cx="1702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EE275CE-93B2-4975-B740-5A0CF9BB7A03}"/>
                    </a:ext>
                  </a:extLst>
                </p14:cNvPr>
                <p14:cNvContentPartPr/>
                <p14:nvPr/>
              </p14:nvContentPartPr>
              <p14:xfrm>
                <a:off x="9327739" y="4211401"/>
                <a:ext cx="103680" cy="2264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EE275CE-93B2-4975-B740-5A0CF9BB7A0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291739" y="4175401"/>
                  <a:ext cx="175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2A4C802F-DD29-43E7-80FC-98B584545BA9}"/>
                    </a:ext>
                  </a:extLst>
                </p14:cNvPr>
                <p14:cNvContentPartPr/>
                <p14:nvPr/>
              </p14:nvContentPartPr>
              <p14:xfrm>
                <a:off x="9454099" y="4115641"/>
                <a:ext cx="225720" cy="3841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2A4C802F-DD29-43E7-80FC-98B584545BA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418099" y="4080001"/>
                  <a:ext cx="2973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9AE9FF59-3377-4452-9217-4C16ABE1A769}"/>
                    </a:ext>
                  </a:extLst>
                </p14:cNvPr>
                <p14:cNvContentPartPr/>
                <p14:nvPr/>
              </p14:nvContentPartPr>
              <p14:xfrm>
                <a:off x="9698539" y="4206361"/>
                <a:ext cx="212040" cy="3636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9AE9FF59-3377-4452-9217-4C16ABE1A76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662539" y="4170721"/>
                  <a:ext cx="2836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B1F14D23-B4EB-4D6A-AEF9-7D149C0CC7B2}"/>
                    </a:ext>
                  </a:extLst>
                </p14:cNvPr>
                <p14:cNvContentPartPr/>
                <p14:nvPr/>
              </p14:nvContentPartPr>
              <p14:xfrm>
                <a:off x="9842539" y="4397521"/>
                <a:ext cx="79560" cy="853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B1F14D23-B4EB-4D6A-AEF9-7D149C0CC7B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806539" y="4361881"/>
                  <a:ext cx="151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AB6790BE-5479-427D-9ABB-9E146F4B1775}"/>
                    </a:ext>
                  </a:extLst>
                </p14:cNvPr>
                <p14:cNvContentPartPr/>
                <p14:nvPr/>
              </p14:nvContentPartPr>
              <p14:xfrm>
                <a:off x="9722659" y="4227961"/>
                <a:ext cx="84600" cy="1411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AB6790BE-5479-427D-9ABB-9E146F4B177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687019" y="4191961"/>
                  <a:ext cx="15624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C3C66157-4F55-4C02-BA68-22E1DF252156}"/>
                  </a:ext>
                </a:extLst>
              </p14:cNvPr>
              <p14:cNvContentPartPr/>
              <p14:nvPr/>
            </p14:nvContentPartPr>
            <p14:xfrm>
              <a:off x="6735019" y="2230681"/>
              <a:ext cx="402480" cy="51768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C3C66157-4F55-4C02-BA68-22E1DF252156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6681379" y="2122681"/>
                <a:ext cx="510120" cy="7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0B20F1EF-DE22-4524-B086-15CB8C269B5B}"/>
                  </a:ext>
                </a:extLst>
              </p14:cNvPr>
              <p14:cNvContentPartPr/>
              <p14:nvPr/>
            </p14:nvContentPartPr>
            <p14:xfrm>
              <a:off x="3631819" y="855841"/>
              <a:ext cx="3625920" cy="302652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0B20F1EF-DE22-4524-B086-15CB8C269B5B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3542179" y="676201"/>
                <a:ext cx="3805560" cy="33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3AD0F472-00D5-4541-98F2-2DE40FCFCD12}"/>
                  </a:ext>
                </a:extLst>
              </p14:cNvPr>
              <p14:cNvContentPartPr/>
              <p14:nvPr/>
            </p14:nvContentPartPr>
            <p14:xfrm>
              <a:off x="2088859" y="4745281"/>
              <a:ext cx="20880" cy="1440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3AD0F472-00D5-4541-98F2-2DE40FCFCD12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999219" y="4565641"/>
                <a:ext cx="200520" cy="374040"/>
              </a:xfrm>
              <a:prstGeom prst="rect">
                <a:avLst/>
              </a:prstGeom>
            </p:spPr>
          </p:pic>
        </mc:Fallback>
      </mc:AlternateContent>
      <p:sp>
        <p:nvSpPr>
          <p:cNvPr id="376" name="Elipse 11">
            <a:extLst>
              <a:ext uri="{FF2B5EF4-FFF2-40B4-BE49-F238E27FC236}">
                <a16:creationId xmlns:a16="http://schemas.microsoft.com/office/drawing/2014/main" id="{C589F4AC-A24F-4649-8CFC-C75C024B9B4B}"/>
              </a:ext>
            </a:extLst>
          </p:cNvPr>
          <p:cNvSpPr/>
          <p:nvPr/>
        </p:nvSpPr>
        <p:spPr>
          <a:xfrm>
            <a:off x="3622099" y="3448908"/>
            <a:ext cx="731520" cy="731520"/>
          </a:xfrm>
          <a:prstGeom prst="ellipse">
            <a:avLst/>
          </a:prstGeom>
          <a:solidFill>
            <a:srgbClr val="00A0D7">
              <a:alpha val="5000"/>
            </a:srgbClr>
          </a:solidFill>
          <a:ln w="1260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pt-BR">
              <a:solidFill>
                <a:srgbClr val="00A0D7"/>
              </a:solidFill>
            </a:endParaRPr>
          </a:p>
        </p:txBody>
      </p: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CBFD904D-6152-4000-9C45-B30E216E2B54}"/>
              </a:ext>
            </a:extLst>
          </p:cNvPr>
          <p:cNvGrpSpPr/>
          <p:nvPr/>
        </p:nvGrpSpPr>
        <p:grpSpPr>
          <a:xfrm>
            <a:off x="8637259" y="5539992"/>
            <a:ext cx="962280" cy="1206360"/>
            <a:chOff x="8637259" y="5539992"/>
            <a:chExt cx="962280" cy="12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E0FCA89C-EE06-4F25-8301-F9D35BF5787F}"/>
                    </a:ext>
                  </a:extLst>
                </p14:cNvPr>
                <p14:cNvContentPartPr/>
                <p14:nvPr/>
              </p14:nvContentPartPr>
              <p14:xfrm>
                <a:off x="8637259" y="5539992"/>
                <a:ext cx="97920" cy="12063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E0FCA89C-EE06-4F25-8301-F9D35BF5787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01619" y="5504352"/>
                  <a:ext cx="169560" cy="12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157D15D0-8307-4626-98EC-07F4451E0A7D}"/>
                    </a:ext>
                  </a:extLst>
                </p14:cNvPr>
                <p14:cNvContentPartPr/>
                <p14:nvPr/>
              </p14:nvContentPartPr>
              <p14:xfrm>
                <a:off x="8837419" y="5580312"/>
                <a:ext cx="556560" cy="1238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157D15D0-8307-4626-98EC-07F4451E0A7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801419" y="5544312"/>
                  <a:ext cx="628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AC47277-E5F6-4592-9843-EF09BF7655CB}"/>
                    </a:ext>
                  </a:extLst>
                </p14:cNvPr>
                <p14:cNvContentPartPr/>
                <p14:nvPr/>
              </p14:nvContentPartPr>
              <p14:xfrm>
                <a:off x="9080779" y="5660952"/>
                <a:ext cx="45360" cy="5346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AC47277-E5F6-4592-9843-EF09BF7655C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044779" y="5625312"/>
                  <a:ext cx="11700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D00C96D5-C977-42B6-9B89-980F6D97810E}"/>
                    </a:ext>
                  </a:extLst>
                </p14:cNvPr>
                <p14:cNvContentPartPr/>
                <p14:nvPr/>
              </p14:nvContentPartPr>
              <p14:xfrm>
                <a:off x="9249619" y="5982432"/>
                <a:ext cx="194760" cy="2347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D00C96D5-C977-42B6-9B89-980F6D97810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213979" y="5946432"/>
                  <a:ext cx="266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ECB1FEF0-9653-407D-AFA4-0AA96A33C933}"/>
                    </a:ext>
                  </a:extLst>
                </p14:cNvPr>
                <p14:cNvContentPartPr/>
                <p14:nvPr/>
              </p14:nvContentPartPr>
              <p14:xfrm>
                <a:off x="9418819" y="5770752"/>
                <a:ext cx="180720" cy="43992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ECB1FEF0-9653-407D-AFA4-0AA96A33C93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383179" y="5735112"/>
                  <a:ext cx="252360" cy="51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AB26A21-94ED-48D5-8BCB-8FFAF0475CE4}"/>
              </a:ext>
            </a:extLst>
          </p:cNvPr>
          <p:cNvGrpSpPr/>
          <p:nvPr/>
        </p:nvGrpSpPr>
        <p:grpSpPr>
          <a:xfrm>
            <a:off x="9267979" y="6604872"/>
            <a:ext cx="416160" cy="313920"/>
            <a:chOff x="9267979" y="6604872"/>
            <a:chExt cx="41616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C10E2789-F3DD-48A2-8A9B-B0A6554D772B}"/>
                    </a:ext>
                  </a:extLst>
                </p14:cNvPr>
                <p14:cNvContentPartPr/>
                <p14:nvPr/>
              </p14:nvContentPartPr>
              <p14:xfrm>
                <a:off x="9267979" y="6604872"/>
                <a:ext cx="282600" cy="2682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C10E2789-F3DD-48A2-8A9B-B0A6554D772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231979" y="6569232"/>
                  <a:ext cx="3542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700C6DC2-C982-4AB5-AADE-A0EA67891CEE}"/>
                    </a:ext>
                  </a:extLst>
                </p14:cNvPr>
                <p14:cNvContentPartPr/>
                <p14:nvPr/>
              </p14:nvContentPartPr>
              <p14:xfrm>
                <a:off x="9348259" y="6607752"/>
                <a:ext cx="335880" cy="31104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700C6DC2-C982-4AB5-AADE-A0EA67891CE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312619" y="6572112"/>
                  <a:ext cx="407520" cy="38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1D6F46FF-CCDF-467D-BB77-66B5A7EDDCED}"/>
              </a:ext>
            </a:extLst>
          </p:cNvPr>
          <p:cNvGrpSpPr/>
          <p:nvPr/>
        </p:nvGrpSpPr>
        <p:grpSpPr>
          <a:xfrm>
            <a:off x="591619" y="990672"/>
            <a:ext cx="2039400" cy="813600"/>
            <a:chOff x="591619" y="990672"/>
            <a:chExt cx="2039400" cy="81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5A058DAC-4F46-494E-9000-C50F28573370}"/>
                    </a:ext>
                  </a:extLst>
                </p14:cNvPr>
                <p14:cNvContentPartPr/>
                <p14:nvPr/>
              </p14:nvContentPartPr>
              <p14:xfrm>
                <a:off x="591619" y="1085352"/>
                <a:ext cx="492120" cy="5799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5A058DAC-4F46-494E-9000-C50F2857337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55619" y="1049352"/>
                  <a:ext cx="56376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1F5169C3-94F5-424B-AC3D-72A3960D93F3}"/>
                    </a:ext>
                  </a:extLst>
                </p14:cNvPr>
                <p14:cNvContentPartPr/>
                <p14:nvPr/>
              </p14:nvContentPartPr>
              <p14:xfrm>
                <a:off x="1283179" y="1533912"/>
                <a:ext cx="272160" cy="640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1F5169C3-94F5-424B-AC3D-72A3960D93F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247539" y="1497912"/>
                  <a:ext cx="343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B85B16B3-6B02-48BB-9BE8-C8FDB37A909A}"/>
                    </a:ext>
                  </a:extLst>
                </p14:cNvPr>
                <p14:cNvContentPartPr/>
                <p14:nvPr/>
              </p14:nvContentPartPr>
              <p14:xfrm>
                <a:off x="1227739" y="1409712"/>
                <a:ext cx="285120" cy="475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B85B16B3-6B02-48BB-9BE8-C8FDB37A909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91739" y="1373712"/>
                  <a:ext cx="356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4F30FA9A-EF0C-4F10-B7EB-575F5B022CF7}"/>
                    </a:ext>
                  </a:extLst>
                </p14:cNvPr>
                <p14:cNvContentPartPr/>
                <p14:nvPr/>
              </p14:nvContentPartPr>
              <p14:xfrm>
                <a:off x="1738219" y="990672"/>
                <a:ext cx="276480" cy="4788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4F30FA9A-EF0C-4F10-B7EB-575F5B022CF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702219" y="955032"/>
                  <a:ext cx="34812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2191272D-95F4-4C8B-8AA8-32FD9FA88EB4}"/>
                    </a:ext>
                  </a:extLst>
                </p14:cNvPr>
                <p14:cNvContentPartPr/>
                <p14:nvPr/>
              </p14:nvContentPartPr>
              <p14:xfrm>
                <a:off x="1782859" y="1716072"/>
                <a:ext cx="35640" cy="122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2191272D-95F4-4C8B-8AA8-32FD9FA88EB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746859" y="1680072"/>
                  <a:ext cx="107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17880337-6A71-43C7-9145-BB1D4D626855}"/>
                    </a:ext>
                  </a:extLst>
                </p14:cNvPr>
                <p14:cNvContentPartPr/>
                <p14:nvPr/>
              </p14:nvContentPartPr>
              <p14:xfrm>
                <a:off x="2106859" y="998952"/>
                <a:ext cx="236160" cy="4914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17880337-6A71-43C7-9145-BB1D4D62685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070859" y="962952"/>
                  <a:ext cx="30780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72893D18-CD7A-4315-B25C-10ACB4935F28}"/>
                    </a:ext>
                  </a:extLst>
                </p14:cNvPr>
                <p14:cNvContentPartPr/>
                <p14:nvPr/>
              </p14:nvContentPartPr>
              <p14:xfrm>
                <a:off x="2409979" y="1006872"/>
                <a:ext cx="221040" cy="4312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72893D18-CD7A-4315-B25C-10ACB4935F2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374339" y="970872"/>
                  <a:ext cx="2926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08C0620-F9CF-4E55-ADD9-A8CF3EF35EC2}"/>
                    </a:ext>
                  </a:extLst>
                </p14:cNvPr>
                <p14:cNvContentPartPr/>
                <p14:nvPr/>
              </p14:nvContentPartPr>
              <p14:xfrm>
                <a:off x="2119819" y="1701312"/>
                <a:ext cx="59040" cy="327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08C0620-F9CF-4E55-ADD9-A8CF3EF35EC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084179" y="1665312"/>
                  <a:ext cx="130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BB1DE95D-16E6-4E2A-9B5C-AF0D7E28E182}"/>
                    </a:ext>
                  </a:extLst>
                </p14:cNvPr>
                <p14:cNvContentPartPr/>
                <p14:nvPr/>
              </p14:nvContentPartPr>
              <p14:xfrm>
                <a:off x="2381899" y="1740912"/>
                <a:ext cx="129600" cy="633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BB1DE95D-16E6-4E2A-9B5C-AF0D7E28E18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346259" y="1705272"/>
                  <a:ext cx="201240" cy="13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405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408755" y="3145743"/>
            <a:ext cx="9067800" cy="953769"/>
            <a:chOff x="457200" y="1462278"/>
            <a:chExt cx="9067800" cy="953769"/>
          </a:xfrm>
        </p:grpSpPr>
        <p:sp>
          <p:nvSpPr>
            <p:cNvPr id="5" name="object 5"/>
            <p:cNvSpPr/>
            <p:nvPr/>
          </p:nvSpPr>
          <p:spPr>
            <a:xfrm>
              <a:off x="457200" y="1462278"/>
              <a:ext cx="8232974" cy="9532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2483" y="1596310"/>
              <a:ext cx="3050916" cy="81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00600" y="1463802"/>
              <a:ext cx="4724400" cy="822325"/>
            </a:xfrm>
            <a:custGeom>
              <a:avLst/>
              <a:gdLst/>
              <a:ahLst/>
              <a:cxnLst/>
              <a:rect l="l" t="t" r="r" b="b"/>
              <a:pathLst>
                <a:path w="4724400" h="822325">
                  <a:moveTo>
                    <a:pt x="4724400" y="822197"/>
                  </a:moveTo>
                  <a:lnTo>
                    <a:pt x="4724400" y="0"/>
                  </a:lnTo>
                  <a:lnTo>
                    <a:pt x="0" y="0"/>
                  </a:lnTo>
                  <a:lnTo>
                    <a:pt x="0" y="822197"/>
                  </a:lnTo>
                  <a:lnTo>
                    <a:pt x="4724400" y="822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761" y="1864614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>
                  <a:moveTo>
                    <a:pt x="0" y="0"/>
                  </a:moveTo>
                  <a:lnTo>
                    <a:pt x="275844" y="0"/>
                  </a:lnTo>
                </a:path>
              </a:pathLst>
            </a:custGeom>
            <a:ln w="10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04197" y="1864614"/>
              <a:ext cx="275590" cy="0"/>
            </a:xfrm>
            <a:custGeom>
              <a:avLst/>
              <a:gdLst/>
              <a:ahLst/>
              <a:cxnLst/>
              <a:rect l="l" t="t" r="r" b="b"/>
              <a:pathLst>
                <a:path w="275590">
                  <a:moveTo>
                    <a:pt x="0" y="0"/>
                  </a:moveTo>
                  <a:lnTo>
                    <a:pt x="275082" y="0"/>
                  </a:lnTo>
                </a:path>
              </a:pathLst>
            </a:custGeom>
            <a:ln w="10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37062" y="3724611"/>
            <a:ext cx="83185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i="1" dirty="0">
                <a:latin typeface="Times New Roman"/>
                <a:cs typeface="Times New Roman"/>
              </a:rPr>
              <a:t>z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2102" y="3540713"/>
            <a:ext cx="2609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5" dirty="0">
                <a:latin typeface="Symbol"/>
                <a:cs typeface="Symbol"/>
              </a:rPr>
              <a:t></a:t>
            </a:r>
            <a:r>
              <a:rPr sz="2000" i="1" spc="-5" dirty="0">
                <a:latin typeface="Times New Roman"/>
                <a:cs typeface="Times New Roman"/>
              </a:rPr>
              <a:t>x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56006" y="3187901"/>
            <a:ext cx="2749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5" dirty="0">
                <a:latin typeface="Symbol"/>
                <a:cs typeface="Symbol"/>
              </a:rPr>
              <a:t></a:t>
            </a:r>
            <a:r>
              <a:rPr sz="2000" i="1" spc="-5" dirty="0">
                <a:latin typeface="Times New Roman"/>
                <a:cs typeface="Times New Roman"/>
              </a:rPr>
              <a:t>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84812" y="3356568"/>
            <a:ext cx="464184" cy="5137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  <a:tabLst>
                <a:tab pos="280670" algn="l"/>
              </a:tabLst>
            </a:pPr>
            <a:r>
              <a:rPr sz="11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vs</a:t>
            </a:r>
            <a:r>
              <a:rPr sz="1150" i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2000" spc="-15" dirty="0">
                <a:latin typeface="Symbol"/>
                <a:cs typeface="Symbol"/>
              </a:rPr>
              <a:t></a:t>
            </a:r>
            <a:r>
              <a:rPr sz="2000" i="1" spc="-15" dirty="0">
                <a:latin typeface="Times New Roman"/>
                <a:cs typeface="Times New Roman"/>
              </a:rPr>
              <a:t>z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07875" y="3345636"/>
            <a:ext cx="2755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Symbol"/>
                <a:cs typeface="Symbol"/>
              </a:rPr>
              <a:t>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54675" y="3540713"/>
            <a:ext cx="2609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5" dirty="0">
                <a:latin typeface="Symbol"/>
                <a:cs typeface="Symbol"/>
              </a:rPr>
              <a:t></a:t>
            </a:r>
            <a:r>
              <a:rPr sz="2000" i="1" spc="-5" dirty="0">
                <a:latin typeface="Times New Roman"/>
                <a:cs typeface="Times New Roman"/>
              </a:rPr>
              <a:t>x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49337" y="3187901"/>
            <a:ext cx="2749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5" dirty="0">
                <a:latin typeface="Symbol"/>
                <a:cs typeface="Symbol"/>
              </a:rPr>
              <a:t></a:t>
            </a:r>
            <a:r>
              <a:rPr sz="2000" i="1" spc="-5" dirty="0">
                <a:latin typeface="Times New Roman"/>
                <a:cs typeface="Times New Roman"/>
              </a:rPr>
              <a:t>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40111" y="3160731"/>
            <a:ext cx="132715" cy="629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290"/>
              </a:lnSpc>
              <a:spcBef>
                <a:spcPts val="110"/>
              </a:spcBef>
            </a:pPr>
            <a:r>
              <a:rPr sz="1150" spc="5" dirty="0">
                <a:latin typeface="Symbol"/>
                <a:cs typeface="Symbol"/>
              </a:rPr>
              <a:t></a:t>
            </a:r>
            <a:endParaRPr sz="1150">
              <a:latin typeface="Symbol"/>
              <a:cs typeface="Symbol"/>
            </a:endParaRPr>
          </a:p>
          <a:p>
            <a:pPr marL="15240">
              <a:lnSpc>
                <a:spcPts val="3450"/>
              </a:lnSpc>
            </a:pPr>
            <a:r>
              <a:rPr sz="2950" spc="10" dirty="0">
                <a:latin typeface="Symbol"/>
                <a:cs typeface="Symbol"/>
              </a:rPr>
              <a:t></a:t>
            </a:r>
            <a:endParaRPr sz="29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22969" y="3345636"/>
            <a:ext cx="6794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 spc="-5" dirty="0">
                <a:latin typeface="Times New Roman"/>
                <a:cs typeface="Times New Roman"/>
              </a:rPr>
              <a:t>dz </a:t>
            </a:r>
            <a:r>
              <a:rPr sz="2000" spc="-5" dirty="0">
                <a:latin typeface="Times New Roman"/>
                <a:cs typeface="Times New Roman"/>
              </a:rPr>
              <a:t>~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83358" y="3345636"/>
            <a:ext cx="8928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90"/>
              </a:spcBef>
              <a:buFont typeface="Symbol"/>
              <a:buChar char=""/>
              <a:tabLst>
                <a:tab pos="198755" algn="l"/>
              </a:tabLst>
            </a:pPr>
            <a:r>
              <a:rPr sz="2000" i="1" spc="30" dirty="0">
                <a:latin typeface="Times New Roman"/>
                <a:cs typeface="Times New Roman"/>
              </a:rPr>
              <a:t>w</a:t>
            </a:r>
            <a:r>
              <a:rPr sz="2000" spc="30" dirty="0">
                <a:latin typeface="Times New Roman"/>
                <a:cs typeface="Times New Roman"/>
              </a:rPr>
              <a:t>(</a:t>
            </a:r>
            <a:r>
              <a:rPr sz="2000" i="1" spc="30" dirty="0">
                <a:latin typeface="Times New Roman"/>
                <a:cs typeface="Times New Roman"/>
              </a:rPr>
              <a:t>x</a:t>
            </a:r>
            <a:r>
              <a:rPr sz="2000" spc="30" dirty="0">
                <a:latin typeface="Times New Roman"/>
                <a:cs typeface="Times New Roman"/>
              </a:rPr>
              <a:t>,</a:t>
            </a:r>
            <a:r>
              <a:rPr sz="2000" spc="-254" dirty="0">
                <a:latin typeface="Times New Roman"/>
                <a:cs typeface="Times New Roman"/>
              </a:rPr>
              <a:t> </a:t>
            </a:r>
            <a:r>
              <a:rPr sz="2000" i="1" spc="40" dirty="0">
                <a:latin typeface="Times New Roman"/>
                <a:cs typeface="Times New Roman"/>
              </a:rPr>
              <a:t>z</a:t>
            </a:r>
            <a:r>
              <a:rPr sz="2000" spc="4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94974" y="3804112"/>
            <a:ext cx="7810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15" dirty="0"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55966" y="3345636"/>
            <a:ext cx="12642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i="1" spc="30" dirty="0">
                <a:latin typeface="Times New Roman"/>
                <a:cs typeface="Times New Roman"/>
              </a:rPr>
              <a:t>w</a:t>
            </a:r>
            <a:r>
              <a:rPr sz="2000" spc="30" dirty="0">
                <a:latin typeface="Times New Roman"/>
                <a:cs typeface="Times New Roman"/>
              </a:rPr>
              <a:t>(</a:t>
            </a:r>
            <a:r>
              <a:rPr sz="2000" i="1" spc="30" dirty="0">
                <a:latin typeface="Times New Roman"/>
                <a:cs typeface="Times New Roman"/>
              </a:rPr>
              <a:t>x</a:t>
            </a:r>
            <a:r>
              <a:rPr sz="2000" spc="30" dirty="0">
                <a:latin typeface="Times New Roman"/>
                <a:cs typeface="Times New Roman"/>
              </a:rPr>
              <a:t>,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Times New Roman"/>
                <a:cs typeface="Times New Roman"/>
              </a:rPr>
              <a:t>z</a:t>
            </a:r>
            <a:r>
              <a:rPr sz="1725" spc="7" baseline="-24154" dirty="0">
                <a:latin typeface="Times New Roman"/>
                <a:cs typeface="Times New Roman"/>
              </a:rPr>
              <a:t>0</a:t>
            </a:r>
            <a:r>
              <a:rPr sz="1725" spc="-157" baseline="-2415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ymbol"/>
                <a:cs typeface="Symbol"/>
              </a:rPr>
              <a:t>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97769" y="3173515"/>
            <a:ext cx="28702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Symbol"/>
                <a:cs typeface="Symbol"/>
              </a:rPr>
              <a:t></a:t>
            </a:r>
            <a:r>
              <a:rPr sz="2100" i="1" spc="-60" dirty="0">
                <a:latin typeface="Symbol"/>
                <a:cs typeface="Symbol"/>
              </a:rPr>
              <a:t></a:t>
            </a:r>
            <a:endParaRPr sz="2100">
              <a:latin typeface="Symbol"/>
              <a:cs typeface="Symbo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08755" y="3133551"/>
            <a:ext cx="9082405" cy="2021839"/>
            <a:chOff x="457200" y="1450086"/>
            <a:chExt cx="9082405" cy="2021839"/>
          </a:xfrm>
        </p:grpSpPr>
        <p:sp>
          <p:nvSpPr>
            <p:cNvPr id="24" name="object 24"/>
            <p:cNvSpPr/>
            <p:nvPr/>
          </p:nvSpPr>
          <p:spPr>
            <a:xfrm>
              <a:off x="4786884" y="1450086"/>
              <a:ext cx="4752975" cy="850900"/>
            </a:xfrm>
            <a:custGeom>
              <a:avLst/>
              <a:gdLst/>
              <a:ahLst/>
              <a:cxnLst/>
              <a:rect l="l" t="t" r="r" b="b"/>
              <a:pathLst>
                <a:path w="4752975" h="850900">
                  <a:moveTo>
                    <a:pt x="4752594" y="850391"/>
                  </a:moveTo>
                  <a:lnTo>
                    <a:pt x="4752594" y="0"/>
                  </a:lnTo>
                  <a:lnTo>
                    <a:pt x="0" y="0"/>
                  </a:lnTo>
                  <a:lnTo>
                    <a:pt x="0" y="850392"/>
                  </a:lnTo>
                  <a:lnTo>
                    <a:pt x="13715" y="850392"/>
                  </a:lnTo>
                  <a:lnTo>
                    <a:pt x="13715" y="28194"/>
                  </a:lnTo>
                  <a:lnTo>
                    <a:pt x="28193" y="13716"/>
                  </a:lnTo>
                  <a:lnTo>
                    <a:pt x="28193" y="28194"/>
                  </a:lnTo>
                  <a:lnTo>
                    <a:pt x="4724399" y="28194"/>
                  </a:lnTo>
                  <a:lnTo>
                    <a:pt x="4724399" y="13716"/>
                  </a:lnTo>
                  <a:lnTo>
                    <a:pt x="4738116" y="28194"/>
                  </a:lnTo>
                  <a:lnTo>
                    <a:pt x="4738116" y="850391"/>
                  </a:lnTo>
                  <a:lnTo>
                    <a:pt x="4752594" y="850391"/>
                  </a:lnTo>
                  <a:close/>
                </a:path>
                <a:path w="4752975" h="850900">
                  <a:moveTo>
                    <a:pt x="28193" y="28194"/>
                  </a:moveTo>
                  <a:lnTo>
                    <a:pt x="28193" y="13716"/>
                  </a:lnTo>
                  <a:lnTo>
                    <a:pt x="13715" y="28194"/>
                  </a:lnTo>
                  <a:lnTo>
                    <a:pt x="28193" y="28194"/>
                  </a:lnTo>
                  <a:close/>
                </a:path>
                <a:path w="4752975" h="850900">
                  <a:moveTo>
                    <a:pt x="28193" y="822198"/>
                  </a:moveTo>
                  <a:lnTo>
                    <a:pt x="28193" y="28194"/>
                  </a:lnTo>
                  <a:lnTo>
                    <a:pt x="13715" y="28194"/>
                  </a:lnTo>
                  <a:lnTo>
                    <a:pt x="13715" y="822198"/>
                  </a:lnTo>
                  <a:lnTo>
                    <a:pt x="28193" y="822198"/>
                  </a:lnTo>
                  <a:close/>
                </a:path>
                <a:path w="4752975" h="850900">
                  <a:moveTo>
                    <a:pt x="4738116" y="822197"/>
                  </a:moveTo>
                  <a:lnTo>
                    <a:pt x="13715" y="822198"/>
                  </a:lnTo>
                  <a:lnTo>
                    <a:pt x="28193" y="835914"/>
                  </a:lnTo>
                  <a:lnTo>
                    <a:pt x="28193" y="850392"/>
                  </a:lnTo>
                  <a:lnTo>
                    <a:pt x="4724399" y="850391"/>
                  </a:lnTo>
                  <a:lnTo>
                    <a:pt x="4724399" y="835913"/>
                  </a:lnTo>
                  <a:lnTo>
                    <a:pt x="4738116" y="822197"/>
                  </a:lnTo>
                  <a:close/>
                </a:path>
                <a:path w="4752975" h="850900">
                  <a:moveTo>
                    <a:pt x="28193" y="850392"/>
                  </a:moveTo>
                  <a:lnTo>
                    <a:pt x="28193" y="835914"/>
                  </a:lnTo>
                  <a:lnTo>
                    <a:pt x="13715" y="822198"/>
                  </a:lnTo>
                  <a:lnTo>
                    <a:pt x="13715" y="850392"/>
                  </a:lnTo>
                  <a:lnTo>
                    <a:pt x="28193" y="850392"/>
                  </a:lnTo>
                  <a:close/>
                </a:path>
                <a:path w="4752975" h="850900">
                  <a:moveTo>
                    <a:pt x="4738116" y="28194"/>
                  </a:moveTo>
                  <a:lnTo>
                    <a:pt x="4724399" y="13716"/>
                  </a:lnTo>
                  <a:lnTo>
                    <a:pt x="4724399" y="28194"/>
                  </a:lnTo>
                  <a:lnTo>
                    <a:pt x="4738116" y="28194"/>
                  </a:lnTo>
                  <a:close/>
                </a:path>
                <a:path w="4752975" h="850900">
                  <a:moveTo>
                    <a:pt x="4738116" y="822197"/>
                  </a:moveTo>
                  <a:lnTo>
                    <a:pt x="4738116" y="28194"/>
                  </a:lnTo>
                  <a:lnTo>
                    <a:pt x="4724399" y="28194"/>
                  </a:lnTo>
                  <a:lnTo>
                    <a:pt x="4724399" y="822197"/>
                  </a:lnTo>
                  <a:lnTo>
                    <a:pt x="4738116" y="822197"/>
                  </a:lnTo>
                  <a:close/>
                </a:path>
                <a:path w="4752975" h="850900">
                  <a:moveTo>
                    <a:pt x="4738116" y="850391"/>
                  </a:moveTo>
                  <a:lnTo>
                    <a:pt x="4738116" y="822197"/>
                  </a:lnTo>
                  <a:lnTo>
                    <a:pt x="4724399" y="835913"/>
                  </a:lnTo>
                  <a:lnTo>
                    <a:pt x="4724399" y="850391"/>
                  </a:lnTo>
                  <a:lnTo>
                    <a:pt x="4738116" y="850391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7200" y="2415539"/>
              <a:ext cx="8924678" cy="979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9656" y="2351531"/>
              <a:ext cx="1821180" cy="1120140"/>
            </a:xfrm>
            <a:custGeom>
              <a:avLst/>
              <a:gdLst/>
              <a:ahLst/>
              <a:cxnLst/>
              <a:rect l="l" t="t" r="r" b="b"/>
              <a:pathLst>
                <a:path w="1821179" h="1120139">
                  <a:moveTo>
                    <a:pt x="28194" y="275844"/>
                  </a:moveTo>
                  <a:lnTo>
                    <a:pt x="0" y="275844"/>
                  </a:lnTo>
                  <a:lnTo>
                    <a:pt x="0" y="1043178"/>
                  </a:lnTo>
                  <a:lnTo>
                    <a:pt x="28194" y="1043178"/>
                  </a:lnTo>
                  <a:lnTo>
                    <a:pt x="28194" y="275844"/>
                  </a:lnTo>
                  <a:close/>
                </a:path>
                <a:path w="1821179" h="1120139">
                  <a:moveTo>
                    <a:pt x="166878" y="269748"/>
                  </a:moveTo>
                  <a:lnTo>
                    <a:pt x="137922" y="269748"/>
                  </a:lnTo>
                  <a:lnTo>
                    <a:pt x="137922" y="1043178"/>
                  </a:lnTo>
                  <a:lnTo>
                    <a:pt x="166878" y="1043178"/>
                  </a:lnTo>
                  <a:lnTo>
                    <a:pt x="166878" y="269748"/>
                  </a:lnTo>
                  <a:close/>
                </a:path>
                <a:path w="1821179" h="1120139">
                  <a:moveTo>
                    <a:pt x="304800" y="263652"/>
                  </a:moveTo>
                  <a:lnTo>
                    <a:pt x="275844" y="263652"/>
                  </a:lnTo>
                  <a:lnTo>
                    <a:pt x="275844" y="1043178"/>
                  </a:lnTo>
                  <a:lnTo>
                    <a:pt x="304800" y="1043178"/>
                  </a:lnTo>
                  <a:lnTo>
                    <a:pt x="304800" y="263652"/>
                  </a:lnTo>
                  <a:close/>
                </a:path>
                <a:path w="1821179" h="1120139">
                  <a:moveTo>
                    <a:pt x="442722" y="237744"/>
                  </a:moveTo>
                  <a:lnTo>
                    <a:pt x="413766" y="237744"/>
                  </a:lnTo>
                  <a:lnTo>
                    <a:pt x="413766" y="1043178"/>
                  </a:lnTo>
                  <a:lnTo>
                    <a:pt x="442722" y="1043178"/>
                  </a:lnTo>
                  <a:lnTo>
                    <a:pt x="442722" y="237744"/>
                  </a:lnTo>
                  <a:close/>
                </a:path>
                <a:path w="1821179" h="1120139">
                  <a:moveTo>
                    <a:pt x="580644" y="224790"/>
                  </a:moveTo>
                  <a:lnTo>
                    <a:pt x="551688" y="224790"/>
                  </a:lnTo>
                  <a:lnTo>
                    <a:pt x="551688" y="1043178"/>
                  </a:lnTo>
                  <a:lnTo>
                    <a:pt x="580644" y="1043178"/>
                  </a:lnTo>
                  <a:lnTo>
                    <a:pt x="580644" y="224790"/>
                  </a:lnTo>
                  <a:close/>
                </a:path>
                <a:path w="1821179" h="1120139">
                  <a:moveTo>
                    <a:pt x="718566" y="1043178"/>
                  </a:moveTo>
                  <a:lnTo>
                    <a:pt x="718553" y="211836"/>
                  </a:lnTo>
                  <a:lnTo>
                    <a:pt x="690372" y="211836"/>
                  </a:lnTo>
                  <a:lnTo>
                    <a:pt x="690372" y="1043178"/>
                  </a:lnTo>
                  <a:lnTo>
                    <a:pt x="718566" y="1043178"/>
                  </a:lnTo>
                  <a:close/>
                </a:path>
                <a:path w="1821179" h="1120139">
                  <a:moveTo>
                    <a:pt x="856488" y="192786"/>
                  </a:moveTo>
                  <a:lnTo>
                    <a:pt x="828294" y="192786"/>
                  </a:lnTo>
                  <a:lnTo>
                    <a:pt x="828294" y="1043178"/>
                  </a:lnTo>
                  <a:lnTo>
                    <a:pt x="856488" y="1043178"/>
                  </a:lnTo>
                  <a:lnTo>
                    <a:pt x="856488" y="192786"/>
                  </a:lnTo>
                  <a:close/>
                </a:path>
                <a:path w="1821179" h="1120139">
                  <a:moveTo>
                    <a:pt x="994410" y="172974"/>
                  </a:moveTo>
                  <a:lnTo>
                    <a:pt x="966216" y="172974"/>
                  </a:lnTo>
                  <a:lnTo>
                    <a:pt x="966216" y="1043178"/>
                  </a:lnTo>
                  <a:lnTo>
                    <a:pt x="994410" y="1043178"/>
                  </a:lnTo>
                  <a:lnTo>
                    <a:pt x="994410" y="172974"/>
                  </a:lnTo>
                  <a:close/>
                </a:path>
                <a:path w="1821179" h="1120139">
                  <a:moveTo>
                    <a:pt x="1132332" y="153924"/>
                  </a:moveTo>
                  <a:lnTo>
                    <a:pt x="1104138" y="153924"/>
                  </a:lnTo>
                  <a:lnTo>
                    <a:pt x="1104138" y="1043178"/>
                  </a:lnTo>
                  <a:lnTo>
                    <a:pt x="1132332" y="1043178"/>
                  </a:lnTo>
                  <a:lnTo>
                    <a:pt x="1132332" y="153924"/>
                  </a:lnTo>
                  <a:close/>
                </a:path>
                <a:path w="1821179" h="1120139">
                  <a:moveTo>
                    <a:pt x="1270254" y="115062"/>
                  </a:moveTo>
                  <a:lnTo>
                    <a:pt x="1242060" y="115062"/>
                  </a:lnTo>
                  <a:lnTo>
                    <a:pt x="1242060" y="1120140"/>
                  </a:lnTo>
                  <a:lnTo>
                    <a:pt x="1270254" y="1120140"/>
                  </a:lnTo>
                  <a:lnTo>
                    <a:pt x="1270254" y="115062"/>
                  </a:lnTo>
                  <a:close/>
                </a:path>
                <a:path w="1821179" h="1120139">
                  <a:moveTo>
                    <a:pt x="1408938" y="83058"/>
                  </a:moveTo>
                  <a:lnTo>
                    <a:pt x="1379982" y="83058"/>
                  </a:lnTo>
                  <a:lnTo>
                    <a:pt x="1379982" y="1088148"/>
                  </a:lnTo>
                  <a:lnTo>
                    <a:pt x="1408938" y="1088148"/>
                  </a:lnTo>
                  <a:lnTo>
                    <a:pt x="1408938" y="83058"/>
                  </a:lnTo>
                  <a:close/>
                </a:path>
                <a:path w="1821179" h="1120139">
                  <a:moveTo>
                    <a:pt x="1545323" y="77724"/>
                  </a:moveTo>
                  <a:lnTo>
                    <a:pt x="1516367" y="77724"/>
                  </a:lnTo>
                  <a:lnTo>
                    <a:pt x="1516367" y="1082040"/>
                  </a:lnTo>
                  <a:lnTo>
                    <a:pt x="1545323" y="1082040"/>
                  </a:lnTo>
                  <a:lnTo>
                    <a:pt x="1545323" y="77724"/>
                  </a:lnTo>
                  <a:close/>
                </a:path>
                <a:path w="1821179" h="1120139">
                  <a:moveTo>
                    <a:pt x="1684020" y="38100"/>
                  </a:moveTo>
                  <a:lnTo>
                    <a:pt x="1655813" y="38100"/>
                  </a:lnTo>
                  <a:lnTo>
                    <a:pt x="1655813" y="1042416"/>
                  </a:lnTo>
                  <a:lnTo>
                    <a:pt x="1684020" y="1042416"/>
                  </a:lnTo>
                  <a:lnTo>
                    <a:pt x="1684020" y="38100"/>
                  </a:lnTo>
                  <a:close/>
                </a:path>
                <a:path w="1821179" h="1120139">
                  <a:moveTo>
                    <a:pt x="1821167" y="0"/>
                  </a:moveTo>
                  <a:lnTo>
                    <a:pt x="1792211" y="0"/>
                  </a:lnTo>
                  <a:lnTo>
                    <a:pt x="1792211" y="1004316"/>
                  </a:lnTo>
                  <a:lnTo>
                    <a:pt x="1821167" y="1004316"/>
                  </a:lnTo>
                  <a:lnTo>
                    <a:pt x="18211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8383" y="2415539"/>
              <a:ext cx="2921000" cy="5621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24528" y="3352800"/>
              <a:ext cx="576580" cy="41910"/>
            </a:xfrm>
            <a:custGeom>
              <a:avLst/>
              <a:gdLst/>
              <a:ahLst/>
              <a:cxnLst/>
              <a:rect l="l" t="t" r="r" b="b"/>
              <a:pathLst>
                <a:path w="576579" h="41910">
                  <a:moveTo>
                    <a:pt x="576072" y="41910"/>
                  </a:moveTo>
                  <a:lnTo>
                    <a:pt x="576072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576072" y="419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72128" y="3200400"/>
              <a:ext cx="86106" cy="1943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17399" y="3087759"/>
            <a:ext cx="783590" cy="473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00" i="1" spc="25" dirty="0">
                <a:latin typeface="Times New Roman"/>
                <a:cs typeface="Times New Roman"/>
              </a:rPr>
              <a:t>U</a:t>
            </a:r>
            <a:r>
              <a:rPr sz="2900" i="1" spc="135" dirty="0">
                <a:latin typeface="Times New Roman"/>
                <a:cs typeface="Times New Roman"/>
              </a:rPr>
              <a:t> </a:t>
            </a:r>
            <a:r>
              <a:rPr sz="2900" spc="35" dirty="0">
                <a:latin typeface="Symbol"/>
                <a:cs typeface="Symbol"/>
              </a:rPr>
              <a:t></a:t>
            </a:r>
            <a:endParaRPr sz="290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71355" y="4121865"/>
            <a:ext cx="2200910" cy="8229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90805" marR="288925">
              <a:lnSpc>
                <a:spcPct val="100000"/>
              </a:lnSpc>
              <a:spcBef>
                <a:spcPts val="204"/>
              </a:spcBef>
            </a:pPr>
            <a:r>
              <a:rPr sz="2400" spc="-25" dirty="0">
                <a:solidFill>
                  <a:srgbClr val="FF0065"/>
                </a:solidFill>
                <a:latin typeface="Calibri"/>
                <a:cs typeface="Calibri"/>
              </a:rPr>
              <a:t>Weak</a:t>
            </a:r>
            <a:r>
              <a:rPr sz="2400" spc="-90" dirty="0">
                <a:solidFill>
                  <a:srgbClr val="FF006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65"/>
                </a:solidFill>
                <a:latin typeface="Calibri"/>
                <a:cs typeface="Calibri"/>
              </a:rPr>
              <a:t>Stability,  </a:t>
            </a:r>
            <a:r>
              <a:rPr sz="2400" dirty="0">
                <a:solidFill>
                  <a:srgbClr val="FF0065"/>
                </a:solidFill>
                <a:latin typeface="Calibri"/>
                <a:cs typeface="Calibri"/>
              </a:rPr>
              <a:t>No</a:t>
            </a:r>
            <a:r>
              <a:rPr sz="2400" spc="-30" dirty="0">
                <a:solidFill>
                  <a:srgbClr val="FF006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65"/>
                </a:solidFill>
                <a:latin typeface="Calibri"/>
                <a:cs typeface="Calibri"/>
              </a:rPr>
              <a:t>Blocking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08755" y="5077412"/>
            <a:ext cx="8924925" cy="394335"/>
            <a:chOff x="457200" y="3393947"/>
            <a:chExt cx="8924925" cy="394335"/>
          </a:xfrm>
        </p:grpSpPr>
        <p:sp>
          <p:nvSpPr>
            <p:cNvPr id="33" name="object 33"/>
            <p:cNvSpPr/>
            <p:nvPr/>
          </p:nvSpPr>
          <p:spPr>
            <a:xfrm>
              <a:off x="457200" y="3394709"/>
              <a:ext cx="8924678" cy="3934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19656" y="3393947"/>
              <a:ext cx="1132840" cy="238760"/>
            </a:xfrm>
            <a:custGeom>
              <a:avLst/>
              <a:gdLst/>
              <a:ahLst/>
              <a:cxnLst/>
              <a:rect l="l" t="t" r="r" b="b"/>
              <a:pathLst>
                <a:path w="1132839" h="238760">
                  <a:moveTo>
                    <a:pt x="28194" y="0"/>
                  </a:moveTo>
                  <a:lnTo>
                    <a:pt x="0" y="0"/>
                  </a:lnTo>
                  <a:lnTo>
                    <a:pt x="0" y="238506"/>
                  </a:lnTo>
                  <a:lnTo>
                    <a:pt x="28194" y="238506"/>
                  </a:lnTo>
                  <a:lnTo>
                    <a:pt x="28194" y="0"/>
                  </a:lnTo>
                  <a:close/>
                </a:path>
                <a:path w="1132839" h="238760">
                  <a:moveTo>
                    <a:pt x="166878" y="0"/>
                  </a:moveTo>
                  <a:lnTo>
                    <a:pt x="137922" y="0"/>
                  </a:lnTo>
                  <a:lnTo>
                    <a:pt x="137922" y="232410"/>
                  </a:lnTo>
                  <a:lnTo>
                    <a:pt x="166878" y="232410"/>
                  </a:lnTo>
                  <a:lnTo>
                    <a:pt x="166878" y="0"/>
                  </a:lnTo>
                  <a:close/>
                </a:path>
                <a:path w="1132839" h="238760">
                  <a:moveTo>
                    <a:pt x="304800" y="0"/>
                  </a:moveTo>
                  <a:lnTo>
                    <a:pt x="275844" y="0"/>
                  </a:lnTo>
                  <a:lnTo>
                    <a:pt x="275844" y="225552"/>
                  </a:lnTo>
                  <a:lnTo>
                    <a:pt x="304800" y="225552"/>
                  </a:lnTo>
                  <a:lnTo>
                    <a:pt x="304800" y="0"/>
                  </a:lnTo>
                  <a:close/>
                </a:path>
                <a:path w="1132839" h="238760">
                  <a:moveTo>
                    <a:pt x="442722" y="0"/>
                  </a:moveTo>
                  <a:lnTo>
                    <a:pt x="413766" y="0"/>
                  </a:lnTo>
                  <a:lnTo>
                    <a:pt x="413766" y="199656"/>
                  </a:lnTo>
                  <a:lnTo>
                    <a:pt x="442722" y="199656"/>
                  </a:lnTo>
                  <a:lnTo>
                    <a:pt x="442722" y="0"/>
                  </a:lnTo>
                  <a:close/>
                </a:path>
                <a:path w="1132839" h="238760">
                  <a:moveTo>
                    <a:pt x="580644" y="0"/>
                  </a:moveTo>
                  <a:lnTo>
                    <a:pt x="551688" y="0"/>
                  </a:lnTo>
                  <a:lnTo>
                    <a:pt x="551688" y="187452"/>
                  </a:lnTo>
                  <a:lnTo>
                    <a:pt x="580644" y="187452"/>
                  </a:lnTo>
                  <a:lnTo>
                    <a:pt x="580644" y="0"/>
                  </a:lnTo>
                  <a:close/>
                </a:path>
                <a:path w="1132839" h="238760">
                  <a:moveTo>
                    <a:pt x="718566" y="0"/>
                  </a:moveTo>
                  <a:lnTo>
                    <a:pt x="690372" y="0"/>
                  </a:lnTo>
                  <a:lnTo>
                    <a:pt x="690372" y="174498"/>
                  </a:lnTo>
                  <a:lnTo>
                    <a:pt x="718566" y="174498"/>
                  </a:lnTo>
                  <a:lnTo>
                    <a:pt x="718566" y="0"/>
                  </a:lnTo>
                  <a:close/>
                </a:path>
                <a:path w="1132839" h="238760">
                  <a:moveTo>
                    <a:pt x="856488" y="0"/>
                  </a:moveTo>
                  <a:lnTo>
                    <a:pt x="828294" y="0"/>
                  </a:lnTo>
                  <a:lnTo>
                    <a:pt x="828294" y="154686"/>
                  </a:lnTo>
                  <a:lnTo>
                    <a:pt x="856488" y="154686"/>
                  </a:lnTo>
                  <a:lnTo>
                    <a:pt x="856488" y="0"/>
                  </a:lnTo>
                  <a:close/>
                </a:path>
                <a:path w="1132839" h="238760">
                  <a:moveTo>
                    <a:pt x="994410" y="0"/>
                  </a:moveTo>
                  <a:lnTo>
                    <a:pt x="966216" y="0"/>
                  </a:lnTo>
                  <a:lnTo>
                    <a:pt x="966216" y="135636"/>
                  </a:lnTo>
                  <a:lnTo>
                    <a:pt x="994410" y="135636"/>
                  </a:lnTo>
                  <a:lnTo>
                    <a:pt x="994410" y="0"/>
                  </a:lnTo>
                  <a:close/>
                </a:path>
                <a:path w="1132839" h="238760">
                  <a:moveTo>
                    <a:pt x="1132332" y="0"/>
                  </a:moveTo>
                  <a:lnTo>
                    <a:pt x="1104138" y="0"/>
                  </a:lnTo>
                  <a:lnTo>
                    <a:pt x="1104138" y="116586"/>
                  </a:lnTo>
                  <a:lnTo>
                    <a:pt x="1132332" y="116586"/>
                  </a:lnTo>
                  <a:lnTo>
                    <a:pt x="11323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24528" y="3393947"/>
              <a:ext cx="576580" cy="327660"/>
            </a:xfrm>
            <a:custGeom>
              <a:avLst/>
              <a:gdLst/>
              <a:ahLst/>
              <a:cxnLst/>
              <a:rect l="l" t="t" r="r" b="b"/>
              <a:pathLst>
                <a:path w="576579" h="327660">
                  <a:moveTo>
                    <a:pt x="576072" y="327660"/>
                  </a:moveTo>
                  <a:lnTo>
                    <a:pt x="576072" y="0"/>
                  </a:lnTo>
                  <a:lnTo>
                    <a:pt x="0" y="0"/>
                  </a:lnTo>
                  <a:lnTo>
                    <a:pt x="0" y="327660"/>
                  </a:lnTo>
                  <a:lnTo>
                    <a:pt x="576072" y="3276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01084" y="3394709"/>
              <a:ext cx="28575" cy="339090"/>
            </a:xfrm>
            <a:custGeom>
              <a:avLst/>
              <a:gdLst/>
              <a:ahLst/>
              <a:cxnLst/>
              <a:rect l="l" t="t" r="r" b="b"/>
              <a:pathLst>
                <a:path w="28575" h="339089">
                  <a:moveTo>
                    <a:pt x="0" y="339090"/>
                  </a:moveTo>
                  <a:lnTo>
                    <a:pt x="0" y="0"/>
                  </a:lnTo>
                  <a:lnTo>
                    <a:pt x="28194" y="0"/>
                  </a:lnTo>
                  <a:lnTo>
                    <a:pt x="28194" y="339090"/>
                  </a:lnTo>
                  <a:lnTo>
                    <a:pt x="0" y="339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4828355" y="5531565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22553" y="44958"/>
                </a:moveTo>
                <a:lnTo>
                  <a:pt x="622553" y="32004"/>
                </a:lnTo>
                <a:lnTo>
                  <a:pt x="0" y="32004"/>
                </a:lnTo>
                <a:lnTo>
                  <a:pt x="0" y="44958"/>
                </a:lnTo>
                <a:lnTo>
                  <a:pt x="622553" y="44958"/>
                </a:lnTo>
                <a:close/>
              </a:path>
              <a:path w="685800" h="76200">
                <a:moveTo>
                  <a:pt x="685800" y="38100"/>
                </a:moveTo>
                <a:lnTo>
                  <a:pt x="609600" y="0"/>
                </a:lnTo>
                <a:lnTo>
                  <a:pt x="609600" y="32004"/>
                </a:lnTo>
                <a:lnTo>
                  <a:pt x="622553" y="32004"/>
                </a:lnTo>
                <a:lnTo>
                  <a:pt x="622553" y="69723"/>
                </a:lnTo>
                <a:lnTo>
                  <a:pt x="685800" y="38100"/>
                </a:lnTo>
                <a:close/>
              </a:path>
              <a:path w="685800" h="76200">
                <a:moveTo>
                  <a:pt x="622553" y="69723"/>
                </a:moveTo>
                <a:lnTo>
                  <a:pt x="622553" y="44958"/>
                </a:lnTo>
                <a:lnTo>
                  <a:pt x="609600" y="44958"/>
                </a:lnTo>
                <a:lnTo>
                  <a:pt x="609600" y="76200"/>
                </a:lnTo>
                <a:lnTo>
                  <a:pt x="622553" y="6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205301" y="5000705"/>
            <a:ext cx="1530985" cy="711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445"/>
              </a:lnSpc>
              <a:spcBef>
                <a:spcPts val="125"/>
              </a:spcBef>
            </a:pPr>
            <a:r>
              <a:rPr sz="2150" i="1" spc="70" dirty="0">
                <a:latin typeface="Times New Roman"/>
                <a:cs typeface="Times New Roman"/>
              </a:rPr>
              <a:t>h</a:t>
            </a:r>
            <a:r>
              <a:rPr sz="2150" spc="70" dirty="0">
                <a:latin typeface="Times New Roman"/>
                <a:cs typeface="Times New Roman"/>
              </a:rPr>
              <a:t>(</a:t>
            </a:r>
            <a:r>
              <a:rPr sz="2150" i="1" spc="70" dirty="0">
                <a:latin typeface="Times New Roman"/>
                <a:cs typeface="Times New Roman"/>
              </a:rPr>
              <a:t>x</a:t>
            </a:r>
            <a:r>
              <a:rPr sz="2150" spc="70" dirty="0">
                <a:latin typeface="Times New Roman"/>
                <a:cs typeface="Times New Roman"/>
              </a:rPr>
              <a:t>)</a:t>
            </a:r>
            <a:endParaRPr sz="2150">
              <a:latin typeface="Times New Roman"/>
              <a:cs typeface="Times New Roman"/>
            </a:endParaRPr>
          </a:p>
          <a:p>
            <a:pPr marL="1373505">
              <a:lnSpc>
                <a:spcPts val="2925"/>
              </a:lnSpc>
            </a:pPr>
            <a:r>
              <a:rPr sz="2550" i="1" spc="5" dirty="0">
                <a:latin typeface="Times New Roman"/>
                <a:cs typeface="Times New Roman"/>
              </a:rPr>
              <a:t>x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69" name="Título 68"/>
          <p:cNvSpPr>
            <a:spLocks noGrp="1"/>
          </p:cNvSpPr>
          <p:nvPr>
            <p:ph type="title"/>
          </p:nvPr>
        </p:nvSpPr>
        <p:spPr>
          <a:xfrm>
            <a:off x="919988" y="627379"/>
            <a:ext cx="8357234" cy="861774"/>
          </a:xfrm>
        </p:spPr>
        <p:txBody>
          <a:bodyPr/>
          <a:lstStyle/>
          <a:p>
            <a:r>
              <a:rPr lang="es-ES" dirty="0"/>
              <a:t>Modelo básico de precipitación orográfica (hay que sumar además precipitación de gran escala)</a:t>
            </a:r>
          </a:p>
        </p:txBody>
      </p:sp>
    </p:spTree>
    <p:extLst>
      <p:ext uri="{BB962C8B-B14F-4D97-AF65-F5344CB8AC3E}">
        <p14:creationId xmlns:p14="http://schemas.microsoft.com/office/powerpoint/2010/main" val="422420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9669180" cy="5562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AD6748-B639-43C8-B48C-9AAA176A312B}"/>
                  </a:ext>
                </a:extLst>
              </p14:cNvPr>
              <p14:cNvContentPartPr/>
              <p14:nvPr/>
            </p14:nvContentPartPr>
            <p14:xfrm>
              <a:off x="7801560" y="4236480"/>
              <a:ext cx="4680" cy="1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AD6748-B639-43C8-B48C-9AAA176A31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85720" y="4173120"/>
                <a:ext cx="36000" cy="1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7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76" y="381000"/>
            <a:ext cx="9282858" cy="6934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B0C8045-459D-404C-9F9B-E76754726D6F}"/>
                  </a:ext>
                </a:extLst>
              </p14:cNvPr>
              <p14:cNvContentPartPr/>
              <p14:nvPr/>
            </p14:nvContentPartPr>
            <p14:xfrm>
              <a:off x="7056720" y="670320"/>
              <a:ext cx="5400" cy="1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B0C8045-459D-404C-9F9B-E76754726D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40880" y="606960"/>
                <a:ext cx="36720" cy="1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686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0276" y="688339"/>
            <a:ext cx="651255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Ondas de </a:t>
            </a:r>
            <a:r>
              <a:rPr spc="-20" dirty="0"/>
              <a:t>gravedad </a:t>
            </a:r>
            <a:r>
              <a:rPr spc="-15" dirty="0"/>
              <a:t>generadas </a:t>
            </a:r>
            <a:r>
              <a:rPr spc="-5" dirty="0"/>
              <a:t>por</a:t>
            </a:r>
            <a:r>
              <a:rPr spc="15" dirty="0"/>
              <a:t> </a:t>
            </a:r>
            <a:r>
              <a:rPr spc="-15" dirty="0"/>
              <a:t>topografía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6466" y="1124966"/>
            <a:ext cx="65214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4345" marR="5080" indent="-4622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En </a:t>
            </a:r>
            <a:r>
              <a:rPr sz="1600" spc="-10" dirty="0">
                <a:latin typeface="Calibri"/>
                <a:cs typeface="Calibri"/>
              </a:rPr>
              <a:t>ambiente estratificado </a:t>
            </a:r>
            <a:r>
              <a:rPr sz="1600" spc="-5" dirty="0">
                <a:latin typeface="Calibri"/>
                <a:cs typeface="Calibri"/>
              </a:rPr>
              <a:t>parcelas que son </a:t>
            </a:r>
            <a:r>
              <a:rPr sz="1600" spc="-10" dirty="0">
                <a:latin typeface="Calibri"/>
                <a:cs typeface="Calibri"/>
              </a:rPr>
              <a:t>desplazadas </a:t>
            </a:r>
            <a:r>
              <a:rPr sz="1600" dirty="0">
                <a:latin typeface="Calibri"/>
                <a:cs typeface="Calibri"/>
              </a:rPr>
              <a:t>en </a:t>
            </a:r>
            <a:r>
              <a:rPr sz="1600" spc="-5" dirty="0">
                <a:latin typeface="Calibri"/>
                <a:cs typeface="Calibri"/>
              </a:rPr>
              <a:t>la vertical tienden </a:t>
            </a:r>
            <a:r>
              <a:rPr sz="1600" dirty="0">
                <a:latin typeface="Calibri"/>
                <a:cs typeface="Calibri"/>
              </a:rPr>
              <a:t>a  </a:t>
            </a:r>
            <a:r>
              <a:rPr sz="1600" spc="-10" dirty="0">
                <a:latin typeface="Calibri"/>
                <a:cs typeface="Calibri"/>
              </a:rPr>
              <a:t>regresar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5" dirty="0">
                <a:latin typeface="Calibri"/>
                <a:cs typeface="Calibri"/>
              </a:rPr>
              <a:t>su </a:t>
            </a:r>
            <a:r>
              <a:rPr sz="1600" spc="-10" dirty="0">
                <a:latin typeface="Calibri"/>
                <a:cs typeface="Calibri"/>
              </a:rPr>
              <a:t>nivel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spc="-10" dirty="0">
                <a:latin typeface="Calibri"/>
                <a:cs typeface="Calibri"/>
              </a:rPr>
              <a:t>boyantes neutra. Frecuencia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Brunt‐Vaisala: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6546" y="1971294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12136" y="1820388"/>
            <a:ext cx="1395730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50" spc="-5" dirty="0">
                <a:latin typeface="Symbol"/>
                <a:cs typeface="Symbol"/>
              </a:rPr>
              <a:t></a:t>
            </a:r>
            <a:r>
              <a:rPr sz="1450" spc="-150" dirty="0">
                <a:latin typeface="Times New Roman"/>
                <a:cs typeface="Times New Roman"/>
              </a:rPr>
              <a:t> </a:t>
            </a:r>
            <a:r>
              <a:rPr sz="1450" i="1" spc="-15" dirty="0">
                <a:latin typeface="Times New Roman"/>
                <a:cs typeface="Times New Roman"/>
              </a:rPr>
              <a:t>T</a:t>
            </a:r>
            <a:r>
              <a:rPr sz="1275" i="1" spc="-22" baseline="-22875" dirty="0">
                <a:latin typeface="Times New Roman"/>
                <a:cs typeface="Times New Roman"/>
              </a:rPr>
              <a:t>inercial</a:t>
            </a:r>
            <a:r>
              <a:rPr sz="1275" i="1" spc="150" baseline="-2287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Symbol"/>
                <a:cs typeface="Symbol"/>
              </a:rPr>
              <a:t></a:t>
            </a:r>
            <a:r>
              <a:rPr sz="1450" spc="-19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10</a:t>
            </a:r>
            <a:r>
              <a:rPr sz="1450" spc="-18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min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7427" y="1943507"/>
            <a:ext cx="700405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2595" algn="l"/>
              </a:tabLst>
            </a:pPr>
            <a:r>
              <a:rPr sz="850" i="1" spc="-5" dirty="0">
                <a:latin typeface="Times New Roman"/>
                <a:cs typeface="Times New Roman"/>
              </a:rPr>
              <a:t>obs	adiab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9097" y="2083710"/>
            <a:ext cx="144780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i="1" spc="-5" dirty="0">
                <a:latin typeface="Times New Roman"/>
                <a:cs typeface="Times New Roman"/>
              </a:rPr>
              <a:t>ref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4611" y="1961367"/>
            <a:ext cx="128270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i="1" spc="-5" dirty="0">
                <a:latin typeface="Times New Roman"/>
                <a:cs typeface="Times New Roman"/>
              </a:rPr>
              <a:t>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43506" y="1752872"/>
            <a:ext cx="237617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550545" algn="l"/>
                <a:tab pos="1097915" algn="l"/>
                <a:tab pos="1596390" algn="l"/>
              </a:tabLst>
            </a:pPr>
            <a:r>
              <a:rPr sz="1450" i="1" spc="-5" dirty="0">
                <a:latin typeface="Times New Roman"/>
                <a:cs typeface="Times New Roman"/>
              </a:rPr>
              <a:t>N</a:t>
            </a:r>
            <a:r>
              <a:rPr sz="1450" i="1" spc="-145" dirty="0">
                <a:latin typeface="Times New Roman"/>
                <a:cs typeface="Times New Roman"/>
              </a:rPr>
              <a:t> </a:t>
            </a:r>
            <a:r>
              <a:rPr sz="1275" spc="-7" baseline="42483" dirty="0">
                <a:latin typeface="Times New Roman"/>
                <a:cs typeface="Times New Roman"/>
              </a:rPr>
              <a:t>2 </a:t>
            </a:r>
            <a:r>
              <a:rPr sz="1275" spc="82" baseline="42483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Symbol"/>
                <a:cs typeface="Symbol"/>
              </a:rPr>
              <a:t></a:t>
            </a:r>
            <a:r>
              <a:rPr sz="1450" spc="-5" dirty="0">
                <a:latin typeface="Times New Roman"/>
                <a:cs typeface="Times New Roman"/>
              </a:rPr>
              <a:t>	</a:t>
            </a:r>
            <a:r>
              <a:rPr sz="2175" i="1" spc="-7" baseline="34482" dirty="0">
                <a:latin typeface="Times New Roman"/>
                <a:cs typeface="Times New Roman"/>
              </a:rPr>
              <a:t>g </a:t>
            </a:r>
            <a:r>
              <a:rPr sz="2175" i="1" spc="240" baseline="34482" dirty="0">
                <a:latin typeface="Times New Roman"/>
                <a:cs typeface="Times New Roman"/>
              </a:rPr>
              <a:t> </a:t>
            </a:r>
            <a:r>
              <a:rPr sz="1950" spc="-170" dirty="0">
                <a:latin typeface="Symbol"/>
                <a:cs typeface="Symbol"/>
              </a:rPr>
              <a:t></a:t>
            </a:r>
            <a:r>
              <a:rPr sz="1500" i="1" spc="-170" dirty="0">
                <a:latin typeface="Symbol"/>
                <a:cs typeface="Symbol"/>
              </a:rPr>
              <a:t></a:t>
            </a:r>
            <a:r>
              <a:rPr sz="1500" spc="-170" dirty="0">
                <a:latin typeface="Times New Roman"/>
                <a:cs typeface="Times New Roman"/>
              </a:rPr>
              <a:t>	</a:t>
            </a:r>
            <a:r>
              <a:rPr sz="1450" spc="-5" dirty="0">
                <a:latin typeface="Symbol"/>
                <a:cs typeface="Symbol"/>
              </a:rPr>
              <a:t></a:t>
            </a:r>
            <a:r>
              <a:rPr sz="1450" spc="-14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Symbol"/>
                <a:cs typeface="Symbol"/>
              </a:rPr>
              <a:t></a:t>
            </a:r>
            <a:r>
              <a:rPr sz="1450" spc="-5" dirty="0">
                <a:latin typeface="Times New Roman"/>
                <a:cs typeface="Times New Roman"/>
              </a:rPr>
              <a:t>	</a:t>
            </a:r>
            <a:r>
              <a:rPr sz="1950" spc="-5" dirty="0">
                <a:latin typeface="Symbol"/>
                <a:cs typeface="Symbol"/>
              </a:rPr>
              <a:t></a:t>
            </a:r>
            <a:r>
              <a:rPr sz="1450" spc="-5" dirty="0">
                <a:latin typeface="Symbol"/>
                <a:cs typeface="Symbol"/>
              </a:rPr>
              <a:t></a:t>
            </a:r>
            <a:r>
              <a:rPr sz="1450" spc="-8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0.01</a:t>
            </a:r>
            <a:r>
              <a:rPr sz="1450" i="1" spc="-5" dirty="0">
                <a:latin typeface="Times New Roman"/>
                <a:cs typeface="Times New Roman"/>
              </a:rPr>
              <a:t>s</a:t>
            </a:r>
            <a:r>
              <a:rPr sz="1275" spc="-7" baseline="42483" dirty="0">
                <a:latin typeface="Symbol"/>
                <a:cs typeface="Symbol"/>
              </a:rPr>
              <a:t></a:t>
            </a:r>
            <a:r>
              <a:rPr sz="1275" spc="-7" baseline="42483" dirty="0">
                <a:latin typeface="Times New Roman"/>
                <a:cs typeface="Times New Roman"/>
              </a:rPr>
              <a:t>1</a:t>
            </a:r>
            <a:endParaRPr sz="1275" baseline="42483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59076" y="2551429"/>
            <a:ext cx="1225550" cy="2451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2100" i="1" spc="7" baseline="13888" dirty="0">
                <a:latin typeface="Times New Roman"/>
                <a:cs typeface="Times New Roman"/>
              </a:rPr>
              <a:t>T</a:t>
            </a:r>
            <a:r>
              <a:rPr sz="800" i="1" spc="5" dirty="0">
                <a:latin typeface="Times New Roman"/>
                <a:cs typeface="Times New Roman"/>
              </a:rPr>
              <a:t>inercial </a:t>
            </a:r>
            <a:r>
              <a:rPr sz="2100" spc="30" baseline="13888" dirty="0">
                <a:latin typeface="Symbol"/>
                <a:cs typeface="Symbol"/>
              </a:rPr>
              <a:t></a:t>
            </a:r>
            <a:r>
              <a:rPr sz="2100" spc="-307" baseline="13888" dirty="0">
                <a:latin typeface="Times New Roman"/>
                <a:cs typeface="Times New Roman"/>
              </a:rPr>
              <a:t> </a:t>
            </a:r>
            <a:r>
              <a:rPr sz="2100" i="1" spc="7" baseline="13888" dirty="0">
                <a:latin typeface="Times New Roman"/>
                <a:cs typeface="Times New Roman"/>
              </a:rPr>
              <a:t>T</a:t>
            </a:r>
            <a:r>
              <a:rPr sz="800" i="1" spc="5" dirty="0">
                <a:latin typeface="Times New Roman"/>
                <a:cs typeface="Times New Roman"/>
              </a:rPr>
              <a:t>traslacion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11826" y="2551429"/>
            <a:ext cx="1223010" cy="2451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2100" i="1" spc="7" baseline="13888" dirty="0">
                <a:latin typeface="Times New Roman"/>
                <a:cs typeface="Times New Roman"/>
              </a:rPr>
              <a:t>T</a:t>
            </a:r>
            <a:r>
              <a:rPr sz="800" i="1" spc="5" dirty="0">
                <a:latin typeface="Times New Roman"/>
                <a:cs typeface="Times New Roman"/>
              </a:rPr>
              <a:t>inercial </a:t>
            </a:r>
            <a:r>
              <a:rPr sz="2100" spc="30" baseline="13888" dirty="0">
                <a:latin typeface="Symbol"/>
                <a:cs typeface="Symbol"/>
              </a:rPr>
              <a:t></a:t>
            </a:r>
            <a:r>
              <a:rPr sz="2100" spc="-337" baseline="13888" dirty="0">
                <a:latin typeface="Times New Roman"/>
                <a:cs typeface="Times New Roman"/>
              </a:rPr>
              <a:t> </a:t>
            </a:r>
            <a:r>
              <a:rPr sz="2100" i="1" spc="7" baseline="13888" dirty="0">
                <a:latin typeface="Times New Roman"/>
                <a:cs typeface="Times New Roman"/>
              </a:rPr>
              <a:t>T</a:t>
            </a:r>
            <a:r>
              <a:rPr sz="800" i="1" spc="5" dirty="0">
                <a:latin typeface="Times New Roman"/>
                <a:cs typeface="Times New Roman"/>
              </a:rPr>
              <a:t>traslacion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16785" y="2807208"/>
            <a:ext cx="6842125" cy="4277360"/>
            <a:chOff x="1716785" y="2807208"/>
            <a:chExt cx="6842125" cy="4277360"/>
          </a:xfrm>
        </p:grpSpPr>
        <p:sp>
          <p:nvSpPr>
            <p:cNvPr id="13" name="object 13"/>
            <p:cNvSpPr/>
            <p:nvPr/>
          </p:nvSpPr>
          <p:spPr>
            <a:xfrm>
              <a:off x="1716785" y="2807208"/>
              <a:ext cx="6841997" cy="15666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67933" y="3908298"/>
              <a:ext cx="226060" cy="466090"/>
            </a:xfrm>
            <a:custGeom>
              <a:avLst/>
              <a:gdLst/>
              <a:ahLst/>
              <a:cxnLst/>
              <a:rect l="l" t="t" r="r" b="b"/>
              <a:pathLst>
                <a:path w="226060" h="466089">
                  <a:moveTo>
                    <a:pt x="225907" y="465582"/>
                  </a:moveTo>
                  <a:lnTo>
                    <a:pt x="214883" y="441960"/>
                  </a:lnTo>
                  <a:lnTo>
                    <a:pt x="206501" y="445770"/>
                  </a:lnTo>
                  <a:lnTo>
                    <a:pt x="215646" y="465582"/>
                  </a:lnTo>
                  <a:lnTo>
                    <a:pt x="225907" y="465582"/>
                  </a:lnTo>
                  <a:close/>
                </a:path>
                <a:path w="226060" h="466089">
                  <a:moveTo>
                    <a:pt x="202691" y="416052"/>
                  </a:moveTo>
                  <a:lnTo>
                    <a:pt x="170687" y="346710"/>
                  </a:lnTo>
                  <a:lnTo>
                    <a:pt x="162305" y="350520"/>
                  </a:lnTo>
                  <a:lnTo>
                    <a:pt x="194309" y="419862"/>
                  </a:lnTo>
                  <a:lnTo>
                    <a:pt x="202691" y="416052"/>
                  </a:lnTo>
                  <a:close/>
                </a:path>
                <a:path w="226060" h="466089">
                  <a:moveTo>
                    <a:pt x="158495" y="320802"/>
                  </a:moveTo>
                  <a:lnTo>
                    <a:pt x="126491" y="251460"/>
                  </a:lnTo>
                  <a:lnTo>
                    <a:pt x="117347" y="256032"/>
                  </a:lnTo>
                  <a:lnTo>
                    <a:pt x="150113" y="324612"/>
                  </a:lnTo>
                  <a:lnTo>
                    <a:pt x="158495" y="320802"/>
                  </a:lnTo>
                  <a:close/>
                </a:path>
                <a:path w="226060" h="466089">
                  <a:moveTo>
                    <a:pt x="114299" y="225552"/>
                  </a:moveTo>
                  <a:lnTo>
                    <a:pt x="82295" y="156972"/>
                  </a:lnTo>
                  <a:lnTo>
                    <a:pt x="73151" y="160782"/>
                  </a:lnTo>
                  <a:lnTo>
                    <a:pt x="105917" y="230124"/>
                  </a:lnTo>
                  <a:lnTo>
                    <a:pt x="114299" y="225552"/>
                  </a:lnTo>
                  <a:close/>
                </a:path>
                <a:path w="226060" h="466089">
                  <a:moveTo>
                    <a:pt x="70103" y="131064"/>
                  </a:moveTo>
                  <a:lnTo>
                    <a:pt x="37337" y="61722"/>
                  </a:lnTo>
                  <a:lnTo>
                    <a:pt x="28955" y="66294"/>
                  </a:lnTo>
                  <a:lnTo>
                    <a:pt x="60959" y="134874"/>
                  </a:lnTo>
                  <a:lnTo>
                    <a:pt x="70103" y="131064"/>
                  </a:lnTo>
                  <a:close/>
                </a:path>
                <a:path w="226060" h="466089">
                  <a:moveTo>
                    <a:pt x="25907" y="35814"/>
                  </a:moveTo>
                  <a:lnTo>
                    <a:pt x="9143" y="0"/>
                  </a:lnTo>
                  <a:lnTo>
                    <a:pt x="0" y="3810"/>
                  </a:lnTo>
                  <a:lnTo>
                    <a:pt x="16763" y="40386"/>
                  </a:lnTo>
                  <a:lnTo>
                    <a:pt x="25907" y="35814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37093" y="4373880"/>
              <a:ext cx="6422166" cy="9791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83579" y="4373880"/>
              <a:ext cx="467359" cy="979169"/>
            </a:xfrm>
            <a:custGeom>
              <a:avLst/>
              <a:gdLst/>
              <a:ahLst/>
              <a:cxnLst/>
              <a:rect l="l" t="t" r="r" b="b"/>
              <a:pathLst>
                <a:path w="467360" h="979170">
                  <a:moveTo>
                    <a:pt x="466852" y="979170"/>
                  </a:moveTo>
                  <a:lnTo>
                    <a:pt x="441959" y="925829"/>
                  </a:lnTo>
                  <a:lnTo>
                    <a:pt x="433577" y="929639"/>
                  </a:lnTo>
                  <a:lnTo>
                    <a:pt x="456438" y="979170"/>
                  </a:lnTo>
                  <a:lnTo>
                    <a:pt x="466852" y="979170"/>
                  </a:lnTo>
                  <a:close/>
                </a:path>
                <a:path w="467360" h="979170">
                  <a:moveTo>
                    <a:pt x="429767" y="899921"/>
                  </a:moveTo>
                  <a:lnTo>
                    <a:pt x="397763" y="830579"/>
                  </a:lnTo>
                  <a:lnTo>
                    <a:pt x="389381" y="834389"/>
                  </a:lnTo>
                  <a:lnTo>
                    <a:pt x="421385" y="903731"/>
                  </a:lnTo>
                  <a:lnTo>
                    <a:pt x="429767" y="899921"/>
                  </a:lnTo>
                  <a:close/>
                </a:path>
                <a:path w="467360" h="979170">
                  <a:moveTo>
                    <a:pt x="385571" y="804671"/>
                  </a:moveTo>
                  <a:lnTo>
                    <a:pt x="353567" y="736091"/>
                  </a:lnTo>
                  <a:lnTo>
                    <a:pt x="345185" y="739901"/>
                  </a:lnTo>
                  <a:lnTo>
                    <a:pt x="377189" y="808481"/>
                  </a:lnTo>
                  <a:lnTo>
                    <a:pt x="385571" y="804671"/>
                  </a:lnTo>
                  <a:close/>
                </a:path>
                <a:path w="467360" h="979170">
                  <a:moveTo>
                    <a:pt x="341375" y="710183"/>
                  </a:moveTo>
                  <a:lnTo>
                    <a:pt x="309371" y="640841"/>
                  </a:lnTo>
                  <a:lnTo>
                    <a:pt x="300227" y="644651"/>
                  </a:lnTo>
                  <a:lnTo>
                    <a:pt x="332993" y="713993"/>
                  </a:lnTo>
                  <a:lnTo>
                    <a:pt x="341375" y="710183"/>
                  </a:lnTo>
                  <a:close/>
                </a:path>
                <a:path w="467360" h="979170">
                  <a:moveTo>
                    <a:pt x="297179" y="614933"/>
                  </a:moveTo>
                  <a:lnTo>
                    <a:pt x="265175" y="545591"/>
                  </a:lnTo>
                  <a:lnTo>
                    <a:pt x="256031" y="550163"/>
                  </a:lnTo>
                  <a:lnTo>
                    <a:pt x="288797" y="618743"/>
                  </a:lnTo>
                  <a:lnTo>
                    <a:pt x="297179" y="614933"/>
                  </a:lnTo>
                  <a:close/>
                </a:path>
                <a:path w="467360" h="979170">
                  <a:moveTo>
                    <a:pt x="252983" y="519683"/>
                  </a:moveTo>
                  <a:lnTo>
                    <a:pt x="220979" y="451103"/>
                  </a:lnTo>
                  <a:lnTo>
                    <a:pt x="211835" y="454913"/>
                  </a:lnTo>
                  <a:lnTo>
                    <a:pt x="243839" y="524255"/>
                  </a:lnTo>
                  <a:lnTo>
                    <a:pt x="252983" y="519683"/>
                  </a:lnTo>
                  <a:close/>
                </a:path>
                <a:path w="467360" h="979170">
                  <a:moveTo>
                    <a:pt x="208787" y="425195"/>
                  </a:moveTo>
                  <a:lnTo>
                    <a:pt x="176021" y="355853"/>
                  </a:lnTo>
                  <a:lnTo>
                    <a:pt x="167639" y="359663"/>
                  </a:lnTo>
                  <a:lnTo>
                    <a:pt x="199643" y="429005"/>
                  </a:lnTo>
                  <a:lnTo>
                    <a:pt x="208787" y="425195"/>
                  </a:lnTo>
                  <a:close/>
                </a:path>
                <a:path w="467360" h="979170">
                  <a:moveTo>
                    <a:pt x="164591" y="329945"/>
                  </a:moveTo>
                  <a:lnTo>
                    <a:pt x="131825" y="261365"/>
                  </a:lnTo>
                  <a:lnTo>
                    <a:pt x="123443" y="265175"/>
                  </a:lnTo>
                  <a:lnTo>
                    <a:pt x="155447" y="333755"/>
                  </a:lnTo>
                  <a:lnTo>
                    <a:pt x="164591" y="329945"/>
                  </a:lnTo>
                  <a:close/>
                </a:path>
                <a:path w="467360" h="979170">
                  <a:moveTo>
                    <a:pt x="119633" y="235457"/>
                  </a:moveTo>
                  <a:lnTo>
                    <a:pt x="87629" y="166115"/>
                  </a:lnTo>
                  <a:lnTo>
                    <a:pt x="79247" y="169925"/>
                  </a:lnTo>
                  <a:lnTo>
                    <a:pt x="111251" y="239267"/>
                  </a:lnTo>
                  <a:lnTo>
                    <a:pt x="119633" y="235457"/>
                  </a:lnTo>
                  <a:close/>
                </a:path>
                <a:path w="467360" h="979170">
                  <a:moveTo>
                    <a:pt x="75437" y="140207"/>
                  </a:moveTo>
                  <a:lnTo>
                    <a:pt x="43433" y="70865"/>
                  </a:lnTo>
                  <a:lnTo>
                    <a:pt x="35051" y="75437"/>
                  </a:lnTo>
                  <a:lnTo>
                    <a:pt x="67055" y="144017"/>
                  </a:lnTo>
                  <a:lnTo>
                    <a:pt x="75437" y="140207"/>
                  </a:lnTo>
                  <a:close/>
                </a:path>
                <a:path w="467360" h="979170">
                  <a:moveTo>
                    <a:pt x="31241" y="44957"/>
                  </a:moveTo>
                  <a:lnTo>
                    <a:pt x="10261" y="0"/>
                  </a:lnTo>
                  <a:lnTo>
                    <a:pt x="0" y="0"/>
                  </a:lnTo>
                  <a:lnTo>
                    <a:pt x="22859" y="49529"/>
                  </a:lnTo>
                  <a:lnTo>
                    <a:pt x="31241" y="44957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86497" y="5353050"/>
              <a:ext cx="6172762" cy="979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08460" y="6211823"/>
              <a:ext cx="2945625" cy="1203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92348" y="6234684"/>
              <a:ext cx="2757805" cy="97790"/>
            </a:xfrm>
            <a:custGeom>
              <a:avLst/>
              <a:gdLst/>
              <a:ahLst/>
              <a:cxnLst/>
              <a:rect l="l" t="t" r="r" b="b"/>
              <a:pathLst>
                <a:path w="2757804" h="97789">
                  <a:moveTo>
                    <a:pt x="398567" y="97536"/>
                  </a:moveTo>
                  <a:lnTo>
                    <a:pt x="392101" y="92678"/>
                  </a:lnTo>
                  <a:lnTo>
                    <a:pt x="290362" y="29658"/>
                  </a:lnTo>
                  <a:lnTo>
                    <a:pt x="200554" y="0"/>
                  </a:lnTo>
                  <a:lnTo>
                    <a:pt x="159152" y="4172"/>
                  </a:lnTo>
                  <a:lnTo>
                    <a:pt x="118471" y="17608"/>
                  </a:lnTo>
                  <a:lnTo>
                    <a:pt x="78389" y="38748"/>
                  </a:lnTo>
                  <a:lnTo>
                    <a:pt x="38787" y="66034"/>
                  </a:lnTo>
                  <a:lnTo>
                    <a:pt x="0" y="97536"/>
                  </a:lnTo>
                  <a:lnTo>
                    <a:pt x="398567" y="97536"/>
                  </a:lnTo>
                  <a:close/>
                </a:path>
                <a:path w="2757804" h="97789">
                  <a:moveTo>
                    <a:pt x="1564951" y="97536"/>
                  </a:moveTo>
                  <a:lnTo>
                    <a:pt x="1513497" y="57583"/>
                  </a:lnTo>
                  <a:lnTo>
                    <a:pt x="1470046" y="29206"/>
                  </a:lnTo>
                  <a:lnTo>
                    <a:pt x="1427880" y="9062"/>
                  </a:lnTo>
                  <a:lnTo>
                    <a:pt x="1387750" y="0"/>
                  </a:lnTo>
                  <a:lnTo>
                    <a:pt x="1344493" y="4685"/>
                  </a:lnTo>
                  <a:lnTo>
                    <a:pt x="1303143" y="22273"/>
                  </a:lnTo>
                  <a:lnTo>
                    <a:pt x="1263086" y="49245"/>
                  </a:lnTo>
                  <a:lnTo>
                    <a:pt x="1223708" y="82082"/>
                  </a:lnTo>
                  <a:lnTo>
                    <a:pt x="1206442" y="97536"/>
                  </a:lnTo>
                  <a:lnTo>
                    <a:pt x="1564951" y="97536"/>
                  </a:lnTo>
                  <a:close/>
                </a:path>
                <a:path w="2757804" h="97789">
                  <a:moveTo>
                    <a:pt x="2757681" y="97536"/>
                  </a:moveTo>
                  <a:lnTo>
                    <a:pt x="2716251" y="66878"/>
                  </a:lnTo>
                  <a:lnTo>
                    <a:pt x="2673950" y="40377"/>
                  </a:lnTo>
                  <a:lnTo>
                    <a:pt x="2632649" y="20380"/>
                  </a:lnTo>
                  <a:lnTo>
                    <a:pt x="2592107" y="7675"/>
                  </a:lnTo>
                  <a:lnTo>
                    <a:pt x="2552086" y="3047"/>
                  </a:lnTo>
                  <a:lnTo>
                    <a:pt x="2513954" y="9019"/>
                  </a:lnTo>
                  <a:lnTo>
                    <a:pt x="2477969" y="25721"/>
                  </a:lnTo>
                  <a:lnTo>
                    <a:pt x="2443197" y="50354"/>
                  </a:lnTo>
                  <a:lnTo>
                    <a:pt x="2408705" y="80118"/>
                  </a:lnTo>
                  <a:lnTo>
                    <a:pt x="2389634" y="97536"/>
                  </a:lnTo>
                  <a:lnTo>
                    <a:pt x="2757681" y="97536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72620" y="6221729"/>
              <a:ext cx="2797175" cy="110489"/>
            </a:xfrm>
            <a:custGeom>
              <a:avLst/>
              <a:gdLst/>
              <a:ahLst/>
              <a:cxnLst/>
              <a:rect l="l" t="t" r="r" b="b"/>
              <a:pathLst>
                <a:path w="2797175" h="110489">
                  <a:moveTo>
                    <a:pt x="440557" y="110490"/>
                  </a:moveTo>
                  <a:lnTo>
                    <a:pt x="405690" y="85467"/>
                  </a:lnTo>
                  <a:lnTo>
                    <a:pt x="360975" y="56647"/>
                  </a:lnTo>
                  <a:lnTo>
                    <a:pt x="314521" y="30926"/>
                  </a:lnTo>
                  <a:lnTo>
                    <a:pt x="266001" y="9144"/>
                  </a:lnTo>
                  <a:lnTo>
                    <a:pt x="253809" y="6096"/>
                  </a:lnTo>
                  <a:lnTo>
                    <a:pt x="242379" y="3048"/>
                  </a:lnTo>
                  <a:lnTo>
                    <a:pt x="194090" y="1692"/>
                  </a:lnTo>
                  <a:lnTo>
                    <a:pt x="146799" y="13509"/>
                  </a:lnTo>
                  <a:lnTo>
                    <a:pt x="101290" y="35123"/>
                  </a:lnTo>
                  <a:lnTo>
                    <a:pt x="58348" y="63155"/>
                  </a:lnTo>
                  <a:lnTo>
                    <a:pt x="18756" y="94229"/>
                  </a:lnTo>
                  <a:lnTo>
                    <a:pt x="0" y="110490"/>
                  </a:lnTo>
                  <a:lnTo>
                    <a:pt x="39404" y="110490"/>
                  </a:lnTo>
                  <a:lnTo>
                    <a:pt x="71575" y="84844"/>
                  </a:lnTo>
                  <a:lnTo>
                    <a:pt x="113053" y="57469"/>
                  </a:lnTo>
                  <a:lnTo>
                    <a:pt x="157024" y="36711"/>
                  </a:lnTo>
                  <a:lnTo>
                    <a:pt x="202304" y="26429"/>
                  </a:lnTo>
                  <a:lnTo>
                    <a:pt x="247713" y="30480"/>
                  </a:lnTo>
                  <a:lnTo>
                    <a:pt x="313148" y="58890"/>
                  </a:lnTo>
                  <a:lnTo>
                    <a:pt x="356724" y="83876"/>
                  </a:lnTo>
                  <a:lnTo>
                    <a:pt x="397171" y="110490"/>
                  </a:lnTo>
                  <a:lnTo>
                    <a:pt x="440557" y="110490"/>
                  </a:lnTo>
                  <a:close/>
                </a:path>
                <a:path w="2797175" h="110489">
                  <a:moveTo>
                    <a:pt x="1604344" y="110490"/>
                  </a:moveTo>
                  <a:lnTo>
                    <a:pt x="1548043" y="65623"/>
                  </a:lnTo>
                  <a:lnTo>
                    <a:pt x="1505402" y="36875"/>
                  </a:lnTo>
                  <a:lnTo>
                    <a:pt x="1462193" y="14606"/>
                  </a:lnTo>
                  <a:lnTo>
                    <a:pt x="1418907" y="1524"/>
                  </a:lnTo>
                  <a:lnTo>
                    <a:pt x="1407477" y="0"/>
                  </a:lnTo>
                  <a:lnTo>
                    <a:pt x="1396809" y="0"/>
                  </a:lnTo>
                  <a:lnTo>
                    <a:pt x="1348996" y="9202"/>
                  </a:lnTo>
                  <a:lnTo>
                    <a:pt x="1303718" y="31885"/>
                  </a:lnTo>
                  <a:lnTo>
                    <a:pt x="1260730" y="63407"/>
                  </a:lnTo>
                  <a:lnTo>
                    <a:pt x="1219788" y="99127"/>
                  </a:lnTo>
                  <a:lnTo>
                    <a:pt x="1207181" y="110490"/>
                  </a:lnTo>
                  <a:lnTo>
                    <a:pt x="1245288" y="110490"/>
                  </a:lnTo>
                  <a:lnTo>
                    <a:pt x="1277470" y="82500"/>
                  </a:lnTo>
                  <a:lnTo>
                    <a:pt x="1319508" y="52081"/>
                  </a:lnTo>
                  <a:lnTo>
                    <a:pt x="1362842" y="31417"/>
                  </a:lnTo>
                  <a:lnTo>
                    <a:pt x="1406715" y="25908"/>
                  </a:lnTo>
                  <a:lnTo>
                    <a:pt x="1415859" y="26670"/>
                  </a:lnTo>
                  <a:lnTo>
                    <a:pt x="1471462" y="47162"/>
                  </a:lnTo>
                  <a:lnTo>
                    <a:pt x="1517547" y="74958"/>
                  </a:lnTo>
                  <a:lnTo>
                    <a:pt x="1562706" y="108451"/>
                  </a:lnTo>
                  <a:lnTo>
                    <a:pt x="1565175" y="110490"/>
                  </a:lnTo>
                  <a:lnTo>
                    <a:pt x="1604344" y="110490"/>
                  </a:lnTo>
                  <a:close/>
                </a:path>
                <a:path w="2797175" h="110489">
                  <a:moveTo>
                    <a:pt x="2797147" y="110490"/>
                  </a:moveTo>
                  <a:lnTo>
                    <a:pt x="2758501" y="80458"/>
                  </a:lnTo>
                  <a:lnTo>
                    <a:pt x="2715632" y="51522"/>
                  </a:lnTo>
                  <a:lnTo>
                    <a:pt x="2669945" y="27161"/>
                  </a:lnTo>
                  <a:lnTo>
                    <a:pt x="2621864" y="10097"/>
                  </a:lnTo>
                  <a:lnTo>
                    <a:pt x="2571813" y="3048"/>
                  </a:lnTo>
                  <a:lnTo>
                    <a:pt x="2561907" y="3810"/>
                  </a:lnTo>
                  <a:lnTo>
                    <a:pt x="2509755" y="17825"/>
                  </a:lnTo>
                  <a:lnTo>
                    <a:pt x="2469290" y="42209"/>
                  </a:lnTo>
                  <a:lnTo>
                    <a:pt x="2430705" y="73590"/>
                  </a:lnTo>
                  <a:lnTo>
                    <a:pt x="2393336" y="107837"/>
                  </a:lnTo>
                  <a:lnTo>
                    <a:pt x="2390374" y="110490"/>
                  </a:lnTo>
                  <a:lnTo>
                    <a:pt x="2428048" y="110490"/>
                  </a:lnTo>
                  <a:lnTo>
                    <a:pt x="2447960" y="92225"/>
                  </a:lnTo>
                  <a:lnTo>
                    <a:pt x="2486181" y="61465"/>
                  </a:lnTo>
                  <a:lnTo>
                    <a:pt x="2525305" y="38739"/>
                  </a:lnTo>
                  <a:lnTo>
                    <a:pt x="2564955" y="28956"/>
                  </a:lnTo>
                  <a:lnTo>
                    <a:pt x="2580195" y="28956"/>
                  </a:lnTo>
                  <a:lnTo>
                    <a:pt x="2624431" y="36850"/>
                  </a:lnTo>
                  <a:lnTo>
                    <a:pt x="2667547" y="53906"/>
                  </a:lnTo>
                  <a:lnTo>
                    <a:pt x="2708813" y="77227"/>
                  </a:lnTo>
                  <a:lnTo>
                    <a:pt x="2747502" y="103912"/>
                  </a:lnTo>
                  <a:lnTo>
                    <a:pt x="2756074" y="110490"/>
                  </a:lnTo>
                  <a:lnTo>
                    <a:pt x="2797147" y="110490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40017" y="5353050"/>
              <a:ext cx="461009" cy="969644"/>
            </a:xfrm>
            <a:custGeom>
              <a:avLst/>
              <a:gdLst/>
              <a:ahLst/>
              <a:cxnLst/>
              <a:rect l="l" t="t" r="r" b="b"/>
              <a:pathLst>
                <a:path w="461009" h="969645">
                  <a:moveTo>
                    <a:pt x="461009" y="965453"/>
                  </a:moveTo>
                  <a:lnTo>
                    <a:pt x="428243" y="896111"/>
                  </a:lnTo>
                  <a:lnTo>
                    <a:pt x="419861" y="899921"/>
                  </a:lnTo>
                  <a:lnTo>
                    <a:pt x="451865" y="969263"/>
                  </a:lnTo>
                  <a:lnTo>
                    <a:pt x="461009" y="965453"/>
                  </a:lnTo>
                  <a:close/>
                </a:path>
                <a:path w="461009" h="969645">
                  <a:moveTo>
                    <a:pt x="416813" y="870203"/>
                  </a:moveTo>
                  <a:lnTo>
                    <a:pt x="384047" y="800861"/>
                  </a:lnTo>
                  <a:lnTo>
                    <a:pt x="375665" y="805433"/>
                  </a:lnTo>
                  <a:lnTo>
                    <a:pt x="407669" y="874013"/>
                  </a:lnTo>
                  <a:lnTo>
                    <a:pt x="416813" y="870203"/>
                  </a:lnTo>
                  <a:close/>
                </a:path>
                <a:path w="461009" h="969645">
                  <a:moveTo>
                    <a:pt x="371855" y="774953"/>
                  </a:moveTo>
                  <a:lnTo>
                    <a:pt x="339851" y="706373"/>
                  </a:lnTo>
                  <a:lnTo>
                    <a:pt x="331469" y="710183"/>
                  </a:lnTo>
                  <a:lnTo>
                    <a:pt x="363473" y="779525"/>
                  </a:lnTo>
                  <a:lnTo>
                    <a:pt x="371855" y="774953"/>
                  </a:lnTo>
                  <a:close/>
                </a:path>
                <a:path w="461009" h="969645">
                  <a:moveTo>
                    <a:pt x="327659" y="680465"/>
                  </a:moveTo>
                  <a:lnTo>
                    <a:pt x="295655" y="611123"/>
                  </a:lnTo>
                  <a:lnTo>
                    <a:pt x="287273" y="614933"/>
                  </a:lnTo>
                  <a:lnTo>
                    <a:pt x="319277" y="684275"/>
                  </a:lnTo>
                  <a:lnTo>
                    <a:pt x="327659" y="680465"/>
                  </a:lnTo>
                  <a:close/>
                </a:path>
                <a:path w="461009" h="969645">
                  <a:moveTo>
                    <a:pt x="283463" y="585215"/>
                  </a:moveTo>
                  <a:lnTo>
                    <a:pt x="251459" y="515873"/>
                  </a:lnTo>
                  <a:lnTo>
                    <a:pt x="243077" y="520445"/>
                  </a:lnTo>
                  <a:lnTo>
                    <a:pt x="275081" y="589025"/>
                  </a:lnTo>
                  <a:lnTo>
                    <a:pt x="283463" y="585215"/>
                  </a:lnTo>
                  <a:close/>
                </a:path>
                <a:path w="461009" h="969645">
                  <a:moveTo>
                    <a:pt x="239267" y="490727"/>
                  </a:moveTo>
                  <a:lnTo>
                    <a:pt x="207263" y="421385"/>
                  </a:lnTo>
                  <a:lnTo>
                    <a:pt x="198119" y="425195"/>
                  </a:lnTo>
                  <a:lnTo>
                    <a:pt x="230885" y="494537"/>
                  </a:lnTo>
                  <a:lnTo>
                    <a:pt x="239267" y="490727"/>
                  </a:lnTo>
                  <a:close/>
                </a:path>
                <a:path w="461009" h="969645">
                  <a:moveTo>
                    <a:pt x="195071" y="395477"/>
                  </a:moveTo>
                  <a:lnTo>
                    <a:pt x="163067" y="326135"/>
                  </a:lnTo>
                  <a:lnTo>
                    <a:pt x="153923" y="330707"/>
                  </a:lnTo>
                  <a:lnTo>
                    <a:pt x="186689" y="399287"/>
                  </a:lnTo>
                  <a:lnTo>
                    <a:pt x="195071" y="395477"/>
                  </a:lnTo>
                  <a:close/>
                </a:path>
                <a:path w="461009" h="969645">
                  <a:moveTo>
                    <a:pt x="150875" y="300227"/>
                  </a:moveTo>
                  <a:lnTo>
                    <a:pt x="118871" y="231647"/>
                  </a:lnTo>
                  <a:lnTo>
                    <a:pt x="109727" y="235457"/>
                  </a:lnTo>
                  <a:lnTo>
                    <a:pt x="141731" y="304799"/>
                  </a:lnTo>
                  <a:lnTo>
                    <a:pt x="150875" y="300227"/>
                  </a:lnTo>
                  <a:close/>
                </a:path>
                <a:path w="461009" h="969645">
                  <a:moveTo>
                    <a:pt x="106679" y="205739"/>
                  </a:moveTo>
                  <a:lnTo>
                    <a:pt x="73913" y="136397"/>
                  </a:lnTo>
                  <a:lnTo>
                    <a:pt x="65531" y="140207"/>
                  </a:lnTo>
                  <a:lnTo>
                    <a:pt x="97535" y="209549"/>
                  </a:lnTo>
                  <a:lnTo>
                    <a:pt x="106679" y="205739"/>
                  </a:lnTo>
                  <a:close/>
                </a:path>
                <a:path w="461009" h="969645">
                  <a:moveTo>
                    <a:pt x="62483" y="110489"/>
                  </a:moveTo>
                  <a:lnTo>
                    <a:pt x="29717" y="41147"/>
                  </a:lnTo>
                  <a:lnTo>
                    <a:pt x="21335" y="45719"/>
                  </a:lnTo>
                  <a:lnTo>
                    <a:pt x="53339" y="114299"/>
                  </a:lnTo>
                  <a:lnTo>
                    <a:pt x="62483" y="110489"/>
                  </a:lnTo>
                  <a:close/>
                </a:path>
                <a:path w="461009" h="969645">
                  <a:moveTo>
                    <a:pt x="17525" y="15239"/>
                  </a:moveTo>
                  <a:lnTo>
                    <a:pt x="10414" y="0"/>
                  </a:lnTo>
                  <a:lnTo>
                    <a:pt x="0" y="0"/>
                  </a:lnTo>
                  <a:lnTo>
                    <a:pt x="9143" y="19811"/>
                  </a:lnTo>
                  <a:lnTo>
                    <a:pt x="17525" y="15239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82341" y="6332220"/>
              <a:ext cx="6230956" cy="7517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93619" y="6332220"/>
              <a:ext cx="2959100" cy="31165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4009" y="6332220"/>
              <a:ext cx="2933700" cy="297180"/>
            </a:xfrm>
            <a:custGeom>
              <a:avLst/>
              <a:gdLst/>
              <a:ahLst/>
              <a:cxnLst/>
              <a:rect l="l" t="t" r="r" b="b"/>
              <a:pathLst>
                <a:path w="2933700" h="297179">
                  <a:moveTo>
                    <a:pt x="2933302" y="210985"/>
                  </a:moveTo>
                  <a:lnTo>
                    <a:pt x="2929890" y="80009"/>
                  </a:lnTo>
                  <a:lnTo>
                    <a:pt x="2883150" y="38713"/>
                  </a:lnTo>
                  <a:lnTo>
                    <a:pt x="2838130" y="1561"/>
                  </a:lnTo>
                  <a:lnTo>
                    <a:pt x="2836019" y="0"/>
                  </a:lnTo>
                  <a:lnTo>
                    <a:pt x="2467972" y="0"/>
                  </a:lnTo>
                  <a:lnTo>
                    <a:pt x="2451898" y="14680"/>
                  </a:lnTo>
                  <a:lnTo>
                    <a:pt x="2415166" y="46310"/>
                  </a:lnTo>
                  <a:lnTo>
                    <a:pt x="2375916" y="74675"/>
                  </a:lnTo>
                  <a:lnTo>
                    <a:pt x="2338887" y="99866"/>
                  </a:lnTo>
                  <a:lnTo>
                    <a:pt x="2299716" y="128897"/>
                  </a:lnTo>
                  <a:lnTo>
                    <a:pt x="2259115" y="159677"/>
                  </a:lnTo>
                  <a:lnTo>
                    <a:pt x="2217801" y="190118"/>
                  </a:lnTo>
                  <a:lnTo>
                    <a:pt x="2176486" y="218131"/>
                  </a:lnTo>
                  <a:lnTo>
                    <a:pt x="2135886" y="241625"/>
                  </a:lnTo>
                  <a:lnTo>
                    <a:pt x="2096714" y="258511"/>
                  </a:lnTo>
                  <a:lnTo>
                    <a:pt x="2059686" y="266699"/>
                  </a:lnTo>
                  <a:lnTo>
                    <a:pt x="2014149" y="263348"/>
                  </a:lnTo>
                  <a:lnTo>
                    <a:pt x="1972253" y="247254"/>
                  </a:lnTo>
                  <a:lnTo>
                    <a:pt x="1932051" y="221932"/>
                  </a:lnTo>
                  <a:lnTo>
                    <a:pt x="1891594" y="190895"/>
                  </a:lnTo>
                  <a:lnTo>
                    <a:pt x="1848936" y="157656"/>
                  </a:lnTo>
                  <a:lnTo>
                    <a:pt x="1802130" y="125729"/>
                  </a:lnTo>
                  <a:lnTo>
                    <a:pt x="1763500" y="98915"/>
                  </a:lnTo>
                  <a:lnTo>
                    <a:pt x="1722405" y="66091"/>
                  </a:lnTo>
                  <a:lnTo>
                    <a:pt x="1679596" y="30106"/>
                  </a:lnTo>
                  <a:lnTo>
                    <a:pt x="1643289" y="0"/>
                  </a:lnTo>
                  <a:lnTo>
                    <a:pt x="1284780" y="0"/>
                  </a:lnTo>
                  <a:lnTo>
                    <a:pt x="1262736" y="19729"/>
                  </a:lnTo>
                  <a:lnTo>
                    <a:pt x="1222878" y="53739"/>
                  </a:lnTo>
                  <a:lnTo>
                    <a:pt x="1181862" y="83057"/>
                  </a:lnTo>
                  <a:lnTo>
                    <a:pt x="1139634" y="111976"/>
                  </a:lnTo>
                  <a:lnTo>
                    <a:pt x="1096713" y="145053"/>
                  </a:lnTo>
                  <a:lnTo>
                    <a:pt x="1053339" y="179169"/>
                  </a:lnTo>
                  <a:lnTo>
                    <a:pt x="1009752" y="211207"/>
                  </a:lnTo>
                  <a:lnTo>
                    <a:pt x="966191" y="238046"/>
                  </a:lnTo>
                  <a:lnTo>
                    <a:pt x="922897" y="256567"/>
                  </a:lnTo>
                  <a:lnTo>
                    <a:pt x="880110" y="263651"/>
                  </a:lnTo>
                  <a:lnTo>
                    <a:pt x="837991" y="257216"/>
                  </a:lnTo>
                  <a:lnTo>
                    <a:pt x="796392" y="239316"/>
                  </a:lnTo>
                  <a:lnTo>
                    <a:pt x="755086" y="213046"/>
                  </a:lnTo>
                  <a:lnTo>
                    <a:pt x="713847" y="181498"/>
                  </a:lnTo>
                  <a:lnTo>
                    <a:pt x="672448" y="147763"/>
                  </a:lnTo>
                  <a:lnTo>
                    <a:pt x="630662" y="114935"/>
                  </a:lnTo>
                  <a:lnTo>
                    <a:pt x="588264" y="86105"/>
                  </a:lnTo>
                  <a:lnTo>
                    <a:pt x="553747" y="57733"/>
                  </a:lnTo>
                  <a:lnTo>
                    <a:pt x="476905" y="0"/>
                  </a:lnTo>
                  <a:lnTo>
                    <a:pt x="78337" y="0"/>
                  </a:lnTo>
                  <a:lnTo>
                    <a:pt x="77883" y="368"/>
                  </a:lnTo>
                  <a:lnTo>
                    <a:pt x="38881" y="35265"/>
                  </a:lnTo>
                  <a:lnTo>
                    <a:pt x="0" y="71627"/>
                  </a:lnTo>
                  <a:lnTo>
                    <a:pt x="0" y="294893"/>
                  </a:lnTo>
                  <a:lnTo>
                    <a:pt x="2927604" y="297179"/>
                  </a:lnTo>
                  <a:lnTo>
                    <a:pt x="2932589" y="228533"/>
                  </a:lnTo>
                  <a:lnTo>
                    <a:pt x="2933302" y="210985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01055" y="6332220"/>
              <a:ext cx="2958465" cy="310515"/>
            </a:xfrm>
            <a:custGeom>
              <a:avLst/>
              <a:gdLst/>
              <a:ahLst/>
              <a:cxnLst/>
              <a:rect l="l" t="t" r="r" b="b"/>
              <a:pathLst>
                <a:path w="2958465" h="310515">
                  <a:moveTo>
                    <a:pt x="110969" y="0"/>
                  </a:moveTo>
                  <a:lnTo>
                    <a:pt x="71564" y="0"/>
                  </a:lnTo>
                  <a:lnTo>
                    <a:pt x="54864" y="14477"/>
                  </a:lnTo>
                  <a:lnTo>
                    <a:pt x="38100" y="30479"/>
                  </a:lnTo>
                  <a:lnTo>
                    <a:pt x="3809" y="62483"/>
                  </a:lnTo>
                  <a:lnTo>
                    <a:pt x="1523" y="64769"/>
                  </a:lnTo>
                  <a:lnTo>
                    <a:pt x="0" y="68579"/>
                  </a:lnTo>
                  <a:lnTo>
                    <a:pt x="0" y="301751"/>
                  </a:lnTo>
                  <a:lnTo>
                    <a:pt x="5334" y="307085"/>
                  </a:lnTo>
                  <a:lnTo>
                    <a:pt x="12954" y="307085"/>
                  </a:lnTo>
                  <a:lnTo>
                    <a:pt x="12954" y="281939"/>
                  </a:lnTo>
                  <a:lnTo>
                    <a:pt x="21336" y="281948"/>
                  </a:lnTo>
                  <a:lnTo>
                    <a:pt x="21336" y="80771"/>
                  </a:lnTo>
                  <a:lnTo>
                    <a:pt x="25146" y="71627"/>
                  </a:lnTo>
                  <a:lnTo>
                    <a:pt x="25146" y="77215"/>
                  </a:lnTo>
                  <a:lnTo>
                    <a:pt x="55626" y="48767"/>
                  </a:lnTo>
                  <a:lnTo>
                    <a:pt x="72390" y="33527"/>
                  </a:lnTo>
                  <a:lnTo>
                    <a:pt x="105336" y="4489"/>
                  </a:lnTo>
                  <a:lnTo>
                    <a:pt x="110969" y="0"/>
                  </a:lnTo>
                  <a:close/>
                </a:path>
                <a:path w="2958465" h="310515">
                  <a:moveTo>
                    <a:pt x="2928432" y="284975"/>
                  </a:moveTo>
                  <a:lnTo>
                    <a:pt x="12954" y="281939"/>
                  </a:lnTo>
                  <a:lnTo>
                    <a:pt x="25146" y="294893"/>
                  </a:lnTo>
                  <a:lnTo>
                    <a:pt x="25146" y="307098"/>
                  </a:lnTo>
                  <a:lnTo>
                    <a:pt x="2927604" y="310114"/>
                  </a:lnTo>
                  <a:lnTo>
                    <a:pt x="2927604" y="296417"/>
                  </a:lnTo>
                  <a:lnTo>
                    <a:pt x="2928432" y="284975"/>
                  </a:lnTo>
                  <a:close/>
                </a:path>
                <a:path w="2958465" h="310515">
                  <a:moveTo>
                    <a:pt x="25146" y="307098"/>
                  </a:moveTo>
                  <a:lnTo>
                    <a:pt x="25146" y="294893"/>
                  </a:lnTo>
                  <a:lnTo>
                    <a:pt x="12954" y="281939"/>
                  </a:lnTo>
                  <a:lnTo>
                    <a:pt x="12954" y="307085"/>
                  </a:lnTo>
                  <a:lnTo>
                    <a:pt x="25146" y="307098"/>
                  </a:lnTo>
                  <a:close/>
                </a:path>
                <a:path w="2958465" h="310515">
                  <a:moveTo>
                    <a:pt x="25146" y="77215"/>
                  </a:moveTo>
                  <a:lnTo>
                    <a:pt x="25146" y="71627"/>
                  </a:lnTo>
                  <a:lnTo>
                    <a:pt x="21336" y="80771"/>
                  </a:lnTo>
                  <a:lnTo>
                    <a:pt x="25146" y="77215"/>
                  </a:lnTo>
                  <a:close/>
                </a:path>
                <a:path w="2958465" h="310515">
                  <a:moveTo>
                    <a:pt x="25146" y="281952"/>
                  </a:moveTo>
                  <a:lnTo>
                    <a:pt x="25146" y="77215"/>
                  </a:lnTo>
                  <a:lnTo>
                    <a:pt x="21336" y="80771"/>
                  </a:lnTo>
                  <a:lnTo>
                    <a:pt x="21336" y="281948"/>
                  </a:lnTo>
                  <a:lnTo>
                    <a:pt x="25146" y="281952"/>
                  </a:lnTo>
                  <a:close/>
                </a:path>
                <a:path w="2958465" h="310515">
                  <a:moveTo>
                    <a:pt x="610362" y="106749"/>
                  </a:moveTo>
                  <a:lnTo>
                    <a:pt x="610362" y="76961"/>
                  </a:lnTo>
                  <a:lnTo>
                    <a:pt x="608838" y="76199"/>
                  </a:lnTo>
                  <a:lnTo>
                    <a:pt x="608838" y="75945"/>
                  </a:lnTo>
                  <a:lnTo>
                    <a:pt x="608076" y="75437"/>
                  </a:lnTo>
                  <a:lnTo>
                    <a:pt x="607314" y="73913"/>
                  </a:lnTo>
                  <a:lnTo>
                    <a:pt x="604266" y="71627"/>
                  </a:lnTo>
                  <a:lnTo>
                    <a:pt x="562789" y="38553"/>
                  </a:lnTo>
                  <a:lnTo>
                    <a:pt x="520561" y="6056"/>
                  </a:lnTo>
                  <a:lnTo>
                    <a:pt x="512122" y="0"/>
                  </a:lnTo>
                  <a:lnTo>
                    <a:pt x="468736" y="0"/>
                  </a:lnTo>
                  <a:lnTo>
                    <a:pt x="471001" y="1490"/>
                  </a:lnTo>
                  <a:lnTo>
                    <a:pt x="512509" y="31634"/>
                  </a:lnTo>
                  <a:lnTo>
                    <a:pt x="552472" y="62738"/>
                  </a:lnTo>
                  <a:lnTo>
                    <a:pt x="590550" y="93725"/>
                  </a:lnTo>
                  <a:lnTo>
                    <a:pt x="591312" y="94487"/>
                  </a:lnTo>
                  <a:lnTo>
                    <a:pt x="592836" y="95249"/>
                  </a:lnTo>
                  <a:lnTo>
                    <a:pt x="594360" y="96773"/>
                  </a:lnTo>
                  <a:lnTo>
                    <a:pt x="604266" y="102869"/>
                  </a:lnTo>
                  <a:lnTo>
                    <a:pt x="610362" y="106749"/>
                  </a:lnTo>
                  <a:close/>
                </a:path>
                <a:path w="2958465" h="310515">
                  <a:moveTo>
                    <a:pt x="592836" y="96011"/>
                  </a:moveTo>
                  <a:lnTo>
                    <a:pt x="592836" y="95249"/>
                  </a:lnTo>
                  <a:lnTo>
                    <a:pt x="592074" y="95249"/>
                  </a:lnTo>
                  <a:lnTo>
                    <a:pt x="592836" y="96011"/>
                  </a:lnTo>
                  <a:close/>
                </a:path>
                <a:path w="2958465" h="310515">
                  <a:moveTo>
                    <a:pt x="608838" y="75882"/>
                  </a:moveTo>
                  <a:lnTo>
                    <a:pt x="608838" y="75437"/>
                  </a:lnTo>
                  <a:lnTo>
                    <a:pt x="608076" y="75437"/>
                  </a:lnTo>
                  <a:lnTo>
                    <a:pt x="608838" y="75882"/>
                  </a:lnTo>
                  <a:close/>
                </a:path>
                <a:path w="2958465" h="310515">
                  <a:moveTo>
                    <a:pt x="1316852" y="0"/>
                  </a:moveTo>
                  <a:lnTo>
                    <a:pt x="1278745" y="0"/>
                  </a:lnTo>
                  <a:lnTo>
                    <a:pt x="1252212" y="23913"/>
                  </a:lnTo>
                  <a:lnTo>
                    <a:pt x="1214628" y="54101"/>
                  </a:lnTo>
                  <a:lnTo>
                    <a:pt x="1205484" y="60959"/>
                  </a:lnTo>
                  <a:lnTo>
                    <a:pt x="1197102" y="66293"/>
                  </a:lnTo>
                  <a:lnTo>
                    <a:pt x="1187958" y="72389"/>
                  </a:lnTo>
                  <a:lnTo>
                    <a:pt x="1178052" y="78485"/>
                  </a:lnTo>
                  <a:lnTo>
                    <a:pt x="1143173" y="102704"/>
                  </a:lnTo>
                  <a:lnTo>
                    <a:pt x="1106667" y="131167"/>
                  </a:lnTo>
                  <a:lnTo>
                    <a:pt x="1068822" y="161383"/>
                  </a:lnTo>
                  <a:lnTo>
                    <a:pt x="1029927" y="190859"/>
                  </a:lnTo>
                  <a:lnTo>
                    <a:pt x="990271" y="217105"/>
                  </a:lnTo>
                  <a:lnTo>
                    <a:pt x="950141" y="237628"/>
                  </a:lnTo>
                  <a:lnTo>
                    <a:pt x="909828" y="249935"/>
                  </a:lnTo>
                  <a:lnTo>
                    <a:pt x="901446" y="250697"/>
                  </a:lnTo>
                  <a:lnTo>
                    <a:pt x="893826" y="250697"/>
                  </a:lnTo>
                  <a:lnTo>
                    <a:pt x="853845" y="244731"/>
                  </a:lnTo>
                  <a:lnTo>
                    <a:pt x="812303" y="226195"/>
                  </a:lnTo>
                  <a:lnTo>
                    <a:pt x="770896" y="199486"/>
                  </a:lnTo>
                  <a:lnTo>
                    <a:pt x="731322" y="169003"/>
                  </a:lnTo>
                  <a:lnTo>
                    <a:pt x="695279" y="139141"/>
                  </a:lnTo>
                  <a:lnTo>
                    <a:pt x="664464" y="114299"/>
                  </a:lnTo>
                  <a:lnTo>
                    <a:pt x="645414" y="100583"/>
                  </a:lnTo>
                  <a:lnTo>
                    <a:pt x="627126" y="86867"/>
                  </a:lnTo>
                  <a:lnTo>
                    <a:pt x="617220" y="80771"/>
                  </a:lnTo>
                  <a:lnTo>
                    <a:pt x="608076" y="75437"/>
                  </a:lnTo>
                  <a:lnTo>
                    <a:pt x="610362" y="76961"/>
                  </a:lnTo>
                  <a:lnTo>
                    <a:pt x="610362" y="106749"/>
                  </a:lnTo>
                  <a:lnTo>
                    <a:pt x="649224" y="134873"/>
                  </a:lnTo>
                  <a:lnTo>
                    <a:pt x="684755" y="163070"/>
                  </a:lnTo>
                  <a:lnTo>
                    <a:pt x="724156" y="195376"/>
                  </a:lnTo>
                  <a:lnTo>
                    <a:pt x="766552" y="227299"/>
                  </a:lnTo>
                  <a:lnTo>
                    <a:pt x="811069" y="254347"/>
                  </a:lnTo>
                  <a:lnTo>
                    <a:pt x="856833" y="272026"/>
                  </a:lnTo>
                  <a:lnTo>
                    <a:pt x="902969" y="275843"/>
                  </a:lnTo>
                  <a:lnTo>
                    <a:pt x="912876" y="275081"/>
                  </a:lnTo>
                  <a:lnTo>
                    <a:pt x="967053" y="257813"/>
                  </a:lnTo>
                  <a:lnTo>
                    <a:pt x="1008616" y="235712"/>
                  </a:lnTo>
                  <a:lnTo>
                    <a:pt x="1048646" y="208644"/>
                  </a:lnTo>
                  <a:lnTo>
                    <a:pt x="1087553" y="178759"/>
                  </a:lnTo>
                  <a:lnTo>
                    <a:pt x="1125752" y="148211"/>
                  </a:lnTo>
                  <a:lnTo>
                    <a:pt x="1163655" y="119149"/>
                  </a:lnTo>
                  <a:lnTo>
                    <a:pt x="1219962" y="81533"/>
                  </a:lnTo>
                  <a:lnTo>
                    <a:pt x="1238250" y="67817"/>
                  </a:lnTo>
                  <a:lnTo>
                    <a:pt x="1271867" y="40522"/>
                  </a:lnTo>
                  <a:lnTo>
                    <a:pt x="1309048" y="6787"/>
                  </a:lnTo>
                  <a:lnTo>
                    <a:pt x="1316852" y="0"/>
                  </a:lnTo>
                  <a:close/>
                </a:path>
                <a:path w="2958465" h="310515">
                  <a:moveTo>
                    <a:pt x="2499612" y="0"/>
                  </a:moveTo>
                  <a:lnTo>
                    <a:pt x="2461939" y="0"/>
                  </a:lnTo>
                  <a:lnTo>
                    <a:pt x="2428083" y="30328"/>
                  </a:lnTo>
                  <a:lnTo>
                    <a:pt x="2391156" y="57911"/>
                  </a:lnTo>
                  <a:lnTo>
                    <a:pt x="2353818" y="83057"/>
                  </a:lnTo>
                  <a:lnTo>
                    <a:pt x="2315432" y="109920"/>
                  </a:lnTo>
                  <a:lnTo>
                    <a:pt x="2277541" y="139030"/>
                  </a:lnTo>
                  <a:lnTo>
                    <a:pt x="2239468" y="168543"/>
                  </a:lnTo>
                  <a:lnTo>
                    <a:pt x="2200540" y="196615"/>
                  </a:lnTo>
                  <a:lnTo>
                    <a:pt x="2160082" y="221403"/>
                  </a:lnTo>
                  <a:lnTo>
                    <a:pt x="2117419" y="241061"/>
                  </a:lnTo>
                  <a:lnTo>
                    <a:pt x="2071877" y="253745"/>
                  </a:lnTo>
                  <a:lnTo>
                    <a:pt x="2063495" y="254507"/>
                  </a:lnTo>
                  <a:lnTo>
                    <a:pt x="2055876" y="254507"/>
                  </a:lnTo>
                  <a:lnTo>
                    <a:pt x="2009361" y="244131"/>
                  </a:lnTo>
                  <a:lnTo>
                    <a:pt x="1964215" y="219766"/>
                  </a:lnTo>
                  <a:lnTo>
                    <a:pt x="1920762" y="187787"/>
                  </a:lnTo>
                  <a:lnTo>
                    <a:pt x="1879326" y="154571"/>
                  </a:lnTo>
                  <a:lnTo>
                    <a:pt x="1840230" y="126491"/>
                  </a:lnTo>
                  <a:lnTo>
                    <a:pt x="1803654" y="102869"/>
                  </a:lnTo>
                  <a:lnTo>
                    <a:pt x="1739226" y="53180"/>
                  </a:lnTo>
                  <a:lnTo>
                    <a:pt x="1675909" y="0"/>
                  </a:lnTo>
                  <a:lnTo>
                    <a:pt x="1636740" y="0"/>
                  </a:lnTo>
                  <a:lnTo>
                    <a:pt x="1677955" y="34024"/>
                  </a:lnTo>
                  <a:lnTo>
                    <a:pt x="1719613" y="69528"/>
                  </a:lnTo>
                  <a:lnTo>
                    <a:pt x="1758695" y="101345"/>
                  </a:lnTo>
                  <a:lnTo>
                    <a:pt x="1799082" y="130301"/>
                  </a:lnTo>
                  <a:lnTo>
                    <a:pt x="1826514" y="147827"/>
                  </a:lnTo>
                  <a:lnTo>
                    <a:pt x="1862825" y="173914"/>
                  </a:lnTo>
                  <a:lnTo>
                    <a:pt x="1899666" y="203346"/>
                  </a:lnTo>
                  <a:lnTo>
                    <a:pt x="1937594" y="232381"/>
                  </a:lnTo>
                  <a:lnTo>
                    <a:pt x="1977169" y="257273"/>
                  </a:lnTo>
                  <a:lnTo>
                    <a:pt x="2018950" y="274279"/>
                  </a:lnTo>
                  <a:lnTo>
                    <a:pt x="2063495" y="279653"/>
                  </a:lnTo>
                  <a:lnTo>
                    <a:pt x="2083308" y="278129"/>
                  </a:lnTo>
                  <a:lnTo>
                    <a:pt x="2127866" y="264759"/>
                  </a:lnTo>
                  <a:lnTo>
                    <a:pt x="2172158" y="243364"/>
                  </a:lnTo>
                  <a:lnTo>
                    <a:pt x="2215858" y="216252"/>
                  </a:lnTo>
                  <a:lnTo>
                    <a:pt x="2258639" y="185729"/>
                  </a:lnTo>
                  <a:lnTo>
                    <a:pt x="2340137" y="123683"/>
                  </a:lnTo>
                  <a:lnTo>
                    <a:pt x="2378202" y="96773"/>
                  </a:lnTo>
                  <a:lnTo>
                    <a:pt x="2387346" y="90677"/>
                  </a:lnTo>
                  <a:lnTo>
                    <a:pt x="2395728" y="85343"/>
                  </a:lnTo>
                  <a:lnTo>
                    <a:pt x="2414016" y="73151"/>
                  </a:lnTo>
                  <a:lnTo>
                    <a:pt x="2447284" y="47731"/>
                  </a:lnTo>
                  <a:lnTo>
                    <a:pt x="2499612" y="0"/>
                  </a:lnTo>
                  <a:close/>
                </a:path>
                <a:path w="2958465" h="310515">
                  <a:moveTo>
                    <a:pt x="2958469" y="187390"/>
                  </a:moveTo>
                  <a:lnTo>
                    <a:pt x="2955798" y="87629"/>
                  </a:lnTo>
                  <a:lnTo>
                    <a:pt x="2955798" y="76199"/>
                  </a:lnTo>
                  <a:lnTo>
                    <a:pt x="2954274" y="73151"/>
                  </a:lnTo>
                  <a:lnTo>
                    <a:pt x="2951226" y="70865"/>
                  </a:lnTo>
                  <a:lnTo>
                    <a:pt x="2930516" y="51700"/>
                  </a:lnTo>
                  <a:lnTo>
                    <a:pt x="2910078" y="34289"/>
                  </a:lnTo>
                  <a:lnTo>
                    <a:pt x="2890266" y="16763"/>
                  </a:lnTo>
                  <a:lnTo>
                    <a:pt x="2868711" y="0"/>
                  </a:lnTo>
                  <a:lnTo>
                    <a:pt x="2827639" y="0"/>
                  </a:lnTo>
                  <a:lnTo>
                    <a:pt x="2854452" y="20573"/>
                  </a:lnTo>
                  <a:lnTo>
                    <a:pt x="2893314" y="53339"/>
                  </a:lnTo>
                  <a:lnTo>
                    <a:pt x="2929890" y="85851"/>
                  </a:lnTo>
                  <a:lnTo>
                    <a:pt x="2929890" y="80771"/>
                  </a:lnTo>
                  <a:lnTo>
                    <a:pt x="2934462" y="89915"/>
                  </a:lnTo>
                  <a:lnTo>
                    <a:pt x="2934462" y="284981"/>
                  </a:lnTo>
                  <a:lnTo>
                    <a:pt x="2940558" y="284987"/>
                  </a:lnTo>
                  <a:lnTo>
                    <a:pt x="2940558" y="310127"/>
                  </a:lnTo>
                  <a:lnTo>
                    <a:pt x="2946654" y="310133"/>
                  </a:lnTo>
                  <a:lnTo>
                    <a:pt x="2951988" y="304799"/>
                  </a:lnTo>
                  <a:lnTo>
                    <a:pt x="2952750" y="298703"/>
                  </a:lnTo>
                  <a:lnTo>
                    <a:pt x="2953512" y="287273"/>
                  </a:lnTo>
                  <a:lnTo>
                    <a:pt x="2957889" y="236214"/>
                  </a:lnTo>
                  <a:lnTo>
                    <a:pt x="2958469" y="187390"/>
                  </a:lnTo>
                  <a:close/>
                </a:path>
                <a:path w="2958465" h="310515">
                  <a:moveTo>
                    <a:pt x="2940558" y="284987"/>
                  </a:moveTo>
                  <a:lnTo>
                    <a:pt x="2928432" y="284975"/>
                  </a:lnTo>
                  <a:lnTo>
                    <a:pt x="2927604" y="296417"/>
                  </a:lnTo>
                  <a:lnTo>
                    <a:pt x="2940558" y="284987"/>
                  </a:lnTo>
                  <a:close/>
                </a:path>
                <a:path w="2958465" h="310515">
                  <a:moveTo>
                    <a:pt x="2940558" y="310127"/>
                  </a:moveTo>
                  <a:lnTo>
                    <a:pt x="2940558" y="284987"/>
                  </a:lnTo>
                  <a:lnTo>
                    <a:pt x="2927604" y="296417"/>
                  </a:lnTo>
                  <a:lnTo>
                    <a:pt x="2927604" y="310114"/>
                  </a:lnTo>
                  <a:lnTo>
                    <a:pt x="2940558" y="310127"/>
                  </a:lnTo>
                  <a:close/>
                </a:path>
                <a:path w="2958465" h="310515">
                  <a:moveTo>
                    <a:pt x="2933018" y="284980"/>
                  </a:moveTo>
                  <a:lnTo>
                    <a:pt x="2933018" y="186809"/>
                  </a:lnTo>
                  <a:lnTo>
                    <a:pt x="2932600" y="236278"/>
                  </a:lnTo>
                  <a:lnTo>
                    <a:pt x="2928432" y="284975"/>
                  </a:lnTo>
                  <a:lnTo>
                    <a:pt x="2933018" y="284980"/>
                  </a:lnTo>
                  <a:close/>
                </a:path>
                <a:path w="2958465" h="310515">
                  <a:moveTo>
                    <a:pt x="2934462" y="89915"/>
                  </a:moveTo>
                  <a:lnTo>
                    <a:pt x="2929890" y="80771"/>
                  </a:lnTo>
                  <a:lnTo>
                    <a:pt x="2930516" y="86408"/>
                  </a:lnTo>
                  <a:lnTo>
                    <a:pt x="2934462" y="89915"/>
                  </a:lnTo>
                  <a:close/>
                </a:path>
                <a:path w="2958465" h="310515">
                  <a:moveTo>
                    <a:pt x="2930516" y="86408"/>
                  </a:moveTo>
                  <a:lnTo>
                    <a:pt x="2929890" y="80771"/>
                  </a:lnTo>
                  <a:lnTo>
                    <a:pt x="2929890" y="85851"/>
                  </a:lnTo>
                  <a:lnTo>
                    <a:pt x="2930516" y="86408"/>
                  </a:lnTo>
                  <a:close/>
                </a:path>
                <a:path w="2958465" h="310515">
                  <a:moveTo>
                    <a:pt x="2934462" y="284981"/>
                  </a:moveTo>
                  <a:lnTo>
                    <a:pt x="2934462" y="89915"/>
                  </a:lnTo>
                  <a:lnTo>
                    <a:pt x="2930516" y="86408"/>
                  </a:lnTo>
                  <a:lnTo>
                    <a:pt x="2930652" y="87629"/>
                  </a:lnTo>
                  <a:lnTo>
                    <a:pt x="2933018" y="186809"/>
                  </a:lnTo>
                  <a:lnTo>
                    <a:pt x="2933018" y="284980"/>
                  </a:lnTo>
                  <a:lnTo>
                    <a:pt x="2934462" y="284981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36056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5114</TotalTime>
  <Words>969</Words>
  <Application>Microsoft Office PowerPoint</Application>
  <PresentationFormat>Custom</PresentationFormat>
  <Paragraphs>179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Office Theme</vt:lpstr>
      <vt:lpstr>Orographic Precipitation</vt:lpstr>
      <vt:lpstr>Estructura</vt:lpstr>
      <vt:lpstr>PowerPoint Presentation</vt:lpstr>
      <vt:lpstr>PowerPoint Presentation</vt:lpstr>
      <vt:lpstr>PowerPoint Presentation</vt:lpstr>
      <vt:lpstr>Modelo básico de precipitación orográfica (hay que sumar además precipitación de gran escala)</vt:lpstr>
      <vt:lpstr>PowerPoint Presentation</vt:lpstr>
      <vt:lpstr>PowerPoint Presentation</vt:lpstr>
      <vt:lpstr>Ondas de gravedad generadas por topografía</vt:lpstr>
      <vt:lpstr>PowerPoint Presentation</vt:lpstr>
      <vt:lpstr>PowerPoint Presentation</vt:lpstr>
      <vt:lpstr>PowerPoint Presentation</vt:lpstr>
      <vt:lpstr>PowerPoint Presentation</vt:lpstr>
      <vt:lpstr>Simulated 2011 winter (May‐Sep) Precipitation [mm]</vt:lpstr>
      <vt:lpstr>Bloqueo orográfico</vt:lpstr>
      <vt:lpstr>Bloqueo orográfico El numero de Froude determina flujo sobre/flujo alrededor de la montaña</vt:lpstr>
      <vt:lpstr>Bloqueo orográfico El numero de Froude determina flujo sobre/flujo alrededor de la montaña</vt:lpstr>
      <vt:lpstr>Bloqueo orográfico</vt:lpstr>
      <vt:lpstr>PowerPoint Presentation</vt:lpstr>
      <vt:lpstr>PowerPoint Presentation</vt:lpstr>
      <vt:lpstr>Bloqueo orográfico Que pasa con montañas 2‐D?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precipitacion_orografica_2018.ppt [Modo de compatibilidad]</dc:title>
  <dc:creator>Rene Garreaud</dc:creator>
  <cp:lastModifiedBy>rene garreaud</cp:lastModifiedBy>
  <cp:revision>40</cp:revision>
  <dcterms:created xsi:type="dcterms:W3CDTF">2020-05-13T16:59:07Z</dcterms:created>
  <dcterms:modified xsi:type="dcterms:W3CDTF">2022-05-26T16:00:04Z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2018-06-22T00:00:00Z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2020-05-13T00:00:00Z</vt:filetime>
  </property>
</Properties>
</file>